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18.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slideLayouts/slideLayout21.xml" ContentType="application/vnd.openxmlformats-officedocument.presentationml.slideLayout+xml"/>
  <Override PartName="/ppt/theme/theme7.xml" ContentType="application/vnd.openxmlformats-officedocument.theme+xml"/>
  <Override PartName="/ppt/tags/tag8.xml" ContentType="application/vnd.openxmlformats-officedocument.presentationml.tags+xml"/>
  <Override PartName="/ppt/slideLayouts/slideLayout22.xml" ContentType="application/vnd.openxmlformats-officedocument.presentationml.slideLayout+xml"/>
  <Override PartName="/ppt/theme/theme8.xml" ContentType="application/vnd.openxmlformats-officedocument.theme+xml"/>
  <Override PartName="/ppt/tags/tag9.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9.xml" ContentType="application/vnd.openxmlformats-officedocument.theme+xml"/>
  <Override PartName="/ppt/tags/tag10.xml" ContentType="application/vnd.openxmlformats-officedocument.presentationml.tags+xml"/>
  <Override PartName="/ppt/slideLayouts/slideLayout25.xml" ContentType="application/vnd.openxmlformats-officedocument.presentationml.slideLayout+xml"/>
  <Override PartName="/ppt/theme/theme10.xml" ContentType="application/vnd.openxmlformats-officedocument.theme+xml"/>
  <Override PartName="/ppt/tags/tag11.xml" ContentType="application/vnd.openxmlformats-officedocument.presentationml.tags+xml"/>
  <Override PartName="/ppt/slideLayouts/slideLayout26.xml" ContentType="application/vnd.openxmlformats-officedocument.presentationml.slideLayout+xml"/>
  <Override PartName="/ppt/theme/theme11.xml" ContentType="application/vnd.openxmlformats-officedocument.theme+xml"/>
  <Override PartName="/ppt/tags/tag12.xml" ContentType="application/vnd.openxmlformats-officedocument.presentationml.tags+xml"/>
  <Override PartName="/ppt/slideLayouts/slideLayout27.xml" ContentType="application/vnd.openxmlformats-officedocument.presentationml.slideLayout+xml"/>
  <Override PartName="/ppt/theme/theme12.xml" ContentType="application/vnd.openxmlformats-officedocument.theme+xml"/>
  <Override PartName="/ppt/slideLayouts/slideLayout28.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 id="2147483812" r:id="rId5"/>
    <p:sldMasterId id="2147484805" r:id="rId6"/>
    <p:sldMasterId id="2147484824" r:id="rId7"/>
    <p:sldMasterId id="2147484835" r:id="rId8"/>
    <p:sldMasterId id="2147484896" r:id="rId9"/>
    <p:sldMasterId id="2147484914" r:id="rId10"/>
    <p:sldMasterId id="2147484989" r:id="rId11"/>
    <p:sldMasterId id="2147485007" r:id="rId12"/>
    <p:sldMasterId id="2147485276" r:id="rId13"/>
    <p:sldMasterId id="2147485289" r:id="rId14"/>
    <p:sldMasterId id="2147485395" r:id="rId15"/>
    <p:sldMasterId id="2147485486" r:id="rId16"/>
  </p:sldMasterIdLst>
  <p:notesMasterIdLst>
    <p:notesMasterId r:id="rId106"/>
  </p:notesMasterIdLst>
  <p:sldIdLst>
    <p:sldId id="2147482840" r:id="rId17"/>
    <p:sldId id="2147472951" r:id="rId18"/>
    <p:sldId id="2147481471" r:id="rId19"/>
    <p:sldId id="2147482467" r:id="rId20"/>
    <p:sldId id="2147481336" r:id="rId21"/>
    <p:sldId id="2147482469" r:id="rId22"/>
    <p:sldId id="2147482470" r:id="rId23"/>
    <p:sldId id="2147482471" r:id="rId24"/>
    <p:sldId id="2147482482" r:id="rId25"/>
    <p:sldId id="2147481476" r:id="rId26"/>
    <p:sldId id="2147482495" r:id="rId27"/>
    <p:sldId id="2147482474" r:id="rId28"/>
    <p:sldId id="2147482475" r:id="rId29"/>
    <p:sldId id="2147482508" r:id="rId30"/>
    <p:sldId id="2147482509" r:id="rId31"/>
    <p:sldId id="2147482510" r:id="rId32"/>
    <p:sldId id="2147482511" r:id="rId33"/>
    <p:sldId id="2147482512" r:id="rId34"/>
    <p:sldId id="2147482513" r:id="rId35"/>
    <p:sldId id="2147481579" r:id="rId36"/>
    <p:sldId id="2147482483" r:id="rId37"/>
    <p:sldId id="2147472966" r:id="rId38"/>
    <p:sldId id="2147481580" r:id="rId39"/>
    <p:sldId id="2147481545" r:id="rId40"/>
    <p:sldId id="2440" r:id="rId41"/>
    <p:sldId id="2147481546" r:id="rId42"/>
    <p:sldId id="2147481547" r:id="rId43"/>
    <p:sldId id="2147482548" r:id="rId44"/>
    <p:sldId id="2147481548" r:id="rId45"/>
    <p:sldId id="2147482566" r:id="rId46"/>
    <p:sldId id="2147482552" r:id="rId47"/>
    <p:sldId id="2147482521" r:id="rId48"/>
    <p:sldId id="2147481550" r:id="rId49"/>
    <p:sldId id="2147482553" r:id="rId50"/>
    <p:sldId id="2147481551" r:id="rId51"/>
    <p:sldId id="2147482562" r:id="rId52"/>
    <p:sldId id="2147482563" r:id="rId53"/>
    <p:sldId id="2147482564" r:id="rId54"/>
    <p:sldId id="2147482842" r:id="rId55"/>
    <p:sldId id="2147482489" r:id="rId56"/>
    <p:sldId id="2147482533" r:id="rId57"/>
    <p:sldId id="2147482534" r:id="rId58"/>
    <p:sldId id="2147482535" r:id="rId59"/>
    <p:sldId id="2147482554" r:id="rId60"/>
    <p:sldId id="2147482555" r:id="rId61"/>
    <p:sldId id="2147482556" r:id="rId62"/>
    <p:sldId id="2147482557" r:id="rId63"/>
    <p:sldId id="2147482439" r:id="rId64"/>
    <p:sldId id="2147482440" r:id="rId65"/>
    <p:sldId id="283" r:id="rId66"/>
    <p:sldId id="2147482844" r:id="rId67"/>
    <p:sldId id="2147482536" r:id="rId68"/>
    <p:sldId id="2147482537" r:id="rId69"/>
    <p:sldId id="2147482538" r:id="rId70"/>
    <p:sldId id="2147482845" r:id="rId71"/>
    <p:sldId id="2147482558" r:id="rId72"/>
    <p:sldId id="2147482559" r:id="rId73"/>
    <p:sldId id="2147482560" r:id="rId74"/>
    <p:sldId id="2147482561" r:id="rId75"/>
    <p:sldId id="2147482550" r:id="rId76"/>
    <p:sldId id="2147481549" r:id="rId77"/>
    <p:sldId id="2147482488" r:id="rId78"/>
    <p:sldId id="2147482841" r:id="rId79"/>
    <p:sldId id="2147482447" r:id="rId80"/>
    <p:sldId id="2147482451" r:id="rId81"/>
    <p:sldId id="2147482457" r:id="rId82"/>
    <p:sldId id="2147482478" r:id="rId83"/>
    <p:sldId id="2147482460" r:id="rId84"/>
    <p:sldId id="2147482462" r:id="rId85"/>
    <p:sldId id="2147482464" r:id="rId86"/>
    <p:sldId id="2147482480" r:id="rId87"/>
    <p:sldId id="2147482846" r:id="rId88"/>
    <p:sldId id="2147482453" r:id="rId89"/>
    <p:sldId id="2147482496" r:id="rId90"/>
    <p:sldId id="2147482515" r:id="rId91"/>
    <p:sldId id="2147482547" r:id="rId92"/>
    <p:sldId id="2147482519" r:id="rId93"/>
    <p:sldId id="2147482549" r:id="rId94"/>
    <p:sldId id="2147472863" r:id="rId95"/>
    <p:sldId id="2147482847" r:id="rId96"/>
    <p:sldId id="2147482567" r:id="rId97"/>
    <p:sldId id="2147482524" r:id="rId98"/>
    <p:sldId id="2147379372" r:id="rId99"/>
    <p:sldId id="2147482525" r:id="rId100"/>
    <p:sldId id="2147482526" r:id="rId101"/>
    <p:sldId id="2147482485" r:id="rId102"/>
    <p:sldId id="2147482504" r:id="rId103"/>
    <p:sldId id="2147481556" r:id="rId104"/>
    <p:sldId id="340" r:id="rId105"/>
  </p:sldIdLst>
  <p:sldSz cx="12192000" cy="6858000"/>
  <p:notesSz cx="6810375" cy="9942513"/>
  <p:custDataLst>
    <p:tags r:id="rId107"/>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E2611F2-84F1-4B72-BD7C-146129E81EAC}">
          <p14:sldIdLst>
            <p14:sldId id="2147482840"/>
            <p14:sldId id="2147472951"/>
            <p14:sldId id="2147481471"/>
            <p14:sldId id="2147482467"/>
            <p14:sldId id="2147481336"/>
            <p14:sldId id="2147482469"/>
            <p14:sldId id="2147482470"/>
            <p14:sldId id="2147482471"/>
            <p14:sldId id="2147482482"/>
            <p14:sldId id="2147481476"/>
            <p14:sldId id="2147482495"/>
            <p14:sldId id="2147482474"/>
            <p14:sldId id="2147482475"/>
            <p14:sldId id="2147482508"/>
            <p14:sldId id="2147482509"/>
            <p14:sldId id="2147482510"/>
            <p14:sldId id="2147482511"/>
            <p14:sldId id="2147482512"/>
            <p14:sldId id="2147482513"/>
            <p14:sldId id="2147481579"/>
            <p14:sldId id="2147482483"/>
            <p14:sldId id="2147472966"/>
            <p14:sldId id="2147481580"/>
            <p14:sldId id="2147481545"/>
            <p14:sldId id="2440"/>
            <p14:sldId id="2147481546"/>
            <p14:sldId id="2147481547"/>
            <p14:sldId id="2147482548"/>
            <p14:sldId id="2147481548"/>
            <p14:sldId id="2147482566"/>
            <p14:sldId id="2147482552"/>
            <p14:sldId id="2147482521"/>
            <p14:sldId id="2147481550"/>
            <p14:sldId id="2147482553"/>
            <p14:sldId id="2147481551"/>
            <p14:sldId id="2147482562"/>
            <p14:sldId id="2147482563"/>
            <p14:sldId id="2147482564"/>
            <p14:sldId id="2147482842"/>
            <p14:sldId id="2147482489"/>
            <p14:sldId id="2147482533"/>
            <p14:sldId id="2147482534"/>
            <p14:sldId id="2147482535"/>
            <p14:sldId id="2147482554"/>
            <p14:sldId id="2147482555"/>
            <p14:sldId id="2147482556"/>
            <p14:sldId id="2147482557"/>
            <p14:sldId id="2147482439"/>
            <p14:sldId id="2147482440"/>
            <p14:sldId id="283"/>
            <p14:sldId id="2147482844"/>
            <p14:sldId id="2147482536"/>
            <p14:sldId id="2147482537"/>
            <p14:sldId id="2147482538"/>
            <p14:sldId id="2147482845"/>
            <p14:sldId id="2147482558"/>
            <p14:sldId id="2147482559"/>
            <p14:sldId id="2147482560"/>
            <p14:sldId id="2147482561"/>
            <p14:sldId id="2147482550"/>
            <p14:sldId id="2147481549"/>
            <p14:sldId id="2147482488"/>
            <p14:sldId id="2147482841"/>
            <p14:sldId id="2147482447"/>
            <p14:sldId id="2147482451"/>
            <p14:sldId id="2147482457"/>
            <p14:sldId id="2147482478"/>
            <p14:sldId id="2147482460"/>
            <p14:sldId id="2147482462"/>
            <p14:sldId id="2147482464"/>
            <p14:sldId id="2147482480"/>
            <p14:sldId id="2147482846"/>
            <p14:sldId id="2147482453"/>
            <p14:sldId id="2147482496"/>
            <p14:sldId id="2147482515"/>
            <p14:sldId id="2147482547"/>
            <p14:sldId id="2147482519"/>
            <p14:sldId id="2147482549"/>
            <p14:sldId id="2147472863"/>
            <p14:sldId id="2147482847"/>
            <p14:sldId id="2147482567"/>
            <p14:sldId id="2147482524"/>
            <p14:sldId id="2147379372"/>
            <p14:sldId id="2147482525"/>
            <p14:sldId id="2147482526"/>
            <p14:sldId id="2147482485"/>
            <p14:sldId id="2147482504"/>
            <p14:sldId id="2147481556"/>
            <p14:sldId id="34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E5C9A9"/>
    <a:srgbClr val="4D3D36"/>
    <a:srgbClr val="8241A8"/>
    <a:srgbClr val="ECCEAE"/>
    <a:srgbClr val="E8CEB2"/>
    <a:srgbClr val="FFFFFF"/>
    <a:srgbClr val="4D3C35"/>
    <a:srgbClr val="584741"/>
    <a:srgbClr val="F5E1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86953" autoAdjust="0"/>
  </p:normalViewPr>
  <p:slideViewPr>
    <p:cSldViewPr snapToGrid="0">
      <p:cViewPr varScale="1">
        <p:scale>
          <a:sx n="92" d="100"/>
          <a:sy n="92" d="100"/>
        </p:scale>
        <p:origin x="1062" y="9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slide" Target="slides/slide68.xml"/><Relationship Id="rId89" Type="http://schemas.openxmlformats.org/officeDocument/2006/relationships/slide" Target="slides/slide73.xml"/><Relationship Id="rId112"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3.xml"/><Relationship Id="rId107" Type="http://schemas.openxmlformats.org/officeDocument/2006/relationships/tags" Target="tags/tag1.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slide" Target="slides/slide63.xml"/><Relationship Id="rId87" Type="http://schemas.openxmlformats.org/officeDocument/2006/relationships/slide" Target="slides/slide71.xml"/><Relationship Id="rId102" Type="http://schemas.openxmlformats.org/officeDocument/2006/relationships/slide" Target="slides/slide86.xml"/><Relationship Id="rId110"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45.xml"/><Relationship Id="rId82" Type="http://schemas.openxmlformats.org/officeDocument/2006/relationships/slide" Target="slides/slide66.xml"/><Relationship Id="rId90" Type="http://schemas.openxmlformats.org/officeDocument/2006/relationships/slide" Target="slides/slide74.xml"/><Relationship Id="rId95" Type="http://schemas.openxmlformats.org/officeDocument/2006/relationships/slide" Target="slides/slide79.xml"/><Relationship Id="rId19" Type="http://schemas.openxmlformats.org/officeDocument/2006/relationships/slide" Target="slides/slide3.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100" Type="http://schemas.openxmlformats.org/officeDocument/2006/relationships/slide" Target="slides/slide84.xml"/><Relationship Id="rId105" Type="http://schemas.openxmlformats.org/officeDocument/2006/relationships/slide" Target="slides/slide89.xml"/><Relationship Id="rId113"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slide" Target="slides/slide64.xml"/><Relationship Id="rId85" Type="http://schemas.openxmlformats.org/officeDocument/2006/relationships/slide" Target="slides/slide69.xml"/><Relationship Id="rId93" Type="http://schemas.openxmlformats.org/officeDocument/2006/relationships/slide" Target="slides/slide77.xml"/><Relationship Id="rId98" Type="http://schemas.openxmlformats.org/officeDocument/2006/relationships/slide" Target="slides/slide82.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103" Type="http://schemas.openxmlformats.org/officeDocument/2006/relationships/slide" Target="slides/slide87.xml"/><Relationship Id="rId108" Type="http://schemas.openxmlformats.org/officeDocument/2006/relationships/presProps" Target="presProps.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slide" Target="slides/slide67.xml"/><Relationship Id="rId88" Type="http://schemas.openxmlformats.org/officeDocument/2006/relationships/slide" Target="slides/slide72.xml"/><Relationship Id="rId91" Type="http://schemas.openxmlformats.org/officeDocument/2006/relationships/slide" Target="slides/slide75.xml"/><Relationship Id="rId96" Type="http://schemas.openxmlformats.org/officeDocument/2006/relationships/slide" Target="slides/slide80.xml"/><Relationship Id="rId11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6" Type="http://schemas.openxmlformats.org/officeDocument/2006/relationships/notesMaster" Target="notesMasters/notesMaster1.xml"/><Relationship Id="rId10" Type="http://schemas.openxmlformats.org/officeDocument/2006/relationships/slideMaster" Target="slideMasters/slideMaster7.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slide" Target="slides/slide78.xml"/><Relationship Id="rId99" Type="http://schemas.openxmlformats.org/officeDocument/2006/relationships/slide" Target="slides/slide83.xml"/><Relationship Id="rId101" Type="http://schemas.openxmlformats.org/officeDocument/2006/relationships/slide" Target="slides/slide85.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2.xml"/><Relationship Id="rId39" Type="http://schemas.openxmlformats.org/officeDocument/2006/relationships/slide" Target="slides/slide23.xml"/><Relationship Id="rId109" Type="http://schemas.openxmlformats.org/officeDocument/2006/relationships/viewProps" Target="viewProps.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04" Type="http://schemas.openxmlformats.org/officeDocument/2006/relationships/slide" Target="slides/slide88.xml"/><Relationship Id="rId7" Type="http://schemas.openxmlformats.org/officeDocument/2006/relationships/slideMaster" Target="slideMasters/slideMaster4.xml"/><Relationship Id="rId71" Type="http://schemas.openxmlformats.org/officeDocument/2006/relationships/slide" Target="slides/slide55.xml"/><Relationship Id="rId92"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2A72E08A-D250-4227-9D5E-8BE607E0B6A2}"/>
    <pc:docChg chg="custSel mod modSld delMainMaster">
      <pc:chgData name="Marie-Sophie Meisinger" userId="286e1ad8-c636-4702-a91e-982a33a1b0e7" providerId="ADAL" clId="{2A72E08A-D250-4227-9D5E-8BE607E0B6A2}" dt="2025-05-01T10:10:35.498" v="60" actId="790"/>
      <pc:docMkLst>
        <pc:docMk/>
      </pc:docMkLst>
      <pc:sldChg chg="modSp mod">
        <pc:chgData name="Marie-Sophie Meisinger" userId="286e1ad8-c636-4702-a91e-982a33a1b0e7" providerId="ADAL" clId="{2A72E08A-D250-4227-9D5E-8BE607E0B6A2}" dt="2025-05-01T10:05:26.305" v="32" actId="790"/>
        <pc:sldMkLst>
          <pc:docMk/>
          <pc:sldMk cId="0" sldId="283"/>
        </pc:sldMkLst>
        <pc:spChg chg="mod">
          <ac:chgData name="Marie-Sophie Meisinger" userId="286e1ad8-c636-4702-a91e-982a33a1b0e7" providerId="ADAL" clId="{2A72E08A-D250-4227-9D5E-8BE607E0B6A2}" dt="2025-05-01T10:05:26.305" v="32" actId="790"/>
          <ac:spMkLst>
            <pc:docMk/>
            <pc:sldMk cId="0" sldId="283"/>
            <ac:spMk id="2" creationId="{B52FB142-15E9-D76F-93BE-AAF577208962}"/>
          </ac:spMkLst>
        </pc:spChg>
        <pc:spChg chg="mod">
          <ac:chgData name="Marie-Sophie Meisinger" userId="286e1ad8-c636-4702-a91e-982a33a1b0e7" providerId="ADAL" clId="{2A72E08A-D250-4227-9D5E-8BE607E0B6A2}" dt="2025-05-01T10:05:26.305" v="32" actId="790"/>
          <ac:spMkLst>
            <pc:docMk/>
            <pc:sldMk cId="0" sldId="283"/>
            <ac:spMk id="3" creationId="{4E48F0F0-8165-B902-DC2C-34947E951900}"/>
          </ac:spMkLst>
        </pc:spChg>
        <pc:spChg chg="mod">
          <ac:chgData name="Marie-Sophie Meisinger" userId="286e1ad8-c636-4702-a91e-982a33a1b0e7" providerId="ADAL" clId="{2A72E08A-D250-4227-9D5E-8BE607E0B6A2}" dt="2025-05-01T10:05:26.305" v="32" actId="790"/>
          <ac:spMkLst>
            <pc:docMk/>
            <pc:sldMk cId="0" sldId="283"/>
            <ac:spMk id="4" creationId="{8FB350B1-4CD3-95A5-0378-C75DD69E4450}"/>
          </ac:spMkLst>
        </pc:spChg>
        <pc:spChg chg="mod">
          <ac:chgData name="Marie-Sophie Meisinger" userId="286e1ad8-c636-4702-a91e-982a33a1b0e7" providerId="ADAL" clId="{2A72E08A-D250-4227-9D5E-8BE607E0B6A2}" dt="2025-05-01T10:05:26.305" v="32" actId="790"/>
          <ac:spMkLst>
            <pc:docMk/>
            <pc:sldMk cId="0" sldId="283"/>
            <ac:spMk id="7" creationId="{5FFB0E44-0AFF-9AE1-63E0-FFB28D2BFE81}"/>
          </ac:spMkLst>
        </pc:spChg>
        <pc:spChg chg="mod">
          <ac:chgData name="Marie-Sophie Meisinger" userId="286e1ad8-c636-4702-a91e-982a33a1b0e7" providerId="ADAL" clId="{2A72E08A-D250-4227-9D5E-8BE607E0B6A2}" dt="2025-05-01T10:05:26.305" v="32" actId="790"/>
          <ac:spMkLst>
            <pc:docMk/>
            <pc:sldMk cId="0" sldId="283"/>
            <ac:spMk id="9" creationId="{4C9BAE0A-5021-2BCC-E725-FD082ED6ED82}"/>
          </ac:spMkLst>
        </pc:spChg>
        <pc:spChg chg="mod">
          <ac:chgData name="Marie-Sophie Meisinger" userId="286e1ad8-c636-4702-a91e-982a33a1b0e7" providerId="ADAL" clId="{2A72E08A-D250-4227-9D5E-8BE607E0B6A2}" dt="2025-05-01T10:05:26.305" v="32" actId="790"/>
          <ac:spMkLst>
            <pc:docMk/>
            <pc:sldMk cId="0" sldId="283"/>
            <ac:spMk id="11" creationId="{4BD26495-4AA1-AEE1-8AF6-FF7EB643513C}"/>
          </ac:spMkLst>
        </pc:spChg>
        <pc:spChg chg="mod">
          <ac:chgData name="Marie-Sophie Meisinger" userId="286e1ad8-c636-4702-a91e-982a33a1b0e7" providerId="ADAL" clId="{2A72E08A-D250-4227-9D5E-8BE607E0B6A2}" dt="2025-05-01T10:05:26.305" v="32" actId="790"/>
          <ac:spMkLst>
            <pc:docMk/>
            <pc:sldMk cId="0" sldId="283"/>
            <ac:spMk id="16" creationId="{09DA88C2-EB2B-371E-FD6E-E04C38064797}"/>
          </ac:spMkLst>
        </pc:spChg>
      </pc:sldChg>
      <pc:sldChg chg="modSp mod">
        <pc:chgData name="Marie-Sophie Meisinger" userId="286e1ad8-c636-4702-a91e-982a33a1b0e7" providerId="ADAL" clId="{2A72E08A-D250-4227-9D5E-8BE607E0B6A2}" dt="2025-05-01T10:01:11.877" v="11" actId="790"/>
        <pc:sldMkLst>
          <pc:docMk/>
          <pc:sldMk cId="4193489078" sldId="2440"/>
        </pc:sldMkLst>
        <pc:spChg chg="mod">
          <ac:chgData name="Marie-Sophie Meisinger" userId="286e1ad8-c636-4702-a91e-982a33a1b0e7" providerId="ADAL" clId="{2A72E08A-D250-4227-9D5E-8BE607E0B6A2}" dt="2025-05-01T10:01:11.877" v="11" actId="790"/>
          <ac:spMkLst>
            <pc:docMk/>
            <pc:sldMk cId="4193489078" sldId="2440"/>
            <ac:spMk id="2" creationId="{CED08560-F518-B0F9-3395-6641C2FB155E}"/>
          </ac:spMkLst>
        </pc:spChg>
        <pc:spChg chg="mod">
          <ac:chgData name="Marie-Sophie Meisinger" userId="286e1ad8-c636-4702-a91e-982a33a1b0e7" providerId="ADAL" clId="{2A72E08A-D250-4227-9D5E-8BE607E0B6A2}" dt="2025-05-01T10:01:11.877" v="11" actId="790"/>
          <ac:spMkLst>
            <pc:docMk/>
            <pc:sldMk cId="4193489078" sldId="2440"/>
            <ac:spMk id="3" creationId="{BA4DFA9C-3C18-B09A-EC59-B1C3E0138A9F}"/>
          </ac:spMkLst>
        </pc:spChg>
        <pc:spChg chg="mod">
          <ac:chgData name="Marie-Sophie Meisinger" userId="286e1ad8-c636-4702-a91e-982a33a1b0e7" providerId="ADAL" clId="{2A72E08A-D250-4227-9D5E-8BE607E0B6A2}" dt="2025-05-01T10:01:11.877" v="11" actId="790"/>
          <ac:spMkLst>
            <pc:docMk/>
            <pc:sldMk cId="4193489078" sldId="2440"/>
            <ac:spMk id="4" creationId="{C8A3BDE5-CFFC-405B-7121-4E973FFC3582}"/>
          </ac:spMkLst>
        </pc:spChg>
        <pc:spChg chg="mod">
          <ac:chgData name="Marie-Sophie Meisinger" userId="286e1ad8-c636-4702-a91e-982a33a1b0e7" providerId="ADAL" clId="{2A72E08A-D250-4227-9D5E-8BE607E0B6A2}" dt="2025-05-01T10:01:11.877" v="11" actId="790"/>
          <ac:spMkLst>
            <pc:docMk/>
            <pc:sldMk cId="4193489078" sldId="2440"/>
            <ac:spMk id="6" creationId="{857BE58B-1C39-9F0D-F929-017C57EF9D5E}"/>
          </ac:spMkLst>
        </pc:spChg>
        <pc:spChg chg="mod">
          <ac:chgData name="Marie-Sophie Meisinger" userId="286e1ad8-c636-4702-a91e-982a33a1b0e7" providerId="ADAL" clId="{2A72E08A-D250-4227-9D5E-8BE607E0B6A2}" dt="2025-05-01T10:01:11.877" v="11" actId="790"/>
          <ac:spMkLst>
            <pc:docMk/>
            <pc:sldMk cId="4193489078" sldId="2440"/>
            <ac:spMk id="11" creationId="{84E8B0A5-BA0C-9C99-D7DC-C0E91141755E}"/>
          </ac:spMkLst>
        </pc:spChg>
        <pc:spChg chg="mod">
          <ac:chgData name="Marie-Sophie Meisinger" userId="286e1ad8-c636-4702-a91e-982a33a1b0e7" providerId="ADAL" clId="{2A72E08A-D250-4227-9D5E-8BE607E0B6A2}" dt="2025-05-01T10:01:11.877" v="11" actId="790"/>
          <ac:spMkLst>
            <pc:docMk/>
            <pc:sldMk cId="4193489078" sldId="2440"/>
            <ac:spMk id="12" creationId="{C938966C-CDB0-FE84-C7E2-725F4CE809C7}"/>
          </ac:spMkLst>
        </pc:spChg>
        <pc:spChg chg="mod">
          <ac:chgData name="Marie-Sophie Meisinger" userId="286e1ad8-c636-4702-a91e-982a33a1b0e7" providerId="ADAL" clId="{2A72E08A-D250-4227-9D5E-8BE607E0B6A2}" dt="2025-05-01T10:01:11.877" v="11" actId="790"/>
          <ac:spMkLst>
            <pc:docMk/>
            <pc:sldMk cId="4193489078" sldId="2440"/>
            <ac:spMk id="13" creationId="{05A44FBE-1EE9-6545-61C3-40EE97C3C6EF}"/>
          </ac:spMkLst>
        </pc:spChg>
        <pc:spChg chg="mod">
          <ac:chgData name="Marie-Sophie Meisinger" userId="286e1ad8-c636-4702-a91e-982a33a1b0e7" providerId="ADAL" clId="{2A72E08A-D250-4227-9D5E-8BE607E0B6A2}" dt="2025-05-01T10:01:11.877" v="11" actId="790"/>
          <ac:spMkLst>
            <pc:docMk/>
            <pc:sldMk cId="4193489078" sldId="2440"/>
            <ac:spMk id="20" creationId="{C2A8B031-46F5-C112-DAD2-81542E122244}"/>
          </ac:spMkLst>
        </pc:spChg>
        <pc:spChg chg="mod">
          <ac:chgData name="Marie-Sophie Meisinger" userId="286e1ad8-c636-4702-a91e-982a33a1b0e7" providerId="ADAL" clId="{2A72E08A-D250-4227-9D5E-8BE607E0B6A2}" dt="2025-05-01T10:01:11.877" v="11" actId="790"/>
          <ac:spMkLst>
            <pc:docMk/>
            <pc:sldMk cId="4193489078" sldId="2440"/>
            <ac:spMk id="26" creationId="{E695F4E4-15D8-29A4-41DE-B2BDAC02BE88}"/>
          </ac:spMkLst>
        </pc:spChg>
        <pc:spChg chg="mod">
          <ac:chgData name="Marie-Sophie Meisinger" userId="286e1ad8-c636-4702-a91e-982a33a1b0e7" providerId="ADAL" clId="{2A72E08A-D250-4227-9D5E-8BE607E0B6A2}" dt="2025-05-01T10:01:11.877" v="11" actId="790"/>
          <ac:spMkLst>
            <pc:docMk/>
            <pc:sldMk cId="4193489078" sldId="2440"/>
            <ac:spMk id="27" creationId="{C416277A-06D8-D4F3-D77B-82B7CA56AB45}"/>
          </ac:spMkLst>
        </pc:spChg>
      </pc:sldChg>
      <pc:sldChg chg="modSp mod">
        <pc:chgData name="Marie-Sophie Meisinger" userId="286e1ad8-c636-4702-a91e-982a33a1b0e7" providerId="ADAL" clId="{2A72E08A-D250-4227-9D5E-8BE607E0B6A2}" dt="2025-05-01T10:00:59.393" v="10" actId="790"/>
        <pc:sldMkLst>
          <pc:docMk/>
          <pc:sldMk cId="1744262896" sldId="2147481545"/>
        </pc:sldMkLst>
        <pc:spChg chg="mod">
          <ac:chgData name="Marie-Sophie Meisinger" userId="286e1ad8-c636-4702-a91e-982a33a1b0e7" providerId="ADAL" clId="{2A72E08A-D250-4227-9D5E-8BE607E0B6A2}" dt="2025-05-01T10:00:59.393" v="10" actId="790"/>
          <ac:spMkLst>
            <pc:docMk/>
            <pc:sldMk cId="1744262896" sldId="2147481545"/>
            <ac:spMk id="2" creationId="{CBF25326-63DF-5C43-16D6-F25CF99415D0}"/>
          </ac:spMkLst>
        </pc:spChg>
      </pc:sldChg>
      <pc:sldChg chg="modSp mod">
        <pc:chgData name="Marie-Sophie Meisinger" userId="286e1ad8-c636-4702-a91e-982a33a1b0e7" providerId="ADAL" clId="{2A72E08A-D250-4227-9D5E-8BE607E0B6A2}" dt="2025-05-01T10:01:25.240" v="12" actId="790"/>
        <pc:sldMkLst>
          <pc:docMk/>
          <pc:sldMk cId="0" sldId="2147481546"/>
        </pc:sldMkLst>
        <pc:spChg chg="mod">
          <ac:chgData name="Marie-Sophie Meisinger" userId="286e1ad8-c636-4702-a91e-982a33a1b0e7" providerId="ADAL" clId="{2A72E08A-D250-4227-9D5E-8BE607E0B6A2}" dt="2025-05-01T10:01:25.240" v="12" actId="790"/>
          <ac:spMkLst>
            <pc:docMk/>
            <pc:sldMk cId="0" sldId="2147481546"/>
            <ac:spMk id="2" creationId="{85380507-CC4E-4124-EC54-6CBABA3F3785}"/>
          </ac:spMkLst>
        </pc:spChg>
        <pc:spChg chg="mod">
          <ac:chgData name="Marie-Sophie Meisinger" userId="286e1ad8-c636-4702-a91e-982a33a1b0e7" providerId="ADAL" clId="{2A72E08A-D250-4227-9D5E-8BE607E0B6A2}" dt="2025-05-01T10:01:25.240" v="12" actId="790"/>
          <ac:spMkLst>
            <pc:docMk/>
            <pc:sldMk cId="0" sldId="2147481546"/>
            <ac:spMk id="3" creationId="{288AF655-6CA9-30B5-EE59-D28C8EFBF102}"/>
          </ac:spMkLst>
        </pc:spChg>
        <pc:spChg chg="mod">
          <ac:chgData name="Marie-Sophie Meisinger" userId="286e1ad8-c636-4702-a91e-982a33a1b0e7" providerId="ADAL" clId="{2A72E08A-D250-4227-9D5E-8BE607E0B6A2}" dt="2025-05-01T10:01:25.240" v="12" actId="790"/>
          <ac:spMkLst>
            <pc:docMk/>
            <pc:sldMk cId="0" sldId="2147481546"/>
            <ac:spMk id="5" creationId="{794A3F3F-C72A-DDC3-5573-0BC5FCBDEC9E}"/>
          </ac:spMkLst>
        </pc:spChg>
        <pc:spChg chg="mod">
          <ac:chgData name="Marie-Sophie Meisinger" userId="286e1ad8-c636-4702-a91e-982a33a1b0e7" providerId="ADAL" clId="{2A72E08A-D250-4227-9D5E-8BE607E0B6A2}" dt="2025-05-01T10:01:25.240" v="12" actId="790"/>
          <ac:spMkLst>
            <pc:docMk/>
            <pc:sldMk cId="0" sldId="2147481546"/>
            <ac:spMk id="8" creationId="{BA9ECE4D-1779-7BF1-ED21-5B91E6EA2465}"/>
          </ac:spMkLst>
        </pc:spChg>
        <pc:spChg chg="mod">
          <ac:chgData name="Marie-Sophie Meisinger" userId="286e1ad8-c636-4702-a91e-982a33a1b0e7" providerId="ADAL" clId="{2A72E08A-D250-4227-9D5E-8BE607E0B6A2}" dt="2025-05-01T10:01:25.240" v="12" actId="790"/>
          <ac:spMkLst>
            <pc:docMk/>
            <pc:sldMk cId="0" sldId="2147481546"/>
            <ac:spMk id="9" creationId="{41E6BEE5-6F85-0F84-68A6-AB180F5BED46}"/>
          </ac:spMkLst>
        </pc:spChg>
      </pc:sldChg>
      <pc:sldChg chg="modSp mod">
        <pc:chgData name="Marie-Sophie Meisinger" userId="286e1ad8-c636-4702-a91e-982a33a1b0e7" providerId="ADAL" clId="{2A72E08A-D250-4227-9D5E-8BE607E0B6A2}" dt="2025-05-01T10:01:38.105" v="13" actId="790"/>
        <pc:sldMkLst>
          <pc:docMk/>
          <pc:sldMk cId="0" sldId="2147481547"/>
        </pc:sldMkLst>
        <pc:spChg chg="mod">
          <ac:chgData name="Marie-Sophie Meisinger" userId="286e1ad8-c636-4702-a91e-982a33a1b0e7" providerId="ADAL" clId="{2A72E08A-D250-4227-9D5E-8BE607E0B6A2}" dt="2025-05-01T10:01:38.105" v="13" actId="790"/>
          <ac:spMkLst>
            <pc:docMk/>
            <pc:sldMk cId="0" sldId="2147481547"/>
            <ac:spMk id="2" creationId="{96E65622-C6F3-FFB7-9B3F-FCE5ED1DD57C}"/>
          </ac:spMkLst>
        </pc:spChg>
        <pc:spChg chg="mod">
          <ac:chgData name="Marie-Sophie Meisinger" userId="286e1ad8-c636-4702-a91e-982a33a1b0e7" providerId="ADAL" clId="{2A72E08A-D250-4227-9D5E-8BE607E0B6A2}" dt="2025-05-01T10:01:38.105" v="13" actId="790"/>
          <ac:spMkLst>
            <pc:docMk/>
            <pc:sldMk cId="0" sldId="2147481547"/>
            <ac:spMk id="3" creationId="{3C3C74AE-C340-D747-BE9B-265E6A129713}"/>
          </ac:spMkLst>
        </pc:spChg>
      </pc:sldChg>
      <pc:sldChg chg="modSp mod">
        <pc:chgData name="Marie-Sophie Meisinger" userId="286e1ad8-c636-4702-a91e-982a33a1b0e7" providerId="ADAL" clId="{2A72E08A-D250-4227-9D5E-8BE607E0B6A2}" dt="2025-05-01T10:02:16.381" v="14" actId="790"/>
        <pc:sldMkLst>
          <pc:docMk/>
          <pc:sldMk cId="0" sldId="2147481548"/>
        </pc:sldMkLst>
        <pc:spChg chg="mod">
          <ac:chgData name="Marie-Sophie Meisinger" userId="286e1ad8-c636-4702-a91e-982a33a1b0e7" providerId="ADAL" clId="{2A72E08A-D250-4227-9D5E-8BE607E0B6A2}" dt="2025-05-01T10:02:16.381" v="14" actId="790"/>
          <ac:spMkLst>
            <pc:docMk/>
            <pc:sldMk cId="0" sldId="2147481548"/>
            <ac:spMk id="2" creationId="{1343805A-D1D0-AA40-06D8-687F5D304CD7}"/>
          </ac:spMkLst>
        </pc:spChg>
      </pc:sldChg>
      <pc:sldChg chg="modSp mod">
        <pc:chgData name="Marie-Sophie Meisinger" userId="286e1ad8-c636-4702-a91e-982a33a1b0e7" providerId="ADAL" clId="{2A72E08A-D250-4227-9D5E-8BE607E0B6A2}" dt="2025-05-01T10:07:01.886" v="43" actId="790"/>
        <pc:sldMkLst>
          <pc:docMk/>
          <pc:sldMk cId="3214343685" sldId="2147481549"/>
        </pc:sldMkLst>
        <pc:spChg chg="mod">
          <ac:chgData name="Marie-Sophie Meisinger" userId="286e1ad8-c636-4702-a91e-982a33a1b0e7" providerId="ADAL" clId="{2A72E08A-D250-4227-9D5E-8BE607E0B6A2}" dt="2025-05-01T10:07:01.886" v="43" actId="790"/>
          <ac:spMkLst>
            <pc:docMk/>
            <pc:sldMk cId="3214343685" sldId="2147481549"/>
            <ac:spMk id="2" creationId="{FC1E2CFA-EBDA-CD22-BDA5-59DBFC1FDCAB}"/>
          </ac:spMkLst>
        </pc:spChg>
      </pc:sldChg>
      <pc:sldChg chg="modSp mod">
        <pc:chgData name="Marie-Sophie Meisinger" userId="286e1ad8-c636-4702-a91e-982a33a1b0e7" providerId="ADAL" clId="{2A72E08A-D250-4227-9D5E-8BE607E0B6A2}" dt="2025-05-01T10:03:06.498" v="18" actId="790"/>
        <pc:sldMkLst>
          <pc:docMk/>
          <pc:sldMk cId="1205250888" sldId="2147481551"/>
        </pc:sldMkLst>
        <pc:spChg chg="mod">
          <ac:chgData name="Marie-Sophie Meisinger" userId="286e1ad8-c636-4702-a91e-982a33a1b0e7" providerId="ADAL" clId="{2A72E08A-D250-4227-9D5E-8BE607E0B6A2}" dt="2025-05-01T10:03:06.498" v="18" actId="790"/>
          <ac:spMkLst>
            <pc:docMk/>
            <pc:sldMk cId="1205250888" sldId="2147481551"/>
            <ac:spMk id="2" creationId="{4953BA2C-A226-6767-0E59-2F8D2DA76421}"/>
          </ac:spMkLst>
        </pc:spChg>
      </pc:sldChg>
      <pc:sldChg chg="modSp mod">
        <pc:chgData name="Marie-Sophie Meisinger" userId="286e1ad8-c636-4702-a91e-982a33a1b0e7" providerId="ADAL" clId="{2A72E08A-D250-4227-9D5E-8BE607E0B6A2}" dt="2025-05-01T10:10:35.498" v="60" actId="790"/>
        <pc:sldMkLst>
          <pc:docMk/>
          <pc:sldMk cId="1465481081" sldId="2147481556"/>
        </pc:sldMkLst>
        <pc:spChg chg="mod">
          <ac:chgData name="Marie-Sophie Meisinger" userId="286e1ad8-c636-4702-a91e-982a33a1b0e7" providerId="ADAL" clId="{2A72E08A-D250-4227-9D5E-8BE607E0B6A2}" dt="2025-05-01T10:10:35.498" v="60" actId="790"/>
          <ac:spMkLst>
            <pc:docMk/>
            <pc:sldMk cId="1465481081" sldId="2147481556"/>
            <ac:spMk id="2" creationId="{4522FA5B-DBA5-B70F-C61B-EAD0312A4B46}"/>
          </ac:spMkLst>
        </pc:spChg>
        <pc:spChg chg="mod">
          <ac:chgData name="Marie-Sophie Meisinger" userId="286e1ad8-c636-4702-a91e-982a33a1b0e7" providerId="ADAL" clId="{2A72E08A-D250-4227-9D5E-8BE607E0B6A2}" dt="2025-05-01T10:10:35.498" v="60" actId="790"/>
          <ac:spMkLst>
            <pc:docMk/>
            <pc:sldMk cId="1465481081" sldId="2147481556"/>
            <ac:spMk id="4" creationId="{3A74B234-D728-5017-3BDE-CC4455463401}"/>
          </ac:spMkLst>
        </pc:spChg>
        <pc:spChg chg="mod">
          <ac:chgData name="Marie-Sophie Meisinger" userId="286e1ad8-c636-4702-a91e-982a33a1b0e7" providerId="ADAL" clId="{2A72E08A-D250-4227-9D5E-8BE607E0B6A2}" dt="2025-05-01T10:10:35.498" v="60" actId="790"/>
          <ac:spMkLst>
            <pc:docMk/>
            <pc:sldMk cId="1465481081" sldId="2147481556"/>
            <ac:spMk id="5" creationId="{0ED79DC8-39C9-114B-305C-A273F1C06FC4}"/>
          </ac:spMkLst>
        </pc:spChg>
        <pc:spChg chg="mod">
          <ac:chgData name="Marie-Sophie Meisinger" userId="286e1ad8-c636-4702-a91e-982a33a1b0e7" providerId="ADAL" clId="{2A72E08A-D250-4227-9D5E-8BE607E0B6A2}" dt="2025-05-01T10:10:35.498" v="60" actId="790"/>
          <ac:spMkLst>
            <pc:docMk/>
            <pc:sldMk cId="1465481081" sldId="2147481556"/>
            <ac:spMk id="7" creationId="{52099C25-C7DD-8F7D-3FC7-942D7F21CE80}"/>
          </ac:spMkLst>
        </pc:spChg>
        <pc:spChg chg="mod">
          <ac:chgData name="Marie-Sophie Meisinger" userId="286e1ad8-c636-4702-a91e-982a33a1b0e7" providerId="ADAL" clId="{2A72E08A-D250-4227-9D5E-8BE607E0B6A2}" dt="2025-05-01T10:10:35.498" v="60" actId="790"/>
          <ac:spMkLst>
            <pc:docMk/>
            <pc:sldMk cId="1465481081" sldId="2147481556"/>
            <ac:spMk id="9" creationId="{3874869B-5EB9-EE1E-2C0D-AC688B89C09F}"/>
          </ac:spMkLst>
        </pc:spChg>
        <pc:spChg chg="mod">
          <ac:chgData name="Marie-Sophie Meisinger" userId="286e1ad8-c636-4702-a91e-982a33a1b0e7" providerId="ADAL" clId="{2A72E08A-D250-4227-9D5E-8BE607E0B6A2}" dt="2025-05-01T10:10:35.498" v="60" actId="790"/>
          <ac:spMkLst>
            <pc:docMk/>
            <pc:sldMk cId="1465481081" sldId="2147481556"/>
            <ac:spMk id="11" creationId="{96ED28FC-1DCA-5AAC-574A-E46902C5F357}"/>
          </ac:spMkLst>
        </pc:spChg>
      </pc:sldChg>
      <pc:sldChg chg="modSp mod">
        <pc:chgData name="Marie-Sophie Meisinger" userId="286e1ad8-c636-4702-a91e-982a33a1b0e7" providerId="ADAL" clId="{2A72E08A-D250-4227-9D5E-8BE607E0B6A2}" dt="2025-05-01T10:05:07.289" v="30" actId="790"/>
        <pc:sldMkLst>
          <pc:docMk/>
          <pc:sldMk cId="2858799021" sldId="2147482439"/>
        </pc:sldMkLst>
        <pc:spChg chg="mod">
          <ac:chgData name="Marie-Sophie Meisinger" userId="286e1ad8-c636-4702-a91e-982a33a1b0e7" providerId="ADAL" clId="{2A72E08A-D250-4227-9D5E-8BE607E0B6A2}" dt="2025-05-01T10:05:07.289" v="30" actId="790"/>
          <ac:spMkLst>
            <pc:docMk/>
            <pc:sldMk cId="2858799021" sldId="2147482439"/>
            <ac:spMk id="2" creationId="{79F445D3-A30F-5751-6FFA-90FC79D15308}"/>
          </ac:spMkLst>
        </pc:spChg>
        <pc:spChg chg="mod">
          <ac:chgData name="Marie-Sophie Meisinger" userId="286e1ad8-c636-4702-a91e-982a33a1b0e7" providerId="ADAL" clId="{2A72E08A-D250-4227-9D5E-8BE607E0B6A2}" dt="2025-05-01T10:05:07.289" v="30" actId="790"/>
          <ac:spMkLst>
            <pc:docMk/>
            <pc:sldMk cId="2858799021" sldId="2147482439"/>
            <ac:spMk id="4" creationId="{F05F4C09-B3B9-A027-4467-72D97CCEA3F9}"/>
          </ac:spMkLst>
        </pc:spChg>
        <pc:spChg chg="mod">
          <ac:chgData name="Marie-Sophie Meisinger" userId="286e1ad8-c636-4702-a91e-982a33a1b0e7" providerId="ADAL" clId="{2A72E08A-D250-4227-9D5E-8BE607E0B6A2}" dt="2025-05-01T10:05:07.289" v="30" actId="790"/>
          <ac:spMkLst>
            <pc:docMk/>
            <pc:sldMk cId="2858799021" sldId="2147482439"/>
            <ac:spMk id="5" creationId="{9DD6D087-57E5-BB8D-311E-99A7DDFAF6C1}"/>
          </ac:spMkLst>
        </pc:spChg>
        <pc:spChg chg="mod">
          <ac:chgData name="Marie-Sophie Meisinger" userId="286e1ad8-c636-4702-a91e-982a33a1b0e7" providerId="ADAL" clId="{2A72E08A-D250-4227-9D5E-8BE607E0B6A2}" dt="2025-05-01T10:05:07.289" v="30" actId="790"/>
          <ac:spMkLst>
            <pc:docMk/>
            <pc:sldMk cId="2858799021" sldId="2147482439"/>
            <ac:spMk id="6" creationId="{01709027-A426-F8A8-4A04-79B8F1B34517}"/>
          </ac:spMkLst>
        </pc:spChg>
        <pc:spChg chg="mod">
          <ac:chgData name="Marie-Sophie Meisinger" userId="286e1ad8-c636-4702-a91e-982a33a1b0e7" providerId="ADAL" clId="{2A72E08A-D250-4227-9D5E-8BE607E0B6A2}" dt="2025-05-01T10:05:07.289" v="30" actId="790"/>
          <ac:spMkLst>
            <pc:docMk/>
            <pc:sldMk cId="2858799021" sldId="2147482439"/>
            <ac:spMk id="11" creationId="{D4A91B74-590F-6104-AEE9-B8451C4A5BE9}"/>
          </ac:spMkLst>
        </pc:spChg>
        <pc:spChg chg="mod">
          <ac:chgData name="Marie-Sophie Meisinger" userId="286e1ad8-c636-4702-a91e-982a33a1b0e7" providerId="ADAL" clId="{2A72E08A-D250-4227-9D5E-8BE607E0B6A2}" dt="2025-05-01T10:05:07.289" v="30" actId="790"/>
          <ac:spMkLst>
            <pc:docMk/>
            <pc:sldMk cId="2858799021" sldId="2147482439"/>
            <ac:spMk id="13" creationId="{E00E3BD0-98FB-4EA3-DB08-02491170BC48}"/>
          </ac:spMkLst>
        </pc:spChg>
        <pc:spChg chg="mod">
          <ac:chgData name="Marie-Sophie Meisinger" userId="286e1ad8-c636-4702-a91e-982a33a1b0e7" providerId="ADAL" clId="{2A72E08A-D250-4227-9D5E-8BE607E0B6A2}" dt="2025-05-01T10:05:07.289" v="30" actId="790"/>
          <ac:spMkLst>
            <pc:docMk/>
            <pc:sldMk cId="2858799021" sldId="2147482439"/>
            <ac:spMk id="17" creationId="{6F89B023-1B3F-4DFA-1B75-6C36A9DCBD51}"/>
          </ac:spMkLst>
        </pc:spChg>
        <pc:spChg chg="mod">
          <ac:chgData name="Marie-Sophie Meisinger" userId="286e1ad8-c636-4702-a91e-982a33a1b0e7" providerId="ADAL" clId="{2A72E08A-D250-4227-9D5E-8BE607E0B6A2}" dt="2025-05-01T10:05:07.289" v="30" actId="790"/>
          <ac:spMkLst>
            <pc:docMk/>
            <pc:sldMk cId="2858799021" sldId="2147482439"/>
            <ac:spMk id="18" creationId="{F41484C7-91B7-D391-B8B5-59E72FB7B031}"/>
          </ac:spMkLst>
        </pc:spChg>
        <pc:spChg chg="mod">
          <ac:chgData name="Marie-Sophie Meisinger" userId="286e1ad8-c636-4702-a91e-982a33a1b0e7" providerId="ADAL" clId="{2A72E08A-D250-4227-9D5E-8BE607E0B6A2}" dt="2025-05-01T10:05:07.289" v="30" actId="790"/>
          <ac:spMkLst>
            <pc:docMk/>
            <pc:sldMk cId="2858799021" sldId="2147482439"/>
            <ac:spMk id="22" creationId="{739F5DBF-63FC-B4B0-5F74-79A2716D2F15}"/>
          </ac:spMkLst>
        </pc:spChg>
        <pc:spChg chg="mod">
          <ac:chgData name="Marie-Sophie Meisinger" userId="286e1ad8-c636-4702-a91e-982a33a1b0e7" providerId="ADAL" clId="{2A72E08A-D250-4227-9D5E-8BE607E0B6A2}" dt="2025-05-01T10:05:07.289" v="30" actId="790"/>
          <ac:spMkLst>
            <pc:docMk/>
            <pc:sldMk cId="2858799021" sldId="2147482439"/>
            <ac:spMk id="23" creationId="{2B4851F7-B13D-0E43-4BF0-1D369B3FD13B}"/>
          </ac:spMkLst>
        </pc:spChg>
      </pc:sldChg>
      <pc:sldChg chg="modSp mod">
        <pc:chgData name="Marie-Sophie Meisinger" userId="286e1ad8-c636-4702-a91e-982a33a1b0e7" providerId="ADAL" clId="{2A72E08A-D250-4227-9D5E-8BE607E0B6A2}" dt="2025-05-01T10:05:18.507" v="31" actId="790"/>
        <pc:sldMkLst>
          <pc:docMk/>
          <pc:sldMk cId="1451707626" sldId="2147482440"/>
        </pc:sldMkLst>
        <pc:spChg chg="mod">
          <ac:chgData name="Marie-Sophie Meisinger" userId="286e1ad8-c636-4702-a91e-982a33a1b0e7" providerId="ADAL" clId="{2A72E08A-D250-4227-9D5E-8BE607E0B6A2}" dt="2025-05-01T10:05:18.507" v="31" actId="790"/>
          <ac:spMkLst>
            <pc:docMk/>
            <pc:sldMk cId="1451707626" sldId="2147482440"/>
            <ac:spMk id="2" creationId="{1F9E056B-6055-F217-A24D-767A60C1C287}"/>
          </ac:spMkLst>
        </pc:spChg>
        <pc:spChg chg="mod">
          <ac:chgData name="Marie-Sophie Meisinger" userId="286e1ad8-c636-4702-a91e-982a33a1b0e7" providerId="ADAL" clId="{2A72E08A-D250-4227-9D5E-8BE607E0B6A2}" dt="2025-05-01T10:05:18.507" v="31" actId="790"/>
          <ac:spMkLst>
            <pc:docMk/>
            <pc:sldMk cId="1451707626" sldId="2147482440"/>
            <ac:spMk id="4" creationId="{8DB4F387-1DE0-12EF-32A4-9C56F73B94F1}"/>
          </ac:spMkLst>
        </pc:spChg>
        <pc:spChg chg="mod">
          <ac:chgData name="Marie-Sophie Meisinger" userId="286e1ad8-c636-4702-a91e-982a33a1b0e7" providerId="ADAL" clId="{2A72E08A-D250-4227-9D5E-8BE607E0B6A2}" dt="2025-05-01T10:05:18.507" v="31" actId="790"/>
          <ac:spMkLst>
            <pc:docMk/>
            <pc:sldMk cId="1451707626" sldId="2147482440"/>
            <ac:spMk id="5" creationId="{7696D654-D69D-4191-B4D2-2D428B2AF7C8}"/>
          </ac:spMkLst>
        </pc:spChg>
        <pc:spChg chg="mod">
          <ac:chgData name="Marie-Sophie Meisinger" userId="286e1ad8-c636-4702-a91e-982a33a1b0e7" providerId="ADAL" clId="{2A72E08A-D250-4227-9D5E-8BE607E0B6A2}" dt="2025-05-01T10:05:18.507" v="31" actId="790"/>
          <ac:spMkLst>
            <pc:docMk/>
            <pc:sldMk cId="1451707626" sldId="2147482440"/>
            <ac:spMk id="6" creationId="{07477BDF-C865-B6A3-B267-32160459F1BF}"/>
          </ac:spMkLst>
        </pc:spChg>
      </pc:sldChg>
      <pc:sldChg chg="modSp mod">
        <pc:chgData name="Marie-Sophie Meisinger" userId="286e1ad8-c636-4702-a91e-982a33a1b0e7" providerId="ADAL" clId="{2A72E08A-D250-4227-9D5E-8BE607E0B6A2}" dt="2025-05-01T10:07:30.642" v="46" actId="790"/>
        <pc:sldMkLst>
          <pc:docMk/>
          <pc:sldMk cId="985741527" sldId="2147482447"/>
        </pc:sldMkLst>
        <pc:spChg chg="mod">
          <ac:chgData name="Marie-Sophie Meisinger" userId="286e1ad8-c636-4702-a91e-982a33a1b0e7" providerId="ADAL" clId="{2A72E08A-D250-4227-9D5E-8BE607E0B6A2}" dt="2025-05-01T10:07:22.871" v="45" actId="790"/>
          <ac:spMkLst>
            <pc:docMk/>
            <pc:sldMk cId="985741527" sldId="2147482447"/>
            <ac:spMk id="10" creationId="{C96CB4DA-0690-14E3-175C-C5EF1EF7A106}"/>
          </ac:spMkLst>
        </pc:spChg>
        <pc:spChg chg="mod">
          <ac:chgData name="Marie-Sophie Meisinger" userId="286e1ad8-c636-4702-a91e-982a33a1b0e7" providerId="ADAL" clId="{2A72E08A-D250-4227-9D5E-8BE607E0B6A2}" dt="2025-05-01T10:07:30.642" v="46" actId="790"/>
          <ac:spMkLst>
            <pc:docMk/>
            <pc:sldMk cId="985741527" sldId="2147482447"/>
            <ac:spMk id="23" creationId="{BC819B48-93B8-A017-86A0-29E1CC9BC0AD}"/>
          </ac:spMkLst>
        </pc:spChg>
      </pc:sldChg>
      <pc:sldChg chg="modSp mod">
        <pc:chgData name="Marie-Sophie Meisinger" userId="286e1ad8-c636-4702-a91e-982a33a1b0e7" providerId="ADAL" clId="{2A72E08A-D250-4227-9D5E-8BE607E0B6A2}" dt="2025-05-01T10:07:43.522" v="47" actId="790"/>
        <pc:sldMkLst>
          <pc:docMk/>
          <pc:sldMk cId="1804633767" sldId="2147482451"/>
        </pc:sldMkLst>
        <pc:spChg chg="mod">
          <ac:chgData name="Marie-Sophie Meisinger" userId="286e1ad8-c636-4702-a91e-982a33a1b0e7" providerId="ADAL" clId="{2A72E08A-D250-4227-9D5E-8BE607E0B6A2}" dt="2025-05-01T10:07:43.522" v="47" actId="790"/>
          <ac:spMkLst>
            <pc:docMk/>
            <pc:sldMk cId="1804633767" sldId="2147482451"/>
            <ac:spMk id="13" creationId="{9544DFFC-8389-6B7B-2562-C6B043509A65}"/>
          </ac:spMkLst>
        </pc:spChg>
      </pc:sldChg>
      <pc:sldChg chg="modSp">
        <pc:chgData name="Marie-Sophie Meisinger" userId="286e1ad8-c636-4702-a91e-982a33a1b0e7" providerId="ADAL" clId="{2A72E08A-D250-4227-9D5E-8BE607E0B6A2}" dt="2025-05-01T10:09:16.088" v="58" actId="790"/>
        <pc:sldMkLst>
          <pc:docMk/>
          <pc:sldMk cId="1823263383" sldId="2147482453"/>
        </pc:sldMkLst>
        <pc:spChg chg="mod">
          <ac:chgData name="Marie-Sophie Meisinger" userId="286e1ad8-c636-4702-a91e-982a33a1b0e7" providerId="ADAL" clId="{2A72E08A-D250-4227-9D5E-8BE607E0B6A2}" dt="2025-05-01T10:09:16.088" v="58" actId="790"/>
          <ac:spMkLst>
            <pc:docMk/>
            <pc:sldMk cId="1823263383" sldId="2147482453"/>
            <ac:spMk id="8" creationId="{A705FF4C-83E9-5344-07B4-3AF52E42DAA5}"/>
          </ac:spMkLst>
        </pc:spChg>
        <pc:spChg chg="mod">
          <ac:chgData name="Marie-Sophie Meisinger" userId="286e1ad8-c636-4702-a91e-982a33a1b0e7" providerId="ADAL" clId="{2A72E08A-D250-4227-9D5E-8BE607E0B6A2}" dt="2025-05-01T10:09:16.088" v="58" actId="790"/>
          <ac:spMkLst>
            <pc:docMk/>
            <pc:sldMk cId="1823263383" sldId="2147482453"/>
            <ac:spMk id="14" creationId="{30364524-B1CE-7763-576C-01B0000C4D14}"/>
          </ac:spMkLst>
        </pc:spChg>
        <pc:spChg chg="mod">
          <ac:chgData name="Marie-Sophie Meisinger" userId="286e1ad8-c636-4702-a91e-982a33a1b0e7" providerId="ADAL" clId="{2A72E08A-D250-4227-9D5E-8BE607E0B6A2}" dt="2025-05-01T10:09:16.088" v="58" actId="790"/>
          <ac:spMkLst>
            <pc:docMk/>
            <pc:sldMk cId="1823263383" sldId="2147482453"/>
            <ac:spMk id="17" creationId="{35C29EF4-4B12-68F2-2B55-68A2DA85BEF0}"/>
          </ac:spMkLst>
        </pc:spChg>
        <pc:spChg chg="mod">
          <ac:chgData name="Marie-Sophie Meisinger" userId="286e1ad8-c636-4702-a91e-982a33a1b0e7" providerId="ADAL" clId="{2A72E08A-D250-4227-9D5E-8BE607E0B6A2}" dt="2025-05-01T10:09:16.088" v="58" actId="790"/>
          <ac:spMkLst>
            <pc:docMk/>
            <pc:sldMk cId="1823263383" sldId="2147482453"/>
            <ac:spMk id="19" creationId="{76F69CA9-779C-A409-A7F8-DDB7133B7F89}"/>
          </ac:spMkLst>
        </pc:spChg>
        <pc:spChg chg="mod">
          <ac:chgData name="Marie-Sophie Meisinger" userId="286e1ad8-c636-4702-a91e-982a33a1b0e7" providerId="ADAL" clId="{2A72E08A-D250-4227-9D5E-8BE607E0B6A2}" dt="2025-05-01T10:09:16.088" v="58" actId="790"/>
          <ac:spMkLst>
            <pc:docMk/>
            <pc:sldMk cId="1823263383" sldId="2147482453"/>
            <ac:spMk id="29" creationId="{5E97A5FC-DA2E-215A-D28E-2A8A0F621623}"/>
          </ac:spMkLst>
        </pc:spChg>
        <pc:spChg chg="mod">
          <ac:chgData name="Marie-Sophie Meisinger" userId="286e1ad8-c636-4702-a91e-982a33a1b0e7" providerId="ADAL" clId="{2A72E08A-D250-4227-9D5E-8BE607E0B6A2}" dt="2025-05-01T10:09:16.088" v="58" actId="790"/>
          <ac:spMkLst>
            <pc:docMk/>
            <pc:sldMk cId="1823263383" sldId="2147482453"/>
            <ac:spMk id="30" creationId="{411E428D-E118-2E47-3284-22BACF2D340B}"/>
          </ac:spMkLst>
        </pc:spChg>
        <pc:spChg chg="mod">
          <ac:chgData name="Marie-Sophie Meisinger" userId="286e1ad8-c636-4702-a91e-982a33a1b0e7" providerId="ADAL" clId="{2A72E08A-D250-4227-9D5E-8BE607E0B6A2}" dt="2025-05-01T10:09:16.088" v="58" actId="790"/>
          <ac:spMkLst>
            <pc:docMk/>
            <pc:sldMk cId="1823263383" sldId="2147482453"/>
            <ac:spMk id="32" creationId="{DCB07028-99CC-54A7-FB49-1CD40682CD10}"/>
          </ac:spMkLst>
        </pc:spChg>
        <pc:spChg chg="mod">
          <ac:chgData name="Marie-Sophie Meisinger" userId="286e1ad8-c636-4702-a91e-982a33a1b0e7" providerId="ADAL" clId="{2A72E08A-D250-4227-9D5E-8BE607E0B6A2}" dt="2025-05-01T10:09:16.088" v="58" actId="790"/>
          <ac:spMkLst>
            <pc:docMk/>
            <pc:sldMk cId="1823263383" sldId="2147482453"/>
            <ac:spMk id="33" creationId="{B31360B6-AE0F-4112-CCA5-7BBF32EAACEA}"/>
          </ac:spMkLst>
        </pc:spChg>
        <pc:spChg chg="mod">
          <ac:chgData name="Marie-Sophie Meisinger" userId="286e1ad8-c636-4702-a91e-982a33a1b0e7" providerId="ADAL" clId="{2A72E08A-D250-4227-9D5E-8BE607E0B6A2}" dt="2025-05-01T10:09:16.088" v="58" actId="790"/>
          <ac:spMkLst>
            <pc:docMk/>
            <pc:sldMk cId="1823263383" sldId="2147482453"/>
            <ac:spMk id="34" creationId="{ED736B70-E86C-C968-2AF9-21DA8AD9ED50}"/>
          </ac:spMkLst>
        </pc:spChg>
        <pc:spChg chg="mod">
          <ac:chgData name="Marie-Sophie Meisinger" userId="286e1ad8-c636-4702-a91e-982a33a1b0e7" providerId="ADAL" clId="{2A72E08A-D250-4227-9D5E-8BE607E0B6A2}" dt="2025-05-01T10:09:16.088" v="58" actId="790"/>
          <ac:spMkLst>
            <pc:docMk/>
            <pc:sldMk cId="1823263383" sldId="2147482453"/>
            <ac:spMk id="55" creationId="{4A8FB3EA-ADDB-807A-C76B-23D54A588464}"/>
          </ac:spMkLst>
        </pc:spChg>
      </pc:sldChg>
      <pc:sldChg chg="modSp mod">
        <pc:chgData name="Marie-Sophie Meisinger" userId="286e1ad8-c636-4702-a91e-982a33a1b0e7" providerId="ADAL" clId="{2A72E08A-D250-4227-9D5E-8BE607E0B6A2}" dt="2025-05-01T10:07:52.744" v="48" actId="790"/>
        <pc:sldMkLst>
          <pc:docMk/>
          <pc:sldMk cId="2117521203" sldId="2147482457"/>
        </pc:sldMkLst>
        <pc:spChg chg="mod">
          <ac:chgData name="Marie-Sophie Meisinger" userId="286e1ad8-c636-4702-a91e-982a33a1b0e7" providerId="ADAL" clId="{2A72E08A-D250-4227-9D5E-8BE607E0B6A2}" dt="2025-05-01T10:07:52.744" v="48" actId="790"/>
          <ac:spMkLst>
            <pc:docMk/>
            <pc:sldMk cId="2117521203" sldId="2147482457"/>
            <ac:spMk id="21" creationId="{848A3AC0-1A93-67D3-96FE-F57F353C0C9E}"/>
          </ac:spMkLst>
        </pc:spChg>
      </pc:sldChg>
      <pc:sldChg chg="modSp">
        <pc:chgData name="Marie-Sophie Meisinger" userId="286e1ad8-c636-4702-a91e-982a33a1b0e7" providerId="ADAL" clId="{2A72E08A-D250-4227-9D5E-8BE607E0B6A2}" dt="2025-05-01T10:08:15.565" v="51" actId="790"/>
        <pc:sldMkLst>
          <pc:docMk/>
          <pc:sldMk cId="1122132516" sldId="2147482460"/>
        </pc:sldMkLst>
        <pc:spChg chg="mod">
          <ac:chgData name="Marie-Sophie Meisinger" userId="286e1ad8-c636-4702-a91e-982a33a1b0e7" providerId="ADAL" clId="{2A72E08A-D250-4227-9D5E-8BE607E0B6A2}" dt="2025-05-01T10:08:15.565" v="51" actId="790"/>
          <ac:spMkLst>
            <pc:docMk/>
            <pc:sldMk cId="1122132516" sldId="2147482460"/>
            <ac:spMk id="2" creationId="{C94C8577-6DFD-06FF-18B6-7648F7A5C8F3}"/>
          </ac:spMkLst>
        </pc:spChg>
        <pc:spChg chg="mod">
          <ac:chgData name="Marie-Sophie Meisinger" userId="286e1ad8-c636-4702-a91e-982a33a1b0e7" providerId="ADAL" clId="{2A72E08A-D250-4227-9D5E-8BE607E0B6A2}" dt="2025-05-01T10:08:15.565" v="51" actId="790"/>
          <ac:spMkLst>
            <pc:docMk/>
            <pc:sldMk cId="1122132516" sldId="2147482460"/>
            <ac:spMk id="8" creationId="{FCA6365E-055C-CFCA-0A6A-BDD1A175352D}"/>
          </ac:spMkLst>
        </pc:spChg>
        <pc:spChg chg="mod">
          <ac:chgData name="Marie-Sophie Meisinger" userId="286e1ad8-c636-4702-a91e-982a33a1b0e7" providerId="ADAL" clId="{2A72E08A-D250-4227-9D5E-8BE607E0B6A2}" dt="2025-05-01T10:08:15.565" v="51" actId="790"/>
          <ac:spMkLst>
            <pc:docMk/>
            <pc:sldMk cId="1122132516" sldId="2147482460"/>
            <ac:spMk id="10" creationId="{F2502CB7-4534-EA9E-4C60-249137E0D049}"/>
          </ac:spMkLst>
        </pc:spChg>
        <pc:spChg chg="mod">
          <ac:chgData name="Marie-Sophie Meisinger" userId="286e1ad8-c636-4702-a91e-982a33a1b0e7" providerId="ADAL" clId="{2A72E08A-D250-4227-9D5E-8BE607E0B6A2}" dt="2025-05-01T10:08:15.565" v="51" actId="790"/>
          <ac:spMkLst>
            <pc:docMk/>
            <pc:sldMk cId="1122132516" sldId="2147482460"/>
            <ac:spMk id="12" creationId="{0C119699-4737-9D9E-B021-DDA5409B1480}"/>
          </ac:spMkLst>
        </pc:spChg>
        <pc:spChg chg="mod">
          <ac:chgData name="Marie-Sophie Meisinger" userId="286e1ad8-c636-4702-a91e-982a33a1b0e7" providerId="ADAL" clId="{2A72E08A-D250-4227-9D5E-8BE607E0B6A2}" dt="2025-05-01T10:08:15.565" v="51" actId="790"/>
          <ac:spMkLst>
            <pc:docMk/>
            <pc:sldMk cId="1122132516" sldId="2147482460"/>
            <ac:spMk id="14" creationId="{30364524-B1CE-7763-576C-01B0000C4D14}"/>
          </ac:spMkLst>
        </pc:spChg>
        <pc:spChg chg="mod">
          <ac:chgData name="Marie-Sophie Meisinger" userId="286e1ad8-c636-4702-a91e-982a33a1b0e7" providerId="ADAL" clId="{2A72E08A-D250-4227-9D5E-8BE607E0B6A2}" dt="2025-05-01T10:08:15.565" v="51" actId="790"/>
          <ac:spMkLst>
            <pc:docMk/>
            <pc:sldMk cId="1122132516" sldId="2147482460"/>
            <ac:spMk id="16" creationId="{DDB53645-78E6-3C60-CC6C-125E0DB1859D}"/>
          </ac:spMkLst>
        </pc:spChg>
        <pc:spChg chg="mod">
          <ac:chgData name="Marie-Sophie Meisinger" userId="286e1ad8-c636-4702-a91e-982a33a1b0e7" providerId="ADAL" clId="{2A72E08A-D250-4227-9D5E-8BE607E0B6A2}" dt="2025-05-01T10:08:15.565" v="51" actId="790"/>
          <ac:spMkLst>
            <pc:docMk/>
            <pc:sldMk cId="1122132516" sldId="2147482460"/>
            <ac:spMk id="19" creationId="{76F69CA9-779C-A409-A7F8-DDB7133B7F89}"/>
          </ac:spMkLst>
        </pc:spChg>
        <pc:spChg chg="mod">
          <ac:chgData name="Marie-Sophie Meisinger" userId="286e1ad8-c636-4702-a91e-982a33a1b0e7" providerId="ADAL" clId="{2A72E08A-D250-4227-9D5E-8BE607E0B6A2}" dt="2025-05-01T10:08:15.565" v="51" actId="790"/>
          <ac:spMkLst>
            <pc:docMk/>
            <pc:sldMk cId="1122132516" sldId="2147482460"/>
            <ac:spMk id="21" creationId="{4F2EBF58-910D-25E4-702A-65DA3734D764}"/>
          </ac:spMkLst>
        </pc:spChg>
        <pc:spChg chg="mod">
          <ac:chgData name="Marie-Sophie Meisinger" userId="286e1ad8-c636-4702-a91e-982a33a1b0e7" providerId="ADAL" clId="{2A72E08A-D250-4227-9D5E-8BE607E0B6A2}" dt="2025-05-01T10:08:15.565" v="51" actId="790"/>
          <ac:spMkLst>
            <pc:docMk/>
            <pc:sldMk cId="1122132516" sldId="2147482460"/>
            <ac:spMk id="22" creationId="{A4C3C358-F0BA-3A59-DF3A-5F1F5BD0FBA0}"/>
          </ac:spMkLst>
        </pc:spChg>
        <pc:spChg chg="mod">
          <ac:chgData name="Marie-Sophie Meisinger" userId="286e1ad8-c636-4702-a91e-982a33a1b0e7" providerId="ADAL" clId="{2A72E08A-D250-4227-9D5E-8BE607E0B6A2}" dt="2025-05-01T10:08:15.565" v="51" actId="790"/>
          <ac:spMkLst>
            <pc:docMk/>
            <pc:sldMk cId="1122132516" sldId="2147482460"/>
            <ac:spMk id="25" creationId="{9876BE75-63A0-9977-A65D-186F41911756}"/>
          </ac:spMkLst>
        </pc:spChg>
      </pc:sldChg>
      <pc:sldChg chg="modSp mod">
        <pc:chgData name="Marie-Sophie Meisinger" userId="286e1ad8-c636-4702-a91e-982a33a1b0e7" providerId="ADAL" clId="{2A72E08A-D250-4227-9D5E-8BE607E0B6A2}" dt="2025-05-01T10:08:25.902" v="52" actId="790"/>
        <pc:sldMkLst>
          <pc:docMk/>
          <pc:sldMk cId="403312759" sldId="2147482462"/>
        </pc:sldMkLst>
        <pc:spChg chg="mod">
          <ac:chgData name="Marie-Sophie Meisinger" userId="286e1ad8-c636-4702-a91e-982a33a1b0e7" providerId="ADAL" clId="{2A72E08A-D250-4227-9D5E-8BE607E0B6A2}" dt="2025-05-01T10:08:25.902" v="52" actId="790"/>
          <ac:spMkLst>
            <pc:docMk/>
            <pc:sldMk cId="403312759" sldId="2147482462"/>
            <ac:spMk id="2" creationId="{C94C8577-6DFD-06FF-18B6-7648F7A5C8F3}"/>
          </ac:spMkLst>
        </pc:spChg>
        <pc:spChg chg="mod">
          <ac:chgData name="Marie-Sophie Meisinger" userId="286e1ad8-c636-4702-a91e-982a33a1b0e7" providerId="ADAL" clId="{2A72E08A-D250-4227-9D5E-8BE607E0B6A2}" dt="2025-05-01T10:08:25.902" v="52" actId="790"/>
          <ac:spMkLst>
            <pc:docMk/>
            <pc:sldMk cId="403312759" sldId="2147482462"/>
            <ac:spMk id="19" creationId="{175C2E83-09C1-AF99-9A54-53A3C80C327D}"/>
          </ac:spMkLst>
        </pc:spChg>
        <pc:spChg chg="mod">
          <ac:chgData name="Marie-Sophie Meisinger" userId="286e1ad8-c636-4702-a91e-982a33a1b0e7" providerId="ADAL" clId="{2A72E08A-D250-4227-9D5E-8BE607E0B6A2}" dt="2025-05-01T10:08:25.902" v="52" actId="790"/>
          <ac:spMkLst>
            <pc:docMk/>
            <pc:sldMk cId="403312759" sldId="2147482462"/>
            <ac:spMk id="40" creationId="{675B2168-C96C-F74D-EEEF-AEB6AC9FF940}"/>
          </ac:spMkLst>
        </pc:spChg>
      </pc:sldChg>
      <pc:sldChg chg="modSp mod">
        <pc:chgData name="Marie-Sophie Meisinger" userId="286e1ad8-c636-4702-a91e-982a33a1b0e7" providerId="ADAL" clId="{2A72E08A-D250-4227-9D5E-8BE607E0B6A2}" dt="2025-05-01T10:08:38.738" v="53" actId="790"/>
        <pc:sldMkLst>
          <pc:docMk/>
          <pc:sldMk cId="2006068916" sldId="2147482464"/>
        </pc:sldMkLst>
        <pc:spChg chg="mod">
          <ac:chgData name="Marie-Sophie Meisinger" userId="286e1ad8-c636-4702-a91e-982a33a1b0e7" providerId="ADAL" clId="{2A72E08A-D250-4227-9D5E-8BE607E0B6A2}" dt="2025-05-01T10:08:38.738" v="53" actId="790"/>
          <ac:spMkLst>
            <pc:docMk/>
            <pc:sldMk cId="2006068916" sldId="2147482464"/>
            <ac:spMk id="2" creationId="{C94C8577-6DFD-06FF-18B6-7648F7A5C8F3}"/>
          </ac:spMkLst>
        </pc:spChg>
        <pc:spChg chg="mod">
          <ac:chgData name="Marie-Sophie Meisinger" userId="286e1ad8-c636-4702-a91e-982a33a1b0e7" providerId="ADAL" clId="{2A72E08A-D250-4227-9D5E-8BE607E0B6A2}" dt="2025-05-01T10:08:38.738" v="53" actId="790"/>
          <ac:spMkLst>
            <pc:docMk/>
            <pc:sldMk cId="2006068916" sldId="2147482464"/>
            <ac:spMk id="11" creationId="{65313E48-BC57-6CD2-793E-786A2CE68B14}"/>
          </ac:spMkLst>
        </pc:spChg>
        <pc:spChg chg="mod">
          <ac:chgData name="Marie-Sophie Meisinger" userId="286e1ad8-c636-4702-a91e-982a33a1b0e7" providerId="ADAL" clId="{2A72E08A-D250-4227-9D5E-8BE607E0B6A2}" dt="2025-05-01T10:08:38.738" v="53" actId="790"/>
          <ac:spMkLst>
            <pc:docMk/>
            <pc:sldMk cId="2006068916" sldId="2147482464"/>
            <ac:spMk id="25" creationId="{B2859645-A042-232C-E372-B74C64AF3016}"/>
          </ac:spMkLst>
        </pc:spChg>
        <pc:spChg chg="mod">
          <ac:chgData name="Marie-Sophie Meisinger" userId="286e1ad8-c636-4702-a91e-982a33a1b0e7" providerId="ADAL" clId="{2A72E08A-D250-4227-9D5E-8BE607E0B6A2}" dt="2025-05-01T10:08:38.738" v="53" actId="790"/>
          <ac:spMkLst>
            <pc:docMk/>
            <pc:sldMk cId="2006068916" sldId="2147482464"/>
            <ac:spMk id="39" creationId="{50B8CE57-09CD-D78B-4EDC-E83ACC7D9F46}"/>
          </ac:spMkLst>
        </pc:spChg>
      </pc:sldChg>
      <pc:sldChg chg="delSp mod">
        <pc:chgData name="Marie-Sophie Meisinger" userId="286e1ad8-c636-4702-a91e-982a33a1b0e7" providerId="ADAL" clId="{2A72E08A-D250-4227-9D5E-8BE607E0B6A2}" dt="2025-05-01T09:57:29.879" v="8" actId="478"/>
        <pc:sldMkLst>
          <pc:docMk/>
          <pc:sldMk cId="4281966297" sldId="2147482474"/>
        </pc:sldMkLst>
        <pc:spChg chg="del">
          <ac:chgData name="Marie-Sophie Meisinger" userId="286e1ad8-c636-4702-a91e-982a33a1b0e7" providerId="ADAL" clId="{2A72E08A-D250-4227-9D5E-8BE607E0B6A2}" dt="2025-05-01T09:57:29.879" v="8" actId="478"/>
          <ac:spMkLst>
            <pc:docMk/>
            <pc:sldMk cId="4281966297" sldId="2147482474"/>
            <ac:spMk id="24" creationId="{56255B95-B5E4-F566-E0F2-BB3E09DC5696}"/>
          </ac:spMkLst>
        </pc:spChg>
      </pc:sldChg>
      <pc:sldChg chg="modSp mod">
        <pc:chgData name="Marie-Sophie Meisinger" userId="286e1ad8-c636-4702-a91e-982a33a1b0e7" providerId="ADAL" clId="{2A72E08A-D250-4227-9D5E-8BE607E0B6A2}" dt="2025-05-01T10:08:03.738" v="50" actId="790"/>
        <pc:sldMkLst>
          <pc:docMk/>
          <pc:sldMk cId="2027592809" sldId="2147482478"/>
        </pc:sldMkLst>
        <pc:spChg chg="mod">
          <ac:chgData name="Marie-Sophie Meisinger" userId="286e1ad8-c636-4702-a91e-982a33a1b0e7" providerId="ADAL" clId="{2A72E08A-D250-4227-9D5E-8BE607E0B6A2}" dt="2025-05-01T10:08:03.738" v="50" actId="790"/>
          <ac:spMkLst>
            <pc:docMk/>
            <pc:sldMk cId="2027592809" sldId="2147482478"/>
            <ac:spMk id="2" creationId="{C94C8577-6DFD-06FF-18B6-7648F7A5C8F3}"/>
          </ac:spMkLst>
        </pc:spChg>
        <pc:spChg chg="mod">
          <ac:chgData name="Marie-Sophie Meisinger" userId="286e1ad8-c636-4702-a91e-982a33a1b0e7" providerId="ADAL" clId="{2A72E08A-D250-4227-9D5E-8BE607E0B6A2}" dt="2025-05-01T10:08:03.738" v="50" actId="790"/>
          <ac:spMkLst>
            <pc:docMk/>
            <pc:sldMk cId="2027592809" sldId="2147482478"/>
            <ac:spMk id="8" creationId="{986708C0-C693-2537-C33C-A0A127C9517D}"/>
          </ac:spMkLst>
        </pc:spChg>
        <pc:spChg chg="mod">
          <ac:chgData name="Marie-Sophie Meisinger" userId="286e1ad8-c636-4702-a91e-982a33a1b0e7" providerId="ADAL" clId="{2A72E08A-D250-4227-9D5E-8BE607E0B6A2}" dt="2025-05-01T10:08:03.738" v="50" actId="790"/>
          <ac:spMkLst>
            <pc:docMk/>
            <pc:sldMk cId="2027592809" sldId="2147482478"/>
            <ac:spMk id="9" creationId="{CE8799F2-ECA1-6BAA-2A9B-9CA34835078D}"/>
          </ac:spMkLst>
        </pc:spChg>
        <pc:spChg chg="mod">
          <ac:chgData name="Marie-Sophie Meisinger" userId="286e1ad8-c636-4702-a91e-982a33a1b0e7" providerId="ADAL" clId="{2A72E08A-D250-4227-9D5E-8BE607E0B6A2}" dt="2025-05-01T10:08:03.738" v="50" actId="790"/>
          <ac:spMkLst>
            <pc:docMk/>
            <pc:sldMk cId="2027592809" sldId="2147482478"/>
            <ac:spMk id="11" creationId="{3FFFD1EF-AAAE-4574-6164-2E5C32B73CDC}"/>
          </ac:spMkLst>
        </pc:spChg>
        <pc:spChg chg="mod">
          <ac:chgData name="Marie-Sophie Meisinger" userId="286e1ad8-c636-4702-a91e-982a33a1b0e7" providerId="ADAL" clId="{2A72E08A-D250-4227-9D5E-8BE607E0B6A2}" dt="2025-05-01T10:08:03.738" v="50" actId="790"/>
          <ac:spMkLst>
            <pc:docMk/>
            <pc:sldMk cId="2027592809" sldId="2147482478"/>
            <ac:spMk id="12" creationId="{69042D3A-8C1B-F6D2-7E7A-CDAF9C546383}"/>
          </ac:spMkLst>
        </pc:spChg>
        <pc:spChg chg="mod">
          <ac:chgData name="Marie-Sophie Meisinger" userId="286e1ad8-c636-4702-a91e-982a33a1b0e7" providerId="ADAL" clId="{2A72E08A-D250-4227-9D5E-8BE607E0B6A2}" dt="2025-05-01T10:08:03.738" v="50" actId="790"/>
          <ac:spMkLst>
            <pc:docMk/>
            <pc:sldMk cId="2027592809" sldId="2147482478"/>
            <ac:spMk id="14" creationId="{30364524-B1CE-7763-576C-01B0000C4D14}"/>
          </ac:spMkLst>
        </pc:spChg>
        <pc:spChg chg="mod">
          <ac:chgData name="Marie-Sophie Meisinger" userId="286e1ad8-c636-4702-a91e-982a33a1b0e7" providerId="ADAL" clId="{2A72E08A-D250-4227-9D5E-8BE607E0B6A2}" dt="2025-05-01T10:08:03.738" v="50" actId="790"/>
          <ac:spMkLst>
            <pc:docMk/>
            <pc:sldMk cId="2027592809" sldId="2147482478"/>
            <ac:spMk id="17" creationId="{35C29EF4-4B12-68F2-2B55-68A2DA85BEF0}"/>
          </ac:spMkLst>
        </pc:spChg>
        <pc:spChg chg="mod">
          <ac:chgData name="Marie-Sophie Meisinger" userId="286e1ad8-c636-4702-a91e-982a33a1b0e7" providerId="ADAL" clId="{2A72E08A-D250-4227-9D5E-8BE607E0B6A2}" dt="2025-05-01T10:08:03.738" v="50" actId="790"/>
          <ac:spMkLst>
            <pc:docMk/>
            <pc:sldMk cId="2027592809" sldId="2147482478"/>
            <ac:spMk id="19" creationId="{76F69CA9-779C-A409-A7F8-DDB7133B7F89}"/>
          </ac:spMkLst>
        </pc:spChg>
        <pc:spChg chg="mod">
          <ac:chgData name="Marie-Sophie Meisinger" userId="286e1ad8-c636-4702-a91e-982a33a1b0e7" providerId="ADAL" clId="{2A72E08A-D250-4227-9D5E-8BE607E0B6A2}" dt="2025-05-01T10:08:03.738" v="50" actId="790"/>
          <ac:spMkLst>
            <pc:docMk/>
            <pc:sldMk cId="2027592809" sldId="2147482478"/>
            <ac:spMk id="20" creationId="{8293CFBC-96A3-126E-5146-476E4405CFE9}"/>
          </ac:spMkLst>
        </pc:spChg>
        <pc:spChg chg="mod">
          <ac:chgData name="Marie-Sophie Meisinger" userId="286e1ad8-c636-4702-a91e-982a33a1b0e7" providerId="ADAL" clId="{2A72E08A-D250-4227-9D5E-8BE607E0B6A2}" dt="2025-05-01T10:08:03.738" v="50" actId="790"/>
          <ac:spMkLst>
            <pc:docMk/>
            <pc:sldMk cId="2027592809" sldId="2147482478"/>
            <ac:spMk id="26" creationId="{9C6CEDB4-D8E9-6D28-106A-B05CA23203A4}"/>
          </ac:spMkLst>
        </pc:spChg>
      </pc:sldChg>
      <pc:sldChg chg="modSp mod">
        <pc:chgData name="Marie-Sophie Meisinger" userId="286e1ad8-c636-4702-a91e-982a33a1b0e7" providerId="ADAL" clId="{2A72E08A-D250-4227-9D5E-8BE607E0B6A2}" dt="2025-05-01T10:08:53.286" v="55" actId="790"/>
        <pc:sldMkLst>
          <pc:docMk/>
          <pc:sldMk cId="1479984398" sldId="2147482480"/>
        </pc:sldMkLst>
        <pc:spChg chg="mod">
          <ac:chgData name="Marie-Sophie Meisinger" userId="286e1ad8-c636-4702-a91e-982a33a1b0e7" providerId="ADAL" clId="{2A72E08A-D250-4227-9D5E-8BE607E0B6A2}" dt="2025-05-01T10:08:48.086" v="54" actId="790"/>
          <ac:spMkLst>
            <pc:docMk/>
            <pc:sldMk cId="1479984398" sldId="2147482480"/>
            <ac:spMk id="2" creationId="{C94C8577-6DFD-06FF-18B6-7648F7A5C8F3}"/>
          </ac:spMkLst>
        </pc:spChg>
        <pc:spChg chg="mod">
          <ac:chgData name="Marie-Sophie Meisinger" userId="286e1ad8-c636-4702-a91e-982a33a1b0e7" providerId="ADAL" clId="{2A72E08A-D250-4227-9D5E-8BE607E0B6A2}" dt="2025-05-01T10:08:48.086" v="54" actId="790"/>
          <ac:spMkLst>
            <pc:docMk/>
            <pc:sldMk cId="1479984398" sldId="2147482480"/>
            <ac:spMk id="9" creationId="{DB428D27-7815-D06C-0E4E-546403E3FDFC}"/>
          </ac:spMkLst>
        </pc:spChg>
        <pc:spChg chg="mod">
          <ac:chgData name="Marie-Sophie Meisinger" userId="286e1ad8-c636-4702-a91e-982a33a1b0e7" providerId="ADAL" clId="{2A72E08A-D250-4227-9D5E-8BE607E0B6A2}" dt="2025-05-01T10:08:53.286" v="55" actId="790"/>
          <ac:spMkLst>
            <pc:docMk/>
            <pc:sldMk cId="1479984398" sldId="2147482480"/>
            <ac:spMk id="15" creationId="{54135D65-F542-FAB9-2725-1E35BF862DE2}"/>
          </ac:spMkLst>
        </pc:spChg>
        <pc:spChg chg="mod">
          <ac:chgData name="Marie-Sophie Meisinger" userId="286e1ad8-c636-4702-a91e-982a33a1b0e7" providerId="ADAL" clId="{2A72E08A-D250-4227-9D5E-8BE607E0B6A2}" dt="2025-05-01T10:08:48.086" v="54" actId="790"/>
          <ac:spMkLst>
            <pc:docMk/>
            <pc:sldMk cId="1479984398" sldId="2147482480"/>
            <ac:spMk id="70" creationId="{AA966BA6-CEFC-D4D1-0CB1-663143919761}"/>
          </ac:spMkLst>
        </pc:spChg>
      </pc:sldChg>
      <pc:sldChg chg="modSp mod">
        <pc:chgData name="Marie-Sophie Meisinger" userId="286e1ad8-c636-4702-a91e-982a33a1b0e7" providerId="ADAL" clId="{2A72E08A-D250-4227-9D5E-8BE607E0B6A2}" dt="2025-05-01T09:57:08.607" v="7" actId="790"/>
        <pc:sldMkLst>
          <pc:docMk/>
          <pc:sldMk cId="15287471" sldId="2147482482"/>
        </pc:sldMkLst>
        <pc:spChg chg="mod">
          <ac:chgData name="Marie-Sophie Meisinger" userId="286e1ad8-c636-4702-a91e-982a33a1b0e7" providerId="ADAL" clId="{2A72E08A-D250-4227-9D5E-8BE607E0B6A2}" dt="2025-05-01T09:57:08.607" v="7" actId="790"/>
          <ac:spMkLst>
            <pc:docMk/>
            <pc:sldMk cId="15287471" sldId="2147482482"/>
            <ac:spMk id="2" creationId="{B81EF6DA-DE32-6AC7-62C7-A76BA7CB973F}"/>
          </ac:spMkLst>
        </pc:spChg>
        <pc:spChg chg="mod">
          <ac:chgData name="Marie-Sophie Meisinger" userId="286e1ad8-c636-4702-a91e-982a33a1b0e7" providerId="ADAL" clId="{2A72E08A-D250-4227-9D5E-8BE607E0B6A2}" dt="2025-05-01T09:57:08.607" v="7" actId="790"/>
          <ac:spMkLst>
            <pc:docMk/>
            <pc:sldMk cId="15287471" sldId="2147482482"/>
            <ac:spMk id="3" creationId="{1AE0F3BD-F1DE-A782-DDAC-7FBF00385097}"/>
          </ac:spMkLst>
        </pc:spChg>
        <pc:spChg chg="mod">
          <ac:chgData name="Marie-Sophie Meisinger" userId="286e1ad8-c636-4702-a91e-982a33a1b0e7" providerId="ADAL" clId="{2A72E08A-D250-4227-9D5E-8BE607E0B6A2}" dt="2025-05-01T09:57:08.607" v="7" actId="790"/>
          <ac:spMkLst>
            <pc:docMk/>
            <pc:sldMk cId="15287471" sldId="2147482482"/>
            <ac:spMk id="4" creationId="{5947C295-E460-93FB-F68C-40F6A53B4ABC}"/>
          </ac:spMkLst>
        </pc:spChg>
        <pc:spChg chg="mod">
          <ac:chgData name="Marie-Sophie Meisinger" userId="286e1ad8-c636-4702-a91e-982a33a1b0e7" providerId="ADAL" clId="{2A72E08A-D250-4227-9D5E-8BE607E0B6A2}" dt="2025-05-01T09:57:08.607" v="7" actId="790"/>
          <ac:spMkLst>
            <pc:docMk/>
            <pc:sldMk cId="15287471" sldId="2147482482"/>
            <ac:spMk id="8" creationId="{6067CC00-9384-01E7-D345-45C16560A2B0}"/>
          </ac:spMkLst>
        </pc:spChg>
        <pc:spChg chg="mod">
          <ac:chgData name="Marie-Sophie Meisinger" userId="286e1ad8-c636-4702-a91e-982a33a1b0e7" providerId="ADAL" clId="{2A72E08A-D250-4227-9D5E-8BE607E0B6A2}" dt="2025-05-01T09:57:08.607" v="7" actId="790"/>
          <ac:spMkLst>
            <pc:docMk/>
            <pc:sldMk cId="15287471" sldId="2147482482"/>
            <ac:spMk id="12" creationId="{B08F5E34-A449-7F9D-C5E5-9106075816D4}"/>
          </ac:spMkLst>
        </pc:spChg>
      </pc:sldChg>
      <pc:sldChg chg="modSp mod">
        <pc:chgData name="Marie-Sophie Meisinger" userId="286e1ad8-c636-4702-a91e-982a33a1b0e7" providerId="ADAL" clId="{2A72E08A-D250-4227-9D5E-8BE607E0B6A2}" dt="2025-05-01T10:03:49.276" v="22" actId="790"/>
        <pc:sldMkLst>
          <pc:docMk/>
          <pc:sldMk cId="916800265" sldId="2147482489"/>
        </pc:sldMkLst>
        <pc:spChg chg="mod">
          <ac:chgData name="Marie-Sophie Meisinger" userId="286e1ad8-c636-4702-a91e-982a33a1b0e7" providerId="ADAL" clId="{2A72E08A-D250-4227-9D5E-8BE607E0B6A2}" dt="2025-05-01T10:03:49.276" v="22" actId="790"/>
          <ac:spMkLst>
            <pc:docMk/>
            <pc:sldMk cId="916800265" sldId="2147482489"/>
            <ac:spMk id="5" creationId="{B31BBFB5-51A7-844B-29F1-D9DE68A6EE7E}"/>
          </ac:spMkLst>
        </pc:spChg>
        <pc:spChg chg="mod">
          <ac:chgData name="Marie-Sophie Meisinger" userId="286e1ad8-c636-4702-a91e-982a33a1b0e7" providerId="ADAL" clId="{2A72E08A-D250-4227-9D5E-8BE607E0B6A2}" dt="2025-05-01T10:03:49.276" v="22" actId="790"/>
          <ac:spMkLst>
            <pc:docMk/>
            <pc:sldMk cId="916800265" sldId="2147482489"/>
            <ac:spMk id="7" creationId="{456FC6F3-8A75-39E1-2FEB-CE5F12A38EB0}"/>
          </ac:spMkLst>
        </pc:spChg>
        <pc:spChg chg="mod">
          <ac:chgData name="Marie-Sophie Meisinger" userId="286e1ad8-c636-4702-a91e-982a33a1b0e7" providerId="ADAL" clId="{2A72E08A-D250-4227-9D5E-8BE607E0B6A2}" dt="2025-05-01T10:03:49.276" v="22" actId="790"/>
          <ac:spMkLst>
            <pc:docMk/>
            <pc:sldMk cId="916800265" sldId="2147482489"/>
            <ac:spMk id="9" creationId="{562CDB44-3C14-88C0-13F0-21583E0DDA69}"/>
          </ac:spMkLst>
        </pc:spChg>
        <pc:spChg chg="mod">
          <ac:chgData name="Marie-Sophie Meisinger" userId="286e1ad8-c636-4702-a91e-982a33a1b0e7" providerId="ADAL" clId="{2A72E08A-D250-4227-9D5E-8BE607E0B6A2}" dt="2025-05-01T10:03:49.276" v="22" actId="790"/>
          <ac:spMkLst>
            <pc:docMk/>
            <pc:sldMk cId="916800265" sldId="2147482489"/>
            <ac:spMk id="11" creationId="{77E02F88-48BB-D723-2259-84E93318ED55}"/>
          </ac:spMkLst>
        </pc:spChg>
        <pc:spChg chg="mod">
          <ac:chgData name="Marie-Sophie Meisinger" userId="286e1ad8-c636-4702-a91e-982a33a1b0e7" providerId="ADAL" clId="{2A72E08A-D250-4227-9D5E-8BE607E0B6A2}" dt="2025-05-01T10:03:49.276" v="22" actId="790"/>
          <ac:spMkLst>
            <pc:docMk/>
            <pc:sldMk cId="916800265" sldId="2147482489"/>
            <ac:spMk id="13" creationId="{8E63EC5E-8644-5AD4-25A9-70AB46809176}"/>
          </ac:spMkLst>
        </pc:spChg>
        <pc:spChg chg="mod">
          <ac:chgData name="Marie-Sophie Meisinger" userId="286e1ad8-c636-4702-a91e-982a33a1b0e7" providerId="ADAL" clId="{2A72E08A-D250-4227-9D5E-8BE607E0B6A2}" dt="2025-05-01T10:03:49.276" v="22" actId="790"/>
          <ac:spMkLst>
            <pc:docMk/>
            <pc:sldMk cId="916800265" sldId="2147482489"/>
            <ac:spMk id="14" creationId="{E6807F1C-A6C2-2A95-1687-A7D3B39140D3}"/>
          </ac:spMkLst>
        </pc:spChg>
        <pc:spChg chg="mod">
          <ac:chgData name="Marie-Sophie Meisinger" userId="286e1ad8-c636-4702-a91e-982a33a1b0e7" providerId="ADAL" clId="{2A72E08A-D250-4227-9D5E-8BE607E0B6A2}" dt="2025-05-01T10:03:49.276" v="22" actId="790"/>
          <ac:spMkLst>
            <pc:docMk/>
            <pc:sldMk cId="916800265" sldId="2147482489"/>
            <ac:spMk id="15" creationId="{00853BD6-8B31-1497-1044-7515E1B4835E}"/>
          </ac:spMkLst>
        </pc:spChg>
        <pc:spChg chg="mod">
          <ac:chgData name="Marie-Sophie Meisinger" userId="286e1ad8-c636-4702-a91e-982a33a1b0e7" providerId="ADAL" clId="{2A72E08A-D250-4227-9D5E-8BE607E0B6A2}" dt="2025-05-01T10:03:49.276" v="22" actId="790"/>
          <ac:spMkLst>
            <pc:docMk/>
            <pc:sldMk cId="916800265" sldId="2147482489"/>
            <ac:spMk id="16" creationId="{B775E77C-8219-DEDF-C070-745277D1D1A3}"/>
          </ac:spMkLst>
        </pc:spChg>
        <pc:spChg chg="mod">
          <ac:chgData name="Marie-Sophie Meisinger" userId="286e1ad8-c636-4702-a91e-982a33a1b0e7" providerId="ADAL" clId="{2A72E08A-D250-4227-9D5E-8BE607E0B6A2}" dt="2025-05-01T10:03:49.276" v="22" actId="790"/>
          <ac:spMkLst>
            <pc:docMk/>
            <pc:sldMk cId="916800265" sldId="2147482489"/>
            <ac:spMk id="20" creationId="{C7237ADF-1ED9-7F24-C4FD-032A93E7A455}"/>
          </ac:spMkLst>
        </pc:spChg>
        <pc:spChg chg="mod">
          <ac:chgData name="Marie-Sophie Meisinger" userId="286e1ad8-c636-4702-a91e-982a33a1b0e7" providerId="ADAL" clId="{2A72E08A-D250-4227-9D5E-8BE607E0B6A2}" dt="2025-05-01T10:03:49.276" v="22" actId="790"/>
          <ac:spMkLst>
            <pc:docMk/>
            <pc:sldMk cId="916800265" sldId="2147482489"/>
            <ac:spMk id="21" creationId="{4D6AD9A3-A5B8-AC39-38C9-FDFD08B59117}"/>
          </ac:spMkLst>
        </pc:spChg>
      </pc:sldChg>
      <pc:sldChg chg="modSp mod">
        <pc:chgData name="Marie-Sophie Meisinger" userId="286e1ad8-c636-4702-a91e-982a33a1b0e7" providerId="ADAL" clId="{2A72E08A-D250-4227-9D5E-8BE607E0B6A2}" dt="2025-05-01T09:59:23.867" v="9" actId="790"/>
        <pc:sldMkLst>
          <pc:docMk/>
          <pc:sldMk cId="1195973084" sldId="2147482510"/>
        </pc:sldMkLst>
        <pc:spChg chg="mod">
          <ac:chgData name="Marie-Sophie Meisinger" userId="286e1ad8-c636-4702-a91e-982a33a1b0e7" providerId="ADAL" clId="{2A72E08A-D250-4227-9D5E-8BE607E0B6A2}" dt="2025-05-01T09:59:23.867" v="9" actId="790"/>
          <ac:spMkLst>
            <pc:docMk/>
            <pc:sldMk cId="1195973084" sldId="2147482510"/>
            <ac:spMk id="22" creationId="{7186874C-E9DF-FA42-DAA8-B43F309ABE4E}"/>
          </ac:spMkLst>
        </pc:spChg>
      </pc:sldChg>
      <pc:sldChg chg="modSp mod">
        <pc:chgData name="Marie-Sophie Meisinger" userId="286e1ad8-c636-4702-a91e-982a33a1b0e7" providerId="ADAL" clId="{2A72E08A-D250-4227-9D5E-8BE607E0B6A2}" dt="2025-05-01T10:02:49.251" v="17" actId="790"/>
        <pc:sldMkLst>
          <pc:docMk/>
          <pc:sldMk cId="4257165805" sldId="2147482521"/>
        </pc:sldMkLst>
        <pc:spChg chg="mod">
          <ac:chgData name="Marie-Sophie Meisinger" userId="286e1ad8-c636-4702-a91e-982a33a1b0e7" providerId="ADAL" clId="{2A72E08A-D250-4227-9D5E-8BE607E0B6A2}" dt="2025-05-01T10:02:49.251" v="17" actId="790"/>
          <ac:spMkLst>
            <pc:docMk/>
            <pc:sldMk cId="4257165805" sldId="2147482521"/>
            <ac:spMk id="3" creationId="{5769364B-1796-300F-EC80-7F1F57E845B6}"/>
          </ac:spMkLst>
        </pc:spChg>
        <pc:spChg chg="mod">
          <ac:chgData name="Marie-Sophie Meisinger" userId="286e1ad8-c636-4702-a91e-982a33a1b0e7" providerId="ADAL" clId="{2A72E08A-D250-4227-9D5E-8BE607E0B6A2}" dt="2025-05-01T10:02:49.251" v="17" actId="790"/>
          <ac:spMkLst>
            <pc:docMk/>
            <pc:sldMk cId="4257165805" sldId="2147482521"/>
            <ac:spMk id="4" creationId="{F0F3B5FA-01F3-7210-8958-592669B23291}"/>
          </ac:spMkLst>
        </pc:spChg>
        <pc:spChg chg="mod">
          <ac:chgData name="Marie-Sophie Meisinger" userId="286e1ad8-c636-4702-a91e-982a33a1b0e7" providerId="ADAL" clId="{2A72E08A-D250-4227-9D5E-8BE607E0B6A2}" dt="2025-05-01T10:02:49.251" v="17" actId="790"/>
          <ac:spMkLst>
            <pc:docMk/>
            <pc:sldMk cId="4257165805" sldId="2147482521"/>
            <ac:spMk id="5" creationId="{593100CA-3504-97CB-EB01-CBEDAD38CE41}"/>
          </ac:spMkLst>
        </pc:spChg>
        <pc:spChg chg="mod">
          <ac:chgData name="Marie-Sophie Meisinger" userId="286e1ad8-c636-4702-a91e-982a33a1b0e7" providerId="ADAL" clId="{2A72E08A-D250-4227-9D5E-8BE607E0B6A2}" dt="2025-05-01T10:02:49.251" v="17" actId="790"/>
          <ac:spMkLst>
            <pc:docMk/>
            <pc:sldMk cId="4257165805" sldId="2147482521"/>
            <ac:spMk id="7" creationId="{A3C310E2-1BFB-561D-C621-0F197C426881}"/>
          </ac:spMkLst>
        </pc:spChg>
        <pc:spChg chg="mod">
          <ac:chgData name="Marie-Sophie Meisinger" userId="286e1ad8-c636-4702-a91e-982a33a1b0e7" providerId="ADAL" clId="{2A72E08A-D250-4227-9D5E-8BE607E0B6A2}" dt="2025-05-01T10:02:49.251" v="17" actId="790"/>
          <ac:spMkLst>
            <pc:docMk/>
            <pc:sldMk cId="4257165805" sldId="2147482521"/>
            <ac:spMk id="21" creationId="{85FC8763-1F78-1A44-B089-9EC2BCD5BF28}"/>
          </ac:spMkLst>
        </pc:spChg>
        <pc:spChg chg="mod">
          <ac:chgData name="Marie-Sophie Meisinger" userId="286e1ad8-c636-4702-a91e-982a33a1b0e7" providerId="ADAL" clId="{2A72E08A-D250-4227-9D5E-8BE607E0B6A2}" dt="2025-05-01T10:02:49.251" v="17" actId="790"/>
          <ac:spMkLst>
            <pc:docMk/>
            <pc:sldMk cId="4257165805" sldId="2147482521"/>
            <ac:spMk id="22" creationId="{9988A5E9-ACAF-499E-A75F-039CF89CA749}"/>
          </ac:spMkLst>
        </pc:spChg>
      </pc:sldChg>
      <pc:sldChg chg="modSp mod">
        <pc:chgData name="Marie-Sophie Meisinger" userId="286e1ad8-c636-4702-a91e-982a33a1b0e7" providerId="ADAL" clId="{2A72E08A-D250-4227-9D5E-8BE607E0B6A2}" dt="2025-05-01T10:03:58.133" v="23" actId="790"/>
        <pc:sldMkLst>
          <pc:docMk/>
          <pc:sldMk cId="2236690987" sldId="2147482533"/>
        </pc:sldMkLst>
        <pc:spChg chg="mod">
          <ac:chgData name="Marie-Sophie Meisinger" userId="286e1ad8-c636-4702-a91e-982a33a1b0e7" providerId="ADAL" clId="{2A72E08A-D250-4227-9D5E-8BE607E0B6A2}" dt="2025-05-01T10:03:58.133" v="23" actId="790"/>
          <ac:spMkLst>
            <pc:docMk/>
            <pc:sldMk cId="2236690987" sldId="2147482533"/>
            <ac:spMk id="2" creationId="{A4A691C1-8C9C-D5AE-E402-D8B7CBC68C89}"/>
          </ac:spMkLst>
        </pc:spChg>
        <pc:spChg chg="mod">
          <ac:chgData name="Marie-Sophie Meisinger" userId="286e1ad8-c636-4702-a91e-982a33a1b0e7" providerId="ADAL" clId="{2A72E08A-D250-4227-9D5E-8BE607E0B6A2}" dt="2025-05-01T10:03:58.133" v="23" actId="790"/>
          <ac:spMkLst>
            <pc:docMk/>
            <pc:sldMk cId="2236690987" sldId="2147482533"/>
            <ac:spMk id="3" creationId="{3136503C-F792-A492-3C39-BC604C31A9CB}"/>
          </ac:spMkLst>
        </pc:spChg>
        <pc:spChg chg="mod">
          <ac:chgData name="Marie-Sophie Meisinger" userId="286e1ad8-c636-4702-a91e-982a33a1b0e7" providerId="ADAL" clId="{2A72E08A-D250-4227-9D5E-8BE607E0B6A2}" dt="2025-05-01T10:03:58.133" v="23" actId="790"/>
          <ac:spMkLst>
            <pc:docMk/>
            <pc:sldMk cId="2236690987" sldId="2147482533"/>
            <ac:spMk id="4" creationId="{FA555053-5087-F433-D367-A3DD54DC3A60}"/>
          </ac:spMkLst>
        </pc:spChg>
        <pc:spChg chg="mod">
          <ac:chgData name="Marie-Sophie Meisinger" userId="286e1ad8-c636-4702-a91e-982a33a1b0e7" providerId="ADAL" clId="{2A72E08A-D250-4227-9D5E-8BE607E0B6A2}" dt="2025-05-01T10:03:58.133" v="23" actId="790"/>
          <ac:spMkLst>
            <pc:docMk/>
            <pc:sldMk cId="2236690987" sldId="2147482533"/>
            <ac:spMk id="5" creationId="{972FBD3D-A6E4-3D5F-1DFA-18DBE6EA2D0B}"/>
          </ac:spMkLst>
        </pc:spChg>
        <pc:spChg chg="mod">
          <ac:chgData name="Marie-Sophie Meisinger" userId="286e1ad8-c636-4702-a91e-982a33a1b0e7" providerId="ADAL" clId="{2A72E08A-D250-4227-9D5E-8BE607E0B6A2}" dt="2025-05-01T10:03:58.133" v="23" actId="790"/>
          <ac:spMkLst>
            <pc:docMk/>
            <pc:sldMk cId="2236690987" sldId="2147482533"/>
            <ac:spMk id="6" creationId="{7E08208A-8368-A53C-FC1E-81C89339914B}"/>
          </ac:spMkLst>
        </pc:spChg>
        <pc:spChg chg="mod">
          <ac:chgData name="Marie-Sophie Meisinger" userId="286e1ad8-c636-4702-a91e-982a33a1b0e7" providerId="ADAL" clId="{2A72E08A-D250-4227-9D5E-8BE607E0B6A2}" dt="2025-05-01T10:03:58.133" v="23" actId="790"/>
          <ac:spMkLst>
            <pc:docMk/>
            <pc:sldMk cId="2236690987" sldId="2147482533"/>
            <ac:spMk id="11" creationId="{F038C206-E1DF-5C88-57A1-A57CC1B95DAB}"/>
          </ac:spMkLst>
        </pc:spChg>
        <pc:spChg chg="mod">
          <ac:chgData name="Marie-Sophie Meisinger" userId="286e1ad8-c636-4702-a91e-982a33a1b0e7" providerId="ADAL" clId="{2A72E08A-D250-4227-9D5E-8BE607E0B6A2}" dt="2025-05-01T10:03:58.133" v="23" actId="790"/>
          <ac:spMkLst>
            <pc:docMk/>
            <pc:sldMk cId="2236690987" sldId="2147482533"/>
            <ac:spMk id="13" creationId="{BCE772EE-8818-A0C8-C273-5E1D1D50F7BC}"/>
          </ac:spMkLst>
        </pc:spChg>
        <pc:spChg chg="mod">
          <ac:chgData name="Marie-Sophie Meisinger" userId="286e1ad8-c636-4702-a91e-982a33a1b0e7" providerId="ADAL" clId="{2A72E08A-D250-4227-9D5E-8BE607E0B6A2}" dt="2025-05-01T10:03:58.133" v="23" actId="790"/>
          <ac:spMkLst>
            <pc:docMk/>
            <pc:sldMk cId="2236690987" sldId="2147482533"/>
            <ac:spMk id="19" creationId="{0F7D2BC3-59A0-3096-22F6-655F28DDE79E}"/>
          </ac:spMkLst>
        </pc:spChg>
      </pc:sldChg>
      <pc:sldChg chg="modSp mod">
        <pc:chgData name="Marie-Sophie Meisinger" userId="286e1ad8-c636-4702-a91e-982a33a1b0e7" providerId="ADAL" clId="{2A72E08A-D250-4227-9D5E-8BE607E0B6A2}" dt="2025-05-01T10:04:06.896" v="24" actId="790"/>
        <pc:sldMkLst>
          <pc:docMk/>
          <pc:sldMk cId="2966626852" sldId="2147482534"/>
        </pc:sldMkLst>
        <pc:spChg chg="mod">
          <ac:chgData name="Marie-Sophie Meisinger" userId="286e1ad8-c636-4702-a91e-982a33a1b0e7" providerId="ADAL" clId="{2A72E08A-D250-4227-9D5E-8BE607E0B6A2}" dt="2025-05-01T10:04:06.896" v="24" actId="790"/>
          <ac:spMkLst>
            <pc:docMk/>
            <pc:sldMk cId="2966626852" sldId="2147482534"/>
            <ac:spMk id="3" creationId="{67ABDE0F-5337-3986-54EF-9531B7EF85AB}"/>
          </ac:spMkLst>
        </pc:spChg>
        <pc:spChg chg="mod">
          <ac:chgData name="Marie-Sophie Meisinger" userId="286e1ad8-c636-4702-a91e-982a33a1b0e7" providerId="ADAL" clId="{2A72E08A-D250-4227-9D5E-8BE607E0B6A2}" dt="2025-05-01T10:04:06.896" v="24" actId="790"/>
          <ac:spMkLst>
            <pc:docMk/>
            <pc:sldMk cId="2966626852" sldId="2147482534"/>
            <ac:spMk id="11" creationId="{50866245-47E7-4D2F-42DA-33593B9A7DC6}"/>
          </ac:spMkLst>
        </pc:spChg>
        <pc:spChg chg="mod">
          <ac:chgData name="Marie-Sophie Meisinger" userId="286e1ad8-c636-4702-a91e-982a33a1b0e7" providerId="ADAL" clId="{2A72E08A-D250-4227-9D5E-8BE607E0B6A2}" dt="2025-05-01T10:04:06.896" v="24" actId="790"/>
          <ac:spMkLst>
            <pc:docMk/>
            <pc:sldMk cId="2966626852" sldId="2147482534"/>
            <ac:spMk id="13" creationId="{BCE772EE-8818-A0C8-C273-5E1D1D50F7BC}"/>
          </ac:spMkLst>
        </pc:spChg>
        <pc:spChg chg="mod">
          <ac:chgData name="Marie-Sophie Meisinger" userId="286e1ad8-c636-4702-a91e-982a33a1b0e7" providerId="ADAL" clId="{2A72E08A-D250-4227-9D5E-8BE607E0B6A2}" dt="2025-05-01T10:04:06.896" v="24" actId="790"/>
          <ac:spMkLst>
            <pc:docMk/>
            <pc:sldMk cId="2966626852" sldId="2147482534"/>
            <ac:spMk id="15" creationId="{315AC9DC-7D09-5AB5-06F9-47C7B1B06024}"/>
          </ac:spMkLst>
        </pc:spChg>
        <pc:spChg chg="mod">
          <ac:chgData name="Marie-Sophie Meisinger" userId="286e1ad8-c636-4702-a91e-982a33a1b0e7" providerId="ADAL" clId="{2A72E08A-D250-4227-9D5E-8BE607E0B6A2}" dt="2025-05-01T10:04:06.896" v="24" actId="790"/>
          <ac:spMkLst>
            <pc:docMk/>
            <pc:sldMk cId="2966626852" sldId="2147482534"/>
            <ac:spMk id="16" creationId="{D96111CF-DE21-A467-989C-37D3A31D6CBC}"/>
          </ac:spMkLst>
        </pc:spChg>
        <pc:spChg chg="mod">
          <ac:chgData name="Marie-Sophie Meisinger" userId="286e1ad8-c636-4702-a91e-982a33a1b0e7" providerId="ADAL" clId="{2A72E08A-D250-4227-9D5E-8BE607E0B6A2}" dt="2025-05-01T10:04:06.896" v="24" actId="790"/>
          <ac:spMkLst>
            <pc:docMk/>
            <pc:sldMk cId="2966626852" sldId="2147482534"/>
            <ac:spMk id="17" creationId="{86B0E5D0-63C0-0A9E-436B-4A06E14FA824}"/>
          </ac:spMkLst>
        </pc:spChg>
        <pc:spChg chg="mod">
          <ac:chgData name="Marie-Sophie Meisinger" userId="286e1ad8-c636-4702-a91e-982a33a1b0e7" providerId="ADAL" clId="{2A72E08A-D250-4227-9D5E-8BE607E0B6A2}" dt="2025-05-01T10:04:06.896" v="24" actId="790"/>
          <ac:spMkLst>
            <pc:docMk/>
            <pc:sldMk cId="2966626852" sldId="2147482534"/>
            <ac:spMk id="23" creationId="{15116BC4-9CDB-8C0C-FA19-8A548B946E03}"/>
          </ac:spMkLst>
        </pc:spChg>
      </pc:sldChg>
      <pc:sldChg chg="modSp mod">
        <pc:chgData name="Marie-Sophie Meisinger" userId="286e1ad8-c636-4702-a91e-982a33a1b0e7" providerId="ADAL" clId="{2A72E08A-D250-4227-9D5E-8BE607E0B6A2}" dt="2025-05-01T10:04:18.044" v="25" actId="790"/>
        <pc:sldMkLst>
          <pc:docMk/>
          <pc:sldMk cId="233781371" sldId="2147482535"/>
        </pc:sldMkLst>
        <pc:spChg chg="mod">
          <ac:chgData name="Marie-Sophie Meisinger" userId="286e1ad8-c636-4702-a91e-982a33a1b0e7" providerId="ADAL" clId="{2A72E08A-D250-4227-9D5E-8BE607E0B6A2}" dt="2025-05-01T10:04:18.044" v="25" actId="790"/>
          <ac:spMkLst>
            <pc:docMk/>
            <pc:sldMk cId="233781371" sldId="2147482535"/>
            <ac:spMk id="4" creationId="{2E568A54-191C-DDF0-DA6B-0BB83B34CDFA}"/>
          </ac:spMkLst>
        </pc:spChg>
      </pc:sldChg>
      <pc:sldChg chg="modSp mod">
        <pc:chgData name="Marie-Sophie Meisinger" userId="286e1ad8-c636-4702-a91e-982a33a1b0e7" providerId="ADAL" clId="{2A72E08A-D250-4227-9D5E-8BE607E0B6A2}" dt="2025-05-01T10:05:42.084" v="34" actId="790"/>
        <pc:sldMkLst>
          <pc:docMk/>
          <pc:sldMk cId="1756270823" sldId="2147482536"/>
        </pc:sldMkLst>
        <pc:spChg chg="mod">
          <ac:chgData name="Marie-Sophie Meisinger" userId="286e1ad8-c636-4702-a91e-982a33a1b0e7" providerId="ADAL" clId="{2A72E08A-D250-4227-9D5E-8BE607E0B6A2}" dt="2025-05-01T10:05:42.084" v="34" actId="790"/>
          <ac:spMkLst>
            <pc:docMk/>
            <pc:sldMk cId="1756270823" sldId="2147482536"/>
            <ac:spMk id="5" creationId="{4E68813D-EE41-AA70-F33C-94F2FAC0294B}"/>
          </ac:spMkLst>
        </pc:spChg>
        <pc:spChg chg="mod">
          <ac:chgData name="Marie-Sophie Meisinger" userId="286e1ad8-c636-4702-a91e-982a33a1b0e7" providerId="ADAL" clId="{2A72E08A-D250-4227-9D5E-8BE607E0B6A2}" dt="2025-05-01T10:05:42.084" v="34" actId="790"/>
          <ac:spMkLst>
            <pc:docMk/>
            <pc:sldMk cId="1756270823" sldId="2147482536"/>
            <ac:spMk id="6" creationId="{82A3D6C4-9429-5D49-860A-8B9D4015D743}"/>
          </ac:spMkLst>
        </pc:spChg>
        <pc:spChg chg="mod">
          <ac:chgData name="Marie-Sophie Meisinger" userId="286e1ad8-c636-4702-a91e-982a33a1b0e7" providerId="ADAL" clId="{2A72E08A-D250-4227-9D5E-8BE607E0B6A2}" dt="2025-05-01T10:05:42.084" v="34" actId="790"/>
          <ac:spMkLst>
            <pc:docMk/>
            <pc:sldMk cId="1756270823" sldId="2147482536"/>
            <ac:spMk id="7" creationId="{62324A41-4FDD-0515-63E8-0D745130D5D6}"/>
          </ac:spMkLst>
        </pc:spChg>
        <pc:spChg chg="mod">
          <ac:chgData name="Marie-Sophie Meisinger" userId="286e1ad8-c636-4702-a91e-982a33a1b0e7" providerId="ADAL" clId="{2A72E08A-D250-4227-9D5E-8BE607E0B6A2}" dt="2025-05-01T10:05:42.084" v="34" actId="790"/>
          <ac:spMkLst>
            <pc:docMk/>
            <pc:sldMk cId="1756270823" sldId="2147482536"/>
            <ac:spMk id="8" creationId="{43DCB3C0-AD20-CBAB-EF01-78346D424023}"/>
          </ac:spMkLst>
        </pc:spChg>
        <pc:spChg chg="mod">
          <ac:chgData name="Marie-Sophie Meisinger" userId="286e1ad8-c636-4702-a91e-982a33a1b0e7" providerId="ADAL" clId="{2A72E08A-D250-4227-9D5E-8BE607E0B6A2}" dt="2025-05-01T10:05:42.084" v="34" actId="790"/>
          <ac:spMkLst>
            <pc:docMk/>
            <pc:sldMk cId="1756270823" sldId="2147482536"/>
            <ac:spMk id="9" creationId="{3514DF35-D9F0-41B3-BE1F-E6D8F14FC436}"/>
          </ac:spMkLst>
        </pc:spChg>
        <pc:spChg chg="mod">
          <ac:chgData name="Marie-Sophie Meisinger" userId="286e1ad8-c636-4702-a91e-982a33a1b0e7" providerId="ADAL" clId="{2A72E08A-D250-4227-9D5E-8BE607E0B6A2}" dt="2025-05-01T10:05:42.084" v="34" actId="790"/>
          <ac:spMkLst>
            <pc:docMk/>
            <pc:sldMk cId="1756270823" sldId="2147482536"/>
            <ac:spMk id="11" creationId="{35847106-25B8-4E40-8DE5-4AE581077F84}"/>
          </ac:spMkLst>
        </pc:spChg>
        <pc:spChg chg="mod">
          <ac:chgData name="Marie-Sophie Meisinger" userId="286e1ad8-c636-4702-a91e-982a33a1b0e7" providerId="ADAL" clId="{2A72E08A-D250-4227-9D5E-8BE607E0B6A2}" dt="2025-05-01T10:05:42.084" v="34" actId="790"/>
          <ac:spMkLst>
            <pc:docMk/>
            <pc:sldMk cId="1756270823" sldId="2147482536"/>
            <ac:spMk id="12" creationId="{6C147E6A-1A21-669C-CDE3-146FA25C969A}"/>
          </ac:spMkLst>
        </pc:spChg>
        <pc:spChg chg="mod">
          <ac:chgData name="Marie-Sophie Meisinger" userId="286e1ad8-c636-4702-a91e-982a33a1b0e7" providerId="ADAL" clId="{2A72E08A-D250-4227-9D5E-8BE607E0B6A2}" dt="2025-05-01T10:05:42.084" v="34" actId="790"/>
          <ac:spMkLst>
            <pc:docMk/>
            <pc:sldMk cId="1756270823" sldId="2147482536"/>
            <ac:spMk id="15" creationId="{2F365F8F-12C2-F2C1-05E1-EACB0D272AC6}"/>
          </ac:spMkLst>
        </pc:spChg>
        <pc:spChg chg="mod">
          <ac:chgData name="Marie-Sophie Meisinger" userId="286e1ad8-c636-4702-a91e-982a33a1b0e7" providerId="ADAL" clId="{2A72E08A-D250-4227-9D5E-8BE607E0B6A2}" dt="2025-05-01T10:05:42.084" v="34" actId="790"/>
          <ac:spMkLst>
            <pc:docMk/>
            <pc:sldMk cId="1756270823" sldId="2147482536"/>
            <ac:spMk id="19" creationId="{3F048B6A-6E8E-EDA1-B2FD-2CBF43EDBB6B}"/>
          </ac:spMkLst>
        </pc:spChg>
        <pc:spChg chg="mod">
          <ac:chgData name="Marie-Sophie Meisinger" userId="286e1ad8-c636-4702-a91e-982a33a1b0e7" providerId="ADAL" clId="{2A72E08A-D250-4227-9D5E-8BE607E0B6A2}" dt="2025-05-01T10:05:42.084" v="34" actId="790"/>
          <ac:spMkLst>
            <pc:docMk/>
            <pc:sldMk cId="1756270823" sldId="2147482536"/>
            <ac:spMk id="24" creationId="{F3986D4A-B8E2-6178-312F-D64E54CD305D}"/>
          </ac:spMkLst>
        </pc:spChg>
      </pc:sldChg>
      <pc:sldChg chg="modSp mod">
        <pc:chgData name="Marie-Sophie Meisinger" userId="286e1ad8-c636-4702-a91e-982a33a1b0e7" providerId="ADAL" clId="{2A72E08A-D250-4227-9D5E-8BE607E0B6A2}" dt="2025-05-01T10:05:50.712" v="35" actId="790"/>
        <pc:sldMkLst>
          <pc:docMk/>
          <pc:sldMk cId="2181709180" sldId="2147482537"/>
        </pc:sldMkLst>
        <pc:spChg chg="mod">
          <ac:chgData name="Marie-Sophie Meisinger" userId="286e1ad8-c636-4702-a91e-982a33a1b0e7" providerId="ADAL" clId="{2A72E08A-D250-4227-9D5E-8BE607E0B6A2}" dt="2025-05-01T10:05:50.712" v="35" actId="790"/>
          <ac:spMkLst>
            <pc:docMk/>
            <pc:sldMk cId="2181709180" sldId="2147482537"/>
            <ac:spMk id="2" creationId="{D74E447E-2BC3-B16D-33D0-44CB59DE195F}"/>
          </ac:spMkLst>
        </pc:spChg>
        <pc:spChg chg="mod">
          <ac:chgData name="Marie-Sophie Meisinger" userId="286e1ad8-c636-4702-a91e-982a33a1b0e7" providerId="ADAL" clId="{2A72E08A-D250-4227-9D5E-8BE607E0B6A2}" dt="2025-05-01T10:05:50.712" v="35" actId="790"/>
          <ac:spMkLst>
            <pc:docMk/>
            <pc:sldMk cId="2181709180" sldId="2147482537"/>
            <ac:spMk id="3" creationId="{863585ED-4680-343D-A7E4-600E7AE750FF}"/>
          </ac:spMkLst>
        </pc:spChg>
        <pc:spChg chg="mod">
          <ac:chgData name="Marie-Sophie Meisinger" userId="286e1ad8-c636-4702-a91e-982a33a1b0e7" providerId="ADAL" clId="{2A72E08A-D250-4227-9D5E-8BE607E0B6A2}" dt="2025-05-01T10:05:50.712" v="35" actId="790"/>
          <ac:spMkLst>
            <pc:docMk/>
            <pc:sldMk cId="2181709180" sldId="2147482537"/>
            <ac:spMk id="4" creationId="{19950FA3-5F9C-CD44-E043-402C9610D896}"/>
          </ac:spMkLst>
        </pc:spChg>
        <pc:spChg chg="mod">
          <ac:chgData name="Marie-Sophie Meisinger" userId="286e1ad8-c636-4702-a91e-982a33a1b0e7" providerId="ADAL" clId="{2A72E08A-D250-4227-9D5E-8BE607E0B6A2}" dt="2025-05-01T10:05:50.712" v="35" actId="790"/>
          <ac:spMkLst>
            <pc:docMk/>
            <pc:sldMk cId="2181709180" sldId="2147482537"/>
            <ac:spMk id="5" creationId="{098C9B94-0FF1-CA80-5360-599F5A871E4B}"/>
          </ac:spMkLst>
        </pc:spChg>
        <pc:spChg chg="mod">
          <ac:chgData name="Marie-Sophie Meisinger" userId="286e1ad8-c636-4702-a91e-982a33a1b0e7" providerId="ADAL" clId="{2A72E08A-D250-4227-9D5E-8BE607E0B6A2}" dt="2025-05-01T10:05:50.712" v="35" actId="790"/>
          <ac:spMkLst>
            <pc:docMk/>
            <pc:sldMk cId="2181709180" sldId="2147482537"/>
            <ac:spMk id="6" creationId="{150F467D-3B15-BF38-0A59-39DCDA09B902}"/>
          </ac:spMkLst>
        </pc:spChg>
        <pc:spChg chg="mod">
          <ac:chgData name="Marie-Sophie Meisinger" userId="286e1ad8-c636-4702-a91e-982a33a1b0e7" providerId="ADAL" clId="{2A72E08A-D250-4227-9D5E-8BE607E0B6A2}" dt="2025-05-01T10:05:50.712" v="35" actId="790"/>
          <ac:spMkLst>
            <pc:docMk/>
            <pc:sldMk cId="2181709180" sldId="2147482537"/>
            <ac:spMk id="7" creationId="{F4D0C54C-188D-1D29-524F-D98C84D340BD}"/>
          </ac:spMkLst>
        </pc:spChg>
        <pc:spChg chg="mod">
          <ac:chgData name="Marie-Sophie Meisinger" userId="286e1ad8-c636-4702-a91e-982a33a1b0e7" providerId="ADAL" clId="{2A72E08A-D250-4227-9D5E-8BE607E0B6A2}" dt="2025-05-01T10:05:50.712" v="35" actId="790"/>
          <ac:spMkLst>
            <pc:docMk/>
            <pc:sldMk cId="2181709180" sldId="2147482537"/>
            <ac:spMk id="11" creationId="{EF9AC50A-E467-6BBE-71E2-E9EB3EE01478}"/>
          </ac:spMkLst>
        </pc:spChg>
        <pc:spChg chg="mod">
          <ac:chgData name="Marie-Sophie Meisinger" userId="286e1ad8-c636-4702-a91e-982a33a1b0e7" providerId="ADAL" clId="{2A72E08A-D250-4227-9D5E-8BE607E0B6A2}" dt="2025-05-01T10:05:50.712" v="35" actId="790"/>
          <ac:spMkLst>
            <pc:docMk/>
            <pc:sldMk cId="2181709180" sldId="2147482537"/>
            <ac:spMk id="18" creationId="{F9C41B17-CCD3-8FED-F189-4E253945FA40}"/>
          </ac:spMkLst>
        </pc:spChg>
      </pc:sldChg>
      <pc:sldChg chg="modSp mod">
        <pc:chgData name="Marie-Sophie Meisinger" userId="286e1ad8-c636-4702-a91e-982a33a1b0e7" providerId="ADAL" clId="{2A72E08A-D250-4227-9D5E-8BE607E0B6A2}" dt="2025-05-01T10:06:01.491" v="36" actId="790"/>
        <pc:sldMkLst>
          <pc:docMk/>
          <pc:sldMk cId="460714308" sldId="2147482538"/>
        </pc:sldMkLst>
        <pc:spChg chg="mod">
          <ac:chgData name="Marie-Sophie Meisinger" userId="286e1ad8-c636-4702-a91e-982a33a1b0e7" providerId="ADAL" clId="{2A72E08A-D250-4227-9D5E-8BE607E0B6A2}" dt="2025-05-01T10:06:01.491" v="36" actId="790"/>
          <ac:spMkLst>
            <pc:docMk/>
            <pc:sldMk cId="460714308" sldId="2147482538"/>
            <ac:spMk id="2" creationId="{8DFBDF56-D6A9-4EE0-8347-A12895064AB6}"/>
          </ac:spMkLst>
        </pc:spChg>
        <pc:spChg chg="mod">
          <ac:chgData name="Marie-Sophie Meisinger" userId="286e1ad8-c636-4702-a91e-982a33a1b0e7" providerId="ADAL" clId="{2A72E08A-D250-4227-9D5E-8BE607E0B6A2}" dt="2025-05-01T10:06:01.491" v="36" actId="790"/>
          <ac:spMkLst>
            <pc:docMk/>
            <pc:sldMk cId="460714308" sldId="2147482538"/>
            <ac:spMk id="3" creationId="{4341A3FC-1199-3052-811F-E692F9017E9D}"/>
          </ac:spMkLst>
        </pc:spChg>
        <pc:spChg chg="mod">
          <ac:chgData name="Marie-Sophie Meisinger" userId="286e1ad8-c636-4702-a91e-982a33a1b0e7" providerId="ADAL" clId="{2A72E08A-D250-4227-9D5E-8BE607E0B6A2}" dt="2025-05-01T10:06:01.491" v="36" actId="790"/>
          <ac:spMkLst>
            <pc:docMk/>
            <pc:sldMk cId="460714308" sldId="2147482538"/>
            <ac:spMk id="4" creationId="{19950FA3-5F9C-CD44-E043-402C9610D896}"/>
          </ac:spMkLst>
        </pc:spChg>
        <pc:spChg chg="mod">
          <ac:chgData name="Marie-Sophie Meisinger" userId="286e1ad8-c636-4702-a91e-982a33a1b0e7" providerId="ADAL" clId="{2A72E08A-D250-4227-9D5E-8BE607E0B6A2}" dt="2025-05-01T10:06:01.491" v="36" actId="790"/>
          <ac:spMkLst>
            <pc:docMk/>
            <pc:sldMk cId="460714308" sldId="2147482538"/>
            <ac:spMk id="11" creationId="{5EB80E25-7B22-92FC-5A67-F190F7801EFB}"/>
          </ac:spMkLst>
        </pc:spChg>
        <pc:spChg chg="mod">
          <ac:chgData name="Marie-Sophie Meisinger" userId="286e1ad8-c636-4702-a91e-982a33a1b0e7" providerId="ADAL" clId="{2A72E08A-D250-4227-9D5E-8BE607E0B6A2}" dt="2025-05-01T10:06:01.491" v="36" actId="790"/>
          <ac:spMkLst>
            <pc:docMk/>
            <pc:sldMk cId="460714308" sldId="2147482538"/>
            <ac:spMk id="14" creationId="{66CEFD4E-8157-79A9-5B5A-4BAC62CE27F4}"/>
          </ac:spMkLst>
        </pc:spChg>
        <pc:spChg chg="mod">
          <ac:chgData name="Marie-Sophie Meisinger" userId="286e1ad8-c636-4702-a91e-982a33a1b0e7" providerId="ADAL" clId="{2A72E08A-D250-4227-9D5E-8BE607E0B6A2}" dt="2025-05-01T10:06:01.491" v="36" actId="790"/>
          <ac:spMkLst>
            <pc:docMk/>
            <pc:sldMk cId="460714308" sldId="2147482538"/>
            <ac:spMk id="15" creationId="{BE6965E9-B3F2-ABF0-744F-EB79AFE2667B}"/>
          </ac:spMkLst>
        </pc:spChg>
        <pc:spChg chg="mod">
          <ac:chgData name="Marie-Sophie Meisinger" userId="286e1ad8-c636-4702-a91e-982a33a1b0e7" providerId="ADAL" clId="{2A72E08A-D250-4227-9D5E-8BE607E0B6A2}" dt="2025-05-01T10:06:01.491" v="36" actId="790"/>
          <ac:spMkLst>
            <pc:docMk/>
            <pc:sldMk cId="460714308" sldId="2147482538"/>
            <ac:spMk id="17" creationId="{52BD1219-7D88-D414-3C63-8182DDC83934}"/>
          </ac:spMkLst>
        </pc:spChg>
        <pc:spChg chg="mod">
          <ac:chgData name="Marie-Sophie Meisinger" userId="286e1ad8-c636-4702-a91e-982a33a1b0e7" providerId="ADAL" clId="{2A72E08A-D250-4227-9D5E-8BE607E0B6A2}" dt="2025-05-01T10:06:01.491" v="36" actId="790"/>
          <ac:spMkLst>
            <pc:docMk/>
            <pc:sldMk cId="460714308" sldId="2147482538"/>
            <ac:spMk id="23" creationId="{D8C8FADB-FE7E-16BE-1A8F-3D6666DB8B07}"/>
          </ac:spMkLst>
        </pc:spChg>
      </pc:sldChg>
      <pc:sldChg chg="modSp mod">
        <pc:chgData name="Marie-Sophie Meisinger" userId="286e1ad8-c636-4702-a91e-982a33a1b0e7" providerId="ADAL" clId="{2A72E08A-D250-4227-9D5E-8BE607E0B6A2}" dt="2025-05-01T10:06:51.708" v="42" actId="790"/>
        <pc:sldMkLst>
          <pc:docMk/>
          <pc:sldMk cId="2952120694" sldId="2147482550"/>
        </pc:sldMkLst>
        <pc:spChg chg="mod">
          <ac:chgData name="Marie-Sophie Meisinger" userId="286e1ad8-c636-4702-a91e-982a33a1b0e7" providerId="ADAL" clId="{2A72E08A-D250-4227-9D5E-8BE607E0B6A2}" dt="2025-05-01T10:06:51.708" v="42" actId="790"/>
          <ac:spMkLst>
            <pc:docMk/>
            <pc:sldMk cId="2952120694" sldId="2147482550"/>
            <ac:spMk id="2" creationId="{9831D07B-F4AD-E1C0-6FC7-B02D783871A2}"/>
          </ac:spMkLst>
        </pc:spChg>
        <pc:spChg chg="mod">
          <ac:chgData name="Marie-Sophie Meisinger" userId="286e1ad8-c636-4702-a91e-982a33a1b0e7" providerId="ADAL" clId="{2A72E08A-D250-4227-9D5E-8BE607E0B6A2}" dt="2025-05-01T10:06:51.708" v="42" actId="790"/>
          <ac:spMkLst>
            <pc:docMk/>
            <pc:sldMk cId="2952120694" sldId="2147482550"/>
            <ac:spMk id="4" creationId="{A9313507-5129-D673-551A-257FFC6DDE0C}"/>
          </ac:spMkLst>
        </pc:spChg>
        <pc:spChg chg="mod">
          <ac:chgData name="Marie-Sophie Meisinger" userId="286e1ad8-c636-4702-a91e-982a33a1b0e7" providerId="ADAL" clId="{2A72E08A-D250-4227-9D5E-8BE607E0B6A2}" dt="2025-05-01T10:06:51.708" v="42" actId="790"/>
          <ac:spMkLst>
            <pc:docMk/>
            <pc:sldMk cId="2952120694" sldId="2147482550"/>
            <ac:spMk id="6" creationId="{753009E1-0DEA-75C9-714E-EAE903403617}"/>
          </ac:spMkLst>
        </pc:spChg>
        <pc:spChg chg="mod">
          <ac:chgData name="Marie-Sophie Meisinger" userId="286e1ad8-c636-4702-a91e-982a33a1b0e7" providerId="ADAL" clId="{2A72E08A-D250-4227-9D5E-8BE607E0B6A2}" dt="2025-05-01T10:06:51.708" v="42" actId="790"/>
          <ac:spMkLst>
            <pc:docMk/>
            <pc:sldMk cId="2952120694" sldId="2147482550"/>
            <ac:spMk id="8" creationId="{5B58ECD6-D51F-BCAA-92AF-CFA0A1184C1D}"/>
          </ac:spMkLst>
        </pc:spChg>
        <pc:spChg chg="mod">
          <ac:chgData name="Marie-Sophie Meisinger" userId="286e1ad8-c636-4702-a91e-982a33a1b0e7" providerId="ADAL" clId="{2A72E08A-D250-4227-9D5E-8BE607E0B6A2}" dt="2025-05-01T10:06:51.708" v="42" actId="790"/>
          <ac:spMkLst>
            <pc:docMk/>
            <pc:sldMk cId="2952120694" sldId="2147482550"/>
            <ac:spMk id="9" creationId="{11DC8527-3A8D-BB8C-91ED-87E59703878B}"/>
          </ac:spMkLst>
        </pc:spChg>
        <pc:spChg chg="mod">
          <ac:chgData name="Marie-Sophie Meisinger" userId="286e1ad8-c636-4702-a91e-982a33a1b0e7" providerId="ADAL" clId="{2A72E08A-D250-4227-9D5E-8BE607E0B6A2}" dt="2025-05-01T10:06:51.708" v="42" actId="790"/>
          <ac:spMkLst>
            <pc:docMk/>
            <pc:sldMk cId="2952120694" sldId="2147482550"/>
            <ac:spMk id="10" creationId="{D055A74F-1B2A-0B7D-56F8-BC1E5EC57687}"/>
          </ac:spMkLst>
        </pc:spChg>
        <pc:spChg chg="mod">
          <ac:chgData name="Marie-Sophie Meisinger" userId="286e1ad8-c636-4702-a91e-982a33a1b0e7" providerId="ADAL" clId="{2A72E08A-D250-4227-9D5E-8BE607E0B6A2}" dt="2025-05-01T10:06:51.708" v="42" actId="790"/>
          <ac:spMkLst>
            <pc:docMk/>
            <pc:sldMk cId="2952120694" sldId="2147482550"/>
            <ac:spMk id="12" creationId="{E51685DE-892C-ACFB-48DA-5D92031E10F4}"/>
          </ac:spMkLst>
        </pc:spChg>
        <pc:spChg chg="mod">
          <ac:chgData name="Marie-Sophie Meisinger" userId="286e1ad8-c636-4702-a91e-982a33a1b0e7" providerId="ADAL" clId="{2A72E08A-D250-4227-9D5E-8BE607E0B6A2}" dt="2025-05-01T10:06:51.708" v="42" actId="790"/>
          <ac:spMkLst>
            <pc:docMk/>
            <pc:sldMk cId="2952120694" sldId="2147482550"/>
            <ac:spMk id="13" creationId="{D949A814-307D-B520-4B05-27B68FACA98F}"/>
          </ac:spMkLst>
        </pc:spChg>
        <pc:spChg chg="mod">
          <ac:chgData name="Marie-Sophie Meisinger" userId="286e1ad8-c636-4702-a91e-982a33a1b0e7" providerId="ADAL" clId="{2A72E08A-D250-4227-9D5E-8BE607E0B6A2}" dt="2025-05-01T10:06:51.708" v="42" actId="790"/>
          <ac:spMkLst>
            <pc:docMk/>
            <pc:sldMk cId="2952120694" sldId="2147482550"/>
            <ac:spMk id="16" creationId="{6020CC06-4135-EF55-5653-1F1FAF506306}"/>
          </ac:spMkLst>
        </pc:spChg>
        <pc:spChg chg="mod">
          <ac:chgData name="Marie-Sophie Meisinger" userId="286e1ad8-c636-4702-a91e-982a33a1b0e7" providerId="ADAL" clId="{2A72E08A-D250-4227-9D5E-8BE607E0B6A2}" dt="2025-05-01T10:06:51.708" v="42" actId="790"/>
          <ac:spMkLst>
            <pc:docMk/>
            <pc:sldMk cId="2952120694" sldId="2147482550"/>
            <ac:spMk id="21" creationId="{B1941749-D4C4-BF2E-2156-9CA671890CB3}"/>
          </ac:spMkLst>
        </pc:spChg>
      </pc:sldChg>
      <pc:sldChg chg="modSp mod">
        <pc:chgData name="Marie-Sophie Meisinger" userId="286e1ad8-c636-4702-a91e-982a33a1b0e7" providerId="ADAL" clId="{2A72E08A-D250-4227-9D5E-8BE607E0B6A2}" dt="2025-05-01T10:02:35.824" v="16" actId="790"/>
        <pc:sldMkLst>
          <pc:docMk/>
          <pc:sldMk cId="3479823239" sldId="2147482552"/>
        </pc:sldMkLst>
        <pc:spChg chg="mod">
          <ac:chgData name="Marie-Sophie Meisinger" userId="286e1ad8-c636-4702-a91e-982a33a1b0e7" providerId="ADAL" clId="{2A72E08A-D250-4227-9D5E-8BE607E0B6A2}" dt="2025-05-01T10:02:35.824" v="16" actId="790"/>
          <ac:spMkLst>
            <pc:docMk/>
            <pc:sldMk cId="3479823239" sldId="2147482552"/>
            <ac:spMk id="7" creationId="{EBE841CE-D69F-6E22-8D44-988C8C2E907D}"/>
          </ac:spMkLst>
        </pc:spChg>
        <pc:spChg chg="mod">
          <ac:chgData name="Marie-Sophie Meisinger" userId="286e1ad8-c636-4702-a91e-982a33a1b0e7" providerId="ADAL" clId="{2A72E08A-D250-4227-9D5E-8BE607E0B6A2}" dt="2025-05-01T10:02:35.824" v="16" actId="790"/>
          <ac:spMkLst>
            <pc:docMk/>
            <pc:sldMk cId="3479823239" sldId="2147482552"/>
            <ac:spMk id="10" creationId="{36693C29-34F5-6C43-1A0A-1FF4AAC9C163}"/>
          </ac:spMkLst>
        </pc:spChg>
        <pc:spChg chg="mod">
          <ac:chgData name="Marie-Sophie Meisinger" userId="286e1ad8-c636-4702-a91e-982a33a1b0e7" providerId="ADAL" clId="{2A72E08A-D250-4227-9D5E-8BE607E0B6A2}" dt="2025-05-01T10:02:35.824" v="16" actId="790"/>
          <ac:spMkLst>
            <pc:docMk/>
            <pc:sldMk cId="3479823239" sldId="2147482552"/>
            <ac:spMk id="16" creationId="{D0E062F7-77FF-2CB7-2162-907EDA3E8346}"/>
          </ac:spMkLst>
        </pc:spChg>
        <pc:spChg chg="mod">
          <ac:chgData name="Marie-Sophie Meisinger" userId="286e1ad8-c636-4702-a91e-982a33a1b0e7" providerId="ADAL" clId="{2A72E08A-D250-4227-9D5E-8BE607E0B6A2}" dt="2025-05-01T10:02:35.824" v="16" actId="790"/>
          <ac:spMkLst>
            <pc:docMk/>
            <pc:sldMk cId="3479823239" sldId="2147482552"/>
            <ac:spMk id="18" creationId="{FA16578F-0B0F-95EB-6FBB-3ABFC8216729}"/>
          </ac:spMkLst>
        </pc:spChg>
        <pc:spChg chg="mod">
          <ac:chgData name="Marie-Sophie Meisinger" userId="286e1ad8-c636-4702-a91e-982a33a1b0e7" providerId="ADAL" clId="{2A72E08A-D250-4227-9D5E-8BE607E0B6A2}" dt="2025-05-01T10:02:35.824" v="16" actId="790"/>
          <ac:spMkLst>
            <pc:docMk/>
            <pc:sldMk cId="3479823239" sldId="2147482552"/>
            <ac:spMk id="21" creationId="{58534AB4-3745-11D4-2355-B5399C378C6B}"/>
          </ac:spMkLst>
        </pc:spChg>
        <pc:spChg chg="mod">
          <ac:chgData name="Marie-Sophie Meisinger" userId="286e1ad8-c636-4702-a91e-982a33a1b0e7" providerId="ADAL" clId="{2A72E08A-D250-4227-9D5E-8BE607E0B6A2}" dt="2025-05-01T10:02:35.824" v="16" actId="790"/>
          <ac:spMkLst>
            <pc:docMk/>
            <pc:sldMk cId="3479823239" sldId="2147482552"/>
            <ac:spMk id="25" creationId="{DC77D2ED-251B-7777-901D-88C329B77FE0}"/>
          </ac:spMkLst>
        </pc:spChg>
        <pc:spChg chg="mod">
          <ac:chgData name="Marie-Sophie Meisinger" userId="286e1ad8-c636-4702-a91e-982a33a1b0e7" providerId="ADAL" clId="{2A72E08A-D250-4227-9D5E-8BE607E0B6A2}" dt="2025-05-01T10:02:35.824" v="16" actId="790"/>
          <ac:spMkLst>
            <pc:docMk/>
            <pc:sldMk cId="3479823239" sldId="2147482552"/>
            <ac:spMk id="31" creationId="{F97F80FB-F878-9CA7-897D-E142666D4C73}"/>
          </ac:spMkLst>
        </pc:spChg>
        <pc:spChg chg="mod">
          <ac:chgData name="Marie-Sophie Meisinger" userId="286e1ad8-c636-4702-a91e-982a33a1b0e7" providerId="ADAL" clId="{2A72E08A-D250-4227-9D5E-8BE607E0B6A2}" dt="2025-05-01T10:02:35.824" v="16" actId="790"/>
          <ac:spMkLst>
            <pc:docMk/>
            <pc:sldMk cId="3479823239" sldId="2147482552"/>
            <ac:spMk id="32" creationId="{455C7588-0E60-7246-DF13-C47198E1C04B}"/>
          </ac:spMkLst>
        </pc:spChg>
        <pc:spChg chg="mod">
          <ac:chgData name="Marie-Sophie Meisinger" userId="286e1ad8-c636-4702-a91e-982a33a1b0e7" providerId="ADAL" clId="{2A72E08A-D250-4227-9D5E-8BE607E0B6A2}" dt="2025-05-01T10:02:35.824" v="16" actId="790"/>
          <ac:spMkLst>
            <pc:docMk/>
            <pc:sldMk cId="3479823239" sldId="2147482552"/>
            <ac:spMk id="33" creationId="{B239CB83-6BCF-91C8-F201-68D44DE60BF9}"/>
          </ac:spMkLst>
        </pc:spChg>
        <pc:spChg chg="mod">
          <ac:chgData name="Marie-Sophie Meisinger" userId="286e1ad8-c636-4702-a91e-982a33a1b0e7" providerId="ADAL" clId="{2A72E08A-D250-4227-9D5E-8BE607E0B6A2}" dt="2025-05-01T10:02:35.824" v="16" actId="790"/>
          <ac:spMkLst>
            <pc:docMk/>
            <pc:sldMk cId="3479823239" sldId="2147482552"/>
            <ac:spMk id="34" creationId="{78FC4E14-1A90-015B-2A1C-F559DCE625F2}"/>
          </ac:spMkLst>
        </pc:spChg>
      </pc:sldChg>
      <pc:sldChg chg="modSp mod">
        <pc:chgData name="Marie-Sophie Meisinger" userId="286e1ad8-c636-4702-a91e-982a33a1b0e7" providerId="ADAL" clId="{2A72E08A-D250-4227-9D5E-8BE607E0B6A2}" dt="2025-05-01T10:04:26.477" v="26" actId="790"/>
        <pc:sldMkLst>
          <pc:docMk/>
          <pc:sldMk cId="3006093522" sldId="2147482554"/>
        </pc:sldMkLst>
        <pc:spChg chg="mod">
          <ac:chgData name="Marie-Sophie Meisinger" userId="286e1ad8-c636-4702-a91e-982a33a1b0e7" providerId="ADAL" clId="{2A72E08A-D250-4227-9D5E-8BE607E0B6A2}" dt="2025-05-01T10:04:26.477" v="26" actId="790"/>
          <ac:spMkLst>
            <pc:docMk/>
            <pc:sldMk cId="3006093522" sldId="2147482554"/>
            <ac:spMk id="2" creationId="{CABD42A6-2D5D-8C61-8394-9EF8FAE46E20}"/>
          </ac:spMkLst>
        </pc:spChg>
        <pc:spChg chg="mod">
          <ac:chgData name="Marie-Sophie Meisinger" userId="286e1ad8-c636-4702-a91e-982a33a1b0e7" providerId="ADAL" clId="{2A72E08A-D250-4227-9D5E-8BE607E0B6A2}" dt="2025-05-01T10:04:26.477" v="26" actId="790"/>
          <ac:spMkLst>
            <pc:docMk/>
            <pc:sldMk cId="3006093522" sldId="2147482554"/>
            <ac:spMk id="3" creationId="{094F5A8C-7616-7078-180A-E6E5A1617E98}"/>
          </ac:spMkLst>
        </pc:spChg>
        <pc:spChg chg="mod">
          <ac:chgData name="Marie-Sophie Meisinger" userId="286e1ad8-c636-4702-a91e-982a33a1b0e7" providerId="ADAL" clId="{2A72E08A-D250-4227-9D5E-8BE607E0B6A2}" dt="2025-05-01T10:04:26.477" v="26" actId="790"/>
          <ac:spMkLst>
            <pc:docMk/>
            <pc:sldMk cId="3006093522" sldId="2147482554"/>
            <ac:spMk id="4" creationId="{C72B601D-2864-2DF2-BBE6-BC84049ABEC6}"/>
          </ac:spMkLst>
        </pc:spChg>
        <pc:spChg chg="mod">
          <ac:chgData name="Marie-Sophie Meisinger" userId="286e1ad8-c636-4702-a91e-982a33a1b0e7" providerId="ADAL" clId="{2A72E08A-D250-4227-9D5E-8BE607E0B6A2}" dt="2025-05-01T10:04:26.477" v="26" actId="790"/>
          <ac:spMkLst>
            <pc:docMk/>
            <pc:sldMk cId="3006093522" sldId="2147482554"/>
            <ac:spMk id="7" creationId="{C6EA76E0-9EA1-B3A1-506E-0F05E74C4B8D}"/>
          </ac:spMkLst>
        </pc:spChg>
        <pc:spChg chg="mod">
          <ac:chgData name="Marie-Sophie Meisinger" userId="286e1ad8-c636-4702-a91e-982a33a1b0e7" providerId="ADAL" clId="{2A72E08A-D250-4227-9D5E-8BE607E0B6A2}" dt="2025-05-01T10:04:26.477" v="26" actId="790"/>
          <ac:spMkLst>
            <pc:docMk/>
            <pc:sldMk cId="3006093522" sldId="2147482554"/>
            <ac:spMk id="12" creationId="{2A05D2D6-2E70-4427-CA3F-9F31954D664D}"/>
          </ac:spMkLst>
        </pc:spChg>
        <pc:spChg chg="mod">
          <ac:chgData name="Marie-Sophie Meisinger" userId="286e1ad8-c636-4702-a91e-982a33a1b0e7" providerId="ADAL" clId="{2A72E08A-D250-4227-9D5E-8BE607E0B6A2}" dt="2025-05-01T10:04:26.477" v="26" actId="790"/>
          <ac:spMkLst>
            <pc:docMk/>
            <pc:sldMk cId="3006093522" sldId="2147482554"/>
            <ac:spMk id="13" creationId="{18327288-7314-4E99-EC1C-BB1D243C4F53}"/>
          </ac:spMkLst>
        </pc:spChg>
        <pc:spChg chg="mod">
          <ac:chgData name="Marie-Sophie Meisinger" userId="286e1ad8-c636-4702-a91e-982a33a1b0e7" providerId="ADAL" clId="{2A72E08A-D250-4227-9D5E-8BE607E0B6A2}" dt="2025-05-01T10:04:26.477" v="26" actId="790"/>
          <ac:spMkLst>
            <pc:docMk/>
            <pc:sldMk cId="3006093522" sldId="2147482554"/>
            <ac:spMk id="14" creationId="{5244D042-5421-5992-448B-8CF775291E9A}"/>
          </ac:spMkLst>
        </pc:spChg>
        <pc:spChg chg="mod">
          <ac:chgData name="Marie-Sophie Meisinger" userId="286e1ad8-c636-4702-a91e-982a33a1b0e7" providerId="ADAL" clId="{2A72E08A-D250-4227-9D5E-8BE607E0B6A2}" dt="2025-05-01T10:04:26.477" v="26" actId="790"/>
          <ac:spMkLst>
            <pc:docMk/>
            <pc:sldMk cId="3006093522" sldId="2147482554"/>
            <ac:spMk id="17" creationId="{54F1B792-BBE8-B06F-EF33-559C93703E11}"/>
          </ac:spMkLst>
        </pc:spChg>
        <pc:spChg chg="mod">
          <ac:chgData name="Marie-Sophie Meisinger" userId="286e1ad8-c636-4702-a91e-982a33a1b0e7" providerId="ADAL" clId="{2A72E08A-D250-4227-9D5E-8BE607E0B6A2}" dt="2025-05-01T10:04:26.477" v="26" actId="790"/>
          <ac:spMkLst>
            <pc:docMk/>
            <pc:sldMk cId="3006093522" sldId="2147482554"/>
            <ac:spMk id="21" creationId="{290E2894-C7F8-56EA-1763-129F366506E0}"/>
          </ac:spMkLst>
        </pc:spChg>
        <pc:spChg chg="mod">
          <ac:chgData name="Marie-Sophie Meisinger" userId="286e1ad8-c636-4702-a91e-982a33a1b0e7" providerId="ADAL" clId="{2A72E08A-D250-4227-9D5E-8BE607E0B6A2}" dt="2025-05-01T10:04:26.477" v="26" actId="790"/>
          <ac:spMkLst>
            <pc:docMk/>
            <pc:sldMk cId="3006093522" sldId="2147482554"/>
            <ac:spMk id="22" creationId="{61CFD8E7-07FD-AC94-AE33-36B63EE73B1D}"/>
          </ac:spMkLst>
        </pc:spChg>
      </pc:sldChg>
      <pc:sldChg chg="modSp mod">
        <pc:chgData name="Marie-Sophie Meisinger" userId="286e1ad8-c636-4702-a91e-982a33a1b0e7" providerId="ADAL" clId="{2A72E08A-D250-4227-9D5E-8BE607E0B6A2}" dt="2025-05-01T10:04:36.706" v="27" actId="790"/>
        <pc:sldMkLst>
          <pc:docMk/>
          <pc:sldMk cId="2412662411" sldId="2147482555"/>
        </pc:sldMkLst>
        <pc:spChg chg="mod">
          <ac:chgData name="Marie-Sophie Meisinger" userId="286e1ad8-c636-4702-a91e-982a33a1b0e7" providerId="ADAL" clId="{2A72E08A-D250-4227-9D5E-8BE607E0B6A2}" dt="2025-05-01T10:04:36.706" v="27" actId="790"/>
          <ac:spMkLst>
            <pc:docMk/>
            <pc:sldMk cId="2412662411" sldId="2147482555"/>
            <ac:spMk id="4" creationId="{EEC9B76C-1153-1C84-1BB7-E64C571E3077}"/>
          </ac:spMkLst>
        </pc:spChg>
        <pc:spChg chg="mod">
          <ac:chgData name="Marie-Sophie Meisinger" userId="286e1ad8-c636-4702-a91e-982a33a1b0e7" providerId="ADAL" clId="{2A72E08A-D250-4227-9D5E-8BE607E0B6A2}" dt="2025-05-01T10:04:36.706" v="27" actId="790"/>
          <ac:spMkLst>
            <pc:docMk/>
            <pc:sldMk cId="2412662411" sldId="2147482555"/>
            <ac:spMk id="6" creationId="{E387DE95-C4F9-042F-F97F-A53323E72F21}"/>
          </ac:spMkLst>
        </pc:spChg>
        <pc:spChg chg="mod">
          <ac:chgData name="Marie-Sophie Meisinger" userId="286e1ad8-c636-4702-a91e-982a33a1b0e7" providerId="ADAL" clId="{2A72E08A-D250-4227-9D5E-8BE607E0B6A2}" dt="2025-05-01T10:04:36.706" v="27" actId="790"/>
          <ac:spMkLst>
            <pc:docMk/>
            <pc:sldMk cId="2412662411" sldId="2147482555"/>
            <ac:spMk id="7" creationId="{9DE0EC84-8088-65CB-4108-3E93A0556855}"/>
          </ac:spMkLst>
        </pc:spChg>
        <pc:spChg chg="mod">
          <ac:chgData name="Marie-Sophie Meisinger" userId="286e1ad8-c636-4702-a91e-982a33a1b0e7" providerId="ADAL" clId="{2A72E08A-D250-4227-9D5E-8BE607E0B6A2}" dt="2025-05-01T10:04:36.706" v="27" actId="790"/>
          <ac:spMkLst>
            <pc:docMk/>
            <pc:sldMk cId="2412662411" sldId="2147482555"/>
            <ac:spMk id="8" creationId="{4B122B81-F9B5-22B7-0046-62DDAA0DA770}"/>
          </ac:spMkLst>
        </pc:spChg>
        <pc:spChg chg="mod">
          <ac:chgData name="Marie-Sophie Meisinger" userId="286e1ad8-c636-4702-a91e-982a33a1b0e7" providerId="ADAL" clId="{2A72E08A-D250-4227-9D5E-8BE607E0B6A2}" dt="2025-05-01T10:04:36.706" v="27" actId="790"/>
          <ac:spMkLst>
            <pc:docMk/>
            <pc:sldMk cId="2412662411" sldId="2147482555"/>
            <ac:spMk id="9" creationId="{00049903-3A51-6B03-A58E-FCAE8DF4AEC8}"/>
          </ac:spMkLst>
        </pc:spChg>
        <pc:spChg chg="mod">
          <ac:chgData name="Marie-Sophie Meisinger" userId="286e1ad8-c636-4702-a91e-982a33a1b0e7" providerId="ADAL" clId="{2A72E08A-D250-4227-9D5E-8BE607E0B6A2}" dt="2025-05-01T10:04:36.706" v="27" actId="790"/>
          <ac:spMkLst>
            <pc:docMk/>
            <pc:sldMk cId="2412662411" sldId="2147482555"/>
            <ac:spMk id="10" creationId="{D378C087-E77A-E9F0-166E-AC855DF891EE}"/>
          </ac:spMkLst>
        </pc:spChg>
        <pc:spChg chg="mod">
          <ac:chgData name="Marie-Sophie Meisinger" userId="286e1ad8-c636-4702-a91e-982a33a1b0e7" providerId="ADAL" clId="{2A72E08A-D250-4227-9D5E-8BE607E0B6A2}" dt="2025-05-01T10:04:36.706" v="27" actId="790"/>
          <ac:spMkLst>
            <pc:docMk/>
            <pc:sldMk cId="2412662411" sldId="2147482555"/>
            <ac:spMk id="11" creationId="{850C321E-BDBD-7DAF-098C-67616C17BDBD}"/>
          </ac:spMkLst>
        </pc:spChg>
        <pc:spChg chg="mod">
          <ac:chgData name="Marie-Sophie Meisinger" userId="286e1ad8-c636-4702-a91e-982a33a1b0e7" providerId="ADAL" clId="{2A72E08A-D250-4227-9D5E-8BE607E0B6A2}" dt="2025-05-01T10:04:36.706" v="27" actId="790"/>
          <ac:spMkLst>
            <pc:docMk/>
            <pc:sldMk cId="2412662411" sldId="2147482555"/>
            <ac:spMk id="16" creationId="{3B92A2D8-4424-E662-2971-8CA948FCEF5F}"/>
          </ac:spMkLst>
        </pc:spChg>
      </pc:sldChg>
      <pc:sldChg chg="modSp mod">
        <pc:chgData name="Marie-Sophie Meisinger" userId="286e1ad8-c636-4702-a91e-982a33a1b0e7" providerId="ADAL" clId="{2A72E08A-D250-4227-9D5E-8BE607E0B6A2}" dt="2025-05-01T10:04:51.410" v="28" actId="790"/>
        <pc:sldMkLst>
          <pc:docMk/>
          <pc:sldMk cId="2350028667" sldId="2147482556"/>
        </pc:sldMkLst>
        <pc:spChg chg="mod">
          <ac:chgData name="Marie-Sophie Meisinger" userId="286e1ad8-c636-4702-a91e-982a33a1b0e7" providerId="ADAL" clId="{2A72E08A-D250-4227-9D5E-8BE607E0B6A2}" dt="2025-05-01T10:04:51.410" v="28" actId="790"/>
          <ac:spMkLst>
            <pc:docMk/>
            <pc:sldMk cId="2350028667" sldId="2147482556"/>
            <ac:spMk id="2" creationId="{F8B46EC5-EC28-59CF-D594-11198632F75A}"/>
          </ac:spMkLst>
        </pc:spChg>
        <pc:spChg chg="mod">
          <ac:chgData name="Marie-Sophie Meisinger" userId="286e1ad8-c636-4702-a91e-982a33a1b0e7" providerId="ADAL" clId="{2A72E08A-D250-4227-9D5E-8BE607E0B6A2}" dt="2025-05-01T10:04:51.410" v="28" actId="790"/>
          <ac:spMkLst>
            <pc:docMk/>
            <pc:sldMk cId="2350028667" sldId="2147482556"/>
            <ac:spMk id="3" creationId="{5BB97E25-A419-F62E-C4DF-567FBFE75D62}"/>
          </ac:spMkLst>
        </pc:spChg>
        <pc:spChg chg="mod">
          <ac:chgData name="Marie-Sophie Meisinger" userId="286e1ad8-c636-4702-a91e-982a33a1b0e7" providerId="ADAL" clId="{2A72E08A-D250-4227-9D5E-8BE607E0B6A2}" dt="2025-05-01T10:04:51.410" v="28" actId="790"/>
          <ac:spMkLst>
            <pc:docMk/>
            <pc:sldMk cId="2350028667" sldId="2147482556"/>
            <ac:spMk id="4" creationId="{89DC0097-72E4-11DC-F64C-7B941B309B01}"/>
          </ac:spMkLst>
        </pc:spChg>
        <pc:spChg chg="mod">
          <ac:chgData name="Marie-Sophie Meisinger" userId="286e1ad8-c636-4702-a91e-982a33a1b0e7" providerId="ADAL" clId="{2A72E08A-D250-4227-9D5E-8BE607E0B6A2}" dt="2025-05-01T10:04:51.410" v="28" actId="790"/>
          <ac:spMkLst>
            <pc:docMk/>
            <pc:sldMk cId="2350028667" sldId="2147482556"/>
            <ac:spMk id="5" creationId="{E0B032BC-E293-837C-2A3F-66A592114E0E}"/>
          </ac:spMkLst>
        </pc:spChg>
        <pc:spChg chg="mod">
          <ac:chgData name="Marie-Sophie Meisinger" userId="286e1ad8-c636-4702-a91e-982a33a1b0e7" providerId="ADAL" clId="{2A72E08A-D250-4227-9D5E-8BE607E0B6A2}" dt="2025-05-01T10:04:51.410" v="28" actId="790"/>
          <ac:spMkLst>
            <pc:docMk/>
            <pc:sldMk cId="2350028667" sldId="2147482556"/>
            <ac:spMk id="10" creationId="{8D75BD26-8628-48EF-E1AC-E64FA5C6787F}"/>
          </ac:spMkLst>
        </pc:spChg>
        <pc:spChg chg="mod">
          <ac:chgData name="Marie-Sophie Meisinger" userId="286e1ad8-c636-4702-a91e-982a33a1b0e7" providerId="ADAL" clId="{2A72E08A-D250-4227-9D5E-8BE607E0B6A2}" dt="2025-05-01T10:04:51.410" v="28" actId="790"/>
          <ac:spMkLst>
            <pc:docMk/>
            <pc:sldMk cId="2350028667" sldId="2147482556"/>
            <ac:spMk id="11" creationId="{EA2A1D49-0948-8AE3-04D1-76A1BDC55D98}"/>
          </ac:spMkLst>
        </pc:spChg>
        <pc:spChg chg="mod">
          <ac:chgData name="Marie-Sophie Meisinger" userId="286e1ad8-c636-4702-a91e-982a33a1b0e7" providerId="ADAL" clId="{2A72E08A-D250-4227-9D5E-8BE607E0B6A2}" dt="2025-05-01T10:04:51.410" v="28" actId="790"/>
          <ac:spMkLst>
            <pc:docMk/>
            <pc:sldMk cId="2350028667" sldId="2147482556"/>
            <ac:spMk id="13" creationId="{89E84557-979A-072E-4D6D-F42B64DD3C80}"/>
          </ac:spMkLst>
        </pc:spChg>
        <pc:spChg chg="mod">
          <ac:chgData name="Marie-Sophie Meisinger" userId="286e1ad8-c636-4702-a91e-982a33a1b0e7" providerId="ADAL" clId="{2A72E08A-D250-4227-9D5E-8BE607E0B6A2}" dt="2025-05-01T10:04:51.410" v="28" actId="790"/>
          <ac:spMkLst>
            <pc:docMk/>
            <pc:sldMk cId="2350028667" sldId="2147482556"/>
            <ac:spMk id="14" creationId="{A88AD693-21DF-33EC-D255-529AA65197FA}"/>
          </ac:spMkLst>
        </pc:spChg>
        <pc:spChg chg="mod">
          <ac:chgData name="Marie-Sophie Meisinger" userId="286e1ad8-c636-4702-a91e-982a33a1b0e7" providerId="ADAL" clId="{2A72E08A-D250-4227-9D5E-8BE607E0B6A2}" dt="2025-05-01T10:04:51.410" v="28" actId="790"/>
          <ac:spMkLst>
            <pc:docMk/>
            <pc:sldMk cId="2350028667" sldId="2147482556"/>
            <ac:spMk id="19" creationId="{A6A110C2-AA25-9B82-45F1-53492FD2DBB7}"/>
          </ac:spMkLst>
        </pc:spChg>
        <pc:spChg chg="mod">
          <ac:chgData name="Marie-Sophie Meisinger" userId="286e1ad8-c636-4702-a91e-982a33a1b0e7" providerId="ADAL" clId="{2A72E08A-D250-4227-9D5E-8BE607E0B6A2}" dt="2025-05-01T10:04:51.410" v="28" actId="790"/>
          <ac:spMkLst>
            <pc:docMk/>
            <pc:sldMk cId="2350028667" sldId="2147482556"/>
            <ac:spMk id="20" creationId="{852CA0A8-511C-570B-9A37-AE2449EC0A13}"/>
          </ac:spMkLst>
        </pc:spChg>
      </pc:sldChg>
      <pc:sldChg chg="modSp mod">
        <pc:chgData name="Marie-Sophie Meisinger" userId="286e1ad8-c636-4702-a91e-982a33a1b0e7" providerId="ADAL" clId="{2A72E08A-D250-4227-9D5E-8BE607E0B6A2}" dt="2025-05-01T10:04:59.342" v="29" actId="790"/>
        <pc:sldMkLst>
          <pc:docMk/>
          <pc:sldMk cId="1615212786" sldId="2147482557"/>
        </pc:sldMkLst>
        <pc:spChg chg="mod">
          <ac:chgData name="Marie-Sophie Meisinger" userId="286e1ad8-c636-4702-a91e-982a33a1b0e7" providerId="ADAL" clId="{2A72E08A-D250-4227-9D5E-8BE607E0B6A2}" dt="2025-05-01T10:04:59.342" v="29" actId="790"/>
          <ac:spMkLst>
            <pc:docMk/>
            <pc:sldMk cId="1615212786" sldId="2147482557"/>
            <ac:spMk id="2" creationId="{13B7EA87-D684-F556-7781-7BC64C4058D6}"/>
          </ac:spMkLst>
        </pc:spChg>
      </pc:sldChg>
      <pc:sldChg chg="modSp mod">
        <pc:chgData name="Marie-Sophie Meisinger" userId="286e1ad8-c636-4702-a91e-982a33a1b0e7" providerId="ADAL" clId="{2A72E08A-D250-4227-9D5E-8BE607E0B6A2}" dt="2025-05-01T10:06:17.788" v="38" actId="790"/>
        <pc:sldMkLst>
          <pc:docMk/>
          <pc:sldMk cId="3810175167" sldId="2147482558"/>
        </pc:sldMkLst>
        <pc:spChg chg="mod">
          <ac:chgData name="Marie-Sophie Meisinger" userId="286e1ad8-c636-4702-a91e-982a33a1b0e7" providerId="ADAL" clId="{2A72E08A-D250-4227-9D5E-8BE607E0B6A2}" dt="2025-05-01T10:06:17.788" v="38" actId="790"/>
          <ac:spMkLst>
            <pc:docMk/>
            <pc:sldMk cId="3810175167" sldId="2147482558"/>
            <ac:spMk id="2" creationId="{320009CE-3028-CE86-18DB-5F52DD0E06A7}"/>
          </ac:spMkLst>
        </pc:spChg>
        <pc:spChg chg="mod">
          <ac:chgData name="Marie-Sophie Meisinger" userId="286e1ad8-c636-4702-a91e-982a33a1b0e7" providerId="ADAL" clId="{2A72E08A-D250-4227-9D5E-8BE607E0B6A2}" dt="2025-05-01T10:06:17.788" v="38" actId="790"/>
          <ac:spMkLst>
            <pc:docMk/>
            <pc:sldMk cId="3810175167" sldId="2147482558"/>
            <ac:spMk id="5" creationId="{989C0F03-4F8F-7859-5F0F-1F45FDA68B25}"/>
          </ac:spMkLst>
        </pc:spChg>
        <pc:spChg chg="mod">
          <ac:chgData name="Marie-Sophie Meisinger" userId="286e1ad8-c636-4702-a91e-982a33a1b0e7" providerId="ADAL" clId="{2A72E08A-D250-4227-9D5E-8BE607E0B6A2}" dt="2025-05-01T10:06:17.788" v="38" actId="790"/>
          <ac:spMkLst>
            <pc:docMk/>
            <pc:sldMk cId="3810175167" sldId="2147482558"/>
            <ac:spMk id="6" creationId="{EF5B9BD5-74DF-2139-9297-197B4055FF98}"/>
          </ac:spMkLst>
        </pc:spChg>
        <pc:spChg chg="mod">
          <ac:chgData name="Marie-Sophie Meisinger" userId="286e1ad8-c636-4702-a91e-982a33a1b0e7" providerId="ADAL" clId="{2A72E08A-D250-4227-9D5E-8BE607E0B6A2}" dt="2025-05-01T10:06:17.788" v="38" actId="790"/>
          <ac:spMkLst>
            <pc:docMk/>
            <pc:sldMk cId="3810175167" sldId="2147482558"/>
            <ac:spMk id="7" creationId="{F065D74F-E07A-CCD1-8012-1B0816934B4E}"/>
          </ac:spMkLst>
        </pc:spChg>
        <pc:spChg chg="mod">
          <ac:chgData name="Marie-Sophie Meisinger" userId="286e1ad8-c636-4702-a91e-982a33a1b0e7" providerId="ADAL" clId="{2A72E08A-D250-4227-9D5E-8BE607E0B6A2}" dt="2025-05-01T10:06:17.788" v="38" actId="790"/>
          <ac:spMkLst>
            <pc:docMk/>
            <pc:sldMk cId="3810175167" sldId="2147482558"/>
            <ac:spMk id="8" creationId="{33377311-E948-EB72-91A4-33D5DB8665BA}"/>
          </ac:spMkLst>
        </pc:spChg>
        <pc:spChg chg="mod">
          <ac:chgData name="Marie-Sophie Meisinger" userId="286e1ad8-c636-4702-a91e-982a33a1b0e7" providerId="ADAL" clId="{2A72E08A-D250-4227-9D5E-8BE607E0B6A2}" dt="2025-05-01T10:06:17.788" v="38" actId="790"/>
          <ac:spMkLst>
            <pc:docMk/>
            <pc:sldMk cId="3810175167" sldId="2147482558"/>
            <ac:spMk id="9" creationId="{8134B77D-223D-6351-DE2B-60E7FC0E1D44}"/>
          </ac:spMkLst>
        </pc:spChg>
        <pc:spChg chg="mod">
          <ac:chgData name="Marie-Sophie Meisinger" userId="286e1ad8-c636-4702-a91e-982a33a1b0e7" providerId="ADAL" clId="{2A72E08A-D250-4227-9D5E-8BE607E0B6A2}" dt="2025-05-01T10:06:17.788" v="38" actId="790"/>
          <ac:spMkLst>
            <pc:docMk/>
            <pc:sldMk cId="3810175167" sldId="2147482558"/>
            <ac:spMk id="13" creationId="{79BBC7A7-0CBF-4388-6D18-AB2FF606AA1A}"/>
          </ac:spMkLst>
        </pc:spChg>
        <pc:spChg chg="mod">
          <ac:chgData name="Marie-Sophie Meisinger" userId="286e1ad8-c636-4702-a91e-982a33a1b0e7" providerId="ADAL" clId="{2A72E08A-D250-4227-9D5E-8BE607E0B6A2}" dt="2025-05-01T10:06:17.788" v="38" actId="790"/>
          <ac:spMkLst>
            <pc:docMk/>
            <pc:sldMk cId="3810175167" sldId="2147482558"/>
            <ac:spMk id="15" creationId="{096A4EB1-0F28-C28E-ED51-D29C3501CF9A}"/>
          </ac:spMkLst>
        </pc:spChg>
        <pc:spChg chg="mod">
          <ac:chgData name="Marie-Sophie Meisinger" userId="286e1ad8-c636-4702-a91e-982a33a1b0e7" providerId="ADAL" clId="{2A72E08A-D250-4227-9D5E-8BE607E0B6A2}" dt="2025-05-01T10:06:17.788" v="38" actId="790"/>
          <ac:spMkLst>
            <pc:docMk/>
            <pc:sldMk cId="3810175167" sldId="2147482558"/>
            <ac:spMk id="17" creationId="{9652E58D-64B7-233E-F379-7987968AC880}"/>
          </ac:spMkLst>
        </pc:spChg>
        <pc:spChg chg="mod">
          <ac:chgData name="Marie-Sophie Meisinger" userId="286e1ad8-c636-4702-a91e-982a33a1b0e7" providerId="ADAL" clId="{2A72E08A-D250-4227-9D5E-8BE607E0B6A2}" dt="2025-05-01T10:06:17.788" v="38" actId="790"/>
          <ac:spMkLst>
            <pc:docMk/>
            <pc:sldMk cId="3810175167" sldId="2147482558"/>
            <ac:spMk id="21" creationId="{2445356B-048D-518F-3124-F9F741C05A4D}"/>
          </ac:spMkLst>
        </pc:spChg>
      </pc:sldChg>
      <pc:sldChg chg="modSp mod">
        <pc:chgData name="Marie-Sophie Meisinger" userId="286e1ad8-c636-4702-a91e-982a33a1b0e7" providerId="ADAL" clId="{2A72E08A-D250-4227-9D5E-8BE607E0B6A2}" dt="2025-05-01T10:06:26.758" v="39" actId="790"/>
        <pc:sldMkLst>
          <pc:docMk/>
          <pc:sldMk cId="1595332035" sldId="2147482559"/>
        </pc:sldMkLst>
        <pc:spChg chg="mod">
          <ac:chgData name="Marie-Sophie Meisinger" userId="286e1ad8-c636-4702-a91e-982a33a1b0e7" providerId="ADAL" clId="{2A72E08A-D250-4227-9D5E-8BE607E0B6A2}" dt="2025-05-01T10:06:26.758" v="39" actId="790"/>
          <ac:spMkLst>
            <pc:docMk/>
            <pc:sldMk cId="1595332035" sldId="2147482559"/>
            <ac:spMk id="2" creationId="{921501BD-BE70-B8C3-D3EE-C24AFD9808A3}"/>
          </ac:spMkLst>
        </pc:spChg>
        <pc:spChg chg="mod">
          <ac:chgData name="Marie-Sophie Meisinger" userId="286e1ad8-c636-4702-a91e-982a33a1b0e7" providerId="ADAL" clId="{2A72E08A-D250-4227-9D5E-8BE607E0B6A2}" dt="2025-05-01T10:06:26.758" v="39" actId="790"/>
          <ac:spMkLst>
            <pc:docMk/>
            <pc:sldMk cId="1595332035" sldId="2147482559"/>
            <ac:spMk id="3" creationId="{A5884F97-E3FC-2DB1-259A-3E920D053FDC}"/>
          </ac:spMkLst>
        </pc:spChg>
        <pc:spChg chg="mod">
          <ac:chgData name="Marie-Sophie Meisinger" userId="286e1ad8-c636-4702-a91e-982a33a1b0e7" providerId="ADAL" clId="{2A72E08A-D250-4227-9D5E-8BE607E0B6A2}" dt="2025-05-01T10:06:26.758" v="39" actId="790"/>
          <ac:spMkLst>
            <pc:docMk/>
            <pc:sldMk cId="1595332035" sldId="2147482559"/>
            <ac:spMk id="4" creationId="{E7B3A73C-D7A8-2FB5-5ED0-F1261F5087EF}"/>
          </ac:spMkLst>
        </pc:spChg>
        <pc:spChg chg="mod">
          <ac:chgData name="Marie-Sophie Meisinger" userId="286e1ad8-c636-4702-a91e-982a33a1b0e7" providerId="ADAL" clId="{2A72E08A-D250-4227-9D5E-8BE607E0B6A2}" dt="2025-05-01T10:06:26.758" v="39" actId="790"/>
          <ac:spMkLst>
            <pc:docMk/>
            <pc:sldMk cId="1595332035" sldId="2147482559"/>
            <ac:spMk id="6" creationId="{0EEF66B4-FF6B-616F-A5E8-60EB402FF125}"/>
          </ac:spMkLst>
        </pc:spChg>
        <pc:spChg chg="mod">
          <ac:chgData name="Marie-Sophie Meisinger" userId="286e1ad8-c636-4702-a91e-982a33a1b0e7" providerId="ADAL" clId="{2A72E08A-D250-4227-9D5E-8BE607E0B6A2}" dt="2025-05-01T10:06:26.758" v="39" actId="790"/>
          <ac:spMkLst>
            <pc:docMk/>
            <pc:sldMk cId="1595332035" sldId="2147482559"/>
            <ac:spMk id="7" creationId="{E3EBB6DC-21F7-EA97-25B4-74C71655D4BC}"/>
          </ac:spMkLst>
        </pc:spChg>
        <pc:spChg chg="mod">
          <ac:chgData name="Marie-Sophie Meisinger" userId="286e1ad8-c636-4702-a91e-982a33a1b0e7" providerId="ADAL" clId="{2A72E08A-D250-4227-9D5E-8BE607E0B6A2}" dt="2025-05-01T10:06:26.758" v="39" actId="790"/>
          <ac:spMkLst>
            <pc:docMk/>
            <pc:sldMk cId="1595332035" sldId="2147482559"/>
            <ac:spMk id="8" creationId="{1F49FE9A-9C3C-6E8E-F6D4-DB75A742694B}"/>
          </ac:spMkLst>
        </pc:spChg>
        <pc:spChg chg="mod">
          <ac:chgData name="Marie-Sophie Meisinger" userId="286e1ad8-c636-4702-a91e-982a33a1b0e7" providerId="ADAL" clId="{2A72E08A-D250-4227-9D5E-8BE607E0B6A2}" dt="2025-05-01T10:06:26.758" v="39" actId="790"/>
          <ac:spMkLst>
            <pc:docMk/>
            <pc:sldMk cId="1595332035" sldId="2147482559"/>
            <ac:spMk id="15" creationId="{836937B6-816A-D2BB-6575-F9D34D714882}"/>
          </ac:spMkLst>
        </pc:spChg>
        <pc:spChg chg="mod">
          <ac:chgData name="Marie-Sophie Meisinger" userId="286e1ad8-c636-4702-a91e-982a33a1b0e7" providerId="ADAL" clId="{2A72E08A-D250-4227-9D5E-8BE607E0B6A2}" dt="2025-05-01T10:06:26.758" v="39" actId="790"/>
          <ac:spMkLst>
            <pc:docMk/>
            <pc:sldMk cId="1595332035" sldId="2147482559"/>
            <ac:spMk id="16" creationId="{88C29972-3957-56DA-FF80-81203207B418}"/>
          </ac:spMkLst>
        </pc:spChg>
      </pc:sldChg>
      <pc:sldChg chg="modSp mod">
        <pc:chgData name="Marie-Sophie Meisinger" userId="286e1ad8-c636-4702-a91e-982a33a1b0e7" providerId="ADAL" clId="{2A72E08A-D250-4227-9D5E-8BE607E0B6A2}" dt="2025-05-01T10:06:38.222" v="40" actId="790"/>
        <pc:sldMkLst>
          <pc:docMk/>
          <pc:sldMk cId="372040030" sldId="2147482560"/>
        </pc:sldMkLst>
        <pc:spChg chg="mod">
          <ac:chgData name="Marie-Sophie Meisinger" userId="286e1ad8-c636-4702-a91e-982a33a1b0e7" providerId="ADAL" clId="{2A72E08A-D250-4227-9D5E-8BE607E0B6A2}" dt="2025-05-01T10:06:38.222" v="40" actId="790"/>
          <ac:spMkLst>
            <pc:docMk/>
            <pc:sldMk cId="372040030" sldId="2147482560"/>
            <ac:spMk id="2" creationId="{61096E29-819C-FEB8-E069-09357B3523E9}"/>
          </ac:spMkLst>
        </pc:spChg>
        <pc:spChg chg="mod">
          <ac:chgData name="Marie-Sophie Meisinger" userId="286e1ad8-c636-4702-a91e-982a33a1b0e7" providerId="ADAL" clId="{2A72E08A-D250-4227-9D5E-8BE607E0B6A2}" dt="2025-05-01T10:06:38.222" v="40" actId="790"/>
          <ac:spMkLst>
            <pc:docMk/>
            <pc:sldMk cId="372040030" sldId="2147482560"/>
            <ac:spMk id="3" creationId="{C22EAA1A-53DD-C458-4B8B-056FFB2D4F17}"/>
          </ac:spMkLst>
        </pc:spChg>
        <pc:spChg chg="mod">
          <ac:chgData name="Marie-Sophie Meisinger" userId="286e1ad8-c636-4702-a91e-982a33a1b0e7" providerId="ADAL" clId="{2A72E08A-D250-4227-9D5E-8BE607E0B6A2}" dt="2025-05-01T10:06:38.222" v="40" actId="790"/>
          <ac:spMkLst>
            <pc:docMk/>
            <pc:sldMk cId="372040030" sldId="2147482560"/>
            <ac:spMk id="4" creationId="{5A857DF8-B578-1829-D294-DF16CFECFC2E}"/>
          </ac:spMkLst>
        </pc:spChg>
        <pc:spChg chg="mod">
          <ac:chgData name="Marie-Sophie Meisinger" userId="286e1ad8-c636-4702-a91e-982a33a1b0e7" providerId="ADAL" clId="{2A72E08A-D250-4227-9D5E-8BE607E0B6A2}" dt="2025-05-01T10:06:38.222" v="40" actId="790"/>
          <ac:spMkLst>
            <pc:docMk/>
            <pc:sldMk cId="372040030" sldId="2147482560"/>
            <ac:spMk id="6" creationId="{7FA5C91D-FF19-31C0-94D7-6617FC22EAEC}"/>
          </ac:spMkLst>
        </pc:spChg>
        <pc:spChg chg="mod">
          <ac:chgData name="Marie-Sophie Meisinger" userId="286e1ad8-c636-4702-a91e-982a33a1b0e7" providerId="ADAL" clId="{2A72E08A-D250-4227-9D5E-8BE607E0B6A2}" dt="2025-05-01T10:06:38.222" v="40" actId="790"/>
          <ac:spMkLst>
            <pc:docMk/>
            <pc:sldMk cId="372040030" sldId="2147482560"/>
            <ac:spMk id="7" creationId="{E1B949C4-0273-343A-0705-858238C0F32C}"/>
          </ac:spMkLst>
        </pc:spChg>
        <pc:spChg chg="mod">
          <ac:chgData name="Marie-Sophie Meisinger" userId="286e1ad8-c636-4702-a91e-982a33a1b0e7" providerId="ADAL" clId="{2A72E08A-D250-4227-9D5E-8BE607E0B6A2}" dt="2025-05-01T10:06:38.222" v="40" actId="790"/>
          <ac:spMkLst>
            <pc:docMk/>
            <pc:sldMk cId="372040030" sldId="2147482560"/>
            <ac:spMk id="11" creationId="{7FF02478-B9B4-E23E-4C37-363E9E18A683}"/>
          </ac:spMkLst>
        </pc:spChg>
        <pc:spChg chg="mod">
          <ac:chgData name="Marie-Sophie Meisinger" userId="286e1ad8-c636-4702-a91e-982a33a1b0e7" providerId="ADAL" clId="{2A72E08A-D250-4227-9D5E-8BE607E0B6A2}" dt="2025-05-01T10:06:38.222" v="40" actId="790"/>
          <ac:spMkLst>
            <pc:docMk/>
            <pc:sldMk cId="372040030" sldId="2147482560"/>
            <ac:spMk id="13" creationId="{C031EFEC-C6B3-0FE4-568D-CE91898D39E2}"/>
          </ac:spMkLst>
        </pc:spChg>
        <pc:spChg chg="mod">
          <ac:chgData name="Marie-Sophie Meisinger" userId="286e1ad8-c636-4702-a91e-982a33a1b0e7" providerId="ADAL" clId="{2A72E08A-D250-4227-9D5E-8BE607E0B6A2}" dt="2025-05-01T10:06:38.222" v="40" actId="790"/>
          <ac:spMkLst>
            <pc:docMk/>
            <pc:sldMk cId="372040030" sldId="2147482560"/>
            <ac:spMk id="17" creationId="{A64DE8F7-EFEA-C1A8-0C07-284A439CE23D}"/>
          </ac:spMkLst>
        </pc:spChg>
        <pc:spChg chg="mod">
          <ac:chgData name="Marie-Sophie Meisinger" userId="286e1ad8-c636-4702-a91e-982a33a1b0e7" providerId="ADAL" clId="{2A72E08A-D250-4227-9D5E-8BE607E0B6A2}" dt="2025-05-01T10:06:38.222" v="40" actId="790"/>
          <ac:spMkLst>
            <pc:docMk/>
            <pc:sldMk cId="372040030" sldId="2147482560"/>
            <ac:spMk id="18" creationId="{66A58C4B-FA33-D28F-ED52-569863606EE7}"/>
          </ac:spMkLst>
        </pc:spChg>
        <pc:spChg chg="mod">
          <ac:chgData name="Marie-Sophie Meisinger" userId="286e1ad8-c636-4702-a91e-982a33a1b0e7" providerId="ADAL" clId="{2A72E08A-D250-4227-9D5E-8BE607E0B6A2}" dt="2025-05-01T10:06:38.222" v="40" actId="790"/>
          <ac:spMkLst>
            <pc:docMk/>
            <pc:sldMk cId="372040030" sldId="2147482560"/>
            <ac:spMk id="25" creationId="{C45D12EE-6C01-1033-104D-E20ACC258AFB}"/>
          </ac:spMkLst>
        </pc:spChg>
      </pc:sldChg>
      <pc:sldChg chg="modSp mod">
        <pc:chgData name="Marie-Sophie Meisinger" userId="286e1ad8-c636-4702-a91e-982a33a1b0e7" providerId="ADAL" clId="{2A72E08A-D250-4227-9D5E-8BE607E0B6A2}" dt="2025-05-01T10:06:43.721" v="41" actId="790"/>
        <pc:sldMkLst>
          <pc:docMk/>
          <pc:sldMk cId="473051259" sldId="2147482561"/>
        </pc:sldMkLst>
        <pc:spChg chg="mod">
          <ac:chgData name="Marie-Sophie Meisinger" userId="286e1ad8-c636-4702-a91e-982a33a1b0e7" providerId="ADAL" clId="{2A72E08A-D250-4227-9D5E-8BE607E0B6A2}" dt="2025-05-01T10:06:43.721" v="41" actId="790"/>
          <ac:spMkLst>
            <pc:docMk/>
            <pc:sldMk cId="473051259" sldId="2147482561"/>
            <ac:spMk id="4" creationId="{3E2589EC-20D2-F628-F33A-6F736D4C917C}"/>
          </ac:spMkLst>
        </pc:spChg>
      </pc:sldChg>
      <pc:sldChg chg="modSp mod">
        <pc:chgData name="Marie-Sophie Meisinger" userId="286e1ad8-c636-4702-a91e-982a33a1b0e7" providerId="ADAL" clId="{2A72E08A-D250-4227-9D5E-8BE607E0B6A2}" dt="2025-05-01T10:03:13.083" v="19" actId="790"/>
        <pc:sldMkLst>
          <pc:docMk/>
          <pc:sldMk cId="3347332994" sldId="2147482562"/>
        </pc:sldMkLst>
        <pc:spChg chg="mod">
          <ac:chgData name="Marie-Sophie Meisinger" userId="286e1ad8-c636-4702-a91e-982a33a1b0e7" providerId="ADAL" clId="{2A72E08A-D250-4227-9D5E-8BE607E0B6A2}" dt="2025-05-01T10:03:13.083" v="19" actId="790"/>
          <ac:spMkLst>
            <pc:docMk/>
            <pc:sldMk cId="3347332994" sldId="2147482562"/>
            <ac:spMk id="4" creationId="{6259101E-E538-8410-8BA0-C3942EEC75FF}"/>
          </ac:spMkLst>
        </pc:spChg>
        <pc:spChg chg="mod">
          <ac:chgData name="Marie-Sophie Meisinger" userId="286e1ad8-c636-4702-a91e-982a33a1b0e7" providerId="ADAL" clId="{2A72E08A-D250-4227-9D5E-8BE607E0B6A2}" dt="2025-05-01T10:03:13.083" v="19" actId="790"/>
          <ac:spMkLst>
            <pc:docMk/>
            <pc:sldMk cId="3347332994" sldId="2147482562"/>
            <ac:spMk id="5" creationId="{DF746926-D096-8213-7531-936A61196036}"/>
          </ac:spMkLst>
        </pc:spChg>
        <pc:spChg chg="mod">
          <ac:chgData name="Marie-Sophie Meisinger" userId="286e1ad8-c636-4702-a91e-982a33a1b0e7" providerId="ADAL" clId="{2A72E08A-D250-4227-9D5E-8BE607E0B6A2}" dt="2025-05-01T10:03:13.083" v="19" actId="790"/>
          <ac:spMkLst>
            <pc:docMk/>
            <pc:sldMk cId="3347332994" sldId="2147482562"/>
            <ac:spMk id="6" creationId="{EBE424A7-C5E8-CFAB-4F87-13C2334E09AF}"/>
          </ac:spMkLst>
        </pc:spChg>
        <pc:spChg chg="mod">
          <ac:chgData name="Marie-Sophie Meisinger" userId="286e1ad8-c636-4702-a91e-982a33a1b0e7" providerId="ADAL" clId="{2A72E08A-D250-4227-9D5E-8BE607E0B6A2}" dt="2025-05-01T10:03:13.083" v="19" actId="790"/>
          <ac:spMkLst>
            <pc:docMk/>
            <pc:sldMk cId="3347332994" sldId="2147482562"/>
            <ac:spMk id="7" creationId="{9A777B5F-4F43-9E0A-D05B-345901901ABF}"/>
          </ac:spMkLst>
        </pc:spChg>
        <pc:spChg chg="mod">
          <ac:chgData name="Marie-Sophie Meisinger" userId="286e1ad8-c636-4702-a91e-982a33a1b0e7" providerId="ADAL" clId="{2A72E08A-D250-4227-9D5E-8BE607E0B6A2}" dt="2025-05-01T10:03:13.083" v="19" actId="790"/>
          <ac:spMkLst>
            <pc:docMk/>
            <pc:sldMk cId="3347332994" sldId="2147482562"/>
            <ac:spMk id="10" creationId="{36B197F0-4206-524C-AC09-EBF646ACFAD7}"/>
          </ac:spMkLst>
        </pc:spChg>
        <pc:spChg chg="mod">
          <ac:chgData name="Marie-Sophie Meisinger" userId="286e1ad8-c636-4702-a91e-982a33a1b0e7" providerId="ADAL" clId="{2A72E08A-D250-4227-9D5E-8BE607E0B6A2}" dt="2025-05-01T10:03:13.083" v="19" actId="790"/>
          <ac:spMkLst>
            <pc:docMk/>
            <pc:sldMk cId="3347332994" sldId="2147482562"/>
            <ac:spMk id="12" creationId="{21FF6A55-9A35-92DA-5118-970336660A11}"/>
          </ac:spMkLst>
        </pc:spChg>
        <pc:spChg chg="mod">
          <ac:chgData name="Marie-Sophie Meisinger" userId="286e1ad8-c636-4702-a91e-982a33a1b0e7" providerId="ADAL" clId="{2A72E08A-D250-4227-9D5E-8BE607E0B6A2}" dt="2025-05-01T10:03:13.083" v="19" actId="790"/>
          <ac:spMkLst>
            <pc:docMk/>
            <pc:sldMk cId="3347332994" sldId="2147482562"/>
            <ac:spMk id="15" creationId="{67BC2330-B153-FB58-2A92-E4835B27B5E3}"/>
          </ac:spMkLst>
        </pc:spChg>
        <pc:spChg chg="mod">
          <ac:chgData name="Marie-Sophie Meisinger" userId="286e1ad8-c636-4702-a91e-982a33a1b0e7" providerId="ADAL" clId="{2A72E08A-D250-4227-9D5E-8BE607E0B6A2}" dt="2025-05-01T10:03:13.083" v="19" actId="790"/>
          <ac:spMkLst>
            <pc:docMk/>
            <pc:sldMk cId="3347332994" sldId="2147482562"/>
            <ac:spMk id="20" creationId="{1F10B33F-F6D1-A006-E6D7-426281B18875}"/>
          </ac:spMkLst>
        </pc:spChg>
        <pc:spChg chg="mod">
          <ac:chgData name="Marie-Sophie Meisinger" userId="286e1ad8-c636-4702-a91e-982a33a1b0e7" providerId="ADAL" clId="{2A72E08A-D250-4227-9D5E-8BE607E0B6A2}" dt="2025-05-01T10:03:13.083" v="19" actId="790"/>
          <ac:spMkLst>
            <pc:docMk/>
            <pc:sldMk cId="3347332994" sldId="2147482562"/>
            <ac:spMk id="21" creationId="{F19452C5-CD2E-957C-7DA7-11EB2D9B363E}"/>
          </ac:spMkLst>
        </pc:spChg>
        <pc:spChg chg="mod">
          <ac:chgData name="Marie-Sophie Meisinger" userId="286e1ad8-c636-4702-a91e-982a33a1b0e7" providerId="ADAL" clId="{2A72E08A-D250-4227-9D5E-8BE607E0B6A2}" dt="2025-05-01T10:03:13.083" v="19" actId="790"/>
          <ac:spMkLst>
            <pc:docMk/>
            <pc:sldMk cId="3347332994" sldId="2147482562"/>
            <ac:spMk id="24" creationId="{F56E96D8-E72E-D270-FEAC-5DBEA1C69FB0}"/>
          </ac:spMkLst>
        </pc:spChg>
      </pc:sldChg>
      <pc:sldChg chg="modSp mod">
        <pc:chgData name="Marie-Sophie Meisinger" userId="286e1ad8-c636-4702-a91e-982a33a1b0e7" providerId="ADAL" clId="{2A72E08A-D250-4227-9D5E-8BE607E0B6A2}" dt="2025-05-01T10:03:22.779" v="20" actId="790"/>
        <pc:sldMkLst>
          <pc:docMk/>
          <pc:sldMk cId="1838821447" sldId="2147482563"/>
        </pc:sldMkLst>
        <pc:spChg chg="mod">
          <ac:chgData name="Marie-Sophie Meisinger" userId="286e1ad8-c636-4702-a91e-982a33a1b0e7" providerId="ADAL" clId="{2A72E08A-D250-4227-9D5E-8BE607E0B6A2}" dt="2025-05-01T10:03:22.779" v="20" actId="790"/>
          <ac:spMkLst>
            <pc:docMk/>
            <pc:sldMk cId="1838821447" sldId="2147482563"/>
            <ac:spMk id="2" creationId="{4E0B0417-60B5-900B-CCFB-E6894660A3A6}"/>
          </ac:spMkLst>
        </pc:spChg>
        <pc:spChg chg="mod">
          <ac:chgData name="Marie-Sophie Meisinger" userId="286e1ad8-c636-4702-a91e-982a33a1b0e7" providerId="ADAL" clId="{2A72E08A-D250-4227-9D5E-8BE607E0B6A2}" dt="2025-05-01T10:03:22.779" v="20" actId="790"/>
          <ac:spMkLst>
            <pc:docMk/>
            <pc:sldMk cId="1838821447" sldId="2147482563"/>
            <ac:spMk id="3" creationId="{867E7416-199C-BD6D-2B61-556DC68F22A1}"/>
          </ac:spMkLst>
        </pc:spChg>
        <pc:spChg chg="mod">
          <ac:chgData name="Marie-Sophie Meisinger" userId="286e1ad8-c636-4702-a91e-982a33a1b0e7" providerId="ADAL" clId="{2A72E08A-D250-4227-9D5E-8BE607E0B6A2}" dt="2025-05-01T10:03:22.779" v="20" actId="790"/>
          <ac:spMkLst>
            <pc:docMk/>
            <pc:sldMk cId="1838821447" sldId="2147482563"/>
            <ac:spMk id="4" creationId="{09BDCF80-0674-B8B9-4DED-8D52898B92AA}"/>
          </ac:spMkLst>
        </pc:spChg>
        <pc:spChg chg="mod">
          <ac:chgData name="Marie-Sophie Meisinger" userId="286e1ad8-c636-4702-a91e-982a33a1b0e7" providerId="ADAL" clId="{2A72E08A-D250-4227-9D5E-8BE607E0B6A2}" dt="2025-05-01T10:03:22.779" v="20" actId="790"/>
          <ac:spMkLst>
            <pc:docMk/>
            <pc:sldMk cId="1838821447" sldId="2147482563"/>
            <ac:spMk id="5" creationId="{CCA101C6-FC47-7BC9-1841-2F70CF5900A8}"/>
          </ac:spMkLst>
        </pc:spChg>
        <pc:spChg chg="mod">
          <ac:chgData name="Marie-Sophie Meisinger" userId="286e1ad8-c636-4702-a91e-982a33a1b0e7" providerId="ADAL" clId="{2A72E08A-D250-4227-9D5E-8BE607E0B6A2}" dt="2025-05-01T10:03:22.779" v="20" actId="790"/>
          <ac:spMkLst>
            <pc:docMk/>
            <pc:sldMk cId="1838821447" sldId="2147482563"/>
            <ac:spMk id="6" creationId="{DA1672DE-5FA3-005B-D853-036450E3FC74}"/>
          </ac:spMkLst>
        </pc:spChg>
        <pc:spChg chg="mod">
          <ac:chgData name="Marie-Sophie Meisinger" userId="286e1ad8-c636-4702-a91e-982a33a1b0e7" providerId="ADAL" clId="{2A72E08A-D250-4227-9D5E-8BE607E0B6A2}" dt="2025-05-01T10:03:22.779" v="20" actId="790"/>
          <ac:spMkLst>
            <pc:docMk/>
            <pc:sldMk cId="1838821447" sldId="2147482563"/>
            <ac:spMk id="10" creationId="{A0AE3197-25A8-19B9-C315-C55E67D0F9B7}"/>
          </ac:spMkLst>
        </pc:spChg>
        <pc:spChg chg="mod">
          <ac:chgData name="Marie-Sophie Meisinger" userId="286e1ad8-c636-4702-a91e-982a33a1b0e7" providerId="ADAL" clId="{2A72E08A-D250-4227-9D5E-8BE607E0B6A2}" dt="2025-05-01T10:03:22.779" v="20" actId="790"/>
          <ac:spMkLst>
            <pc:docMk/>
            <pc:sldMk cId="1838821447" sldId="2147482563"/>
            <ac:spMk id="11" creationId="{A9305084-13AF-EDF0-8F73-BBD684D2209A}"/>
          </ac:spMkLst>
        </pc:spChg>
        <pc:spChg chg="mod">
          <ac:chgData name="Marie-Sophie Meisinger" userId="286e1ad8-c636-4702-a91e-982a33a1b0e7" providerId="ADAL" clId="{2A72E08A-D250-4227-9D5E-8BE607E0B6A2}" dt="2025-05-01T10:03:22.779" v="20" actId="790"/>
          <ac:spMkLst>
            <pc:docMk/>
            <pc:sldMk cId="1838821447" sldId="2147482563"/>
            <ac:spMk id="12" creationId="{75B84789-6116-4C17-BB60-F94C40ED68D1}"/>
          </ac:spMkLst>
        </pc:spChg>
      </pc:sldChg>
      <pc:sldChg chg="modSp mod">
        <pc:chgData name="Marie-Sophie Meisinger" userId="286e1ad8-c636-4702-a91e-982a33a1b0e7" providerId="ADAL" clId="{2A72E08A-D250-4227-9D5E-8BE607E0B6A2}" dt="2025-05-01T10:03:34.557" v="21" actId="790"/>
        <pc:sldMkLst>
          <pc:docMk/>
          <pc:sldMk cId="4208461746" sldId="2147482564"/>
        </pc:sldMkLst>
        <pc:spChg chg="mod">
          <ac:chgData name="Marie-Sophie Meisinger" userId="286e1ad8-c636-4702-a91e-982a33a1b0e7" providerId="ADAL" clId="{2A72E08A-D250-4227-9D5E-8BE607E0B6A2}" dt="2025-05-01T10:03:34.557" v="21" actId="790"/>
          <ac:spMkLst>
            <pc:docMk/>
            <pc:sldMk cId="4208461746" sldId="2147482564"/>
            <ac:spMk id="2" creationId="{4E0B0417-60B5-900B-CCFB-E6894660A3A6}"/>
          </ac:spMkLst>
        </pc:spChg>
        <pc:spChg chg="mod">
          <ac:chgData name="Marie-Sophie Meisinger" userId="286e1ad8-c636-4702-a91e-982a33a1b0e7" providerId="ADAL" clId="{2A72E08A-D250-4227-9D5E-8BE607E0B6A2}" dt="2025-05-01T10:03:34.557" v="21" actId="790"/>
          <ac:spMkLst>
            <pc:docMk/>
            <pc:sldMk cId="4208461746" sldId="2147482564"/>
            <ac:spMk id="3" creationId="{14B135F3-79C8-084F-164B-30A6EF99A8A5}"/>
          </ac:spMkLst>
        </pc:spChg>
        <pc:spChg chg="mod">
          <ac:chgData name="Marie-Sophie Meisinger" userId="286e1ad8-c636-4702-a91e-982a33a1b0e7" providerId="ADAL" clId="{2A72E08A-D250-4227-9D5E-8BE607E0B6A2}" dt="2025-05-01T10:03:34.557" v="21" actId="790"/>
          <ac:spMkLst>
            <pc:docMk/>
            <pc:sldMk cId="4208461746" sldId="2147482564"/>
            <ac:spMk id="4" creationId="{8F705B23-05D0-D361-6F09-601224A084B7}"/>
          </ac:spMkLst>
        </pc:spChg>
        <pc:spChg chg="mod">
          <ac:chgData name="Marie-Sophie Meisinger" userId="286e1ad8-c636-4702-a91e-982a33a1b0e7" providerId="ADAL" clId="{2A72E08A-D250-4227-9D5E-8BE607E0B6A2}" dt="2025-05-01T10:03:34.557" v="21" actId="790"/>
          <ac:spMkLst>
            <pc:docMk/>
            <pc:sldMk cId="4208461746" sldId="2147482564"/>
            <ac:spMk id="6" creationId="{E26521F9-1585-9DEA-3518-C853002B2030}"/>
          </ac:spMkLst>
        </pc:spChg>
        <pc:spChg chg="mod">
          <ac:chgData name="Marie-Sophie Meisinger" userId="286e1ad8-c636-4702-a91e-982a33a1b0e7" providerId="ADAL" clId="{2A72E08A-D250-4227-9D5E-8BE607E0B6A2}" dt="2025-05-01T10:03:34.557" v="21" actId="790"/>
          <ac:spMkLst>
            <pc:docMk/>
            <pc:sldMk cId="4208461746" sldId="2147482564"/>
            <ac:spMk id="8" creationId="{27529633-3420-18EC-9226-74D7B12540B5}"/>
          </ac:spMkLst>
        </pc:spChg>
        <pc:spChg chg="mod">
          <ac:chgData name="Marie-Sophie Meisinger" userId="286e1ad8-c636-4702-a91e-982a33a1b0e7" providerId="ADAL" clId="{2A72E08A-D250-4227-9D5E-8BE607E0B6A2}" dt="2025-05-01T10:03:34.557" v="21" actId="790"/>
          <ac:spMkLst>
            <pc:docMk/>
            <pc:sldMk cId="4208461746" sldId="2147482564"/>
            <ac:spMk id="9" creationId="{A52BF87A-4268-89D9-D368-30C5EA96208D}"/>
          </ac:spMkLst>
        </pc:spChg>
        <pc:spChg chg="mod">
          <ac:chgData name="Marie-Sophie Meisinger" userId="286e1ad8-c636-4702-a91e-982a33a1b0e7" providerId="ADAL" clId="{2A72E08A-D250-4227-9D5E-8BE607E0B6A2}" dt="2025-05-01T10:03:34.557" v="21" actId="790"/>
          <ac:spMkLst>
            <pc:docMk/>
            <pc:sldMk cId="4208461746" sldId="2147482564"/>
            <ac:spMk id="12" creationId="{3CB75823-FA56-AD92-22CC-8E677C0C1C5E}"/>
          </ac:spMkLst>
        </pc:spChg>
        <pc:spChg chg="mod">
          <ac:chgData name="Marie-Sophie Meisinger" userId="286e1ad8-c636-4702-a91e-982a33a1b0e7" providerId="ADAL" clId="{2A72E08A-D250-4227-9D5E-8BE607E0B6A2}" dt="2025-05-01T10:03:34.557" v="21" actId="790"/>
          <ac:spMkLst>
            <pc:docMk/>
            <pc:sldMk cId="4208461746" sldId="2147482564"/>
            <ac:spMk id="13" creationId="{D12E3AFF-6176-3D85-6B4B-6CB1E4ABE27C}"/>
          </ac:spMkLst>
        </pc:spChg>
        <pc:spChg chg="mod">
          <ac:chgData name="Marie-Sophie Meisinger" userId="286e1ad8-c636-4702-a91e-982a33a1b0e7" providerId="ADAL" clId="{2A72E08A-D250-4227-9D5E-8BE607E0B6A2}" dt="2025-05-01T10:03:34.557" v="21" actId="790"/>
          <ac:spMkLst>
            <pc:docMk/>
            <pc:sldMk cId="4208461746" sldId="2147482564"/>
            <ac:spMk id="14" creationId="{0F720F7D-A8D8-555F-8C33-5AD8C7C9FA62}"/>
          </ac:spMkLst>
        </pc:spChg>
        <pc:spChg chg="mod">
          <ac:chgData name="Marie-Sophie Meisinger" userId="286e1ad8-c636-4702-a91e-982a33a1b0e7" providerId="ADAL" clId="{2A72E08A-D250-4227-9D5E-8BE607E0B6A2}" dt="2025-05-01T10:03:34.557" v="21" actId="790"/>
          <ac:spMkLst>
            <pc:docMk/>
            <pc:sldMk cId="4208461746" sldId="2147482564"/>
            <ac:spMk id="26" creationId="{2BF4E39D-BD79-F8E1-76FD-B3A43B1C9287}"/>
          </ac:spMkLst>
        </pc:spChg>
      </pc:sldChg>
      <pc:sldChg chg="modSp mod">
        <pc:chgData name="Marie-Sophie Meisinger" userId="286e1ad8-c636-4702-a91e-982a33a1b0e7" providerId="ADAL" clId="{2A72E08A-D250-4227-9D5E-8BE607E0B6A2}" dt="2025-05-01T10:02:28.110" v="15" actId="790"/>
        <pc:sldMkLst>
          <pc:docMk/>
          <pc:sldMk cId="4158537359" sldId="2147482566"/>
        </pc:sldMkLst>
        <pc:spChg chg="mod">
          <ac:chgData name="Marie-Sophie Meisinger" userId="286e1ad8-c636-4702-a91e-982a33a1b0e7" providerId="ADAL" clId="{2A72E08A-D250-4227-9D5E-8BE607E0B6A2}" dt="2025-05-01T10:02:28.110" v="15" actId="790"/>
          <ac:spMkLst>
            <pc:docMk/>
            <pc:sldMk cId="4158537359" sldId="2147482566"/>
            <ac:spMk id="2" creationId="{D2ABE172-7FA6-1751-1C94-45E1BA83C027}"/>
          </ac:spMkLst>
        </pc:spChg>
      </pc:sldChg>
      <pc:sldChg chg="modSp mod">
        <pc:chgData name="Marie-Sophie Meisinger" userId="286e1ad8-c636-4702-a91e-982a33a1b0e7" providerId="ADAL" clId="{2A72E08A-D250-4227-9D5E-8BE607E0B6A2}" dt="2025-05-01T10:09:55.133" v="59" actId="790"/>
        <pc:sldMkLst>
          <pc:docMk/>
          <pc:sldMk cId="1342682227" sldId="2147482567"/>
        </pc:sldMkLst>
        <pc:spChg chg="mod">
          <ac:chgData name="Marie-Sophie Meisinger" userId="286e1ad8-c636-4702-a91e-982a33a1b0e7" providerId="ADAL" clId="{2A72E08A-D250-4227-9D5E-8BE607E0B6A2}" dt="2025-05-01T10:09:55.133" v="59" actId="790"/>
          <ac:spMkLst>
            <pc:docMk/>
            <pc:sldMk cId="1342682227" sldId="2147482567"/>
            <ac:spMk id="2" creationId="{4B9A9E50-8633-11CB-7C5F-BA93389153EC}"/>
          </ac:spMkLst>
        </pc:spChg>
        <pc:spChg chg="mod">
          <ac:chgData name="Marie-Sophie Meisinger" userId="286e1ad8-c636-4702-a91e-982a33a1b0e7" providerId="ADAL" clId="{2A72E08A-D250-4227-9D5E-8BE607E0B6A2}" dt="2025-05-01T10:09:55.133" v="59" actId="790"/>
          <ac:spMkLst>
            <pc:docMk/>
            <pc:sldMk cId="1342682227" sldId="2147482567"/>
            <ac:spMk id="5" creationId="{552F17C7-DE39-1631-BFB5-2989CD07747E}"/>
          </ac:spMkLst>
        </pc:spChg>
        <pc:spChg chg="mod">
          <ac:chgData name="Marie-Sophie Meisinger" userId="286e1ad8-c636-4702-a91e-982a33a1b0e7" providerId="ADAL" clId="{2A72E08A-D250-4227-9D5E-8BE607E0B6A2}" dt="2025-05-01T10:09:55.133" v="59" actId="790"/>
          <ac:spMkLst>
            <pc:docMk/>
            <pc:sldMk cId="1342682227" sldId="2147482567"/>
            <ac:spMk id="6" creationId="{42DA6508-D401-5F35-952A-A5215D0B4D1B}"/>
          </ac:spMkLst>
        </pc:spChg>
        <pc:spChg chg="mod">
          <ac:chgData name="Marie-Sophie Meisinger" userId="286e1ad8-c636-4702-a91e-982a33a1b0e7" providerId="ADAL" clId="{2A72E08A-D250-4227-9D5E-8BE607E0B6A2}" dt="2025-05-01T10:09:55.133" v="59" actId="790"/>
          <ac:spMkLst>
            <pc:docMk/>
            <pc:sldMk cId="1342682227" sldId="2147482567"/>
            <ac:spMk id="8" creationId="{76857897-D5D1-2439-F030-31378D54F70B}"/>
          </ac:spMkLst>
        </pc:spChg>
        <pc:spChg chg="mod">
          <ac:chgData name="Marie-Sophie Meisinger" userId="286e1ad8-c636-4702-a91e-982a33a1b0e7" providerId="ADAL" clId="{2A72E08A-D250-4227-9D5E-8BE607E0B6A2}" dt="2025-05-01T10:09:55.133" v="59" actId="790"/>
          <ac:spMkLst>
            <pc:docMk/>
            <pc:sldMk cId="1342682227" sldId="2147482567"/>
            <ac:spMk id="9" creationId="{F039DC46-3B3D-AD2C-0686-CCEC356D4C79}"/>
          </ac:spMkLst>
        </pc:spChg>
        <pc:spChg chg="mod">
          <ac:chgData name="Marie-Sophie Meisinger" userId="286e1ad8-c636-4702-a91e-982a33a1b0e7" providerId="ADAL" clId="{2A72E08A-D250-4227-9D5E-8BE607E0B6A2}" dt="2025-05-01T10:09:55.133" v="59" actId="790"/>
          <ac:spMkLst>
            <pc:docMk/>
            <pc:sldMk cId="1342682227" sldId="2147482567"/>
            <ac:spMk id="10" creationId="{DA2F3E1C-FDB0-3EAF-5935-7EBB909FECB7}"/>
          </ac:spMkLst>
        </pc:spChg>
        <pc:spChg chg="mod">
          <ac:chgData name="Marie-Sophie Meisinger" userId="286e1ad8-c636-4702-a91e-982a33a1b0e7" providerId="ADAL" clId="{2A72E08A-D250-4227-9D5E-8BE607E0B6A2}" dt="2025-05-01T10:09:55.133" v="59" actId="790"/>
          <ac:spMkLst>
            <pc:docMk/>
            <pc:sldMk cId="1342682227" sldId="2147482567"/>
            <ac:spMk id="29" creationId="{12192557-730D-FD65-72C3-7187C74EBCC1}"/>
          </ac:spMkLst>
        </pc:spChg>
        <pc:spChg chg="mod">
          <ac:chgData name="Marie-Sophie Meisinger" userId="286e1ad8-c636-4702-a91e-982a33a1b0e7" providerId="ADAL" clId="{2A72E08A-D250-4227-9D5E-8BE607E0B6A2}" dt="2025-05-01T10:09:55.133" v="59" actId="790"/>
          <ac:spMkLst>
            <pc:docMk/>
            <pc:sldMk cId="1342682227" sldId="2147482567"/>
            <ac:spMk id="30" creationId="{DA1A1B8F-1DB0-2E96-F48E-1A986769B7D2}"/>
          </ac:spMkLst>
        </pc:spChg>
      </pc:sldChg>
      <pc:sldChg chg="modSp mod">
        <pc:chgData name="Marie-Sophie Meisinger" userId="286e1ad8-c636-4702-a91e-982a33a1b0e7" providerId="ADAL" clId="{2A72E08A-D250-4227-9D5E-8BE607E0B6A2}" dt="2025-05-01T10:07:14.971" v="44" actId="790"/>
        <pc:sldMkLst>
          <pc:docMk/>
          <pc:sldMk cId="2666071413" sldId="2147482841"/>
        </pc:sldMkLst>
        <pc:spChg chg="mod">
          <ac:chgData name="Marie-Sophie Meisinger" userId="286e1ad8-c636-4702-a91e-982a33a1b0e7" providerId="ADAL" clId="{2A72E08A-D250-4227-9D5E-8BE607E0B6A2}" dt="2025-05-01T10:07:14.971" v="44" actId="790"/>
          <ac:spMkLst>
            <pc:docMk/>
            <pc:sldMk cId="2666071413" sldId="2147482841"/>
            <ac:spMk id="55" creationId="{4A8FB3EA-ADDB-807A-C76B-23D54A588464}"/>
          </ac:spMkLst>
        </pc:spChg>
      </pc:sldChg>
      <pc:sldChg chg="modSp mod">
        <pc:chgData name="Marie-Sophie Meisinger" userId="286e1ad8-c636-4702-a91e-982a33a1b0e7" providerId="ADAL" clId="{2A72E08A-D250-4227-9D5E-8BE607E0B6A2}" dt="2025-05-01T10:05:34.985" v="33" actId="790"/>
        <pc:sldMkLst>
          <pc:docMk/>
          <pc:sldMk cId="4089067475" sldId="2147482844"/>
        </pc:sldMkLst>
        <pc:spChg chg="mod">
          <ac:chgData name="Marie-Sophie Meisinger" userId="286e1ad8-c636-4702-a91e-982a33a1b0e7" providerId="ADAL" clId="{2A72E08A-D250-4227-9D5E-8BE607E0B6A2}" dt="2025-05-01T10:05:34.985" v="33" actId="790"/>
          <ac:spMkLst>
            <pc:docMk/>
            <pc:sldMk cId="4089067475" sldId="2147482844"/>
            <ac:spMk id="2" creationId="{46B2A5F8-AB65-7C6E-A9AA-2819B3D59757}"/>
          </ac:spMkLst>
        </pc:spChg>
      </pc:sldChg>
      <pc:sldChg chg="modSp mod">
        <pc:chgData name="Marie-Sophie Meisinger" userId="286e1ad8-c636-4702-a91e-982a33a1b0e7" providerId="ADAL" clId="{2A72E08A-D250-4227-9D5E-8BE607E0B6A2}" dt="2025-05-01T10:06:10.412" v="37" actId="790"/>
        <pc:sldMkLst>
          <pc:docMk/>
          <pc:sldMk cId="3914303821" sldId="2147482845"/>
        </pc:sldMkLst>
        <pc:spChg chg="mod">
          <ac:chgData name="Marie-Sophie Meisinger" userId="286e1ad8-c636-4702-a91e-982a33a1b0e7" providerId="ADAL" clId="{2A72E08A-D250-4227-9D5E-8BE607E0B6A2}" dt="2025-05-01T10:06:10.412" v="37" actId="790"/>
          <ac:spMkLst>
            <pc:docMk/>
            <pc:sldMk cId="3914303821" sldId="2147482845"/>
            <ac:spMk id="13" creationId="{E246CC25-E26D-034A-888B-C4B2881F452B}"/>
          </ac:spMkLst>
        </pc:spChg>
      </pc:sldChg>
      <pc:sldChg chg="modSp mod">
        <pc:chgData name="Marie-Sophie Meisinger" userId="286e1ad8-c636-4702-a91e-982a33a1b0e7" providerId="ADAL" clId="{2A72E08A-D250-4227-9D5E-8BE607E0B6A2}" dt="2025-05-01T10:09:05.865" v="57" actId="790"/>
        <pc:sldMkLst>
          <pc:docMk/>
          <pc:sldMk cId="2427934401" sldId="2147482846"/>
        </pc:sldMkLst>
        <pc:spChg chg="mod">
          <ac:chgData name="Marie-Sophie Meisinger" userId="286e1ad8-c636-4702-a91e-982a33a1b0e7" providerId="ADAL" clId="{2A72E08A-D250-4227-9D5E-8BE607E0B6A2}" dt="2025-05-01T10:09:05.865" v="57" actId="790"/>
          <ac:spMkLst>
            <pc:docMk/>
            <pc:sldMk cId="2427934401" sldId="2147482846"/>
            <ac:spMk id="8" creationId="{EC80907C-7370-D5C5-5BB2-83E45F024DBD}"/>
          </ac:spMkLst>
        </pc:spChg>
        <pc:spChg chg="mod">
          <ac:chgData name="Marie-Sophie Meisinger" userId="286e1ad8-c636-4702-a91e-982a33a1b0e7" providerId="ADAL" clId="{2A72E08A-D250-4227-9D5E-8BE607E0B6A2}" dt="2025-05-01T10:09:05.865" v="57" actId="790"/>
          <ac:spMkLst>
            <pc:docMk/>
            <pc:sldMk cId="2427934401" sldId="2147482846"/>
            <ac:spMk id="10" creationId="{37445B10-F797-D11C-D648-7633D9207982}"/>
          </ac:spMkLst>
        </pc:spChg>
        <pc:spChg chg="mod">
          <ac:chgData name="Marie-Sophie Meisinger" userId="286e1ad8-c636-4702-a91e-982a33a1b0e7" providerId="ADAL" clId="{2A72E08A-D250-4227-9D5E-8BE607E0B6A2}" dt="2025-05-01T10:09:02.359" v="56" actId="790"/>
          <ac:spMkLst>
            <pc:docMk/>
            <pc:sldMk cId="2427934401" sldId="2147482846"/>
            <ac:spMk id="11" creationId="{8F90FBAF-85EC-3A9A-D2F1-E428B0DFA159}"/>
          </ac:spMkLst>
        </pc:spChg>
        <pc:spChg chg="mod">
          <ac:chgData name="Marie-Sophie Meisinger" userId="286e1ad8-c636-4702-a91e-982a33a1b0e7" providerId="ADAL" clId="{2A72E08A-D250-4227-9D5E-8BE607E0B6A2}" dt="2025-05-01T10:09:05.865" v="57" actId="790"/>
          <ac:spMkLst>
            <pc:docMk/>
            <pc:sldMk cId="2427934401" sldId="2147482846"/>
            <ac:spMk id="13" creationId="{6C4AB003-9F95-C57A-3B5E-62DB8F9CEBE2}"/>
          </ac:spMkLst>
        </pc:spChg>
        <pc:spChg chg="mod">
          <ac:chgData name="Marie-Sophie Meisinger" userId="286e1ad8-c636-4702-a91e-982a33a1b0e7" providerId="ADAL" clId="{2A72E08A-D250-4227-9D5E-8BE607E0B6A2}" dt="2025-05-01T10:09:05.865" v="57" actId="790"/>
          <ac:spMkLst>
            <pc:docMk/>
            <pc:sldMk cId="2427934401" sldId="2147482846"/>
            <ac:spMk id="14" creationId="{30364524-B1CE-7763-576C-01B0000C4D14}"/>
          </ac:spMkLst>
        </pc:spChg>
        <pc:spChg chg="mod">
          <ac:chgData name="Marie-Sophie Meisinger" userId="286e1ad8-c636-4702-a91e-982a33a1b0e7" providerId="ADAL" clId="{2A72E08A-D250-4227-9D5E-8BE607E0B6A2}" dt="2025-05-01T10:09:05.865" v="57" actId="790"/>
          <ac:spMkLst>
            <pc:docMk/>
            <pc:sldMk cId="2427934401" sldId="2147482846"/>
            <ac:spMk id="16" creationId="{DDB53645-78E6-3C60-CC6C-125E0DB1859D}"/>
          </ac:spMkLst>
        </pc:spChg>
        <pc:spChg chg="mod">
          <ac:chgData name="Marie-Sophie Meisinger" userId="286e1ad8-c636-4702-a91e-982a33a1b0e7" providerId="ADAL" clId="{2A72E08A-D250-4227-9D5E-8BE607E0B6A2}" dt="2025-05-01T10:09:05.865" v="57" actId="790"/>
          <ac:spMkLst>
            <pc:docMk/>
            <pc:sldMk cId="2427934401" sldId="2147482846"/>
            <ac:spMk id="17" creationId="{35C29EF4-4B12-68F2-2B55-68A2DA85BEF0}"/>
          </ac:spMkLst>
        </pc:spChg>
        <pc:spChg chg="mod">
          <ac:chgData name="Marie-Sophie Meisinger" userId="286e1ad8-c636-4702-a91e-982a33a1b0e7" providerId="ADAL" clId="{2A72E08A-D250-4227-9D5E-8BE607E0B6A2}" dt="2025-05-01T10:09:05.865" v="57" actId="790"/>
          <ac:spMkLst>
            <pc:docMk/>
            <pc:sldMk cId="2427934401" sldId="2147482846"/>
            <ac:spMk id="20" creationId="{8293CFBC-96A3-126E-5146-476E4405CFE9}"/>
          </ac:spMkLst>
        </pc:spChg>
        <pc:spChg chg="mod">
          <ac:chgData name="Marie-Sophie Meisinger" userId="286e1ad8-c636-4702-a91e-982a33a1b0e7" providerId="ADAL" clId="{2A72E08A-D250-4227-9D5E-8BE607E0B6A2}" dt="2025-05-01T10:09:05.865" v="57" actId="790"/>
          <ac:spMkLst>
            <pc:docMk/>
            <pc:sldMk cId="2427934401" sldId="2147482846"/>
            <ac:spMk id="24" creationId="{B9E7330F-9779-FC63-0D56-3F41AA7A11C6}"/>
          </ac:spMkLst>
        </pc:spChg>
        <pc:spChg chg="mod">
          <ac:chgData name="Marie-Sophie Meisinger" userId="286e1ad8-c636-4702-a91e-982a33a1b0e7" providerId="ADAL" clId="{2A72E08A-D250-4227-9D5E-8BE607E0B6A2}" dt="2025-05-01T10:09:05.865" v="57" actId="790"/>
          <ac:spMkLst>
            <pc:docMk/>
            <pc:sldMk cId="2427934401" sldId="2147482846"/>
            <ac:spMk id="25" creationId="{90910292-298D-8B0E-AD8D-61B7A5BE1FC1}"/>
          </ac:spMkLst>
        </pc:spChg>
        <pc:spChg chg="mod">
          <ac:chgData name="Marie-Sophie Meisinger" userId="286e1ad8-c636-4702-a91e-982a33a1b0e7" providerId="ADAL" clId="{2A72E08A-D250-4227-9D5E-8BE607E0B6A2}" dt="2025-05-01T10:09:05.865" v="57" actId="790"/>
          <ac:spMkLst>
            <pc:docMk/>
            <pc:sldMk cId="2427934401" sldId="2147482846"/>
            <ac:spMk id="35" creationId="{84F038E1-C9CE-C4BE-C9AC-7B51995B6823}"/>
          </ac:spMkLst>
        </pc:spChg>
      </pc:sldChg>
      <pc:sldMasterChg chg="del">
        <pc:chgData name="Marie-Sophie Meisinger" userId="286e1ad8-c636-4702-a91e-982a33a1b0e7" providerId="ADAL" clId="{2A72E08A-D250-4227-9D5E-8BE607E0B6A2}" dt="2025-05-01T09:49:02.280" v="1" actId="2696"/>
        <pc:sldMasterMkLst>
          <pc:docMk/>
          <pc:sldMasterMk cId="3534689904" sldId="2147484100"/>
        </pc:sldMasterMkLst>
      </pc:sldMasterChg>
      <pc:sldMasterChg chg="del">
        <pc:chgData name="Marie-Sophie Meisinger" userId="286e1ad8-c636-4702-a91e-982a33a1b0e7" providerId="ADAL" clId="{2A72E08A-D250-4227-9D5E-8BE607E0B6A2}" dt="2025-05-01T09:53:04.119" v="2" actId="2696"/>
        <pc:sldMasterMkLst>
          <pc:docMk/>
          <pc:sldMasterMk cId="1784697797" sldId="2147484371"/>
        </pc:sldMasterMkLst>
      </pc:sldMasterChg>
      <pc:sldMasterChg chg="del">
        <pc:chgData name="Marie-Sophie Meisinger" userId="286e1ad8-c636-4702-a91e-982a33a1b0e7" providerId="ADAL" clId="{2A72E08A-D250-4227-9D5E-8BE607E0B6A2}" dt="2025-05-01T09:53:13.199" v="3" actId="2696"/>
        <pc:sldMasterMkLst>
          <pc:docMk/>
          <pc:sldMasterMk cId="3805189052" sldId="2147484404"/>
        </pc:sldMasterMkLst>
      </pc:sldMasterChg>
      <pc:sldMasterChg chg="del">
        <pc:chgData name="Marie-Sophie Meisinger" userId="286e1ad8-c636-4702-a91e-982a33a1b0e7" providerId="ADAL" clId="{2A72E08A-D250-4227-9D5E-8BE607E0B6A2}" dt="2025-05-01T09:53:17.236" v="4" actId="2696"/>
        <pc:sldMasterMkLst>
          <pc:docMk/>
          <pc:sldMasterMk cId="2408028282" sldId="2147484432"/>
        </pc:sldMasterMkLst>
      </pc:sldMasterChg>
      <pc:sldMasterChg chg="del">
        <pc:chgData name="Marie-Sophie Meisinger" userId="286e1ad8-c636-4702-a91e-982a33a1b0e7" providerId="ADAL" clId="{2A72E08A-D250-4227-9D5E-8BE607E0B6A2}" dt="2025-05-01T09:53:42.193" v="5" actId="2696"/>
        <pc:sldMasterMkLst>
          <pc:docMk/>
          <pc:sldMasterMk cId="2033676327" sldId="2147484958"/>
        </pc:sldMasterMkLst>
      </pc:sldMasterChg>
      <pc:sldMasterChg chg="del">
        <pc:chgData name="Marie-Sophie Meisinger" userId="286e1ad8-c636-4702-a91e-982a33a1b0e7" providerId="ADAL" clId="{2A72E08A-D250-4227-9D5E-8BE607E0B6A2}" dt="2025-05-01T09:53:47.942" v="6" actId="2696"/>
        <pc:sldMasterMkLst>
          <pc:docMk/>
          <pc:sldMasterMk cId="2163401239" sldId="2147485207"/>
        </pc:sldMasterMkLst>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771379136109781E-2"/>
          <c:y val="3.0887412704397176E-2"/>
          <c:w val="0.88625391864404024"/>
          <c:h val="0.83037531179230328"/>
        </c:manualLayout>
      </c:layout>
      <c:lineChart>
        <c:grouping val="standard"/>
        <c:varyColors val="0"/>
        <c:ser>
          <c:idx val="0"/>
          <c:order val="0"/>
          <c:tx>
            <c:strRef>
              <c:f>Sheet1!$B$1</c:f>
              <c:strCache>
                <c:ptCount val="1"/>
                <c:pt idx="0">
                  <c:v>Series 1</c:v>
                </c:pt>
              </c:strCache>
            </c:strRef>
          </c:tx>
          <c:spPr>
            <a:ln w="9525" cap="rnd">
              <a:solidFill>
                <a:srgbClr val="B29A90"/>
              </a:solidFill>
              <a:round/>
            </a:ln>
            <a:effectLst/>
          </c:spPr>
          <c:marker>
            <c:symbol val="circle"/>
            <c:size val="5"/>
            <c:spPr>
              <a:solidFill>
                <a:srgbClr val="B29A90"/>
              </a:solidFill>
              <a:ln w="9525">
                <a:solidFill>
                  <a:srgbClr val="B29A90"/>
                </a:solidFill>
              </a:ln>
              <a:effectLst/>
            </c:spPr>
          </c:marker>
          <c:dLbls>
            <c:dLbl>
              <c:idx val="0"/>
              <c:tx>
                <c:rich>
                  <a:bodyPr/>
                  <a:lstStyle/>
                  <a:p>
                    <a:fld id="{FCE52517-0795-4AAA-AAB4-D0443246138C}" type="VALUE">
                      <a:rPr lang="en-US" b="1"/>
                      <a:pPr/>
                      <a:t>[VALUE]</a:t>
                    </a:fld>
                    <a:endParaRPr lang="en-CH"/>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068-4EA9-A2AD-1DF430547C01}"/>
                </c:ext>
              </c:extLst>
            </c:dLbl>
            <c:dLbl>
              <c:idx val="1"/>
              <c:tx>
                <c:rich>
                  <a:bodyPr/>
                  <a:lstStyle/>
                  <a:p>
                    <a:r>
                      <a:rPr lang="en-US" b="1"/>
                      <a:t>5,50</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068-4EA9-A2AD-1DF430547C01}"/>
                </c:ext>
              </c:extLst>
            </c:dLbl>
            <c:dLbl>
              <c:idx val="2"/>
              <c:tx>
                <c:rich>
                  <a:bodyPr/>
                  <a:lstStyle/>
                  <a:p>
                    <a:fld id="{4F60DA43-8DDB-446A-B04B-A6B892A53FBA}" type="VALUE">
                      <a:rPr lang="en-US" b="1"/>
                      <a:pPr/>
                      <a:t>[VALUE]</a:t>
                    </a:fld>
                    <a:endParaRPr lang="en-CH"/>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9068-4EA9-A2AD-1DF430547C0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Neat
SHP</c:v>
                </c:pt>
                <c:pt idx="1">
                  <c:v>During wash
SHP</c:v>
                </c:pt>
                <c:pt idx="2">
                  <c:v>Later on 
SHP + ROC</c:v>
                </c:pt>
              </c:strCache>
            </c:strRef>
          </c:cat>
          <c:val>
            <c:numRef>
              <c:f>Sheet1!$B$2:$B$4</c:f>
              <c:numCache>
                <c:formatCode>General</c:formatCode>
                <c:ptCount val="3"/>
                <c:pt idx="0">
                  <c:v>5.54</c:v>
                </c:pt>
                <c:pt idx="1">
                  <c:v>5.5</c:v>
                </c:pt>
                <c:pt idx="2">
                  <c:v>5.43</c:v>
                </c:pt>
              </c:numCache>
            </c:numRef>
          </c:val>
          <c:smooth val="0"/>
          <c:extLst>
            <c:ext xmlns:c16="http://schemas.microsoft.com/office/drawing/2014/chart" uri="{C3380CC4-5D6E-409C-BE32-E72D297353CC}">
              <c16:uniqueId val="{00000000-9068-4EA9-A2AD-1DF430547C01}"/>
            </c:ext>
          </c:extLst>
        </c:ser>
        <c:ser>
          <c:idx val="1"/>
          <c:order val="1"/>
          <c:tx>
            <c:strRef>
              <c:f>Sheet1!$C$1</c:f>
              <c:strCache>
                <c:ptCount val="1"/>
                <c:pt idx="0">
                  <c:v>Series 2</c:v>
                </c:pt>
              </c:strCache>
            </c:strRef>
          </c:tx>
          <c:spPr>
            <a:ln w="9525" cap="rnd">
              <a:solidFill>
                <a:schemeClr val="accent2"/>
              </a:solidFill>
              <a:round/>
            </a:ln>
            <a:effectLst/>
          </c:spPr>
          <c:marker>
            <c:symbol val="circle"/>
            <c:size val="5"/>
            <c:spPr>
              <a:solidFill>
                <a:schemeClr val="accent2"/>
              </a:solidFill>
              <a:ln w="9525">
                <a:solidFill>
                  <a:schemeClr val="accent2"/>
                </a:solidFill>
              </a:ln>
              <a:effectLst/>
            </c:spPr>
          </c:marker>
          <c:dPt>
            <c:idx val="0"/>
            <c:marker>
              <c:symbol val="circle"/>
              <c:size val="5"/>
              <c:spPr>
                <a:solidFill>
                  <a:srgbClr val="9138B0"/>
                </a:solidFill>
                <a:ln w="9525">
                  <a:solidFill>
                    <a:srgbClr val="9138B0"/>
                  </a:solidFill>
                </a:ln>
                <a:effectLst/>
              </c:spPr>
            </c:marker>
            <c:bubble3D val="0"/>
            <c:spPr>
              <a:ln w="9525" cap="rnd">
                <a:solidFill>
                  <a:srgbClr val="9138B0"/>
                </a:solidFill>
                <a:round/>
              </a:ln>
              <a:effectLst/>
            </c:spPr>
            <c:extLst>
              <c:ext xmlns:c16="http://schemas.microsoft.com/office/drawing/2014/chart" uri="{C3380CC4-5D6E-409C-BE32-E72D297353CC}">
                <c16:uniqueId val="{00000005-9068-4EA9-A2AD-1DF430547C01}"/>
              </c:ext>
            </c:extLst>
          </c:dPt>
          <c:dPt>
            <c:idx val="1"/>
            <c:marker>
              <c:symbol val="circle"/>
              <c:size val="5"/>
              <c:spPr>
                <a:solidFill>
                  <a:srgbClr val="9138B0"/>
                </a:solidFill>
                <a:ln w="9525">
                  <a:solidFill>
                    <a:srgbClr val="9138B0"/>
                  </a:solidFill>
                </a:ln>
                <a:effectLst/>
              </c:spPr>
            </c:marker>
            <c:bubble3D val="0"/>
            <c:spPr>
              <a:ln w="9525" cap="rnd">
                <a:solidFill>
                  <a:srgbClr val="9138B0"/>
                </a:solidFill>
                <a:round/>
              </a:ln>
              <a:effectLst/>
            </c:spPr>
            <c:extLst>
              <c:ext xmlns:c16="http://schemas.microsoft.com/office/drawing/2014/chart" uri="{C3380CC4-5D6E-409C-BE32-E72D297353CC}">
                <c16:uniqueId val="{00000003-9068-4EA9-A2AD-1DF430547C01}"/>
              </c:ext>
            </c:extLst>
          </c:dPt>
          <c:dPt>
            <c:idx val="2"/>
            <c:marker>
              <c:symbol val="circle"/>
              <c:size val="5"/>
              <c:spPr>
                <a:solidFill>
                  <a:srgbClr val="9138B0"/>
                </a:solidFill>
                <a:ln w="9525">
                  <a:solidFill>
                    <a:srgbClr val="9138B0"/>
                  </a:solidFill>
                </a:ln>
                <a:effectLst/>
              </c:spPr>
            </c:marker>
            <c:bubble3D val="0"/>
            <c:spPr>
              <a:ln w="9525" cap="rnd">
                <a:solidFill>
                  <a:srgbClr val="9138B0"/>
                </a:solidFill>
                <a:round/>
              </a:ln>
              <a:effectLst/>
            </c:spPr>
            <c:extLst>
              <c:ext xmlns:c16="http://schemas.microsoft.com/office/drawing/2014/chart" uri="{C3380CC4-5D6E-409C-BE32-E72D297353CC}">
                <c16:uniqueId val="{00000004-9068-4EA9-A2AD-1DF430547C01}"/>
              </c:ext>
            </c:extLst>
          </c:dPt>
          <c:dLbls>
            <c:dLbl>
              <c:idx val="0"/>
              <c:tx>
                <c:rich>
                  <a:bodyPr/>
                  <a:lstStyle/>
                  <a:p>
                    <a:r>
                      <a:rPr lang="en-US" b="1"/>
                      <a:t>5,91++</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068-4EA9-A2AD-1DF430547C01}"/>
                </c:ext>
              </c:extLst>
            </c:dLbl>
            <c:dLbl>
              <c:idx val="1"/>
              <c:tx>
                <c:rich>
                  <a:bodyPr/>
                  <a:lstStyle/>
                  <a:p>
                    <a:r>
                      <a:rPr lang="en-US" b="1"/>
                      <a:t>5,87++</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068-4EA9-A2AD-1DF430547C01}"/>
                </c:ext>
              </c:extLst>
            </c:dLbl>
            <c:dLbl>
              <c:idx val="2"/>
              <c:tx>
                <c:rich>
                  <a:bodyPr/>
                  <a:lstStyle/>
                  <a:p>
                    <a:r>
                      <a:rPr lang="en-US" b="1"/>
                      <a:t>5,71+</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068-4EA9-A2AD-1DF430547C0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Neat
SHP</c:v>
                </c:pt>
                <c:pt idx="1">
                  <c:v>During wash
SHP</c:v>
                </c:pt>
                <c:pt idx="2">
                  <c:v>Later on 
SHP + ROC</c:v>
                </c:pt>
              </c:strCache>
            </c:strRef>
          </c:cat>
          <c:val>
            <c:numRef>
              <c:f>Sheet1!$C$2:$C$4</c:f>
              <c:numCache>
                <c:formatCode>General</c:formatCode>
                <c:ptCount val="3"/>
                <c:pt idx="0">
                  <c:v>5.91</c:v>
                </c:pt>
                <c:pt idx="1">
                  <c:v>5.87</c:v>
                </c:pt>
                <c:pt idx="2">
                  <c:v>5.71</c:v>
                </c:pt>
              </c:numCache>
            </c:numRef>
          </c:val>
          <c:smooth val="0"/>
          <c:extLst>
            <c:ext xmlns:c16="http://schemas.microsoft.com/office/drawing/2014/chart" uri="{C3380CC4-5D6E-409C-BE32-E72D297353CC}">
              <c16:uniqueId val="{00000001-9068-4EA9-A2AD-1DF430547C01}"/>
            </c:ext>
          </c:extLst>
        </c:ser>
        <c:ser>
          <c:idx val="2"/>
          <c:order val="2"/>
          <c:tx>
            <c:strRef>
              <c:f>Sheet1!$D$1</c:f>
              <c:strCache>
                <c:ptCount val="1"/>
                <c:pt idx="0">
                  <c:v>Column1</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Neat
SHP</c:v>
                </c:pt>
                <c:pt idx="1">
                  <c:v>During wash
SHP</c:v>
                </c:pt>
                <c:pt idx="2">
                  <c:v>Later on 
SHP + ROC</c:v>
                </c:pt>
              </c:strCache>
            </c:strRef>
          </c:cat>
          <c:val>
            <c:numRef>
              <c:f>Sheet1!$D$2:$D$4</c:f>
              <c:numCache>
                <c:formatCode>General</c:formatCode>
                <c:ptCount val="3"/>
              </c:numCache>
            </c:numRef>
          </c:val>
          <c:smooth val="0"/>
          <c:extLst>
            <c:ext xmlns:c16="http://schemas.microsoft.com/office/drawing/2014/chart" uri="{C3380CC4-5D6E-409C-BE32-E72D297353CC}">
              <c16:uniqueId val="{00000002-9068-4EA9-A2AD-1DF430547C01}"/>
            </c:ext>
          </c:extLst>
        </c:ser>
        <c:dLbls>
          <c:dLblPos val="t"/>
          <c:showLegendKey val="0"/>
          <c:showVal val="1"/>
          <c:showCatName val="0"/>
          <c:showSerName val="0"/>
          <c:showPercent val="0"/>
          <c:showBubbleSize val="0"/>
        </c:dLbls>
        <c:marker val="1"/>
        <c:smooth val="0"/>
        <c:axId val="2034705216"/>
        <c:axId val="2034710256"/>
      </c:lineChart>
      <c:catAx>
        <c:axId val="2034705216"/>
        <c:scaling>
          <c:orientation val="minMax"/>
        </c:scaling>
        <c:delete val="1"/>
        <c:axPos val="b"/>
        <c:numFmt formatCode="General" sourceLinked="1"/>
        <c:majorTickMark val="none"/>
        <c:minorTickMark val="none"/>
        <c:tickLblPos val="nextTo"/>
        <c:crossAx val="2034710256"/>
        <c:crosses val="autoZero"/>
        <c:auto val="1"/>
        <c:lblAlgn val="ctr"/>
        <c:lblOffset val="100"/>
        <c:noMultiLvlLbl val="0"/>
      </c:catAx>
      <c:valAx>
        <c:axId val="2034710256"/>
        <c:scaling>
          <c:orientation val="minMax"/>
          <c:max val="6.5"/>
          <c:min val="4.5"/>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4705216"/>
        <c:crosses val="autoZero"/>
        <c:crossBetween val="between"/>
        <c:majorUnit val="0.2"/>
        <c:min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96615461006925"/>
          <c:y val="0.12840506658998749"/>
          <c:w val="0.47162185165587034"/>
          <c:h val="0.79667485455072828"/>
        </c:manualLayout>
      </c:layout>
      <c:barChart>
        <c:barDir val="col"/>
        <c:grouping val="clustered"/>
        <c:varyColors val="0"/>
        <c:ser>
          <c:idx val="0"/>
          <c:order val="0"/>
          <c:tx>
            <c:strRef>
              <c:f>GRAPHS!$B$4</c:f>
              <c:strCache>
                <c:ptCount val="1"/>
                <c:pt idx="0">
                  <c:v>DAY 1</c:v>
                </c:pt>
              </c:strCache>
            </c:strRef>
          </c:tx>
          <c:spPr>
            <a:solidFill>
              <a:srgbClr val="F0F0F0"/>
            </a:solidFill>
            <a:ln>
              <a:noFill/>
            </a:ln>
            <a:effectLst/>
          </c:spPr>
          <c:invertIfNegative val="0"/>
          <c:dPt>
            <c:idx val="0"/>
            <c:invertIfNegative val="0"/>
            <c:bubble3D val="0"/>
            <c:extLst>
              <c:ext xmlns:c16="http://schemas.microsoft.com/office/drawing/2014/chart" uri="{C3380CC4-5D6E-409C-BE32-E72D297353CC}">
                <c16:uniqueId val="{00000000-2123-44FC-A079-AC68148250DA}"/>
              </c:ext>
            </c:extLst>
          </c:dPt>
          <c:dLbls>
            <c:dLbl>
              <c:idx val="0"/>
              <c:layout>
                <c:manualLayout>
                  <c:x val="0"/>
                  <c:y val="-2.3868277180235563E-2"/>
                </c:manualLayout>
              </c:layout>
              <c:tx>
                <c:strRef>
                  <c:f>GRAPHS!$D$25</c:f>
                  <c:strCache>
                    <c:ptCount val="1"/>
                    <c:pt idx="0">
                      <c:v>A</c:v>
                    </c:pt>
                  </c:strCache>
                </c:strRef>
              </c:tx>
              <c:dLblPos val="outEnd"/>
              <c:showLegendKey val="0"/>
              <c:showVal val="1"/>
              <c:showCatName val="0"/>
              <c:showSerName val="0"/>
              <c:showPercent val="0"/>
              <c:showBubbleSize val="0"/>
              <c:extLst>
                <c:ext xmlns:c15="http://schemas.microsoft.com/office/drawing/2012/chart" uri="{CE6537A1-D6FC-4f65-9D91-7224C49458BB}">
                  <c15:dlblFieldTable>
                    <c15:dlblFTEntry>
                      <c15:txfldGUID>{9DC6DE23-8AE5-4165-9DF5-EB7D04E2EC42}</c15:txfldGUID>
                      <c15:f>GRAPHS!$D$25</c15:f>
                      <c15:dlblFieldTableCache>
                        <c:ptCount val="1"/>
                        <c:pt idx="0">
                          <c:v>A</c:v>
                        </c:pt>
                      </c15:dlblFieldTableCache>
                    </c15:dlblFTEntry>
                  </c15:dlblFieldTable>
                  <c15:showDataLabelsRange val="0"/>
                </c:ext>
                <c:ext xmlns:c16="http://schemas.microsoft.com/office/drawing/2014/chart" uri="{C3380CC4-5D6E-409C-BE32-E72D297353CC}">
                  <c16:uniqueId val="{00000000-2123-44FC-A079-AC68148250D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GRAPHS!$C$15:$F$15</c:f>
                <c:numCache>
                  <c:formatCode>General</c:formatCode>
                  <c:ptCount val="4"/>
                  <c:pt idx="0">
                    <c:v>0.47080981109125147</c:v>
                  </c:pt>
                  <c:pt idx="1">
                    <c:v>0.59075238594557455</c:v>
                  </c:pt>
                  <c:pt idx="2">
                    <c:v>0</c:v>
                  </c:pt>
                  <c:pt idx="3">
                    <c:v>0</c:v>
                  </c:pt>
                </c:numCache>
              </c:numRef>
            </c:plus>
            <c:minus>
              <c:numRef>
                <c:f>GRAPHS!$C$15:$F$15</c:f>
                <c:numCache>
                  <c:formatCode>General</c:formatCode>
                  <c:ptCount val="4"/>
                  <c:pt idx="0">
                    <c:v>0.47080981109125147</c:v>
                  </c:pt>
                  <c:pt idx="1">
                    <c:v>0.59075238594557455</c:v>
                  </c:pt>
                  <c:pt idx="2">
                    <c:v>0</c:v>
                  </c:pt>
                  <c:pt idx="3">
                    <c:v>0</c:v>
                  </c:pt>
                </c:numCache>
              </c:numRef>
            </c:minus>
            <c:spPr>
              <a:noFill/>
              <a:ln w="12700" cap="flat" cmpd="sng" algn="ctr">
                <a:solidFill>
                  <a:schemeClr val="tx1"/>
                </a:solidFill>
                <a:round/>
              </a:ln>
              <a:effectLst/>
            </c:spPr>
          </c:errBars>
          <c:cat>
            <c:strRef>
              <c:f>GRAPHS!$C$2:$C$3</c:f>
              <c:strCache>
                <c:ptCount val="2"/>
                <c:pt idx="1">
                  <c:v>n=28</c:v>
                </c:pt>
              </c:strCache>
            </c:strRef>
          </c:cat>
          <c:val>
            <c:numRef>
              <c:f>GRAPHS!$C$4</c:f>
              <c:numCache>
                <c:formatCode>General</c:formatCode>
                <c:ptCount val="1"/>
                <c:pt idx="0">
                  <c:v>6.39</c:v>
                </c:pt>
              </c:numCache>
            </c:numRef>
          </c:val>
          <c:extLst>
            <c:ext xmlns:c16="http://schemas.microsoft.com/office/drawing/2014/chart" uri="{C3380CC4-5D6E-409C-BE32-E72D297353CC}">
              <c16:uniqueId val="{00000001-2123-44FC-A079-AC68148250DA}"/>
            </c:ext>
          </c:extLst>
        </c:ser>
        <c:ser>
          <c:idx val="1"/>
          <c:order val="1"/>
          <c:tx>
            <c:strRef>
              <c:f>GRAPHS!$B$5</c:f>
              <c:strCache>
                <c:ptCount val="1"/>
                <c:pt idx="0">
                  <c:v>DAY 7</c:v>
                </c:pt>
              </c:strCache>
            </c:strRef>
          </c:tx>
          <c:spPr>
            <a:solidFill>
              <a:schemeClr val="accent2"/>
            </a:solidFill>
            <a:ln>
              <a:noFill/>
            </a:ln>
            <a:effectLst/>
          </c:spPr>
          <c:invertIfNegative val="0"/>
          <c:dPt>
            <c:idx val="0"/>
            <c:invertIfNegative val="0"/>
            <c:bubble3D val="0"/>
            <c:spPr>
              <a:solidFill>
                <a:srgbClr val="9138B0"/>
              </a:solidFill>
              <a:ln>
                <a:noFill/>
              </a:ln>
              <a:effectLst/>
            </c:spPr>
            <c:extLst>
              <c:ext xmlns:c16="http://schemas.microsoft.com/office/drawing/2014/chart" uri="{C3380CC4-5D6E-409C-BE32-E72D297353CC}">
                <c16:uniqueId val="{00000002-2123-44FC-A079-AC68148250DA}"/>
              </c:ext>
            </c:extLst>
          </c:dPt>
          <c:dLbls>
            <c:dLbl>
              <c:idx val="0"/>
              <c:layout>
                <c:manualLayout>
                  <c:x val="-1.2289512068389399E-16"/>
                  <c:y val="-1.591218478682371E-2"/>
                </c:manualLayout>
              </c:layout>
              <c:tx>
                <c:strRef>
                  <c:f>GRAPHS!$E$25</c:f>
                  <c:strCache>
                    <c:ptCount val="1"/>
                    <c:pt idx="0">
                      <c:v>A</c:v>
                    </c:pt>
                  </c:strCache>
                </c:strRef>
              </c:tx>
              <c:dLblPos val="outEnd"/>
              <c:showLegendKey val="0"/>
              <c:showVal val="1"/>
              <c:showCatName val="0"/>
              <c:showSerName val="0"/>
              <c:showPercent val="0"/>
              <c:showBubbleSize val="0"/>
              <c:extLst>
                <c:ext xmlns:c15="http://schemas.microsoft.com/office/drawing/2012/chart" uri="{CE6537A1-D6FC-4f65-9D91-7224C49458BB}">
                  <c15:dlblFieldTable>
                    <c15:dlblFTEntry>
                      <c15:txfldGUID>{0266EA02-B35D-4CF0-AF20-2F01B6C11CB9}</c15:txfldGUID>
                      <c15:f>GRAPHS!$E$25</c15:f>
                      <c15:dlblFieldTableCache>
                        <c:ptCount val="1"/>
                        <c:pt idx="0">
                          <c:v>A</c:v>
                        </c:pt>
                      </c15:dlblFieldTableCache>
                    </c15:dlblFTEntry>
                  </c15:dlblFieldTable>
                  <c15:showDataLabelsRange val="0"/>
                </c:ext>
                <c:ext xmlns:c16="http://schemas.microsoft.com/office/drawing/2014/chart" uri="{C3380CC4-5D6E-409C-BE32-E72D297353CC}">
                  <c16:uniqueId val="{00000002-2123-44FC-A079-AC68148250D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GRAPHS!$C$16:$F$16</c:f>
                <c:numCache>
                  <c:formatCode>General</c:formatCode>
                  <c:ptCount val="4"/>
                  <c:pt idx="0">
                    <c:v>0.45456147404935743</c:v>
                  </c:pt>
                  <c:pt idx="1">
                    <c:v>0.57382995421009253</c:v>
                  </c:pt>
                  <c:pt idx="2">
                    <c:v>0</c:v>
                  </c:pt>
                  <c:pt idx="3">
                    <c:v>0</c:v>
                  </c:pt>
                </c:numCache>
              </c:numRef>
            </c:plus>
            <c:minus>
              <c:numRef>
                <c:f>GRAPHS!$C$16:$F$16</c:f>
                <c:numCache>
                  <c:formatCode>General</c:formatCode>
                  <c:ptCount val="4"/>
                  <c:pt idx="0">
                    <c:v>0.45456147404935743</c:v>
                  </c:pt>
                  <c:pt idx="1">
                    <c:v>0.57382995421009253</c:v>
                  </c:pt>
                  <c:pt idx="2">
                    <c:v>0</c:v>
                  </c:pt>
                  <c:pt idx="3">
                    <c:v>0</c:v>
                  </c:pt>
                </c:numCache>
              </c:numRef>
            </c:minus>
            <c:spPr>
              <a:noFill/>
              <a:ln w="12700" cap="flat" cmpd="sng" algn="ctr">
                <a:solidFill>
                  <a:schemeClr val="tx1"/>
                </a:solidFill>
                <a:round/>
              </a:ln>
              <a:effectLst/>
            </c:spPr>
          </c:errBars>
          <c:cat>
            <c:strRef>
              <c:f>GRAPHS!$C$2:$C$3</c:f>
              <c:strCache>
                <c:ptCount val="2"/>
                <c:pt idx="1">
                  <c:v>n=28</c:v>
                </c:pt>
              </c:strCache>
            </c:strRef>
          </c:cat>
          <c:val>
            <c:numRef>
              <c:f>GRAPHS!$C$5</c:f>
              <c:numCache>
                <c:formatCode>General</c:formatCode>
                <c:ptCount val="1"/>
                <c:pt idx="0">
                  <c:v>6.43</c:v>
                </c:pt>
              </c:numCache>
            </c:numRef>
          </c:val>
          <c:extLst>
            <c:ext xmlns:c16="http://schemas.microsoft.com/office/drawing/2014/chart" uri="{C3380CC4-5D6E-409C-BE32-E72D297353CC}">
              <c16:uniqueId val="{00000003-2123-44FC-A079-AC68148250DA}"/>
            </c:ext>
          </c:extLst>
        </c:ser>
        <c:dLbls>
          <c:dLblPos val="outEnd"/>
          <c:showLegendKey val="0"/>
          <c:showVal val="1"/>
          <c:showCatName val="0"/>
          <c:showSerName val="0"/>
          <c:showPercent val="0"/>
          <c:showBubbleSize val="0"/>
        </c:dLbls>
        <c:gapWidth val="10"/>
        <c:axId val="262431872"/>
        <c:axId val="262433408"/>
      </c:barChart>
      <c:catAx>
        <c:axId val="26243187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433408"/>
        <c:crosses val="autoZero"/>
        <c:auto val="1"/>
        <c:lblAlgn val="ctr"/>
        <c:lblOffset val="100"/>
        <c:noMultiLvlLbl val="0"/>
      </c:catAx>
      <c:valAx>
        <c:axId val="262433408"/>
        <c:scaling>
          <c:orientation val="minMax"/>
          <c:max val="7"/>
          <c:min val="0"/>
        </c:scaling>
        <c:delete val="1"/>
        <c:axPos val="l"/>
        <c:title>
          <c:tx>
            <c:rich>
              <a:bodyPr rot="-5400000" spcFirstLastPara="1" vertOverflow="ellipsis" vert="horz" wrap="square" anchor="ctr" anchorCtr="1"/>
              <a:lstStyle/>
              <a:p>
                <a:pPr>
                  <a:lnSpc>
                    <a:spcPct val="90000"/>
                  </a:lnSpc>
                  <a:defRPr sz="1330" b="0" i="0" u="none" strike="noStrike" kern="1200" baseline="0">
                    <a:solidFill>
                      <a:schemeClr val="tx1">
                        <a:lumMod val="65000"/>
                        <a:lumOff val="35000"/>
                      </a:schemeClr>
                    </a:solidFill>
                    <a:latin typeface="+mn-lt"/>
                    <a:ea typeface="+mn-ea"/>
                    <a:cs typeface="+mn-cs"/>
                  </a:defRPr>
                </a:pPr>
                <a:r>
                  <a:rPr lang="en-US" sz="1000" b="1">
                    <a:solidFill>
                      <a:schemeClr val="tx1"/>
                    </a:solidFill>
                  </a:rPr>
                  <a:t>Overall intensity </a:t>
                </a:r>
              </a:p>
              <a:p>
                <a:pPr>
                  <a:lnSpc>
                    <a:spcPct val="90000"/>
                  </a:lnSpc>
                  <a:defRPr/>
                </a:pPr>
                <a:r>
                  <a:rPr lang="en-US" sz="1000" b="1">
                    <a:solidFill>
                      <a:schemeClr val="tx1"/>
                    </a:solidFill>
                  </a:rPr>
                  <a:t>6 hours dry</a:t>
                </a:r>
                <a:endParaRPr lang="fr-FR" sz="1000" b="1">
                  <a:solidFill>
                    <a:schemeClr val="tx1"/>
                  </a:solidFill>
                </a:endParaRPr>
              </a:p>
            </c:rich>
          </c:tx>
          <c:layout>
            <c:manualLayout>
              <c:xMode val="edge"/>
              <c:yMode val="edge"/>
              <c:x val="0"/>
              <c:y val="0.19127124910138846"/>
            </c:manualLayout>
          </c:layout>
          <c:overlay val="0"/>
          <c:spPr>
            <a:noFill/>
            <a:ln>
              <a:noFill/>
            </a:ln>
            <a:effectLst/>
          </c:spPr>
          <c:txPr>
            <a:bodyPr rot="-5400000" spcFirstLastPara="1" vertOverflow="ellipsis" vert="horz" wrap="square" anchor="ctr" anchorCtr="1"/>
            <a:lstStyle/>
            <a:p>
              <a:pPr>
                <a:lnSpc>
                  <a:spcPct val="90000"/>
                </a:lnSpc>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2624318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1163" cy="498852"/>
          </a:xfrm>
          <a:prstGeom prst="rect">
            <a:avLst/>
          </a:prstGeom>
        </p:spPr>
        <p:txBody>
          <a:bodyPr vert="horz" lIns="91431" tIns="45716" rIns="91431" bIns="45716" rtlCol="0"/>
          <a:lstStyle>
            <a:lvl1pPr algn="l">
              <a:defRPr sz="1200"/>
            </a:lvl1pPr>
          </a:lstStyle>
          <a:p>
            <a:endParaRPr lang="fr-FR"/>
          </a:p>
        </p:txBody>
      </p:sp>
      <p:sp>
        <p:nvSpPr>
          <p:cNvPr id="3" name="Date Placeholder 2"/>
          <p:cNvSpPr>
            <a:spLocks noGrp="1"/>
          </p:cNvSpPr>
          <p:nvPr>
            <p:ph type="dt" idx="1"/>
          </p:nvPr>
        </p:nvSpPr>
        <p:spPr>
          <a:xfrm>
            <a:off x="3857637" y="0"/>
            <a:ext cx="2951163" cy="498852"/>
          </a:xfrm>
          <a:prstGeom prst="rect">
            <a:avLst/>
          </a:prstGeom>
        </p:spPr>
        <p:txBody>
          <a:bodyPr vert="horz" lIns="91431" tIns="45716" rIns="91431" bIns="45716" rtlCol="0"/>
          <a:lstStyle>
            <a:lvl1pPr algn="r">
              <a:defRPr sz="1200"/>
            </a:lvl1pPr>
          </a:lstStyle>
          <a:p>
            <a:fld id="{20FA158D-0455-4EB3-BCC9-83F2268859D1}" type="datetimeFigureOut">
              <a:rPr lang="fr-FR" smtClean="0"/>
              <a:t>01/05/2025</a:t>
            </a:fld>
            <a:endParaRPr lang="fr-FR"/>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31" tIns="45716" rIns="91431" bIns="45716" rtlCol="0" anchor="ctr"/>
          <a:lstStyle/>
          <a:p>
            <a:endParaRPr lang="fr-FR"/>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31" tIns="45716" rIns="91431"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443662"/>
            <a:ext cx="2951163" cy="498851"/>
          </a:xfrm>
          <a:prstGeom prst="rect">
            <a:avLst/>
          </a:prstGeom>
        </p:spPr>
        <p:txBody>
          <a:bodyPr vert="horz" lIns="91431" tIns="45716" rIns="91431" bIns="45716" rtlCol="0" anchor="b"/>
          <a:lstStyle>
            <a:lvl1pPr algn="l">
              <a:defRPr sz="1200"/>
            </a:lvl1pPr>
          </a:lstStyle>
          <a:p>
            <a:endParaRPr lang="fr-FR"/>
          </a:p>
        </p:txBody>
      </p:sp>
      <p:sp>
        <p:nvSpPr>
          <p:cNvPr id="7" name="Slide Number Placeholder 6"/>
          <p:cNvSpPr>
            <a:spLocks noGrp="1"/>
          </p:cNvSpPr>
          <p:nvPr>
            <p:ph type="sldNum" sz="quarter" idx="5"/>
          </p:nvPr>
        </p:nvSpPr>
        <p:spPr>
          <a:xfrm>
            <a:off x="3857637" y="9443662"/>
            <a:ext cx="2951163" cy="498851"/>
          </a:xfrm>
          <a:prstGeom prst="rect">
            <a:avLst/>
          </a:prstGeom>
        </p:spPr>
        <p:txBody>
          <a:bodyPr vert="horz" lIns="91431" tIns="45716" rIns="91431" bIns="45716" rtlCol="0" anchor="b"/>
          <a:lstStyle>
            <a:lvl1pPr algn="r">
              <a:defRPr sz="1200"/>
            </a:lvl1pPr>
          </a:lstStyle>
          <a:p>
            <a:fld id="{E26944E4-0EDB-4B49-919D-BFE8B0ADBDB3}" type="slidenum">
              <a:rPr lang="fr-FR" smtClean="0"/>
              <a:t>‹#›</a:t>
            </a:fld>
            <a:endParaRPr lang="fr-FR"/>
          </a:p>
        </p:txBody>
      </p:sp>
    </p:spTree>
    <p:extLst>
      <p:ext uri="{BB962C8B-B14F-4D97-AF65-F5344CB8AC3E}">
        <p14:creationId xmlns:p14="http://schemas.microsoft.com/office/powerpoint/2010/main" val="2532975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osmeticsdesign-europe.com/Article/2023/11/20/60-70-of-the-world-s-population-has-texture-in-their-hair.-Innovating-in-the-underserved-textured-hair-care-market?utm_source=copyright&amp;utm_medium=OnSite&amp;utm_campaign=copyright"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p: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418354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5"/>
          </p:nvPr>
        </p:nvSpPr>
        <p:spPr/>
        <p:txBody>
          <a:bodyPr/>
          <a:lstStyle/>
          <a:p>
            <a:pPr defTabSz="914320">
              <a:defRPr/>
            </a:pPr>
            <a:fld id="{B05EFF53-B5E9-4C67-9F80-34173122F7DF}" type="slidenum">
              <a:rPr lang="en-GB">
                <a:solidFill>
                  <a:prstClr val="black"/>
                </a:solidFill>
                <a:latin typeface="DM Sans" pitchFamily="2" charset="77"/>
              </a:rPr>
              <a:pPr defTabSz="914320">
                <a:defRPr/>
              </a:pPr>
              <a:t>2</a:t>
            </a:fld>
            <a:endParaRPr lang="en-GB">
              <a:solidFill>
                <a:prstClr val="black"/>
              </a:solidFill>
              <a:latin typeface="DM Sans" pitchFamily="2" charset="77"/>
            </a:endParaRPr>
          </a:p>
        </p:txBody>
      </p:sp>
    </p:spTree>
    <p:extLst>
      <p:ext uri="{BB962C8B-B14F-4D97-AF65-F5344CB8AC3E}">
        <p14:creationId xmlns:p14="http://schemas.microsoft.com/office/powerpoint/2010/main" val="1444711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320">
              <a:defRPr/>
            </a:pPr>
            <a:fld id="{B05EFF53-B5E9-4C67-9F80-34173122F7DF}" type="slidenum">
              <a:rPr lang="en-GB">
                <a:solidFill>
                  <a:prstClr val="black"/>
                </a:solidFill>
                <a:latin typeface="DM Sans" pitchFamily="2" charset="77"/>
              </a:rPr>
              <a:pPr defTabSz="914320">
                <a:defRPr/>
              </a:pPr>
              <a:t>4</a:t>
            </a:fld>
            <a:endParaRPr lang="en-GB">
              <a:solidFill>
                <a:prstClr val="black"/>
              </a:solidFill>
              <a:latin typeface="DM Sans" pitchFamily="2" charset="77"/>
            </a:endParaRPr>
          </a:p>
        </p:txBody>
      </p:sp>
    </p:spTree>
    <p:extLst>
      <p:ext uri="{BB962C8B-B14F-4D97-AF65-F5344CB8AC3E}">
        <p14:creationId xmlns:p14="http://schemas.microsoft.com/office/powerpoint/2010/main" val="4020235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320">
              <a:defRPr/>
            </a:pPr>
            <a:fld id="{B05EFF53-B5E9-4C67-9F80-34173122F7DF}" type="slidenum">
              <a:rPr lang="en-GB">
                <a:solidFill>
                  <a:prstClr val="black"/>
                </a:solidFill>
                <a:latin typeface="DM Sans" pitchFamily="2" charset="77"/>
              </a:rPr>
              <a:pPr defTabSz="914320">
                <a:defRPr/>
              </a:pPr>
              <a:t>6</a:t>
            </a:fld>
            <a:endParaRPr lang="en-GB">
              <a:solidFill>
                <a:prstClr val="black"/>
              </a:solidFill>
              <a:latin typeface="DM Sans" pitchFamily="2" charset="77"/>
            </a:endParaRPr>
          </a:p>
        </p:txBody>
      </p:sp>
    </p:spTree>
    <p:extLst>
      <p:ext uri="{BB962C8B-B14F-4D97-AF65-F5344CB8AC3E}">
        <p14:creationId xmlns:p14="http://schemas.microsoft.com/office/powerpoint/2010/main" val="1699680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72C25-9BFE-5980-BE2D-888FE6330F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F7B96-208C-9B98-D8BB-4C439F934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616D98-A468-04FA-9696-5C5825643290}"/>
              </a:ext>
            </a:extLst>
          </p:cNvPr>
          <p:cNvSpPr>
            <a:spLocks noGrp="1"/>
          </p:cNvSpPr>
          <p:nvPr>
            <p:ph type="body" idx="1"/>
          </p:nvPr>
        </p:nvSpPr>
        <p:spPr/>
        <p:txBody>
          <a:bodyPr/>
          <a:lstStyle/>
          <a:p>
            <a:endParaRPr lang="en-US" b="0" i="1" dirty="0">
              <a:solidFill>
                <a:srgbClr val="111111"/>
              </a:solidFill>
              <a:effectLst/>
              <a:latin typeface="STIX Two Text"/>
            </a:endParaRPr>
          </a:p>
          <a:p>
            <a:pPr algn="l"/>
            <a:r>
              <a:rPr lang="en-US" u="none" strike="noStrike" dirty="0">
                <a:solidFill>
                  <a:srgbClr val="F15152"/>
                </a:solidFill>
                <a:effectLst/>
                <a:hlinkClick r:id="rId3"/>
              </a:rPr>
              <a:t>“60-70% of the world’s population has texture in their hair.” Innovating in the underserved textured hair care market</a:t>
            </a:r>
            <a:endParaRPr lang="en-US" dirty="0">
              <a:solidFill>
                <a:srgbClr val="18181B"/>
              </a:solidFill>
              <a:effectLst/>
            </a:endParaRPr>
          </a:p>
          <a:p>
            <a:pPr algn="l"/>
            <a:r>
              <a:rPr lang="en-US" dirty="0">
                <a:solidFill>
                  <a:srgbClr val="70707B"/>
                </a:solidFill>
                <a:effectLst/>
              </a:rPr>
              <a:t>20-Nov-2023 By Kirsty Doolan</a:t>
            </a:r>
            <a:endParaRPr lang="en-US" b="0" i="1" dirty="0">
              <a:solidFill>
                <a:srgbClr val="111111"/>
              </a:solidFill>
              <a:effectLst/>
              <a:latin typeface="STIX Two Text"/>
            </a:endParaRPr>
          </a:p>
          <a:p>
            <a:r>
              <a:rPr lang="en-US" dirty="0"/>
              <a:t>https://www.cosmeticsdesign-europe.com/Article/2023/11/20/60-70-of-the-world-s-population-has-texture-in-their-hair.-Innovating-in-the-underserved-textured-hair-care-market?utm_source=copyright&amp;utm_medium=OnSite&amp;utm_campaign=copyright</a:t>
            </a:r>
          </a:p>
        </p:txBody>
      </p:sp>
      <p:sp>
        <p:nvSpPr>
          <p:cNvPr id="4" name="Slide Number Placeholder 3">
            <a:extLst>
              <a:ext uri="{FF2B5EF4-FFF2-40B4-BE49-F238E27FC236}">
                <a16:creationId xmlns:a16="http://schemas.microsoft.com/office/drawing/2014/main" id="{DB5559D5-9016-C2A8-A2A6-05ECE63FFC9B}"/>
              </a:ext>
            </a:extLst>
          </p:cNvPr>
          <p:cNvSpPr>
            <a:spLocks noGrp="1"/>
          </p:cNvSpPr>
          <p:nvPr>
            <p:ph type="sldNum" sz="quarter" idx="5"/>
          </p:nvPr>
        </p:nvSpPr>
        <p:spPr/>
        <p:txBody>
          <a:bodyPr/>
          <a:lstStyle/>
          <a:p>
            <a:pPr defTabSz="914320">
              <a:defRPr/>
            </a:pPr>
            <a:fld id="{B05EFF53-B5E9-4C67-9F80-34173122F7DF}" type="slidenum">
              <a:rPr lang="en-GB">
                <a:solidFill>
                  <a:prstClr val="black"/>
                </a:solidFill>
                <a:latin typeface="DM Sans" pitchFamily="2" charset="77"/>
              </a:rPr>
              <a:pPr defTabSz="914320">
                <a:defRPr/>
              </a:pPr>
              <a:t>7</a:t>
            </a:fld>
            <a:endParaRPr lang="en-GB">
              <a:solidFill>
                <a:prstClr val="black"/>
              </a:solidFill>
              <a:latin typeface="DM Sans" pitchFamily="2" charset="77"/>
            </a:endParaRPr>
          </a:p>
        </p:txBody>
      </p:sp>
    </p:spTree>
    <p:extLst>
      <p:ext uri="{BB962C8B-B14F-4D97-AF65-F5344CB8AC3E}">
        <p14:creationId xmlns:p14="http://schemas.microsoft.com/office/powerpoint/2010/main" val="4090744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endParaRPr lang="fr-FR" dirty="0">
              <a:solidFill>
                <a:prstClr val="black"/>
              </a:solidFill>
              <a:latin typeface="STIX Two Text"/>
            </a:endParaRPr>
          </a:p>
          <a:p>
            <a:pPr defTabSz="914320">
              <a:defRPr/>
            </a:pPr>
            <a:endParaRPr lang="fr-FR" dirty="0">
              <a:solidFill>
                <a:prstClr val="black"/>
              </a:solidFill>
              <a:latin typeface="STIX Two Text"/>
            </a:endParaRPr>
          </a:p>
          <a:p>
            <a:endParaRPr lang="en-US" dirty="0"/>
          </a:p>
        </p:txBody>
      </p:sp>
      <p:sp>
        <p:nvSpPr>
          <p:cNvPr id="4" name="Slide Number Placeholder 3"/>
          <p:cNvSpPr>
            <a:spLocks noGrp="1"/>
          </p:cNvSpPr>
          <p:nvPr>
            <p:ph type="sldNum" sz="quarter" idx="5"/>
          </p:nvPr>
        </p:nvSpPr>
        <p:spPr/>
        <p:txBody>
          <a:bodyPr/>
          <a:lstStyle/>
          <a:p>
            <a:pPr defTabSz="914320">
              <a:defRPr/>
            </a:pPr>
            <a:fld id="{B05EFF53-B5E9-4C67-9F80-34173122F7DF}" type="slidenum">
              <a:rPr lang="en-GB">
                <a:solidFill>
                  <a:prstClr val="black"/>
                </a:solidFill>
                <a:latin typeface="DM Sans" pitchFamily="2" charset="77"/>
              </a:rPr>
              <a:pPr defTabSz="914320">
                <a:defRPr/>
              </a:pPr>
              <a:t>8</a:t>
            </a:fld>
            <a:endParaRPr lang="en-GB">
              <a:solidFill>
                <a:prstClr val="black"/>
              </a:solidFill>
              <a:latin typeface="DM Sans" pitchFamily="2" charset="77"/>
            </a:endParaRPr>
          </a:p>
        </p:txBody>
      </p:sp>
    </p:spTree>
    <p:extLst>
      <p:ext uri="{BB962C8B-B14F-4D97-AF65-F5344CB8AC3E}">
        <p14:creationId xmlns:p14="http://schemas.microsoft.com/office/powerpoint/2010/main" val="27964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6944E4-0EDB-4B49-919D-BFE8B0ADBDB3}" type="slidenum">
              <a:rPr lang="fr-FR" smtClean="0"/>
              <a:t>9</a:t>
            </a:fld>
            <a:endParaRPr lang="fr-FR"/>
          </a:p>
        </p:txBody>
      </p:sp>
    </p:spTree>
    <p:extLst>
      <p:ext uri="{BB962C8B-B14F-4D97-AF65-F5344CB8AC3E}">
        <p14:creationId xmlns:p14="http://schemas.microsoft.com/office/powerpoint/2010/main" val="3844377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endParaRPr lang="en-US" dirty="0">
              <a:solidFill>
                <a:schemeClr val="bg1"/>
              </a:solidFill>
              <a:ea typeface="Fira Sans" panose="020B0503050000020004" pitchFamily="34" charset="0"/>
            </a:endParaRPr>
          </a:p>
          <a:p>
            <a:endParaRPr lang="fr-FR" dirty="0"/>
          </a:p>
        </p:txBody>
      </p:sp>
      <p:sp>
        <p:nvSpPr>
          <p:cNvPr id="4" name="Slide Number Placeholder 3"/>
          <p:cNvSpPr>
            <a:spLocks noGrp="1"/>
          </p:cNvSpPr>
          <p:nvPr>
            <p:ph type="sldNum" sz="quarter" idx="5"/>
          </p:nvPr>
        </p:nvSpPr>
        <p:spPr/>
        <p:txBody>
          <a:bodyPr/>
          <a:lstStyle/>
          <a:p>
            <a:pPr defTabSz="914320">
              <a:defRPr/>
            </a:pPr>
            <a:fld id="{B05EFF53-B5E9-4C67-9F80-34173122F7DF}" type="slidenum">
              <a:rPr lang="en-GB">
                <a:solidFill>
                  <a:prstClr val="black"/>
                </a:solidFill>
                <a:latin typeface="DM Sans" pitchFamily="2" charset="77"/>
              </a:rPr>
              <a:pPr defTabSz="914320">
                <a:defRPr/>
              </a:pPr>
              <a:t>11</a:t>
            </a:fld>
            <a:endParaRPr lang="en-GB">
              <a:solidFill>
                <a:prstClr val="black"/>
              </a:solidFill>
              <a:latin typeface="DM Sans" pitchFamily="2" charset="77"/>
            </a:endParaRPr>
          </a:p>
        </p:txBody>
      </p:sp>
    </p:spTree>
    <p:extLst>
      <p:ext uri="{BB962C8B-B14F-4D97-AF65-F5344CB8AC3E}">
        <p14:creationId xmlns:p14="http://schemas.microsoft.com/office/powerpoint/2010/main" val="13871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320">
              <a:defRPr/>
            </a:pPr>
            <a:fld id="{B05EFF53-B5E9-4C67-9F80-34173122F7DF}" type="slidenum">
              <a:rPr lang="en-GB">
                <a:solidFill>
                  <a:prstClr val="black"/>
                </a:solidFill>
                <a:latin typeface="DM Sans" pitchFamily="2" charset="77"/>
              </a:rPr>
              <a:pPr defTabSz="914320">
                <a:defRPr/>
              </a:pPr>
              <a:t>12</a:t>
            </a:fld>
            <a:endParaRPr lang="en-GB">
              <a:solidFill>
                <a:prstClr val="black"/>
              </a:solidFill>
              <a:latin typeface="DM Sans" pitchFamily="2" charset="77"/>
            </a:endParaRPr>
          </a:p>
        </p:txBody>
      </p:sp>
    </p:spTree>
    <p:extLst>
      <p:ext uri="{BB962C8B-B14F-4D97-AF65-F5344CB8AC3E}">
        <p14:creationId xmlns:p14="http://schemas.microsoft.com/office/powerpoint/2010/main" val="272782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endParaRPr lang="fr-FR" dirty="0">
              <a:solidFill>
                <a:schemeClr val="bg1"/>
              </a:solidFill>
              <a:latin typeface="DM Sans (Body)"/>
            </a:endParaRPr>
          </a:p>
        </p:txBody>
      </p:sp>
      <p:sp>
        <p:nvSpPr>
          <p:cNvPr id="4" name="Slide Number Placeholder 3"/>
          <p:cNvSpPr>
            <a:spLocks noGrp="1"/>
          </p:cNvSpPr>
          <p:nvPr>
            <p:ph type="sldNum" sz="quarter" idx="5"/>
          </p:nvPr>
        </p:nvSpPr>
        <p:spPr/>
        <p:txBody>
          <a:bodyPr/>
          <a:lstStyle/>
          <a:p>
            <a:pPr defTabSz="914320">
              <a:defRPr/>
            </a:pPr>
            <a:fld id="{B05EFF53-B5E9-4C67-9F80-34173122F7DF}" type="slidenum">
              <a:rPr lang="en-GB">
                <a:solidFill>
                  <a:prstClr val="black"/>
                </a:solidFill>
                <a:latin typeface="DM Sans" pitchFamily="2" charset="77"/>
              </a:rPr>
              <a:pPr defTabSz="914320">
                <a:defRPr/>
              </a:pPr>
              <a:t>13</a:t>
            </a:fld>
            <a:endParaRPr lang="en-GB">
              <a:solidFill>
                <a:prstClr val="black"/>
              </a:solidFill>
              <a:latin typeface="DM Sans" pitchFamily="2" charset="77"/>
            </a:endParaRPr>
          </a:p>
        </p:txBody>
      </p:sp>
    </p:spTree>
    <p:extLst>
      <p:ext uri="{BB962C8B-B14F-4D97-AF65-F5344CB8AC3E}">
        <p14:creationId xmlns:p14="http://schemas.microsoft.com/office/powerpoint/2010/main" val="2919083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DM Sans" pitchFamily="2" charset="0"/>
            </a:endParaRPr>
          </a:p>
        </p:txBody>
      </p:sp>
      <p:sp>
        <p:nvSpPr>
          <p:cNvPr id="4" name="Slide Number Placeholder 3"/>
          <p:cNvSpPr>
            <a:spLocks noGrp="1"/>
          </p:cNvSpPr>
          <p:nvPr>
            <p:ph type="sldNum" sz="quarter" idx="5"/>
          </p:nvPr>
        </p:nvSpPr>
        <p:spPr/>
        <p:txBody>
          <a:bodyPr/>
          <a:lstStyle/>
          <a:p>
            <a:fld id="{E26944E4-0EDB-4B49-919D-BFE8B0ADBDB3}" type="slidenum">
              <a:rPr lang="fr-FR" smtClean="0"/>
              <a:t>14</a:t>
            </a:fld>
            <a:endParaRPr lang="fr-FR"/>
          </a:p>
        </p:txBody>
      </p:sp>
    </p:spTree>
    <p:extLst>
      <p:ext uri="{BB962C8B-B14F-4D97-AF65-F5344CB8AC3E}">
        <p14:creationId xmlns:p14="http://schemas.microsoft.com/office/powerpoint/2010/main" val="2450292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ec4205e353_0_4: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ec4205e353_0_4: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pPr defTabSz="914320">
              <a:defRPr/>
            </a:pPr>
            <a:endParaRPr lang="pt-BR" sz="1200" b="0" dirty="0">
              <a:solidFill>
                <a:schemeClr val="bg1"/>
              </a:solidFill>
              <a:latin typeface="DM Sans" pitchFamily="2" charset="0"/>
            </a:endParaRPr>
          </a:p>
        </p:txBody>
      </p:sp>
    </p:spTree>
    <p:extLst>
      <p:ext uri="{BB962C8B-B14F-4D97-AF65-F5344CB8AC3E}">
        <p14:creationId xmlns:p14="http://schemas.microsoft.com/office/powerpoint/2010/main" val="1997236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14320">
              <a:buFont typeface="Arial" panose="020B0604020202020204" pitchFamily="34" charset="0"/>
              <a:buNone/>
              <a:defRPr/>
            </a:pPr>
            <a:endParaRPr lang="en-US" sz="1200" b="0" kern="1200" dirty="0">
              <a:solidFill>
                <a:srgbClr val="000000"/>
              </a:solidFill>
              <a:latin typeface="DM Sans" pitchFamily="2" charset="0"/>
              <a:ea typeface="+mn-ea"/>
              <a:cs typeface="+mn-cs"/>
            </a:endParaRPr>
          </a:p>
        </p:txBody>
      </p:sp>
      <p:sp>
        <p:nvSpPr>
          <p:cNvPr id="4" name="Slide Number Placeholder 3"/>
          <p:cNvSpPr>
            <a:spLocks noGrp="1"/>
          </p:cNvSpPr>
          <p:nvPr>
            <p:ph type="sldNum" sz="quarter" idx="5"/>
          </p:nvPr>
        </p:nvSpPr>
        <p:spPr/>
        <p:txBody>
          <a:bodyPr/>
          <a:lstStyle/>
          <a:p>
            <a:pPr defTabSz="914320">
              <a:defRPr/>
            </a:pPr>
            <a:fld id="{E26944E4-0EDB-4B49-919D-BFE8B0ADBDB3}" type="slidenum">
              <a:rPr lang="fr-FR">
                <a:solidFill>
                  <a:prstClr val="black"/>
                </a:solidFill>
                <a:latin typeface="Calibri" panose="020F0502020204030204"/>
              </a:rPr>
              <a:pPr defTabSz="914320">
                <a:defRPr/>
              </a:pPr>
              <a:t>16</a:t>
            </a:fld>
            <a:endParaRPr lang="fr-FR">
              <a:solidFill>
                <a:prstClr val="black"/>
              </a:solidFill>
              <a:latin typeface="Calibri" panose="020F0502020204030204"/>
            </a:endParaRPr>
          </a:p>
        </p:txBody>
      </p:sp>
    </p:spTree>
    <p:extLst>
      <p:ext uri="{BB962C8B-B14F-4D97-AF65-F5344CB8AC3E}">
        <p14:creationId xmlns:p14="http://schemas.microsoft.com/office/powerpoint/2010/main" val="767282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endParaRPr lang="fr-FR" sz="1200" b="0" kern="1200" dirty="0">
              <a:solidFill>
                <a:srgbClr val="000000"/>
              </a:solidFill>
              <a:latin typeface="DM Sans" pitchFamily="2" charset="0"/>
              <a:ea typeface="+mn-ea"/>
              <a:cs typeface="+mn-cs"/>
            </a:endParaRPr>
          </a:p>
        </p:txBody>
      </p:sp>
      <p:sp>
        <p:nvSpPr>
          <p:cNvPr id="4" name="Slide Number Placeholder 3"/>
          <p:cNvSpPr>
            <a:spLocks noGrp="1"/>
          </p:cNvSpPr>
          <p:nvPr>
            <p:ph type="sldNum" sz="quarter" idx="5"/>
          </p:nvPr>
        </p:nvSpPr>
        <p:spPr/>
        <p:txBody>
          <a:bodyPr/>
          <a:lstStyle/>
          <a:p>
            <a:pPr defTabSz="914320">
              <a:defRPr/>
            </a:pPr>
            <a:fld id="{E26944E4-0EDB-4B49-919D-BFE8B0ADBDB3}" type="slidenum">
              <a:rPr lang="fr-FR">
                <a:solidFill>
                  <a:prstClr val="black"/>
                </a:solidFill>
                <a:latin typeface="Calibri" panose="020F0502020204030204"/>
              </a:rPr>
              <a:pPr defTabSz="914320">
                <a:defRPr/>
              </a:pPr>
              <a:t>17</a:t>
            </a:fld>
            <a:endParaRPr lang="fr-FR">
              <a:solidFill>
                <a:prstClr val="black"/>
              </a:solidFill>
              <a:latin typeface="Calibri" panose="020F0502020204030204"/>
            </a:endParaRPr>
          </a:p>
        </p:txBody>
      </p:sp>
    </p:spTree>
    <p:extLst>
      <p:ext uri="{BB962C8B-B14F-4D97-AF65-F5344CB8AC3E}">
        <p14:creationId xmlns:p14="http://schemas.microsoft.com/office/powerpoint/2010/main" val="223227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320">
              <a:defRPr/>
            </a:pPr>
            <a:fld id="{3DA64BEC-EE6B-4F95-B67D-BBF28FF3C01B}" type="slidenum">
              <a:rPr lang="en-US">
                <a:solidFill>
                  <a:prstClr val="black"/>
                </a:solidFill>
                <a:latin typeface="Calibri" panose="020F0502020204030204"/>
              </a:rPr>
              <a:pPr defTabSz="914320">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975649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rgbClr val="000000"/>
              </a:solidFill>
              <a:latin typeface="DM Sans" pitchFamily="2" charset="0"/>
              <a:ea typeface="+mn-ea"/>
              <a:cs typeface="+mn-cs"/>
            </a:endParaRPr>
          </a:p>
        </p:txBody>
      </p:sp>
      <p:sp>
        <p:nvSpPr>
          <p:cNvPr id="4" name="Slide Number Placeholder 3"/>
          <p:cNvSpPr>
            <a:spLocks noGrp="1"/>
          </p:cNvSpPr>
          <p:nvPr>
            <p:ph type="sldNum" sz="quarter" idx="5"/>
          </p:nvPr>
        </p:nvSpPr>
        <p:spPr/>
        <p:txBody>
          <a:bodyPr/>
          <a:lstStyle/>
          <a:p>
            <a:pPr defTabSz="914320">
              <a:defRPr/>
            </a:pPr>
            <a:fld id="{3DA64BEC-EE6B-4F95-B67D-BBF28FF3C01B}" type="slidenum">
              <a:rPr lang="en-US">
                <a:solidFill>
                  <a:prstClr val="black"/>
                </a:solidFill>
                <a:latin typeface="Calibri" panose="020F0502020204030204"/>
              </a:rPr>
              <a:pPr defTabSz="914320">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463428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6944E4-0EDB-4B49-919D-BFE8B0ADBDB3}" type="slidenum">
              <a:rPr lang="fr-FR" smtClean="0"/>
              <a:t>20</a:t>
            </a:fld>
            <a:endParaRPr lang="fr-FR"/>
          </a:p>
        </p:txBody>
      </p:sp>
    </p:spTree>
    <p:extLst>
      <p:ext uri="{BB962C8B-B14F-4D97-AF65-F5344CB8AC3E}">
        <p14:creationId xmlns:p14="http://schemas.microsoft.com/office/powerpoint/2010/main" val="685930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Intermediate Filaments</a:t>
            </a:r>
          </a:p>
        </p:txBody>
      </p:sp>
      <p:sp>
        <p:nvSpPr>
          <p:cNvPr id="4" name="Slide Number Placeholder 3"/>
          <p:cNvSpPr>
            <a:spLocks noGrp="1"/>
          </p:cNvSpPr>
          <p:nvPr>
            <p:ph type="sldNum" sz="quarter" idx="5"/>
          </p:nvPr>
        </p:nvSpPr>
        <p:spPr/>
        <p:txBody>
          <a:bodyPr/>
          <a:lstStyle/>
          <a:p>
            <a:fld id="{E26944E4-0EDB-4B49-919D-BFE8B0ADBDB3}" type="slidenum">
              <a:rPr lang="fr-FR" smtClean="0"/>
              <a:t>21</a:t>
            </a:fld>
            <a:endParaRPr lang="fr-FR"/>
          </a:p>
        </p:txBody>
      </p:sp>
    </p:spTree>
    <p:extLst>
      <p:ext uri="{BB962C8B-B14F-4D97-AF65-F5344CB8AC3E}">
        <p14:creationId xmlns:p14="http://schemas.microsoft.com/office/powerpoint/2010/main" val="3762424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Tx/>
              <a:buNone/>
              <a:tabLst/>
              <a:defRPr/>
            </a:pPr>
            <a:endParaRPr lang="fr-FR" b="0" dirty="0"/>
          </a:p>
        </p:txBody>
      </p:sp>
      <p:sp>
        <p:nvSpPr>
          <p:cNvPr id="4" name="Espace réservé du numéro de diapositive 3"/>
          <p:cNvSpPr>
            <a:spLocks noGrp="1"/>
          </p:cNvSpPr>
          <p:nvPr>
            <p:ph type="sldNum" sz="quarter" idx="5"/>
          </p:nvPr>
        </p:nvSpPr>
        <p:spPr/>
        <p:txBody>
          <a:bodyPr/>
          <a:lstStyle/>
          <a:p>
            <a:pPr defTabSz="914320">
              <a:defRPr/>
            </a:pPr>
            <a:fld id="{B05EFF53-B5E9-4C67-9F80-34173122F7DF}" type="slidenum">
              <a:rPr lang="en-GB">
                <a:solidFill>
                  <a:prstClr val="black"/>
                </a:solidFill>
                <a:latin typeface="Calibri" panose="020F0502020204030204"/>
              </a:rPr>
              <a:pPr defTabSz="914320">
                <a:defRPr/>
              </a:pPr>
              <a:t>22</a:t>
            </a:fld>
            <a:endParaRPr lang="en-GB">
              <a:solidFill>
                <a:prstClr val="black"/>
              </a:solidFill>
              <a:latin typeface="Calibri" panose="020F0502020204030204"/>
            </a:endParaRPr>
          </a:p>
        </p:txBody>
      </p:sp>
    </p:spTree>
    <p:extLst>
      <p:ext uri="{BB962C8B-B14F-4D97-AF65-F5344CB8AC3E}">
        <p14:creationId xmlns:p14="http://schemas.microsoft.com/office/powerpoint/2010/main" val="1082283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6944E4-0EDB-4B49-919D-BFE8B0ADBDB3}" type="slidenum">
              <a:rPr lang="fr-FR" smtClean="0"/>
              <a:t>23</a:t>
            </a:fld>
            <a:endParaRPr lang="fr-FR"/>
          </a:p>
        </p:txBody>
      </p:sp>
    </p:spTree>
    <p:extLst>
      <p:ext uri="{BB962C8B-B14F-4D97-AF65-F5344CB8AC3E}">
        <p14:creationId xmlns:p14="http://schemas.microsoft.com/office/powerpoint/2010/main" val="128329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p: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867818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ec4205e353_0_8:notes"/>
          <p:cNvSpPr>
            <a:spLocks noGrp="1" noRot="1" noChangeAspect="1"/>
          </p:cNvSpPr>
          <p:nvPr>
            <p:ph type="sldImg" idx="2"/>
          </p:nvPr>
        </p:nvSpPr>
        <p:spPr>
          <a:xfrm>
            <a:off x="-222250" y="811213"/>
            <a:ext cx="7208838" cy="40544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ec4205e353_0_8:notes"/>
          <p:cNvSpPr txBox="1">
            <a:spLocks noGrp="1"/>
          </p:cNvSpPr>
          <p:nvPr>
            <p:ph type="body" idx="1"/>
          </p:nvPr>
        </p:nvSpPr>
        <p:spPr>
          <a:xfrm>
            <a:off x="676308" y="5135113"/>
            <a:ext cx="5410465" cy="4864841"/>
          </a:xfrm>
          <a:prstGeom prst="rect">
            <a:avLst/>
          </a:prstGeom>
        </p:spPr>
        <p:txBody>
          <a:bodyPr spcFirstLastPara="1" wrap="square" lIns="91409" tIns="91409" rIns="91409" bIns="91409" anchor="t" anchorCtr="0">
            <a:noAutofit/>
          </a:bodyPr>
          <a:lstStyle/>
          <a:p>
            <a:endParaRPr lang="en-GB" sz="800" dirty="0">
              <a:latin typeface="DM Sans" pitchFamily="2" charset="0"/>
            </a:endParaRPr>
          </a:p>
        </p:txBody>
      </p:sp>
    </p:spTree>
    <p:extLst>
      <p:ext uri="{BB962C8B-B14F-4D97-AF65-F5344CB8AC3E}">
        <p14:creationId xmlns:p14="http://schemas.microsoft.com/office/powerpoint/2010/main" val="2228674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ec3fd9c981_0_1: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ec3fd9c981_0_1: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ec3fd9c981_0_7: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ec3fd9c981_0_7: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ec4205e353_0_12:notes"/>
          <p:cNvSpPr>
            <a:spLocks noGrp="1" noRot="1" noChangeAspect="1"/>
          </p:cNvSpPr>
          <p:nvPr>
            <p:ph type="sldImg" idx="2"/>
          </p:nvPr>
        </p:nvSpPr>
        <p:spPr>
          <a:xfrm>
            <a:off x="379413" y="685800"/>
            <a:ext cx="6097587"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ec4205e353_0_12:notes"/>
          <p:cNvSpPr txBox="1">
            <a:spLocks noGrp="1"/>
          </p:cNvSpPr>
          <p:nvPr>
            <p:ph type="body" idx="1"/>
          </p:nvPr>
        </p:nvSpPr>
        <p:spPr>
          <a:xfrm>
            <a:off x="685800" y="4343400"/>
            <a:ext cx="5486400" cy="4114800"/>
          </a:xfrm>
          <a:prstGeom prst="rect">
            <a:avLst/>
          </a:prstGeom>
        </p:spPr>
        <p:txBody>
          <a:bodyPr spcFirstLastPara="1" wrap="square" lIns="91417" tIns="91417" rIns="91417" bIns="91417"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878743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ec3fd9c981_0_13: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1ec3fd9c981_0_13: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ec3fd9c981_0_37: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ec3fd9c981_0_37: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4438329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ec3fd9c981_0_65: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ec3fd9c981_0_65: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lang="en-US" dirty="0"/>
          </a:p>
        </p:txBody>
      </p:sp>
    </p:spTree>
    <p:extLst>
      <p:ext uri="{BB962C8B-B14F-4D97-AF65-F5344CB8AC3E}">
        <p14:creationId xmlns:p14="http://schemas.microsoft.com/office/powerpoint/2010/main" val="3417813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320">
              <a:defRPr/>
            </a:pPr>
            <a:fld id="{E26944E4-0EDB-4B49-919D-BFE8B0ADBDB3}" type="slidenum">
              <a:rPr lang="fr-FR">
                <a:solidFill>
                  <a:prstClr val="black"/>
                </a:solidFill>
                <a:latin typeface="Calibri" panose="020F0502020204030204"/>
              </a:rPr>
              <a:pPr defTabSz="914320">
                <a:defRPr/>
              </a:pPr>
              <a:t>32</a:t>
            </a:fld>
            <a:endParaRPr lang="fr-FR">
              <a:solidFill>
                <a:prstClr val="black"/>
              </a:solidFill>
              <a:latin typeface="Calibri" panose="020F0502020204030204"/>
            </a:endParaRPr>
          </a:p>
        </p:txBody>
      </p:sp>
    </p:spTree>
    <p:extLst>
      <p:ext uri="{BB962C8B-B14F-4D97-AF65-F5344CB8AC3E}">
        <p14:creationId xmlns:p14="http://schemas.microsoft.com/office/powerpoint/2010/main" val="5592161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ec3fd9c981_0_25: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1ec3fd9c981_0_25: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6944E4-0EDB-4B49-919D-BFE8B0ADBDB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4079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ec3fd9c981_0_31: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ec3fd9c981_0_31: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4207619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ec4205e353_0_16: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ec4205e353_0_16: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1057151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ec4205e353_0_20: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1ec4205e353_0_20: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10152285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ec4205e353_0_20: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1ec4205e353_0_20: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1498646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6944E4-0EDB-4B49-919D-BFE8B0ADBDB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545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ec4205e353_0_24: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ec4205e353_0_24: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12857018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ec4205e353_0_28: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ec4205e353_0_28: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22818003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ec4205e353_0_28: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ec4205e353_0_28: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946312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6944E4-0EDB-4B49-919D-BFE8B0ADBDB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79121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ec4205e353_0_32: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ec4205e353_0_32: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34638058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ec4205e353_0_36: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ec4205e353_0_36: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10494920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ec4205e353_0_36: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ec4205e353_0_36: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30867654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9400" cy="372903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019085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ec4205e353_0_40: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ec4205e353_0_40: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kumimoji="0" sz="700" b="0" i="0" u="none" strike="noStrike" kern="1200" cap="none" spc="0" normalizeH="0" baseline="0">
              <a:ln>
                <a:noFill/>
              </a:ln>
              <a:solidFill>
                <a:srgbClr val="4D3C35"/>
              </a:solidFill>
              <a:effectLst/>
              <a:uLnTx/>
              <a:uFillTx/>
              <a:latin typeface="DM Sans 14pt" panose="020B0604020202020204"/>
              <a:ea typeface="+mn-ea"/>
              <a:cs typeface="+mn-cs"/>
            </a:endParaRPr>
          </a:p>
        </p:txBody>
      </p:sp>
    </p:spTree>
    <p:extLst>
      <p:ext uri="{BB962C8B-B14F-4D97-AF65-F5344CB8AC3E}">
        <p14:creationId xmlns:p14="http://schemas.microsoft.com/office/powerpoint/2010/main" val="20456674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ec4205e353_0_44: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ec4205e353_0_44: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17613638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ec4205e353_0_44: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ec4205e353_0_44: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ec4205e353_0_48: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1ec4205e353_0_48: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12679495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1ec4205e353_0_52: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1ec4205e353_0_52: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3311024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1ec4205e353_0_52: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1ec4205e353_0_52: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15655826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ec4205e353_0_56: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ec4205e353_0_56: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35833605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ec4205e353_0_60: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ec4205e353_0_60: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25911747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ec4205e353_0_60: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ec4205e353_0_60: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18956752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20" rtl="0" eaLnBrk="1" fontAlgn="auto" latinLnBrk="0" hangingPunct="1">
              <a:lnSpc>
                <a:spcPct val="100000"/>
              </a:lnSpc>
              <a:spcBef>
                <a:spcPts val="0"/>
              </a:spcBef>
              <a:spcAft>
                <a:spcPts val="0"/>
              </a:spcAft>
              <a:buClrTx/>
              <a:buSzTx/>
              <a:buFontTx/>
              <a:buNone/>
              <a:tabLst/>
              <a:defRPr/>
            </a:pPr>
            <a:fld id="{E26944E4-0EDB-4B49-919D-BFE8B0ADBDB3}"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320" rtl="0" eaLnBrk="1" fontAlgn="auto" latinLnBrk="0" hangingPunct="1">
                <a:lnSpc>
                  <a:spcPct val="100000"/>
                </a:lnSpc>
                <a:spcBef>
                  <a:spcPts val="0"/>
                </a:spcBef>
                <a:spcAft>
                  <a:spcPts val="0"/>
                </a:spcAft>
                <a:buClrTx/>
                <a:buSzTx/>
                <a:buFontTx/>
                <a:buNone/>
                <a:tabLst/>
                <a:defRPr/>
              </a:pPr>
              <a:t>60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6697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ec3fd9c981_0_19: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ec3fd9c981_0_19: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37187602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665"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665"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28926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64</a:t>
            </a:fld>
            <a:endParaRPr lang="en-GB">
              <a:solidFill>
                <a:prstClr val="black"/>
              </a:solidFill>
              <a:latin typeface="Calibri" panose="020F0502020204030204"/>
            </a:endParaRPr>
          </a:p>
        </p:txBody>
      </p:sp>
    </p:spTree>
    <p:extLst>
      <p:ext uri="{BB962C8B-B14F-4D97-AF65-F5344CB8AC3E}">
        <p14:creationId xmlns:p14="http://schemas.microsoft.com/office/powerpoint/2010/main" val="40944050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65</a:t>
            </a:fld>
            <a:endParaRPr lang="en-GB">
              <a:solidFill>
                <a:prstClr val="black"/>
              </a:solidFill>
              <a:latin typeface="Calibri" panose="020F0502020204030204"/>
            </a:endParaRPr>
          </a:p>
        </p:txBody>
      </p:sp>
    </p:spTree>
    <p:extLst>
      <p:ext uri="{BB962C8B-B14F-4D97-AF65-F5344CB8AC3E}">
        <p14:creationId xmlns:p14="http://schemas.microsoft.com/office/powerpoint/2010/main" val="31225423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tLang="en-US" dirty="0">
                <a:solidFill>
                  <a:schemeClr val="tx1">
                    <a:lumMod val="75000"/>
                  </a:schemeClr>
                </a:solidFill>
                <a:latin typeface="Fira Sans" panose="020B0503050000020004" pitchFamily="34" charset="0"/>
                <a:ea typeface="Fira Sans" panose="020B0503050000020004" pitchFamily="34" charset="0"/>
              </a:rPr>
              <a:t>GLA: gamma linolenic acid</a:t>
            </a:r>
            <a:endParaRPr lang="fr-FR" dirty="0"/>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66</a:t>
            </a:fld>
            <a:endParaRPr lang="en-GB">
              <a:solidFill>
                <a:prstClr val="black"/>
              </a:solidFill>
              <a:latin typeface="Calibri" panose="020F0502020204030204"/>
            </a:endParaRPr>
          </a:p>
        </p:txBody>
      </p:sp>
    </p:spTree>
    <p:extLst>
      <p:ext uri="{BB962C8B-B14F-4D97-AF65-F5344CB8AC3E}">
        <p14:creationId xmlns:p14="http://schemas.microsoft.com/office/powerpoint/2010/main" val="12232418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67</a:t>
            </a:fld>
            <a:endParaRPr lang="en-GB">
              <a:solidFill>
                <a:prstClr val="black"/>
              </a:solidFill>
              <a:latin typeface="Calibri" panose="020F0502020204030204"/>
            </a:endParaRPr>
          </a:p>
        </p:txBody>
      </p:sp>
    </p:spTree>
    <p:extLst>
      <p:ext uri="{BB962C8B-B14F-4D97-AF65-F5344CB8AC3E}">
        <p14:creationId xmlns:p14="http://schemas.microsoft.com/office/powerpoint/2010/main" val="4580262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68</a:t>
            </a:fld>
            <a:endParaRPr lang="en-GB">
              <a:solidFill>
                <a:prstClr val="black"/>
              </a:solidFill>
              <a:latin typeface="Calibri" panose="020F0502020204030204"/>
            </a:endParaRPr>
          </a:p>
        </p:txBody>
      </p:sp>
    </p:spTree>
    <p:extLst>
      <p:ext uri="{BB962C8B-B14F-4D97-AF65-F5344CB8AC3E}">
        <p14:creationId xmlns:p14="http://schemas.microsoft.com/office/powerpoint/2010/main" val="38740691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69</a:t>
            </a:fld>
            <a:endParaRPr lang="en-GB">
              <a:solidFill>
                <a:prstClr val="black"/>
              </a:solidFill>
              <a:latin typeface="Calibri" panose="020F0502020204030204"/>
            </a:endParaRPr>
          </a:p>
        </p:txBody>
      </p:sp>
    </p:spTree>
    <p:extLst>
      <p:ext uri="{BB962C8B-B14F-4D97-AF65-F5344CB8AC3E}">
        <p14:creationId xmlns:p14="http://schemas.microsoft.com/office/powerpoint/2010/main" val="26393113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70</a:t>
            </a:fld>
            <a:endParaRPr lang="en-GB">
              <a:solidFill>
                <a:prstClr val="black"/>
              </a:solidFill>
              <a:latin typeface="Calibri" panose="020F0502020204030204"/>
            </a:endParaRPr>
          </a:p>
        </p:txBody>
      </p:sp>
    </p:spTree>
    <p:extLst>
      <p:ext uri="{BB962C8B-B14F-4D97-AF65-F5344CB8AC3E}">
        <p14:creationId xmlns:p14="http://schemas.microsoft.com/office/powerpoint/2010/main" val="37349640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71</a:t>
            </a:fld>
            <a:endParaRPr lang="en-GB">
              <a:solidFill>
                <a:prstClr val="black"/>
              </a:solidFill>
              <a:latin typeface="Calibri" panose="020F0502020204030204"/>
            </a:endParaRPr>
          </a:p>
        </p:txBody>
      </p:sp>
    </p:spTree>
    <p:extLst>
      <p:ext uri="{BB962C8B-B14F-4D97-AF65-F5344CB8AC3E}">
        <p14:creationId xmlns:p14="http://schemas.microsoft.com/office/powerpoint/2010/main" val="22307150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90665"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665"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4429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defTabSz="990665">
              <a:defRPr/>
            </a:pPr>
            <a:fld id="{B05EFF53-B5E9-4C67-9F80-34173122F7DF}" type="slidenum">
              <a:rPr lang="en-GB">
                <a:solidFill>
                  <a:prstClr val="black"/>
                </a:solidFill>
                <a:latin typeface="Calibri" panose="020F0502020204030204"/>
              </a:rPr>
              <a:pPr defTabSz="990665">
                <a:defRPr/>
              </a:pPr>
              <a:t>73</a:t>
            </a:fld>
            <a:endParaRPr lang="en-GB">
              <a:solidFill>
                <a:prstClr val="black"/>
              </a:solidFill>
              <a:latin typeface="Calibri" panose="020F0502020204030204"/>
            </a:endParaRPr>
          </a:p>
        </p:txBody>
      </p:sp>
    </p:spTree>
    <p:extLst>
      <p:ext uri="{BB962C8B-B14F-4D97-AF65-F5344CB8AC3E}">
        <p14:creationId xmlns:p14="http://schemas.microsoft.com/office/powerpoint/2010/main" val="30110172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M Sans" pitchFamily="2" charset="0"/>
            </a:endParaRPr>
          </a:p>
        </p:txBody>
      </p:sp>
      <p:sp>
        <p:nvSpPr>
          <p:cNvPr id="4" name="Slide Number Placeholder 3"/>
          <p:cNvSpPr>
            <a:spLocks noGrp="1"/>
          </p:cNvSpPr>
          <p:nvPr>
            <p:ph type="sldNum" sz="quarter" idx="5"/>
          </p:nvPr>
        </p:nvSpPr>
        <p:spPr/>
        <p:txBody>
          <a:bodyPr/>
          <a:lstStyle/>
          <a:p>
            <a:pPr defTabSz="914320">
              <a:defRPr/>
            </a:pPr>
            <a:fld id="{E26944E4-0EDB-4B49-919D-BFE8B0ADBDB3}" type="slidenum">
              <a:rPr lang="fr-FR">
                <a:solidFill>
                  <a:prstClr val="black"/>
                </a:solidFill>
                <a:latin typeface="Calibri" panose="020F0502020204030204"/>
              </a:rPr>
              <a:pPr defTabSz="914320">
                <a:defRPr/>
              </a:pPr>
              <a:t>74</a:t>
            </a:fld>
            <a:endParaRPr lang="fr-FR">
              <a:solidFill>
                <a:prstClr val="black"/>
              </a:solidFill>
              <a:latin typeface="Calibri" panose="020F0502020204030204"/>
            </a:endParaRPr>
          </a:p>
        </p:txBody>
      </p:sp>
    </p:spTree>
    <p:extLst>
      <p:ext uri="{BB962C8B-B14F-4D97-AF65-F5344CB8AC3E}">
        <p14:creationId xmlns:p14="http://schemas.microsoft.com/office/powerpoint/2010/main" val="15504633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endParaRPr lang="en-US" dirty="0"/>
          </a:p>
        </p:txBody>
      </p:sp>
      <p:sp>
        <p:nvSpPr>
          <p:cNvPr id="4" name="Slide Number Placeholder 3"/>
          <p:cNvSpPr>
            <a:spLocks noGrp="1"/>
          </p:cNvSpPr>
          <p:nvPr>
            <p:ph type="sldNum" sz="quarter" idx="5"/>
          </p:nvPr>
        </p:nvSpPr>
        <p:spPr/>
        <p:txBody>
          <a:bodyPr/>
          <a:lstStyle/>
          <a:p>
            <a:pPr defTabSz="914320">
              <a:defRPr/>
            </a:pPr>
            <a:fld id="{3DA64BEC-EE6B-4F95-B67D-BBF28FF3C01B}" type="slidenum">
              <a:rPr lang="en-US">
                <a:solidFill>
                  <a:prstClr val="black"/>
                </a:solidFill>
                <a:latin typeface="Calibri" panose="020F0502020204030204"/>
              </a:rPr>
              <a:pPr defTabSz="914320">
                <a:defRPr/>
              </a:pPr>
              <a:t>75</a:t>
            </a:fld>
            <a:endParaRPr lang="en-US">
              <a:solidFill>
                <a:prstClr val="black"/>
              </a:solidFill>
              <a:latin typeface="Calibri" panose="020F0502020204030204"/>
            </a:endParaRPr>
          </a:p>
        </p:txBody>
      </p:sp>
    </p:spTree>
    <p:extLst>
      <p:ext uri="{BB962C8B-B14F-4D97-AF65-F5344CB8AC3E}">
        <p14:creationId xmlns:p14="http://schemas.microsoft.com/office/powerpoint/2010/main" val="13978101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DM Sans" pitchFamily="2" charset="0"/>
              </a:rPr>
              <a:t>Our </a:t>
            </a:r>
            <a:r>
              <a:rPr lang="en-GB" sz="1200" kern="1200" dirty="0">
                <a:solidFill>
                  <a:schemeClr val="tx1"/>
                </a:solidFill>
                <a:latin typeface="DM Sans" pitchFamily="2" charset="0"/>
                <a:ea typeface="+mn-ea"/>
                <a:cs typeface="+mn-cs"/>
              </a:rPr>
              <a:t>signature fragrance is a tailormade fragrance to bring pleasure &amp; delight to </a:t>
            </a:r>
            <a:r>
              <a:rPr lang="en-GB" sz="1200" kern="1200" dirty="0" err="1">
                <a:solidFill>
                  <a:schemeClr val="tx1"/>
                </a:solidFill>
                <a:latin typeface="DM Sans" pitchFamily="2" charset="0"/>
                <a:ea typeface="+mn-ea"/>
                <a:cs typeface="+mn-cs"/>
              </a:rPr>
              <a:t>coily</a:t>
            </a:r>
            <a:r>
              <a:rPr lang="en-GB" sz="1200" kern="1200" dirty="0">
                <a:solidFill>
                  <a:schemeClr val="tx1"/>
                </a:solidFill>
                <a:latin typeface="DM Sans" pitchFamily="2" charset="0"/>
                <a:ea typeface="+mn-ea"/>
                <a:cs typeface="+mn-cs"/>
              </a:rPr>
              <a:t> / curly hair consumers.</a:t>
            </a:r>
          </a:p>
          <a:p>
            <a:endParaRPr lang="en-GB" sz="1200" kern="1200" dirty="0">
              <a:solidFill>
                <a:schemeClr val="tx1"/>
              </a:solidFill>
              <a:latin typeface="DM Sans" pitchFamily="2" charset="0"/>
              <a:ea typeface="+mn-ea"/>
              <a:cs typeface="+mn-cs"/>
            </a:endParaRPr>
          </a:p>
          <a:p>
            <a:r>
              <a:rPr lang="en-GB" sz="1200" kern="1200" dirty="0">
                <a:solidFill>
                  <a:schemeClr val="tx1"/>
                </a:solidFill>
                <a:latin typeface="DM Sans" pitchFamily="2" charset="0"/>
                <a:ea typeface="+mn-ea"/>
                <a:cs typeface="+mn-cs"/>
              </a:rPr>
              <a:t>We’ve highlighted &amp; illustrated 3 facets highlighted by textured hair consumers in the CI test :</a:t>
            </a:r>
          </a:p>
          <a:p>
            <a:pPr marL="171450" indent="-171450">
              <a:buFont typeface="Arial" panose="020B0604020202020204" pitchFamily="34" charset="0"/>
              <a:buChar char="•"/>
            </a:pPr>
            <a:r>
              <a:rPr lang="en-GB" sz="1200" kern="1200" dirty="0">
                <a:solidFill>
                  <a:schemeClr val="tx1"/>
                </a:solidFill>
                <a:latin typeface="DM Sans" pitchFamily="2" charset="0"/>
                <a:ea typeface="+mn-ea"/>
                <a:cs typeface="+mn-cs"/>
              </a:rPr>
              <a:t>creamy</a:t>
            </a:r>
          </a:p>
          <a:p>
            <a:pPr marL="171450" indent="-171450">
              <a:buFont typeface="Arial" panose="020B0604020202020204" pitchFamily="34" charset="0"/>
              <a:buChar char="•"/>
            </a:pPr>
            <a:r>
              <a:rPr lang="en-GB" sz="1200" kern="1200" dirty="0">
                <a:solidFill>
                  <a:schemeClr val="tx1"/>
                </a:solidFill>
                <a:latin typeface="DM Sans" pitchFamily="2" charset="0"/>
                <a:ea typeface="+mn-ea"/>
                <a:cs typeface="+mn-cs"/>
              </a:rPr>
              <a:t>fresh </a:t>
            </a:r>
          </a:p>
          <a:p>
            <a:pPr marL="171450" indent="-171450">
              <a:buFont typeface="Arial" panose="020B0604020202020204" pitchFamily="34" charset="0"/>
              <a:buChar char="•"/>
            </a:pPr>
            <a:r>
              <a:rPr lang="en-GB" sz="1200" kern="1200" dirty="0">
                <a:solidFill>
                  <a:schemeClr val="tx1"/>
                </a:solidFill>
                <a:latin typeface="DM Sans" pitchFamily="2" charset="0"/>
                <a:ea typeface="+mn-ea"/>
                <a:cs typeface="+mn-cs"/>
              </a:rPr>
              <a:t>&amp; natural</a:t>
            </a:r>
          </a:p>
          <a:p>
            <a:r>
              <a:rPr lang="en-US" sz="1200" kern="1200" dirty="0">
                <a:solidFill>
                  <a:schemeClr val="tx1"/>
                </a:solidFill>
                <a:latin typeface="DM Sans" pitchFamily="2" charset="0"/>
                <a:ea typeface="+mn-ea"/>
                <a:cs typeface="+mn-cs"/>
              </a:rPr>
              <a:t>It is also described as Clean, Moisturizing, Sweet, Caring &amp; Fruity</a:t>
            </a:r>
            <a:endParaRPr lang="en-GB" sz="1200" kern="1200" dirty="0">
              <a:solidFill>
                <a:schemeClr val="tx1"/>
              </a:solidFill>
              <a:latin typeface="DM Sans" pitchFamily="2" charset="0"/>
              <a:ea typeface="+mn-ea"/>
              <a:cs typeface="+mn-cs"/>
            </a:endParaRPr>
          </a:p>
          <a:p>
            <a:endParaRPr lang="en-GB" dirty="0">
              <a:latin typeface="DM Sans" pitchFamily="2" charset="0"/>
            </a:endParaRPr>
          </a:p>
        </p:txBody>
      </p:sp>
      <p:sp>
        <p:nvSpPr>
          <p:cNvPr id="4" name="Slide Number Placeholder 3"/>
          <p:cNvSpPr>
            <a:spLocks noGrp="1"/>
          </p:cNvSpPr>
          <p:nvPr>
            <p:ph type="sldNum" sz="quarter" idx="5"/>
          </p:nvPr>
        </p:nvSpPr>
        <p:spPr/>
        <p:txBody>
          <a:bodyPr/>
          <a:lstStyle/>
          <a:p>
            <a:fld id="{E26944E4-0EDB-4B49-919D-BFE8B0ADBDB3}" type="slidenum">
              <a:rPr lang="fr-FR" smtClean="0"/>
              <a:t>76</a:t>
            </a:fld>
            <a:endParaRPr lang="fr-FR"/>
          </a:p>
        </p:txBody>
      </p:sp>
    </p:spTree>
    <p:extLst>
      <p:ext uri="{BB962C8B-B14F-4D97-AF65-F5344CB8AC3E}">
        <p14:creationId xmlns:p14="http://schemas.microsoft.com/office/powerpoint/2010/main" val="24273474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ec4205e353_0_68: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ec4205e353_0_68: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latin typeface="DM Sans" pitchFamily="2"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ec4205e353_0_68:notes"/>
          <p:cNvSpPr>
            <a:spLocks noGrp="1" noRot="1" noChangeAspect="1"/>
          </p:cNvSpPr>
          <p:nvPr>
            <p:ph type="sldImg" idx="2"/>
          </p:nvPr>
        </p:nvSpPr>
        <p:spPr>
          <a:xfrm>
            <a:off x="379413" y="685800"/>
            <a:ext cx="6097587"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ec4205e353_0_68:notes"/>
          <p:cNvSpPr txBox="1">
            <a:spLocks noGrp="1"/>
          </p:cNvSpPr>
          <p:nvPr>
            <p:ph type="body" idx="1"/>
          </p:nvPr>
        </p:nvSpPr>
        <p:spPr>
          <a:xfrm>
            <a:off x="685800" y="4343400"/>
            <a:ext cx="5486400" cy="4114800"/>
          </a:xfrm>
          <a:prstGeom prst="rect">
            <a:avLst/>
          </a:prstGeom>
        </p:spPr>
        <p:txBody>
          <a:bodyPr spcFirstLastPara="1" wrap="square" lIns="91417" tIns="91417" rIns="91417" bIns="91417" anchor="t" anchorCtr="0">
            <a:noAutofit/>
          </a:bodyPr>
          <a:lstStyle/>
          <a:p>
            <a:endParaRPr sz="1200" dirty="0"/>
          </a:p>
        </p:txBody>
      </p:sp>
    </p:spTree>
    <p:extLst>
      <p:ext uri="{BB962C8B-B14F-4D97-AF65-F5344CB8AC3E}">
        <p14:creationId xmlns:p14="http://schemas.microsoft.com/office/powerpoint/2010/main" val="29786374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6944E4-0EDB-4B49-919D-BFE8B0ADBDB3}" type="slidenum">
              <a:rPr lang="fr-FR" smtClean="0"/>
              <a:t>79</a:t>
            </a:fld>
            <a:endParaRPr lang="fr-FR"/>
          </a:p>
        </p:txBody>
      </p:sp>
    </p:spTree>
    <p:extLst>
      <p:ext uri="{BB962C8B-B14F-4D97-AF65-F5344CB8AC3E}">
        <p14:creationId xmlns:p14="http://schemas.microsoft.com/office/powerpoint/2010/main" val="22423024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ec4205e353_0_68:notes"/>
          <p:cNvSpPr>
            <a:spLocks noGrp="1" noRot="1" noChangeAspect="1"/>
          </p:cNvSpPr>
          <p:nvPr>
            <p:ph type="sldImg" idx="2"/>
          </p:nvPr>
        </p:nvSpPr>
        <p:spPr>
          <a:xfrm>
            <a:off x="379413" y="685800"/>
            <a:ext cx="6097587"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ec4205e353_0_68:notes"/>
          <p:cNvSpPr txBox="1">
            <a:spLocks noGrp="1"/>
          </p:cNvSpPr>
          <p:nvPr>
            <p:ph type="body" idx="1"/>
          </p:nvPr>
        </p:nvSpPr>
        <p:spPr>
          <a:xfrm>
            <a:off x="685800" y="4343400"/>
            <a:ext cx="5486400" cy="4114800"/>
          </a:xfrm>
          <a:prstGeom prst="rect">
            <a:avLst/>
          </a:prstGeom>
        </p:spPr>
        <p:txBody>
          <a:bodyPr spcFirstLastPara="1" wrap="square" lIns="91417" tIns="91417" rIns="91417" bIns="91417" anchor="t" anchorCtr="0">
            <a:noAutofit/>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ec4205e353_0_4: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ec4205e353_0_4: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pPr defTabSz="914320">
              <a:defRPr/>
            </a:pPr>
            <a:endParaRPr lang="pt-BR" sz="800" b="1" dirty="0">
              <a:solidFill>
                <a:schemeClr val="bg1"/>
              </a:solidFill>
              <a:latin typeface="DM Sans" pitchFamily="2" charset="77"/>
            </a:endParaRPr>
          </a:p>
        </p:txBody>
      </p:sp>
    </p:spTree>
    <p:extLst>
      <p:ext uri="{BB962C8B-B14F-4D97-AF65-F5344CB8AC3E}">
        <p14:creationId xmlns:p14="http://schemas.microsoft.com/office/powerpoint/2010/main" val="14784511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ec3fd9c981_0_19:notes"/>
          <p:cNvSpPr>
            <a:spLocks noGrp="1" noRot="1" noChangeAspect="1"/>
          </p:cNvSpPr>
          <p:nvPr>
            <p:ph type="sldImg" idx="2"/>
          </p:nvPr>
        </p:nvSpPr>
        <p:spPr>
          <a:xfrm>
            <a:off x="379413" y="685800"/>
            <a:ext cx="6097587"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ec3fd9c981_0_19:notes"/>
          <p:cNvSpPr txBox="1">
            <a:spLocks noGrp="1"/>
          </p:cNvSpPr>
          <p:nvPr>
            <p:ph type="body" idx="1"/>
          </p:nvPr>
        </p:nvSpPr>
        <p:spPr>
          <a:xfrm>
            <a:off x="685800" y="4343400"/>
            <a:ext cx="5486400" cy="4114800"/>
          </a:xfrm>
          <a:prstGeom prst="rect">
            <a:avLst/>
          </a:prstGeom>
        </p:spPr>
        <p:txBody>
          <a:bodyPr spcFirstLastPara="1" wrap="square" lIns="91417" tIns="91417" rIns="91417" bIns="91417"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006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258247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1-5-2025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513578355"/>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299463" y="1432775"/>
            <a:ext cx="858838" cy="659765"/>
          </a:xfrm>
        </p:spPr>
        <p:txBody>
          <a:bodyPr tIns="0" anchor="ctr">
            <a:noAutofit/>
          </a:bodyPr>
          <a:lstStyle>
            <a:lvl1pPr>
              <a:defRPr sz="4300" b="1" i="0">
                <a:solidFill>
                  <a:srgbClr val="9138B0"/>
                </a:solidFill>
                <a:latin typeface="DM Sans" pitchFamily="2" charset="77"/>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299463" y="2217348"/>
            <a:ext cx="858838" cy="658800"/>
          </a:xfrm>
        </p:spPr>
        <p:txBody>
          <a:bodyPr tIns="0" anchor="ctr">
            <a:noAutofit/>
          </a:bodyPr>
          <a:lstStyle>
            <a:lvl1pPr>
              <a:defRPr sz="4300" b="1" i="0">
                <a:solidFill>
                  <a:srgbClr val="9138B0"/>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299463" y="3000185"/>
            <a:ext cx="858838" cy="658800"/>
          </a:xfrm>
        </p:spPr>
        <p:txBody>
          <a:bodyPr tIns="0" anchor="ctr">
            <a:noAutofit/>
          </a:bodyPr>
          <a:lstStyle>
            <a:lvl1pPr>
              <a:defRPr sz="4300" b="1" i="0">
                <a:solidFill>
                  <a:srgbClr val="9138B0"/>
                </a:solidFill>
                <a:latin typeface="DM Sans" pitchFamily="2" charset="77"/>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5449" y="1432775"/>
            <a:ext cx="7148514" cy="659765"/>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5448" y="2216383"/>
            <a:ext cx="7148514" cy="659765"/>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5447" y="3000762"/>
            <a:ext cx="7148516" cy="658492"/>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0" y="303246"/>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99462" y="3783793"/>
            <a:ext cx="858837" cy="658800"/>
          </a:xfrm>
        </p:spPr>
        <p:txBody>
          <a:bodyPr tIns="0" anchor="ctr">
            <a:noAutofit/>
          </a:bodyPr>
          <a:lstStyle>
            <a:lvl1pPr>
              <a:defRPr sz="4300" b="1" i="0">
                <a:solidFill>
                  <a:srgbClr val="9138B0"/>
                </a:solidFill>
                <a:latin typeface="DM Sans" pitchFamily="2" charset="77"/>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5446" y="3783793"/>
            <a:ext cx="7148516" cy="658492"/>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5" name="Text Placeholder 10">
            <a:extLst>
              <a:ext uri="{FF2B5EF4-FFF2-40B4-BE49-F238E27FC236}">
                <a16:creationId xmlns:a16="http://schemas.microsoft.com/office/drawing/2014/main" id="{BD0B3830-59A1-70A2-50C0-134455FFE58C}"/>
              </a:ext>
            </a:extLst>
          </p:cNvPr>
          <p:cNvSpPr>
            <a:spLocks noGrp="1"/>
          </p:cNvSpPr>
          <p:nvPr>
            <p:ph type="body" sz="quarter" idx="23" hasCustomPrompt="1"/>
          </p:nvPr>
        </p:nvSpPr>
        <p:spPr>
          <a:xfrm>
            <a:off x="299463" y="4567326"/>
            <a:ext cx="858838" cy="658800"/>
          </a:xfrm>
        </p:spPr>
        <p:txBody>
          <a:bodyPr tIns="0" anchor="ctr">
            <a:noAutofit/>
          </a:bodyPr>
          <a:lstStyle>
            <a:lvl1pPr>
              <a:defRPr sz="4300" b="1" i="0">
                <a:solidFill>
                  <a:srgbClr val="9138B0"/>
                </a:solidFill>
                <a:latin typeface="DM Sans" pitchFamily="2" charset="77"/>
              </a:defRPr>
            </a:lvl1pPr>
          </a:lstStyle>
          <a:p>
            <a:pPr lvl="0"/>
            <a:r>
              <a:rPr lang="en-US"/>
              <a:t>05</a:t>
            </a:r>
            <a:endParaRPr lang="en-GB"/>
          </a:p>
        </p:txBody>
      </p:sp>
      <p:sp>
        <p:nvSpPr>
          <p:cNvPr id="7" name="Text Placeholder 10">
            <a:extLst>
              <a:ext uri="{FF2B5EF4-FFF2-40B4-BE49-F238E27FC236}">
                <a16:creationId xmlns:a16="http://schemas.microsoft.com/office/drawing/2014/main" id="{646F80E6-5451-55C5-8A2D-94076F0EE73B}"/>
              </a:ext>
            </a:extLst>
          </p:cNvPr>
          <p:cNvSpPr>
            <a:spLocks noGrp="1"/>
          </p:cNvSpPr>
          <p:nvPr>
            <p:ph type="body" sz="quarter" idx="24" hasCustomPrompt="1"/>
          </p:nvPr>
        </p:nvSpPr>
        <p:spPr>
          <a:xfrm>
            <a:off x="1215447" y="4566899"/>
            <a:ext cx="7148516" cy="658492"/>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8" name="Text Placeholder 10">
            <a:extLst>
              <a:ext uri="{FF2B5EF4-FFF2-40B4-BE49-F238E27FC236}">
                <a16:creationId xmlns:a16="http://schemas.microsoft.com/office/drawing/2014/main" id="{0586D264-FE08-FE19-0BE7-FD8B6944B113}"/>
              </a:ext>
            </a:extLst>
          </p:cNvPr>
          <p:cNvSpPr>
            <a:spLocks noGrp="1"/>
          </p:cNvSpPr>
          <p:nvPr>
            <p:ph type="body" sz="quarter" idx="25" hasCustomPrompt="1"/>
          </p:nvPr>
        </p:nvSpPr>
        <p:spPr>
          <a:xfrm>
            <a:off x="299462" y="5350934"/>
            <a:ext cx="858837" cy="658800"/>
          </a:xfrm>
        </p:spPr>
        <p:txBody>
          <a:bodyPr tIns="0" anchor="ctr">
            <a:noAutofit/>
          </a:bodyPr>
          <a:lstStyle>
            <a:lvl1pPr>
              <a:defRPr sz="4300" b="1" i="0">
                <a:solidFill>
                  <a:srgbClr val="9138B0"/>
                </a:solidFill>
                <a:latin typeface="DM Sans" pitchFamily="2" charset="77"/>
              </a:defRPr>
            </a:lvl1pPr>
          </a:lstStyle>
          <a:p>
            <a:pPr lvl="0"/>
            <a:r>
              <a:rPr lang="en-US"/>
              <a:t>06</a:t>
            </a:r>
            <a:endParaRPr lang="en-GB"/>
          </a:p>
        </p:txBody>
      </p:sp>
      <p:sp>
        <p:nvSpPr>
          <p:cNvPr id="9" name="Text Placeholder 10">
            <a:extLst>
              <a:ext uri="{FF2B5EF4-FFF2-40B4-BE49-F238E27FC236}">
                <a16:creationId xmlns:a16="http://schemas.microsoft.com/office/drawing/2014/main" id="{0EAAE394-E3DA-06A7-E3CA-2FA9C0653A17}"/>
              </a:ext>
            </a:extLst>
          </p:cNvPr>
          <p:cNvSpPr>
            <a:spLocks noGrp="1"/>
          </p:cNvSpPr>
          <p:nvPr>
            <p:ph type="body" sz="quarter" idx="26" hasCustomPrompt="1"/>
          </p:nvPr>
        </p:nvSpPr>
        <p:spPr>
          <a:xfrm>
            <a:off x="1215446" y="5350006"/>
            <a:ext cx="7148516" cy="658492"/>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Tree>
    <p:extLst>
      <p:ext uri="{BB962C8B-B14F-4D97-AF65-F5344CB8AC3E}">
        <p14:creationId xmlns:p14="http://schemas.microsoft.com/office/powerpoint/2010/main" val="484319138"/>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28546512"/>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4261260554"/>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3242062342"/>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4" name="Text Placeholder 2">
            <a:extLst>
              <a:ext uri="{FF2B5EF4-FFF2-40B4-BE49-F238E27FC236}">
                <a16:creationId xmlns:a16="http://schemas.microsoft.com/office/drawing/2014/main" id="{9A8C7BA2-5F9D-0856-A82D-6FD497644DE3}"/>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76BD0314-B4DB-4758-F305-C9533021D551}"/>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2824922814"/>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hasCustomPrompt="1"/>
          </p:nvPr>
        </p:nvSpPr>
        <p:spPr>
          <a:xfrm>
            <a:off x="302401" y="302400"/>
            <a:ext cx="6537670" cy="421526"/>
          </a:xfrm>
        </p:spPr>
        <p:txBody>
          <a:bodyPr wrap="square">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664958320"/>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B5D3C7D-B037-75E2-A757-4DE0FD89A427}"/>
              </a:ext>
            </a:extLst>
          </p:cNvPr>
          <p:cNvSpPr>
            <a:spLocks noGrp="1"/>
          </p:cNvSpPr>
          <p:nvPr>
            <p:ph type="title" hasCustomPrompt="1"/>
          </p:nvPr>
        </p:nvSpPr>
        <p:spPr>
          <a:xfrm>
            <a:off x="302400" y="302400"/>
            <a:ext cx="5378733" cy="421526"/>
          </a:xfrm>
        </p:spPr>
        <p:txBody>
          <a:bodyPr wrap="square">
            <a:spAutoFit/>
          </a:bodyPr>
          <a:lstStyle>
            <a:lvl1pPr>
              <a:defRPr sz="3000">
                <a:solidFill>
                  <a:srgbClr val="9138B0"/>
                </a:solidFill>
              </a:defRPr>
            </a:lvl1pPr>
          </a:lstStyle>
          <a:p>
            <a:r>
              <a:rPr lang="en-US"/>
              <a:t>Master title style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8" y="1342800"/>
            <a:ext cx="5376541"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8" y="1889393"/>
            <a:ext cx="5376541"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ext Placeholder 2">
            <a:extLst>
              <a:ext uri="{FF2B5EF4-FFF2-40B4-BE49-F238E27FC236}">
                <a16:creationId xmlns:a16="http://schemas.microsoft.com/office/drawing/2014/main" id="{3EF65674-3A9F-BC33-6C30-7F2C363F4B17}"/>
              </a:ext>
            </a:extLst>
          </p:cNvPr>
          <p:cNvSpPr>
            <a:spLocks noGrp="1"/>
          </p:cNvSpPr>
          <p:nvPr>
            <p:ph type="body" idx="11" hasCustomPrompt="1"/>
          </p:nvPr>
        </p:nvSpPr>
        <p:spPr>
          <a:xfrm>
            <a:off x="302400" y="679057"/>
            <a:ext cx="5376541"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966262597"/>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56969A2-01D6-BF87-4CA7-91D6CECACC0E}"/>
              </a:ext>
            </a:extLst>
          </p:cNvPr>
          <p:cNvSpPr>
            <a:spLocks noGrp="1"/>
          </p:cNvSpPr>
          <p:nvPr>
            <p:ph type="title" hasCustomPrompt="1"/>
          </p:nvPr>
        </p:nvSpPr>
        <p:spPr>
          <a:xfrm>
            <a:off x="302400" y="302400"/>
            <a:ext cx="3092733" cy="837024"/>
          </a:xfrm>
        </p:spPr>
        <p:txBody>
          <a:bodyPr wrap="square">
            <a:spAutoFit/>
          </a:bodyPr>
          <a:lstStyle>
            <a:lvl1pPr>
              <a:defRPr sz="3000">
                <a:solidFill>
                  <a:srgbClr val="9138B0"/>
                </a:solidFill>
              </a:defRPr>
            </a:lvl1pPr>
          </a:lstStyle>
          <a:p>
            <a:r>
              <a:rPr lang="en-US"/>
              <a:t>Master title style</a:t>
            </a:r>
            <a:endParaRPr lang="en-GB"/>
          </a:p>
        </p:txBody>
      </p:sp>
      <p:sp>
        <p:nvSpPr>
          <p:cNvPr id="3" name="Text Placeholder 2">
            <a:extLst>
              <a:ext uri="{FF2B5EF4-FFF2-40B4-BE49-F238E27FC236}">
                <a16:creationId xmlns:a16="http://schemas.microsoft.com/office/drawing/2014/main" id="{38FC018C-CCFE-E454-269A-5776017737FB}"/>
              </a:ext>
            </a:extLst>
          </p:cNvPr>
          <p:cNvSpPr>
            <a:spLocks noGrp="1"/>
          </p:cNvSpPr>
          <p:nvPr>
            <p:ph type="body" idx="24" hasCustomPrompt="1"/>
          </p:nvPr>
        </p:nvSpPr>
        <p:spPr>
          <a:xfrm>
            <a:off x="302400" y="679057"/>
            <a:ext cx="3091131"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8" y="1342800"/>
            <a:ext cx="3092733"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797803"/>
            <a:ext cx="3092733"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60053861"/>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Slide Number Placeholder 7">
            <a:extLst>
              <a:ext uri="{FF2B5EF4-FFF2-40B4-BE49-F238E27FC236}">
                <a16:creationId xmlns:a16="http://schemas.microsoft.com/office/drawing/2014/main" id="{3DEC9ED1-295E-8AB7-5C53-6AB3B3B8C1D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2" name="Text Placeholder 2">
            <a:extLst>
              <a:ext uri="{FF2B5EF4-FFF2-40B4-BE49-F238E27FC236}">
                <a16:creationId xmlns:a16="http://schemas.microsoft.com/office/drawing/2014/main" id="{C71CD802-80AA-5D67-E015-56F7650A2B27}"/>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1">
            <a:extLst>
              <a:ext uri="{FF2B5EF4-FFF2-40B4-BE49-F238E27FC236}">
                <a16:creationId xmlns:a16="http://schemas.microsoft.com/office/drawing/2014/main" id="{09285B61-74FF-B244-50EE-DEAC593C3FFA}"/>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631074941"/>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9138B0"/>
        </a:solidFill>
        <a:effectLst/>
      </p:bgPr>
    </p:b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3BB10FDD-73C6-A76A-C679-F36F7BC67553}"/>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FC152118-75E3-F834-2725-8FF789094449}"/>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A8E995A2-EF2C-6BA1-62B7-4E942398C2F8}"/>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290FD75-A089-3204-1609-1A4ABC2963B4}"/>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Title 1">
            <a:extLst>
              <a:ext uri="{FF2B5EF4-FFF2-40B4-BE49-F238E27FC236}">
                <a16:creationId xmlns:a16="http://schemas.microsoft.com/office/drawing/2014/main" id="{F8858DE6-C368-4E1E-F811-38BC3F72B215}"/>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571297988"/>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63435" y="2602636"/>
            <a:ext cx="7265130" cy="784830"/>
          </a:xfrm>
          <a:prstGeom prst="rect">
            <a:avLst/>
          </a:prstGeom>
          <a:noFill/>
        </p:spPr>
        <p:txBody>
          <a:bodyPr wrap="none" rtlCol="0">
            <a:spAutoFit/>
          </a:bodyPr>
          <a:lstStyle/>
          <a:p>
            <a:pPr marL="0" indent="0" algn="ctr">
              <a:tabLst>
                <a:tab pos="2844800" algn="l"/>
              </a:tabLst>
            </a:pPr>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Tree>
    <p:extLst>
      <p:ext uri="{BB962C8B-B14F-4D97-AF65-F5344CB8AC3E}">
        <p14:creationId xmlns:p14="http://schemas.microsoft.com/office/powerpoint/2010/main" val="2594932437"/>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3012295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3622509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1646999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0_Slide de Título">
    <p:spTree>
      <p:nvGrpSpPr>
        <p:cNvPr id="1" name=""/>
        <p:cNvGrpSpPr/>
        <p:nvPr/>
      </p:nvGrpSpPr>
      <p:grpSpPr>
        <a:xfrm>
          <a:off x="0" y="0"/>
          <a:ext cx="0" cy="0"/>
          <a:chOff x="0" y="0"/>
          <a:chExt cx="0" cy="0"/>
        </a:xfrm>
      </p:grpSpPr>
      <p:pic>
        <p:nvPicPr>
          <p:cNvPr id="9" name="Picture 12">
            <a:extLst>
              <a:ext uri="{FF2B5EF4-FFF2-40B4-BE49-F238E27FC236}">
                <a16:creationId xmlns:a16="http://schemas.microsoft.com/office/drawing/2014/main" id="{B481652D-13D4-5327-7FF5-1D91995AFF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9" y="6208277"/>
            <a:ext cx="2510043" cy="485060"/>
          </a:xfrm>
          <a:prstGeom prst="rect">
            <a:avLst/>
          </a:prstGeom>
        </p:spPr>
      </p:pic>
      <p:sp>
        <p:nvSpPr>
          <p:cNvPr id="2" name="Título 1">
            <a:extLst>
              <a:ext uri="{FF2B5EF4-FFF2-40B4-BE49-F238E27FC236}">
                <a16:creationId xmlns:a16="http://schemas.microsoft.com/office/drawing/2014/main" id="{EFD3A446-22DA-7128-807B-4D97A855CBAA}"/>
              </a:ext>
            </a:extLst>
          </p:cNvPr>
          <p:cNvSpPr>
            <a:spLocks noGrp="1"/>
          </p:cNvSpPr>
          <p:nvPr>
            <p:ph type="title"/>
          </p:nvPr>
        </p:nvSpPr>
        <p:spPr>
          <a:xfrm>
            <a:off x="371061" y="424761"/>
            <a:ext cx="10515600" cy="738119"/>
          </a:xfrm>
          <a:prstGeom prst="rect">
            <a:avLst/>
          </a:prstGeom>
        </p:spPr>
        <p:txBody>
          <a:bodyPr/>
          <a:lstStyle>
            <a:lvl1pPr>
              <a:defRPr>
                <a:solidFill>
                  <a:srgbClr val="A25C2C"/>
                </a:solidFill>
                <a:latin typeface="DM Sans" pitchFamily="2" charset="77"/>
              </a:defRPr>
            </a:lvl1pPr>
          </a:lstStyle>
          <a:p>
            <a:r>
              <a:rPr lang="pt-BR"/>
              <a:t>Clique para editar o título Mestre</a:t>
            </a:r>
          </a:p>
        </p:txBody>
      </p:sp>
      <p:sp>
        <p:nvSpPr>
          <p:cNvPr id="3" name="Espaço Reservado para Texto 5">
            <a:extLst>
              <a:ext uri="{FF2B5EF4-FFF2-40B4-BE49-F238E27FC236}">
                <a16:creationId xmlns:a16="http://schemas.microsoft.com/office/drawing/2014/main" id="{B0EF1023-1C8F-D789-56FD-CA72D2F6FDD8}"/>
              </a:ext>
            </a:extLst>
          </p:cNvPr>
          <p:cNvSpPr>
            <a:spLocks noGrp="1"/>
          </p:cNvSpPr>
          <p:nvPr>
            <p:ph type="body" sz="quarter" idx="10"/>
          </p:nvPr>
        </p:nvSpPr>
        <p:spPr>
          <a:xfrm>
            <a:off x="371475" y="1441449"/>
            <a:ext cx="10515600" cy="4224339"/>
          </a:xfrm>
          <a:prstGeom prst="rect">
            <a:avLst/>
          </a:prstGeom>
        </p:spPr>
        <p:txBody>
          <a:bodyPr/>
          <a:lstStyle>
            <a:lvl1pPr>
              <a:defRPr>
                <a:solidFill>
                  <a:srgbClr val="A25C2C"/>
                </a:solidFill>
                <a:latin typeface="DM Sans" pitchFamily="2" charset="77"/>
              </a:defRPr>
            </a:lvl1pPr>
            <a:lvl2pPr>
              <a:defRPr>
                <a:solidFill>
                  <a:srgbClr val="A25C2C"/>
                </a:solidFill>
                <a:latin typeface="DM Sans" pitchFamily="2" charset="77"/>
              </a:defRPr>
            </a:lvl2pPr>
            <a:lvl3pPr>
              <a:defRPr>
                <a:solidFill>
                  <a:srgbClr val="A25C2C"/>
                </a:solidFill>
                <a:latin typeface="DM Sans" pitchFamily="2" charset="77"/>
              </a:defRPr>
            </a:lvl3pPr>
            <a:lvl4pPr>
              <a:defRPr>
                <a:solidFill>
                  <a:srgbClr val="A25C2C"/>
                </a:solidFill>
                <a:latin typeface="DM Sans" pitchFamily="2" charset="77"/>
              </a:defRPr>
            </a:lvl4pPr>
            <a:lvl5pPr>
              <a:defRPr>
                <a:solidFill>
                  <a:srgbClr val="A25C2C"/>
                </a:solidFill>
                <a:latin typeface="DM Sans" pitchFamily="2" charset="77"/>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489128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3058165734"/>
      </p:ext>
    </p:extLst>
  </p:cSld>
  <p:clrMapOvr>
    <a:masterClrMapping/>
  </p:clrMapOvr>
  <p:transition spd="slow">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2778006010"/>
      </p:ext>
    </p:extLst>
  </p:cSld>
  <p:clrMapOvr>
    <a:masterClrMapping/>
  </p:clrMapOvr>
  <p:transition spd="slow">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0317975"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399" y="605611"/>
            <a:ext cx="10317975"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0" y="302400"/>
            <a:ext cx="10317975"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972895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B5D3C7D-B037-75E2-A757-4DE0FD89A427}"/>
              </a:ext>
            </a:extLst>
          </p:cNvPr>
          <p:cNvSpPr>
            <a:spLocks noGrp="1"/>
          </p:cNvSpPr>
          <p:nvPr>
            <p:ph type="title" hasCustomPrompt="1"/>
          </p:nvPr>
        </p:nvSpPr>
        <p:spPr>
          <a:xfrm>
            <a:off x="302400" y="302400"/>
            <a:ext cx="5378733" cy="421526"/>
          </a:xfrm>
        </p:spPr>
        <p:txBody>
          <a:bodyPr wrap="square">
            <a:spAutoFit/>
          </a:bodyPr>
          <a:lstStyle>
            <a:lvl1pPr>
              <a:defRPr sz="3000">
                <a:solidFill>
                  <a:srgbClr val="9138B0"/>
                </a:solidFill>
              </a:defRPr>
            </a:lvl1pPr>
          </a:lstStyle>
          <a:p>
            <a:r>
              <a:rPr lang="en-US"/>
              <a:t>Master title style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8" y="1342800"/>
            <a:ext cx="5376541"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8" y="1889393"/>
            <a:ext cx="5376541"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ext Placeholder 2">
            <a:extLst>
              <a:ext uri="{FF2B5EF4-FFF2-40B4-BE49-F238E27FC236}">
                <a16:creationId xmlns:a16="http://schemas.microsoft.com/office/drawing/2014/main" id="{3EF65674-3A9F-BC33-6C30-7F2C363F4B17}"/>
              </a:ext>
            </a:extLst>
          </p:cNvPr>
          <p:cNvSpPr>
            <a:spLocks noGrp="1"/>
          </p:cNvSpPr>
          <p:nvPr>
            <p:ph type="body" idx="11" hasCustomPrompt="1"/>
          </p:nvPr>
        </p:nvSpPr>
        <p:spPr>
          <a:xfrm>
            <a:off x="302400" y="679057"/>
            <a:ext cx="5376541"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281794024"/>
      </p:ext>
    </p:extLst>
  </p:cSld>
  <p:clrMapOvr>
    <a:masterClrMapping/>
  </p:clrMapOvr>
  <p:transition spd="slow">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0_Slide de Título">
    <p:spTree>
      <p:nvGrpSpPr>
        <p:cNvPr id="1" name=""/>
        <p:cNvGrpSpPr/>
        <p:nvPr/>
      </p:nvGrpSpPr>
      <p:grpSpPr>
        <a:xfrm>
          <a:off x="0" y="0"/>
          <a:ext cx="0" cy="0"/>
          <a:chOff x="0" y="0"/>
          <a:chExt cx="0" cy="0"/>
        </a:xfrm>
      </p:grpSpPr>
      <p:pic>
        <p:nvPicPr>
          <p:cNvPr id="9" name="Picture 12">
            <a:extLst>
              <a:ext uri="{FF2B5EF4-FFF2-40B4-BE49-F238E27FC236}">
                <a16:creationId xmlns:a16="http://schemas.microsoft.com/office/drawing/2014/main" id="{B481652D-13D4-5327-7FF5-1D91995AFF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9" y="6208277"/>
            <a:ext cx="2510043" cy="485060"/>
          </a:xfrm>
          <a:prstGeom prst="rect">
            <a:avLst/>
          </a:prstGeom>
        </p:spPr>
      </p:pic>
      <p:sp>
        <p:nvSpPr>
          <p:cNvPr id="2" name="Título 1">
            <a:extLst>
              <a:ext uri="{FF2B5EF4-FFF2-40B4-BE49-F238E27FC236}">
                <a16:creationId xmlns:a16="http://schemas.microsoft.com/office/drawing/2014/main" id="{EFD3A446-22DA-7128-807B-4D97A855CBAA}"/>
              </a:ext>
            </a:extLst>
          </p:cNvPr>
          <p:cNvSpPr>
            <a:spLocks noGrp="1"/>
          </p:cNvSpPr>
          <p:nvPr>
            <p:ph type="title"/>
          </p:nvPr>
        </p:nvSpPr>
        <p:spPr>
          <a:xfrm>
            <a:off x="371061" y="424761"/>
            <a:ext cx="10515600" cy="738119"/>
          </a:xfrm>
          <a:prstGeom prst="rect">
            <a:avLst/>
          </a:prstGeom>
        </p:spPr>
        <p:txBody>
          <a:bodyPr/>
          <a:lstStyle>
            <a:lvl1pPr>
              <a:defRPr>
                <a:solidFill>
                  <a:srgbClr val="A25C2C"/>
                </a:solidFill>
                <a:latin typeface="DM Sans" pitchFamily="2" charset="77"/>
              </a:defRPr>
            </a:lvl1pPr>
          </a:lstStyle>
          <a:p>
            <a:r>
              <a:rPr lang="pt-BR"/>
              <a:t>Clique para editar o título Mestre</a:t>
            </a:r>
          </a:p>
        </p:txBody>
      </p:sp>
      <p:sp>
        <p:nvSpPr>
          <p:cNvPr id="3" name="Espaço Reservado para Texto 5">
            <a:extLst>
              <a:ext uri="{FF2B5EF4-FFF2-40B4-BE49-F238E27FC236}">
                <a16:creationId xmlns:a16="http://schemas.microsoft.com/office/drawing/2014/main" id="{B0EF1023-1C8F-D789-56FD-CA72D2F6FDD8}"/>
              </a:ext>
            </a:extLst>
          </p:cNvPr>
          <p:cNvSpPr>
            <a:spLocks noGrp="1"/>
          </p:cNvSpPr>
          <p:nvPr>
            <p:ph type="body" sz="quarter" idx="10"/>
          </p:nvPr>
        </p:nvSpPr>
        <p:spPr>
          <a:xfrm>
            <a:off x="371475" y="1441449"/>
            <a:ext cx="10515600" cy="4224339"/>
          </a:xfrm>
          <a:prstGeom prst="rect">
            <a:avLst/>
          </a:prstGeom>
        </p:spPr>
        <p:txBody>
          <a:bodyPr/>
          <a:lstStyle>
            <a:lvl1pPr>
              <a:defRPr>
                <a:solidFill>
                  <a:srgbClr val="A25C2C"/>
                </a:solidFill>
                <a:latin typeface="DM Sans" pitchFamily="2" charset="77"/>
              </a:defRPr>
            </a:lvl1pPr>
            <a:lvl2pPr>
              <a:defRPr>
                <a:solidFill>
                  <a:srgbClr val="A25C2C"/>
                </a:solidFill>
                <a:latin typeface="DM Sans" pitchFamily="2" charset="77"/>
              </a:defRPr>
            </a:lvl2pPr>
            <a:lvl3pPr>
              <a:defRPr>
                <a:solidFill>
                  <a:srgbClr val="A25C2C"/>
                </a:solidFill>
                <a:latin typeface="DM Sans" pitchFamily="2" charset="77"/>
              </a:defRPr>
            </a:lvl3pPr>
            <a:lvl4pPr>
              <a:defRPr>
                <a:solidFill>
                  <a:srgbClr val="A25C2C"/>
                </a:solidFill>
                <a:latin typeface="DM Sans" pitchFamily="2" charset="77"/>
              </a:defRPr>
            </a:lvl4pPr>
            <a:lvl5pPr>
              <a:defRPr>
                <a:solidFill>
                  <a:srgbClr val="A25C2C"/>
                </a:solidFill>
                <a:latin typeface="DM Sans" pitchFamily="2" charset="77"/>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8442320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42836236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4252842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40255876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117791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226789FD-8049-464F-AD1A-ABD7CE122801}"/>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dsm-firmenich group.</a:t>
            </a:r>
          </a:p>
        </p:txBody>
      </p:sp>
    </p:spTree>
    <p:extLst>
      <p:ext uri="{BB962C8B-B14F-4D97-AF65-F5344CB8AC3E}">
        <p14:creationId xmlns:p14="http://schemas.microsoft.com/office/powerpoint/2010/main" val="3865992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3.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2.png"/><Relationship Id="rId2" Type="http://schemas.openxmlformats.org/officeDocument/2006/relationships/slideLayout" Target="../slideLayouts/slideLayout4.xml"/><Relationship Id="rId16" Type="http://schemas.openxmlformats.org/officeDocument/2006/relationships/image" Target="../media/image1.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oleObject" Target="../embeddings/oleObject3.bin"/><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ags" Target="../tags/tag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1.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oleObject" Target="../embeddings/oleObject4.bin"/><Relationship Id="rId5" Type="http://schemas.openxmlformats.org/officeDocument/2006/relationships/tags" Target="../tags/tag5.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5.xml"/><Relationship Id="rId1" Type="http://schemas.openxmlformats.org/officeDocument/2006/relationships/slideLayout" Target="../slideLayouts/slideLayout18.xml"/><Relationship Id="rId5" Type="http://schemas.openxmlformats.org/officeDocument/2006/relationships/image" Target="../media/image1.emf"/><Relationship Id="rId4" Type="http://schemas.openxmlformats.org/officeDocument/2006/relationships/oleObject" Target="../embeddings/oleObject4.bin"/></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heme" Target="../theme/theme6.xml"/><Relationship Id="rId7" Type="http://schemas.openxmlformats.org/officeDocument/2006/relationships/image" Target="../media/image5.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tags" Target="../tags/tag7.xml"/></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heme" Target="../theme/theme7.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4.bin"/></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6.svg"/><Relationship Id="rId2" Type="http://schemas.openxmlformats.org/officeDocument/2006/relationships/theme" Target="../theme/theme8.xml"/><Relationship Id="rId1" Type="http://schemas.openxmlformats.org/officeDocument/2006/relationships/slideLayout" Target="../slideLayouts/slideLayout22.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tags" Target="../tags/tag10.xml"/></Relationships>
</file>

<file path=ppt/slideMasters/_rels/slideMaster10.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heme" Target="../theme/theme10.xml"/><Relationship Id="rId1" Type="http://schemas.openxmlformats.org/officeDocument/2006/relationships/slideLayout" Target="../slideLayouts/slideLayout25.xml"/><Relationship Id="rId5" Type="http://schemas.openxmlformats.org/officeDocument/2006/relationships/image" Target="../media/image1.emf"/><Relationship Id="rId4" Type="http://schemas.openxmlformats.org/officeDocument/2006/relationships/oleObject" Target="../embeddings/oleObject4.bin"/></Relationships>
</file>

<file path=ppt/slideMasters/_rels/slideMaster11.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heme" Target="../theme/theme11.xml"/><Relationship Id="rId1" Type="http://schemas.openxmlformats.org/officeDocument/2006/relationships/slideLayout" Target="../slideLayouts/slideLayout26.x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12.xml"/><Relationship Id="rId1" Type="http://schemas.openxmlformats.org/officeDocument/2006/relationships/slideLayout" Target="../slideLayouts/slideLayout27.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13.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7121D98-87C8-84BF-65DC-01624271CF62}"/>
              </a:ext>
            </a:extLst>
          </p:cNvPr>
          <p:cNvGraphicFramePr>
            <a:graphicFrameLocks noChangeAspect="1"/>
          </p:cNvGraphicFramePr>
          <p:nvPr userDrawn="1">
            <p:custDataLst>
              <p:tags r:id="rId3"/>
            </p:custDataLst>
            <p:extLst>
              <p:ext uri="{D42A27DB-BD31-4B8C-83A1-F6EECF244321}">
                <p14:modId xmlns:p14="http://schemas.microsoft.com/office/powerpoint/2010/main" val="575896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97121D98-87C8-84BF-65DC-01624271CF6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CF8815E9-B9FD-9D8B-BA37-B1AB704C7008}"/>
              </a:ext>
            </a:extLst>
          </p:cNvPr>
          <p:cNvSpPr txBox="1"/>
          <p:nvPr>
            <p:extLst>
              <p:ext uri="{1162E1C5-73C7-4A58-AE30-91384D911F3F}">
                <p184:classification xmlns:p184="http://schemas.microsoft.com/office/powerpoint/2018/4/main" val="ftr"/>
              </p:ext>
            </p:extLst>
          </p:nvPr>
        </p:nvSpPr>
        <p:spPr>
          <a:xfrm>
            <a:off x="3124962" y="6720840"/>
            <a:ext cx="5967413" cy="137160"/>
          </a:xfrm>
          <a:prstGeom prst="rect">
            <a:avLst/>
          </a:prstGeom>
        </p:spPr>
        <p:txBody>
          <a:bodyPr horzOverflow="overflow" lIns="0" tIns="0" rIns="0" bIns="0">
            <a:spAutoFit/>
          </a:bodyPr>
          <a:lstStyle/>
          <a:p>
            <a:pPr algn="l"/>
            <a:r>
              <a:rPr lang="en-US" sz="900">
                <a:solidFill>
                  <a:srgbClr val="0000FF"/>
                </a:solidFill>
                <a:latin typeface="Calibri" panose="020F0502020204030204" pitchFamily="34" charset="0"/>
                <a:cs typeface="Calibri" panose="020F0502020204030204" pitchFamily="34" charset="0"/>
              </a:rPr>
              <a:t>FIRMENICH CONFIDENTIAL - The information contained in this document is confidential. Unauthorized disclosure is not allowed.</a:t>
            </a:r>
          </a:p>
        </p:txBody>
      </p:sp>
    </p:spTree>
    <p:extLst>
      <p:ext uri="{BB962C8B-B14F-4D97-AF65-F5344CB8AC3E}">
        <p14:creationId xmlns:p14="http://schemas.microsoft.com/office/powerpoint/2010/main" val="3738587302"/>
      </p:ext>
    </p:extLst>
  </p:cSld>
  <p:clrMap bg1="lt1" tx1="dk1" bg2="lt2" tx2="dk2" accent1="accent1" accent2="accent2" accent3="accent3" accent4="accent4" accent5="accent5" accent6="accent6" hlink="hlink" folHlink="folHlink"/>
  <p:sldLayoutIdLst>
    <p:sldLayoutId id="2147483799"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48D0630-D5B3-D3CF-3361-DB483D1B7801}"/>
              </a:ext>
            </a:extLst>
          </p:cNvPr>
          <p:cNvGraphicFramePr>
            <a:graphicFrameLocks noChangeAspect="1"/>
          </p:cNvGraphicFramePr>
          <p:nvPr userDrawn="1">
            <p:custDataLst>
              <p:tags r:id="rId3"/>
            </p:custDataLst>
            <p:extLst>
              <p:ext uri="{D42A27DB-BD31-4B8C-83A1-F6EECF244321}">
                <p14:modId xmlns:p14="http://schemas.microsoft.com/office/powerpoint/2010/main" val="16744604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8" name="think-cell data - do not delete" hidden="1">
                        <a:extLst>
                          <a:ext uri="{FF2B5EF4-FFF2-40B4-BE49-F238E27FC236}">
                            <a16:creationId xmlns:a16="http://schemas.microsoft.com/office/drawing/2014/main" id="{448D0630-D5B3-D3CF-3361-DB483D1B780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692EF11F-DCCD-D485-9EC0-F3EE046A1DE7}"/>
              </a:ext>
            </a:extLst>
          </p:cNvPr>
          <p:cNvSpPr txBox="1"/>
          <p:nvPr>
            <p:extLst>
              <p:ext uri="{1162E1C5-73C7-4A58-AE30-91384D911F3F}">
                <p184:classification xmlns:p184="http://schemas.microsoft.com/office/powerpoint/2018/4/main" val="hdr"/>
              </p:ext>
            </p:extLst>
          </p:nvPr>
        </p:nvSpPr>
        <p:spPr>
          <a:xfrm>
            <a:off x="11566525" y="0"/>
            <a:ext cx="654050" cy="152400"/>
          </a:xfrm>
          <a:prstGeom prst="rect">
            <a:avLst/>
          </a:prstGeom>
        </p:spPr>
        <p:txBody>
          <a:bodyPr horzOverflow="overflow" lIns="0" tIns="0" rIns="0" bIns="0">
            <a:spAutoFit/>
          </a:bodyPr>
          <a:lstStyle/>
          <a:p>
            <a:pPr algn="l"/>
            <a:r>
              <a:rPr lang="en-US" sz="1000">
                <a:solidFill>
                  <a:srgbClr val="737373"/>
                </a:solidFill>
                <a:latin typeface="Calibri" panose="020F0502020204030204" pitchFamily="34" charset="0"/>
                <a:cs typeface="Calibri" panose="020F0502020204030204" pitchFamily="34" charset="0"/>
              </a:rPr>
              <a:t>Confidential</a:t>
            </a:r>
          </a:p>
        </p:txBody>
      </p:sp>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64141964"/>
      </p:ext>
    </p:extLst>
  </p:cSld>
  <p:clrMap bg1="lt1" tx1="dk1" bg2="lt2" tx2="dk2" accent1="accent1" accent2="accent2" accent3="accent3" accent4="accent4" accent5="accent5" accent6="accent6" hlink="hlink" folHlink="folHlink"/>
  <p:sldLayoutIdLst>
    <p:sldLayoutId id="2147483856"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11489A7-2F30-F395-71C3-2845E2AD696C}"/>
              </a:ext>
            </a:extLst>
          </p:cNvPr>
          <p:cNvGraphicFramePr>
            <a:graphicFrameLocks noChangeAspect="1"/>
          </p:cNvGraphicFramePr>
          <p:nvPr userDrawn="1">
            <p:custDataLst>
              <p:tags r:id="rId14"/>
            </p:custDataLst>
            <p:extLst>
              <p:ext uri="{D42A27DB-BD31-4B8C-83A1-F6EECF244321}">
                <p14:modId xmlns:p14="http://schemas.microsoft.com/office/powerpoint/2010/main" val="21421517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95" imgH="394" progId="TCLayout.ActiveDocument.1">
                  <p:embed/>
                </p:oleObj>
              </mc:Choice>
              <mc:Fallback>
                <p:oleObj name="think-cell Slide" r:id="rId15" imgW="395" imgH="394" progId="TCLayout.ActiveDocument.1">
                  <p:embed/>
                  <p:pic>
                    <p:nvPicPr>
                      <p:cNvPr id="5" name="think-cell data - do not delete" hidden="1">
                        <a:extLst>
                          <a:ext uri="{FF2B5EF4-FFF2-40B4-BE49-F238E27FC236}">
                            <a16:creationId xmlns:a16="http://schemas.microsoft.com/office/drawing/2014/main" id="{311489A7-2F30-F395-71C3-2845E2AD696C}"/>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422679236"/>
      </p:ext>
    </p:extLst>
  </p:cSld>
  <p:clrMap bg1="lt1" tx1="dk1" bg2="lt2" tx2="dk2" accent1="accent1" accent2="accent2" accent3="accent3" accent4="accent4" accent5="accent5" accent6="accent6" hlink="hlink" folHlink="folHlink"/>
  <p:sldLayoutIdLst>
    <p:sldLayoutId id="2147484810" r:id="rId1"/>
    <p:sldLayoutId id="2147484811" r:id="rId2"/>
    <p:sldLayoutId id="2147484813" r:id="rId3"/>
    <p:sldLayoutId id="2147484814" r:id="rId4"/>
    <p:sldLayoutId id="2147484815" r:id="rId5"/>
    <p:sldLayoutId id="2147484816" r:id="rId6"/>
    <p:sldLayoutId id="2147484817" r:id="rId7"/>
    <p:sldLayoutId id="2147484818" r:id="rId8"/>
    <p:sldLayoutId id="2147484819" r:id="rId9"/>
    <p:sldLayoutId id="2147484820" r:id="rId10"/>
    <p:sldLayoutId id="2147484821" r:id="rId11"/>
    <p:sldLayoutId id="2147484822" r:id="rId12"/>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66B1F57-23AE-393A-02C2-E2F2B44EAC69}"/>
              </a:ext>
            </a:extLst>
          </p:cNvPr>
          <p:cNvGraphicFramePr>
            <a:graphicFrameLocks noChangeAspect="1"/>
          </p:cNvGraphicFramePr>
          <p:nvPr userDrawn="1">
            <p:custDataLst>
              <p:tags r:id="rId5"/>
            </p:custDataLst>
            <p:extLst>
              <p:ext uri="{D42A27DB-BD31-4B8C-83A1-F6EECF244321}">
                <p14:modId xmlns:p14="http://schemas.microsoft.com/office/powerpoint/2010/main" val="25390819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95" imgH="394" progId="TCLayout.ActiveDocument.1">
                  <p:embed/>
                </p:oleObj>
              </mc:Choice>
              <mc:Fallback>
                <p:oleObj name="think-cell Slide" r:id="rId6" imgW="395" imgH="394" progId="TCLayout.ActiveDocument.1">
                  <p:embed/>
                  <p:pic>
                    <p:nvPicPr>
                      <p:cNvPr id="2" name="think-cell data - do not delete" hidden="1">
                        <a:extLst>
                          <a:ext uri="{FF2B5EF4-FFF2-40B4-BE49-F238E27FC236}">
                            <a16:creationId xmlns:a16="http://schemas.microsoft.com/office/drawing/2014/main" id="{766B1F57-23AE-393A-02C2-E2F2B44EAC69}"/>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3981303674"/>
      </p:ext>
    </p:extLst>
  </p:cSld>
  <p:clrMap bg1="lt1" tx1="dk1" bg2="dk2" tx2="lt2" accent1="accent1" accent2="accent2" accent3="accent3" accent4="accent4" accent5="accent5" accent6="accent6" hlink="hlink" folHlink="folHlink"/>
  <p:sldLayoutIdLst>
    <p:sldLayoutId id="2147484825" r:id="rId1"/>
    <p:sldLayoutId id="2147484826" r:id="rId2"/>
    <p:sldLayoutId id="214748483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43C144-59F8-EF62-EF9E-9947BB7E83B5}"/>
              </a:ext>
            </a:extLst>
          </p:cNvPr>
          <p:cNvGraphicFramePr>
            <a:graphicFrameLocks noChangeAspect="1"/>
          </p:cNvGraphicFramePr>
          <p:nvPr userDrawn="1">
            <p:custDataLst>
              <p:tags r:id="rId3"/>
            </p:custDataLst>
            <p:extLst>
              <p:ext uri="{D42A27DB-BD31-4B8C-83A1-F6EECF244321}">
                <p14:modId xmlns:p14="http://schemas.microsoft.com/office/powerpoint/2010/main" val="2429439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8" name="think-cell data - do not delete" hidden="1">
                        <a:extLst>
                          <a:ext uri="{FF2B5EF4-FFF2-40B4-BE49-F238E27FC236}">
                            <a16:creationId xmlns:a16="http://schemas.microsoft.com/office/drawing/2014/main" id="{1D43C144-59F8-EF62-EF9E-9947BB7E83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Espaço Reservado para Título 1">
            <a:extLst>
              <a:ext uri="{FF2B5EF4-FFF2-40B4-BE49-F238E27FC236}">
                <a16:creationId xmlns:a16="http://schemas.microsoft.com/office/drawing/2014/main" id="{6361155E-4BE1-7F35-237C-39065955DC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765E2358-4D06-BAC6-74A5-FCADB2361CD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16A640C-E63C-9EF7-E5B7-A9173F7D5A4A}"/>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D10870-2185-3B40-99D6-A8509DE4DF41}" type="datetimeFigureOut">
              <a:rPr lang="pt-BR" smtClean="0"/>
              <a:t>01/05/2025</a:t>
            </a:fld>
            <a:endParaRPr lang="pt-BR"/>
          </a:p>
        </p:txBody>
      </p:sp>
      <p:sp>
        <p:nvSpPr>
          <p:cNvPr id="5" name="Espaço Reservado para Rodapé 4">
            <a:extLst>
              <a:ext uri="{FF2B5EF4-FFF2-40B4-BE49-F238E27FC236}">
                <a16:creationId xmlns:a16="http://schemas.microsoft.com/office/drawing/2014/main" id="{0701A93D-6EC0-D890-3B5B-5D86C0CC7684}"/>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8CE7B86-B055-6A37-9CF2-73BC454D8876}"/>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5D9D9-205D-DB4B-86B7-91CE78D7F9BE}" type="slidenum">
              <a:rPr lang="pt-BR" smtClean="0"/>
              <a:t>‹#›</a:t>
            </a:fld>
            <a:endParaRPr lang="pt-BR"/>
          </a:p>
        </p:txBody>
      </p:sp>
    </p:spTree>
    <p:extLst>
      <p:ext uri="{BB962C8B-B14F-4D97-AF65-F5344CB8AC3E}">
        <p14:creationId xmlns:p14="http://schemas.microsoft.com/office/powerpoint/2010/main" val="3182843944"/>
      </p:ext>
    </p:extLst>
  </p:cSld>
  <p:clrMap bg1="lt1" tx1="dk1" bg2="lt2" tx2="dk2" accent1="accent1" accent2="accent2" accent3="accent3" accent4="accent4" accent5="accent5" accent6="accent6" hlink="hlink" folHlink="folHlink"/>
  <p:sldLayoutIdLst>
    <p:sldLayoutId id="2147484847"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CDA4642-0BF0-2596-8E1A-84AE3E6A129D}"/>
              </a:ext>
            </a:extLst>
          </p:cNvPr>
          <p:cNvGraphicFramePr>
            <a:graphicFrameLocks noChangeAspect="1"/>
          </p:cNvGraphicFramePr>
          <p:nvPr userDrawn="1">
            <p:custDataLst>
              <p:tags r:id="rId4"/>
            </p:custDataLst>
            <p:extLst>
              <p:ext uri="{D42A27DB-BD31-4B8C-83A1-F6EECF244321}">
                <p14:modId xmlns:p14="http://schemas.microsoft.com/office/powerpoint/2010/main" val="27745688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7" name="think-cell data - do not delete" hidden="1">
                        <a:extLst>
                          <a:ext uri="{FF2B5EF4-FFF2-40B4-BE49-F238E27FC236}">
                            <a16:creationId xmlns:a16="http://schemas.microsoft.com/office/drawing/2014/main" id="{9CDA4642-0BF0-2596-8E1A-84AE3E6A12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4" name="Picture 6">
            <a:extLst>
              <a:ext uri="{FF2B5EF4-FFF2-40B4-BE49-F238E27FC236}">
                <a16:creationId xmlns:a16="http://schemas.microsoft.com/office/drawing/2014/main" id="{07FD697A-CC4F-59F6-CDFB-9249F65C61F0}"/>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711335425"/>
      </p:ext>
    </p:extLst>
  </p:cSld>
  <p:clrMap bg1="lt1" tx1="dk1" bg2="lt2" tx2="dk2" accent1="accent1" accent2="accent2" accent3="accent3" accent4="accent4" accent5="accent5" accent6="accent6" hlink="hlink" folHlink="folHlink"/>
  <p:sldLayoutIdLst>
    <p:sldLayoutId id="2147484905" r:id="rId1"/>
    <p:sldLayoutId id="2147484906" r:id="rId2"/>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AD8608C7-8F5F-54EC-E4FB-90384DFEBB0B}"/>
              </a:ext>
            </a:extLst>
          </p:cNvPr>
          <p:cNvGraphicFramePr>
            <a:graphicFrameLocks noChangeAspect="1"/>
          </p:cNvGraphicFramePr>
          <p:nvPr userDrawn="1">
            <p:custDataLst>
              <p:tags r:id="rId3"/>
            </p:custDataLst>
            <p:extLst>
              <p:ext uri="{D42A27DB-BD31-4B8C-83A1-F6EECF244321}">
                <p14:modId xmlns:p14="http://schemas.microsoft.com/office/powerpoint/2010/main" val="9049743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5" name="think-cell data - do not delete" hidden="1">
                        <a:extLst>
                          <a:ext uri="{FF2B5EF4-FFF2-40B4-BE49-F238E27FC236}">
                            <a16:creationId xmlns:a16="http://schemas.microsoft.com/office/drawing/2014/main" id="{AD8608C7-8F5F-54EC-E4FB-90384DFEBB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572881581"/>
      </p:ext>
    </p:extLst>
  </p:cSld>
  <p:clrMap bg1="lt1" tx1="dk1" bg2="lt2" tx2="dk2" accent1="accent1" accent2="accent2" accent3="accent3" accent4="accent4" accent5="accent5" accent6="accent6" hlink="hlink" folHlink="folHlink"/>
  <p:sldLayoutIdLst>
    <p:sldLayoutId id="2147484915" r:id="rId1"/>
  </p:sldLayoutIdLst>
  <p:hf hdr="0" ftr="0" dt="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47259EB-39EE-2B37-43E7-8093A27BD917}"/>
              </a:ext>
            </a:extLst>
          </p:cNvPr>
          <p:cNvGraphicFramePr>
            <a:graphicFrameLocks noChangeAspect="1"/>
          </p:cNvGraphicFramePr>
          <p:nvPr userDrawn="1">
            <p:custDataLst>
              <p:tags r:id="rId3"/>
            </p:custDataLst>
            <p:extLst>
              <p:ext uri="{D42A27DB-BD31-4B8C-83A1-F6EECF244321}">
                <p14:modId xmlns:p14="http://schemas.microsoft.com/office/powerpoint/2010/main" val="34389914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8" name="think-cell data - do not delete" hidden="1">
                        <a:extLst>
                          <a:ext uri="{FF2B5EF4-FFF2-40B4-BE49-F238E27FC236}">
                            <a16:creationId xmlns:a16="http://schemas.microsoft.com/office/drawing/2014/main" id="{B47259EB-39EE-2B37-43E7-8093A27BD91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4" name="Picture 6">
            <a:extLst>
              <a:ext uri="{FF2B5EF4-FFF2-40B4-BE49-F238E27FC236}">
                <a16:creationId xmlns:a16="http://schemas.microsoft.com/office/drawing/2014/main" id="{07FD697A-CC4F-59F6-CDFB-9249F65C61F0}"/>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
        <p:nvSpPr>
          <p:cNvPr id="7" name="TextBox 6">
            <a:extLst>
              <a:ext uri="{FF2B5EF4-FFF2-40B4-BE49-F238E27FC236}">
                <a16:creationId xmlns:a16="http://schemas.microsoft.com/office/drawing/2014/main" id="{9CB3157F-819E-270D-22C4-D36C6B42CC43}"/>
              </a:ext>
            </a:extLst>
          </p:cNvPr>
          <p:cNvSpPr txBox="1"/>
          <p:nvPr userDrawn="1">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2271753391"/>
      </p:ext>
    </p:extLst>
  </p:cSld>
  <p:clrMap bg1="lt1" tx1="dk1" bg2="lt2" tx2="dk2" accent1="accent1" accent2="accent2" accent3="accent3" accent4="accent4" accent5="accent5" accent6="accent6" hlink="hlink" folHlink="folHlink"/>
  <p:sldLayoutIdLst>
    <p:sldLayoutId id="2147485002" r:id="rId1"/>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628D0D57-7617-CE1E-773A-467B7CEAF6B0}"/>
              </a:ext>
            </a:extLst>
          </p:cNvPr>
          <p:cNvGraphicFramePr>
            <a:graphicFrameLocks noChangeAspect="1"/>
          </p:cNvGraphicFramePr>
          <p:nvPr userDrawn="1">
            <p:custDataLst>
              <p:tags r:id="rId4"/>
            </p:custDataLst>
            <p:extLst>
              <p:ext uri="{D42A27DB-BD31-4B8C-83A1-F6EECF244321}">
                <p14:modId xmlns:p14="http://schemas.microsoft.com/office/powerpoint/2010/main" val="23219344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9" name="think-cell data - do not delete" hidden="1">
                        <a:extLst>
                          <a:ext uri="{FF2B5EF4-FFF2-40B4-BE49-F238E27FC236}">
                            <a16:creationId xmlns:a16="http://schemas.microsoft.com/office/drawing/2014/main" id="{628D0D57-7617-CE1E-773A-467B7CEAF6B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Espaço Reservado para Título 1">
            <a:extLst>
              <a:ext uri="{FF2B5EF4-FFF2-40B4-BE49-F238E27FC236}">
                <a16:creationId xmlns:a16="http://schemas.microsoft.com/office/drawing/2014/main" id="{6361155E-4BE1-7F35-237C-39065955DC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765E2358-4D06-BAC6-74A5-FCADB2361CD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16A640C-E63C-9EF7-E5B7-A9173F7D5A4A}"/>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D10870-2185-3B40-99D6-A8509DE4DF41}" type="datetimeFigureOut">
              <a:rPr lang="pt-BR" smtClean="0"/>
              <a:t>01/05/2025</a:t>
            </a:fld>
            <a:endParaRPr lang="pt-BR"/>
          </a:p>
        </p:txBody>
      </p:sp>
      <p:sp>
        <p:nvSpPr>
          <p:cNvPr id="5" name="Espaço Reservado para Rodapé 4">
            <a:extLst>
              <a:ext uri="{FF2B5EF4-FFF2-40B4-BE49-F238E27FC236}">
                <a16:creationId xmlns:a16="http://schemas.microsoft.com/office/drawing/2014/main" id="{0701A93D-6EC0-D890-3B5B-5D86C0CC7684}"/>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8CE7B86-B055-6A37-9CF2-73BC454D8876}"/>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5D9D9-205D-DB4B-86B7-91CE78D7F9BE}" type="slidenum">
              <a:rPr lang="pt-BR" smtClean="0"/>
              <a:t>‹#›</a:t>
            </a:fld>
            <a:endParaRPr lang="pt-BR"/>
          </a:p>
        </p:txBody>
      </p:sp>
    </p:spTree>
    <p:extLst>
      <p:ext uri="{BB962C8B-B14F-4D97-AF65-F5344CB8AC3E}">
        <p14:creationId xmlns:p14="http://schemas.microsoft.com/office/powerpoint/2010/main" val="3673287452"/>
      </p:ext>
    </p:extLst>
  </p:cSld>
  <p:clrMap bg1="lt1" tx1="dk1" bg2="lt2" tx2="dk2" accent1="accent1" accent2="accent2" accent3="accent3" accent4="accent4" accent5="accent5" accent6="accent6" hlink="hlink" folHlink="folHlink"/>
  <p:sldLayoutIdLst>
    <p:sldLayoutId id="2147485019" r:id="rId1"/>
    <p:sldLayoutId id="2147485020"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061ABF-2A2C-039E-CBC7-D0394239341B}"/>
              </a:ext>
            </a:extLst>
          </p:cNvPr>
          <p:cNvGraphicFramePr>
            <a:graphicFrameLocks noChangeAspect="1"/>
          </p:cNvGraphicFramePr>
          <p:nvPr userDrawn="1">
            <p:custDataLst>
              <p:tags r:id="rId3"/>
            </p:custDataLst>
            <p:extLst>
              <p:ext uri="{D42A27DB-BD31-4B8C-83A1-F6EECF244321}">
                <p14:modId xmlns:p14="http://schemas.microsoft.com/office/powerpoint/2010/main" val="21613172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8" name="think-cell data - do not delete" hidden="1">
                        <a:extLst>
                          <a:ext uri="{FF2B5EF4-FFF2-40B4-BE49-F238E27FC236}">
                            <a16:creationId xmlns:a16="http://schemas.microsoft.com/office/drawing/2014/main" id="{2B061ABF-2A2C-039E-CBC7-D0394239341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Espaço Reservado para Título 1">
            <a:extLst>
              <a:ext uri="{FF2B5EF4-FFF2-40B4-BE49-F238E27FC236}">
                <a16:creationId xmlns:a16="http://schemas.microsoft.com/office/drawing/2014/main" id="{A2F1638F-B321-EAC1-24A5-D0F34A222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65AF8CAC-DAFD-E0CD-DF1C-A5E8DF2465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2DA0930-37B6-6449-65B9-5411356A11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17BA04-2D37-AE4C-8B0F-59FB85BD0313}" type="datetimeFigureOut">
              <a:rPr lang="pt-BR" smtClean="0"/>
              <a:t>01/05/2025</a:t>
            </a:fld>
            <a:endParaRPr lang="pt-BR"/>
          </a:p>
        </p:txBody>
      </p:sp>
      <p:sp>
        <p:nvSpPr>
          <p:cNvPr id="5" name="Espaço Reservado para Rodapé 4">
            <a:extLst>
              <a:ext uri="{FF2B5EF4-FFF2-40B4-BE49-F238E27FC236}">
                <a16:creationId xmlns:a16="http://schemas.microsoft.com/office/drawing/2014/main" id="{303E878C-FAAE-A21A-8448-70007C1FFB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2862C940-6323-64E0-233B-120A827F95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A0245C-BECE-8C4E-819B-D4030165384E}" type="slidenum">
              <a:rPr lang="pt-BR" smtClean="0"/>
              <a:t>‹#›</a:t>
            </a:fld>
            <a:endParaRPr lang="pt-BR"/>
          </a:p>
        </p:txBody>
      </p:sp>
    </p:spTree>
    <p:extLst>
      <p:ext uri="{BB962C8B-B14F-4D97-AF65-F5344CB8AC3E}">
        <p14:creationId xmlns:p14="http://schemas.microsoft.com/office/powerpoint/2010/main" val="3036187096"/>
      </p:ext>
    </p:extLst>
  </p:cSld>
  <p:clrMap bg1="lt1" tx1="dk1" bg2="lt2" tx2="dk2" accent1="accent1" accent2="accent2" accent3="accent3" accent4="accent4" accent5="accent5" accent6="accent6" hlink="hlink" folHlink="folHlink"/>
  <p:sldLayoutIdLst>
    <p:sldLayoutId id="21474852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48D0630-D5B3-D3CF-3361-DB483D1B7801}"/>
              </a:ext>
            </a:extLst>
          </p:cNvPr>
          <p:cNvGraphicFramePr>
            <a:graphicFrameLocks noChangeAspect="1"/>
          </p:cNvGraphicFramePr>
          <p:nvPr userDrawn="1">
            <p:custDataLst>
              <p:tags r:id="rId3"/>
            </p:custDataLst>
            <p:extLst>
              <p:ext uri="{D42A27DB-BD31-4B8C-83A1-F6EECF244321}">
                <p14:modId xmlns:p14="http://schemas.microsoft.com/office/powerpoint/2010/main" val="16744604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8" name="think-cell data - do not delete" hidden="1">
                        <a:extLst>
                          <a:ext uri="{FF2B5EF4-FFF2-40B4-BE49-F238E27FC236}">
                            <a16:creationId xmlns:a16="http://schemas.microsoft.com/office/drawing/2014/main" id="{448D0630-D5B3-D3CF-3361-DB483D1B780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692EF11F-DCCD-D485-9EC0-F3EE046A1DE7}"/>
              </a:ext>
            </a:extLst>
          </p:cNvPr>
          <p:cNvSpPr txBox="1"/>
          <p:nvPr>
            <p:extLst>
              <p:ext uri="{1162E1C5-73C7-4A58-AE30-91384D911F3F}">
                <p184:classification xmlns:p184="http://schemas.microsoft.com/office/powerpoint/2018/4/main" val="hdr"/>
              </p:ext>
            </p:extLst>
          </p:nvPr>
        </p:nvSpPr>
        <p:spPr>
          <a:xfrm>
            <a:off x="11566525" y="0"/>
            <a:ext cx="654050" cy="152400"/>
          </a:xfrm>
          <a:prstGeom prst="rect">
            <a:avLst/>
          </a:prstGeom>
        </p:spPr>
        <p:txBody>
          <a:bodyPr horzOverflow="overflow" lIns="0" tIns="0" rIns="0" bIns="0">
            <a:spAutoFit/>
          </a:bodyPr>
          <a:lstStyle/>
          <a:p>
            <a:pPr algn="l"/>
            <a:r>
              <a:rPr lang="en-US" sz="1000">
                <a:solidFill>
                  <a:srgbClr val="737373"/>
                </a:solidFill>
                <a:latin typeface="Calibri" panose="020F0502020204030204" pitchFamily="34" charset="0"/>
                <a:cs typeface="Calibri" panose="020F0502020204030204" pitchFamily="34" charset="0"/>
              </a:rPr>
              <a:t>Confidential</a:t>
            </a:r>
          </a:p>
        </p:txBody>
      </p:sp>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36269102"/>
      </p:ext>
    </p:extLst>
  </p:cSld>
  <p:clrMap bg1="lt1" tx1="dk1" bg2="lt2" tx2="dk2" accent1="accent1" accent2="accent2" accent3="accent3" accent4="accent4" accent5="accent5" accent6="accent6" hlink="hlink" folHlink="folHlink"/>
  <p:sldLayoutIdLst>
    <p:sldLayoutId id="2147485333"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3325953120"/>
      </p:ext>
    </p:extLst>
  </p:cSld>
  <p:clrMap bg1="lt1" tx1="dk1" bg2="lt2" tx2="dk2" accent1="accent1" accent2="accent2" accent3="accent3" accent4="accent4" accent5="accent5" accent6="accent6" hlink="hlink" folHlink="folHlink"/>
  <p:sldLayoutIdLst>
    <p:sldLayoutId id="2147485413" r:id="rId1"/>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5745097"/>
      </p:ext>
    </p:extLst>
  </p:cSld>
  <p:clrMap bg1="lt1" tx1="dk1" bg2="lt2" tx2="dk2" accent1="accent1" accent2="accent2" accent3="accent3" accent4="accent4" accent5="accent5" accent6="accent6" hlink="hlink" folHlink="folHlink"/>
  <p:sldLayoutIdLst>
    <p:sldLayoutId id="2147485530"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20.sv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hyperlink" Target="https://data.mintel.com/databook/1104671/question/S3?country=5&amp;d=gender#S3" TargetMode="External"/><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cosmeticsdesign-europe.com/Article/2023/11/20/60-70-of-the-world-s-population-has-texture-in-their-hair.-Innovating-in-the-underserved-textured-hair-care-market?utm_source=copyright&amp;utm_medium=OnSite&amp;utm_campaign=copyright" TargetMode="External"/><Relationship Id="rId5" Type="http://schemas.openxmlformats.org/officeDocument/2006/relationships/hyperlink" Target="https://data.mintel.com/databook/diversity-in-bpc-europe-2023-december-2022/question/Q17b/code/4?country=30&amp;d=gender#Q17b" TargetMode="External"/><Relationship Id="rId10" Type="http://schemas.openxmlformats.org/officeDocument/2006/relationships/image" Target="../media/image17.svg"/><Relationship Id="rId4" Type="http://schemas.openxmlformats.org/officeDocument/2006/relationships/hyperlink" Target="https://data.mintel.com/databook/1101739/question/S3?country=3&amp;d=gender#S3" TargetMode="External"/><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hyperlink" Target="https://data.mintel.com/databook/1049003/question/Q26?country=1&amp;d=gender#Q26"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data.mintel.com/databook/diversity-in-bpc-europe-2023-december-2022/?Q17b_off=France&amp;Q17b_off=Italy&amp;Q17b_off=Spain&amp;Q18b_off=Germany&amp;Q18b_off=Italy&amp;Q18b_off=Spain&amp;Q20_off=Germany&amp;Q20_off=Italy&amp;Q20_off=Spain&amp;Q22_off=Germany&amp;Q22_off=Italy&amp;Q22_off=Spain&amp;Q22_pin=group-6&amp;country=30#Q22" TargetMode="External"/><Relationship Id="rId5" Type="http://schemas.openxmlformats.org/officeDocument/2006/relationships/hyperlink" Target="https://data.mintel.com/databook/921344/?Q19_off=1&amp;Q19_off=2#Q19" TargetMode="Externa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data.mintel.com/databook/1101739/question/Q24b?country=3&amp;d=race#Q24b" TargetMode="External"/><Relationship Id="rId5" Type="http://schemas.openxmlformats.org/officeDocument/2006/relationships/image" Target="../media/image20.sv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hyperlink" Target="https://www.hairarboree.com/" TargetMode="External"/><Relationship Id="rId3" Type="http://schemas.openxmlformats.org/officeDocument/2006/relationships/image" Target="../media/image23.png"/><Relationship Id="rId7" Type="http://schemas.openxmlformats.org/officeDocument/2006/relationships/image" Target="../media/image27.jpeg"/><Relationship Id="rId12" Type="http://schemas.openxmlformats.org/officeDocument/2006/relationships/hyperlink" Target="https://www.salonline.com.br/kit-shampoo-e-condicionador-sos-cachos-r%C3%ADcino-e-queratina-gelatina-%C3%B3leo-de-r%C3%ADcino-todecacho-salon-line#sl-details-descriptions"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6.jpeg"/><Relationship Id="rId11" Type="http://schemas.openxmlformats.org/officeDocument/2006/relationships/hyperlink" Target="https://www.secretsdeloly.com/" TargetMode="External"/><Relationship Id="rId5" Type="http://schemas.openxmlformats.org/officeDocument/2006/relationships/image" Target="../media/image25.jpeg"/><Relationship Id="rId15" Type="http://schemas.openxmlformats.org/officeDocument/2006/relationships/hyperlink" Target="https://africanpridehair.com/" TargetMode="External"/><Relationship Id="rId10" Type="http://schemas.openxmlformats.org/officeDocument/2006/relationships/image" Target="../media/image29.png"/><Relationship Id="rId4" Type="http://schemas.openxmlformats.org/officeDocument/2006/relationships/image" Target="../media/image24.jpeg"/><Relationship Id="rId9" Type="http://schemas.openxmlformats.org/officeDocument/2006/relationships/hyperlink" Target="https://www.breadbeautysupply.com/" TargetMode="External"/><Relationship Id="rId14" Type="http://schemas.openxmlformats.org/officeDocument/2006/relationships/hyperlink" Target="https://www.cantubeauty.fr/"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hyperlink" Target="https://www.carolsdaughter.com/" TargetMode="External"/><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hyperlink" Target="https://www.mizani.com/"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3.jpeg"/><Relationship Id="rId11" Type="http://schemas.openxmlformats.org/officeDocument/2006/relationships/hyperlink" Target="https://www.sheamoisture.com/" TargetMode="External"/><Relationship Id="rId5" Type="http://schemas.openxmlformats.org/officeDocument/2006/relationships/image" Target="../media/image32.jpeg"/><Relationship Id="rId10" Type="http://schemas.openxmlformats.org/officeDocument/2006/relationships/hyperlink" Target="https://www.seda.com.br/dicas-e-tutoriais.html" TargetMode="External"/><Relationship Id="rId4" Type="http://schemas.openxmlformats.org/officeDocument/2006/relationships/image" Target="../media/image31.png"/><Relationship Id="rId9" Type="http://schemas.openxmlformats.org/officeDocument/2006/relationships/hyperlink" Target="https://www.johnsonsbaby.com.br/blackinho-poderoso" TargetMode="External"/><Relationship Id="rId14" Type="http://schemas.openxmlformats.org/officeDocument/2006/relationships/hyperlink" Target="https://mielleorganics.com/"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trestbeauty.com/" TargetMode="External"/><Relationship Id="rId13" Type="http://schemas.openxmlformats.org/officeDocument/2006/relationships/image" Target="../media/image43.jpeg"/><Relationship Id="rId3" Type="http://schemas.openxmlformats.org/officeDocument/2006/relationships/hyperlink" Target="https://reports.mintel.com/trends/#/observation/1132711" TargetMode="External"/><Relationship Id="rId7" Type="http://schemas.openxmlformats.org/officeDocument/2006/relationships/hyperlink" Target="https://www.secretsdeloly.com/blogs/journal/my-hair-my-power-tour-lsl-en-tournee-capillaire-en-france" TargetMode="External"/><Relationship Id="rId12" Type="http://schemas.openxmlformats.org/officeDocument/2006/relationships/image" Target="../media/image42.png"/><Relationship Id="rId2" Type="http://schemas.openxmlformats.org/officeDocument/2006/relationships/notesSlide" Target="../notesSlides/notesSlide10.xml"/><Relationship Id="rId16" Type="http://schemas.openxmlformats.org/officeDocument/2006/relationships/hyperlink" Target="https://twitter.com/trimit_app/status/871375289997295617" TargetMode="External"/><Relationship Id="rId1" Type="http://schemas.openxmlformats.org/officeDocument/2006/relationships/slideLayout" Target="../slideLayouts/slideLayout6.xml"/><Relationship Id="rId6" Type="http://schemas.openxmlformats.org/officeDocument/2006/relationships/image" Target="../media/image38.jpeg"/><Relationship Id="rId11" Type="http://schemas.openxmlformats.org/officeDocument/2006/relationships/image" Target="../media/image41.jpeg"/><Relationship Id="rId5" Type="http://schemas.openxmlformats.org/officeDocument/2006/relationships/image" Target="../media/image37.jpeg"/><Relationship Id="rId15" Type="http://schemas.openxmlformats.org/officeDocument/2006/relationships/hyperlink" Target="https://www.instagram.com/p/Coucz8CIb9r/" TargetMode="External"/><Relationship Id="rId10" Type="http://schemas.openxmlformats.org/officeDocument/2006/relationships/image" Target="../media/image40.jpeg"/><Relationship Id="rId4" Type="http://schemas.openxmlformats.org/officeDocument/2006/relationships/image" Target="../media/image36.jpeg"/><Relationship Id="rId9" Type="http://schemas.openxmlformats.org/officeDocument/2006/relationships/image" Target="../media/image39.jpeg"/><Relationship Id="rId14" Type="http://schemas.openxmlformats.org/officeDocument/2006/relationships/hyperlink" Target="https://www.secretsdeloly.com/e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7.sv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7.sv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21.emf"/><Relationship Id="rId4" Type="http://schemas.openxmlformats.org/officeDocument/2006/relationships/image" Target="../media/image45.emf"/></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svg"/><Relationship Id="rId18" Type="http://schemas.openxmlformats.org/officeDocument/2006/relationships/image" Target="../media/image63.svg"/><Relationship Id="rId26" Type="http://schemas.openxmlformats.org/officeDocument/2006/relationships/image" Target="../media/image70.svg"/><Relationship Id="rId3" Type="http://schemas.openxmlformats.org/officeDocument/2006/relationships/image" Target="../media/image48.png"/><Relationship Id="rId21" Type="http://schemas.openxmlformats.org/officeDocument/2006/relationships/image" Target="../media/image66.png"/><Relationship Id="rId7" Type="http://schemas.openxmlformats.org/officeDocument/2006/relationships/image" Target="../media/image52.sv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69.png"/><Relationship Id="rId2" Type="http://schemas.openxmlformats.org/officeDocument/2006/relationships/notesSlide" Target="../notesSlides/notesSlide13.xml"/><Relationship Id="rId16" Type="http://schemas.openxmlformats.org/officeDocument/2006/relationships/image" Target="../media/image61.png"/><Relationship Id="rId20" Type="http://schemas.openxmlformats.org/officeDocument/2006/relationships/image" Target="../media/image65.png"/><Relationship Id="rId1" Type="http://schemas.openxmlformats.org/officeDocument/2006/relationships/slideLayout" Target="../slideLayouts/slideLayout6.xml"/><Relationship Id="rId6" Type="http://schemas.openxmlformats.org/officeDocument/2006/relationships/image" Target="../media/image51.png"/><Relationship Id="rId11" Type="http://schemas.openxmlformats.org/officeDocument/2006/relationships/image" Target="../media/image56.png"/><Relationship Id="rId24" Type="http://schemas.openxmlformats.org/officeDocument/2006/relationships/image" Target="../media/image68.svg"/><Relationship Id="rId5" Type="http://schemas.openxmlformats.org/officeDocument/2006/relationships/image" Target="../media/image50.png"/><Relationship Id="rId15" Type="http://schemas.openxmlformats.org/officeDocument/2006/relationships/image" Target="../media/image60.jpeg"/><Relationship Id="rId23" Type="http://schemas.openxmlformats.org/officeDocument/2006/relationships/image" Target="../media/image67.png"/><Relationship Id="rId10" Type="http://schemas.openxmlformats.org/officeDocument/2006/relationships/image" Target="../media/image55.svg"/><Relationship Id="rId19" Type="http://schemas.openxmlformats.org/officeDocument/2006/relationships/image" Target="../media/image64.png"/><Relationship Id="rId4" Type="http://schemas.openxmlformats.org/officeDocument/2006/relationships/image" Target="../media/image49.svg"/><Relationship Id="rId9" Type="http://schemas.openxmlformats.org/officeDocument/2006/relationships/image" Target="../media/image54.png"/><Relationship Id="rId14" Type="http://schemas.openxmlformats.org/officeDocument/2006/relationships/image" Target="../media/image59.png"/><Relationship Id="rId22"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image" Target="../media/image73.svg"/><Relationship Id="rId13" Type="http://schemas.openxmlformats.org/officeDocument/2006/relationships/image" Target="../media/image78.png"/><Relationship Id="rId3" Type="http://schemas.openxmlformats.org/officeDocument/2006/relationships/image" Target="../media/image53.png"/><Relationship Id="rId7" Type="http://schemas.openxmlformats.org/officeDocument/2006/relationships/image" Target="../media/image72.png"/><Relationship Id="rId12" Type="http://schemas.openxmlformats.org/officeDocument/2006/relationships/image" Target="../media/image77.sv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6.png"/><Relationship Id="rId11" Type="http://schemas.openxmlformats.org/officeDocument/2006/relationships/image" Target="../media/image76.png"/><Relationship Id="rId5" Type="http://schemas.openxmlformats.org/officeDocument/2006/relationships/image" Target="../media/image71.png"/><Relationship Id="rId10" Type="http://schemas.openxmlformats.org/officeDocument/2006/relationships/image" Target="../media/image75.svg"/><Relationship Id="rId4" Type="http://schemas.openxmlformats.org/officeDocument/2006/relationships/image" Target="../media/image64.png"/><Relationship Id="rId9" Type="http://schemas.openxmlformats.org/officeDocument/2006/relationships/image" Target="../media/image74.png"/><Relationship Id="rId14" Type="http://schemas.openxmlformats.org/officeDocument/2006/relationships/image" Target="../media/image79.svg"/></Relationships>
</file>

<file path=ppt/slides/_rels/slide18.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49.svg"/><Relationship Id="rId18" Type="http://schemas.openxmlformats.org/officeDocument/2006/relationships/image" Target="../media/image91.png"/><Relationship Id="rId26" Type="http://schemas.openxmlformats.org/officeDocument/2006/relationships/image" Target="../media/image77.svg"/><Relationship Id="rId3" Type="http://schemas.openxmlformats.org/officeDocument/2006/relationships/image" Target="../media/image80.png"/><Relationship Id="rId21" Type="http://schemas.openxmlformats.org/officeDocument/2006/relationships/image" Target="../media/image72.png"/><Relationship Id="rId7" Type="http://schemas.openxmlformats.org/officeDocument/2006/relationships/image" Target="../media/image84.png"/><Relationship Id="rId12" Type="http://schemas.openxmlformats.org/officeDocument/2006/relationships/image" Target="../media/image48.png"/><Relationship Id="rId17" Type="http://schemas.openxmlformats.org/officeDocument/2006/relationships/image" Target="../media/image90.png"/><Relationship Id="rId25" Type="http://schemas.openxmlformats.org/officeDocument/2006/relationships/image" Target="../media/image76.png"/><Relationship Id="rId2" Type="http://schemas.openxmlformats.org/officeDocument/2006/relationships/notesSlide" Target="../notesSlides/notesSlide15.xml"/><Relationship Id="rId16" Type="http://schemas.openxmlformats.org/officeDocument/2006/relationships/image" Target="../media/image89.svg"/><Relationship Id="rId20" Type="http://schemas.openxmlformats.org/officeDocument/2006/relationships/image" Target="../media/image93.png"/><Relationship Id="rId1" Type="http://schemas.openxmlformats.org/officeDocument/2006/relationships/slideLayout" Target="../slideLayouts/slideLayout6.xml"/><Relationship Id="rId6" Type="http://schemas.openxmlformats.org/officeDocument/2006/relationships/image" Target="../media/image83.png"/><Relationship Id="rId11" Type="http://schemas.openxmlformats.org/officeDocument/2006/relationships/image" Target="../media/image86.png"/><Relationship Id="rId24" Type="http://schemas.openxmlformats.org/officeDocument/2006/relationships/image" Target="../media/image79.svg"/><Relationship Id="rId5" Type="http://schemas.openxmlformats.org/officeDocument/2006/relationships/image" Target="../media/image82.png"/><Relationship Id="rId15" Type="http://schemas.openxmlformats.org/officeDocument/2006/relationships/image" Target="../media/image88.png"/><Relationship Id="rId23" Type="http://schemas.openxmlformats.org/officeDocument/2006/relationships/image" Target="../media/image78.png"/><Relationship Id="rId28" Type="http://schemas.openxmlformats.org/officeDocument/2006/relationships/image" Target="../media/image94.svg"/><Relationship Id="rId10" Type="http://schemas.openxmlformats.org/officeDocument/2006/relationships/image" Target="../media/image55.svg"/><Relationship Id="rId19" Type="http://schemas.openxmlformats.org/officeDocument/2006/relationships/image" Target="../media/image92.svg"/><Relationship Id="rId4" Type="http://schemas.openxmlformats.org/officeDocument/2006/relationships/image" Target="../media/image81.svg"/><Relationship Id="rId9" Type="http://schemas.openxmlformats.org/officeDocument/2006/relationships/image" Target="../media/image54.png"/><Relationship Id="rId14" Type="http://schemas.openxmlformats.org/officeDocument/2006/relationships/image" Target="../media/image87.png"/><Relationship Id="rId22" Type="http://schemas.openxmlformats.org/officeDocument/2006/relationships/image" Target="../media/image73.svg"/><Relationship Id="rId27" Type="http://schemas.openxmlformats.org/officeDocument/2006/relationships/image" Target="../media/image69.pn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99.png"/><Relationship Id="rId18" Type="http://schemas.openxmlformats.org/officeDocument/2006/relationships/image" Target="../media/image76.png"/><Relationship Id="rId3" Type="http://schemas.openxmlformats.org/officeDocument/2006/relationships/image" Target="../media/image82.png"/><Relationship Id="rId21" Type="http://schemas.openxmlformats.org/officeDocument/2006/relationships/image" Target="../media/image79.svg"/><Relationship Id="rId7" Type="http://schemas.openxmlformats.org/officeDocument/2006/relationships/image" Target="../media/image53.png"/><Relationship Id="rId12" Type="http://schemas.openxmlformats.org/officeDocument/2006/relationships/image" Target="../media/image98.png"/><Relationship Id="rId17" Type="http://schemas.openxmlformats.org/officeDocument/2006/relationships/image" Target="../media/image73.svg"/><Relationship Id="rId2" Type="http://schemas.openxmlformats.org/officeDocument/2006/relationships/notesSlide" Target="../notesSlides/notesSlide16.xml"/><Relationship Id="rId16" Type="http://schemas.openxmlformats.org/officeDocument/2006/relationships/image" Target="../media/image72.png"/><Relationship Id="rId20"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96.png"/><Relationship Id="rId11" Type="http://schemas.openxmlformats.org/officeDocument/2006/relationships/image" Target="../media/image97.png"/><Relationship Id="rId5" Type="http://schemas.openxmlformats.org/officeDocument/2006/relationships/image" Target="../media/image95.png"/><Relationship Id="rId15" Type="http://schemas.openxmlformats.org/officeDocument/2006/relationships/image" Target="../media/image68.svg"/><Relationship Id="rId10" Type="http://schemas.openxmlformats.org/officeDocument/2006/relationships/image" Target="../media/image56.png"/><Relationship Id="rId19" Type="http://schemas.openxmlformats.org/officeDocument/2006/relationships/image" Target="../media/image77.svg"/><Relationship Id="rId4" Type="http://schemas.openxmlformats.org/officeDocument/2006/relationships/image" Target="../media/image83.png"/><Relationship Id="rId9" Type="http://schemas.openxmlformats.org/officeDocument/2006/relationships/image" Target="../media/image71.png"/><Relationship Id="rId1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7.sv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18" Type="http://schemas.openxmlformats.org/officeDocument/2006/relationships/image" Target="../media/image113.svg"/><Relationship Id="rId3" Type="http://schemas.openxmlformats.org/officeDocument/2006/relationships/image" Target="../media/image101.png"/><Relationship Id="rId21" Type="http://schemas.openxmlformats.org/officeDocument/2006/relationships/image" Target="../media/image115.png"/><Relationship Id="rId7" Type="http://schemas.openxmlformats.org/officeDocument/2006/relationships/image" Target="../media/image104.png"/><Relationship Id="rId12" Type="http://schemas.openxmlformats.org/officeDocument/2006/relationships/image" Target="../media/image109.png"/><Relationship Id="rId17" Type="http://schemas.openxmlformats.org/officeDocument/2006/relationships/image" Target="../media/image72.png"/><Relationship Id="rId25" Type="http://schemas.openxmlformats.org/officeDocument/2006/relationships/image" Target="../media/image119.svg"/><Relationship Id="rId2" Type="http://schemas.openxmlformats.org/officeDocument/2006/relationships/notesSlide" Target="../notesSlides/notesSlide18.xml"/><Relationship Id="rId16" Type="http://schemas.openxmlformats.org/officeDocument/2006/relationships/image" Target="../media/image112.svg"/><Relationship Id="rId20" Type="http://schemas.openxmlformats.org/officeDocument/2006/relationships/image" Target="../media/image114.svg"/><Relationship Id="rId1" Type="http://schemas.openxmlformats.org/officeDocument/2006/relationships/slideLayout" Target="../slideLayouts/slideLayout7.xml"/><Relationship Id="rId6" Type="http://schemas.openxmlformats.org/officeDocument/2006/relationships/image" Target="../media/image103.svg"/><Relationship Id="rId11" Type="http://schemas.openxmlformats.org/officeDocument/2006/relationships/image" Target="../media/image108.png"/><Relationship Id="rId24" Type="http://schemas.openxmlformats.org/officeDocument/2006/relationships/image" Target="../media/image118.png"/><Relationship Id="rId5" Type="http://schemas.openxmlformats.org/officeDocument/2006/relationships/image" Target="../media/image74.png"/><Relationship Id="rId15" Type="http://schemas.openxmlformats.org/officeDocument/2006/relationships/image" Target="../media/image76.png"/><Relationship Id="rId23" Type="http://schemas.openxmlformats.org/officeDocument/2006/relationships/image" Target="../media/image117.svg"/><Relationship Id="rId10" Type="http://schemas.openxmlformats.org/officeDocument/2006/relationships/image" Target="../media/image107.png"/><Relationship Id="rId19" Type="http://schemas.openxmlformats.org/officeDocument/2006/relationships/image" Target="../media/image78.png"/><Relationship Id="rId4" Type="http://schemas.openxmlformats.org/officeDocument/2006/relationships/image" Target="../media/image102.svg"/><Relationship Id="rId9" Type="http://schemas.openxmlformats.org/officeDocument/2006/relationships/image" Target="../media/image106.png"/><Relationship Id="rId14" Type="http://schemas.openxmlformats.org/officeDocument/2006/relationships/image" Target="../media/image111.svg"/><Relationship Id="rId22" Type="http://schemas.openxmlformats.org/officeDocument/2006/relationships/image" Target="../media/image116.svg"/></Relationships>
</file>

<file path=ppt/slides/_rels/slide22.xml.rels><?xml version="1.0" encoding="UTF-8" standalone="yes"?>
<Relationships xmlns="http://schemas.openxmlformats.org/package/2006/relationships"><Relationship Id="rId8" Type="http://schemas.openxmlformats.org/officeDocument/2006/relationships/image" Target="../media/image73.svg"/><Relationship Id="rId13" Type="http://schemas.openxmlformats.org/officeDocument/2006/relationships/image" Target="../media/image74.png"/><Relationship Id="rId18" Type="http://schemas.openxmlformats.org/officeDocument/2006/relationships/image" Target="../media/image124.emf"/><Relationship Id="rId3" Type="http://schemas.openxmlformats.org/officeDocument/2006/relationships/image" Target="../media/image110.png"/><Relationship Id="rId7" Type="http://schemas.openxmlformats.org/officeDocument/2006/relationships/image" Target="../media/image72.png"/><Relationship Id="rId12" Type="http://schemas.openxmlformats.org/officeDocument/2006/relationships/image" Target="../media/image122.svg"/><Relationship Id="rId17" Type="http://schemas.openxmlformats.org/officeDocument/2006/relationships/image" Target="../media/image70.svg"/><Relationship Id="rId2" Type="http://schemas.openxmlformats.org/officeDocument/2006/relationships/notesSlide" Target="../notesSlides/notesSlide19.xml"/><Relationship Id="rId16" Type="http://schemas.openxmlformats.org/officeDocument/2006/relationships/image" Target="../media/image69.png"/><Relationship Id="rId20" Type="http://schemas.openxmlformats.org/officeDocument/2006/relationships/image" Target="../media/image119.svg"/><Relationship Id="rId1" Type="http://schemas.openxmlformats.org/officeDocument/2006/relationships/slideLayout" Target="../slideLayouts/slideLayout2.xml"/><Relationship Id="rId6" Type="http://schemas.openxmlformats.org/officeDocument/2006/relationships/image" Target="../media/image77.svg"/><Relationship Id="rId11" Type="http://schemas.openxmlformats.org/officeDocument/2006/relationships/image" Target="../media/image115.png"/><Relationship Id="rId5" Type="http://schemas.openxmlformats.org/officeDocument/2006/relationships/image" Target="../media/image76.png"/><Relationship Id="rId15" Type="http://schemas.openxmlformats.org/officeDocument/2006/relationships/image" Target="../media/image123.png"/><Relationship Id="rId10" Type="http://schemas.openxmlformats.org/officeDocument/2006/relationships/image" Target="../media/image121.svg"/><Relationship Id="rId19" Type="http://schemas.openxmlformats.org/officeDocument/2006/relationships/image" Target="../media/image118.png"/><Relationship Id="rId4" Type="http://schemas.openxmlformats.org/officeDocument/2006/relationships/image" Target="../media/image120.svg"/><Relationship Id="rId9" Type="http://schemas.openxmlformats.org/officeDocument/2006/relationships/image" Target="../media/image101.png"/><Relationship Id="rId14" Type="http://schemas.openxmlformats.org/officeDocument/2006/relationships/image" Target="../media/image75.svg"/></Relationships>
</file>

<file path=ppt/slides/_rels/slide2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2.sv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8" Type="http://schemas.openxmlformats.org/officeDocument/2006/relationships/image" Target="../media/image124.emf"/><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2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3.xml"/><Relationship Id="rId1" Type="http://schemas.openxmlformats.org/officeDocument/2006/relationships/slideLayout" Target="../slideLayouts/slideLayout16.xml"/><Relationship Id="rId5" Type="http://schemas.openxmlformats.org/officeDocument/2006/relationships/image" Target="../media/image124.emf"/><Relationship Id="rId4" Type="http://schemas.openxmlformats.org/officeDocument/2006/relationships/image" Target="../media/image133.emf"/></Relationships>
</file>

<file path=ppt/slides/_rels/slide2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21.emf"/><Relationship Id="rId2" Type="http://schemas.openxmlformats.org/officeDocument/2006/relationships/notesSlide" Target="../notesSlides/notesSlide25.xml"/><Relationship Id="rId1" Type="http://schemas.openxmlformats.org/officeDocument/2006/relationships/slideLayout" Target="../slideLayouts/slideLayout16.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2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7.xml"/><Relationship Id="rId1" Type="http://schemas.openxmlformats.org/officeDocument/2006/relationships/slideLayout" Target="../slideLayouts/slideLayout16.xml"/><Relationship Id="rId5" Type="http://schemas.openxmlformats.org/officeDocument/2006/relationships/image" Target="../media/image142.svg"/><Relationship Id="rId4" Type="http://schemas.openxmlformats.org/officeDocument/2006/relationships/image" Target="../media/image141.png"/></Relationships>
</file>

<file path=ppt/slides/_rels/slide3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32.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29.xml"/><Relationship Id="rId1" Type="http://schemas.openxmlformats.org/officeDocument/2006/relationships/slideLayout" Target="../slideLayouts/slideLayout19.xml"/><Relationship Id="rId6" Type="http://schemas.openxmlformats.org/officeDocument/2006/relationships/image" Target="../media/image142.svg"/><Relationship Id="rId5" Type="http://schemas.openxmlformats.org/officeDocument/2006/relationships/image" Target="../media/image141.png"/><Relationship Id="rId4" Type="http://schemas.openxmlformats.org/officeDocument/2006/relationships/image" Target="../media/image147.emf"/></Relationships>
</file>

<file path=ppt/slides/_rels/slide3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notesSlide" Target="../notesSlides/notesSlide31.xml"/><Relationship Id="rId1" Type="http://schemas.openxmlformats.org/officeDocument/2006/relationships/slideLayout" Target="../slideLayouts/slideLayout16.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3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image" Target="../media/image111.svg"/><Relationship Id="rId13" Type="http://schemas.openxmlformats.org/officeDocument/2006/relationships/image" Target="../media/image72.png"/><Relationship Id="rId3" Type="http://schemas.openxmlformats.org/officeDocument/2006/relationships/image" Target="../media/image156.png"/><Relationship Id="rId7" Type="http://schemas.openxmlformats.org/officeDocument/2006/relationships/image" Target="../media/image110.png"/><Relationship Id="rId12" Type="http://schemas.openxmlformats.org/officeDocument/2006/relationships/image" Target="../media/image112.svg"/><Relationship Id="rId2" Type="http://schemas.openxmlformats.org/officeDocument/2006/relationships/notesSlide" Target="../notesSlides/notesSlide33.xml"/><Relationship Id="rId16" Type="http://schemas.openxmlformats.org/officeDocument/2006/relationships/image" Target="../media/image119.svg"/><Relationship Id="rId1" Type="http://schemas.openxmlformats.org/officeDocument/2006/relationships/slideLayout" Target="../slideLayouts/slideLayout24.xml"/><Relationship Id="rId6" Type="http://schemas.openxmlformats.org/officeDocument/2006/relationships/image" Target="../media/image157.emf"/><Relationship Id="rId11" Type="http://schemas.openxmlformats.org/officeDocument/2006/relationships/image" Target="../media/image76.png"/><Relationship Id="rId5" Type="http://schemas.openxmlformats.org/officeDocument/2006/relationships/image" Target="../media/image124.emf"/><Relationship Id="rId15" Type="http://schemas.openxmlformats.org/officeDocument/2006/relationships/image" Target="../media/image118.png"/><Relationship Id="rId10" Type="http://schemas.openxmlformats.org/officeDocument/2006/relationships/image" Target="../media/image116.svg"/><Relationship Id="rId4" Type="http://schemas.openxmlformats.org/officeDocument/2006/relationships/image" Target="../media/image133.emf"/><Relationship Id="rId9" Type="http://schemas.openxmlformats.org/officeDocument/2006/relationships/image" Target="../media/image115.png"/><Relationship Id="rId14" Type="http://schemas.openxmlformats.org/officeDocument/2006/relationships/image" Target="../media/image113.svg"/></Relationships>
</file>

<file path=ppt/slides/_rels/slide37.xml.rels><?xml version="1.0" encoding="UTF-8" standalone="yes"?>
<Relationships xmlns="http://schemas.openxmlformats.org/package/2006/relationships"><Relationship Id="rId3" Type="http://schemas.openxmlformats.org/officeDocument/2006/relationships/image" Target="../media/image158.png"/><Relationship Id="rId7" Type="http://schemas.openxmlformats.org/officeDocument/2006/relationships/image" Target="../media/image161.emf"/><Relationship Id="rId2" Type="http://schemas.openxmlformats.org/officeDocument/2006/relationships/notesSlide" Target="../notesSlides/notesSlide34.xml"/><Relationship Id="rId1" Type="http://schemas.openxmlformats.org/officeDocument/2006/relationships/slideLayout" Target="../slideLayouts/slideLayout24.xml"/><Relationship Id="rId6" Type="http://schemas.openxmlformats.org/officeDocument/2006/relationships/image" Target="../media/image160.emf"/><Relationship Id="rId5" Type="http://schemas.openxmlformats.org/officeDocument/2006/relationships/image" Target="../media/image159.emf"/><Relationship Id="rId4" Type="http://schemas.openxmlformats.org/officeDocument/2006/relationships/image" Target="../media/image147.emf"/></Relationships>
</file>

<file path=ppt/slides/_rels/slide3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5.xml"/><Relationship Id="rId1" Type="http://schemas.openxmlformats.org/officeDocument/2006/relationships/slideLayout" Target="../slideLayouts/slideLayout24.xml"/><Relationship Id="rId5" Type="http://schemas.openxmlformats.org/officeDocument/2006/relationships/image" Target="../media/image124.emf"/><Relationship Id="rId4" Type="http://schemas.openxmlformats.org/officeDocument/2006/relationships/image" Target="../media/image147.emf"/></Relationships>
</file>

<file path=ppt/slides/_rels/slide3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36.xml"/><Relationship Id="rId1" Type="http://schemas.openxmlformats.org/officeDocument/2006/relationships/slideLayout" Target="../slideLayouts/slideLayout23.xml"/><Relationship Id="rId5" Type="http://schemas.openxmlformats.org/officeDocument/2006/relationships/image" Target="../media/image164.png"/><Relationship Id="rId4" Type="http://schemas.openxmlformats.org/officeDocument/2006/relationships/image" Target="../media/image163.emf"/></Relationships>
</file>

<file path=ppt/slides/_rels/slide40.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65.png"/><Relationship Id="rId7" Type="http://schemas.openxmlformats.org/officeDocument/2006/relationships/image" Target="../media/image76.png"/><Relationship Id="rId2" Type="http://schemas.openxmlformats.org/officeDocument/2006/relationships/notesSlide" Target="../notesSlides/notesSlide37.xml"/><Relationship Id="rId1" Type="http://schemas.openxmlformats.org/officeDocument/2006/relationships/slideLayout" Target="../slideLayouts/slideLayout16.xml"/><Relationship Id="rId6" Type="http://schemas.openxmlformats.org/officeDocument/2006/relationships/image" Target="../media/image133.emf"/><Relationship Id="rId5" Type="http://schemas.openxmlformats.org/officeDocument/2006/relationships/image" Target="../media/image157.emf"/><Relationship Id="rId4" Type="http://schemas.openxmlformats.org/officeDocument/2006/relationships/image" Target="../media/image124.emf"/></Relationships>
</file>

<file path=ppt/slides/_rels/slide41.xml.rels><?xml version="1.0" encoding="UTF-8" standalone="yes"?>
<Relationships xmlns="http://schemas.openxmlformats.org/package/2006/relationships"><Relationship Id="rId3" Type="http://schemas.openxmlformats.org/officeDocument/2006/relationships/image" Target="../media/image166.png"/><Relationship Id="rId7" Type="http://schemas.openxmlformats.org/officeDocument/2006/relationships/image" Target="../media/image170.emf"/><Relationship Id="rId2" Type="http://schemas.openxmlformats.org/officeDocument/2006/relationships/notesSlide" Target="../notesSlides/notesSlide38.xml"/><Relationship Id="rId1" Type="http://schemas.openxmlformats.org/officeDocument/2006/relationships/slideLayout" Target="../slideLayouts/slideLayout16.xml"/><Relationship Id="rId6" Type="http://schemas.openxmlformats.org/officeDocument/2006/relationships/image" Target="../media/image169.emf"/><Relationship Id="rId5" Type="http://schemas.openxmlformats.org/officeDocument/2006/relationships/image" Target="../media/image168.emf"/><Relationship Id="rId4" Type="http://schemas.openxmlformats.org/officeDocument/2006/relationships/image" Target="../media/image167.emf"/></Relationships>
</file>

<file path=ppt/slides/_rels/slide4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39.xml"/><Relationship Id="rId1" Type="http://schemas.openxmlformats.org/officeDocument/2006/relationships/slideLayout" Target="../slideLayouts/slideLayout16.xml"/><Relationship Id="rId5" Type="http://schemas.openxmlformats.org/officeDocument/2006/relationships/image" Target="../media/image124.emf"/><Relationship Id="rId4" Type="http://schemas.openxmlformats.org/officeDocument/2006/relationships/image" Target="../media/image147.emf"/></Relationships>
</file>

<file path=ppt/slides/_rels/slide4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40.xml"/><Relationship Id="rId1" Type="http://schemas.openxmlformats.org/officeDocument/2006/relationships/slideLayout" Target="../slideLayouts/slideLayout18.xml"/><Relationship Id="rId5" Type="http://schemas.openxmlformats.org/officeDocument/2006/relationships/image" Target="../media/image172.png"/><Relationship Id="rId4" Type="http://schemas.openxmlformats.org/officeDocument/2006/relationships/image" Target="../media/image171.emf"/></Relationships>
</file>

<file path=ppt/slides/_rels/slide44.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73.png"/><Relationship Id="rId7" Type="http://schemas.openxmlformats.org/officeDocument/2006/relationships/image" Target="../media/image76.png"/><Relationship Id="rId2" Type="http://schemas.openxmlformats.org/officeDocument/2006/relationships/notesSlide" Target="../notesSlides/notesSlide41.xml"/><Relationship Id="rId1" Type="http://schemas.openxmlformats.org/officeDocument/2006/relationships/slideLayout" Target="../slideLayouts/slideLayout16.xml"/><Relationship Id="rId6" Type="http://schemas.openxmlformats.org/officeDocument/2006/relationships/image" Target="../media/image157.emf"/><Relationship Id="rId5" Type="http://schemas.openxmlformats.org/officeDocument/2006/relationships/image" Target="../media/image124.emf"/><Relationship Id="rId10" Type="http://schemas.openxmlformats.org/officeDocument/2006/relationships/image" Target="../media/image113.svg"/><Relationship Id="rId4" Type="http://schemas.openxmlformats.org/officeDocument/2006/relationships/image" Target="../media/image133.emf"/><Relationship Id="rId9" Type="http://schemas.openxmlformats.org/officeDocument/2006/relationships/image" Target="../media/image72.png"/></Relationships>
</file>

<file path=ppt/slides/_rels/slide45.xml.rels><?xml version="1.0" encoding="UTF-8" standalone="yes"?>
<Relationships xmlns="http://schemas.openxmlformats.org/package/2006/relationships"><Relationship Id="rId3" Type="http://schemas.openxmlformats.org/officeDocument/2006/relationships/image" Target="../media/image174.png"/><Relationship Id="rId7" Type="http://schemas.openxmlformats.org/officeDocument/2006/relationships/image" Target="../media/image170.emf"/><Relationship Id="rId2" Type="http://schemas.openxmlformats.org/officeDocument/2006/relationships/notesSlide" Target="../notesSlides/notesSlide42.xml"/><Relationship Id="rId1" Type="http://schemas.openxmlformats.org/officeDocument/2006/relationships/slideLayout" Target="../slideLayouts/slideLayout16.xml"/><Relationship Id="rId6" Type="http://schemas.openxmlformats.org/officeDocument/2006/relationships/image" Target="../media/image177.emf"/><Relationship Id="rId5" Type="http://schemas.openxmlformats.org/officeDocument/2006/relationships/image" Target="../media/image176.emf"/><Relationship Id="rId4" Type="http://schemas.openxmlformats.org/officeDocument/2006/relationships/image" Target="../media/image175.emf"/></Relationships>
</file>

<file path=ppt/slides/_rels/slide4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43.xml"/><Relationship Id="rId1" Type="http://schemas.openxmlformats.org/officeDocument/2006/relationships/slideLayout" Target="../slideLayouts/slideLayout16.xml"/><Relationship Id="rId5" Type="http://schemas.openxmlformats.org/officeDocument/2006/relationships/image" Target="../media/image124.emf"/><Relationship Id="rId4" Type="http://schemas.openxmlformats.org/officeDocument/2006/relationships/image" Target="../media/image170.emf"/></Relationships>
</file>

<file path=ppt/slides/_rels/slide4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44.xml"/><Relationship Id="rId1" Type="http://schemas.openxmlformats.org/officeDocument/2006/relationships/slideLayout" Target="../slideLayouts/slideLayout18.xml"/><Relationship Id="rId5" Type="http://schemas.openxmlformats.org/officeDocument/2006/relationships/image" Target="../media/image179.png"/><Relationship Id="rId4" Type="http://schemas.openxmlformats.org/officeDocument/2006/relationships/image" Target="../media/image178.emf"/></Relationships>
</file>

<file path=ppt/slides/_rels/slide48.xml.rels><?xml version="1.0" encoding="UTF-8" standalone="yes"?>
<Relationships xmlns="http://schemas.openxmlformats.org/package/2006/relationships"><Relationship Id="rId8" Type="http://schemas.openxmlformats.org/officeDocument/2006/relationships/image" Target="../media/image111.svg"/><Relationship Id="rId3" Type="http://schemas.openxmlformats.org/officeDocument/2006/relationships/image" Target="../media/image180.png"/><Relationship Id="rId7" Type="http://schemas.openxmlformats.org/officeDocument/2006/relationships/image" Target="../media/image110.png"/><Relationship Id="rId12" Type="http://schemas.openxmlformats.org/officeDocument/2006/relationships/image" Target="../media/image119.svg"/><Relationship Id="rId2" Type="http://schemas.openxmlformats.org/officeDocument/2006/relationships/notesSlide" Target="../notesSlides/notesSlide45.xml"/><Relationship Id="rId1" Type="http://schemas.openxmlformats.org/officeDocument/2006/relationships/slideLayout" Target="../slideLayouts/slideLayout16.xml"/><Relationship Id="rId6" Type="http://schemas.openxmlformats.org/officeDocument/2006/relationships/image" Target="../media/image133.emf"/><Relationship Id="rId11" Type="http://schemas.openxmlformats.org/officeDocument/2006/relationships/image" Target="../media/image118.png"/><Relationship Id="rId5" Type="http://schemas.openxmlformats.org/officeDocument/2006/relationships/image" Target="../media/image124.emf"/><Relationship Id="rId10" Type="http://schemas.openxmlformats.org/officeDocument/2006/relationships/image" Target="../media/image102.svg"/><Relationship Id="rId4" Type="http://schemas.openxmlformats.org/officeDocument/2006/relationships/image" Target="../media/image157.emf"/><Relationship Id="rId9" Type="http://schemas.openxmlformats.org/officeDocument/2006/relationships/image" Target="../media/image101.png"/></Relationships>
</file>

<file path=ppt/slides/_rels/slide4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46.xml"/><Relationship Id="rId1" Type="http://schemas.openxmlformats.org/officeDocument/2006/relationships/slideLayout" Target="../slideLayouts/slideLayout16.xml"/><Relationship Id="rId4" Type="http://schemas.openxmlformats.org/officeDocument/2006/relationships/image" Target="../media/image175.emf"/></Relationships>
</file>

<file path=ppt/slides/_rels/slide5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47.xml"/><Relationship Id="rId1" Type="http://schemas.openxmlformats.org/officeDocument/2006/relationships/slideLayout" Target="../slideLayouts/slideLayout16.xml"/><Relationship Id="rId5" Type="http://schemas.openxmlformats.org/officeDocument/2006/relationships/image" Target="../media/image124.emf"/><Relationship Id="rId4" Type="http://schemas.openxmlformats.org/officeDocument/2006/relationships/image" Target="../media/image170.emf"/></Relationships>
</file>

<file path=ppt/slides/_rels/slide51.xml.rels><?xml version="1.0" encoding="UTF-8" standalone="yes"?>
<Relationships xmlns="http://schemas.openxmlformats.org/package/2006/relationships"><Relationship Id="rId3" Type="http://schemas.openxmlformats.org/officeDocument/2006/relationships/image" Target="../media/image183.emf"/><Relationship Id="rId2" Type="http://schemas.openxmlformats.org/officeDocument/2006/relationships/image" Target="../media/image162.png"/><Relationship Id="rId1" Type="http://schemas.openxmlformats.org/officeDocument/2006/relationships/slideLayout" Target="../slideLayouts/slideLayout18.xml"/><Relationship Id="rId4" Type="http://schemas.openxmlformats.org/officeDocument/2006/relationships/image" Target="../media/image184.png"/></Relationships>
</file>

<file path=ppt/slides/_rels/slide52.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85.png"/><Relationship Id="rId7" Type="http://schemas.openxmlformats.org/officeDocument/2006/relationships/image" Target="../media/image76.png"/><Relationship Id="rId2" Type="http://schemas.openxmlformats.org/officeDocument/2006/relationships/notesSlide" Target="../notesSlides/notesSlide48.xml"/><Relationship Id="rId1" Type="http://schemas.openxmlformats.org/officeDocument/2006/relationships/slideLayout" Target="../slideLayouts/slideLayout16.xml"/><Relationship Id="rId6" Type="http://schemas.openxmlformats.org/officeDocument/2006/relationships/image" Target="../media/image186.emf"/><Relationship Id="rId5" Type="http://schemas.openxmlformats.org/officeDocument/2006/relationships/image" Target="../media/image124.emf"/><Relationship Id="rId4" Type="http://schemas.openxmlformats.org/officeDocument/2006/relationships/image" Target="../media/image133.emf"/></Relationships>
</file>

<file path=ppt/slides/_rels/slide53.xml.rels><?xml version="1.0" encoding="UTF-8" standalone="yes"?>
<Relationships xmlns="http://schemas.openxmlformats.org/package/2006/relationships"><Relationship Id="rId3" Type="http://schemas.openxmlformats.org/officeDocument/2006/relationships/image" Target="../media/image166.png"/><Relationship Id="rId7" Type="http://schemas.openxmlformats.org/officeDocument/2006/relationships/image" Target="../media/image169.emf"/><Relationship Id="rId2" Type="http://schemas.openxmlformats.org/officeDocument/2006/relationships/notesSlide" Target="../notesSlides/notesSlide49.xml"/><Relationship Id="rId1" Type="http://schemas.openxmlformats.org/officeDocument/2006/relationships/slideLayout" Target="../slideLayouts/slideLayout16.xml"/><Relationship Id="rId6" Type="http://schemas.openxmlformats.org/officeDocument/2006/relationships/image" Target="../media/image168.emf"/><Relationship Id="rId5" Type="http://schemas.openxmlformats.org/officeDocument/2006/relationships/image" Target="../media/image167.emf"/><Relationship Id="rId4" Type="http://schemas.openxmlformats.org/officeDocument/2006/relationships/image" Target="../media/image170.emf"/></Relationships>
</file>

<file path=ppt/slides/_rels/slide54.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50.xml"/><Relationship Id="rId1" Type="http://schemas.openxmlformats.org/officeDocument/2006/relationships/slideLayout" Target="../slideLayouts/slideLayout16.xml"/><Relationship Id="rId5" Type="http://schemas.openxmlformats.org/officeDocument/2006/relationships/image" Target="../media/image124.emf"/><Relationship Id="rId4" Type="http://schemas.openxmlformats.org/officeDocument/2006/relationships/image" Target="../media/image147.emf"/></Relationships>
</file>

<file path=ppt/slides/_rels/slide55.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62.png"/><Relationship Id="rId1" Type="http://schemas.openxmlformats.org/officeDocument/2006/relationships/slideLayout" Target="../slideLayouts/slideLayout18.xml"/><Relationship Id="rId4" Type="http://schemas.openxmlformats.org/officeDocument/2006/relationships/image" Target="../media/image172.png"/></Relationships>
</file>

<file path=ppt/slides/_rels/slide56.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87.png"/><Relationship Id="rId7" Type="http://schemas.openxmlformats.org/officeDocument/2006/relationships/image" Target="../media/image76.png"/><Relationship Id="rId2" Type="http://schemas.openxmlformats.org/officeDocument/2006/relationships/notesSlide" Target="../notesSlides/notesSlide51.xml"/><Relationship Id="rId1" Type="http://schemas.openxmlformats.org/officeDocument/2006/relationships/slideLayout" Target="../slideLayouts/slideLayout16.xml"/><Relationship Id="rId6" Type="http://schemas.openxmlformats.org/officeDocument/2006/relationships/image" Target="../media/image186.emf"/><Relationship Id="rId5" Type="http://schemas.openxmlformats.org/officeDocument/2006/relationships/image" Target="../media/image124.emf"/><Relationship Id="rId10" Type="http://schemas.openxmlformats.org/officeDocument/2006/relationships/image" Target="../media/image113.svg"/><Relationship Id="rId4" Type="http://schemas.openxmlformats.org/officeDocument/2006/relationships/image" Target="../media/image133.emf"/><Relationship Id="rId9" Type="http://schemas.openxmlformats.org/officeDocument/2006/relationships/image" Target="../media/image72.png"/></Relationships>
</file>

<file path=ppt/slides/_rels/slide57.xml.rels><?xml version="1.0" encoding="UTF-8" standalone="yes"?>
<Relationships xmlns="http://schemas.openxmlformats.org/package/2006/relationships"><Relationship Id="rId3" Type="http://schemas.openxmlformats.org/officeDocument/2006/relationships/image" Target="../media/image188.png"/><Relationship Id="rId7" Type="http://schemas.openxmlformats.org/officeDocument/2006/relationships/image" Target="../media/image189.emf"/><Relationship Id="rId2" Type="http://schemas.openxmlformats.org/officeDocument/2006/relationships/notesSlide" Target="../notesSlides/notesSlide52.xml"/><Relationship Id="rId1" Type="http://schemas.openxmlformats.org/officeDocument/2006/relationships/slideLayout" Target="../slideLayouts/slideLayout16.xml"/><Relationship Id="rId6" Type="http://schemas.openxmlformats.org/officeDocument/2006/relationships/image" Target="../media/image176.emf"/><Relationship Id="rId5" Type="http://schemas.openxmlformats.org/officeDocument/2006/relationships/image" Target="../media/image167.emf"/><Relationship Id="rId4" Type="http://schemas.openxmlformats.org/officeDocument/2006/relationships/image" Target="../media/image170.emf"/></Relationships>
</file>

<file path=ppt/slides/_rels/slide5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53.xml"/><Relationship Id="rId1" Type="http://schemas.openxmlformats.org/officeDocument/2006/relationships/slideLayout" Target="../slideLayouts/slideLayout16.xml"/><Relationship Id="rId5" Type="http://schemas.openxmlformats.org/officeDocument/2006/relationships/image" Target="../media/image124.emf"/><Relationship Id="rId4" Type="http://schemas.openxmlformats.org/officeDocument/2006/relationships/image" Target="../media/image170.emf"/></Relationships>
</file>

<file path=ppt/slides/_rels/slide59.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image" Target="../media/image162.png"/><Relationship Id="rId1" Type="http://schemas.openxmlformats.org/officeDocument/2006/relationships/slideLayout" Target="../slideLayouts/slideLayout18.xml"/><Relationship Id="rId4" Type="http://schemas.openxmlformats.org/officeDocument/2006/relationships/image" Target="../media/image150.png"/></Relationships>
</file>

<file path=ppt/slides/_rels/slide6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54.xml"/><Relationship Id="rId1" Type="http://schemas.openxmlformats.org/officeDocument/2006/relationships/slideLayout" Target="../slideLayouts/slideLayout16.xml"/><Relationship Id="rId5" Type="http://schemas.openxmlformats.org/officeDocument/2006/relationships/image" Target="../media/image145.png"/><Relationship Id="rId4" Type="http://schemas.openxmlformats.org/officeDocument/2006/relationships/image" Target="../media/image144.png"/></Relationships>
</file>

<file path=ppt/slides/_rels/slide61.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5.jpeg"/><Relationship Id="rId1" Type="http://schemas.openxmlformats.org/officeDocument/2006/relationships/slideLayout" Target="../slideLayouts/slideLayout5.xml"/><Relationship Id="rId4" Type="http://schemas.openxmlformats.org/officeDocument/2006/relationships/image" Target="../media/image12.svg"/></Relationships>
</file>

<file path=ppt/slides/_rels/slide63.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image" Target="../media/image116.svg"/><Relationship Id="rId18" Type="http://schemas.openxmlformats.org/officeDocument/2006/relationships/image" Target="../media/image203.png"/><Relationship Id="rId3" Type="http://schemas.openxmlformats.org/officeDocument/2006/relationships/image" Target="../media/image193.jpeg"/><Relationship Id="rId7" Type="http://schemas.openxmlformats.org/officeDocument/2006/relationships/image" Target="../media/image196.tiff"/><Relationship Id="rId12" Type="http://schemas.openxmlformats.org/officeDocument/2006/relationships/image" Target="../media/image115.png"/><Relationship Id="rId17" Type="http://schemas.openxmlformats.org/officeDocument/2006/relationships/image" Target="../media/image202.png"/><Relationship Id="rId2" Type="http://schemas.openxmlformats.org/officeDocument/2006/relationships/notesSlide" Target="../notesSlides/notesSlide56.xml"/><Relationship Id="rId16" Type="http://schemas.openxmlformats.org/officeDocument/2006/relationships/image" Target="../media/image201.png"/><Relationship Id="rId1" Type="http://schemas.openxmlformats.org/officeDocument/2006/relationships/slideLayout" Target="../slideLayouts/slideLayout26.xml"/><Relationship Id="rId6" Type="http://schemas.microsoft.com/office/2007/relationships/hdphoto" Target="../media/hdphoto2.wdp"/><Relationship Id="rId11" Type="http://schemas.openxmlformats.org/officeDocument/2006/relationships/image" Target="../media/image200.svg"/><Relationship Id="rId5" Type="http://schemas.openxmlformats.org/officeDocument/2006/relationships/image" Target="../media/image195.png"/><Relationship Id="rId15" Type="http://schemas.openxmlformats.org/officeDocument/2006/relationships/image" Target="../media/image113.svg"/><Relationship Id="rId10" Type="http://schemas.openxmlformats.org/officeDocument/2006/relationships/image" Target="../media/image199.png"/><Relationship Id="rId19" Type="http://schemas.openxmlformats.org/officeDocument/2006/relationships/image" Target="../media/image204.png"/><Relationship Id="rId4" Type="http://schemas.openxmlformats.org/officeDocument/2006/relationships/image" Target="../media/image194.png"/><Relationship Id="rId9" Type="http://schemas.openxmlformats.org/officeDocument/2006/relationships/image" Target="../media/image198.png"/><Relationship Id="rId14" Type="http://schemas.openxmlformats.org/officeDocument/2006/relationships/image" Target="../media/image72.png"/></Relationships>
</file>

<file path=ppt/slides/_rels/slide64.xml.rels><?xml version="1.0" encoding="UTF-8" standalone="yes"?>
<Relationships xmlns="http://schemas.openxmlformats.org/package/2006/relationships"><Relationship Id="rId8" Type="http://schemas.openxmlformats.org/officeDocument/2006/relationships/image" Target="../media/image208.jpeg"/><Relationship Id="rId13" Type="http://schemas.openxmlformats.org/officeDocument/2006/relationships/image" Target="../media/image72.png"/><Relationship Id="rId3" Type="http://schemas.openxmlformats.org/officeDocument/2006/relationships/image" Target="../media/image4.png"/><Relationship Id="rId7" Type="http://schemas.openxmlformats.org/officeDocument/2006/relationships/image" Target="../media/image207.png"/><Relationship Id="rId12" Type="http://schemas.openxmlformats.org/officeDocument/2006/relationships/image" Target="../media/image116.svg"/><Relationship Id="rId17" Type="http://schemas.openxmlformats.org/officeDocument/2006/relationships/image" Target="../media/image213.png"/><Relationship Id="rId2" Type="http://schemas.openxmlformats.org/officeDocument/2006/relationships/notesSlide" Target="../notesSlides/notesSlide57.xml"/><Relationship Id="rId16" Type="http://schemas.openxmlformats.org/officeDocument/2006/relationships/image" Target="../media/image212.png"/><Relationship Id="rId1" Type="http://schemas.openxmlformats.org/officeDocument/2006/relationships/slideLayout" Target="../slideLayouts/slideLayout2.xml"/><Relationship Id="rId6" Type="http://schemas.openxmlformats.org/officeDocument/2006/relationships/image" Target="../media/image206.png"/><Relationship Id="rId11" Type="http://schemas.openxmlformats.org/officeDocument/2006/relationships/image" Target="../media/image115.png"/><Relationship Id="rId5" Type="http://schemas.microsoft.com/office/2007/relationships/hdphoto" Target="../media/hdphoto3.wdp"/><Relationship Id="rId15" Type="http://schemas.openxmlformats.org/officeDocument/2006/relationships/image" Target="../media/image211.jpeg"/><Relationship Id="rId10" Type="http://schemas.openxmlformats.org/officeDocument/2006/relationships/image" Target="../media/image210.svg"/><Relationship Id="rId4" Type="http://schemas.openxmlformats.org/officeDocument/2006/relationships/image" Target="../media/image205.png"/><Relationship Id="rId9" Type="http://schemas.openxmlformats.org/officeDocument/2006/relationships/image" Target="../media/image209.png"/><Relationship Id="rId14" Type="http://schemas.openxmlformats.org/officeDocument/2006/relationships/image" Target="../media/image113.svg"/></Relationships>
</file>

<file path=ppt/slides/_rels/slide65.xml.rels><?xml version="1.0" encoding="UTF-8" standalone="yes"?>
<Relationships xmlns="http://schemas.openxmlformats.org/package/2006/relationships"><Relationship Id="rId8" Type="http://schemas.openxmlformats.org/officeDocument/2006/relationships/image" Target="../media/image206.png"/><Relationship Id="rId13" Type="http://schemas.openxmlformats.org/officeDocument/2006/relationships/image" Target="../media/image217.jpeg"/><Relationship Id="rId3" Type="http://schemas.openxmlformats.org/officeDocument/2006/relationships/image" Target="../media/image214.jpeg"/><Relationship Id="rId7" Type="http://schemas.openxmlformats.org/officeDocument/2006/relationships/image" Target="../media/image215.png"/><Relationship Id="rId12" Type="http://schemas.openxmlformats.org/officeDocument/2006/relationships/image" Target="../media/image216.png"/><Relationship Id="rId2" Type="http://schemas.openxmlformats.org/officeDocument/2006/relationships/notesSlide" Target="../notesSlides/notesSlide58.xml"/><Relationship Id="rId16" Type="http://schemas.openxmlformats.org/officeDocument/2006/relationships/image" Target="../media/image119.svg"/><Relationship Id="rId1" Type="http://schemas.openxmlformats.org/officeDocument/2006/relationships/slideLayout" Target="../slideLayouts/slideLayout2.xml"/><Relationship Id="rId6" Type="http://schemas.microsoft.com/office/2007/relationships/hdphoto" Target="../media/hdphoto4.wdp"/><Relationship Id="rId11" Type="http://schemas.openxmlformats.org/officeDocument/2006/relationships/image" Target="../media/image111.svg"/><Relationship Id="rId5" Type="http://schemas.openxmlformats.org/officeDocument/2006/relationships/image" Target="../media/image205.png"/><Relationship Id="rId15" Type="http://schemas.openxmlformats.org/officeDocument/2006/relationships/image" Target="../media/image118.png"/><Relationship Id="rId10" Type="http://schemas.openxmlformats.org/officeDocument/2006/relationships/image" Target="../media/image110.png"/><Relationship Id="rId4" Type="http://schemas.openxmlformats.org/officeDocument/2006/relationships/image" Target="../media/image4.png"/><Relationship Id="rId9" Type="http://schemas.openxmlformats.org/officeDocument/2006/relationships/image" Target="../media/image207.png"/><Relationship Id="rId14" Type="http://schemas.openxmlformats.org/officeDocument/2006/relationships/image" Target="../media/image218.jpeg"/></Relationships>
</file>

<file path=ppt/slides/_rels/slide66.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76.png"/><Relationship Id="rId18" Type="http://schemas.openxmlformats.org/officeDocument/2006/relationships/image" Target="../media/image113.svg"/><Relationship Id="rId3" Type="http://schemas.openxmlformats.org/officeDocument/2006/relationships/image" Target="../media/image219.jpeg"/><Relationship Id="rId7" Type="http://schemas.openxmlformats.org/officeDocument/2006/relationships/image" Target="../media/image205.png"/><Relationship Id="rId12" Type="http://schemas.openxmlformats.org/officeDocument/2006/relationships/image" Target="../media/image222.svg"/><Relationship Id="rId17" Type="http://schemas.openxmlformats.org/officeDocument/2006/relationships/image" Target="../media/image72.png"/><Relationship Id="rId2" Type="http://schemas.openxmlformats.org/officeDocument/2006/relationships/notesSlide" Target="../notesSlides/notesSlide59.xml"/><Relationship Id="rId16" Type="http://schemas.openxmlformats.org/officeDocument/2006/relationships/image" Target="../media/image116.sv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221.png"/><Relationship Id="rId5" Type="http://schemas.microsoft.com/office/2007/relationships/hdphoto" Target="../media/hdphoto5.wdp"/><Relationship Id="rId15" Type="http://schemas.openxmlformats.org/officeDocument/2006/relationships/image" Target="../media/image115.png"/><Relationship Id="rId10" Type="http://schemas.openxmlformats.org/officeDocument/2006/relationships/image" Target="../media/image207.png"/><Relationship Id="rId19" Type="http://schemas.openxmlformats.org/officeDocument/2006/relationships/image" Target="../media/image223.png"/><Relationship Id="rId4" Type="http://schemas.openxmlformats.org/officeDocument/2006/relationships/image" Target="../media/image220.png"/><Relationship Id="rId9" Type="http://schemas.openxmlformats.org/officeDocument/2006/relationships/image" Target="../media/image206.png"/><Relationship Id="rId14" Type="http://schemas.openxmlformats.org/officeDocument/2006/relationships/image" Target="../media/image112.svg"/></Relationships>
</file>

<file path=ppt/slides/_rels/slide67.xml.rels><?xml version="1.0" encoding="UTF-8" standalone="yes"?>
<Relationships xmlns="http://schemas.openxmlformats.org/package/2006/relationships"><Relationship Id="rId8" Type="http://schemas.openxmlformats.org/officeDocument/2006/relationships/image" Target="../media/image206.png"/><Relationship Id="rId13" Type="http://schemas.openxmlformats.org/officeDocument/2006/relationships/image" Target="../media/image76.png"/><Relationship Id="rId3" Type="http://schemas.openxmlformats.org/officeDocument/2006/relationships/image" Target="../media/image4.png"/><Relationship Id="rId7" Type="http://schemas.openxmlformats.org/officeDocument/2006/relationships/image" Target="../media/image225.jpeg"/><Relationship Id="rId12" Type="http://schemas.openxmlformats.org/officeDocument/2006/relationships/image" Target="../media/image229.svg"/><Relationship Id="rId2" Type="http://schemas.openxmlformats.org/officeDocument/2006/relationships/notesSlide" Target="../notesSlides/notesSlide60.xml"/><Relationship Id="rId16" Type="http://schemas.openxmlformats.org/officeDocument/2006/relationships/image" Target="../media/image213.png"/><Relationship Id="rId1" Type="http://schemas.openxmlformats.org/officeDocument/2006/relationships/slideLayout" Target="../slideLayouts/slideLayout2.xml"/><Relationship Id="rId6" Type="http://schemas.openxmlformats.org/officeDocument/2006/relationships/image" Target="../media/image224.png"/><Relationship Id="rId11" Type="http://schemas.openxmlformats.org/officeDocument/2006/relationships/image" Target="../media/image228.png"/><Relationship Id="rId5" Type="http://schemas.microsoft.com/office/2007/relationships/hdphoto" Target="../media/hdphoto7.wdp"/><Relationship Id="rId15" Type="http://schemas.openxmlformats.org/officeDocument/2006/relationships/image" Target="../media/image230.jpeg"/><Relationship Id="rId10" Type="http://schemas.openxmlformats.org/officeDocument/2006/relationships/image" Target="../media/image227.png"/><Relationship Id="rId4" Type="http://schemas.openxmlformats.org/officeDocument/2006/relationships/image" Target="../media/image205.png"/><Relationship Id="rId9" Type="http://schemas.openxmlformats.org/officeDocument/2006/relationships/image" Target="../media/image226.png"/><Relationship Id="rId14" Type="http://schemas.openxmlformats.org/officeDocument/2006/relationships/image" Target="../media/image112.svg"/></Relationships>
</file>

<file path=ppt/slides/_rels/slide68.xml.rels><?xml version="1.0" encoding="UTF-8" standalone="yes"?>
<Relationships xmlns="http://schemas.openxmlformats.org/package/2006/relationships"><Relationship Id="rId8" Type="http://schemas.openxmlformats.org/officeDocument/2006/relationships/image" Target="../media/image232.png"/><Relationship Id="rId13" Type="http://schemas.openxmlformats.org/officeDocument/2006/relationships/image" Target="../media/image236.svg"/><Relationship Id="rId18" Type="http://schemas.openxmlformats.org/officeDocument/2006/relationships/image" Target="../media/image239.jpeg"/><Relationship Id="rId3" Type="http://schemas.openxmlformats.org/officeDocument/2006/relationships/image" Target="../media/image231.jpeg"/><Relationship Id="rId7" Type="http://schemas.openxmlformats.org/officeDocument/2006/relationships/image" Target="../media/image206.png"/><Relationship Id="rId12" Type="http://schemas.openxmlformats.org/officeDocument/2006/relationships/image" Target="../media/image235.png"/><Relationship Id="rId17" Type="http://schemas.openxmlformats.org/officeDocument/2006/relationships/image" Target="../media/image238.jpeg"/><Relationship Id="rId2" Type="http://schemas.openxmlformats.org/officeDocument/2006/relationships/notesSlide" Target="../notesSlides/notesSlide61.xml"/><Relationship Id="rId16" Type="http://schemas.openxmlformats.org/officeDocument/2006/relationships/image" Target="../media/image237.png"/><Relationship Id="rId20" Type="http://schemas.openxmlformats.org/officeDocument/2006/relationships/image" Target="../media/image119.svg"/><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234.tiff"/><Relationship Id="rId5" Type="http://schemas.openxmlformats.org/officeDocument/2006/relationships/image" Target="../media/image205.png"/><Relationship Id="rId15" Type="http://schemas.openxmlformats.org/officeDocument/2006/relationships/image" Target="../media/image111.svg"/><Relationship Id="rId10" Type="http://schemas.openxmlformats.org/officeDocument/2006/relationships/image" Target="../media/image212.png"/><Relationship Id="rId19" Type="http://schemas.openxmlformats.org/officeDocument/2006/relationships/image" Target="../media/image118.png"/><Relationship Id="rId4" Type="http://schemas.openxmlformats.org/officeDocument/2006/relationships/image" Target="../media/image4.png"/><Relationship Id="rId9" Type="http://schemas.openxmlformats.org/officeDocument/2006/relationships/image" Target="../media/image233.png"/><Relationship Id="rId14" Type="http://schemas.openxmlformats.org/officeDocument/2006/relationships/image" Target="../media/image110.png"/></Relationships>
</file>

<file path=ppt/slides/_rels/slide69.xml.rels><?xml version="1.0" encoding="UTF-8" standalone="yes"?>
<Relationships xmlns="http://schemas.openxmlformats.org/package/2006/relationships"><Relationship Id="rId8" Type="http://schemas.openxmlformats.org/officeDocument/2006/relationships/image" Target="../media/image206.png"/><Relationship Id="rId13" Type="http://schemas.openxmlformats.org/officeDocument/2006/relationships/image" Target="../media/image246.jpeg"/><Relationship Id="rId18" Type="http://schemas.openxmlformats.org/officeDocument/2006/relationships/image" Target="../media/image249.jpeg"/><Relationship Id="rId3" Type="http://schemas.openxmlformats.org/officeDocument/2006/relationships/image" Target="../media/image240.jpeg"/><Relationship Id="rId7" Type="http://schemas.openxmlformats.org/officeDocument/2006/relationships/image" Target="../media/image241.png"/><Relationship Id="rId12" Type="http://schemas.openxmlformats.org/officeDocument/2006/relationships/image" Target="../media/image245.tiff"/><Relationship Id="rId17" Type="http://schemas.openxmlformats.org/officeDocument/2006/relationships/image" Target="../media/image102.svg"/><Relationship Id="rId2" Type="http://schemas.openxmlformats.org/officeDocument/2006/relationships/notesSlide" Target="../notesSlides/notesSlide62.xml"/><Relationship Id="rId16" Type="http://schemas.openxmlformats.org/officeDocument/2006/relationships/image" Target="../media/image101.png"/><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244.png"/><Relationship Id="rId5" Type="http://schemas.openxmlformats.org/officeDocument/2006/relationships/image" Target="../media/image205.png"/><Relationship Id="rId15" Type="http://schemas.openxmlformats.org/officeDocument/2006/relationships/image" Target="../media/image248.svg"/><Relationship Id="rId10" Type="http://schemas.openxmlformats.org/officeDocument/2006/relationships/image" Target="../media/image243.png"/><Relationship Id="rId4" Type="http://schemas.openxmlformats.org/officeDocument/2006/relationships/image" Target="../media/image4.png"/><Relationship Id="rId9" Type="http://schemas.openxmlformats.org/officeDocument/2006/relationships/image" Target="../media/image242.png"/><Relationship Id="rId14" Type="http://schemas.openxmlformats.org/officeDocument/2006/relationships/image" Target="../media/image247.png"/></Relationships>
</file>

<file path=ppt/slides/_rels/slide70.xml.rels><?xml version="1.0" encoding="UTF-8" standalone="yes"?>
<Relationships xmlns="http://schemas.openxmlformats.org/package/2006/relationships"><Relationship Id="rId8" Type="http://schemas.openxmlformats.org/officeDocument/2006/relationships/image" Target="../media/image252.png"/><Relationship Id="rId13" Type="http://schemas.openxmlformats.org/officeDocument/2006/relationships/image" Target="../media/image256.png"/><Relationship Id="rId18" Type="http://schemas.openxmlformats.org/officeDocument/2006/relationships/image" Target="../media/image249.jpeg"/><Relationship Id="rId3" Type="http://schemas.openxmlformats.org/officeDocument/2006/relationships/image" Target="../media/image250.jpeg"/><Relationship Id="rId7" Type="http://schemas.microsoft.com/office/2007/relationships/hdphoto" Target="../media/hdphoto8.wdp"/><Relationship Id="rId12" Type="http://schemas.openxmlformats.org/officeDocument/2006/relationships/image" Target="../media/image255.png"/><Relationship Id="rId17" Type="http://schemas.openxmlformats.org/officeDocument/2006/relationships/image" Target="../media/image111.svg"/><Relationship Id="rId2" Type="http://schemas.openxmlformats.org/officeDocument/2006/relationships/notesSlide" Target="../notesSlides/notesSlide63.xml"/><Relationship Id="rId16" Type="http://schemas.openxmlformats.org/officeDocument/2006/relationships/image" Target="../media/image110.png"/><Relationship Id="rId20" Type="http://schemas.openxmlformats.org/officeDocument/2006/relationships/image" Target="../media/image119.svg"/><Relationship Id="rId1" Type="http://schemas.openxmlformats.org/officeDocument/2006/relationships/slideLayout" Target="../slideLayouts/slideLayout2.xml"/><Relationship Id="rId6" Type="http://schemas.openxmlformats.org/officeDocument/2006/relationships/image" Target="../media/image205.png"/><Relationship Id="rId11" Type="http://schemas.openxmlformats.org/officeDocument/2006/relationships/image" Target="../media/image254.tiff"/><Relationship Id="rId5" Type="http://schemas.openxmlformats.org/officeDocument/2006/relationships/image" Target="../media/image4.png"/><Relationship Id="rId15" Type="http://schemas.openxmlformats.org/officeDocument/2006/relationships/image" Target="../media/image258.svg"/><Relationship Id="rId10" Type="http://schemas.openxmlformats.org/officeDocument/2006/relationships/image" Target="../media/image206.png"/><Relationship Id="rId19" Type="http://schemas.openxmlformats.org/officeDocument/2006/relationships/image" Target="../media/image118.png"/><Relationship Id="rId4" Type="http://schemas.openxmlformats.org/officeDocument/2006/relationships/image" Target="../media/image251.jpeg"/><Relationship Id="rId9" Type="http://schemas.openxmlformats.org/officeDocument/2006/relationships/image" Target="../media/image253.png"/><Relationship Id="rId14" Type="http://schemas.openxmlformats.org/officeDocument/2006/relationships/image" Target="../media/image257.png"/></Relationships>
</file>

<file path=ppt/slides/_rels/slide71.xml.rels><?xml version="1.0" encoding="UTF-8" standalone="yes"?>
<Relationships xmlns="http://schemas.openxmlformats.org/package/2006/relationships"><Relationship Id="rId8" Type="http://schemas.openxmlformats.org/officeDocument/2006/relationships/image" Target="../media/image260.png"/><Relationship Id="rId13" Type="http://schemas.openxmlformats.org/officeDocument/2006/relationships/image" Target="../media/image263.svg"/><Relationship Id="rId3" Type="http://schemas.openxmlformats.org/officeDocument/2006/relationships/image" Target="../media/image4.png"/><Relationship Id="rId7" Type="http://schemas.openxmlformats.org/officeDocument/2006/relationships/image" Target="../media/image259.png"/><Relationship Id="rId12" Type="http://schemas.openxmlformats.org/officeDocument/2006/relationships/image" Target="../media/image262.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208.jpeg"/><Relationship Id="rId11" Type="http://schemas.openxmlformats.org/officeDocument/2006/relationships/image" Target="../media/image111.svg"/><Relationship Id="rId5" Type="http://schemas.microsoft.com/office/2007/relationships/hdphoto" Target="../media/hdphoto9.wdp"/><Relationship Id="rId15" Type="http://schemas.openxmlformats.org/officeDocument/2006/relationships/image" Target="../media/image264.gif"/><Relationship Id="rId10" Type="http://schemas.openxmlformats.org/officeDocument/2006/relationships/image" Target="../media/image110.png"/><Relationship Id="rId4" Type="http://schemas.openxmlformats.org/officeDocument/2006/relationships/image" Target="../media/image205.png"/><Relationship Id="rId9" Type="http://schemas.openxmlformats.org/officeDocument/2006/relationships/image" Target="../media/image261.png"/><Relationship Id="rId14" Type="http://schemas.openxmlformats.org/officeDocument/2006/relationships/image" Target="../media/image217.jpeg"/></Relationships>
</file>

<file path=ppt/slides/_rels/slide72.xml.rels><?xml version="1.0" encoding="UTF-8" standalone="yes"?>
<Relationships xmlns="http://schemas.openxmlformats.org/package/2006/relationships"><Relationship Id="rId8" Type="http://schemas.openxmlformats.org/officeDocument/2006/relationships/image" Target="../media/image267.png"/><Relationship Id="rId13" Type="http://schemas.openxmlformats.org/officeDocument/2006/relationships/image" Target="../media/image76.png"/><Relationship Id="rId3" Type="http://schemas.openxmlformats.org/officeDocument/2006/relationships/image" Target="../media/image265.jpeg"/><Relationship Id="rId7" Type="http://schemas.openxmlformats.org/officeDocument/2006/relationships/image" Target="../media/image266.png"/><Relationship Id="rId12" Type="http://schemas.openxmlformats.org/officeDocument/2006/relationships/image" Target="../media/image270.sv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269.png"/><Relationship Id="rId5" Type="http://schemas.openxmlformats.org/officeDocument/2006/relationships/image" Target="../media/image205.png"/><Relationship Id="rId10" Type="http://schemas.openxmlformats.org/officeDocument/2006/relationships/image" Target="../media/image261.png"/><Relationship Id="rId4" Type="http://schemas.openxmlformats.org/officeDocument/2006/relationships/image" Target="../media/image4.png"/><Relationship Id="rId9" Type="http://schemas.openxmlformats.org/officeDocument/2006/relationships/image" Target="../media/image268.png"/><Relationship Id="rId14" Type="http://schemas.openxmlformats.org/officeDocument/2006/relationships/image" Target="../media/image112.svg"/></Relationships>
</file>

<file path=ppt/slides/_rels/slide73.xml.rels><?xml version="1.0" encoding="UTF-8" standalone="yes"?>
<Relationships xmlns="http://schemas.openxmlformats.org/package/2006/relationships"><Relationship Id="rId8" Type="http://schemas.openxmlformats.org/officeDocument/2006/relationships/image" Target="../media/image271.tiff"/><Relationship Id="rId13" Type="http://schemas.openxmlformats.org/officeDocument/2006/relationships/image" Target="../media/image111.svg"/><Relationship Id="rId3" Type="http://schemas.openxmlformats.org/officeDocument/2006/relationships/image" Target="../media/image4.png"/><Relationship Id="rId7" Type="http://schemas.openxmlformats.org/officeDocument/2006/relationships/image" Target="../media/image206.png"/><Relationship Id="rId12" Type="http://schemas.openxmlformats.org/officeDocument/2006/relationships/image" Target="../media/image110.png"/><Relationship Id="rId2" Type="http://schemas.openxmlformats.org/officeDocument/2006/relationships/notesSlide" Target="../notesSlides/notesSlide66.xml"/><Relationship Id="rId16" Type="http://schemas.openxmlformats.org/officeDocument/2006/relationships/image" Target="../media/image273.jpeg"/><Relationship Id="rId1" Type="http://schemas.openxmlformats.org/officeDocument/2006/relationships/slideLayout" Target="../slideLayouts/slideLayout2.xml"/><Relationship Id="rId6" Type="http://schemas.openxmlformats.org/officeDocument/2006/relationships/image" Target="../media/image215.png"/><Relationship Id="rId11" Type="http://schemas.openxmlformats.org/officeDocument/2006/relationships/image" Target="../media/image225.jpeg"/><Relationship Id="rId5" Type="http://schemas.microsoft.com/office/2007/relationships/hdphoto" Target="../media/hdphoto11.wdp"/><Relationship Id="rId15" Type="http://schemas.openxmlformats.org/officeDocument/2006/relationships/image" Target="../media/image272.png"/><Relationship Id="rId10" Type="http://schemas.openxmlformats.org/officeDocument/2006/relationships/image" Target="../media/image207.png"/><Relationship Id="rId4" Type="http://schemas.openxmlformats.org/officeDocument/2006/relationships/image" Target="../media/image205.png"/><Relationship Id="rId9" Type="http://schemas.openxmlformats.org/officeDocument/2006/relationships/image" Target="../media/image224.png"/><Relationship Id="rId14" Type="http://schemas.openxmlformats.org/officeDocument/2006/relationships/image" Target="../media/image238.jpeg"/></Relationships>
</file>

<file path=ppt/slides/_rels/slide74.xml.rels><?xml version="1.0" encoding="UTF-8" standalone="yes"?>
<Relationships xmlns="http://schemas.openxmlformats.org/package/2006/relationships"><Relationship Id="rId3" Type="http://schemas.openxmlformats.org/officeDocument/2006/relationships/image" Target="../media/image274.jpeg"/><Relationship Id="rId2" Type="http://schemas.openxmlformats.org/officeDocument/2006/relationships/notesSlide" Target="../notesSlides/notesSlide67.xml"/><Relationship Id="rId1" Type="http://schemas.openxmlformats.org/officeDocument/2006/relationships/slideLayout" Target="../slideLayouts/slideLayout5.xml"/><Relationship Id="rId5" Type="http://schemas.openxmlformats.org/officeDocument/2006/relationships/image" Target="../media/image12.svg"/><Relationship Id="rId4" Type="http://schemas.openxmlformats.org/officeDocument/2006/relationships/image" Target="../media/image11.png"/></Relationships>
</file>

<file path=ppt/slides/_rels/slide75.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2.svg"/><Relationship Id="rId18" Type="http://schemas.openxmlformats.org/officeDocument/2006/relationships/image" Target="../media/image278.png"/><Relationship Id="rId3" Type="http://schemas.openxmlformats.org/officeDocument/2006/relationships/image" Target="../media/image54.png"/><Relationship Id="rId21" Type="http://schemas.openxmlformats.org/officeDocument/2006/relationships/image" Target="../media/image68.svg"/><Relationship Id="rId7" Type="http://schemas.openxmlformats.org/officeDocument/2006/relationships/image" Target="../media/image89.svg"/><Relationship Id="rId12" Type="http://schemas.openxmlformats.org/officeDocument/2006/relationships/image" Target="../media/image91.png"/><Relationship Id="rId17" Type="http://schemas.openxmlformats.org/officeDocument/2006/relationships/image" Target="../media/image277.png"/><Relationship Id="rId2" Type="http://schemas.openxmlformats.org/officeDocument/2006/relationships/notesSlide" Target="../notesSlides/notesSlide68.xml"/><Relationship Id="rId16" Type="http://schemas.openxmlformats.org/officeDocument/2006/relationships/image" Target="../media/image276.png"/><Relationship Id="rId20" Type="http://schemas.openxmlformats.org/officeDocument/2006/relationships/image" Target="../media/image67.png"/><Relationship Id="rId1" Type="http://schemas.openxmlformats.org/officeDocument/2006/relationships/slideLayout" Target="../slideLayouts/slideLayout20.xml"/><Relationship Id="rId6" Type="http://schemas.openxmlformats.org/officeDocument/2006/relationships/image" Target="../media/image88.png"/><Relationship Id="rId11" Type="http://schemas.openxmlformats.org/officeDocument/2006/relationships/image" Target="../media/image87.png"/><Relationship Id="rId5" Type="http://schemas.openxmlformats.org/officeDocument/2006/relationships/image" Target="../media/image86.png"/><Relationship Id="rId15" Type="http://schemas.openxmlformats.org/officeDocument/2006/relationships/image" Target="../media/image275.png"/><Relationship Id="rId10" Type="http://schemas.openxmlformats.org/officeDocument/2006/relationships/image" Target="../media/image49.svg"/><Relationship Id="rId19" Type="http://schemas.openxmlformats.org/officeDocument/2006/relationships/image" Target="../media/image279.png"/><Relationship Id="rId4" Type="http://schemas.openxmlformats.org/officeDocument/2006/relationships/image" Target="../media/image55.svg"/><Relationship Id="rId9" Type="http://schemas.openxmlformats.org/officeDocument/2006/relationships/image" Target="../media/image48.png"/><Relationship Id="rId14" Type="http://schemas.openxmlformats.org/officeDocument/2006/relationships/image" Target="../media/image93.png"/></Relationships>
</file>

<file path=ppt/slides/_rels/slide76.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notesSlide" Target="../notesSlides/notesSlide69.xml"/><Relationship Id="rId1" Type="http://schemas.openxmlformats.org/officeDocument/2006/relationships/slideLayout" Target="../slideLayouts/slideLayout17.xml"/><Relationship Id="rId6" Type="http://schemas.openxmlformats.org/officeDocument/2006/relationships/image" Target="../media/image283.png"/><Relationship Id="rId5" Type="http://schemas.openxmlformats.org/officeDocument/2006/relationships/image" Target="../media/image282.jpeg"/><Relationship Id="rId4" Type="http://schemas.openxmlformats.org/officeDocument/2006/relationships/image" Target="../media/image281.jpeg"/></Relationships>
</file>

<file path=ppt/slides/_rels/slide77.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70.xml"/><Relationship Id="rId1" Type="http://schemas.openxmlformats.org/officeDocument/2006/relationships/slideLayout" Target="../slideLayouts/slideLayout19.xml"/><Relationship Id="rId6" Type="http://schemas.openxmlformats.org/officeDocument/2006/relationships/chart" Target="../charts/chart1.xml"/><Relationship Id="rId5" Type="http://schemas.openxmlformats.org/officeDocument/2006/relationships/image" Target="../media/image142.svg"/><Relationship Id="rId4" Type="http://schemas.openxmlformats.org/officeDocument/2006/relationships/image" Target="../media/image141.png"/></Relationships>
</file>

<file path=ppt/slides/_rels/slide78.xml.rels><?xml version="1.0" encoding="UTF-8" standalone="yes"?>
<Relationships xmlns="http://schemas.openxmlformats.org/package/2006/relationships"><Relationship Id="rId8" Type="http://schemas.openxmlformats.org/officeDocument/2006/relationships/image" Target="../media/image288.svg"/><Relationship Id="rId3" Type="http://schemas.openxmlformats.org/officeDocument/2006/relationships/image" Target="../media/image284.jpeg"/><Relationship Id="rId7" Type="http://schemas.openxmlformats.org/officeDocument/2006/relationships/image" Target="../media/image287.png"/><Relationship Id="rId2" Type="http://schemas.openxmlformats.org/officeDocument/2006/relationships/notesSlide" Target="../notesSlides/notesSlide71.xml"/><Relationship Id="rId1" Type="http://schemas.openxmlformats.org/officeDocument/2006/relationships/slideLayout" Target="../slideLayouts/slideLayout22.xml"/><Relationship Id="rId6" Type="http://schemas.openxmlformats.org/officeDocument/2006/relationships/chart" Target="../charts/chart2.xml"/><Relationship Id="rId11" Type="http://schemas.openxmlformats.org/officeDocument/2006/relationships/image" Target="../media/image291.png"/><Relationship Id="rId5" Type="http://schemas.openxmlformats.org/officeDocument/2006/relationships/image" Target="../media/image286.svg"/><Relationship Id="rId10" Type="http://schemas.openxmlformats.org/officeDocument/2006/relationships/image" Target="../media/image290.png"/><Relationship Id="rId4" Type="http://schemas.openxmlformats.org/officeDocument/2006/relationships/image" Target="../media/image285.png"/><Relationship Id="rId9" Type="http://schemas.openxmlformats.org/officeDocument/2006/relationships/image" Target="../media/image289.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1.xml.rels><?xml version="1.0" encoding="UTF-8" standalone="yes"?>
<Relationships xmlns="http://schemas.openxmlformats.org/package/2006/relationships"><Relationship Id="rId8" Type="http://schemas.openxmlformats.org/officeDocument/2006/relationships/image" Target="../media/image298.png"/><Relationship Id="rId13" Type="http://schemas.openxmlformats.org/officeDocument/2006/relationships/image" Target="../media/image145.png"/><Relationship Id="rId3" Type="http://schemas.openxmlformats.org/officeDocument/2006/relationships/image" Target="../media/image293.emf"/><Relationship Id="rId7" Type="http://schemas.openxmlformats.org/officeDocument/2006/relationships/image" Target="../media/image297.png"/><Relationship Id="rId12" Type="http://schemas.openxmlformats.org/officeDocument/2006/relationships/image" Target="../media/image144.png"/><Relationship Id="rId2" Type="http://schemas.openxmlformats.org/officeDocument/2006/relationships/image" Target="../media/image292.png"/><Relationship Id="rId1" Type="http://schemas.openxmlformats.org/officeDocument/2006/relationships/slideLayout" Target="../slideLayouts/slideLayout25.xml"/><Relationship Id="rId6" Type="http://schemas.openxmlformats.org/officeDocument/2006/relationships/image" Target="../media/image296.png"/><Relationship Id="rId11" Type="http://schemas.openxmlformats.org/officeDocument/2006/relationships/image" Target="../media/image301.emf"/><Relationship Id="rId5" Type="http://schemas.openxmlformats.org/officeDocument/2006/relationships/image" Target="../media/image295.emf"/><Relationship Id="rId10" Type="http://schemas.openxmlformats.org/officeDocument/2006/relationships/image" Target="../media/image300.png"/><Relationship Id="rId4" Type="http://schemas.openxmlformats.org/officeDocument/2006/relationships/image" Target="../media/image294.png"/><Relationship Id="rId9" Type="http://schemas.openxmlformats.org/officeDocument/2006/relationships/image" Target="../media/image299.png"/></Relationships>
</file>

<file path=ppt/slides/_rels/slide82.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73.xml"/><Relationship Id="rId1" Type="http://schemas.openxmlformats.org/officeDocument/2006/relationships/slideLayout" Target="../slideLayouts/slideLayout19.xml"/><Relationship Id="rId5" Type="http://schemas.openxmlformats.org/officeDocument/2006/relationships/image" Target="../media/image142.svg"/><Relationship Id="rId4" Type="http://schemas.openxmlformats.org/officeDocument/2006/relationships/image" Target="../media/image141.png"/></Relationships>
</file>

<file path=ppt/slides/_rels/slide83.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141.png"/><Relationship Id="rId1" Type="http://schemas.openxmlformats.org/officeDocument/2006/relationships/slideLayout" Target="../slideLayouts/slideLayout21.xml"/><Relationship Id="rId4" Type="http://schemas.openxmlformats.org/officeDocument/2006/relationships/image" Target="../media/image124.emf"/></Relationships>
</file>

<file path=ppt/slides/_rels/slide84.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141.png"/><Relationship Id="rId1" Type="http://schemas.openxmlformats.org/officeDocument/2006/relationships/slideLayout" Target="../slideLayouts/slideLayout21.xml"/><Relationship Id="rId4" Type="http://schemas.openxmlformats.org/officeDocument/2006/relationships/image" Target="../media/image124.emf"/></Relationships>
</file>

<file path=ppt/slides/_rels/slide85.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141.png"/><Relationship Id="rId1" Type="http://schemas.openxmlformats.org/officeDocument/2006/relationships/slideLayout" Target="../slideLayouts/slideLayout21.xml"/><Relationship Id="rId4" Type="http://schemas.openxmlformats.org/officeDocument/2006/relationships/image" Target="../media/image124.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image" Target="../media/image302.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74.xml"/><Relationship Id="rId1" Type="http://schemas.openxmlformats.org/officeDocument/2006/relationships/slideLayout" Target="../slideLayouts/slideLayout16.xml"/><Relationship Id="rId6" Type="http://schemas.openxmlformats.org/officeDocument/2006/relationships/image" Target="../media/image304.emf"/><Relationship Id="rId5" Type="http://schemas.openxmlformats.org/officeDocument/2006/relationships/image" Target="../media/image21.emf"/><Relationship Id="rId4" Type="http://schemas.openxmlformats.org/officeDocument/2006/relationships/image" Target="../media/image45.emf"/></Relationships>
</file>

<file path=ppt/slides/_rels/slide89.xml.rels><?xml version="1.0" encoding="UTF-8" standalone="yes"?>
<Relationships xmlns="http://schemas.openxmlformats.org/package/2006/relationships"><Relationship Id="rId3" Type="http://schemas.openxmlformats.org/officeDocument/2006/relationships/image" Target="../media/image305.png"/><Relationship Id="rId2" Type="http://schemas.openxmlformats.org/officeDocument/2006/relationships/notesSlide" Target="../notesSlides/notesSlide7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8" name="Picture Placeholder 7" descr="A close-up of a logo&#10;&#10;Description automatically generated">
            <a:extLst>
              <a:ext uri="{FF2B5EF4-FFF2-40B4-BE49-F238E27FC236}">
                <a16:creationId xmlns:a16="http://schemas.microsoft.com/office/drawing/2014/main" id="{1C72B756-9394-99F7-52A8-7668B62272FA}"/>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a:xfrm>
            <a:off x="3" y="7953"/>
            <a:ext cx="12191996" cy="6857998"/>
          </a:xfrm>
        </p:spPr>
      </p:pic>
      <p:sp>
        <p:nvSpPr>
          <p:cNvPr id="2" name="CaixaDeTexto 1">
            <a:extLst>
              <a:ext uri="{FF2B5EF4-FFF2-40B4-BE49-F238E27FC236}">
                <a16:creationId xmlns:a16="http://schemas.microsoft.com/office/drawing/2014/main" id="{CBF25326-63DF-5C43-16D6-F25CF99415D0}"/>
              </a:ext>
            </a:extLst>
          </p:cNvPr>
          <p:cNvSpPr txBox="1"/>
          <p:nvPr/>
        </p:nvSpPr>
        <p:spPr>
          <a:xfrm>
            <a:off x="627708" y="5106155"/>
            <a:ext cx="2945393" cy="98469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DM Sans 14pt" pitchFamily="2" charset="77"/>
                <a:ea typeface="+mn-ea"/>
                <a:cs typeface="+mn-cs"/>
              </a:rPr>
              <a:t>Feel the pleasure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DM Sans 14pt" pitchFamily="2" charset="77"/>
                <a:ea typeface="+mn-ea"/>
                <a:cs typeface="+mn-cs"/>
              </a:rPr>
              <a:t>of unique 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DM Sans 14pt" pitchFamily="2" charset="77"/>
                <a:ea typeface="+mn-ea"/>
                <a:cs typeface="+mn-cs"/>
              </a:rPr>
              <a:t>for textured hair.</a:t>
            </a:r>
          </a:p>
        </p:txBody>
      </p:sp>
      <p:sp>
        <p:nvSpPr>
          <p:cNvPr id="3" name="TextBox 2">
            <a:extLst>
              <a:ext uri="{FF2B5EF4-FFF2-40B4-BE49-F238E27FC236}">
                <a16:creationId xmlns:a16="http://schemas.microsoft.com/office/drawing/2014/main" id="{564B91C6-6EA3-55E8-301D-F4A694F8467B}"/>
              </a:ext>
            </a:extLst>
          </p:cNvPr>
          <p:cNvSpPr txBox="1"/>
          <p:nvPr/>
        </p:nvSpPr>
        <p:spPr>
          <a:xfrm>
            <a:off x="564098" y="6350130"/>
            <a:ext cx="3850865" cy="420564"/>
          </a:xfrm>
          <a:prstGeom prst="rect">
            <a:avLst/>
          </a:prstGeom>
          <a:noFill/>
        </p:spPr>
        <p:txBody>
          <a:bodyPr wrap="square" rtlCol="0">
            <a:spAutoFit/>
          </a:bodyPr>
          <a:lstStyle/>
          <a:p>
            <a:r>
              <a:rPr lang="en-US" sz="2133" dirty="0">
                <a:solidFill>
                  <a:srgbClr val="000000"/>
                </a:solidFill>
                <a:latin typeface="DM Sans 14pt" pitchFamily="2" charset="77"/>
              </a:rPr>
              <a:t>March 2025</a:t>
            </a:r>
          </a:p>
        </p:txBody>
      </p:sp>
    </p:spTree>
    <p:extLst>
      <p:ext uri="{BB962C8B-B14F-4D97-AF65-F5344CB8AC3E}">
        <p14:creationId xmlns:p14="http://schemas.microsoft.com/office/powerpoint/2010/main" val="1022586370"/>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FF7A1AE-AAD9-A385-16D8-4EFFF80F04F3}"/>
              </a:ext>
            </a:extLst>
          </p:cNvPr>
          <p:cNvSpPr>
            <a:spLocks noGrp="1"/>
          </p:cNvSpPr>
          <p:nvPr>
            <p:ph type="body" sz="quarter" idx="19"/>
          </p:nvPr>
        </p:nvSpPr>
        <p:spPr>
          <a:xfrm>
            <a:off x="1046114" y="3412897"/>
            <a:ext cx="8768812" cy="1200329"/>
          </a:xfrm>
        </p:spPr>
        <p:txBody>
          <a:bodyPr anchor="t" anchorCtr="0">
            <a:spAutoFit/>
          </a:bodyPr>
          <a:lstStyle/>
          <a:p>
            <a:pPr>
              <a:tabLst>
                <a:tab pos="5510213" algn="l"/>
              </a:tabLst>
            </a:pPr>
            <a:r>
              <a:rPr lang="en-US"/>
              <a:t>Understanding the consumers </a:t>
            </a:r>
          </a:p>
          <a:p>
            <a:pPr marL="216000" indent="-216000">
              <a:buFont typeface="Arial" panose="020B0604020202020204" pitchFamily="34" charset="0"/>
              <a:buChar char="•"/>
              <a:tabLst>
                <a:tab pos="5510213" algn="l"/>
              </a:tabLst>
            </a:pPr>
            <a:r>
              <a:rPr lang="en-US" sz="2500" b="0">
                <a:solidFill>
                  <a:schemeClr val="tx1"/>
                </a:solidFill>
              </a:rPr>
              <a:t>The routine</a:t>
            </a:r>
          </a:p>
          <a:p>
            <a:pPr marL="216000" indent="-216000">
              <a:buFont typeface="Arial" panose="020B0604020202020204" pitchFamily="34" charset="0"/>
              <a:buChar char="•"/>
              <a:tabLst>
                <a:tab pos="5510213" algn="l"/>
              </a:tabLst>
            </a:pPr>
            <a:r>
              <a:rPr lang="en-US" sz="2500" b="0">
                <a:solidFill>
                  <a:schemeClr val="tx1"/>
                </a:solidFill>
              </a:rPr>
              <a:t>The needs</a:t>
            </a:r>
          </a:p>
        </p:txBody>
      </p:sp>
      <p:sp>
        <p:nvSpPr>
          <p:cNvPr id="11" name="Text Placeholder 10">
            <a:extLst>
              <a:ext uri="{FF2B5EF4-FFF2-40B4-BE49-F238E27FC236}">
                <a16:creationId xmlns:a16="http://schemas.microsoft.com/office/drawing/2014/main" id="{26071D3D-31EB-9C66-C85C-99B0FCFBA539}"/>
              </a:ext>
            </a:extLst>
          </p:cNvPr>
          <p:cNvSpPr>
            <a:spLocks noGrp="1"/>
          </p:cNvSpPr>
          <p:nvPr>
            <p:ph type="body" sz="quarter" idx="20"/>
          </p:nvPr>
        </p:nvSpPr>
        <p:spPr/>
        <p:txBody>
          <a:bodyPr/>
          <a:lstStyle/>
          <a:p>
            <a:r>
              <a:rPr lang="en-US"/>
              <a:t>Agenda: Textured hair</a:t>
            </a:r>
          </a:p>
        </p:txBody>
      </p:sp>
      <p:sp>
        <p:nvSpPr>
          <p:cNvPr id="4" name="Espace réservé du numéro de diapositive 1">
            <a:extLst>
              <a:ext uri="{FF2B5EF4-FFF2-40B4-BE49-F238E27FC236}">
                <a16:creationId xmlns:a16="http://schemas.microsoft.com/office/drawing/2014/main" id="{EBD39A02-65F0-BA54-6E42-80BF5BBD59E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 name="Text Placeholder 1">
            <a:extLst>
              <a:ext uri="{FF2B5EF4-FFF2-40B4-BE49-F238E27FC236}">
                <a16:creationId xmlns:a16="http://schemas.microsoft.com/office/drawing/2014/main" id="{E4B881D2-E09E-F82E-8E00-F078C466EE2D}"/>
              </a:ext>
            </a:extLst>
          </p:cNvPr>
          <p:cNvSpPr>
            <a:spLocks noGrp="1"/>
          </p:cNvSpPr>
          <p:nvPr>
            <p:ph type="body" sz="quarter" idx="14"/>
          </p:nvPr>
        </p:nvSpPr>
        <p:spPr>
          <a:xfrm>
            <a:off x="299463" y="2038115"/>
            <a:ext cx="858838" cy="430887"/>
          </a:xfrm>
        </p:spPr>
        <p:txBody>
          <a:bodyPr anchor="t" anchorCtr="0">
            <a:spAutoFit/>
          </a:bodyPr>
          <a:lstStyle/>
          <a:p>
            <a:r>
              <a:rPr lang="en-US" sz="2800">
                <a:solidFill>
                  <a:srgbClr val="58166D"/>
                </a:solidFill>
              </a:rPr>
              <a:t>02</a:t>
            </a:r>
          </a:p>
        </p:txBody>
      </p:sp>
      <p:sp>
        <p:nvSpPr>
          <p:cNvPr id="3" name="Text Placeholder 2">
            <a:extLst>
              <a:ext uri="{FF2B5EF4-FFF2-40B4-BE49-F238E27FC236}">
                <a16:creationId xmlns:a16="http://schemas.microsoft.com/office/drawing/2014/main" id="{3E3990E4-805A-36A2-8741-98618BA12538}"/>
              </a:ext>
            </a:extLst>
          </p:cNvPr>
          <p:cNvSpPr>
            <a:spLocks noGrp="1"/>
          </p:cNvSpPr>
          <p:nvPr>
            <p:ph type="body" sz="quarter" idx="16"/>
          </p:nvPr>
        </p:nvSpPr>
        <p:spPr>
          <a:xfrm>
            <a:off x="299463" y="3412897"/>
            <a:ext cx="858838" cy="430887"/>
          </a:xfrm>
        </p:spPr>
        <p:txBody>
          <a:bodyPr anchor="t" anchorCtr="0">
            <a:spAutoFit/>
          </a:bodyPr>
          <a:lstStyle/>
          <a:p>
            <a:r>
              <a:rPr lang="en-US" sz="2800">
                <a:solidFill>
                  <a:srgbClr val="58166D"/>
                </a:solidFill>
              </a:rPr>
              <a:t>03</a:t>
            </a:r>
          </a:p>
        </p:txBody>
      </p:sp>
      <p:sp>
        <p:nvSpPr>
          <p:cNvPr id="5" name="Text Placeholder 4">
            <a:extLst>
              <a:ext uri="{FF2B5EF4-FFF2-40B4-BE49-F238E27FC236}">
                <a16:creationId xmlns:a16="http://schemas.microsoft.com/office/drawing/2014/main" id="{AF8C3059-F900-C771-6E73-F4BCCBB81F43}"/>
              </a:ext>
            </a:extLst>
          </p:cNvPr>
          <p:cNvSpPr>
            <a:spLocks noGrp="1"/>
          </p:cNvSpPr>
          <p:nvPr>
            <p:ph type="body" sz="quarter" idx="17"/>
          </p:nvPr>
        </p:nvSpPr>
        <p:spPr>
          <a:xfrm>
            <a:off x="1046116" y="1432775"/>
            <a:ext cx="7148514" cy="430887"/>
          </a:xfrm>
        </p:spPr>
        <p:txBody>
          <a:bodyPr anchor="t" anchorCtr="0">
            <a:spAutoFit/>
          </a:bodyPr>
          <a:lstStyle/>
          <a:p>
            <a:r>
              <a:rPr lang="en-US" sz="2800" kern="1200"/>
              <a:t>Textured hair definition</a:t>
            </a:r>
          </a:p>
        </p:txBody>
      </p:sp>
      <p:sp>
        <p:nvSpPr>
          <p:cNvPr id="7" name="Text Placeholder 6">
            <a:extLst>
              <a:ext uri="{FF2B5EF4-FFF2-40B4-BE49-F238E27FC236}">
                <a16:creationId xmlns:a16="http://schemas.microsoft.com/office/drawing/2014/main" id="{13AB24EB-22FC-B30A-C54A-AE4E27B76719}"/>
              </a:ext>
            </a:extLst>
          </p:cNvPr>
          <p:cNvSpPr>
            <a:spLocks noGrp="1"/>
          </p:cNvSpPr>
          <p:nvPr>
            <p:ph type="body" sz="quarter" idx="18"/>
          </p:nvPr>
        </p:nvSpPr>
        <p:spPr>
          <a:xfrm>
            <a:off x="1046115" y="2038115"/>
            <a:ext cx="7148514" cy="1200329"/>
          </a:xfrm>
        </p:spPr>
        <p:txBody>
          <a:bodyPr anchor="t" anchorCtr="0">
            <a:spAutoFit/>
          </a:bodyPr>
          <a:lstStyle/>
          <a:p>
            <a:pPr marL="0" lvl="3" indent="0">
              <a:lnSpc>
                <a:spcPct val="100000"/>
              </a:lnSpc>
              <a:spcBef>
                <a:spcPts val="0"/>
              </a:spcBef>
              <a:buClrTx/>
              <a:buSzTx/>
              <a:buNone/>
            </a:pPr>
            <a:r>
              <a:rPr lang="en-US" sz="2800" b="1" kern="1200">
                <a:solidFill>
                  <a:srgbClr val="9138B0"/>
                </a:solidFill>
              </a:rPr>
              <a:t>The market </a:t>
            </a:r>
            <a:r>
              <a:rPr lang="en-US" sz="2800" kern="1200">
                <a:solidFill>
                  <a:srgbClr val="9138B0"/>
                </a:solidFill>
              </a:rPr>
              <a:t>	</a:t>
            </a:r>
          </a:p>
          <a:p>
            <a:pPr marL="216000" lvl="3" indent="-216000">
              <a:lnSpc>
                <a:spcPct val="100000"/>
              </a:lnSpc>
              <a:spcBef>
                <a:spcPts val="0"/>
              </a:spcBef>
              <a:buClrTx/>
              <a:buSzTx/>
              <a:buFont typeface="Arial" panose="020B0604020202020204" pitchFamily="34" charset="0"/>
              <a:buChar char="•"/>
            </a:pPr>
            <a:r>
              <a:rPr lang="en-US" sz="2500" kern="1200"/>
              <a:t>The </a:t>
            </a:r>
            <a:r>
              <a:rPr lang="en-US" sz="2500"/>
              <a:t>t</a:t>
            </a:r>
            <a:r>
              <a:rPr lang="en-US" sz="2500" kern="1200"/>
              <a:t>exture gap</a:t>
            </a:r>
          </a:p>
          <a:p>
            <a:pPr marL="216000" lvl="3" indent="-216000">
              <a:lnSpc>
                <a:spcPct val="100000"/>
              </a:lnSpc>
              <a:spcBef>
                <a:spcPts val="0"/>
              </a:spcBef>
              <a:buClrTx/>
              <a:buSzTx/>
              <a:buFont typeface="Arial" panose="020B0604020202020204" pitchFamily="34" charset="0"/>
              <a:buChar char="•"/>
            </a:pPr>
            <a:r>
              <a:rPr lang="en-US" sz="2500" kern="1200"/>
              <a:t>Market examples</a:t>
            </a:r>
          </a:p>
        </p:txBody>
      </p:sp>
      <p:sp>
        <p:nvSpPr>
          <p:cNvPr id="12" name="Text Placeholder 11">
            <a:extLst>
              <a:ext uri="{FF2B5EF4-FFF2-40B4-BE49-F238E27FC236}">
                <a16:creationId xmlns:a16="http://schemas.microsoft.com/office/drawing/2014/main" id="{C96B3DA5-9ECD-50F4-8B95-AB7BBB990B8B}"/>
              </a:ext>
            </a:extLst>
          </p:cNvPr>
          <p:cNvSpPr>
            <a:spLocks noGrp="1"/>
          </p:cNvSpPr>
          <p:nvPr>
            <p:ph type="body" sz="quarter" idx="21"/>
          </p:nvPr>
        </p:nvSpPr>
        <p:spPr>
          <a:xfrm>
            <a:off x="299462" y="4787679"/>
            <a:ext cx="858837" cy="430887"/>
          </a:xfrm>
        </p:spPr>
        <p:txBody>
          <a:bodyPr anchor="t" anchorCtr="0">
            <a:spAutoFit/>
          </a:bodyPr>
          <a:lstStyle/>
          <a:p>
            <a:r>
              <a:rPr lang="en-US" sz="2800">
                <a:solidFill>
                  <a:srgbClr val="58166D"/>
                </a:solidFill>
              </a:rPr>
              <a:t>04</a:t>
            </a:r>
          </a:p>
        </p:txBody>
      </p:sp>
      <p:sp>
        <p:nvSpPr>
          <p:cNvPr id="13" name="Text Placeholder 12">
            <a:extLst>
              <a:ext uri="{FF2B5EF4-FFF2-40B4-BE49-F238E27FC236}">
                <a16:creationId xmlns:a16="http://schemas.microsoft.com/office/drawing/2014/main" id="{02ED778E-4346-5DD5-79CE-FE9915E132E8}"/>
              </a:ext>
            </a:extLst>
          </p:cNvPr>
          <p:cNvSpPr>
            <a:spLocks noGrp="1"/>
          </p:cNvSpPr>
          <p:nvPr>
            <p:ph type="body" sz="quarter" idx="22"/>
          </p:nvPr>
        </p:nvSpPr>
        <p:spPr>
          <a:xfrm>
            <a:off x="1046113" y="4787679"/>
            <a:ext cx="7148516" cy="430887"/>
          </a:xfrm>
        </p:spPr>
        <p:txBody>
          <a:bodyPr anchor="t" anchorCtr="0">
            <a:spAutoFit/>
          </a:bodyPr>
          <a:lstStyle/>
          <a:p>
            <a:r>
              <a:rPr lang="en-US"/>
              <a:t>The science behind textured hair</a:t>
            </a:r>
          </a:p>
        </p:txBody>
      </p:sp>
      <p:sp>
        <p:nvSpPr>
          <p:cNvPr id="14" name="Text Placeholder 13">
            <a:extLst>
              <a:ext uri="{FF2B5EF4-FFF2-40B4-BE49-F238E27FC236}">
                <a16:creationId xmlns:a16="http://schemas.microsoft.com/office/drawing/2014/main" id="{36F03FF9-C1A2-0541-A506-538D60157C4C}"/>
              </a:ext>
            </a:extLst>
          </p:cNvPr>
          <p:cNvSpPr>
            <a:spLocks noGrp="1"/>
          </p:cNvSpPr>
          <p:nvPr>
            <p:ph type="body" sz="quarter" idx="23"/>
          </p:nvPr>
        </p:nvSpPr>
        <p:spPr>
          <a:xfrm>
            <a:off x="299462" y="5413863"/>
            <a:ext cx="858838" cy="430887"/>
          </a:xfrm>
        </p:spPr>
        <p:txBody>
          <a:bodyPr anchor="t" anchorCtr="0">
            <a:spAutoFit/>
          </a:bodyPr>
          <a:lstStyle/>
          <a:p>
            <a:r>
              <a:rPr lang="en-US" sz="2800">
                <a:solidFill>
                  <a:srgbClr val="58166D"/>
                </a:solidFill>
              </a:rPr>
              <a:t>05</a:t>
            </a:r>
          </a:p>
        </p:txBody>
      </p:sp>
      <p:sp>
        <p:nvSpPr>
          <p:cNvPr id="15" name="Text Placeholder 14">
            <a:extLst>
              <a:ext uri="{FF2B5EF4-FFF2-40B4-BE49-F238E27FC236}">
                <a16:creationId xmlns:a16="http://schemas.microsoft.com/office/drawing/2014/main" id="{895A03C9-05B7-3C19-AC42-CD00B91EF760}"/>
              </a:ext>
            </a:extLst>
          </p:cNvPr>
          <p:cNvSpPr>
            <a:spLocks noGrp="1"/>
          </p:cNvSpPr>
          <p:nvPr>
            <p:ph type="body" sz="quarter" idx="24"/>
          </p:nvPr>
        </p:nvSpPr>
        <p:spPr>
          <a:xfrm>
            <a:off x="1046113" y="5403798"/>
            <a:ext cx="7148516" cy="430887"/>
          </a:xfrm>
        </p:spPr>
        <p:txBody>
          <a:bodyPr anchor="t" anchorCtr="0">
            <a:spAutoFit/>
          </a:bodyPr>
          <a:lstStyle/>
          <a:p>
            <a:r>
              <a:rPr lang="en-US"/>
              <a:t>Our solution: </a:t>
            </a:r>
            <a:r>
              <a:rPr lang="en-US" err="1"/>
              <a:t>ULocks</a:t>
            </a:r>
            <a:endParaRPr lang="en-US"/>
          </a:p>
        </p:txBody>
      </p:sp>
      <p:sp>
        <p:nvSpPr>
          <p:cNvPr id="20" name="Text Placeholder 19">
            <a:extLst>
              <a:ext uri="{FF2B5EF4-FFF2-40B4-BE49-F238E27FC236}">
                <a16:creationId xmlns:a16="http://schemas.microsoft.com/office/drawing/2014/main" id="{CFA056A5-51E1-F915-2222-8E9013CBB362}"/>
              </a:ext>
            </a:extLst>
          </p:cNvPr>
          <p:cNvSpPr>
            <a:spLocks noGrp="1"/>
          </p:cNvSpPr>
          <p:nvPr>
            <p:ph type="body" sz="quarter" idx="13"/>
          </p:nvPr>
        </p:nvSpPr>
        <p:spPr>
          <a:xfrm>
            <a:off x="299463" y="1432775"/>
            <a:ext cx="858838" cy="430887"/>
          </a:xfrm>
        </p:spPr>
        <p:txBody>
          <a:bodyPr anchor="t" anchorCtr="0">
            <a:spAutoFit/>
          </a:bodyPr>
          <a:lstStyle/>
          <a:p>
            <a:r>
              <a:rPr lang="en-US" sz="2800">
                <a:solidFill>
                  <a:srgbClr val="58166D"/>
                </a:solidFill>
              </a:rPr>
              <a:t>01</a:t>
            </a:r>
          </a:p>
        </p:txBody>
      </p:sp>
    </p:spTree>
    <p:extLst>
      <p:ext uri="{BB962C8B-B14F-4D97-AF65-F5344CB8AC3E}">
        <p14:creationId xmlns:p14="http://schemas.microsoft.com/office/powerpoint/2010/main" val="1523733109"/>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erson with blonde curly hair&#10;&#10;Description automatically generated">
            <a:extLst>
              <a:ext uri="{FF2B5EF4-FFF2-40B4-BE49-F238E27FC236}">
                <a16:creationId xmlns:a16="http://schemas.microsoft.com/office/drawing/2014/main" id="{30D73FCA-681E-531F-5CEC-AF1AFB2F513D}"/>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xfrm>
            <a:off x="4" y="2"/>
            <a:ext cx="12191997" cy="6857998"/>
          </a:xfrm>
        </p:spPr>
      </p:pic>
      <p:sp>
        <p:nvSpPr>
          <p:cNvPr id="4" name="Title 3">
            <a:extLst>
              <a:ext uri="{FF2B5EF4-FFF2-40B4-BE49-F238E27FC236}">
                <a16:creationId xmlns:a16="http://schemas.microsoft.com/office/drawing/2014/main" id="{D00D6B5B-63DE-3187-DDD5-D39C5F2777A3}"/>
              </a:ext>
            </a:extLst>
          </p:cNvPr>
          <p:cNvSpPr>
            <a:spLocks noGrp="1"/>
          </p:cNvSpPr>
          <p:nvPr>
            <p:ph type="title"/>
          </p:nvPr>
        </p:nvSpPr>
        <p:spPr/>
        <p:txBody>
          <a:bodyPr/>
          <a:lstStyle/>
          <a:p>
            <a:r>
              <a:rPr lang="en-US"/>
              <a:t>01</a:t>
            </a:r>
          </a:p>
        </p:txBody>
      </p:sp>
      <p:sp>
        <p:nvSpPr>
          <p:cNvPr id="2" name="Text Placeholder 1">
            <a:extLst>
              <a:ext uri="{FF2B5EF4-FFF2-40B4-BE49-F238E27FC236}">
                <a16:creationId xmlns:a16="http://schemas.microsoft.com/office/drawing/2014/main" id="{8FA071AA-C21F-531A-524C-361F25CE4D66}"/>
              </a:ext>
            </a:extLst>
          </p:cNvPr>
          <p:cNvSpPr>
            <a:spLocks noGrp="1"/>
          </p:cNvSpPr>
          <p:nvPr>
            <p:ph type="body" sz="quarter" idx="20"/>
          </p:nvPr>
        </p:nvSpPr>
        <p:spPr>
          <a:xfrm>
            <a:off x="2196000" y="302400"/>
            <a:ext cx="9700341" cy="900111"/>
          </a:xfrm>
        </p:spPr>
        <p:txBody>
          <a:bodyPr/>
          <a:lstStyle/>
          <a:p>
            <a:r>
              <a:rPr lang="en-US"/>
              <a:t>Textured hair definition</a:t>
            </a:r>
          </a:p>
        </p:txBody>
      </p:sp>
      <p:pic>
        <p:nvPicPr>
          <p:cNvPr id="7" name="Graphic 6">
            <a:extLst>
              <a:ext uri="{FF2B5EF4-FFF2-40B4-BE49-F238E27FC236}">
                <a16:creationId xmlns:a16="http://schemas.microsoft.com/office/drawing/2014/main" id="{066E14EF-110A-E3FA-A541-57CA5FEE6C0B}"/>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42730" r="35849"/>
          <a:stretch/>
        </p:blipFill>
        <p:spPr>
          <a:xfrm rot="3868804">
            <a:off x="-2498856" y="1925681"/>
            <a:ext cx="6183369" cy="4851087"/>
          </a:xfrm>
          <a:prstGeom prst="rect">
            <a:avLst/>
          </a:prstGeom>
        </p:spPr>
      </p:pic>
    </p:spTree>
    <p:extLst>
      <p:ext uri="{BB962C8B-B14F-4D97-AF65-F5344CB8AC3E}">
        <p14:creationId xmlns:p14="http://schemas.microsoft.com/office/powerpoint/2010/main" val="111302681"/>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26855C4-5B51-BE5B-C5FB-423EBFA7E0A4}"/>
              </a:ext>
            </a:extLst>
          </p:cNvPr>
          <p:cNvSpPr>
            <a:spLocks noGrp="1"/>
          </p:cNvSpPr>
          <p:nvPr>
            <p:ph type="body" idx="11"/>
          </p:nvPr>
        </p:nvSpPr>
        <p:spPr/>
        <p:txBody>
          <a:bodyPr anchor="t" anchorCtr="0"/>
          <a:lstStyle/>
          <a:p>
            <a:r>
              <a:rPr lang="en-US"/>
              <a:t>Textured hair classification – know your hair type to find your right solution</a:t>
            </a:r>
          </a:p>
        </p:txBody>
      </p:sp>
      <p:sp>
        <p:nvSpPr>
          <p:cNvPr id="14" name="Title 13">
            <a:extLst>
              <a:ext uri="{FF2B5EF4-FFF2-40B4-BE49-F238E27FC236}">
                <a16:creationId xmlns:a16="http://schemas.microsoft.com/office/drawing/2014/main" id="{AA38A19D-7122-B6FC-A8F7-095C93D8FE71}"/>
              </a:ext>
            </a:extLst>
          </p:cNvPr>
          <p:cNvSpPr>
            <a:spLocks noGrp="1"/>
          </p:cNvSpPr>
          <p:nvPr>
            <p:ph type="title"/>
          </p:nvPr>
        </p:nvSpPr>
        <p:spPr>
          <a:xfrm>
            <a:off x="302400" y="302400"/>
            <a:ext cx="11591925" cy="421526"/>
          </a:xfrm>
        </p:spPr>
        <p:txBody>
          <a:bodyPr/>
          <a:lstStyle/>
          <a:p>
            <a:r>
              <a:rPr lang="en-US"/>
              <a:t>Let’s talk about textured hair</a:t>
            </a:r>
          </a:p>
        </p:txBody>
      </p:sp>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7" name="TextBox 6">
            <a:extLst>
              <a:ext uri="{FF2B5EF4-FFF2-40B4-BE49-F238E27FC236}">
                <a16:creationId xmlns:a16="http://schemas.microsoft.com/office/drawing/2014/main" id="{5E69D5FC-1D40-0F7B-85C3-4B33FB2727E0}"/>
              </a:ext>
            </a:extLst>
          </p:cNvPr>
          <p:cNvSpPr txBox="1"/>
          <p:nvPr/>
        </p:nvSpPr>
        <p:spPr>
          <a:xfrm>
            <a:off x="7397170" y="1620000"/>
            <a:ext cx="4147476" cy="4655121"/>
          </a:xfrm>
          <a:prstGeom prst="rect">
            <a:avLst/>
          </a:prstGeom>
          <a:noFill/>
        </p:spPr>
        <p:txBody>
          <a:bodyPr wrap="square" lIns="0" tIns="0" rIns="0" bIns="0" rtlCol="0">
            <a:spAutoFit/>
          </a:bodyPr>
          <a:lstStyle/>
          <a:p>
            <a:pPr>
              <a:spcAft>
                <a:spcPts val="500"/>
              </a:spcAft>
              <a:defRPr/>
            </a:pPr>
            <a:r>
              <a:rPr lang="en-US" sz="1600">
                <a:solidFill>
                  <a:srgbClr val="333333"/>
                </a:solidFill>
                <a:latin typeface="DM Sans"/>
              </a:rPr>
              <a:t>Texture hair: natural hair that involves a curl pattern.</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000" b="1" i="0" u="none" strike="noStrike" kern="1200" cap="none" spc="0" normalizeH="0" baseline="0" noProof="0">
                <a:ln>
                  <a:noFill/>
                </a:ln>
                <a:solidFill>
                  <a:prstClr val="black"/>
                </a:solidFill>
                <a:effectLst/>
                <a:uLnTx/>
                <a:uFillTx/>
                <a:latin typeface="DM Sans"/>
                <a:ea typeface="+mn-ea"/>
                <a:cs typeface="+mn-cs"/>
              </a:rPr>
              <a:t>There are 2 types of classification</a:t>
            </a:r>
            <a:endParaRPr kumimoji="0" lang="en-US" sz="1800" b="1" i="0" u="none" strike="noStrike" kern="1200" cap="none" spc="0" normalizeH="0" baseline="0" noProof="0">
              <a:ln>
                <a:noFill/>
              </a:ln>
              <a:solidFill>
                <a:srgbClr val="BD69D7"/>
              </a:solidFill>
              <a:effectLst/>
              <a:uLnTx/>
              <a:uFillTx/>
              <a:latin typeface="DM Sans"/>
              <a:ea typeface="+mn-ea"/>
              <a:cs typeface="+mn-cs"/>
            </a:endParaRPr>
          </a:p>
          <a:p>
            <a:pPr marL="0" marR="0" lvl="0" indent="0" algn="l" defTabSz="914400" rtl="0" eaLnBrk="1" fontAlgn="auto" latinLnBrk="0" hangingPunct="1">
              <a:lnSpc>
                <a:spcPct val="100000"/>
              </a:lnSpc>
              <a:spcBef>
                <a:spcPts val="1500"/>
              </a:spcBef>
              <a:spcAft>
                <a:spcPts val="500"/>
              </a:spcAft>
              <a:buClrTx/>
              <a:buSzTx/>
              <a:buFontTx/>
              <a:buNone/>
              <a:tabLst/>
              <a:defRPr/>
            </a:pPr>
            <a:r>
              <a:rPr kumimoji="0" lang="en-US" sz="1800" b="1" i="0" u="none" strike="noStrike" kern="1200" cap="none" spc="0" normalizeH="0" baseline="0" noProof="0">
                <a:ln>
                  <a:noFill/>
                </a:ln>
                <a:solidFill>
                  <a:srgbClr val="BD69D7"/>
                </a:solidFill>
                <a:effectLst/>
                <a:uLnTx/>
                <a:uFillTx/>
                <a:latin typeface="DM Sans"/>
                <a:ea typeface="+mn-ea"/>
                <a:cs typeface="+mn-cs"/>
              </a:rPr>
              <a:t>Walker classification</a:t>
            </a:r>
            <a:r>
              <a:rPr kumimoji="0" lang="en-US" sz="1800" b="0" i="0" u="none" strike="noStrike" kern="1200" cap="none" spc="0" normalizeH="0" baseline="0" noProof="0">
                <a:ln>
                  <a:noFill/>
                </a:ln>
                <a:solidFill>
                  <a:srgbClr val="BD69D7"/>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a:ln>
                  <a:noFill/>
                </a:ln>
                <a:solidFill>
                  <a:srgbClr val="333333"/>
                </a:solidFill>
                <a:effectLst/>
                <a:uLnTx/>
                <a:uFillTx/>
                <a:latin typeface="DM Sans"/>
                <a:ea typeface="+mn-ea"/>
                <a:cs typeface="+mn-cs"/>
              </a:rPr>
              <a:t>The lower the number, the straighter the hair, and the higher the letter in the alphabet, the coarser or more </a:t>
            </a:r>
            <a:r>
              <a:rPr kumimoji="0" lang="en-US" sz="1600" b="0" i="0" u="none" strike="noStrike" kern="1200" cap="none" spc="0" normalizeH="0" baseline="0" noProof="0" err="1">
                <a:ln>
                  <a:noFill/>
                </a:ln>
                <a:solidFill>
                  <a:srgbClr val="333333"/>
                </a:solidFill>
                <a:effectLst/>
                <a:uLnTx/>
                <a:uFillTx/>
                <a:latin typeface="DM Sans"/>
                <a:ea typeface="+mn-ea"/>
                <a:cs typeface="+mn-cs"/>
              </a:rPr>
              <a:t>coily</a:t>
            </a:r>
            <a:r>
              <a:rPr kumimoji="0" lang="en-US" sz="1600" b="0" i="0" u="none" strike="noStrike" kern="1200" cap="none" spc="0" normalizeH="0" baseline="0" noProof="0">
                <a:ln>
                  <a:noFill/>
                </a:ln>
                <a:solidFill>
                  <a:srgbClr val="333333"/>
                </a:solidFill>
                <a:effectLst/>
                <a:uLnTx/>
                <a:uFillTx/>
                <a:latin typeface="DM Sans"/>
                <a:ea typeface="+mn-ea"/>
                <a:cs typeface="+mn-cs"/>
              </a:rPr>
              <a:t> strands. </a:t>
            </a:r>
            <a:endParaRPr kumimoji="0" lang="en-US" sz="18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1500"/>
              </a:spcBef>
              <a:spcAft>
                <a:spcPts val="500"/>
              </a:spcAft>
              <a:buClrTx/>
              <a:buSzTx/>
              <a:buFontTx/>
              <a:buNone/>
              <a:tabLst/>
              <a:defRPr/>
            </a:pPr>
            <a:r>
              <a:rPr kumimoji="0" lang="en-US" sz="1800" b="1" i="0" u="none" strike="noStrike" kern="1200" cap="none" spc="0" normalizeH="0" baseline="0" noProof="0">
                <a:ln>
                  <a:noFill/>
                </a:ln>
                <a:solidFill>
                  <a:srgbClr val="58166D"/>
                </a:solidFill>
                <a:effectLst/>
                <a:uLnTx/>
                <a:uFillTx/>
                <a:latin typeface="DM Sans"/>
                <a:ea typeface="+mn-ea"/>
                <a:cs typeface="+mn-cs"/>
              </a:rPr>
              <a:t>L’Oréal / </a:t>
            </a:r>
            <a:r>
              <a:rPr kumimoji="0" lang="en-US" sz="1800" b="1" i="0" u="none" strike="noStrike" kern="1200" cap="none" spc="0" normalizeH="0" baseline="0" noProof="0" err="1">
                <a:ln>
                  <a:noFill/>
                </a:ln>
                <a:solidFill>
                  <a:srgbClr val="58166D"/>
                </a:solidFill>
                <a:effectLst/>
                <a:uLnTx/>
                <a:uFillTx/>
                <a:latin typeface="DM Sans"/>
                <a:ea typeface="+mn-ea"/>
                <a:cs typeface="+mn-cs"/>
              </a:rPr>
              <a:t>Loussouarn</a:t>
            </a:r>
            <a:r>
              <a:rPr kumimoji="0" lang="en-US" sz="1800" b="1" i="0" u="none" strike="noStrike" kern="1200" cap="none" spc="0" normalizeH="0" baseline="0" noProof="0">
                <a:ln>
                  <a:noFill/>
                </a:ln>
                <a:solidFill>
                  <a:srgbClr val="58166D"/>
                </a:solidFill>
                <a:effectLst/>
                <a:uLnTx/>
                <a:uFillTx/>
                <a:latin typeface="DM Sans"/>
                <a:ea typeface="+mn-ea"/>
                <a:cs typeface="+mn-cs"/>
              </a:rPr>
              <a:t> classification</a:t>
            </a:r>
            <a:r>
              <a:rPr kumimoji="0" lang="en-US" sz="1800" b="0" i="0" u="none" strike="noStrike" kern="1200" cap="none" spc="0" normalizeH="0" baseline="30000" noProof="0">
                <a:ln>
                  <a:noFill/>
                </a:ln>
                <a:solidFill>
                  <a:srgbClr val="58166D"/>
                </a:solidFill>
                <a:effectLst/>
                <a:uLnTx/>
                <a:uFillTx/>
                <a:latin typeface="DM Sans"/>
                <a:ea typeface="+mn-ea"/>
                <a:cs typeface="+mn-cs"/>
              </a:rPr>
              <a:t>1</a:t>
            </a:r>
            <a:r>
              <a:rPr kumimoji="0" lang="en-US" sz="1800" b="0" i="0" u="none" strike="noStrike" kern="1200" cap="none" spc="0" normalizeH="0" baseline="0" noProof="0">
                <a:ln>
                  <a:noFill/>
                </a:ln>
                <a:solidFill>
                  <a:srgbClr val="58166D"/>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Measurements of four parameters related to hair curliness or kinking of the hair: </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Curve diameter</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Curl Index</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Numbers of waves</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Numbers of twists</a:t>
            </a: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3" name="base_and_source" descr="base_and_source">
            <a:extLst>
              <a:ext uri="{FF2B5EF4-FFF2-40B4-BE49-F238E27FC236}">
                <a16:creationId xmlns:a16="http://schemas.microsoft.com/office/drawing/2014/main" id="{DE9821A5-FF28-BD8A-1DB0-D6AE512F9E86}"/>
              </a:ext>
            </a:extLst>
          </p:cNvPr>
          <p:cNvSpPr txBox="1">
            <a:spLocks/>
          </p:cNvSpPr>
          <p:nvPr/>
        </p:nvSpPr>
        <p:spPr>
          <a:xfrm>
            <a:off x="302398" y="6685756"/>
            <a:ext cx="7822939" cy="123111"/>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ts val="0"/>
              </a:spcAft>
              <a:buClrTx/>
              <a:buSzTx/>
              <a:buFont typeface="Arial" pitchFamily="34" charset="0"/>
              <a:buNone/>
              <a:tabLst/>
              <a:defRPr/>
            </a:pPr>
            <a:r>
              <a:rPr kumimoji="0" lang="en-US" sz="800" b="1" i="0" u="none" strike="noStrike" kern="0" cap="none" spc="0" normalizeH="0" baseline="0" noProof="0">
                <a:ln>
                  <a:noFill/>
                </a:ln>
                <a:solidFill>
                  <a:prstClr val="black"/>
                </a:solidFill>
                <a:effectLst/>
                <a:uLnTx/>
                <a:uFillTx/>
                <a:latin typeface="DM Sans"/>
                <a:ea typeface="+mn-ea"/>
                <a:cs typeface="+mn-cs"/>
              </a:rPr>
              <a:t>1</a:t>
            </a:r>
            <a:r>
              <a:rPr kumimoji="0" lang="en-US" sz="800" b="0" i="0" u="none" strike="noStrike" kern="1200" cap="none" spc="0" normalizeH="0" baseline="0" noProof="0">
                <a:ln>
                  <a:noFill/>
                </a:ln>
                <a:solidFill>
                  <a:prstClr val="black"/>
                </a:solidFill>
                <a:effectLst/>
                <a:uLnTx/>
                <a:uFillTx/>
                <a:latin typeface="DM Sans"/>
                <a:ea typeface="+mn-ea"/>
                <a:cs typeface="+mn-cs"/>
              </a:rPr>
              <a:t>. G. </a:t>
            </a:r>
            <a:r>
              <a:rPr kumimoji="0" lang="en-US" sz="800" b="0" i="0" u="none" strike="noStrike" kern="1200" cap="none" spc="0" normalizeH="0" baseline="0" noProof="0" err="1">
                <a:ln>
                  <a:noFill/>
                </a:ln>
                <a:solidFill>
                  <a:prstClr val="black"/>
                </a:solidFill>
                <a:effectLst/>
                <a:uLnTx/>
                <a:uFillTx/>
                <a:latin typeface="DM Sans"/>
                <a:ea typeface="+mn-ea"/>
                <a:cs typeface="+mn-cs"/>
              </a:rPr>
              <a:t>Loussouarn</a:t>
            </a:r>
            <a:r>
              <a:rPr kumimoji="0" lang="en-US" sz="800" b="0" i="0" u="none" strike="noStrike" kern="1200" cap="none" spc="0" normalizeH="0" baseline="0" noProof="0">
                <a:ln>
                  <a:noFill/>
                </a:ln>
                <a:solidFill>
                  <a:prstClr val="black"/>
                </a:solidFill>
                <a:effectLst/>
                <a:uLnTx/>
                <a:uFillTx/>
                <a:latin typeface="DM Sans"/>
                <a:ea typeface="+mn-ea"/>
                <a:cs typeface="+mn-cs"/>
              </a:rPr>
              <a:t>,  Worldwide diversity of hair curliness: a new method of assessment, International Journal of Dermatology, 2007, 46 (Suppl. 1), 2-6.</a:t>
            </a:r>
          </a:p>
        </p:txBody>
      </p:sp>
      <p:pic>
        <p:nvPicPr>
          <p:cNvPr id="6" name="Picture 2">
            <a:extLst>
              <a:ext uri="{FF2B5EF4-FFF2-40B4-BE49-F238E27FC236}">
                <a16:creationId xmlns:a16="http://schemas.microsoft.com/office/drawing/2014/main" id="{ED8FB775-F94A-8883-C632-6A7ED221B50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302400" y="1940907"/>
            <a:ext cx="5670059" cy="137341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01D6BC4-D809-03E5-13E6-B298EE864F27}"/>
              </a:ext>
            </a:extLst>
          </p:cNvPr>
          <p:cNvSpPr txBox="1"/>
          <p:nvPr/>
        </p:nvSpPr>
        <p:spPr>
          <a:xfrm>
            <a:off x="302400" y="1620000"/>
            <a:ext cx="2151230" cy="246221"/>
          </a:xfrm>
          <a:prstGeom prst="rect">
            <a:avLst/>
          </a:prstGeom>
          <a:noFill/>
        </p:spPr>
        <p:txBody>
          <a:bodyPr wrap="none" lIns="0" tIns="0" rIns="0" bIns="0" rtlCol="0">
            <a:spAutoFit/>
          </a:bodyPr>
          <a:lstStyle>
            <a:defPPr>
              <a:defRPr lang="fr-FR"/>
            </a:defPPr>
            <a:lvl1pPr marR="0" lvl="0" indent="0" fontAlgn="auto">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BD69D7"/>
                </a:solidFill>
                <a:effectLst/>
                <a:uLnTx/>
                <a:uFillTx/>
                <a:latin typeface="DM Sans"/>
                <a:ea typeface="+mn-ea"/>
                <a:cs typeface="+mn-cs"/>
              </a:rPr>
              <a:t>Walker Classification:</a:t>
            </a:r>
          </a:p>
        </p:txBody>
      </p:sp>
      <p:sp>
        <p:nvSpPr>
          <p:cNvPr id="15" name="TextBox 14">
            <a:extLst>
              <a:ext uri="{FF2B5EF4-FFF2-40B4-BE49-F238E27FC236}">
                <a16:creationId xmlns:a16="http://schemas.microsoft.com/office/drawing/2014/main" id="{BB8D3920-0F65-8231-BA5F-7F80BE63B61B}"/>
              </a:ext>
            </a:extLst>
          </p:cNvPr>
          <p:cNvSpPr txBox="1"/>
          <p:nvPr/>
        </p:nvSpPr>
        <p:spPr>
          <a:xfrm>
            <a:off x="302399" y="5843180"/>
            <a:ext cx="6606395"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8166D"/>
                </a:solidFill>
                <a:effectLst/>
                <a:uLnTx/>
                <a:uFillTx/>
                <a:latin typeface="DM Sans"/>
                <a:ea typeface="+mn-ea"/>
                <a:cs typeface="+mn-cs"/>
              </a:rPr>
              <a:t>L’Oréal / </a:t>
            </a:r>
            <a:r>
              <a:rPr kumimoji="0" lang="en-US" sz="1600" b="1" i="0" u="none" strike="noStrike" kern="1200" cap="none" spc="0" normalizeH="0" baseline="0" noProof="0" err="1">
                <a:ln>
                  <a:noFill/>
                </a:ln>
                <a:solidFill>
                  <a:srgbClr val="58166D"/>
                </a:solidFill>
                <a:effectLst/>
                <a:uLnTx/>
                <a:uFillTx/>
                <a:latin typeface="DM Sans"/>
                <a:ea typeface="+mn-ea"/>
                <a:cs typeface="+mn-cs"/>
              </a:rPr>
              <a:t>Loussouarn</a:t>
            </a:r>
            <a:r>
              <a:rPr kumimoji="0" lang="en-US" sz="1600" b="1" i="0" u="none" strike="noStrike" kern="1200" cap="none" spc="0" normalizeH="0" baseline="0" noProof="0">
                <a:ln>
                  <a:noFill/>
                </a:ln>
                <a:solidFill>
                  <a:srgbClr val="58166D"/>
                </a:solidFill>
                <a:effectLst/>
                <a:uLnTx/>
                <a:uFillTx/>
                <a:latin typeface="DM Sans"/>
                <a:ea typeface="+mn-ea"/>
                <a:cs typeface="+mn-cs"/>
              </a:rPr>
              <a:t> Classification, Eight curliness types:</a:t>
            </a:r>
            <a:r>
              <a:rPr kumimoji="0" lang="en-US" sz="1600" b="1" i="0" u="none" strike="noStrike" kern="1200" cap="none" spc="0" normalizeH="0" baseline="30000" noProof="0">
                <a:ln>
                  <a:noFill/>
                </a:ln>
                <a:solidFill>
                  <a:srgbClr val="58166D"/>
                </a:solidFill>
                <a:effectLst/>
                <a:uLnTx/>
                <a:uFillTx/>
                <a:latin typeface="DM Sans"/>
                <a:ea typeface="+mn-ea"/>
                <a:cs typeface="+mn-cs"/>
              </a:rPr>
              <a:t>1</a:t>
            </a:r>
            <a:r>
              <a:rPr kumimoji="0" lang="en-US" sz="1600" b="1" i="0" u="none" strike="noStrike" kern="1200" cap="none" spc="0" normalizeH="0" baseline="0" noProof="0">
                <a:ln>
                  <a:noFill/>
                </a:ln>
                <a:solidFill>
                  <a:srgbClr val="58166D"/>
                </a:solidFill>
                <a:effectLst/>
                <a:uLnTx/>
                <a:uFillTx/>
                <a:latin typeface="DM Sans"/>
                <a:ea typeface="+mn-ea"/>
                <a:cs typeface="+mn-cs"/>
              </a:rPr>
              <a:t> </a:t>
            </a:r>
          </a:p>
        </p:txBody>
      </p:sp>
      <p:sp>
        <p:nvSpPr>
          <p:cNvPr id="22" name="Rectangle 21">
            <a:extLst>
              <a:ext uri="{FF2B5EF4-FFF2-40B4-BE49-F238E27FC236}">
                <a16:creationId xmlns:a16="http://schemas.microsoft.com/office/drawing/2014/main" id="{0F0E542A-87BC-2B08-91BE-C6B7195B36AE}"/>
              </a:ext>
            </a:extLst>
          </p:cNvPr>
          <p:cNvSpPr/>
          <p:nvPr/>
        </p:nvSpPr>
        <p:spPr>
          <a:xfrm>
            <a:off x="3215782" y="1833682"/>
            <a:ext cx="2756677" cy="1517796"/>
          </a:xfrm>
          <a:prstGeom prst="rect">
            <a:avLst/>
          </a:prstGeom>
          <a:noFill/>
          <a:ln w="25400">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23" name="Group 22">
            <a:extLst>
              <a:ext uri="{FF2B5EF4-FFF2-40B4-BE49-F238E27FC236}">
                <a16:creationId xmlns:a16="http://schemas.microsoft.com/office/drawing/2014/main" id="{3C5812C9-AD32-F513-A1BC-65C2BF687AE9}"/>
              </a:ext>
            </a:extLst>
          </p:cNvPr>
          <p:cNvGrpSpPr/>
          <p:nvPr/>
        </p:nvGrpSpPr>
        <p:grpSpPr>
          <a:xfrm>
            <a:off x="302398" y="4650657"/>
            <a:ext cx="6308372" cy="1044000"/>
            <a:chOff x="302398" y="4704552"/>
            <a:chExt cx="6308372" cy="1044000"/>
          </a:xfrm>
        </p:grpSpPr>
        <p:pic>
          <p:nvPicPr>
            <p:cNvPr id="24" name="Picture 23">
              <a:extLst>
                <a:ext uri="{FF2B5EF4-FFF2-40B4-BE49-F238E27FC236}">
                  <a16:creationId xmlns:a16="http://schemas.microsoft.com/office/drawing/2014/main" id="{A97F38FB-66AB-5B55-A8EA-3433B479A88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02398" y="4768983"/>
              <a:ext cx="6255128" cy="915138"/>
            </a:xfrm>
            <a:prstGeom prst="rect">
              <a:avLst/>
            </a:prstGeom>
          </p:spPr>
        </p:pic>
        <p:sp>
          <p:nvSpPr>
            <p:cNvPr id="25" name="Rectangle 24">
              <a:extLst>
                <a:ext uri="{FF2B5EF4-FFF2-40B4-BE49-F238E27FC236}">
                  <a16:creationId xmlns:a16="http://schemas.microsoft.com/office/drawing/2014/main" id="{740BC997-5AF5-F819-766F-F8E2A9F149BB}"/>
                </a:ext>
              </a:extLst>
            </p:cNvPr>
            <p:cNvSpPr/>
            <p:nvPr/>
          </p:nvSpPr>
          <p:spPr>
            <a:xfrm>
              <a:off x="2655146" y="4704552"/>
              <a:ext cx="3955624" cy="1044000"/>
            </a:xfrm>
            <a:prstGeom prst="rect">
              <a:avLst/>
            </a:prstGeom>
            <a:noFill/>
            <a:ln w="25400">
              <a:solidFill>
                <a:srgbClr val="5816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3" name="Group 12">
            <a:extLst>
              <a:ext uri="{FF2B5EF4-FFF2-40B4-BE49-F238E27FC236}">
                <a16:creationId xmlns:a16="http://schemas.microsoft.com/office/drawing/2014/main" id="{166C611F-D582-4B24-8CF6-86E76B65F0A7}"/>
              </a:ext>
            </a:extLst>
          </p:cNvPr>
          <p:cNvGrpSpPr/>
          <p:nvPr/>
        </p:nvGrpSpPr>
        <p:grpSpPr>
          <a:xfrm>
            <a:off x="3919652" y="3448785"/>
            <a:ext cx="1423634" cy="1104565"/>
            <a:chOff x="4672366" y="3429000"/>
            <a:chExt cx="1423634" cy="1104565"/>
          </a:xfrm>
        </p:grpSpPr>
        <p:sp>
          <p:nvSpPr>
            <p:cNvPr id="20" name="TextBox 19">
              <a:extLst>
                <a:ext uri="{FF2B5EF4-FFF2-40B4-BE49-F238E27FC236}">
                  <a16:creationId xmlns:a16="http://schemas.microsoft.com/office/drawing/2014/main" id="{E426B3A1-EB05-DB7A-30F5-821B14AA9040}"/>
                </a:ext>
              </a:extLst>
            </p:cNvPr>
            <p:cNvSpPr txBox="1"/>
            <p:nvPr/>
          </p:nvSpPr>
          <p:spPr>
            <a:xfrm>
              <a:off x="4672366" y="3842783"/>
              <a:ext cx="1423634" cy="276999"/>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9138B0"/>
                  </a:solidFill>
                  <a:effectLst/>
                  <a:uLnTx/>
                  <a:uFillTx/>
                  <a:latin typeface="DM Sans"/>
                  <a:ea typeface="+mn-ea"/>
                  <a:cs typeface="+mn-cs"/>
                </a:rPr>
                <a:t>Our focus</a:t>
              </a:r>
            </a:p>
          </p:txBody>
        </p:sp>
        <p:cxnSp>
          <p:nvCxnSpPr>
            <p:cNvPr id="26" name="Straight Arrow Connector 25">
              <a:extLst>
                <a:ext uri="{FF2B5EF4-FFF2-40B4-BE49-F238E27FC236}">
                  <a16:creationId xmlns:a16="http://schemas.microsoft.com/office/drawing/2014/main" id="{67423DD6-912E-C0F8-4BFE-55EB840CB1A6}"/>
                </a:ext>
              </a:extLst>
            </p:cNvPr>
            <p:cNvCxnSpPr>
              <a:cxnSpLocks/>
            </p:cNvCxnSpPr>
            <p:nvPr/>
          </p:nvCxnSpPr>
          <p:spPr>
            <a:xfrm flipV="1">
              <a:off x="5384183" y="3429000"/>
              <a:ext cx="0" cy="360000"/>
            </a:xfrm>
            <a:prstGeom prst="straightConnector1">
              <a:avLst/>
            </a:prstGeom>
            <a:ln w="38100">
              <a:solidFill>
                <a:srgbClr val="9138B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F726135B-06AA-4062-19D6-BB44374A8118}"/>
                </a:ext>
              </a:extLst>
            </p:cNvPr>
            <p:cNvCxnSpPr>
              <a:cxnSpLocks/>
            </p:cNvCxnSpPr>
            <p:nvPr/>
          </p:nvCxnSpPr>
          <p:spPr>
            <a:xfrm>
              <a:off x="5384183" y="4173565"/>
              <a:ext cx="0" cy="360000"/>
            </a:xfrm>
            <a:prstGeom prst="straightConnector1">
              <a:avLst/>
            </a:prstGeom>
            <a:ln w="38100">
              <a:solidFill>
                <a:srgbClr val="9138B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344317"/>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looking at a phone&#10;&#10;Description automatically generated">
            <a:extLst>
              <a:ext uri="{FF2B5EF4-FFF2-40B4-BE49-F238E27FC236}">
                <a16:creationId xmlns:a16="http://schemas.microsoft.com/office/drawing/2014/main" id="{64ADEF64-A6EC-BF7D-C870-3AF402DA280B}"/>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7" name="Rectangle 6">
            <a:extLst>
              <a:ext uri="{FF2B5EF4-FFF2-40B4-BE49-F238E27FC236}">
                <a16:creationId xmlns:a16="http://schemas.microsoft.com/office/drawing/2014/main" id="{13334DF3-8496-DDDA-2611-EAF9E4768F1C}"/>
              </a:ext>
            </a:extLst>
          </p:cNvPr>
          <p:cNvSpPr/>
          <p:nvPr/>
        </p:nvSpPr>
        <p:spPr>
          <a:xfrm>
            <a:off x="0" y="0"/>
            <a:ext cx="12192000" cy="3735977"/>
          </a:xfrm>
          <a:prstGeom prst="rect">
            <a:avLst/>
          </a:prstGeom>
          <a:gradFill>
            <a:gsLst>
              <a:gs pos="0">
                <a:schemeClr val="tx1">
                  <a:alpha val="30000"/>
                </a:schemeClr>
              </a:gs>
              <a:gs pos="10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Title 4">
            <a:extLst>
              <a:ext uri="{FF2B5EF4-FFF2-40B4-BE49-F238E27FC236}">
                <a16:creationId xmlns:a16="http://schemas.microsoft.com/office/drawing/2014/main" id="{C6973B97-3B69-557B-452E-BD2B7A62B463}"/>
              </a:ext>
            </a:extLst>
          </p:cNvPr>
          <p:cNvSpPr>
            <a:spLocks noGrp="1"/>
          </p:cNvSpPr>
          <p:nvPr>
            <p:ph type="title"/>
          </p:nvPr>
        </p:nvSpPr>
        <p:spPr/>
        <p:txBody>
          <a:bodyPr/>
          <a:lstStyle/>
          <a:p>
            <a:r>
              <a:rPr lang="en-US"/>
              <a:t>02</a:t>
            </a:r>
          </a:p>
        </p:txBody>
      </p:sp>
      <p:sp>
        <p:nvSpPr>
          <p:cNvPr id="2" name="Text Placeholder 1">
            <a:extLst>
              <a:ext uri="{FF2B5EF4-FFF2-40B4-BE49-F238E27FC236}">
                <a16:creationId xmlns:a16="http://schemas.microsoft.com/office/drawing/2014/main" id="{8FA071AA-C21F-531A-524C-361F25CE4D66}"/>
              </a:ext>
            </a:extLst>
          </p:cNvPr>
          <p:cNvSpPr>
            <a:spLocks noGrp="1"/>
          </p:cNvSpPr>
          <p:nvPr>
            <p:ph type="body" sz="quarter" idx="20"/>
          </p:nvPr>
        </p:nvSpPr>
        <p:spPr>
          <a:xfrm>
            <a:off x="2196000" y="302400"/>
            <a:ext cx="8064501" cy="900111"/>
          </a:xfrm>
        </p:spPr>
        <p:txBody>
          <a:bodyPr/>
          <a:lstStyle/>
          <a:p>
            <a:r>
              <a:rPr lang="en-US"/>
              <a:t>The market: </a:t>
            </a:r>
            <a:br>
              <a:rPr lang="en-US"/>
            </a:br>
            <a:r>
              <a:rPr lang="en-US"/>
              <a:t>The Texture Gap</a:t>
            </a:r>
          </a:p>
        </p:txBody>
      </p:sp>
      <p:pic>
        <p:nvPicPr>
          <p:cNvPr id="9" name="Graphic 8">
            <a:extLst>
              <a:ext uri="{FF2B5EF4-FFF2-40B4-BE49-F238E27FC236}">
                <a16:creationId xmlns:a16="http://schemas.microsoft.com/office/drawing/2014/main" id="{7000B31D-4ADC-793A-A160-43E1CDA4DAA2}"/>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r="77245"/>
          <a:stretch/>
        </p:blipFill>
        <p:spPr>
          <a:xfrm rot="2671773">
            <a:off x="-620292" y="1909183"/>
            <a:ext cx="6568540" cy="4851087"/>
          </a:xfrm>
          <a:prstGeom prst="rect">
            <a:avLst/>
          </a:prstGeom>
        </p:spPr>
      </p:pic>
    </p:spTree>
    <p:extLst>
      <p:ext uri="{BB962C8B-B14F-4D97-AF65-F5344CB8AC3E}">
        <p14:creationId xmlns:p14="http://schemas.microsoft.com/office/powerpoint/2010/main" val="2761314572"/>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erson with curly hair and a white shirt&#10;&#10;Description automatically generated">
            <a:extLst>
              <a:ext uri="{FF2B5EF4-FFF2-40B4-BE49-F238E27FC236}">
                <a16:creationId xmlns:a16="http://schemas.microsoft.com/office/drawing/2014/main" id="{5139CE0D-FCF9-5C9E-7F5D-5870A6178C26}"/>
              </a:ext>
            </a:extLst>
          </p:cNvPr>
          <p:cNvPicPr>
            <a:picLocks noGrp="1" noChangeAspect="1"/>
          </p:cNvPicPr>
          <p:nvPr>
            <p:ph type="pic" sz="quarter" idx="21"/>
          </p:nvPr>
        </p:nvPicPr>
        <p:blipFill rotWithShape="1">
          <a:blip r:embed="rId3" cstate="screen">
            <a:extLst>
              <a:ext uri="{28A0092B-C50C-407E-A947-70E740481C1C}">
                <a14:useLocalDpi xmlns:a14="http://schemas.microsoft.com/office/drawing/2010/main"/>
              </a:ext>
            </a:extLst>
          </a:blip>
          <a:srcRect/>
          <a:stretch/>
        </p:blipFill>
        <p:spPr>
          <a:xfrm>
            <a:off x="3827462" y="0"/>
            <a:ext cx="8364538" cy="6857998"/>
          </a:xfrm>
        </p:spPr>
      </p:pic>
      <p:sp>
        <p:nvSpPr>
          <p:cNvPr id="7" name="Text Placeholder 6">
            <a:extLst>
              <a:ext uri="{FF2B5EF4-FFF2-40B4-BE49-F238E27FC236}">
                <a16:creationId xmlns:a16="http://schemas.microsoft.com/office/drawing/2014/main" id="{31AE5E43-F432-CA78-F818-E9B4DE06A868}"/>
              </a:ext>
            </a:extLst>
          </p:cNvPr>
          <p:cNvSpPr>
            <a:spLocks noGrp="1"/>
          </p:cNvSpPr>
          <p:nvPr>
            <p:ph type="body" idx="24"/>
          </p:nvPr>
        </p:nvSpPr>
        <p:spPr/>
        <p:txBody>
          <a:bodyPr/>
          <a:lstStyle/>
          <a:p>
            <a:r>
              <a:rPr lang="en-US"/>
              <a:t>A growing market… </a:t>
            </a:r>
          </a:p>
        </p:txBody>
      </p:sp>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C0EECD8F-B5BC-4158-369F-1E67C9320DF6}"/>
              </a:ext>
            </a:extLst>
          </p:cNvPr>
          <p:cNvSpPr>
            <a:spLocks noGrp="1"/>
          </p:cNvSpPr>
          <p:nvPr>
            <p:ph type="body" sz="quarter" idx="23"/>
          </p:nvPr>
        </p:nvSpPr>
        <p:spPr>
          <a:xfrm>
            <a:off x="302400" y="1350000"/>
            <a:ext cx="3092733" cy="2539157"/>
          </a:xfrm>
        </p:spPr>
        <p:txBody>
          <a:bodyPr wrap="square">
            <a:spAutoFit/>
          </a:bodyPr>
          <a:lstStyle/>
          <a:p>
            <a:pPr>
              <a:spcAft>
                <a:spcPts val="1500"/>
              </a:spcAft>
            </a:pPr>
            <a:r>
              <a:rPr lang="en-US" sz="2000" b="1"/>
              <a:t>As an example, </a:t>
            </a:r>
            <a:r>
              <a:rPr lang="en-US" sz="2000"/>
              <a:t>today, the </a:t>
            </a:r>
            <a:r>
              <a:rPr lang="en-US" sz="2000" b="1"/>
              <a:t>coily hair/Type 4 (Walker’s classification) market </a:t>
            </a:r>
            <a:r>
              <a:rPr lang="en-US" sz="2000"/>
              <a:t>is estimated to </a:t>
            </a:r>
            <a:br>
              <a:rPr lang="en-US" sz="2000"/>
            </a:br>
            <a:r>
              <a:rPr lang="en-US" sz="2000"/>
              <a:t>be worth</a:t>
            </a:r>
          </a:p>
          <a:p>
            <a:pPr>
              <a:spcAft>
                <a:spcPts val="1500"/>
              </a:spcAft>
            </a:pPr>
            <a:endParaRPr lang="en-US" sz="2000"/>
          </a:p>
          <a:p>
            <a:pPr>
              <a:spcAft>
                <a:spcPts val="1500"/>
              </a:spcAft>
            </a:pPr>
            <a:r>
              <a:rPr lang="en-US" sz="2000"/>
              <a:t>and </a:t>
            </a:r>
            <a:r>
              <a:rPr lang="en-US" sz="2000" b="1"/>
              <a:t>is expected to reach</a:t>
            </a:r>
            <a:endParaRPr kumimoji="0" lang="en-US" sz="2000" b="1" i="0" u="none" strike="noStrike" kern="1200" cap="none" spc="0" normalizeH="0" baseline="30000" noProof="0">
              <a:ln>
                <a:noFill/>
              </a:ln>
              <a:solidFill>
                <a:srgbClr val="6D0E17"/>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ABAD1388-D1CD-365C-0CDB-223CB1747D3C}"/>
              </a:ext>
            </a:extLst>
          </p:cNvPr>
          <p:cNvSpPr txBox="1"/>
          <p:nvPr/>
        </p:nvSpPr>
        <p:spPr>
          <a:xfrm>
            <a:off x="720000" y="6444000"/>
            <a:ext cx="6161670" cy="123111"/>
          </a:xfrm>
          <a:prstGeom prst="rect">
            <a:avLst/>
          </a:prstGeom>
          <a:noFill/>
        </p:spPr>
        <p:txBody>
          <a:bodyPr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a:ln>
                  <a:noFill/>
                </a:ln>
                <a:solidFill>
                  <a:prstClr val="black"/>
                </a:solidFill>
                <a:effectLst/>
                <a:uLnTx/>
                <a:uFillTx/>
                <a:latin typeface="DM Sans"/>
                <a:ea typeface="+mn-ea"/>
                <a:cs typeface="+mn-cs"/>
              </a:rPr>
              <a:t>1. </a:t>
            </a:r>
            <a:r>
              <a:rPr kumimoji="0" lang="es-ES" sz="800" b="0" i="0" u="none" strike="noStrike" kern="1200" cap="none" spc="0" normalizeH="0" baseline="0" noProof="0" err="1">
                <a:ln>
                  <a:noFill/>
                </a:ln>
                <a:solidFill>
                  <a:prstClr val="black"/>
                </a:solidFill>
                <a:effectLst/>
                <a:uLnTx/>
                <a:uFillTx/>
                <a:latin typeface="DM Sans"/>
                <a:ea typeface="+mn-ea"/>
                <a:cs typeface="+mn-cs"/>
              </a:rPr>
              <a:t>Carra</a:t>
            </a:r>
            <a:r>
              <a:rPr kumimoji="0" lang="es-ES" sz="800" b="0" i="0" u="none" strike="noStrike" kern="1200" cap="none" spc="0" normalizeH="0" baseline="0" noProof="0">
                <a:ln>
                  <a:noFill/>
                </a:ln>
                <a:solidFill>
                  <a:prstClr val="black"/>
                </a:solidFill>
                <a:effectLst/>
                <a:uLnTx/>
                <a:uFillTx/>
                <a:latin typeface="DM Sans"/>
                <a:ea typeface="+mn-ea"/>
                <a:cs typeface="+mn-cs"/>
              </a:rPr>
              <a:t> </a:t>
            </a:r>
            <a:r>
              <a:rPr kumimoji="0" lang="es-ES" sz="800" b="0" i="0" u="none" strike="noStrike" kern="1200" cap="none" spc="0" normalizeH="0" baseline="0" noProof="0" err="1">
                <a:ln>
                  <a:noFill/>
                </a:ln>
                <a:solidFill>
                  <a:prstClr val="black"/>
                </a:solidFill>
                <a:effectLst/>
                <a:uLnTx/>
                <a:uFillTx/>
                <a:latin typeface="DM Sans"/>
                <a:ea typeface="+mn-ea"/>
                <a:cs typeface="+mn-cs"/>
              </a:rPr>
              <a:t>Labs</a:t>
            </a:r>
            <a:r>
              <a:rPr kumimoji="0" lang="es-ES" sz="800" b="0" i="0" u="none" strike="noStrike" kern="1200" cap="none" spc="0" normalizeH="0" baseline="0" noProof="0">
                <a:ln>
                  <a:noFill/>
                </a:ln>
                <a:solidFill>
                  <a:prstClr val="black"/>
                </a:solidFill>
                <a:effectLst/>
                <a:uLnTx/>
                <a:uFillTx/>
                <a:latin typeface="DM Sans"/>
                <a:ea typeface="+mn-ea"/>
                <a:cs typeface="+mn-cs"/>
              </a:rPr>
              <a:t> – June 2021</a:t>
            </a:r>
            <a:endParaRPr kumimoji="0" lang="en-US" sz="800" b="0" i="0" u="none" strike="noStrike" kern="1200" cap="none" spc="0" normalizeH="0" baseline="0" noProof="0">
              <a:ln>
                <a:noFill/>
              </a:ln>
              <a:solidFill>
                <a:prstClr val="black"/>
              </a:solidFill>
              <a:effectLst/>
              <a:uLnTx/>
              <a:uFillTx/>
              <a:latin typeface="DM Sans"/>
              <a:ea typeface="+mn-ea"/>
              <a:cs typeface="+mn-cs"/>
            </a:endParaRPr>
          </a:p>
        </p:txBody>
      </p:sp>
      <p:sp>
        <p:nvSpPr>
          <p:cNvPr id="13" name="Title 12">
            <a:extLst>
              <a:ext uri="{FF2B5EF4-FFF2-40B4-BE49-F238E27FC236}">
                <a16:creationId xmlns:a16="http://schemas.microsoft.com/office/drawing/2014/main" id="{EC070610-B7EF-EDC4-8734-B8445F637BCF}"/>
              </a:ext>
            </a:extLst>
          </p:cNvPr>
          <p:cNvSpPr>
            <a:spLocks noGrp="1"/>
          </p:cNvSpPr>
          <p:nvPr>
            <p:ph type="title"/>
          </p:nvPr>
        </p:nvSpPr>
        <p:spPr>
          <a:xfrm>
            <a:off x="302400" y="302400"/>
            <a:ext cx="3092733" cy="421526"/>
          </a:xfrm>
        </p:spPr>
        <p:txBody>
          <a:bodyPr/>
          <a:lstStyle/>
          <a:p>
            <a:r>
              <a:rPr lang="en-US"/>
              <a:t>The Texture Gap</a:t>
            </a:r>
          </a:p>
        </p:txBody>
      </p:sp>
      <p:sp>
        <p:nvSpPr>
          <p:cNvPr id="18" name="TextBox 17">
            <a:extLst>
              <a:ext uri="{FF2B5EF4-FFF2-40B4-BE49-F238E27FC236}">
                <a16:creationId xmlns:a16="http://schemas.microsoft.com/office/drawing/2014/main" id="{DBD10079-351D-49F0-BA49-0120275CE26E}"/>
              </a:ext>
            </a:extLst>
          </p:cNvPr>
          <p:cNvSpPr txBox="1"/>
          <p:nvPr/>
        </p:nvSpPr>
        <p:spPr>
          <a:xfrm>
            <a:off x="0" y="2988507"/>
            <a:ext cx="3393531" cy="461665"/>
          </a:xfrm>
          <a:prstGeom prst="rect">
            <a:avLst/>
          </a:prstGeom>
          <a:solidFill>
            <a:srgbClr val="F5D8B8"/>
          </a:solidFill>
        </p:spPr>
        <p:txBody>
          <a:bodyPr wrap="square" lIns="30240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400" b="1" i="0" u="none" strike="noStrike" kern="1200" cap="none" spc="0" normalizeH="0" baseline="0" noProof="0">
                <a:ln>
                  <a:noFill/>
                </a:ln>
                <a:solidFill>
                  <a:prstClr val="black"/>
                </a:solidFill>
                <a:effectLst/>
                <a:uLnTx/>
                <a:uFillTx/>
                <a:latin typeface="DM Sans"/>
                <a:ea typeface="+mn-ea"/>
                <a:cs typeface="+mn-cs"/>
              </a:rPr>
              <a:t>$10 billion</a:t>
            </a:r>
            <a:r>
              <a:rPr kumimoji="0" lang="en-US" sz="2400" b="1" i="0" u="none" strike="noStrike" kern="1200" cap="none" spc="0" normalizeH="0" baseline="30000" noProof="0">
                <a:ln>
                  <a:noFill/>
                </a:ln>
                <a:solidFill>
                  <a:prstClr val="black"/>
                </a:solidFill>
                <a:effectLst/>
                <a:uLnTx/>
                <a:uFillTx/>
                <a:latin typeface="DM Sans"/>
                <a:ea typeface="+mn-ea"/>
                <a:cs typeface="+mn-cs"/>
              </a:rPr>
              <a:t>1</a:t>
            </a:r>
            <a:endParaRPr kumimoji="0" lang="en-US" sz="2400" b="0" i="0" u="none" strike="noStrike" kern="1200" cap="none" spc="0" normalizeH="0" baseline="30000" noProof="0">
              <a:ln>
                <a:noFill/>
              </a:ln>
              <a:solidFill>
                <a:prstClr val="black"/>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AAA43EE7-1BD8-24B2-F17C-8A8AFEEC37A7}"/>
              </a:ext>
            </a:extLst>
          </p:cNvPr>
          <p:cNvSpPr txBox="1"/>
          <p:nvPr/>
        </p:nvSpPr>
        <p:spPr>
          <a:xfrm>
            <a:off x="0" y="3984783"/>
            <a:ext cx="3393531" cy="461665"/>
          </a:xfrm>
          <a:prstGeom prst="rect">
            <a:avLst/>
          </a:prstGeom>
          <a:solidFill>
            <a:srgbClr val="9138B0"/>
          </a:solidFill>
        </p:spPr>
        <p:txBody>
          <a:bodyPr wrap="square" lIns="3024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n-ea"/>
                <a:cs typeface="+mn-cs"/>
              </a:rPr>
              <a:t>$15 billion </a:t>
            </a:r>
            <a:r>
              <a:rPr kumimoji="0" lang="en-US" sz="2400" b="0" i="0" u="none" strike="noStrike" kern="1200" cap="none" spc="0" normalizeH="0" baseline="0" noProof="0">
                <a:ln>
                  <a:noFill/>
                </a:ln>
                <a:solidFill>
                  <a:prstClr val="white"/>
                </a:solidFill>
                <a:effectLst/>
                <a:uLnTx/>
                <a:uFillTx/>
                <a:latin typeface="DM Sans"/>
                <a:ea typeface="+mn-ea"/>
                <a:cs typeface="+mn-cs"/>
              </a:rPr>
              <a:t>by</a:t>
            </a:r>
            <a:r>
              <a:rPr kumimoji="0" lang="en-US" sz="2400" b="1" i="0" u="none" strike="noStrike" kern="1200" cap="none" spc="0" normalizeH="0" baseline="0" noProof="0">
                <a:ln>
                  <a:noFill/>
                </a:ln>
                <a:solidFill>
                  <a:prstClr val="white"/>
                </a:solidFill>
                <a:effectLst/>
                <a:uLnTx/>
                <a:uFillTx/>
                <a:latin typeface="DM Sans"/>
                <a:ea typeface="+mn-ea"/>
                <a:cs typeface="+mn-cs"/>
              </a:rPr>
              <a:t> 2033</a:t>
            </a:r>
            <a:r>
              <a:rPr kumimoji="0" lang="en-US" sz="2400" b="0" i="0" u="none" strike="noStrike" kern="1200" cap="none" spc="0" normalizeH="0" baseline="30000" noProof="0">
                <a:ln>
                  <a:noFill/>
                </a:ln>
                <a:solidFill>
                  <a:prstClr val="white"/>
                </a:solidFill>
                <a:effectLst/>
                <a:uLnTx/>
                <a:uFillTx/>
                <a:latin typeface="DM Sans"/>
                <a:ea typeface="+mn-ea"/>
                <a:cs typeface="+mn-cs"/>
              </a:rPr>
              <a:t>1</a:t>
            </a:r>
            <a:endParaRPr kumimoji="0" lang="en-US" sz="2400" b="0" i="0" u="none" strike="noStrike" kern="1200" cap="none" spc="0" normalizeH="0" baseline="0" noProof="0">
              <a:ln>
                <a:noFill/>
              </a:ln>
              <a:solidFill>
                <a:prstClr val="white"/>
              </a:solidFill>
              <a:effectLst/>
              <a:uLnTx/>
              <a:uFillTx/>
              <a:latin typeface="DM Sans"/>
              <a:ea typeface="+mn-ea"/>
              <a:cs typeface="+mn-cs"/>
            </a:endParaRPr>
          </a:p>
        </p:txBody>
      </p:sp>
      <p:pic>
        <p:nvPicPr>
          <p:cNvPr id="21" name="Graphic 20">
            <a:extLst>
              <a:ext uri="{FF2B5EF4-FFF2-40B4-BE49-F238E27FC236}">
                <a16:creationId xmlns:a16="http://schemas.microsoft.com/office/drawing/2014/main" id="{61CF80CD-A957-6B2F-297F-5C618E32F476}"/>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4126" r="54400"/>
          <a:stretch/>
        </p:blipFill>
        <p:spPr>
          <a:xfrm rot="3341306">
            <a:off x="6328160" y="-1034609"/>
            <a:ext cx="8057351" cy="4302169"/>
          </a:xfrm>
          <a:prstGeom prst="rect">
            <a:avLst/>
          </a:prstGeom>
        </p:spPr>
      </p:pic>
    </p:spTree>
    <p:extLst>
      <p:ext uri="{BB962C8B-B14F-4D97-AF65-F5344CB8AC3E}">
        <p14:creationId xmlns:p14="http://schemas.microsoft.com/office/powerpoint/2010/main" val="1196602605"/>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20207-6F9C-A0B1-6790-F85636B96DA2}"/>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449B43C4-F9DE-C7B9-6CF4-9A78DDE7DD5C}"/>
              </a:ext>
            </a:extLst>
          </p:cNvPr>
          <p:cNvGrpSpPr/>
          <p:nvPr/>
        </p:nvGrpSpPr>
        <p:grpSpPr>
          <a:xfrm>
            <a:off x="404584" y="1861197"/>
            <a:ext cx="2973898" cy="1469428"/>
            <a:chOff x="5187969" y="1512000"/>
            <a:chExt cx="3014538" cy="1098000"/>
          </a:xfrm>
        </p:grpSpPr>
        <p:sp>
          <p:nvSpPr>
            <p:cNvPr id="3" name="stat_title1" descr="stat_title1">
              <a:extLst>
                <a:ext uri="{FF2B5EF4-FFF2-40B4-BE49-F238E27FC236}">
                  <a16:creationId xmlns:a16="http://schemas.microsoft.com/office/drawing/2014/main" id="{C4BBF90D-42D3-97C2-241E-EE0BDB00EF07}"/>
                </a:ext>
              </a:extLst>
            </p:cNvPr>
            <p:cNvSpPr txBox="1">
              <a:spLocks/>
            </p:cNvSpPr>
            <p:nvPr/>
          </p:nvSpPr>
          <p:spPr>
            <a:xfrm>
              <a:off x="5187970" y="1512000"/>
              <a:ext cx="3011527" cy="1098000"/>
            </a:xfrm>
            <a:prstGeom prst="rect">
              <a:avLst/>
            </a:prstGeom>
            <a:solidFill>
              <a:srgbClr val="F5D8B8"/>
            </a:solidFill>
            <a:ln w="25400">
              <a:noFill/>
            </a:ln>
          </p:spPr>
          <p:txBody>
            <a:bodyPr lIns="108000" tIns="108000" rIns="90000" anchor="t" anchorCtr="0">
              <a:noAutofit/>
            </a:bodyPr>
            <a:lstStyle>
              <a:lvl1pPr marL="0" indent="0" algn="ctr" defTabSz="914400" rtl="0" eaLnBrk="1" latinLnBrk="0" hangingPunct="1">
                <a:lnSpc>
                  <a:spcPct val="100000"/>
                </a:lnSpc>
                <a:spcBef>
                  <a:spcPts val="0"/>
                </a:spcBef>
                <a:buFont typeface="Arial" panose="020B0604020202020204" pitchFamily="34" charset="0"/>
                <a:buNone/>
                <a:defRPr sz="1100" kern="0" cap="all"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solidFill>
                    <a:prstClr val="black"/>
                  </a:solidFill>
                  <a:effectLst/>
                  <a:uLnTx/>
                  <a:uFillTx/>
                  <a:latin typeface="DM Sans"/>
                  <a:ea typeface="Trebuchet MS"/>
                </a:rPr>
                <a:t>In Brazil</a:t>
              </a:r>
              <a:r>
                <a:rPr kumimoji="0" lang="en-US" sz="1400" b="1" i="0" u="none" strike="noStrike" kern="0" cap="none" spc="0" normalizeH="0" baseline="30000" noProof="0">
                  <a:ln>
                    <a:noFill/>
                  </a:ln>
                  <a:solidFill>
                    <a:prstClr val="black"/>
                  </a:solidFill>
                  <a:effectLst/>
                  <a:uLnTx/>
                  <a:uFillTx/>
                  <a:latin typeface="DM Sans"/>
                  <a:ea typeface="Trebuchet MS"/>
                </a:rPr>
                <a:t>2</a:t>
              </a:r>
            </a:p>
          </p:txBody>
        </p:sp>
        <p:grpSp>
          <p:nvGrpSpPr>
            <p:cNvPr id="21" name="Group 20">
              <a:extLst>
                <a:ext uri="{FF2B5EF4-FFF2-40B4-BE49-F238E27FC236}">
                  <a16:creationId xmlns:a16="http://schemas.microsoft.com/office/drawing/2014/main" id="{351EE7A9-E7E5-DF59-84F8-8F7F68DE93AF}"/>
                </a:ext>
              </a:extLst>
            </p:cNvPr>
            <p:cNvGrpSpPr/>
            <p:nvPr/>
          </p:nvGrpSpPr>
          <p:grpSpPr>
            <a:xfrm>
              <a:off x="5187969" y="1684399"/>
              <a:ext cx="3014538" cy="899948"/>
              <a:chOff x="5187969" y="1684399"/>
              <a:chExt cx="3014538" cy="899948"/>
            </a:xfrm>
          </p:grpSpPr>
          <p:sp>
            <p:nvSpPr>
              <p:cNvPr id="6" name="stat1" descr="stat1">
                <a:extLst>
                  <a:ext uri="{FF2B5EF4-FFF2-40B4-BE49-F238E27FC236}">
                    <a16:creationId xmlns:a16="http://schemas.microsoft.com/office/drawing/2014/main" id="{A8441A92-A6B2-6256-23BC-0AC2A7922FDA}"/>
                  </a:ext>
                </a:extLst>
              </p:cNvPr>
              <p:cNvSpPr txBox="1">
                <a:spLocks/>
              </p:cNvSpPr>
              <p:nvPr/>
            </p:nvSpPr>
            <p:spPr>
              <a:xfrm>
                <a:off x="6248753" y="1684399"/>
                <a:ext cx="1643447" cy="615553"/>
              </a:xfrm>
              <a:prstGeom prst="rect">
                <a:avLst/>
              </a:prstGeom>
            </p:spPr>
            <p:txBody>
              <a:bodyPr wrap="square" lIns="0" tIns="0" rIns="0" bIns="0">
                <a:spAutoFit/>
              </a:bodyPr>
              <a:lstStyle>
                <a:lvl1pPr marL="0" indent="0" algn="ctr" defTabSz="914400" rtl="0" eaLnBrk="1" latinLnBrk="0" hangingPunct="1">
                  <a:lnSpc>
                    <a:spcPct val="100000"/>
                  </a:lnSpc>
                  <a:spcBef>
                    <a:spcPts val="0"/>
                  </a:spcBef>
                  <a:buFont typeface="Arial" panose="020B0604020202020204" pitchFamily="34" charset="0"/>
                  <a:buNone/>
                  <a:defRPr sz="5000" b="1" kern="0" spc="0" baseline="0">
                    <a:solidFill>
                      <a:schemeClr val="tx1"/>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000" b="1" i="0" u="none" strike="noStrike" kern="0" cap="none" spc="0" normalizeH="0" baseline="0" noProof="0">
                    <a:ln>
                      <a:noFill/>
                    </a:ln>
                    <a:solidFill>
                      <a:prstClr val="black"/>
                    </a:solidFill>
                    <a:effectLst/>
                    <a:uLnTx/>
                    <a:uFillTx/>
                    <a:latin typeface="DM Sans"/>
                    <a:ea typeface="Trebuchet MS"/>
                  </a:rPr>
                  <a:t>79%</a:t>
                </a:r>
              </a:p>
            </p:txBody>
          </p:sp>
          <p:sp>
            <p:nvSpPr>
              <p:cNvPr id="7" name="stat_follow_on1" descr="stat_follow_on1">
                <a:extLst>
                  <a:ext uri="{FF2B5EF4-FFF2-40B4-BE49-F238E27FC236}">
                    <a16:creationId xmlns:a16="http://schemas.microsoft.com/office/drawing/2014/main" id="{F05DC4A4-ABF0-F369-B6C0-618C6D90FBE5}"/>
                  </a:ext>
                </a:extLst>
              </p:cNvPr>
              <p:cNvSpPr txBox="1">
                <a:spLocks/>
              </p:cNvSpPr>
              <p:nvPr/>
            </p:nvSpPr>
            <p:spPr>
              <a:xfrm>
                <a:off x="5187969" y="2226882"/>
                <a:ext cx="3014538" cy="357465"/>
              </a:xfrm>
              <a:prstGeom prst="rect">
                <a:avLst/>
              </a:prstGeom>
            </p:spPr>
            <p:txBody>
              <a:bodyPr wrap="square" lIns="108000" tIns="0" rIns="108000" bIns="108000" anchor="b" anchorCtr="0">
                <a:spAutoFit/>
              </a:bodyPr>
              <a:lstStyle>
                <a:lvl1pPr marL="0" indent="0" algn="ctr" defTabSz="914400" rtl="0" eaLnBrk="1" latinLnBrk="0" hangingPunct="1">
                  <a:lnSpc>
                    <a:spcPct val="100000"/>
                  </a:lnSpc>
                  <a:spcBef>
                    <a:spcPts val="0"/>
                  </a:spcBef>
                  <a:buFont typeface="Arial" panose="020B0604020202020204" pitchFamily="34" charset="0"/>
                  <a:buNone/>
                  <a:defRPr sz="1100"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black"/>
                    </a:solidFill>
                    <a:effectLst/>
                    <a:uLnTx/>
                    <a:uFillTx/>
                    <a:latin typeface="DM Sans"/>
                    <a:ea typeface="+mn-ea"/>
                    <a:hlinkClick r:id="rId3">
                      <a:extLst>
                        <a:ext uri="{A12FA001-AC4F-418D-AE19-62706E023703}">
                          <ahyp:hlinkClr xmlns:ahyp="http://schemas.microsoft.com/office/drawing/2018/hyperlinkcolor" val="tx"/>
                        </a:ext>
                      </a:extLst>
                    </a:hlinkClick>
                  </a:rPr>
                  <a:t>of women</a:t>
                </a:r>
                <a:r>
                  <a:rPr kumimoji="0" lang="en-US" sz="1200" b="0" i="0" u="none" strike="noStrike" kern="0" cap="none" spc="0" normalizeH="0" baseline="0" noProof="0">
                    <a:ln>
                      <a:noFill/>
                    </a:ln>
                    <a:solidFill>
                      <a:prstClr val="black"/>
                    </a:solidFill>
                    <a:effectLst/>
                    <a:uLnTx/>
                    <a:uFillTx/>
                    <a:latin typeface="DM Sans"/>
                    <a:ea typeface="+mn-ea"/>
                  </a:rPr>
                  <a:t> describe their natural hair as wavy / curly / coily (vs 17% straight)</a:t>
                </a:r>
              </a:p>
            </p:txBody>
          </p:sp>
        </p:grpSp>
      </p:grpSp>
      <p:grpSp>
        <p:nvGrpSpPr>
          <p:cNvPr id="28" name="Group 27">
            <a:extLst>
              <a:ext uri="{FF2B5EF4-FFF2-40B4-BE49-F238E27FC236}">
                <a16:creationId xmlns:a16="http://schemas.microsoft.com/office/drawing/2014/main" id="{9E1C4A8A-F74E-078A-CEDC-8E0A94000EE1}"/>
              </a:ext>
            </a:extLst>
          </p:cNvPr>
          <p:cNvGrpSpPr/>
          <p:nvPr/>
        </p:nvGrpSpPr>
        <p:grpSpPr>
          <a:xfrm>
            <a:off x="4158174" y="1861197"/>
            <a:ext cx="2973898" cy="1469428"/>
            <a:chOff x="5187969" y="2854596"/>
            <a:chExt cx="3014538" cy="1098000"/>
          </a:xfrm>
        </p:grpSpPr>
        <p:sp>
          <p:nvSpPr>
            <p:cNvPr id="20" name="stat_title1" descr="stat_title1">
              <a:extLst>
                <a:ext uri="{FF2B5EF4-FFF2-40B4-BE49-F238E27FC236}">
                  <a16:creationId xmlns:a16="http://schemas.microsoft.com/office/drawing/2014/main" id="{2259C410-673D-236E-7B33-3408B8528C6B}"/>
                </a:ext>
              </a:extLst>
            </p:cNvPr>
            <p:cNvSpPr txBox="1">
              <a:spLocks/>
            </p:cNvSpPr>
            <p:nvPr/>
          </p:nvSpPr>
          <p:spPr>
            <a:xfrm>
              <a:off x="5187969" y="2854596"/>
              <a:ext cx="3013200" cy="1098000"/>
            </a:xfrm>
            <a:prstGeom prst="rect">
              <a:avLst/>
            </a:prstGeom>
            <a:solidFill>
              <a:srgbClr val="9138B0"/>
            </a:solidFill>
            <a:ln w="25400">
              <a:noFill/>
            </a:ln>
          </p:spPr>
          <p:txBody>
            <a:bodyPr lIns="108000" tIns="108000" rIns="90000" anchor="t" anchorCtr="0">
              <a:noAutofit/>
            </a:bodyPr>
            <a:lstStyle>
              <a:lvl1pPr marL="0" indent="0" algn="ctr" defTabSz="914400" rtl="0" eaLnBrk="1" latinLnBrk="0" hangingPunct="1">
                <a:lnSpc>
                  <a:spcPct val="100000"/>
                </a:lnSpc>
                <a:spcBef>
                  <a:spcPts val="0"/>
                </a:spcBef>
                <a:buFont typeface="Arial" panose="020B0604020202020204" pitchFamily="34" charset="0"/>
                <a:buNone/>
                <a:defRPr sz="1100" kern="0" cap="all"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solidFill>
                    <a:prstClr val="white"/>
                  </a:solidFill>
                  <a:effectLst/>
                  <a:uLnTx/>
                  <a:uFillTx/>
                  <a:latin typeface="DM Sans"/>
                  <a:ea typeface="Trebuchet MS"/>
                </a:rPr>
                <a:t>In the US</a:t>
              </a:r>
              <a:r>
                <a:rPr kumimoji="0" lang="en-US" sz="1400" b="1" i="0" u="none" strike="noStrike" kern="0" cap="none" spc="0" normalizeH="0" baseline="30000" noProof="0">
                  <a:ln>
                    <a:noFill/>
                  </a:ln>
                  <a:solidFill>
                    <a:prstClr val="white"/>
                  </a:solidFill>
                  <a:effectLst/>
                  <a:uLnTx/>
                  <a:uFillTx/>
                  <a:latin typeface="DM Sans"/>
                  <a:ea typeface="Trebuchet MS"/>
                </a:rPr>
                <a:t>2</a:t>
              </a:r>
            </a:p>
          </p:txBody>
        </p:sp>
        <p:grpSp>
          <p:nvGrpSpPr>
            <p:cNvPr id="18" name="Group 17">
              <a:extLst>
                <a:ext uri="{FF2B5EF4-FFF2-40B4-BE49-F238E27FC236}">
                  <a16:creationId xmlns:a16="http://schemas.microsoft.com/office/drawing/2014/main" id="{9C3D9C76-E978-5327-A06D-0F1386D3EE98}"/>
                </a:ext>
              </a:extLst>
            </p:cNvPr>
            <p:cNvGrpSpPr/>
            <p:nvPr/>
          </p:nvGrpSpPr>
          <p:grpSpPr>
            <a:xfrm>
              <a:off x="5187969" y="2999152"/>
              <a:ext cx="3014538" cy="927076"/>
              <a:chOff x="5187969" y="2999152"/>
              <a:chExt cx="3014538" cy="927076"/>
            </a:xfrm>
          </p:grpSpPr>
          <p:sp>
            <p:nvSpPr>
              <p:cNvPr id="23" name="stat1" descr="stat1">
                <a:extLst>
                  <a:ext uri="{FF2B5EF4-FFF2-40B4-BE49-F238E27FC236}">
                    <a16:creationId xmlns:a16="http://schemas.microsoft.com/office/drawing/2014/main" id="{2473FFAA-8DF1-3DB1-D748-4199AE5D872C}"/>
                  </a:ext>
                </a:extLst>
              </p:cNvPr>
              <p:cNvSpPr txBox="1">
                <a:spLocks/>
              </p:cNvSpPr>
              <p:nvPr/>
            </p:nvSpPr>
            <p:spPr>
              <a:xfrm>
                <a:off x="6246961" y="2999152"/>
                <a:ext cx="1643447" cy="615553"/>
              </a:xfrm>
              <a:prstGeom prst="rect">
                <a:avLst/>
              </a:prstGeom>
            </p:spPr>
            <p:txBody>
              <a:bodyPr wrap="square" lIns="0" tIns="0" rIns="0" bIns="0">
                <a:spAutoFit/>
              </a:bodyPr>
              <a:lstStyle>
                <a:lvl1pPr marL="0" indent="0" algn="ctr" defTabSz="914400" rtl="0" eaLnBrk="1" latinLnBrk="0" hangingPunct="1">
                  <a:lnSpc>
                    <a:spcPct val="100000"/>
                  </a:lnSpc>
                  <a:spcBef>
                    <a:spcPts val="0"/>
                  </a:spcBef>
                  <a:buFont typeface="Arial" panose="020B0604020202020204" pitchFamily="34" charset="0"/>
                  <a:buNone/>
                  <a:defRPr sz="5000" b="1" kern="0" spc="0" baseline="0">
                    <a:solidFill>
                      <a:schemeClr val="tx1"/>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000" b="1" i="0" u="none" strike="noStrike" kern="0" cap="none" spc="0" normalizeH="0" baseline="0" noProof="0">
                    <a:ln>
                      <a:noFill/>
                    </a:ln>
                    <a:solidFill>
                      <a:prstClr val="white"/>
                    </a:solidFill>
                    <a:effectLst/>
                    <a:uLnTx/>
                    <a:uFillTx/>
                    <a:latin typeface="DM Sans"/>
                    <a:ea typeface="Trebuchet MS"/>
                  </a:rPr>
                  <a:t>68%</a:t>
                </a:r>
              </a:p>
            </p:txBody>
          </p:sp>
          <p:sp>
            <p:nvSpPr>
              <p:cNvPr id="26" name="stat_follow_on1" descr="stat_follow_on1">
                <a:extLst>
                  <a:ext uri="{FF2B5EF4-FFF2-40B4-BE49-F238E27FC236}">
                    <a16:creationId xmlns:a16="http://schemas.microsoft.com/office/drawing/2014/main" id="{FE83918C-4B5D-0A4D-8DBE-6FE010A08F2F}"/>
                  </a:ext>
                </a:extLst>
              </p:cNvPr>
              <p:cNvSpPr txBox="1">
                <a:spLocks/>
              </p:cNvSpPr>
              <p:nvPr/>
            </p:nvSpPr>
            <p:spPr>
              <a:xfrm>
                <a:off x="5187969" y="3263175"/>
                <a:ext cx="3014538" cy="663053"/>
              </a:xfrm>
              <a:prstGeom prst="rect">
                <a:avLst/>
              </a:prstGeom>
            </p:spPr>
            <p:txBody>
              <a:bodyPr wrap="square" lIns="108000" tIns="0" rIns="108000" bIns="108000" anchor="b" anchorCtr="0">
                <a:spAutoFit/>
              </a:bodyPr>
              <a:lstStyle>
                <a:lvl1pPr marL="0" indent="0" algn="ctr" defTabSz="914400" rtl="0" eaLnBrk="1" latinLnBrk="0" hangingPunct="1">
                  <a:lnSpc>
                    <a:spcPct val="100000"/>
                  </a:lnSpc>
                  <a:spcBef>
                    <a:spcPts val="0"/>
                  </a:spcBef>
                  <a:buFont typeface="Arial" panose="020B0604020202020204" pitchFamily="34" charset="0"/>
                  <a:buNone/>
                  <a:defRPr sz="1100"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hlinkClick r:id="rId4">
                      <a:extLst>
                        <a:ext uri="{A12FA001-AC4F-418D-AE19-62706E023703}">
                          <ahyp:hlinkClr xmlns:ahyp="http://schemas.microsoft.com/office/drawing/2018/hyperlinkcolor" val="tx"/>
                        </a:ext>
                      </a:extLst>
                    </a:hlinkClick>
                  </a:rPr>
                  <a:t>of women</a:t>
                </a:r>
                <a:r>
                  <a:rPr kumimoji="0" lang="en-US" sz="1200" b="0" i="0" u="none" strike="noStrike" kern="0" cap="none" spc="0" normalizeH="0" baseline="0" noProof="0">
                    <a:ln>
                      <a:noFill/>
                    </a:ln>
                    <a:solidFill>
                      <a:prstClr val="white"/>
                    </a:solidFill>
                    <a:effectLst/>
                    <a:uLnTx/>
                    <a:uFillTx/>
                    <a:latin typeface="DM Sans"/>
                    <a:ea typeface="+mn-ea"/>
                  </a:rPr>
                  <a:t> describe their natural hair as wavy / curly / coily (vs 31% straight)</a:t>
                </a:r>
              </a:p>
            </p:txBody>
          </p:sp>
        </p:grpSp>
      </p:grpSp>
      <p:grpSp>
        <p:nvGrpSpPr>
          <p:cNvPr id="16" name="Group 15">
            <a:extLst>
              <a:ext uri="{FF2B5EF4-FFF2-40B4-BE49-F238E27FC236}">
                <a16:creationId xmlns:a16="http://schemas.microsoft.com/office/drawing/2014/main" id="{ECC32206-25FB-F358-F3C3-9A74A702C354}"/>
              </a:ext>
            </a:extLst>
          </p:cNvPr>
          <p:cNvGrpSpPr/>
          <p:nvPr/>
        </p:nvGrpSpPr>
        <p:grpSpPr>
          <a:xfrm>
            <a:off x="7878650" y="1861198"/>
            <a:ext cx="2970239" cy="1469427"/>
            <a:chOff x="5187969" y="4181796"/>
            <a:chExt cx="3010829" cy="1098000"/>
          </a:xfrm>
        </p:grpSpPr>
        <p:sp>
          <p:nvSpPr>
            <p:cNvPr id="22" name="stat_title1" descr="stat_title1">
              <a:extLst>
                <a:ext uri="{FF2B5EF4-FFF2-40B4-BE49-F238E27FC236}">
                  <a16:creationId xmlns:a16="http://schemas.microsoft.com/office/drawing/2014/main" id="{CD06331E-9B98-ADA7-399E-CE3DAFF327D0}"/>
                </a:ext>
              </a:extLst>
            </p:cNvPr>
            <p:cNvSpPr txBox="1">
              <a:spLocks/>
            </p:cNvSpPr>
            <p:nvPr/>
          </p:nvSpPr>
          <p:spPr>
            <a:xfrm>
              <a:off x="5187969" y="4181796"/>
              <a:ext cx="3009600" cy="1098000"/>
            </a:xfrm>
            <a:prstGeom prst="rect">
              <a:avLst/>
            </a:prstGeom>
            <a:solidFill>
              <a:srgbClr val="4D3C35"/>
            </a:solidFill>
            <a:ln w="25400">
              <a:noFill/>
            </a:ln>
          </p:spPr>
          <p:txBody>
            <a:bodyPr lIns="108000" tIns="108000" rIns="90000" anchor="t" anchorCtr="0">
              <a:noAutofit/>
            </a:bodyPr>
            <a:lstStyle>
              <a:lvl1pPr marL="0" indent="0" algn="ctr" defTabSz="914400" rtl="0" eaLnBrk="1" latinLnBrk="0" hangingPunct="1">
                <a:lnSpc>
                  <a:spcPct val="100000"/>
                </a:lnSpc>
                <a:spcBef>
                  <a:spcPts val="0"/>
                </a:spcBef>
                <a:buFont typeface="Arial" panose="020B0604020202020204" pitchFamily="34" charset="0"/>
                <a:buNone/>
                <a:defRPr sz="1100" kern="0" cap="all"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solidFill>
                    <a:prstClr val="white"/>
                  </a:solidFill>
                  <a:effectLst/>
                  <a:uLnTx/>
                  <a:uFillTx/>
                  <a:latin typeface="DM Sans"/>
                  <a:ea typeface="Trebuchet MS"/>
                </a:rPr>
                <a:t>In France</a:t>
              </a:r>
              <a:r>
                <a:rPr kumimoji="0" lang="en-US" sz="1400" b="1" i="0" u="none" strike="noStrike" kern="0" cap="none" spc="0" normalizeH="0" baseline="30000" noProof="0">
                  <a:ln>
                    <a:noFill/>
                  </a:ln>
                  <a:solidFill>
                    <a:prstClr val="white"/>
                  </a:solidFill>
                  <a:effectLst/>
                  <a:uLnTx/>
                  <a:uFillTx/>
                  <a:latin typeface="DM Sans"/>
                  <a:ea typeface="Trebuchet MS"/>
                </a:rPr>
                <a:t>2</a:t>
              </a:r>
            </a:p>
          </p:txBody>
        </p:sp>
        <p:sp>
          <p:nvSpPr>
            <p:cNvPr id="27" name="stat1" descr="stat1">
              <a:extLst>
                <a:ext uri="{FF2B5EF4-FFF2-40B4-BE49-F238E27FC236}">
                  <a16:creationId xmlns:a16="http://schemas.microsoft.com/office/drawing/2014/main" id="{3DBE9580-F009-C5F5-FA4A-7D6535271B36}"/>
                </a:ext>
              </a:extLst>
            </p:cNvPr>
            <p:cNvSpPr txBox="1">
              <a:spLocks/>
            </p:cNvSpPr>
            <p:nvPr/>
          </p:nvSpPr>
          <p:spPr>
            <a:xfrm>
              <a:off x="6246959" y="4357239"/>
              <a:ext cx="1643447" cy="615553"/>
            </a:xfrm>
            <a:prstGeom prst="rect">
              <a:avLst/>
            </a:prstGeom>
          </p:spPr>
          <p:txBody>
            <a:bodyPr wrap="square" lIns="0" tIns="0" rIns="0" bIns="0">
              <a:spAutoFit/>
            </a:bodyPr>
            <a:lstStyle>
              <a:lvl1pPr marL="0" indent="0" algn="ctr" defTabSz="914400" rtl="0" eaLnBrk="1" latinLnBrk="0" hangingPunct="1">
                <a:lnSpc>
                  <a:spcPct val="100000"/>
                </a:lnSpc>
                <a:spcBef>
                  <a:spcPts val="0"/>
                </a:spcBef>
                <a:buFont typeface="Arial" panose="020B0604020202020204" pitchFamily="34" charset="0"/>
                <a:buNone/>
                <a:defRPr sz="5000" b="1" kern="0" spc="0" baseline="0">
                  <a:solidFill>
                    <a:schemeClr val="tx1"/>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000" b="1" i="0" u="none" strike="noStrike" kern="0" cap="none" spc="0" normalizeH="0" baseline="0" noProof="0">
                  <a:ln>
                    <a:noFill/>
                  </a:ln>
                  <a:solidFill>
                    <a:prstClr val="white"/>
                  </a:solidFill>
                  <a:effectLst/>
                  <a:uLnTx/>
                  <a:uFillTx/>
                  <a:latin typeface="DM Sans"/>
                  <a:ea typeface="Trebuchet MS"/>
                </a:rPr>
                <a:t>53%</a:t>
              </a:r>
            </a:p>
          </p:txBody>
        </p:sp>
        <p:sp>
          <p:nvSpPr>
            <p:cNvPr id="29" name="stat_follow_on1" descr="stat_follow_on1">
              <a:extLst>
                <a:ext uri="{FF2B5EF4-FFF2-40B4-BE49-F238E27FC236}">
                  <a16:creationId xmlns:a16="http://schemas.microsoft.com/office/drawing/2014/main" id="{F37BBBEA-0047-6200-5A75-09D0A6AD4888}"/>
                </a:ext>
              </a:extLst>
            </p:cNvPr>
            <p:cNvSpPr txBox="1">
              <a:spLocks/>
            </p:cNvSpPr>
            <p:nvPr/>
          </p:nvSpPr>
          <p:spPr>
            <a:xfrm>
              <a:off x="5187969" y="4591545"/>
              <a:ext cx="3010829" cy="663053"/>
            </a:xfrm>
            <a:prstGeom prst="rect">
              <a:avLst/>
            </a:prstGeom>
          </p:spPr>
          <p:txBody>
            <a:bodyPr wrap="square" lIns="108000" tIns="0" rIns="108000" bIns="108000" anchor="b" anchorCtr="0">
              <a:spAutoFit/>
            </a:bodyPr>
            <a:lstStyle>
              <a:lvl1pPr marL="0" indent="0" algn="ctr" defTabSz="914400" rtl="0" eaLnBrk="1" latinLnBrk="0" hangingPunct="1">
                <a:lnSpc>
                  <a:spcPct val="100000"/>
                </a:lnSpc>
                <a:spcBef>
                  <a:spcPts val="0"/>
                </a:spcBef>
                <a:buFont typeface="Arial" panose="020B0604020202020204" pitchFamily="34" charset="0"/>
                <a:buNone/>
                <a:defRPr sz="1100"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hlinkClick r:id="rId5">
                    <a:extLst>
                      <a:ext uri="{A12FA001-AC4F-418D-AE19-62706E023703}">
                        <ahyp:hlinkClr xmlns:ahyp="http://schemas.microsoft.com/office/drawing/2018/hyperlinkcolor" val="tx"/>
                      </a:ext>
                    </a:extLst>
                  </a:hlinkClick>
                </a:rPr>
                <a:t>of women</a:t>
              </a:r>
              <a:r>
                <a:rPr kumimoji="0" lang="en-US" sz="1200" b="0" i="0" u="none" strike="noStrike" kern="0" cap="none" spc="0" normalizeH="0" baseline="0" noProof="0">
                  <a:ln>
                    <a:noFill/>
                  </a:ln>
                  <a:solidFill>
                    <a:prstClr val="white"/>
                  </a:solidFill>
                  <a:effectLst/>
                  <a:uLnTx/>
                  <a:uFillTx/>
                  <a:latin typeface="DM Sans"/>
                  <a:ea typeface="+mn-ea"/>
                </a:rPr>
                <a:t> describe their hair as wavy /  curly / coily / kinky (vs 44% straight)</a:t>
              </a:r>
            </a:p>
          </p:txBody>
        </p:sp>
      </p:grpSp>
      <p:sp>
        <p:nvSpPr>
          <p:cNvPr id="2" name="Slide Number Placeholder 1">
            <a:extLst>
              <a:ext uri="{FF2B5EF4-FFF2-40B4-BE49-F238E27FC236}">
                <a16:creationId xmlns:a16="http://schemas.microsoft.com/office/drawing/2014/main" id="{E9E624DD-0050-ED39-6154-3E5EC36AE17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D70DAAEB-C093-BD88-2409-1A18D0DBF80F}"/>
              </a:ext>
            </a:extLst>
          </p:cNvPr>
          <p:cNvSpPr txBox="1"/>
          <p:nvPr/>
        </p:nvSpPr>
        <p:spPr>
          <a:xfrm>
            <a:off x="493646" y="4192091"/>
            <a:ext cx="11459295"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DM Sans"/>
                <a:ea typeface="+mn-ea"/>
                <a:cs typeface="+mn-cs"/>
              </a:rPr>
              <a:t>Type IV to VIII (L’Oréal / </a:t>
            </a:r>
            <a:r>
              <a:rPr kumimoji="0" lang="en-US" sz="2000" b="0" i="0" u="none" strike="noStrike" kern="1200" cap="none" spc="0" normalizeH="0" baseline="0" noProof="0" err="1">
                <a:ln>
                  <a:noFill/>
                </a:ln>
                <a:solidFill>
                  <a:prstClr val="black"/>
                </a:solidFill>
                <a:effectLst/>
                <a:uLnTx/>
                <a:uFillTx/>
                <a:latin typeface="DM Sans"/>
                <a:ea typeface="+mn-ea"/>
                <a:cs typeface="+mn-cs"/>
              </a:rPr>
              <a:t>Loussouarn</a:t>
            </a:r>
            <a:r>
              <a:rPr kumimoji="0" lang="en-US" sz="2000" b="0" i="0" u="none" strike="noStrike" kern="1200" cap="none" spc="0" normalizeH="0" baseline="0" noProof="0">
                <a:ln>
                  <a:noFill/>
                </a:ln>
                <a:solidFill>
                  <a:prstClr val="black"/>
                </a:solidFill>
                <a:effectLst/>
                <a:uLnTx/>
                <a:uFillTx/>
                <a:latin typeface="DM Sans"/>
                <a:ea typeface="+mn-ea"/>
                <a:cs typeface="+mn-cs"/>
              </a:rPr>
              <a:t> classification) mapped mainly within </a:t>
            </a:r>
            <a:r>
              <a:rPr kumimoji="0" lang="en-US" sz="2000" b="1" i="0" u="none" strike="noStrike" kern="1200" cap="none" spc="0" normalizeH="0" baseline="0" noProof="0">
                <a:ln>
                  <a:noFill/>
                </a:ln>
                <a:solidFill>
                  <a:prstClr val="black"/>
                </a:solidFill>
                <a:effectLst/>
                <a:uLnTx/>
                <a:uFillTx/>
                <a:latin typeface="DM Sans"/>
                <a:ea typeface="+mn-ea"/>
                <a:cs typeface="+mn-cs"/>
              </a:rPr>
              <a:t>African</a:t>
            </a:r>
            <a:r>
              <a:rPr kumimoji="0" lang="en-US" sz="2000" b="0" i="0" u="none" strike="noStrike" kern="1200" cap="none" spc="0" normalizeH="0" baseline="0" noProof="0">
                <a:ln>
                  <a:noFill/>
                </a:ln>
                <a:solidFill>
                  <a:prstClr val="black"/>
                </a:solidFill>
                <a:effectLst/>
                <a:uLnTx/>
                <a:uFillTx/>
                <a:latin typeface="DM Sans"/>
                <a:ea typeface="+mn-ea"/>
                <a:cs typeface="+mn-cs"/>
              </a:rPr>
              <a:t>, </a:t>
            </a:r>
            <a:r>
              <a:rPr kumimoji="0" lang="en-US" sz="2000" b="1" i="0" u="none" strike="noStrike" kern="1200" cap="none" spc="0" normalizeH="0" baseline="0" noProof="0">
                <a:ln>
                  <a:noFill/>
                </a:ln>
                <a:solidFill>
                  <a:prstClr val="black"/>
                </a:solidFill>
                <a:effectLst/>
                <a:uLnTx/>
                <a:uFillTx/>
                <a:latin typeface="DM Sans"/>
                <a:ea typeface="+mn-ea"/>
                <a:cs typeface="+mn-cs"/>
              </a:rPr>
              <a:t>African-American </a:t>
            </a:r>
            <a:r>
              <a:rPr kumimoji="0" lang="en-US" sz="2000" b="0" i="0" u="none" strike="noStrike" kern="1200" cap="none" spc="0" normalizeH="0" baseline="0" noProof="0">
                <a:ln>
                  <a:noFill/>
                </a:ln>
                <a:solidFill>
                  <a:prstClr val="black"/>
                </a:solidFill>
                <a:effectLst/>
                <a:uLnTx/>
                <a:uFillTx/>
                <a:latin typeface="DM Sans"/>
                <a:ea typeface="+mn-ea"/>
                <a:cs typeface="+mn-cs"/>
              </a:rPr>
              <a:t>and</a:t>
            </a:r>
            <a:r>
              <a:rPr kumimoji="0" lang="en-US" sz="2000" b="1" i="0" u="none" strike="noStrike" kern="1200" cap="none" spc="0" normalizeH="0" baseline="0" noProof="0">
                <a:ln>
                  <a:noFill/>
                </a:ln>
                <a:solidFill>
                  <a:prstClr val="black"/>
                </a:solidFill>
                <a:effectLst/>
                <a:uLnTx/>
                <a:uFillTx/>
                <a:latin typeface="DM Sans"/>
                <a:ea typeface="+mn-ea"/>
                <a:cs typeface="+mn-cs"/>
              </a:rPr>
              <a:t> Caribbean hair </a:t>
            </a:r>
            <a:r>
              <a:rPr kumimoji="0" lang="en-US" sz="2000" b="0" i="0" u="none" strike="noStrike" kern="1200" cap="none" spc="0" normalizeH="0" baseline="0" noProof="0">
                <a:ln>
                  <a:noFill/>
                </a:ln>
                <a:solidFill>
                  <a:prstClr val="black"/>
                </a:solidFill>
                <a:effectLst/>
                <a:uLnTx/>
                <a:uFillTx/>
                <a:latin typeface="DM Sans"/>
                <a:ea typeface="+mn-ea"/>
                <a:cs typeface="+mn-cs"/>
              </a:rPr>
              <a:t>as well as within Brazilian and Caucasian at a lower levels.</a:t>
            </a:r>
          </a:p>
        </p:txBody>
      </p:sp>
      <p:sp>
        <p:nvSpPr>
          <p:cNvPr id="19" name="Text Placeholder 18">
            <a:extLst>
              <a:ext uri="{FF2B5EF4-FFF2-40B4-BE49-F238E27FC236}">
                <a16:creationId xmlns:a16="http://schemas.microsoft.com/office/drawing/2014/main" id="{48BD57CC-0BCF-2C43-A21A-D76F1358F120}"/>
              </a:ext>
            </a:extLst>
          </p:cNvPr>
          <p:cNvSpPr>
            <a:spLocks noGrp="1"/>
          </p:cNvSpPr>
          <p:nvPr>
            <p:ph type="body" idx="11"/>
          </p:nvPr>
        </p:nvSpPr>
        <p:spPr>
          <a:xfrm>
            <a:off x="302400" y="1085454"/>
            <a:ext cx="11587200" cy="400384"/>
          </a:xfrm>
        </p:spPr>
        <p:txBody>
          <a:bodyPr/>
          <a:lstStyle/>
          <a:p>
            <a:r>
              <a:rPr lang="en-US"/>
              <a:t>…with 60-70% of the world’s population having texture in their hair</a:t>
            </a:r>
            <a:r>
              <a:rPr lang="en-US" baseline="30000"/>
              <a:t>1</a:t>
            </a:r>
          </a:p>
        </p:txBody>
      </p:sp>
      <p:sp>
        <p:nvSpPr>
          <p:cNvPr id="34" name="Title 33">
            <a:extLst>
              <a:ext uri="{FF2B5EF4-FFF2-40B4-BE49-F238E27FC236}">
                <a16:creationId xmlns:a16="http://schemas.microsoft.com/office/drawing/2014/main" id="{2F390648-2453-6F15-BAB7-F3C494738555}"/>
              </a:ext>
            </a:extLst>
          </p:cNvPr>
          <p:cNvSpPr>
            <a:spLocks noGrp="1"/>
          </p:cNvSpPr>
          <p:nvPr>
            <p:ph type="title"/>
          </p:nvPr>
        </p:nvSpPr>
        <p:spPr>
          <a:xfrm>
            <a:off x="302401" y="302400"/>
            <a:ext cx="10012988" cy="624148"/>
          </a:xfrm>
        </p:spPr>
        <p:txBody>
          <a:bodyPr/>
          <a:lstStyle/>
          <a:p>
            <a:r>
              <a:rPr lang="en-US" spc="-30"/>
              <a:t>A growing market that remains an untapped economic potential</a:t>
            </a:r>
          </a:p>
        </p:txBody>
      </p:sp>
      <p:sp>
        <p:nvSpPr>
          <p:cNvPr id="11" name="TextBox 10">
            <a:extLst>
              <a:ext uri="{FF2B5EF4-FFF2-40B4-BE49-F238E27FC236}">
                <a16:creationId xmlns:a16="http://schemas.microsoft.com/office/drawing/2014/main" id="{A40CFA72-8C52-771F-FD4E-BDD28FBF2DDA}"/>
              </a:ext>
            </a:extLst>
          </p:cNvPr>
          <p:cNvSpPr txBox="1"/>
          <p:nvPr/>
        </p:nvSpPr>
        <p:spPr>
          <a:xfrm>
            <a:off x="5387788" y="294042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base_and_source" descr="base_and_source">
            <a:extLst>
              <a:ext uri="{FF2B5EF4-FFF2-40B4-BE49-F238E27FC236}">
                <a16:creationId xmlns:a16="http://schemas.microsoft.com/office/drawing/2014/main" id="{16E8B651-4DE6-4A42-63DE-74185B4D5BB4}"/>
              </a:ext>
            </a:extLst>
          </p:cNvPr>
          <p:cNvSpPr txBox="1">
            <a:spLocks/>
          </p:cNvSpPr>
          <p:nvPr/>
        </p:nvSpPr>
        <p:spPr>
          <a:xfrm>
            <a:off x="720000" y="6260045"/>
            <a:ext cx="8159840" cy="492443"/>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ts val="300"/>
              </a:spcAft>
              <a:buClrTx/>
              <a:buSzTx/>
              <a:buFont typeface="Arial" pitchFamily="34" charset="0"/>
              <a:buNone/>
              <a:tabLst/>
              <a:defRPr/>
            </a:pPr>
            <a:r>
              <a:rPr kumimoji="0" lang="en-US" sz="800" b="1" i="0" u="none" strike="noStrike" kern="0" cap="none" spc="0" normalizeH="0" baseline="0" noProof="0">
                <a:ln>
                  <a:noFill/>
                </a:ln>
                <a:solidFill>
                  <a:prstClr val="black"/>
                </a:solidFill>
                <a:effectLst/>
                <a:uLnTx/>
                <a:uFillTx/>
                <a:latin typeface="DM Sans"/>
                <a:ea typeface="+mn-ea"/>
              </a:rPr>
              <a:t>1. </a:t>
            </a:r>
            <a:r>
              <a:rPr kumimoji="0" lang="en-US" sz="800" b="0" i="0" u="none" strike="noStrike" kern="0" cap="none" spc="0" normalizeH="0" baseline="0" noProof="0">
                <a:ln>
                  <a:noFill/>
                </a:ln>
                <a:solidFill>
                  <a:prstClr val="black"/>
                </a:solidFill>
                <a:effectLst/>
                <a:uLnTx/>
                <a:uFillTx/>
                <a:latin typeface="DM Sans"/>
                <a:ea typeface="+mn-ea"/>
                <a:hlinkClick r:id="rId6">
                  <a:extLst>
                    <a:ext uri="{A12FA001-AC4F-418D-AE19-62706E023703}">
                      <ahyp:hlinkClr xmlns:ahyp="http://schemas.microsoft.com/office/drawing/2018/hyperlinkcolor" val="tx"/>
                    </a:ext>
                  </a:extLst>
                </a:hlinkClick>
              </a:rPr>
              <a:t>https://www.cosmeticsdesign-europe.com/Article/2023/11/20/60-70-of-the-world-s-population-has-texture-in-their-hair.-Innovating-in-the-underserved-textured-hair-care-market?utm_source=copyright&amp;utm_medium=OnSite&amp;utm_campaign=copyright</a:t>
            </a:r>
            <a:r>
              <a:rPr kumimoji="0" lang="en-US" sz="800" b="0" i="0" u="none" strike="noStrike" kern="0" cap="none" spc="0" normalizeH="0" baseline="0" noProof="0">
                <a:ln>
                  <a:noFill/>
                </a:ln>
                <a:solidFill>
                  <a:prstClr val="black"/>
                </a:solidFill>
                <a:effectLst/>
                <a:uLnTx/>
                <a:uFillTx/>
                <a:latin typeface="DM Sans"/>
                <a:ea typeface="+mn-ea"/>
              </a:rPr>
              <a:t>. </a:t>
            </a:r>
            <a:r>
              <a:rPr kumimoji="0" lang="en-US" sz="800" b="1" i="0" u="none" strike="noStrike" kern="0" cap="none" spc="0" normalizeH="0" baseline="0" noProof="0">
                <a:ln>
                  <a:noFill/>
                </a:ln>
                <a:solidFill>
                  <a:prstClr val="black"/>
                </a:solidFill>
                <a:effectLst/>
                <a:uLnTx/>
                <a:uFillTx/>
                <a:latin typeface="DM Sans"/>
                <a:ea typeface="+mn-ea"/>
              </a:rPr>
              <a:t>2. </a:t>
            </a:r>
            <a:r>
              <a:rPr kumimoji="0" lang="en-US" sz="800" b="0" i="0" u="none" strike="noStrike" kern="0" cap="none" spc="0" normalizeH="0" baseline="0" noProof="0">
                <a:ln>
                  <a:noFill/>
                </a:ln>
                <a:solidFill>
                  <a:prstClr val="black"/>
                </a:solidFill>
                <a:effectLst/>
                <a:uLnTx/>
                <a:uFillTx/>
                <a:latin typeface="DM Sans"/>
                <a:ea typeface="+mn-ea"/>
              </a:rPr>
              <a:t>Base: </a:t>
            </a:r>
            <a:r>
              <a:rPr kumimoji="0" lang="en-US" sz="800" b="0" i="0" u="none" strike="noStrike" kern="0" cap="none" spc="0" normalizeH="0" baseline="0" noProof="0">
                <a:ln>
                  <a:noFill/>
                </a:ln>
                <a:solidFill>
                  <a:prstClr val="black"/>
                </a:solidFill>
                <a:effectLst/>
                <a:uLnTx/>
                <a:uFillTx/>
                <a:latin typeface="DM Sans"/>
                <a:ea typeface="Trebuchet MS"/>
              </a:rPr>
              <a:t>Brazil: 1,500 internet users aged 16+; US: 2,000 internet users aged 18+; France: 977 internet users aged 16+. </a:t>
            </a:r>
            <a:r>
              <a:rPr kumimoji="0" lang="en-US" sz="800" b="0" i="0" u="none" strike="noStrike" kern="0" cap="none" spc="0" normalizeH="0" baseline="0" noProof="0">
                <a:ln>
                  <a:noFill/>
                </a:ln>
                <a:solidFill>
                  <a:prstClr val="black"/>
                </a:solidFill>
                <a:effectLst/>
                <a:uLnTx/>
                <a:uFillTx/>
                <a:latin typeface="DM Sans"/>
                <a:ea typeface="+mn-ea"/>
              </a:rPr>
              <a:t>Source: Kantar Profiles/Mintel, February 2022, January 2022, December 2022. </a:t>
            </a:r>
            <a:r>
              <a:rPr kumimoji="0" lang="en-US" sz="800" b="1" i="0" u="none" strike="noStrike" kern="0" cap="none" spc="0" normalizeH="0" baseline="0" noProof="0">
                <a:ln>
                  <a:noFill/>
                </a:ln>
                <a:solidFill>
                  <a:prstClr val="black"/>
                </a:solidFill>
                <a:effectLst/>
                <a:uLnTx/>
                <a:uFillTx/>
                <a:latin typeface="DM Sans"/>
                <a:ea typeface="+mn-ea"/>
              </a:rPr>
              <a:t>3. </a:t>
            </a:r>
            <a:r>
              <a:rPr kumimoji="0" lang="en-US" sz="800" b="0" i="0" u="none" strike="noStrike" kern="1200" cap="none" spc="0" normalizeH="0" baseline="0" noProof="0">
                <a:ln>
                  <a:noFill/>
                </a:ln>
                <a:solidFill>
                  <a:prstClr val="black"/>
                </a:solidFill>
                <a:effectLst/>
                <a:uLnTx/>
                <a:uFillTx/>
                <a:latin typeface="DM Sans"/>
                <a:ea typeface="+mn-ea"/>
                <a:cs typeface="+mn-cs"/>
              </a:rPr>
              <a:t>G. </a:t>
            </a:r>
            <a:r>
              <a:rPr kumimoji="0" lang="en-US" sz="800" b="0" i="0" u="none" strike="noStrike" kern="1200" cap="none" spc="0" normalizeH="0" baseline="0" noProof="0" err="1">
                <a:ln>
                  <a:noFill/>
                </a:ln>
                <a:solidFill>
                  <a:prstClr val="black"/>
                </a:solidFill>
                <a:effectLst/>
                <a:uLnTx/>
                <a:uFillTx/>
                <a:latin typeface="DM Sans"/>
                <a:ea typeface="+mn-ea"/>
                <a:cs typeface="+mn-cs"/>
              </a:rPr>
              <a:t>Loussouarn</a:t>
            </a:r>
            <a:r>
              <a:rPr kumimoji="0" lang="en-US" sz="800" b="0" i="0" u="none" strike="noStrike" kern="1200" cap="none" spc="0" normalizeH="0" baseline="0" noProof="0">
                <a:ln>
                  <a:noFill/>
                </a:ln>
                <a:solidFill>
                  <a:prstClr val="black"/>
                </a:solidFill>
                <a:effectLst/>
                <a:uLnTx/>
                <a:uFillTx/>
                <a:latin typeface="DM Sans"/>
                <a:ea typeface="+mn-ea"/>
                <a:cs typeface="+mn-cs"/>
              </a:rPr>
              <a:t>,  Worldwide diversity of hair curliness: a new method of assessment, International Journal of Dermatology, 2007, 46 (Suppl. 1), 2-6.</a:t>
            </a:r>
            <a:endParaRPr kumimoji="0" lang="en-US" sz="800" b="0" i="0" u="none" strike="noStrike" kern="0" cap="none" spc="0" normalizeH="0" baseline="0" noProof="0">
              <a:ln>
                <a:noFill/>
              </a:ln>
              <a:solidFill>
                <a:prstClr val="black"/>
              </a:solidFill>
              <a:effectLst/>
              <a:highlight>
                <a:srgbClr val="FFFF00"/>
              </a:highlight>
              <a:uLnTx/>
              <a:uFillTx/>
              <a:latin typeface="DM Sans"/>
              <a:ea typeface="+mn-ea"/>
            </a:endParaRPr>
          </a:p>
        </p:txBody>
      </p:sp>
      <p:sp>
        <p:nvSpPr>
          <p:cNvPr id="31" name="TextBox 30">
            <a:extLst>
              <a:ext uri="{FF2B5EF4-FFF2-40B4-BE49-F238E27FC236}">
                <a16:creationId xmlns:a16="http://schemas.microsoft.com/office/drawing/2014/main" id="{8D2ED0D6-FD2C-F497-B64A-9A4E5DA62F74}"/>
              </a:ext>
            </a:extLst>
          </p:cNvPr>
          <p:cNvSpPr txBox="1"/>
          <p:nvPr/>
        </p:nvSpPr>
        <p:spPr>
          <a:xfrm>
            <a:off x="513363" y="3814816"/>
            <a:ext cx="6606395"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Re-partitioning of hair into the eight curliness types</a:t>
            </a:r>
            <a:r>
              <a:rPr kumimoji="0" lang="de-CH" sz="1600" b="1" i="0" u="none" strike="noStrike" kern="1200" cap="none" spc="0" normalizeH="0" baseline="30000" noProof="0">
                <a:ln>
                  <a:noFill/>
                </a:ln>
                <a:solidFill>
                  <a:srgbClr val="000000"/>
                </a:solidFill>
                <a:effectLst/>
                <a:uLnTx/>
                <a:uFillTx/>
                <a:latin typeface="DM Sans"/>
                <a:ea typeface="+mn-ea"/>
                <a:cs typeface="+mn-cs"/>
              </a:rPr>
              <a:t>3</a:t>
            </a:r>
            <a:endParaRPr kumimoji="0" lang="en-US" sz="1600" b="1" i="0" u="none" strike="noStrike" kern="1200" cap="none" spc="0" normalizeH="0" baseline="30000" noProof="0">
              <a:ln>
                <a:noFill/>
              </a:ln>
              <a:solidFill>
                <a:prstClr val="black"/>
              </a:solidFill>
              <a:effectLst/>
              <a:uLnTx/>
              <a:uFillTx/>
              <a:latin typeface="DM Sans"/>
              <a:ea typeface="+mn-ea"/>
              <a:cs typeface="+mn-cs"/>
            </a:endParaRPr>
          </a:p>
        </p:txBody>
      </p:sp>
      <p:pic>
        <p:nvPicPr>
          <p:cNvPr id="4" name="Graphic 3">
            <a:extLst>
              <a:ext uri="{FF2B5EF4-FFF2-40B4-BE49-F238E27FC236}">
                <a16:creationId xmlns:a16="http://schemas.microsoft.com/office/drawing/2014/main" id="{8AC77803-BF73-C2B7-5213-A520BE717894}"/>
              </a:ext>
            </a:extLst>
          </p:cNvPr>
          <p:cNvPicPr>
            <a:picLocks noChangeAspect="1"/>
          </p:cNvPicPr>
          <p:nvPr/>
        </p:nvPicPr>
        <p:blipFill rotWithShape="1">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l="14126" r="54400"/>
          <a:stretch/>
        </p:blipFill>
        <p:spPr>
          <a:xfrm rot="4590126">
            <a:off x="8368415" y="1277914"/>
            <a:ext cx="8057351" cy="4302169"/>
          </a:xfrm>
          <a:prstGeom prst="rect">
            <a:avLst/>
          </a:prstGeom>
        </p:spPr>
      </p:pic>
      <p:pic>
        <p:nvPicPr>
          <p:cNvPr id="5" name="Graphic 4">
            <a:extLst>
              <a:ext uri="{FF2B5EF4-FFF2-40B4-BE49-F238E27FC236}">
                <a16:creationId xmlns:a16="http://schemas.microsoft.com/office/drawing/2014/main" id="{0F716673-BAE1-142D-2E32-E43731E269E6}"/>
              </a:ext>
            </a:extLst>
          </p:cNvPr>
          <p:cNvPicPr>
            <a:picLocks noChangeAspect="1"/>
          </p:cNvPicPr>
          <p:nvPr/>
        </p:nvPicPr>
        <p:blipFill rotWithShape="1">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r="77245"/>
          <a:stretch/>
        </p:blipFill>
        <p:spPr>
          <a:xfrm rot="2671773">
            <a:off x="-2693127" y="3139987"/>
            <a:ext cx="5526876" cy="4081783"/>
          </a:xfrm>
          <a:prstGeom prst="rect">
            <a:avLst/>
          </a:prstGeom>
        </p:spPr>
      </p:pic>
    </p:spTree>
    <p:extLst>
      <p:ext uri="{BB962C8B-B14F-4D97-AF65-F5344CB8AC3E}">
        <p14:creationId xmlns:p14="http://schemas.microsoft.com/office/powerpoint/2010/main" val="2597046879"/>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4DE28C14-41BF-A7A1-16CB-3F41FC4212C3}"/>
              </a:ext>
            </a:extLst>
          </p:cNvPr>
          <p:cNvSpPr txBox="1">
            <a:spLocks/>
          </p:cNvSpPr>
          <p:nvPr/>
        </p:nvSpPr>
        <p:spPr>
          <a:xfrm>
            <a:off x="6221505" y="1348209"/>
            <a:ext cx="5668095" cy="422405"/>
          </a:xfrm>
          <a:prstGeom prst="rect">
            <a:avLst/>
          </a:prstGeom>
          <a:solidFill>
            <a:srgbClr val="9138B0"/>
          </a:solidFill>
        </p:spPr>
        <p:txBody>
          <a:bodyPr vert="horz" lIns="90000" tIns="72000" rIns="90000" bIns="72000" rtlCol="0" anchor="t" anchorCtr="0">
            <a:sp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Not enough </a:t>
            </a:r>
            <a:r>
              <a:rPr kumimoji="0" lang="en-US" sz="1800" b="1" i="0" u="none" strike="noStrike" kern="1200" cap="none" spc="0" normalizeH="0" baseline="0" noProof="0">
                <a:ln>
                  <a:noFill/>
                </a:ln>
                <a:solidFill>
                  <a:prstClr val="white"/>
                </a:solidFill>
                <a:effectLst/>
                <a:uLnTx/>
                <a:uFillTx/>
                <a:latin typeface="DM Sans"/>
                <a:ea typeface="+mn-ea"/>
                <a:cs typeface="+mn-cs"/>
              </a:rPr>
              <a:t>product choice</a:t>
            </a:r>
            <a:endParaRPr kumimoji="0" lang="en-US" sz="1400" b="0" i="0" u="none" strike="noStrike" kern="1200" cap="none" spc="0" normalizeH="0" baseline="0" noProof="0">
              <a:ln>
                <a:noFill/>
              </a:ln>
              <a:solidFill>
                <a:prstClr val="white"/>
              </a:solidFill>
              <a:effectLst/>
              <a:uLnTx/>
              <a:uFillTx/>
              <a:latin typeface="DM Sans"/>
              <a:ea typeface="+mn-ea"/>
              <a:cs typeface="+mn-cs"/>
            </a:endParaRPr>
          </a:p>
        </p:txBody>
      </p:sp>
      <p:sp>
        <p:nvSpPr>
          <p:cNvPr id="11" name="Title 1">
            <a:extLst>
              <a:ext uri="{FF2B5EF4-FFF2-40B4-BE49-F238E27FC236}">
                <a16:creationId xmlns:a16="http://schemas.microsoft.com/office/drawing/2014/main" id="{DED4A30C-6412-0E03-8EDF-BA0A7B831CE4}"/>
              </a:ext>
            </a:extLst>
          </p:cNvPr>
          <p:cNvSpPr txBox="1">
            <a:spLocks/>
          </p:cNvSpPr>
          <p:nvPr/>
        </p:nvSpPr>
        <p:spPr>
          <a:xfrm>
            <a:off x="6221505" y="1348209"/>
            <a:ext cx="5668095" cy="1289509"/>
          </a:xfrm>
          <a:prstGeom prst="rect">
            <a:avLst/>
          </a:prstGeom>
          <a:ln w="25400">
            <a:solidFill>
              <a:srgbClr val="9138B0"/>
            </a:solidFill>
          </a:ln>
        </p:spPr>
        <p:txBody>
          <a:bodyPr vert="horz" lIns="90000" tIns="503998" rIns="90000" bIns="72000" rtlCol="0" anchor="t" anchorCtr="0">
            <a:sp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20" normalizeH="0" baseline="0" noProof="0">
                <a:ln>
                  <a:noFill/>
                </a:ln>
                <a:solidFill>
                  <a:srgbClr val="9138B0"/>
                </a:solidFill>
                <a:effectLst/>
                <a:uLnTx/>
                <a:uFillTx/>
                <a:latin typeface="DM Sans"/>
                <a:ea typeface="+mn-ea"/>
                <a:cs typeface="+mn-cs"/>
              </a:rPr>
              <a:t>61%</a:t>
            </a:r>
            <a:r>
              <a:rPr kumimoji="0" lang="en-US" sz="1400" b="1" i="0" u="none" strike="noStrike" kern="1200" cap="none" spc="-20" normalizeH="0" baseline="0" noProof="0">
                <a:ln>
                  <a:noFill/>
                </a:ln>
                <a:solidFill>
                  <a:srgbClr val="9138B0"/>
                </a:solidFill>
                <a:effectLst/>
                <a:uLnTx/>
                <a:uFillTx/>
                <a:latin typeface="DM Sans"/>
                <a:ea typeface="+mn-ea"/>
                <a:cs typeface="+mn-cs"/>
              </a:rPr>
              <a:t> </a:t>
            </a:r>
            <a:r>
              <a:rPr kumimoji="0" lang="en-US" sz="1400" b="0" i="0" u="none" strike="noStrike" kern="1200" cap="none" spc="-20" normalizeH="0" baseline="0" noProof="0">
                <a:ln>
                  <a:noFill/>
                </a:ln>
                <a:solidFill>
                  <a:srgbClr val="000000"/>
                </a:solidFill>
                <a:effectLst/>
                <a:uLnTx/>
                <a:uFillTx/>
                <a:latin typeface="DM Sans"/>
                <a:ea typeface="Trebuchet MS"/>
              </a:rPr>
              <a:t>of female adults in the UK agree a diverse BPC brand is one that </a:t>
            </a:r>
            <a:r>
              <a:rPr kumimoji="0" lang="en-US" sz="1400" b="0" i="0" u="none" strike="noStrike" kern="1200" cap="none" spc="-20" normalizeH="0" baseline="0" noProof="0">
                <a:ln>
                  <a:noFill/>
                </a:ln>
                <a:solidFill>
                  <a:srgbClr val="000000"/>
                </a:solidFill>
                <a:effectLst/>
                <a:uLnTx/>
                <a:uFillTx/>
                <a:latin typeface="DM Sans"/>
                <a:ea typeface="Trebuchet MS"/>
                <a:hlinkClick r:id="rId3">
                  <a:extLst>
                    <a:ext uri="{A12FA001-AC4F-418D-AE19-62706E023703}">
                      <ahyp:hlinkClr xmlns:ahyp="http://schemas.microsoft.com/office/drawing/2018/hyperlinkcolor" val="tx"/>
                    </a:ext>
                  </a:extLst>
                </a:hlinkClick>
              </a:rPr>
              <a:t>creates products for people with different skin tones/hair types</a:t>
            </a:r>
            <a:r>
              <a:rPr kumimoji="0" lang="en-US" sz="1400" b="0" i="0" u="none" strike="noStrike" kern="1200" cap="none" spc="-20" normalizeH="0" baseline="30000" noProof="0">
                <a:ln>
                  <a:noFill/>
                </a:ln>
                <a:solidFill>
                  <a:srgbClr val="000000"/>
                </a:solidFill>
                <a:effectLst/>
                <a:uLnTx/>
                <a:uFillTx/>
                <a:latin typeface="DM Sans"/>
                <a:ea typeface="Trebuchet MS"/>
                <a:hlinkClick r:id="rId3">
                  <a:extLst>
                    <a:ext uri="{A12FA001-AC4F-418D-AE19-62706E023703}">
                      <ahyp:hlinkClr xmlns:ahyp="http://schemas.microsoft.com/office/drawing/2018/hyperlinkcolor" val="tx"/>
                    </a:ext>
                  </a:extLst>
                </a:hlinkClick>
              </a:rPr>
              <a:t>2</a:t>
            </a:r>
            <a:endParaRPr kumimoji="0" lang="en-US" sz="1400" b="0" i="0" u="none" strike="noStrike" kern="1200" cap="none" spc="-20" normalizeH="0" baseline="30000" noProof="0">
              <a:ln>
                <a:noFill/>
              </a:ln>
              <a:solidFill>
                <a:prstClr val="black"/>
              </a:solidFill>
              <a:effectLst/>
              <a:uLnTx/>
              <a:uFillTx/>
              <a:latin typeface="DM Sans"/>
              <a:ea typeface="+mn-ea"/>
              <a:cs typeface="+mn-cs"/>
            </a:endParaRPr>
          </a:p>
        </p:txBody>
      </p:sp>
      <p:sp>
        <p:nvSpPr>
          <p:cNvPr id="32" name="Title 1">
            <a:extLst>
              <a:ext uri="{FF2B5EF4-FFF2-40B4-BE49-F238E27FC236}">
                <a16:creationId xmlns:a16="http://schemas.microsoft.com/office/drawing/2014/main" id="{1A94891A-E423-F1FD-56F1-8D7B33FB5ACE}"/>
              </a:ext>
            </a:extLst>
          </p:cNvPr>
          <p:cNvSpPr txBox="1">
            <a:spLocks/>
          </p:cNvSpPr>
          <p:nvPr/>
        </p:nvSpPr>
        <p:spPr>
          <a:xfrm>
            <a:off x="6221505" y="2655149"/>
            <a:ext cx="5668095" cy="398361"/>
          </a:xfrm>
          <a:prstGeom prst="rect">
            <a:avLst/>
          </a:prstGeom>
          <a:solidFill>
            <a:srgbClr val="4D3C35"/>
          </a:solidFill>
        </p:spPr>
        <p:txBody>
          <a:bodyPr vert="horz" lIns="90000" tIns="72000" rIns="90000" bIns="72000" rtlCol="0" anchor="t" anchorCtr="0">
            <a:sp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194"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Not enough </a:t>
            </a:r>
            <a:r>
              <a:rPr kumimoji="0" lang="en-US" sz="1800" b="1" i="0" u="none" strike="noStrike" kern="1200" cap="none" spc="0" normalizeH="0" baseline="0" noProof="0">
                <a:ln>
                  <a:noFill/>
                </a:ln>
                <a:solidFill>
                  <a:prstClr val="white"/>
                </a:solidFill>
                <a:effectLst/>
                <a:uLnTx/>
                <a:uFillTx/>
                <a:latin typeface="DM Sans"/>
                <a:ea typeface="+mn-ea"/>
                <a:cs typeface="+mn-cs"/>
              </a:rPr>
              <a:t>services</a:t>
            </a:r>
            <a:endParaRPr kumimoji="0" lang="en-US" sz="1400" b="0" i="0" u="none" strike="noStrike" kern="1200" cap="none" spc="0" normalizeH="0" baseline="0" noProof="0">
              <a:ln>
                <a:noFill/>
              </a:ln>
              <a:solidFill>
                <a:prstClr val="white"/>
              </a:solidFill>
              <a:effectLst/>
              <a:uLnTx/>
              <a:uFillTx/>
              <a:latin typeface="DM Sans"/>
            </a:endParaRPr>
          </a:p>
        </p:txBody>
      </p:sp>
      <p:sp>
        <p:nvSpPr>
          <p:cNvPr id="13" name="Title 1">
            <a:extLst>
              <a:ext uri="{FF2B5EF4-FFF2-40B4-BE49-F238E27FC236}">
                <a16:creationId xmlns:a16="http://schemas.microsoft.com/office/drawing/2014/main" id="{39B42631-7453-EE37-3EF7-6FCFB0D1F95B}"/>
              </a:ext>
            </a:extLst>
          </p:cNvPr>
          <p:cNvSpPr txBox="1">
            <a:spLocks/>
          </p:cNvSpPr>
          <p:nvPr/>
        </p:nvSpPr>
        <p:spPr>
          <a:xfrm>
            <a:off x="6221505" y="2655149"/>
            <a:ext cx="5668095" cy="1063996"/>
          </a:xfrm>
          <a:prstGeom prst="rect">
            <a:avLst/>
          </a:prstGeom>
          <a:ln w="25400">
            <a:solidFill>
              <a:srgbClr val="4D3C35"/>
            </a:solidFill>
          </a:ln>
        </p:spPr>
        <p:txBody>
          <a:bodyPr vert="horz" lIns="90000" tIns="503998" rIns="90000" bIns="72000" rtlCol="0" anchor="t" anchorCtr="0">
            <a:no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194"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DM Sans"/>
              </a:rPr>
              <a:t>”Only </a:t>
            </a:r>
            <a:r>
              <a:rPr kumimoji="0" lang="en-US" sz="1800" b="1" i="0" u="none" strike="noStrike" kern="1200" cap="none" spc="0" normalizeH="0" baseline="0" noProof="0">
                <a:ln>
                  <a:noFill/>
                </a:ln>
                <a:solidFill>
                  <a:srgbClr val="4D3C35"/>
                </a:solidFill>
                <a:effectLst/>
                <a:uLnTx/>
                <a:uFillTx/>
                <a:latin typeface="DM Sans"/>
              </a:rPr>
              <a:t>5% of hairdressers </a:t>
            </a:r>
            <a:r>
              <a:rPr kumimoji="0" lang="en-US" sz="1400" b="0" i="0" u="none" strike="noStrike" kern="1200" cap="none" spc="0" normalizeH="0" baseline="0" noProof="0">
                <a:ln>
                  <a:noFill/>
                </a:ln>
                <a:solidFill>
                  <a:srgbClr val="000000"/>
                </a:solidFill>
                <a:effectLst/>
                <a:uLnTx/>
                <a:uFillTx/>
                <a:latin typeface="DM Sans"/>
              </a:rPr>
              <a:t>are trained in textured hair”</a:t>
            </a:r>
            <a:r>
              <a:rPr kumimoji="0" lang="en-US" sz="1400" b="0" i="0" u="none" strike="noStrike" kern="1200" cap="none" spc="0" normalizeH="0" baseline="30000" noProof="0">
                <a:ln>
                  <a:noFill/>
                </a:ln>
                <a:solidFill>
                  <a:srgbClr val="000000"/>
                </a:solidFill>
                <a:effectLst/>
                <a:uLnTx/>
                <a:uFillTx/>
                <a:latin typeface="DM Sans"/>
              </a:rPr>
              <a:t>3</a:t>
            </a:r>
            <a:r>
              <a:rPr kumimoji="0" lang="en-US" sz="1400" b="0" i="0" u="none" strike="noStrike" kern="1200" cap="none" spc="0" normalizeH="0" baseline="0" noProof="0">
                <a:ln>
                  <a:noFill/>
                </a:ln>
                <a:solidFill>
                  <a:srgbClr val="000000"/>
                </a:solidFill>
                <a:effectLst/>
                <a:uLnTx/>
                <a:uFillTx/>
                <a:latin typeface="DM Sans"/>
              </a:rPr>
              <a:t> </a:t>
            </a:r>
          </a:p>
        </p:txBody>
      </p:sp>
      <p:sp>
        <p:nvSpPr>
          <p:cNvPr id="7" name="base_and_source" descr="base_and_source">
            <a:extLst>
              <a:ext uri="{FF2B5EF4-FFF2-40B4-BE49-F238E27FC236}">
                <a16:creationId xmlns:a16="http://schemas.microsoft.com/office/drawing/2014/main" id="{2D07DF62-51B7-6F01-1112-FCC4A5BE399B}"/>
              </a:ext>
            </a:extLst>
          </p:cNvPr>
          <p:cNvSpPr>
            <a:spLocks noGrp="1"/>
          </p:cNvSpPr>
          <p:nvPr>
            <p:ph type="body" sz="quarter" idx="4294967295"/>
          </p:nvPr>
        </p:nvSpPr>
        <p:spPr>
          <a:xfrm>
            <a:off x="690986" y="6155470"/>
            <a:ext cx="8078533" cy="369332"/>
          </a:xfrm>
        </p:spPr>
        <p:txBody>
          <a:bodyPr wrap="square" lIns="0" rIns="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baseline="0">
                <a:solidFill>
                  <a:srgbClr val="7F7F7F"/>
                </a:solidFill>
                <a:latin typeface="Trebuchet MS"/>
                <a:cs typeface="Trebuchet MS"/>
              </a:defRPr>
            </a:lvl1pPr>
          </a:lstStyle>
          <a:p>
            <a:pPr>
              <a:spcBef>
                <a:spcPts val="0"/>
              </a:spcBef>
              <a:spcAft>
                <a:spcPts val="0"/>
              </a:spcAft>
            </a:pPr>
            <a:r>
              <a:rPr lang="en-US" b="1" i="0" dirty="0">
                <a:solidFill>
                  <a:schemeClr val="tx1"/>
                </a:solidFill>
                <a:latin typeface="+mn-lt"/>
                <a:ea typeface="Trebuchet MS"/>
              </a:rPr>
              <a:t>1. </a:t>
            </a:r>
            <a:r>
              <a:rPr lang="en-US" i="0" dirty="0">
                <a:solidFill>
                  <a:schemeClr val="tx1"/>
                </a:solidFill>
                <a:latin typeface="+mn-lt"/>
                <a:ea typeface="Trebuchet MS"/>
              </a:rPr>
              <a:t>Base: UK: 1,949 internet users aged 16+ Source: </a:t>
            </a:r>
            <a:r>
              <a:rPr lang="en-US" i="0" dirty="0">
                <a:solidFill>
                  <a:schemeClr val="tx1"/>
                </a:solidFill>
                <a:latin typeface="+mn-lt"/>
              </a:rPr>
              <a:t>Lightspeed/Mintel. </a:t>
            </a:r>
            <a:r>
              <a:rPr lang="en-US" b="1" i="0" dirty="0">
                <a:solidFill>
                  <a:schemeClr val="tx1"/>
                </a:solidFill>
                <a:latin typeface="+mn-lt"/>
                <a:ea typeface="Trebuchet MS"/>
              </a:rPr>
              <a:t>2. </a:t>
            </a:r>
            <a:r>
              <a:rPr lang="en-US" i="0" dirty="0">
                <a:solidFill>
                  <a:schemeClr val="tx1"/>
                </a:solidFill>
                <a:latin typeface="+mn-lt"/>
                <a:ea typeface="Trebuchet MS"/>
              </a:rPr>
              <a:t>US: 1,773 internet users aged 18+ who use beauty products; UK: 998 female internet users aged 16+; France: 977 internet users aged 16+ </a:t>
            </a:r>
            <a:r>
              <a:rPr lang="en-US" i="0" dirty="0">
                <a:solidFill>
                  <a:schemeClr val="tx1"/>
                </a:solidFill>
                <a:latin typeface="+mn-lt"/>
              </a:rPr>
              <a:t>Source: Kantar Profiles/Mintel, November 2021, December 2020, December 2022. </a:t>
            </a:r>
            <a:r>
              <a:rPr kumimoji="0" lang="en-US" b="1" i="0" u="none" strike="noStrike" kern="1200" cap="none" spc="0" normalizeH="0" baseline="0" noProof="0" dirty="0">
                <a:ln>
                  <a:noFill/>
                </a:ln>
                <a:solidFill>
                  <a:schemeClr val="tx1"/>
                </a:solidFill>
                <a:effectLst/>
                <a:uLnTx/>
                <a:uFillTx/>
                <a:latin typeface="+mn-lt"/>
                <a:ea typeface="+mn-ea"/>
                <a:cs typeface="+mn-cs"/>
              </a:rPr>
              <a:t>3. </a:t>
            </a:r>
            <a:r>
              <a:rPr kumimoji="0" lang="en-US" i="0" u="none" strike="noStrike" kern="1200" cap="none" spc="0" normalizeH="0" baseline="0" noProof="0" dirty="0">
                <a:ln>
                  <a:noFill/>
                </a:ln>
                <a:solidFill>
                  <a:schemeClr val="tx1"/>
                </a:solidFill>
                <a:effectLst/>
                <a:uLnTx/>
                <a:uFillTx/>
                <a:latin typeface="+mn-lt"/>
                <a:ea typeface="+mn-ea"/>
                <a:cs typeface="+mn-cs"/>
              </a:rPr>
              <a:t>Jean-Michel </a:t>
            </a:r>
            <a:r>
              <a:rPr kumimoji="0" lang="en-US" i="0" u="none" strike="noStrike" kern="1200" cap="none" spc="0" normalizeH="0" baseline="0" noProof="0" dirty="0" err="1">
                <a:ln>
                  <a:noFill/>
                </a:ln>
                <a:solidFill>
                  <a:schemeClr val="tx1"/>
                </a:solidFill>
                <a:effectLst/>
                <a:uLnTx/>
                <a:uFillTx/>
                <a:latin typeface="+mn-lt"/>
                <a:ea typeface="+mn-ea"/>
                <a:cs typeface="+mn-cs"/>
              </a:rPr>
              <a:t>Gaudineau</a:t>
            </a:r>
            <a:r>
              <a:rPr kumimoji="0" lang="en-US" i="0" u="none" strike="noStrike" kern="1200" cap="none" spc="0" normalizeH="0" baseline="0" noProof="0" dirty="0">
                <a:ln>
                  <a:noFill/>
                </a:ln>
                <a:solidFill>
                  <a:schemeClr val="tx1"/>
                </a:solidFill>
                <a:effectLst/>
                <a:uLnTx/>
                <a:uFillTx/>
                <a:latin typeface="+mn-lt"/>
                <a:ea typeface="+mn-ea"/>
                <a:cs typeface="+mn-cs"/>
              </a:rPr>
              <a:t>, </a:t>
            </a:r>
            <a:r>
              <a:rPr kumimoji="0" lang="en-US" i="0" u="none" strike="noStrike" kern="1200" cap="none" spc="0" normalizeH="0" baseline="0" noProof="0" dirty="0" err="1">
                <a:ln>
                  <a:noFill/>
                </a:ln>
                <a:solidFill>
                  <a:schemeClr val="tx1"/>
                </a:solidFill>
                <a:effectLst/>
                <a:uLnTx/>
                <a:uFillTx/>
                <a:latin typeface="+mn-lt"/>
                <a:ea typeface="+mn-ea"/>
                <a:cs typeface="+mn-cs"/>
              </a:rPr>
              <a:t>Kérastase</a:t>
            </a:r>
            <a:r>
              <a:rPr kumimoji="0" lang="en-US" i="0" u="none" strike="noStrike" kern="1200" cap="none" spc="0" normalizeH="0" baseline="0" noProof="0" dirty="0">
                <a:ln>
                  <a:noFill/>
                </a:ln>
                <a:solidFill>
                  <a:schemeClr val="tx1"/>
                </a:solidFill>
                <a:effectLst/>
                <a:uLnTx/>
                <a:uFillTx/>
                <a:latin typeface="+mn-lt"/>
                <a:ea typeface="+mn-ea"/>
                <a:cs typeface="+mn-cs"/>
              </a:rPr>
              <a:t> educator</a:t>
            </a:r>
            <a:r>
              <a:rPr lang="en-US" i="0" kern="1200" dirty="0">
                <a:solidFill>
                  <a:schemeClr val="tx1"/>
                </a:solidFill>
                <a:latin typeface="+mn-lt"/>
                <a:cs typeface="+mn-cs"/>
              </a:rPr>
              <a:t>. </a:t>
            </a:r>
            <a:br>
              <a:rPr lang="en-US" i="0" kern="1200" dirty="0">
                <a:solidFill>
                  <a:schemeClr val="tx1"/>
                </a:solidFill>
                <a:latin typeface="+mn-lt"/>
                <a:cs typeface="+mn-cs"/>
              </a:rPr>
            </a:br>
            <a:r>
              <a:rPr lang="en-US" b="1" i="0" kern="1200" dirty="0">
                <a:solidFill>
                  <a:schemeClr val="tx1"/>
                </a:solidFill>
                <a:latin typeface="+mn-lt"/>
                <a:cs typeface="+mn-cs"/>
              </a:rPr>
              <a:t>4</a:t>
            </a:r>
            <a:r>
              <a:rPr kumimoji="0" lang="en-US" b="1" i="0" u="none" strike="noStrike" kern="1200" cap="none" spc="0" normalizeH="0" baseline="0" noProof="0" dirty="0">
                <a:ln>
                  <a:noFill/>
                </a:ln>
                <a:solidFill>
                  <a:schemeClr val="tx1"/>
                </a:solidFill>
                <a:effectLst/>
                <a:uLnTx/>
                <a:uFillTx/>
                <a:latin typeface="+mn-lt"/>
                <a:ea typeface="+mn-ea"/>
                <a:cs typeface="+mn-cs"/>
              </a:rPr>
              <a:t>. </a:t>
            </a:r>
            <a:r>
              <a:rPr kumimoji="0" lang="en-US" i="0" u="none" strike="noStrike" kern="1200" cap="none" spc="0" normalizeH="0" baseline="0" noProof="0" dirty="0">
                <a:ln>
                  <a:noFill/>
                </a:ln>
                <a:solidFill>
                  <a:schemeClr val="tx1"/>
                </a:solidFill>
                <a:effectLst/>
                <a:uLnTx/>
                <a:uFillTx/>
                <a:latin typeface="+mn-lt"/>
                <a:ea typeface="+mn-ea"/>
                <a:cs typeface="+mn-cs"/>
              </a:rPr>
              <a:t>www.allthingshair.com/en-us/hairstyles-haircuts/hair-inequality-in-the-united-states/</a:t>
            </a:r>
            <a:endParaRPr lang="en-US" i="0" dirty="0">
              <a:solidFill>
                <a:schemeClr val="tx1"/>
              </a:solidFill>
              <a:latin typeface="+mn-lt"/>
            </a:endParaRPr>
          </a:p>
        </p:txBody>
      </p:sp>
      <p:sp>
        <p:nvSpPr>
          <p:cNvPr id="21" name="TextBox 20">
            <a:extLst>
              <a:ext uri="{FF2B5EF4-FFF2-40B4-BE49-F238E27FC236}">
                <a16:creationId xmlns:a16="http://schemas.microsoft.com/office/drawing/2014/main" id="{8E5A1180-AE1E-D2E0-5DDF-DFA2C0CACC13}"/>
              </a:ext>
            </a:extLst>
          </p:cNvPr>
          <p:cNvSpPr txBox="1"/>
          <p:nvPr/>
        </p:nvSpPr>
        <p:spPr>
          <a:xfrm>
            <a:off x="6219475" y="4404600"/>
            <a:ext cx="5197131" cy="123623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1000"/>
              </a:spcBef>
              <a:spcAft>
                <a:spcPts val="1000"/>
              </a:spcAft>
              <a:buClrTx/>
              <a:buSzTx/>
              <a:buFontTx/>
              <a:buNone/>
              <a:tabLst/>
              <a:defRPr/>
            </a:pPr>
            <a:r>
              <a:rPr lang="en-US" sz="1600" b="1">
                <a:solidFill>
                  <a:srgbClr val="2D2A26"/>
                </a:solidFill>
                <a:latin typeface="DM Sans"/>
              </a:rPr>
              <a:t>W</a:t>
            </a:r>
            <a:r>
              <a:rPr kumimoji="0" lang="en-US" sz="1600" b="1" i="0" u="none" strike="noStrike" kern="1200" cap="none" spc="0" normalizeH="0" baseline="0" noProof="0">
                <a:ln>
                  <a:noFill/>
                </a:ln>
                <a:solidFill>
                  <a:srgbClr val="2D2A26"/>
                </a:solidFill>
                <a:effectLst/>
                <a:uLnTx/>
                <a:uFillTx/>
                <a:latin typeface="DM Sans"/>
                <a:ea typeface="+mn-ea"/>
                <a:cs typeface="+mn-cs"/>
              </a:rPr>
              <a:t>omen with coily hair are more likely to travel furthest </a:t>
            </a:r>
            <a:r>
              <a:rPr kumimoji="0" lang="en-US" sz="1600" b="0" i="0" u="none" strike="noStrike" kern="1200" cap="none" spc="0" normalizeH="0" baseline="0" noProof="0">
                <a:ln>
                  <a:noFill/>
                </a:ln>
                <a:solidFill>
                  <a:srgbClr val="2D2A26"/>
                </a:solidFill>
                <a:effectLst/>
                <a:uLnTx/>
                <a:uFillTx/>
                <a:latin typeface="DM Sans"/>
                <a:ea typeface="+mn-ea"/>
                <a:cs typeface="+mn-cs"/>
              </a:rPr>
              <a:t>to shop for these products or even have their hair styled</a:t>
            </a:r>
            <a:r>
              <a:rPr kumimoji="0" lang="en-US" sz="1600" b="0" i="0" u="none" strike="noStrike" kern="1200" cap="none" spc="0" normalizeH="0" baseline="30000" noProof="0">
                <a:ln>
                  <a:noFill/>
                </a:ln>
                <a:solidFill>
                  <a:srgbClr val="2D2A26"/>
                </a:solidFill>
                <a:effectLst/>
                <a:uLnTx/>
                <a:uFillTx/>
                <a:latin typeface="DM Sans"/>
                <a:ea typeface="+mn-ea"/>
                <a:cs typeface="+mn-cs"/>
              </a:rPr>
              <a:t>4</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200" b="1" i="0" u="none" strike="noStrike" kern="1200" cap="none" spc="0" normalizeH="0" baseline="0" noProof="0">
                <a:ln>
                  <a:noFill/>
                </a:ln>
                <a:solidFill>
                  <a:srgbClr val="9138B0"/>
                </a:solidFill>
                <a:effectLst/>
                <a:uLnTx/>
                <a:uFillTx/>
                <a:latin typeface="DM Sans"/>
                <a:ea typeface="+mn-ea"/>
                <a:cs typeface="+mn-cs"/>
              </a:rPr>
              <a:t>5.2% </a:t>
            </a:r>
            <a:r>
              <a:rPr kumimoji="0" lang="en-US" sz="1200" b="0" i="0" u="none" strike="noStrike" kern="1200" cap="none" spc="0" normalizeH="0" baseline="0" noProof="0">
                <a:ln>
                  <a:noFill/>
                </a:ln>
                <a:solidFill>
                  <a:srgbClr val="2D2A26"/>
                </a:solidFill>
                <a:effectLst/>
                <a:uLnTx/>
                <a:uFillTx/>
                <a:latin typeface="DM Sans"/>
                <a:ea typeface="+mn-ea"/>
                <a:cs typeface="+mn-cs"/>
              </a:rPr>
              <a:t>of women with coily hair have to travel more than three hours, compared to </a:t>
            </a:r>
            <a:r>
              <a:rPr kumimoji="0" lang="en-US" sz="1200" b="1" i="0" u="none" strike="noStrike" kern="1200" cap="none" spc="0" normalizeH="0" baseline="0" noProof="0">
                <a:ln>
                  <a:noFill/>
                </a:ln>
                <a:solidFill>
                  <a:srgbClr val="9138B0"/>
                </a:solidFill>
                <a:effectLst/>
                <a:uLnTx/>
                <a:uFillTx/>
                <a:latin typeface="DM Sans"/>
                <a:ea typeface="+mn-ea"/>
                <a:cs typeface="+mn-cs"/>
              </a:rPr>
              <a:t>only 0.5% </a:t>
            </a:r>
            <a:r>
              <a:rPr kumimoji="0" lang="en-US" sz="1200" b="0" i="0" u="none" strike="noStrike" kern="1200" cap="none" spc="0" normalizeH="0" baseline="0" noProof="0">
                <a:ln>
                  <a:noFill/>
                </a:ln>
                <a:solidFill>
                  <a:srgbClr val="2D2A26"/>
                </a:solidFill>
                <a:effectLst/>
                <a:uLnTx/>
                <a:uFillTx/>
                <a:latin typeface="DM Sans"/>
                <a:ea typeface="+mn-ea"/>
                <a:cs typeface="+mn-cs"/>
              </a:rPr>
              <a:t>of women with straight hair</a:t>
            </a:r>
            <a:r>
              <a:rPr kumimoji="0" lang="en-US" sz="1200" b="1" i="0" u="none" strike="noStrike" kern="1200" cap="none" spc="0" normalizeH="0" baseline="30000" noProof="0">
                <a:ln>
                  <a:noFill/>
                </a:ln>
                <a:solidFill>
                  <a:srgbClr val="2D2A26"/>
                </a:solidFill>
                <a:effectLst/>
                <a:uLnTx/>
                <a:uFillTx/>
                <a:latin typeface="DM Sans"/>
                <a:ea typeface="+mn-ea"/>
                <a:cs typeface="+mn-cs"/>
              </a:rPr>
              <a:t>4</a:t>
            </a:r>
            <a:endParaRPr kumimoji="0" lang="en-US" sz="1200" b="0" i="0" u="none" strike="noStrike" kern="1200" cap="none" spc="0" normalizeH="0" baseline="30000" noProof="0">
              <a:ln>
                <a:noFill/>
              </a:ln>
              <a:solidFill>
                <a:srgbClr val="2D2A26"/>
              </a:solidFill>
              <a:effectLst/>
              <a:uLnTx/>
              <a:uFillTx/>
              <a:latin typeface="DM Sans"/>
              <a:ea typeface="+mn-ea"/>
              <a:cs typeface="+mn-cs"/>
            </a:endParaRPr>
          </a:p>
        </p:txBody>
      </p:sp>
      <p:pic>
        <p:nvPicPr>
          <p:cNvPr id="23" name="Imagem 11">
            <a:extLst>
              <a:ext uri="{FF2B5EF4-FFF2-40B4-BE49-F238E27FC236}">
                <a16:creationId xmlns:a16="http://schemas.microsoft.com/office/drawing/2014/main" id="{427711E7-66BD-F1EC-00A3-8393C2FD8E4A}"/>
              </a:ext>
            </a:extLst>
          </p:cNvPr>
          <p:cNvPicPr>
            <a:picLocks noChangeAspect="1"/>
          </p:cNvPicPr>
          <p:nvPr/>
        </p:nvPicPr>
        <p:blipFill>
          <a:blip r:embed="rId4"/>
          <a:stretch>
            <a:fillRect/>
          </a:stretch>
        </p:blipFill>
        <p:spPr>
          <a:xfrm>
            <a:off x="5750084" y="4352481"/>
            <a:ext cx="388586" cy="388586"/>
          </a:xfrm>
          <a:prstGeom prst="rect">
            <a:avLst/>
          </a:prstGeom>
        </p:spPr>
      </p:pic>
      <p:sp>
        <p:nvSpPr>
          <p:cNvPr id="34" name="TextBox 33">
            <a:extLst>
              <a:ext uri="{FF2B5EF4-FFF2-40B4-BE49-F238E27FC236}">
                <a16:creationId xmlns:a16="http://schemas.microsoft.com/office/drawing/2014/main" id="{6E789E87-4E34-4B9F-3F85-B2F83364860F}"/>
              </a:ext>
            </a:extLst>
          </p:cNvPr>
          <p:cNvSpPr txBox="1"/>
          <p:nvPr/>
        </p:nvSpPr>
        <p:spPr>
          <a:xfrm>
            <a:off x="302399" y="3955631"/>
            <a:ext cx="4962398"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DM Sans"/>
                <a:ea typeface="+mn-ea"/>
                <a:cs typeface="+mn-cs"/>
              </a:rPr>
              <a:t>Resulting in hair inequality </a:t>
            </a:r>
          </a:p>
        </p:txBody>
      </p:sp>
      <p:sp>
        <p:nvSpPr>
          <p:cNvPr id="3" name="Text Placeholder 2">
            <a:extLst>
              <a:ext uri="{FF2B5EF4-FFF2-40B4-BE49-F238E27FC236}">
                <a16:creationId xmlns:a16="http://schemas.microsoft.com/office/drawing/2014/main" id="{5F4C8261-4758-0416-8B41-C9457D61FCF4}"/>
              </a:ext>
            </a:extLst>
          </p:cNvPr>
          <p:cNvSpPr>
            <a:spLocks noGrp="1"/>
          </p:cNvSpPr>
          <p:nvPr>
            <p:ph type="body" idx="11"/>
          </p:nvPr>
        </p:nvSpPr>
        <p:spPr/>
        <p:txBody>
          <a:bodyPr/>
          <a:lstStyle/>
          <a:p>
            <a:r>
              <a:rPr lang="en-US"/>
              <a:t>People with textured hair feel underserved in hair care</a:t>
            </a:r>
          </a:p>
        </p:txBody>
      </p:sp>
      <p:sp>
        <p:nvSpPr>
          <p:cNvPr id="8" name="Title 7">
            <a:extLst>
              <a:ext uri="{FF2B5EF4-FFF2-40B4-BE49-F238E27FC236}">
                <a16:creationId xmlns:a16="http://schemas.microsoft.com/office/drawing/2014/main" id="{AE762C4A-C933-F1F9-EF7A-3F68028835B2}"/>
              </a:ext>
            </a:extLst>
          </p:cNvPr>
          <p:cNvSpPr>
            <a:spLocks noGrp="1"/>
          </p:cNvSpPr>
          <p:nvPr>
            <p:ph type="title"/>
          </p:nvPr>
        </p:nvSpPr>
        <p:spPr/>
        <p:txBody>
          <a:bodyPr/>
          <a:lstStyle/>
          <a:p>
            <a:r>
              <a:rPr lang="en-US"/>
              <a:t>And with a limited dedicated offer</a:t>
            </a:r>
          </a:p>
        </p:txBody>
      </p:sp>
      <p:sp>
        <p:nvSpPr>
          <p:cNvPr id="9" name="Slide Number Placeholder 7">
            <a:extLst>
              <a:ext uri="{FF2B5EF4-FFF2-40B4-BE49-F238E27FC236}">
                <a16:creationId xmlns:a16="http://schemas.microsoft.com/office/drawing/2014/main" id="{D60D7DAB-F2C6-7B48-67A5-2D526E8237CA}"/>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6" name="Title 1">
            <a:extLst>
              <a:ext uri="{FF2B5EF4-FFF2-40B4-BE49-F238E27FC236}">
                <a16:creationId xmlns:a16="http://schemas.microsoft.com/office/drawing/2014/main" id="{305BA240-D9A4-E3A1-FD81-AC1D1DE67255}"/>
              </a:ext>
            </a:extLst>
          </p:cNvPr>
          <p:cNvSpPr txBox="1">
            <a:spLocks/>
          </p:cNvSpPr>
          <p:nvPr/>
        </p:nvSpPr>
        <p:spPr>
          <a:xfrm>
            <a:off x="302399" y="1350000"/>
            <a:ext cx="5668095" cy="422405"/>
          </a:xfrm>
          <a:prstGeom prst="rect">
            <a:avLst/>
          </a:prstGeom>
          <a:solidFill>
            <a:srgbClr val="F5D8B8"/>
          </a:solidFill>
        </p:spPr>
        <p:txBody>
          <a:bodyPr vert="horz" lIns="90000" tIns="72000" rIns="90000" bIns="72000" rtlCol="0" anchor="t" anchorCtr="0">
            <a:sp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Not enough </a:t>
            </a:r>
            <a:r>
              <a:rPr kumimoji="0" lang="en-US" sz="1800" b="1" i="0" u="none" strike="noStrike" kern="1200" cap="none" spc="0" normalizeH="0" baseline="0" noProof="0">
                <a:ln>
                  <a:noFill/>
                </a:ln>
                <a:solidFill>
                  <a:prstClr val="black"/>
                </a:solidFill>
                <a:effectLst/>
                <a:uLnTx/>
                <a:uFillTx/>
                <a:latin typeface="DM Sans"/>
                <a:ea typeface="+mn-ea"/>
                <a:cs typeface="+mn-cs"/>
              </a:rPr>
              <a:t>products</a:t>
            </a:r>
            <a:endParaRPr kumimoji="0" lang="en-US" sz="1400" b="1" i="0" u="none" strike="noStrike" kern="1200" cap="none" spc="0" normalizeH="0" baseline="0" noProof="0">
              <a:ln>
                <a:noFill/>
              </a:ln>
              <a:solidFill>
                <a:prstClr val="black"/>
              </a:solidFill>
              <a:effectLst/>
              <a:uLnTx/>
              <a:uFillTx/>
              <a:latin typeface="DM Sans"/>
              <a:ea typeface="+mn-ea"/>
              <a:cs typeface="+mn-cs"/>
            </a:endParaRPr>
          </a:p>
        </p:txBody>
      </p:sp>
      <p:sp>
        <p:nvSpPr>
          <p:cNvPr id="10" name="Title 1">
            <a:extLst>
              <a:ext uri="{FF2B5EF4-FFF2-40B4-BE49-F238E27FC236}">
                <a16:creationId xmlns:a16="http://schemas.microsoft.com/office/drawing/2014/main" id="{1C67A98D-5196-D79B-9671-ABCDEFE3C4D6}"/>
              </a:ext>
            </a:extLst>
          </p:cNvPr>
          <p:cNvSpPr txBox="1">
            <a:spLocks/>
          </p:cNvSpPr>
          <p:nvPr/>
        </p:nvSpPr>
        <p:spPr>
          <a:xfrm>
            <a:off x="302399" y="1350000"/>
            <a:ext cx="5668095" cy="1110419"/>
          </a:xfrm>
          <a:prstGeom prst="rect">
            <a:avLst/>
          </a:prstGeom>
          <a:ln w="25400">
            <a:solidFill>
              <a:srgbClr val="F5D8B8"/>
            </a:solidFill>
          </a:ln>
        </p:spPr>
        <p:txBody>
          <a:bodyPr vert="horz" lIns="90000" tIns="503998" rIns="90000" bIns="72000" rtlCol="0" anchor="t" anchorCtr="0">
            <a:sp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08B1F"/>
                </a:solidFill>
                <a:effectLst/>
                <a:uLnTx/>
                <a:uFillTx/>
                <a:latin typeface="DM Sans"/>
                <a:ea typeface="+mn-ea"/>
                <a:cs typeface="+mn-cs"/>
              </a:rPr>
              <a:t>32% </a:t>
            </a:r>
            <a:r>
              <a:rPr kumimoji="0" lang="en-US" sz="1400" b="0" i="0" u="none" strike="noStrike" kern="1200" cap="none" spc="0" normalizeH="0" baseline="0" noProof="0">
                <a:ln>
                  <a:noFill/>
                </a:ln>
                <a:solidFill>
                  <a:srgbClr val="000000"/>
                </a:solidFill>
                <a:effectLst/>
                <a:uLnTx/>
                <a:uFillTx/>
                <a:latin typeface="DM Sans"/>
                <a:ea typeface="Trebuchet MS"/>
              </a:rPr>
              <a:t>of UK adults agree that there are </a:t>
            </a:r>
            <a:r>
              <a:rPr kumimoji="0" lang="en-US" sz="1400" b="0" i="0" u="none" strike="noStrike" kern="1200" cap="none" spc="0" normalizeH="0" baseline="0" noProof="0">
                <a:ln>
                  <a:noFill/>
                </a:ln>
                <a:solidFill>
                  <a:srgbClr val="000000"/>
                </a:solidFill>
                <a:effectLst/>
                <a:uLnTx/>
                <a:uFillTx/>
                <a:latin typeface="DM Sans"/>
                <a:ea typeface="Trebuchet MS"/>
                <a:hlinkClick r:id="rId5">
                  <a:extLst>
                    <a:ext uri="{A12FA001-AC4F-418D-AE19-62706E023703}">
                      <ahyp:hlinkClr xmlns:ahyp="http://schemas.microsoft.com/office/drawing/2018/hyperlinkcolor" val="tx"/>
                    </a:ext>
                  </a:extLst>
                </a:hlinkClick>
              </a:rPr>
              <a:t>not enough mainstream hair care brands for people with textured hair</a:t>
            </a:r>
            <a:r>
              <a:rPr kumimoji="0" lang="en-US" sz="1400" b="0" i="0" u="none" strike="noStrike" kern="1200" cap="none" spc="0" normalizeH="0" baseline="30000" noProof="0">
                <a:ln>
                  <a:noFill/>
                </a:ln>
                <a:solidFill>
                  <a:srgbClr val="000000"/>
                </a:solidFill>
                <a:effectLst/>
                <a:uLnTx/>
                <a:uFillTx/>
                <a:latin typeface="DM Sans"/>
                <a:ea typeface="Trebuchet MS"/>
                <a:hlinkClick r:id="rId5">
                  <a:extLst>
                    <a:ext uri="{A12FA001-AC4F-418D-AE19-62706E023703}">
                      <ahyp:hlinkClr xmlns:ahyp="http://schemas.microsoft.com/office/drawing/2018/hyperlinkcolor" val="tx"/>
                    </a:ext>
                  </a:extLst>
                </a:hlinkClick>
              </a:rPr>
              <a:t>1</a:t>
            </a:r>
            <a:endParaRPr kumimoji="0" lang="en-US" sz="1400" b="1" i="0" u="none" strike="noStrike" kern="1200" cap="none" spc="0" normalizeH="0" baseline="0" noProof="0">
              <a:ln>
                <a:noFill/>
              </a:ln>
              <a:solidFill>
                <a:srgbClr val="000000"/>
              </a:solidFill>
              <a:effectLst/>
              <a:uLnTx/>
              <a:uFillTx/>
              <a:latin typeface="DM Sans"/>
              <a:ea typeface="+mn-ea"/>
              <a:cs typeface="+mn-cs"/>
            </a:endParaRPr>
          </a:p>
        </p:txBody>
      </p:sp>
      <p:sp>
        <p:nvSpPr>
          <p:cNvPr id="31" name="Title 1">
            <a:extLst>
              <a:ext uri="{FF2B5EF4-FFF2-40B4-BE49-F238E27FC236}">
                <a16:creationId xmlns:a16="http://schemas.microsoft.com/office/drawing/2014/main" id="{713C0EB2-433A-CA08-4A53-C628FBEF979C}"/>
              </a:ext>
            </a:extLst>
          </p:cNvPr>
          <p:cNvSpPr txBox="1">
            <a:spLocks/>
          </p:cNvSpPr>
          <p:nvPr/>
        </p:nvSpPr>
        <p:spPr>
          <a:xfrm>
            <a:off x="302399" y="2655149"/>
            <a:ext cx="5666523" cy="398361"/>
          </a:xfrm>
          <a:prstGeom prst="rect">
            <a:avLst/>
          </a:prstGeom>
          <a:solidFill>
            <a:srgbClr val="58166D"/>
          </a:solidFill>
        </p:spPr>
        <p:txBody>
          <a:bodyPr vert="horz" lIns="90000" tIns="72000" rIns="90000" bIns="72000" rtlCol="0" anchor="t" anchorCtr="0">
            <a:sp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194"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Not enough </a:t>
            </a:r>
            <a:r>
              <a:rPr kumimoji="0" lang="en-US" sz="1800" b="1" i="0" u="none" strike="noStrike" kern="1200" cap="none" spc="0" normalizeH="0" baseline="0" noProof="0">
                <a:ln>
                  <a:noFill/>
                </a:ln>
                <a:solidFill>
                  <a:prstClr val="white"/>
                </a:solidFill>
                <a:effectLst/>
                <a:uLnTx/>
                <a:uFillTx/>
                <a:latin typeface="DM Sans"/>
                <a:ea typeface="+mn-ea"/>
                <a:cs typeface="+mn-cs"/>
              </a:rPr>
              <a:t>inclusivity</a:t>
            </a:r>
            <a:endParaRPr kumimoji="0" lang="en-US" sz="1400" b="0" i="0" u="none" strike="noStrike" kern="1200" cap="none" spc="0" normalizeH="0" baseline="0" noProof="0">
              <a:ln>
                <a:noFill/>
              </a:ln>
              <a:solidFill>
                <a:prstClr val="white"/>
              </a:solidFill>
              <a:effectLst/>
              <a:uLnTx/>
              <a:uFillTx/>
              <a:latin typeface="DM Sans"/>
              <a:ea typeface="+mn-ea"/>
              <a:cs typeface="+mn-cs"/>
            </a:endParaRPr>
          </a:p>
        </p:txBody>
      </p:sp>
      <p:sp>
        <p:nvSpPr>
          <p:cNvPr id="12" name="Title 1">
            <a:extLst>
              <a:ext uri="{FF2B5EF4-FFF2-40B4-BE49-F238E27FC236}">
                <a16:creationId xmlns:a16="http://schemas.microsoft.com/office/drawing/2014/main" id="{625134C7-677A-F6BA-320F-E72FF0A8C550}"/>
              </a:ext>
            </a:extLst>
          </p:cNvPr>
          <p:cNvSpPr txBox="1">
            <a:spLocks/>
          </p:cNvSpPr>
          <p:nvPr/>
        </p:nvSpPr>
        <p:spPr>
          <a:xfrm>
            <a:off x="302399" y="2655149"/>
            <a:ext cx="5668095" cy="1063996"/>
          </a:xfrm>
          <a:prstGeom prst="rect">
            <a:avLst/>
          </a:prstGeom>
          <a:ln w="25400">
            <a:solidFill>
              <a:srgbClr val="58166D"/>
            </a:solidFill>
          </a:ln>
        </p:spPr>
        <p:txBody>
          <a:bodyPr vert="horz" lIns="90000" tIns="503998" rIns="90000" bIns="72000" rtlCol="0" anchor="t" anchorCtr="0">
            <a:sp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194"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srgbClr val="58166D"/>
                </a:solidFill>
                <a:effectLst/>
                <a:uLnTx/>
                <a:uFillTx/>
                <a:latin typeface="DM Sans"/>
                <a:ea typeface="+mn-ea"/>
                <a:cs typeface="+mn-cs"/>
              </a:rPr>
              <a:t>40% </a:t>
            </a:r>
            <a:r>
              <a:rPr kumimoji="0" lang="en-US" sz="1400" b="0" i="0" u="none" strike="noStrike" kern="1200" cap="none" spc="0" normalizeH="0" baseline="0" noProof="0">
                <a:ln>
                  <a:noFill/>
                </a:ln>
                <a:solidFill>
                  <a:srgbClr val="000000"/>
                </a:solidFill>
                <a:effectLst/>
                <a:uLnTx/>
                <a:uFillTx/>
                <a:latin typeface="DM Sans"/>
                <a:ea typeface="Trebuchet MS"/>
              </a:rPr>
              <a:t>of adults in France agree that diversity/inclusion efforts by BPC brands often </a:t>
            </a:r>
            <a:r>
              <a:rPr kumimoji="0" lang="en-US" sz="1400" b="0" i="0" u="none" strike="noStrike" kern="1200" cap="none" spc="0" normalizeH="0" baseline="0" noProof="0">
                <a:ln>
                  <a:noFill/>
                </a:ln>
                <a:solidFill>
                  <a:srgbClr val="000000"/>
                </a:solidFill>
                <a:effectLst/>
                <a:uLnTx/>
                <a:uFillTx/>
                <a:latin typeface="DM Sans"/>
                <a:ea typeface="Trebuchet MS"/>
                <a:hlinkClick r:id="rId6">
                  <a:extLst>
                    <a:ext uri="{A12FA001-AC4F-418D-AE19-62706E023703}">
                      <ahyp:hlinkClr xmlns:ahyp="http://schemas.microsoft.com/office/drawing/2018/hyperlinkcolor" val="tx"/>
                    </a:ext>
                  </a:extLst>
                </a:hlinkClick>
              </a:rPr>
              <a:t>feel inauthentic</a:t>
            </a:r>
            <a:r>
              <a:rPr kumimoji="0" lang="en-US" sz="1400" b="0" i="0" u="none" strike="noStrike" kern="1200" cap="none" spc="0" normalizeH="0" baseline="30000" noProof="0">
                <a:ln>
                  <a:noFill/>
                </a:ln>
                <a:solidFill>
                  <a:srgbClr val="000000"/>
                </a:solidFill>
                <a:effectLst/>
                <a:uLnTx/>
                <a:uFillTx/>
                <a:latin typeface="DM Sans"/>
                <a:ea typeface="Trebuchet MS"/>
                <a:hlinkClick r:id="rId6">
                  <a:extLst>
                    <a:ext uri="{A12FA001-AC4F-418D-AE19-62706E023703}">
                      <ahyp:hlinkClr xmlns:ahyp="http://schemas.microsoft.com/office/drawing/2018/hyperlinkcolor" val="tx"/>
                    </a:ext>
                  </a:extLst>
                </a:hlinkClick>
              </a:rPr>
              <a:t>2</a:t>
            </a:r>
            <a:endParaRPr kumimoji="0" lang="en-US" sz="1400" b="0" i="0" u="none" strike="noStrike" kern="1200" cap="none" spc="0" normalizeH="0" baseline="30000" noProof="0">
              <a:ln>
                <a:noFill/>
              </a:ln>
              <a:solidFill>
                <a:prstClr val="black"/>
              </a:solidFill>
              <a:effectLst/>
              <a:uLnTx/>
              <a:uFillTx/>
              <a:latin typeface="DM Sans"/>
              <a:ea typeface="+mn-ea"/>
              <a:cs typeface="+mn-cs"/>
            </a:endParaRPr>
          </a:p>
        </p:txBody>
      </p:sp>
      <p:sp>
        <p:nvSpPr>
          <p:cNvPr id="24" name="TextBox 23">
            <a:extLst>
              <a:ext uri="{FF2B5EF4-FFF2-40B4-BE49-F238E27FC236}">
                <a16:creationId xmlns:a16="http://schemas.microsoft.com/office/drawing/2014/main" id="{0AB6196D-8903-D279-2946-8D387C72133B}"/>
              </a:ext>
            </a:extLst>
          </p:cNvPr>
          <p:cNvSpPr txBox="1"/>
          <p:nvPr/>
        </p:nvSpPr>
        <p:spPr>
          <a:xfrm>
            <a:off x="771792" y="4404600"/>
            <a:ext cx="4843302" cy="123623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lang="en-US" sz="1600" b="1">
                <a:solidFill>
                  <a:prstClr val="black"/>
                </a:solidFill>
                <a:latin typeface="DM Sans"/>
              </a:rPr>
              <a:t>W</a:t>
            </a:r>
            <a:r>
              <a:rPr kumimoji="0" lang="en-US" sz="1600" b="1" i="0" u="none" strike="noStrike" kern="1200" cap="none" spc="0" normalizeH="0" baseline="0" noProof="0">
                <a:ln>
                  <a:noFill/>
                </a:ln>
                <a:solidFill>
                  <a:prstClr val="black"/>
                </a:solidFill>
                <a:effectLst/>
                <a:uLnTx/>
                <a:uFillTx/>
                <a:latin typeface="DM Sans"/>
                <a:ea typeface="+mn-ea"/>
                <a:cs typeface="+mn-cs"/>
              </a:rPr>
              <a:t>omen with coily hair are more likely to spend more money searching for products that work for them</a:t>
            </a:r>
            <a:r>
              <a:rPr kumimoji="0" lang="en-US" sz="1600" b="1" i="0" u="none" strike="noStrike" kern="1200" cap="none" spc="0" normalizeH="0" baseline="30000" noProof="0">
                <a:ln>
                  <a:noFill/>
                </a:ln>
                <a:solidFill>
                  <a:prstClr val="black"/>
                </a:solidFill>
                <a:effectLst/>
                <a:uLnTx/>
                <a:uFillTx/>
                <a:latin typeface="DM Sans"/>
                <a:ea typeface="+mn-ea"/>
                <a:cs typeface="+mn-cs"/>
              </a:rPr>
              <a:t>4</a:t>
            </a:r>
            <a:endParaRPr kumimoji="0" lang="en-US" sz="1600" b="1"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200" b="1" i="0" u="none" strike="noStrike" kern="1200" cap="none" spc="0" normalizeH="0" baseline="0" noProof="0">
                <a:ln>
                  <a:noFill/>
                </a:ln>
                <a:solidFill>
                  <a:srgbClr val="9138B0"/>
                </a:solidFill>
                <a:effectLst/>
                <a:uLnTx/>
                <a:uFillTx/>
                <a:latin typeface="DM Sans"/>
                <a:ea typeface="+mn-ea"/>
                <a:cs typeface="+mn-cs"/>
              </a:rPr>
              <a:t>5.2%</a:t>
            </a:r>
            <a:r>
              <a:rPr kumimoji="0" lang="en-US" sz="1200" b="0" i="0" u="none" strike="noStrike" kern="1200" cap="none" spc="0" normalizeH="0" baseline="0" noProof="0">
                <a:ln>
                  <a:noFill/>
                </a:ln>
                <a:solidFill>
                  <a:srgbClr val="9138B0"/>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of women with coily hair in the U.S. </a:t>
            </a:r>
            <a:r>
              <a:rPr kumimoji="0" lang="en-US" sz="1200" b="1" i="0" u="none" strike="noStrike" kern="1200" cap="none" spc="0" normalizeH="0" baseline="0" noProof="0">
                <a:ln>
                  <a:noFill/>
                </a:ln>
                <a:solidFill>
                  <a:prstClr val="black"/>
                </a:solidFill>
                <a:effectLst/>
                <a:uLnTx/>
                <a:uFillTx/>
                <a:latin typeface="DM Sans"/>
                <a:ea typeface="+mn-ea"/>
                <a:cs typeface="+mn-cs"/>
              </a:rPr>
              <a:t>spend more than $100 </a:t>
            </a:r>
            <a:r>
              <a:rPr kumimoji="0" lang="en-US" sz="1200" b="0" i="0" u="none" strike="noStrike" kern="1200" cap="none" spc="0" normalizeH="0" baseline="0" noProof="0">
                <a:ln>
                  <a:noFill/>
                </a:ln>
                <a:solidFill>
                  <a:prstClr val="black"/>
                </a:solidFill>
                <a:effectLst/>
                <a:uLnTx/>
                <a:uFillTx/>
                <a:latin typeface="DM Sans"/>
                <a:ea typeface="+mn-ea"/>
                <a:cs typeface="+mn-cs"/>
              </a:rPr>
              <a:t>on hair products each month vs </a:t>
            </a:r>
            <a:r>
              <a:rPr kumimoji="0" lang="en-US" sz="1200" b="1" i="0" u="none" strike="noStrike" kern="1200" cap="none" spc="0" normalizeH="0" baseline="0" noProof="0">
                <a:ln>
                  <a:noFill/>
                </a:ln>
                <a:solidFill>
                  <a:srgbClr val="9138B0"/>
                </a:solidFill>
                <a:effectLst/>
                <a:uLnTx/>
                <a:uFillTx/>
                <a:latin typeface="DM Sans"/>
                <a:ea typeface="+mn-ea"/>
                <a:cs typeface="+mn-cs"/>
              </a:rPr>
              <a:t>1.7% </a:t>
            </a:r>
            <a:r>
              <a:rPr kumimoji="0" lang="en-US" sz="1200" b="0" i="0" u="none" strike="noStrike" kern="1200" cap="none" spc="0" normalizeH="0" baseline="0" noProof="0">
                <a:ln>
                  <a:noFill/>
                </a:ln>
                <a:solidFill>
                  <a:prstClr val="black"/>
                </a:solidFill>
                <a:effectLst/>
                <a:uLnTx/>
                <a:uFillTx/>
                <a:latin typeface="DM Sans"/>
                <a:ea typeface="+mn-ea"/>
                <a:cs typeface="+mn-cs"/>
              </a:rPr>
              <a:t>of women with wavy hair</a:t>
            </a:r>
            <a:r>
              <a:rPr kumimoji="0" lang="en-US" sz="1200" b="1" i="0" u="none" strike="noStrike" kern="1200" cap="none" spc="0" normalizeH="0" baseline="30000" noProof="0">
                <a:ln>
                  <a:noFill/>
                </a:ln>
                <a:solidFill>
                  <a:prstClr val="black"/>
                </a:solidFill>
                <a:effectLst/>
                <a:uLnTx/>
                <a:uFillTx/>
                <a:latin typeface="DM Sans"/>
                <a:ea typeface="+mn-ea"/>
                <a:cs typeface="+mn-cs"/>
              </a:rPr>
              <a:t>4</a:t>
            </a:r>
          </a:p>
        </p:txBody>
      </p:sp>
      <p:pic>
        <p:nvPicPr>
          <p:cNvPr id="27" name="Imagem 11">
            <a:extLst>
              <a:ext uri="{FF2B5EF4-FFF2-40B4-BE49-F238E27FC236}">
                <a16:creationId xmlns:a16="http://schemas.microsoft.com/office/drawing/2014/main" id="{A0CB2579-C559-A404-2312-5A8A6B4169B6}"/>
              </a:ext>
            </a:extLst>
          </p:cNvPr>
          <p:cNvPicPr>
            <a:picLocks noChangeAspect="1"/>
          </p:cNvPicPr>
          <p:nvPr/>
        </p:nvPicPr>
        <p:blipFill>
          <a:blip r:embed="rId4"/>
          <a:stretch>
            <a:fillRect/>
          </a:stretch>
        </p:blipFill>
        <p:spPr>
          <a:xfrm>
            <a:off x="302400" y="4352481"/>
            <a:ext cx="388586" cy="388586"/>
          </a:xfrm>
          <a:prstGeom prst="rect">
            <a:avLst/>
          </a:prstGeom>
        </p:spPr>
      </p:pic>
    </p:spTree>
    <p:extLst>
      <p:ext uri="{BB962C8B-B14F-4D97-AF65-F5344CB8AC3E}">
        <p14:creationId xmlns:p14="http://schemas.microsoft.com/office/powerpoint/2010/main" val="3041487924"/>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erson with curly hair and sunglasses&#10;&#10;Description automatically generated">
            <a:extLst>
              <a:ext uri="{FF2B5EF4-FFF2-40B4-BE49-F238E27FC236}">
                <a16:creationId xmlns:a16="http://schemas.microsoft.com/office/drawing/2014/main" id="{D469BFEC-6382-FC2B-9A37-324F164350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85285" y="0"/>
            <a:ext cx="6506715" cy="6858000"/>
          </a:xfrm>
          <a:prstGeom prst="rect">
            <a:avLst/>
          </a:prstGeom>
        </p:spPr>
      </p:pic>
      <p:sp>
        <p:nvSpPr>
          <p:cNvPr id="2" name="Slide Number Placeholder 1">
            <a:extLst>
              <a:ext uri="{FF2B5EF4-FFF2-40B4-BE49-F238E27FC236}">
                <a16:creationId xmlns:a16="http://schemas.microsoft.com/office/drawing/2014/main" id="{B81EF6DA-DE32-6AC7-62C7-A76BA7CB973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5947C295-E460-93FB-F68C-40F6A53B4ABC}"/>
              </a:ext>
            </a:extLst>
          </p:cNvPr>
          <p:cNvSpPr>
            <a:spLocks noGrp="1"/>
          </p:cNvSpPr>
          <p:nvPr>
            <p:ph type="title"/>
          </p:nvPr>
        </p:nvSpPr>
        <p:spPr>
          <a:xfrm>
            <a:off x="302401" y="302400"/>
            <a:ext cx="5228334" cy="1668021"/>
          </a:xfrm>
        </p:spPr>
        <p:txBody>
          <a:bodyPr/>
          <a:lstStyle/>
          <a:p>
            <a:r>
              <a:rPr lang="en-US" dirty="0"/>
              <a:t>On top, textured hair consumers look for clean/natural products and skin-inspired ingredients</a:t>
            </a:r>
          </a:p>
        </p:txBody>
      </p:sp>
      <p:sp>
        <p:nvSpPr>
          <p:cNvPr id="8" name="TextBox 7">
            <a:extLst>
              <a:ext uri="{FF2B5EF4-FFF2-40B4-BE49-F238E27FC236}">
                <a16:creationId xmlns:a16="http://schemas.microsoft.com/office/drawing/2014/main" id="{6067CC00-9384-01E7-D345-45C16560A2B0}"/>
              </a:ext>
            </a:extLst>
          </p:cNvPr>
          <p:cNvSpPr txBox="1"/>
          <p:nvPr/>
        </p:nvSpPr>
        <p:spPr>
          <a:xfrm>
            <a:off x="401210" y="6339869"/>
            <a:ext cx="6118814" cy="3927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srgbClr val="4D3C35"/>
                </a:solidFill>
                <a:effectLst/>
                <a:uLnTx/>
                <a:uFillTx/>
                <a:latin typeface="DM Sans" pitchFamily="2" charset="77"/>
                <a:ea typeface="+mn-ea"/>
                <a:cs typeface="+mn-cs"/>
              </a:rPr>
              <a:t>4. Source: Kantar Profiles/Mintel, September 2022 / US</a:t>
            </a:r>
          </a:p>
          <a:p>
            <a:pPr marL="0" marR="0" lvl="0" indent="0" algn="l" defTabSz="914400" rtl="0" eaLnBrk="1" fontAlgn="auto" latinLnBrk="0" hangingPunct="1">
              <a:lnSpc>
                <a:spcPct val="100000"/>
              </a:lnSpc>
              <a:spcBef>
                <a:spcPct val="43750"/>
              </a:spcBef>
              <a:spcAft>
                <a:spcPct val="43750"/>
              </a:spcAft>
              <a:buClrTx/>
              <a:buSzTx/>
              <a:buFontTx/>
              <a:buNone/>
              <a:tabLst/>
              <a:defRPr/>
            </a:pPr>
            <a:r>
              <a:rPr kumimoji="0" lang="en-US" sz="800" i="0" u="none" strike="noStrike" kern="1200" cap="none" spc="0" normalizeH="0" baseline="0" noProof="0" dirty="0">
                <a:ln>
                  <a:noFill/>
                </a:ln>
                <a:solidFill>
                  <a:srgbClr val="4D3C35"/>
                </a:solidFill>
                <a:effectLst/>
                <a:uLnTx/>
                <a:uFillTx/>
                <a:latin typeface="DM Sans" pitchFamily="2" charset="77"/>
                <a:ea typeface="+mn-ea"/>
                <a:cs typeface="+mn-cs"/>
              </a:rPr>
              <a:t>5. </a:t>
            </a:r>
            <a:r>
              <a:rPr lang="en-US" sz="800" dirty="0">
                <a:solidFill>
                  <a:srgbClr val="4D3C35"/>
                </a:solidFill>
                <a:latin typeface="DM Sans" pitchFamily="2" charset="77"/>
              </a:rPr>
              <a:t>Base: US: 949 internet users aged 18+ who use haircare products Source: Kantar Profiles/Mintel; Feb. 2022</a:t>
            </a:r>
          </a:p>
        </p:txBody>
      </p:sp>
      <p:pic>
        <p:nvPicPr>
          <p:cNvPr id="11" name="Graphic 10">
            <a:extLst>
              <a:ext uri="{FF2B5EF4-FFF2-40B4-BE49-F238E27FC236}">
                <a16:creationId xmlns:a16="http://schemas.microsoft.com/office/drawing/2014/main" id="{B80B4A69-4EAF-D5F0-A913-DC4E0E6BF667}"/>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4126" r="54400"/>
          <a:stretch/>
        </p:blipFill>
        <p:spPr>
          <a:xfrm rot="3341306">
            <a:off x="6328160" y="-1034609"/>
            <a:ext cx="8057351" cy="4302169"/>
          </a:xfrm>
          <a:prstGeom prst="rect">
            <a:avLst/>
          </a:prstGeom>
        </p:spPr>
      </p:pic>
      <p:sp>
        <p:nvSpPr>
          <p:cNvPr id="12" name="stat_title1" descr="stat_title1">
            <a:extLst>
              <a:ext uri="{FF2B5EF4-FFF2-40B4-BE49-F238E27FC236}">
                <a16:creationId xmlns:a16="http://schemas.microsoft.com/office/drawing/2014/main" id="{B08F5E34-A449-7F9D-C5E5-9106075816D4}"/>
              </a:ext>
            </a:extLst>
          </p:cNvPr>
          <p:cNvSpPr txBox="1">
            <a:spLocks/>
          </p:cNvSpPr>
          <p:nvPr/>
        </p:nvSpPr>
        <p:spPr>
          <a:xfrm>
            <a:off x="302400" y="2103117"/>
            <a:ext cx="3564887" cy="1275236"/>
          </a:xfrm>
          <a:prstGeom prst="rect">
            <a:avLst/>
          </a:prstGeom>
          <a:solidFill>
            <a:srgbClr val="4D3C35"/>
          </a:solidFill>
          <a:ln w="25400">
            <a:noFill/>
          </a:ln>
        </p:spPr>
        <p:txBody>
          <a:bodyPr lIns="108000" tIns="108000" rIns="90000" anchor="t" anchorCtr="0">
            <a:noAutofit/>
          </a:bodyPr>
          <a:lstStyle>
            <a:lvl1pPr marL="0" indent="0" algn="ctr" defTabSz="914400" rtl="0" eaLnBrk="1" latinLnBrk="0" hangingPunct="1">
              <a:lnSpc>
                <a:spcPct val="100000"/>
              </a:lnSpc>
              <a:spcBef>
                <a:spcPts val="0"/>
              </a:spcBef>
              <a:buFont typeface="Arial" panose="020B0604020202020204" pitchFamily="34" charset="0"/>
              <a:buNone/>
              <a:defRPr sz="1100" kern="0" cap="all"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dirty="0">
                <a:ln>
                  <a:noFill/>
                </a:ln>
                <a:solidFill>
                  <a:prstClr val="white"/>
                </a:solidFill>
                <a:effectLst/>
                <a:uLnTx/>
                <a:uFillTx/>
                <a:latin typeface="DM Sans"/>
                <a:ea typeface="Trebuchet MS"/>
              </a:rPr>
              <a:t>In the US, </a:t>
            </a:r>
            <a:r>
              <a:rPr kumimoji="0" lang="en-US" sz="3600" b="1" i="0" u="none" strike="noStrike" kern="0" cap="none" spc="0" normalizeH="0" baseline="0" noProof="0" dirty="0">
                <a:ln>
                  <a:noFill/>
                </a:ln>
                <a:solidFill>
                  <a:prstClr val="white"/>
                </a:solidFill>
                <a:effectLst/>
                <a:uLnTx/>
                <a:uFillTx/>
                <a:latin typeface="DM Sans"/>
                <a:ea typeface="+mn-ea"/>
              </a:rPr>
              <a:t>55%</a:t>
            </a:r>
            <a:r>
              <a:rPr kumimoji="0" lang="en-US" sz="1800" b="0" i="0" u="none" strike="noStrike" kern="1200" cap="none" spc="0" normalizeH="0" baseline="0" noProof="0" dirty="0">
                <a:ln>
                  <a:noFill/>
                </a:ln>
                <a:solidFill>
                  <a:srgbClr val="4D3C35"/>
                </a:solidFill>
                <a:effectLst/>
                <a:uLnTx/>
                <a:uFillTx/>
                <a:latin typeface="DM Sans 14pt"/>
                <a:ea typeface="+mn-ea"/>
                <a:cs typeface="+mn-cs"/>
              </a:rPr>
              <a:t> </a:t>
            </a:r>
            <a:r>
              <a:rPr kumimoji="0" lang="en-US" sz="1800" b="0" i="0" u="none" strike="noStrike" kern="1200" cap="none" spc="0" normalizeH="0" baseline="0" noProof="0" dirty="0">
                <a:ln>
                  <a:noFill/>
                </a:ln>
                <a:solidFill>
                  <a:prstClr val="white"/>
                </a:solidFill>
                <a:effectLst/>
                <a:uLnTx/>
                <a:uFillTx/>
                <a:latin typeface="DM Sans 14pt"/>
                <a:ea typeface="+mn-ea"/>
                <a:cs typeface="+mn-cs"/>
              </a:rPr>
              <a:t>of textured hair consumers seek natural/clean products</a:t>
            </a:r>
            <a:r>
              <a:rPr kumimoji="0" lang="en-US" sz="1800" b="0" i="0" u="none" strike="noStrike" kern="1200" cap="none" spc="0" normalizeH="0" baseline="30000" noProof="0" dirty="0">
                <a:ln>
                  <a:noFill/>
                </a:ln>
                <a:solidFill>
                  <a:prstClr val="white"/>
                </a:solidFill>
                <a:effectLst/>
                <a:uLnTx/>
                <a:uFillTx/>
                <a:latin typeface="DM Sans 14pt"/>
                <a:ea typeface="+mn-ea"/>
                <a:cs typeface="+mn-cs"/>
              </a:rPr>
              <a:t>4</a:t>
            </a:r>
          </a:p>
        </p:txBody>
      </p:sp>
      <p:sp>
        <p:nvSpPr>
          <p:cNvPr id="3" name="TextBox 2">
            <a:extLst>
              <a:ext uri="{FF2B5EF4-FFF2-40B4-BE49-F238E27FC236}">
                <a16:creationId xmlns:a16="http://schemas.microsoft.com/office/drawing/2014/main" id="{1AE0F3BD-F1DE-A782-DDAC-7FBF00385097}"/>
              </a:ext>
            </a:extLst>
          </p:cNvPr>
          <p:cNvSpPr txBox="1"/>
          <p:nvPr/>
        </p:nvSpPr>
        <p:spPr>
          <a:xfrm>
            <a:off x="302400" y="4147524"/>
            <a:ext cx="4278284" cy="1668022"/>
          </a:xfrm>
          <a:prstGeom prst="rect">
            <a:avLst/>
          </a:prstGeom>
          <a:solidFill>
            <a:srgbClr val="9138B0"/>
          </a:solidFill>
          <a:ln w="25400">
            <a:noFill/>
          </a:ln>
        </p:spPr>
        <p:txBody>
          <a:bodyPr lIns="108000" tIns="108000" rIns="90000" anchor="t" anchorCtr="0">
            <a:noAutofit/>
          </a:bodyPr>
          <a:lstStyle>
            <a:defPPr>
              <a:defRPr lang="fr-FR"/>
            </a:defPPr>
            <a:lvl1pPr indent="0">
              <a:lnSpc>
                <a:spcPct val="100000"/>
              </a:lnSpc>
              <a:spcBef>
                <a:spcPts val="0"/>
              </a:spcBef>
              <a:buFont typeface="Arial" panose="020B0604020202020204" pitchFamily="34" charset="0"/>
              <a:buNone/>
              <a:defRPr kumimoji="0" b="1" i="0" u="none" strike="noStrike" kern="0" cap="none" spc="0" normalizeH="0" baseline="0">
                <a:ln>
                  <a:noFill/>
                </a:ln>
                <a:solidFill>
                  <a:prstClr val="white"/>
                </a:solidFill>
                <a:effectLst/>
                <a:uLnTx/>
                <a:uFillTx/>
                <a:latin typeface="DM Sans"/>
                <a:ea typeface="Trebuchet MS"/>
                <a:cs typeface="Trebuchet MS"/>
              </a:defRPr>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160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1600"/>
            </a:lvl3pPr>
            <a:lvl4pPr marL="1257300" indent="-361950">
              <a:lnSpc>
                <a:spcPct val="90000"/>
              </a:lnSpc>
              <a:spcBef>
                <a:spcPts val="500"/>
              </a:spcBef>
              <a:buClr>
                <a:srgbClr val="89C7E8"/>
              </a:buClr>
              <a:buSzPct val="90000"/>
              <a:buFont typeface="Wingdings" panose="05000000000000000000" pitchFamily="2" charset="2"/>
              <a:buChar char="l"/>
              <a:defRPr sz="1600"/>
            </a:lvl4pPr>
            <a:lvl5pPr marL="0" indent="0">
              <a:lnSpc>
                <a:spcPct val="100000"/>
              </a:lnSpc>
              <a:spcBef>
                <a:spcPts val="0"/>
              </a:spcBef>
              <a:spcAft>
                <a:spcPts val="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000" b="1" i="0" u="none" strike="noStrike" kern="0" cap="none" spc="0" normalizeH="0" baseline="0" noProof="0" dirty="0">
                <a:ln>
                  <a:noFill/>
                </a:ln>
                <a:solidFill>
                  <a:prstClr val="white"/>
                </a:solidFill>
                <a:effectLst/>
                <a:uLnTx/>
                <a:uFillTx/>
                <a:latin typeface="DM Sans"/>
                <a:ea typeface="+mn-ea"/>
              </a:rPr>
              <a:t>35%</a:t>
            </a:r>
            <a:r>
              <a:rPr kumimoji="0" lang="en-US" sz="1800" b="1" i="0" u="none" strike="noStrike" kern="0" cap="none" spc="0" normalizeH="0" baseline="0" noProof="0" dirty="0">
                <a:ln>
                  <a:noFill/>
                </a:ln>
                <a:solidFill>
                  <a:prstClr val="white"/>
                </a:solidFill>
                <a:effectLst/>
                <a:uLnTx/>
                <a:uFillTx/>
                <a:latin typeface="DM Sans"/>
              </a:rPr>
              <a:t> </a:t>
            </a:r>
            <a:r>
              <a:rPr kumimoji="0" lang="en-US" sz="1800" b="0" i="0" u="none" strike="noStrike" kern="1200" cap="none" spc="0" normalizeH="0" baseline="0" noProof="0" dirty="0">
                <a:ln>
                  <a:noFill/>
                </a:ln>
                <a:solidFill>
                  <a:prstClr val="white"/>
                </a:solidFill>
                <a:effectLst/>
                <a:uLnTx/>
                <a:uFillTx/>
                <a:latin typeface="DM Sans 14pt"/>
                <a:ea typeface="+mn-ea"/>
                <a:cs typeface="+mn-cs"/>
              </a:rPr>
              <a:t>of textured hair users in the US would be interested in </a:t>
            </a:r>
            <a:r>
              <a:rPr kumimoji="0" lang="en-US" sz="1800" b="0" i="0" u="none" strike="noStrike" kern="1200" cap="none" spc="0" normalizeH="0" baseline="0" noProof="0" dirty="0">
                <a:ln>
                  <a:noFill/>
                </a:ln>
                <a:solidFill>
                  <a:prstClr val="white"/>
                </a:solidFill>
                <a:effectLst/>
                <a:uLnTx/>
                <a:uFillTx/>
                <a:latin typeface="DM Sans 14pt"/>
                <a:ea typeface="+mn-ea"/>
                <a:cs typeface="+mn-cs"/>
                <a:hlinkClick r:id="rId6">
                  <a:extLst>
                    <a:ext uri="{A12FA001-AC4F-418D-AE19-62706E023703}">
                      <ahyp:hlinkClr xmlns:ahyp="http://schemas.microsoft.com/office/drawing/2018/hyperlinkcolor" val="tx"/>
                    </a:ext>
                  </a:extLst>
                </a:hlinkClick>
              </a:rPr>
              <a:t>skincare-inspired</a:t>
            </a:r>
            <a:r>
              <a:rPr kumimoji="0" lang="en-US" sz="1800" b="0" i="0" u="none" strike="noStrike" kern="1200" cap="none" spc="0" normalizeH="0" baseline="0" noProof="0" dirty="0">
                <a:ln>
                  <a:noFill/>
                </a:ln>
                <a:solidFill>
                  <a:prstClr val="white"/>
                </a:solidFill>
                <a:effectLst/>
                <a:uLnTx/>
                <a:uFillTx/>
                <a:latin typeface="DM Sans 14pt"/>
                <a:ea typeface="+mn-ea"/>
                <a:cs typeface="+mn-cs"/>
              </a:rPr>
              <a:t> ingredients (vs 29% of non-textured hair consumers)</a:t>
            </a:r>
            <a:r>
              <a:rPr kumimoji="0" lang="en-US" sz="1800" b="0" i="0" u="none" strike="noStrike" kern="1200" cap="none" spc="0" normalizeH="0" baseline="30000" noProof="0" dirty="0">
                <a:ln>
                  <a:noFill/>
                </a:ln>
                <a:solidFill>
                  <a:prstClr val="white"/>
                </a:solidFill>
                <a:effectLst/>
                <a:uLnTx/>
                <a:uFillTx/>
                <a:latin typeface="DM Sans 14pt"/>
                <a:ea typeface="+mn-ea"/>
                <a:cs typeface="+mn-cs"/>
              </a:rPr>
              <a:t>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1" i="0" u="none" strike="noStrike" kern="0" cap="none" spc="0" normalizeH="0" baseline="0" noProof="0" dirty="0">
              <a:ln>
                <a:noFill/>
              </a:ln>
              <a:solidFill>
                <a:prstClr val="white"/>
              </a:solidFill>
              <a:effectLst/>
              <a:uLnTx/>
              <a:uFillTx/>
              <a:latin typeface="DM Sans"/>
            </a:endParaRPr>
          </a:p>
        </p:txBody>
      </p:sp>
    </p:spTree>
    <p:extLst>
      <p:ext uri="{BB962C8B-B14F-4D97-AF65-F5344CB8AC3E}">
        <p14:creationId xmlns:p14="http://schemas.microsoft.com/office/powerpoint/2010/main" val="15287471"/>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looking at a phone&#10;&#10;Description automatically generated">
            <a:extLst>
              <a:ext uri="{FF2B5EF4-FFF2-40B4-BE49-F238E27FC236}">
                <a16:creationId xmlns:a16="http://schemas.microsoft.com/office/drawing/2014/main" id="{989D55E7-FA79-5A09-5E57-0CD018AACD25}"/>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8" name="Rectangle 7">
            <a:extLst>
              <a:ext uri="{FF2B5EF4-FFF2-40B4-BE49-F238E27FC236}">
                <a16:creationId xmlns:a16="http://schemas.microsoft.com/office/drawing/2014/main" id="{40540FBB-732A-6905-B02F-7A3067D13964}"/>
              </a:ext>
            </a:extLst>
          </p:cNvPr>
          <p:cNvSpPr/>
          <p:nvPr/>
        </p:nvSpPr>
        <p:spPr>
          <a:xfrm>
            <a:off x="0" y="0"/>
            <a:ext cx="12192000" cy="3735977"/>
          </a:xfrm>
          <a:prstGeom prst="rect">
            <a:avLst/>
          </a:prstGeom>
          <a:gradFill>
            <a:gsLst>
              <a:gs pos="0">
                <a:schemeClr val="tx1">
                  <a:alpha val="30000"/>
                </a:schemeClr>
              </a:gs>
              <a:gs pos="10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Title 4">
            <a:extLst>
              <a:ext uri="{FF2B5EF4-FFF2-40B4-BE49-F238E27FC236}">
                <a16:creationId xmlns:a16="http://schemas.microsoft.com/office/drawing/2014/main" id="{84945FB0-E36A-5B9D-DFBD-400F2EB20998}"/>
              </a:ext>
            </a:extLst>
          </p:cNvPr>
          <p:cNvSpPr>
            <a:spLocks noGrp="1"/>
          </p:cNvSpPr>
          <p:nvPr>
            <p:ph type="title"/>
          </p:nvPr>
        </p:nvSpPr>
        <p:spPr/>
        <p:txBody>
          <a:bodyPr/>
          <a:lstStyle/>
          <a:p>
            <a:r>
              <a:rPr lang="en-US"/>
              <a:t>02</a:t>
            </a:r>
          </a:p>
        </p:txBody>
      </p:sp>
      <p:sp>
        <p:nvSpPr>
          <p:cNvPr id="2" name="Text Placeholder 1">
            <a:extLst>
              <a:ext uri="{FF2B5EF4-FFF2-40B4-BE49-F238E27FC236}">
                <a16:creationId xmlns:a16="http://schemas.microsoft.com/office/drawing/2014/main" id="{8FA071AA-C21F-531A-524C-361F25CE4D66}"/>
              </a:ext>
            </a:extLst>
          </p:cNvPr>
          <p:cNvSpPr>
            <a:spLocks noGrp="1"/>
          </p:cNvSpPr>
          <p:nvPr>
            <p:ph type="body" sz="quarter" idx="20"/>
          </p:nvPr>
        </p:nvSpPr>
        <p:spPr>
          <a:xfrm>
            <a:off x="2196000" y="302400"/>
            <a:ext cx="8064501" cy="900111"/>
          </a:xfrm>
        </p:spPr>
        <p:txBody>
          <a:bodyPr/>
          <a:lstStyle/>
          <a:p>
            <a:r>
              <a:rPr lang="en-US" dirty="0"/>
              <a:t>The market: </a:t>
            </a:r>
            <a:br>
              <a:rPr lang="en-US" dirty="0"/>
            </a:br>
            <a:r>
              <a:rPr lang="en-US" b="1" dirty="0"/>
              <a:t>Market examples</a:t>
            </a:r>
          </a:p>
        </p:txBody>
      </p:sp>
      <p:pic>
        <p:nvPicPr>
          <p:cNvPr id="3" name="Graphic 2">
            <a:extLst>
              <a:ext uri="{FF2B5EF4-FFF2-40B4-BE49-F238E27FC236}">
                <a16:creationId xmlns:a16="http://schemas.microsoft.com/office/drawing/2014/main" id="{46A682C5-FD80-D31E-1FC8-D725EB3E3A83}"/>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r="77245"/>
          <a:stretch/>
        </p:blipFill>
        <p:spPr>
          <a:xfrm rot="2671773">
            <a:off x="-674794" y="1909183"/>
            <a:ext cx="6568540" cy="4851087"/>
          </a:xfrm>
          <a:prstGeom prst="rect">
            <a:avLst/>
          </a:prstGeom>
        </p:spPr>
      </p:pic>
    </p:spTree>
    <p:extLst>
      <p:ext uri="{BB962C8B-B14F-4D97-AF65-F5344CB8AC3E}">
        <p14:creationId xmlns:p14="http://schemas.microsoft.com/office/powerpoint/2010/main" val="3833369962"/>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5937B9-7C24-032A-FC62-AB52F431A9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70214" y="4026553"/>
            <a:ext cx="3719385" cy="1485503"/>
          </a:xfrm>
          <a:prstGeom prst="rect">
            <a:avLst/>
          </a:prstGeom>
          <a:effectLst/>
        </p:spPr>
      </p:pic>
      <p:pic>
        <p:nvPicPr>
          <p:cNvPr id="29" name="New picture">
            <a:extLst>
              <a:ext uri="{FF2B5EF4-FFF2-40B4-BE49-F238E27FC236}">
                <a16:creationId xmlns:a16="http://schemas.microsoft.com/office/drawing/2014/main" id="{18787BD7-F7E1-3BFC-28FE-EB7FC2A5431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243771" y="3985915"/>
            <a:ext cx="3704455" cy="1699268"/>
          </a:xfrm>
          <a:prstGeom prst="rect">
            <a:avLst/>
          </a:prstGeom>
          <a:ln w="25400">
            <a:noFill/>
          </a:ln>
          <a:effectLst/>
        </p:spPr>
      </p:pic>
      <p:pic>
        <p:nvPicPr>
          <p:cNvPr id="26" name="Picture 25">
            <a:extLst>
              <a:ext uri="{FF2B5EF4-FFF2-40B4-BE49-F238E27FC236}">
                <a16:creationId xmlns:a16="http://schemas.microsoft.com/office/drawing/2014/main" id="{88C2F0DB-CEB5-0C49-8CEF-DE35F671A51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10" b="-874"/>
          <a:stretch/>
        </p:blipFill>
        <p:spPr>
          <a:xfrm flipH="1">
            <a:off x="302400" y="3985915"/>
            <a:ext cx="3707999" cy="1619755"/>
          </a:xfrm>
          <a:prstGeom prst="rect">
            <a:avLst/>
          </a:prstGeom>
          <a:effectLst/>
        </p:spPr>
      </p:pic>
      <p:pic>
        <p:nvPicPr>
          <p:cNvPr id="5" name="Picture 4">
            <a:extLst>
              <a:ext uri="{FF2B5EF4-FFF2-40B4-BE49-F238E27FC236}">
                <a16:creationId xmlns:a16="http://schemas.microsoft.com/office/drawing/2014/main" id="{CE752A65-8260-A5F0-A8E3-B1A5D6801F9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02400" y="1599463"/>
            <a:ext cx="3708000" cy="1668523"/>
          </a:xfrm>
          <a:prstGeom prst="rect">
            <a:avLst/>
          </a:prstGeom>
          <a:effectLst/>
        </p:spPr>
      </p:pic>
      <p:sp>
        <p:nvSpPr>
          <p:cNvPr id="7" name="TextBox 6">
            <a:extLst>
              <a:ext uri="{FF2B5EF4-FFF2-40B4-BE49-F238E27FC236}">
                <a16:creationId xmlns:a16="http://schemas.microsoft.com/office/drawing/2014/main" id="{64BDC127-2769-79E2-15B4-1F41F6CD97D1}"/>
              </a:ext>
            </a:extLst>
          </p:cNvPr>
          <p:cNvSpPr txBox="1"/>
          <p:nvPr/>
        </p:nvSpPr>
        <p:spPr>
          <a:xfrm>
            <a:off x="302400" y="3153308"/>
            <a:ext cx="3708000" cy="612000"/>
          </a:xfrm>
          <a:prstGeom prst="rect">
            <a:avLst/>
          </a:prstGeom>
          <a:solidFill>
            <a:srgbClr val="B3978F"/>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Les Secrets de Loly</a:t>
            </a:r>
            <a:r>
              <a:rPr kumimoji="0" lang="en-US" sz="1100" b="1" i="0" u="none" strike="noStrike" kern="1200" cap="none" spc="0" normalizeH="0" baseline="30000" noProof="0">
                <a:ln>
                  <a:noFill/>
                </a:ln>
                <a:solidFill>
                  <a:prstClr val="white"/>
                </a:solidFill>
                <a:effectLst/>
                <a:uLnTx/>
                <a:uFillTx/>
                <a:latin typeface="DM Sans"/>
                <a:ea typeface="Fira Sans" panose="020B0503050000020004" pitchFamily="34" charset="0"/>
                <a:cs typeface="+mn-cs"/>
              </a:rPr>
              <a:t>1</a:t>
            </a:r>
            <a:r>
              <a:rPr kumimoji="0" lang="en-US" sz="11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 France</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Founded in 2009,  for wavy, curly, frizzy or frizzy hair, ECOCERT COSMOS Natural certified.</a:t>
            </a:r>
          </a:p>
        </p:txBody>
      </p:sp>
      <p:sp>
        <p:nvSpPr>
          <p:cNvPr id="3" name="Slide Number Placeholder 2">
            <a:extLst>
              <a:ext uri="{FF2B5EF4-FFF2-40B4-BE49-F238E27FC236}">
                <a16:creationId xmlns:a16="http://schemas.microsoft.com/office/drawing/2014/main" id="{FF71FF8A-DF39-6987-B619-3638A9B0868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77F2C705-E9DD-754D-30AD-B0EA48151AB3}"/>
              </a:ext>
            </a:extLst>
          </p:cNvPr>
          <p:cNvSpPr>
            <a:spLocks noGrp="1"/>
          </p:cNvSpPr>
          <p:nvPr>
            <p:ph type="body" idx="11"/>
          </p:nvPr>
        </p:nvSpPr>
        <p:spPr/>
        <p:txBody>
          <a:bodyPr anchor="t" anchorCtr="0"/>
          <a:lstStyle/>
          <a:p>
            <a:r>
              <a:rPr lang="en-US"/>
              <a:t>Answering specific needs with understanding, scalp care, adaptive cosmetics, positive messages…</a:t>
            </a:r>
          </a:p>
        </p:txBody>
      </p:sp>
      <p:sp>
        <p:nvSpPr>
          <p:cNvPr id="15" name="TextBox 14">
            <a:extLst>
              <a:ext uri="{FF2B5EF4-FFF2-40B4-BE49-F238E27FC236}">
                <a16:creationId xmlns:a16="http://schemas.microsoft.com/office/drawing/2014/main" id="{ABE6A81A-16DE-E7B0-AF62-A68610350296}"/>
              </a:ext>
            </a:extLst>
          </p:cNvPr>
          <p:cNvSpPr txBox="1"/>
          <p:nvPr/>
        </p:nvSpPr>
        <p:spPr>
          <a:xfrm>
            <a:off x="8170214" y="5541115"/>
            <a:ext cx="3708000" cy="612000"/>
          </a:xfrm>
          <a:prstGeom prst="rect">
            <a:avLst/>
          </a:prstGeom>
          <a:solidFill>
            <a:srgbClr val="897974"/>
          </a:solidFill>
          <a:ln w="25400">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HairArboree</a:t>
            </a:r>
            <a:r>
              <a:rPr kumimoji="0" lang="en-US" sz="1100" b="1" i="0" u="none" strike="noStrike" kern="1200" cap="none" spc="0" normalizeH="0" baseline="30000" noProof="0" dirty="0">
                <a:ln>
                  <a:noFill/>
                </a:ln>
                <a:solidFill>
                  <a:prstClr val="white"/>
                </a:solidFill>
                <a:effectLst/>
                <a:uLnTx/>
                <a:uFillTx/>
                <a:latin typeface="DM Sans"/>
                <a:ea typeface="Fira Sans" panose="020B0503050000020004" pitchFamily="34" charset="0"/>
                <a:cs typeface="+mn-cs"/>
              </a:rPr>
              <a:t>4</a:t>
            </a:r>
            <a:r>
              <a:rPr kumimoji="0" lang="en-US" sz="1100" b="1"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 – France</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DM Sans (Body)"/>
                <a:ea typeface="+mn-ea"/>
                <a:cs typeface="+mn-cs"/>
              </a:rPr>
              <a:t>The first hair care brand for textured hair that adapts to the season and curl type. </a:t>
            </a:r>
            <a:endParaRPr kumimoji="0" lang="en-US" sz="1100" b="0" i="0" u="none" strike="noStrike" kern="1200" cap="none" spc="0" normalizeH="0" baseline="0" noProof="0" dirty="0">
              <a:ln>
                <a:noFill/>
              </a:ln>
              <a:solidFill>
                <a:prstClr val="white"/>
              </a:solidFill>
              <a:effectLst/>
              <a:uLnTx/>
              <a:uFillTx/>
              <a:latin typeface="DM Sans (Body)"/>
              <a:ea typeface="Fira Sans" panose="020B0503050000020004" pitchFamily="34" charset="0"/>
              <a:cs typeface="+mn-cs"/>
            </a:endParaRPr>
          </a:p>
        </p:txBody>
      </p:sp>
      <p:sp>
        <p:nvSpPr>
          <p:cNvPr id="24" name="Rectangle 23">
            <a:extLst>
              <a:ext uri="{FF2B5EF4-FFF2-40B4-BE49-F238E27FC236}">
                <a16:creationId xmlns:a16="http://schemas.microsoft.com/office/drawing/2014/main" id="{4BD56FD2-4CB1-93AB-08EE-FA3539A9BB38}"/>
              </a:ext>
            </a:extLst>
          </p:cNvPr>
          <p:cNvSpPr/>
          <p:nvPr/>
        </p:nvSpPr>
        <p:spPr>
          <a:xfrm>
            <a:off x="8170214" y="3985915"/>
            <a:ext cx="3708000" cy="2167200"/>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9" name="Rectangle 18">
            <a:extLst>
              <a:ext uri="{FF2B5EF4-FFF2-40B4-BE49-F238E27FC236}">
                <a16:creationId xmlns:a16="http://schemas.microsoft.com/office/drawing/2014/main" id="{26C7EA82-2609-7ABE-7A2C-8C1CBBA5B73E}"/>
              </a:ext>
            </a:extLst>
          </p:cNvPr>
          <p:cNvSpPr/>
          <p:nvPr/>
        </p:nvSpPr>
        <p:spPr>
          <a:xfrm>
            <a:off x="302400" y="1599464"/>
            <a:ext cx="3708000" cy="2165844"/>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9" name="Picture 2">
            <a:extLst>
              <a:ext uri="{FF2B5EF4-FFF2-40B4-BE49-F238E27FC236}">
                <a16:creationId xmlns:a16="http://schemas.microsoft.com/office/drawing/2014/main" id="{69890264-854E-59A8-56F1-F23A5A0F14A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243772" y="1599464"/>
            <a:ext cx="3704455" cy="1553844"/>
          </a:xfrm>
          <a:prstGeom prst="rect">
            <a:avLst/>
          </a:prstGeom>
          <a:noFill/>
          <a:effectLst/>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57119260-26A0-14BA-328B-5551F9B79F4D}"/>
              </a:ext>
            </a:extLst>
          </p:cNvPr>
          <p:cNvSpPr/>
          <p:nvPr/>
        </p:nvSpPr>
        <p:spPr>
          <a:xfrm>
            <a:off x="4240228" y="1599463"/>
            <a:ext cx="3708000" cy="2180185"/>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52D91464-3F19-F1A8-E2B4-6B7CB9221A67}"/>
              </a:ext>
            </a:extLst>
          </p:cNvPr>
          <p:cNvSpPr txBox="1"/>
          <p:nvPr/>
        </p:nvSpPr>
        <p:spPr>
          <a:xfrm>
            <a:off x="4243773" y="3153308"/>
            <a:ext cx="3708000" cy="612000"/>
          </a:xfrm>
          <a:prstGeom prst="rect">
            <a:avLst/>
          </a:prstGeom>
          <a:solidFill>
            <a:srgbClr val="897974"/>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African Pride</a:t>
            </a:r>
            <a:r>
              <a:rPr kumimoji="0" lang="en-US" sz="1100" b="1" i="0" u="none" strike="noStrike" kern="1200" cap="none" spc="0" normalizeH="0" baseline="30000" noProof="0">
                <a:ln>
                  <a:noFill/>
                </a:ln>
                <a:solidFill>
                  <a:prstClr val="white"/>
                </a:solidFill>
                <a:effectLst/>
                <a:uLnTx/>
                <a:uFillTx/>
                <a:latin typeface="DM Sans"/>
                <a:ea typeface="Fira Sans" panose="020B0503050000020004" pitchFamily="34" charset="0"/>
                <a:cs typeface="+mn-cs"/>
              </a:rPr>
              <a:t>6</a:t>
            </a:r>
            <a:r>
              <a:rPr kumimoji="0" lang="en-US" sz="11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 Ethiopia</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Designed for the specific needs of coily and curly textures. </a:t>
            </a:r>
          </a:p>
        </p:txBody>
      </p:sp>
      <p:pic>
        <p:nvPicPr>
          <p:cNvPr id="18" name="Picture 4">
            <a:extLst>
              <a:ext uri="{FF2B5EF4-FFF2-40B4-BE49-F238E27FC236}">
                <a16:creationId xmlns:a16="http://schemas.microsoft.com/office/drawing/2014/main" id="{4822E010-75A6-C91C-063E-B8815214034B}"/>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b="-1859"/>
          <a:stretch/>
        </p:blipFill>
        <p:spPr bwMode="auto">
          <a:xfrm>
            <a:off x="8176310" y="1599464"/>
            <a:ext cx="3701904" cy="1668522"/>
          </a:xfrm>
          <a:prstGeom prst="rect">
            <a:avLst/>
          </a:prstGeom>
          <a:noFill/>
          <a:effectLst/>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5BD88AFC-7607-80AE-456F-B91BDC02E764}"/>
              </a:ext>
            </a:extLst>
          </p:cNvPr>
          <p:cNvSpPr/>
          <p:nvPr/>
        </p:nvSpPr>
        <p:spPr>
          <a:xfrm>
            <a:off x="8170214" y="1599463"/>
            <a:ext cx="3708000" cy="2178000"/>
          </a:xfrm>
          <a:prstGeom prst="rect">
            <a:avLst/>
          </a:prstGeom>
          <a:noFill/>
          <a:ln w="25400">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4B96538B-538B-B073-26D4-FCF295A6EE71}"/>
              </a:ext>
            </a:extLst>
          </p:cNvPr>
          <p:cNvSpPr txBox="1"/>
          <p:nvPr/>
        </p:nvSpPr>
        <p:spPr>
          <a:xfrm>
            <a:off x="8176310" y="3153308"/>
            <a:ext cx="3708000" cy="612000"/>
          </a:xfrm>
          <a:prstGeom prst="rect">
            <a:avLst/>
          </a:prstGeom>
          <a:solidFill>
            <a:srgbClr val="CCBCB8"/>
          </a:solidFill>
          <a:ln w="25400">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00" cap="none" spc="0" normalizeH="0" baseline="0" noProof="0">
                <a:ln>
                  <a:noFill/>
                </a:ln>
                <a:solidFill>
                  <a:prstClr val="black"/>
                </a:solidFill>
                <a:effectLst/>
                <a:uLnTx/>
                <a:uFillTx/>
                <a:latin typeface="DM Sans"/>
                <a:ea typeface="DM Sans" pitchFamily="2" charset="0"/>
                <a:cs typeface="Times New Roman" panose="02020603050405020304" pitchFamily="18" charset="0"/>
              </a:rPr>
              <a:t>CANTU x Angela Stevens</a:t>
            </a:r>
            <a:r>
              <a:rPr kumimoji="0" lang="en-US" sz="1100" b="1" i="0" u="none" strike="noStrike" kern="100" cap="none" spc="0" normalizeH="0" baseline="30000" noProof="0">
                <a:ln>
                  <a:noFill/>
                </a:ln>
                <a:solidFill>
                  <a:prstClr val="black"/>
                </a:solidFill>
                <a:effectLst/>
                <a:uLnTx/>
                <a:uFillTx/>
                <a:latin typeface="DM Sans"/>
                <a:ea typeface="DM Sans" pitchFamily="2" charset="0"/>
                <a:cs typeface="Times New Roman" panose="02020603050405020304" pitchFamily="18" charset="0"/>
              </a:rPr>
              <a:t>5 </a:t>
            </a:r>
            <a:r>
              <a:rPr kumimoji="0" lang="en-US" sz="1100" b="1" i="0" u="none" strike="noStrike" kern="100" cap="none" spc="0" normalizeH="0" baseline="0" noProof="0">
                <a:ln>
                  <a:noFill/>
                </a:ln>
                <a:solidFill>
                  <a:prstClr val="black"/>
                </a:solidFill>
                <a:effectLst/>
                <a:uLnTx/>
                <a:uFillTx/>
                <a:latin typeface="DM Sans"/>
                <a:ea typeface="DM Sans" pitchFamily="2" charset="0"/>
                <a:cs typeface="Times New Roman" panose="02020603050405020304" pitchFamily="18" charset="0"/>
              </a:rPr>
              <a:t>– US </a:t>
            </a:r>
          </a:p>
          <a:p>
            <a:pPr marL="0" marR="0" lvl="0" indent="0" algn="l" defTabSz="914400" rtl="0" eaLnBrk="1" fontAlgn="auto" latinLnBrk="0" hangingPunct="1">
              <a:lnSpc>
                <a:spcPct val="100000"/>
              </a:lnSpc>
              <a:spcBef>
                <a:spcPts val="0"/>
              </a:spcBef>
              <a:spcAft>
                <a:spcPts val="200"/>
              </a:spcAft>
              <a:buClrTx/>
              <a:buSzTx/>
              <a:buFontTx/>
              <a:buNone/>
              <a:tabLst/>
              <a:defRPr/>
            </a:pPr>
            <a:r>
              <a:rPr lang="en-US" sz="1100" kern="100">
                <a:solidFill>
                  <a:prstClr val="black"/>
                </a:solidFill>
                <a:latin typeface="DM Sans"/>
                <a:ea typeface="DM Sans" pitchFamily="2" charset="0"/>
                <a:cs typeface="Times New Roman" panose="02020603050405020304" pitchFamily="18" charset="0"/>
              </a:rPr>
              <a:t>W</a:t>
            </a:r>
            <a:r>
              <a:rPr kumimoji="0" lang="en-US" sz="1100" b="0" i="0" u="none" strike="noStrike" kern="100" cap="none" spc="0" normalizeH="0" baseline="0" noProof="0" err="1">
                <a:ln>
                  <a:noFill/>
                </a:ln>
                <a:solidFill>
                  <a:prstClr val="black"/>
                </a:solidFill>
                <a:effectLst/>
                <a:uLnTx/>
                <a:uFillTx/>
                <a:latin typeface="DM Sans"/>
                <a:ea typeface="DM Sans" pitchFamily="2" charset="0"/>
                <a:cs typeface="Times New Roman" panose="02020603050405020304" pitchFamily="18" charset="0"/>
              </a:rPr>
              <a:t>igs</a:t>
            </a:r>
            <a:r>
              <a:rPr kumimoji="0" lang="en-US" sz="1100" b="0" i="0" u="none" strike="noStrike" kern="100" cap="none" spc="0" normalizeH="0" baseline="0" noProof="0">
                <a:ln>
                  <a:noFill/>
                </a:ln>
                <a:solidFill>
                  <a:prstClr val="black"/>
                </a:solidFill>
                <a:effectLst/>
                <a:uLnTx/>
                <a:uFillTx/>
                <a:latin typeface="DM Sans"/>
                <a:ea typeface="DM Sans" pitchFamily="2" charset="0"/>
                <a:cs typeface="Times New Roman" panose="02020603050405020304" pitchFamily="18" charset="0"/>
              </a:rPr>
              <a:t>, weaves, braids, locks &amp; more. </a:t>
            </a:r>
          </a:p>
        </p:txBody>
      </p:sp>
      <p:sp>
        <p:nvSpPr>
          <p:cNvPr id="28" name="TextBox 27">
            <a:extLst>
              <a:ext uri="{FF2B5EF4-FFF2-40B4-BE49-F238E27FC236}">
                <a16:creationId xmlns:a16="http://schemas.microsoft.com/office/drawing/2014/main" id="{98279582-0DB5-A446-311D-1DA7EEFE14C2}"/>
              </a:ext>
            </a:extLst>
          </p:cNvPr>
          <p:cNvSpPr txBox="1"/>
          <p:nvPr/>
        </p:nvSpPr>
        <p:spPr>
          <a:xfrm>
            <a:off x="302401" y="5541115"/>
            <a:ext cx="3708000" cy="612000"/>
          </a:xfrm>
          <a:prstGeom prst="rect">
            <a:avLst/>
          </a:prstGeom>
          <a:solidFill>
            <a:srgbClr val="CCBCB8"/>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Salon Line</a:t>
            </a:r>
            <a:r>
              <a:rPr kumimoji="0" lang="en-US" sz="1100" b="1" i="0" u="none" strike="noStrike" kern="1200" cap="none" spc="0" normalizeH="0" baseline="30000" noProof="0" dirty="0">
                <a:ln>
                  <a:noFill/>
                </a:ln>
                <a:solidFill>
                  <a:prstClr val="black"/>
                </a:solidFill>
                <a:effectLst/>
                <a:uLnTx/>
                <a:uFillTx/>
                <a:latin typeface="DM Sans"/>
                <a:ea typeface="Fira Sans" panose="020B0503050000020004" pitchFamily="34" charset="0"/>
                <a:cs typeface="+mn-cs"/>
              </a:rPr>
              <a:t>2</a:t>
            </a:r>
            <a:r>
              <a:rPr kumimoji="0" lang="en-US" sz="11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 LATAM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Designed for all hair types, to promote healthy scalp.</a:t>
            </a:r>
          </a:p>
        </p:txBody>
      </p:sp>
      <p:sp>
        <p:nvSpPr>
          <p:cNvPr id="30" name="TextBox 29">
            <a:extLst>
              <a:ext uri="{FF2B5EF4-FFF2-40B4-BE49-F238E27FC236}">
                <a16:creationId xmlns:a16="http://schemas.microsoft.com/office/drawing/2014/main" id="{BDCED5CA-28DB-3D61-DA29-6C763A7E0705}"/>
              </a:ext>
            </a:extLst>
          </p:cNvPr>
          <p:cNvSpPr txBox="1"/>
          <p:nvPr/>
        </p:nvSpPr>
        <p:spPr>
          <a:xfrm>
            <a:off x="4240225" y="5515626"/>
            <a:ext cx="3719385" cy="638325"/>
          </a:xfrm>
          <a:prstGeom prst="rect">
            <a:avLst/>
          </a:prstGeom>
          <a:solidFill>
            <a:srgbClr val="B3978F"/>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Trebuchet MS"/>
                <a:cs typeface="+mn-cs"/>
              </a:rPr>
              <a:t>BREAD</a:t>
            </a:r>
            <a:r>
              <a:rPr kumimoji="0" lang="en-US" sz="1100" b="1" i="0" u="none" strike="noStrike" kern="1200" cap="none" spc="0" normalizeH="0" baseline="30000" noProof="0">
                <a:ln>
                  <a:noFill/>
                </a:ln>
                <a:solidFill>
                  <a:prstClr val="white"/>
                </a:solidFill>
                <a:effectLst/>
                <a:uLnTx/>
                <a:uFillTx/>
                <a:latin typeface="DM Sans"/>
                <a:ea typeface="Trebuchet MS"/>
                <a:cs typeface="+mn-cs"/>
              </a:rPr>
              <a:t>3 </a:t>
            </a:r>
            <a:r>
              <a:rPr kumimoji="0" lang="en-US" sz="1100" b="1" i="0" u="none" strike="noStrike" kern="1200" cap="none" spc="0" normalizeH="0" baseline="0" noProof="0">
                <a:ln>
                  <a:noFill/>
                </a:ln>
                <a:solidFill>
                  <a:prstClr val="white"/>
                </a:solidFill>
                <a:effectLst/>
                <a:uLnTx/>
                <a:uFillTx/>
                <a:latin typeface="DM Sans"/>
                <a:ea typeface="Trebuchet MS"/>
                <a:cs typeface="+mn-cs"/>
              </a:rPr>
              <a:t>– US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a:ea typeface="Trebuchet MS"/>
                <a:cs typeface="+mn-cs"/>
              </a:rPr>
              <a:t>Hair brand </a:t>
            </a:r>
            <a:r>
              <a:rPr kumimoji="0" lang="en-US" sz="1050" b="0" i="0" u="none" strike="noStrike" kern="1200" cap="none" spc="0" normalizeH="0" baseline="0" noProof="0">
                <a:ln>
                  <a:noFill/>
                </a:ln>
                <a:solidFill>
                  <a:prstClr val="white"/>
                </a:solidFill>
                <a:effectLst/>
                <a:uLnTx/>
                <a:uFillTx/>
                <a:latin typeface="DM Sans"/>
                <a:ea typeface="Trebuchet MS"/>
                <a:cs typeface="+mn-cs"/>
                <a:hlinkClick r:id="rId9">
                  <a:extLst>
                    <a:ext uri="{A12FA001-AC4F-418D-AE19-62706E023703}">
                      <ahyp:hlinkClr xmlns:ahyp="http://schemas.microsoft.com/office/drawing/2018/hyperlinkcolor" val="tx"/>
                    </a:ext>
                  </a:extLst>
                </a:hlinkClick>
              </a:rPr>
              <a:t>BREAD's</a:t>
            </a:r>
            <a:r>
              <a:rPr kumimoji="0" lang="en-US" sz="1050" b="0" i="0" u="none" strike="noStrike" kern="1200" cap="none" spc="0" normalizeH="0" baseline="0" noProof="0">
                <a:ln>
                  <a:noFill/>
                </a:ln>
                <a:solidFill>
                  <a:prstClr val="white"/>
                </a:solidFill>
                <a:effectLst/>
                <a:uLnTx/>
                <a:uFillTx/>
                <a:latin typeface="DM Sans"/>
                <a:ea typeface="Trebuchet MS"/>
                <a:cs typeface="+mn-cs"/>
              </a:rPr>
              <a:t> range is structured around wash day essentials for textured hair, with a positive message.</a:t>
            </a:r>
          </a:p>
        </p:txBody>
      </p:sp>
      <p:sp>
        <p:nvSpPr>
          <p:cNvPr id="12" name="Title 11">
            <a:extLst>
              <a:ext uri="{FF2B5EF4-FFF2-40B4-BE49-F238E27FC236}">
                <a16:creationId xmlns:a16="http://schemas.microsoft.com/office/drawing/2014/main" id="{35F4734E-A201-11E6-166B-B1F9A65D5A21}"/>
              </a:ext>
            </a:extLst>
          </p:cNvPr>
          <p:cNvSpPr>
            <a:spLocks noGrp="1"/>
          </p:cNvSpPr>
          <p:nvPr>
            <p:ph type="title"/>
          </p:nvPr>
        </p:nvSpPr>
        <p:spPr>
          <a:xfrm>
            <a:off x="302400" y="302400"/>
            <a:ext cx="11591925" cy="421526"/>
          </a:xfrm>
        </p:spPr>
        <p:txBody>
          <a:bodyPr/>
          <a:lstStyle/>
          <a:p>
            <a:r>
              <a:rPr lang="en-US"/>
              <a:t>Textured hair: A target on the rise in different regions</a:t>
            </a:r>
          </a:p>
        </p:txBody>
      </p:sp>
      <p:sp>
        <p:nvSpPr>
          <p:cNvPr id="13" name="Rectangle 12">
            <a:extLst>
              <a:ext uri="{FF2B5EF4-FFF2-40B4-BE49-F238E27FC236}">
                <a16:creationId xmlns:a16="http://schemas.microsoft.com/office/drawing/2014/main" id="{B4B28D21-B451-0F57-CD71-A30470B10DDF}"/>
              </a:ext>
            </a:extLst>
          </p:cNvPr>
          <p:cNvSpPr/>
          <p:nvPr/>
        </p:nvSpPr>
        <p:spPr>
          <a:xfrm>
            <a:off x="302401" y="3985915"/>
            <a:ext cx="3708000" cy="2167200"/>
          </a:xfrm>
          <a:prstGeom prst="rect">
            <a:avLst/>
          </a:prstGeom>
          <a:noFill/>
          <a:ln w="25400">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6" name="Rectangle 15">
            <a:extLst>
              <a:ext uri="{FF2B5EF4-FFF2-40B4-BE49-F238E27FC236}">
                <a16:creationId xmlns:a16="http://schemas.microsoft.com/office/drawing/2014/main" id="{804707EE-8250-642A-060A-6FD1EDBB12E3}"/>
              </a:ext>
            </a:extLst>
          </p:cNvPr>
          <p:cNvSpPr/>
          <p:nvPr/>
        </p:nvSpPr>
        <p:spPr>
          <a:xfrm>
            <a:off x="4243772" y="3985915"/>
            <a:ext cx="3708000" cy="2167200"/>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27" name="Picture 26">
            <a:extLst>
              <a:ext uri="{FF2B5EF4-FFF2-40B4-BE49-F238E27FC236}">
                <a16:creationId xmlns:a16="http://schemas.microsoft.com/office/drawing/2014/main" id="{DB2D3284-B488-092A-1996-EE12B518EE1B}"/>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337311" y="4726251"/>
            <a:ext cx="1017353" cy="936279"/>
          </a:xfrm>
          <a:prstGeom prst="rect">
            <a:avLst/>
          </a:prstGeom>
        </p:spPr>
      </p:pic>
      <p:sp>
        <p:nvSpPr>
          <p:cNvPr id="22" name="TextBox 21">
            <a:extLst>
              <a:ext uri="{FF2B5EF4-FFF2-40B4-BE49-F238E27FC236}">
                <a16:creationId xmlns:a16="http://schemas.microsoft.com/office/drawing/2014/main" id="{FB768E21-5F70-1F01-6595-8B93F5DDE3AE}"/>
              </a:ext>
            </a:extLst>
          </p:cNvPr>
          <p:cNvSpPr txBox="1"/>
          <p:nvPr/>
        </p:nvSpPr>
        <p:spPr>
          <a:xfrm>
            <a:off x="483020" y="6339451"/>
            <a:ext cx="9058621" cy="369332"/>
          </a:xfrm>
          <a:prstGeom prst="rect">
            <a:avLst/>
          </a:prstGeom>
          <a:noFill/>
        </p:spPr>
        <p:txBody>
          <a:bodyPr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Source: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1 </a:t>
            </a:r>
            <a:r>
              <a:rPr kumimoji="0" lang="fr-FR" sz="600" b="0" i="0" u="none" strike="noStrike" kern="1200" cap="none" spc="0" normalizeH="0" baseline="0" noProof="0">
                <a:ln>
                  <a:noFill/>
                </a:ln>
                <a:solidFill>
                  <a:prstClr val="black"/>
                </a:solidFill>
                <a:effectLst/>
                <a:uLnTx/>
                <a:uFillTx/>
                <a:latin typeface="DM Sans"/>
                <a:ea typeface="+mn-ea"/>
                <a:cs typeface="+mn-cs"/>
                <a:hlinkClick r:id="rId11"/>
              </a:rPr>
              <a:t>Les Secrets de </a:t>
            </a:r>
            <a:r>
              <a:rPr kumimoji="0" lang="fr-FR" sz="600" b="0" i="0" u="none" strike="noStrike" kern="1200" cap="none" spc="0" normalizeH="0" baseline="0" noProof="0" err="1">
                <a:ln>
                  <a:noFill/>
                </a:ln>
                <a:solidFill>
                  <a:prstClr val="black"/>
                </a:solidFill>
                <a:effectLst/>
                <a:uLnTx/>
                <a:uFillTx/>
                <a:latin typeface="DM Sans"/>
                <a:ea typeface="+mn-ea"/>
                <a:cs typeface="+mn-cs"/>
                <a:hlinkClick r:id="rId11"/>
              </a:rPr>
              <a:t>Loly</a:t>
            </a:r>
            <a:r>
              <a:rPr kumimoji="0" lang="fr-FR" sz="600" b="0" i="0" u="none" strike="noStrike" kern="1200" cap="none" spc="0" normalizeH="0" baseline="0" noProof="0">
                <a:ln>
                  <a:noFill/>
                </a:ln>
                <a:solidFill>
                  <a:prstClr val="black"/>
                </a:solidFill>
                <a:effectLst/>
                <a:uLnTx/>
                <a:uFillTx/>
                <a:latin typeface="DM Sans"/>
                <a:ea typeface="+mn-ea"/>
                <a:cs typeface="+mn-cs"/>
                <a:hlinkClick r:id="rId11"/>
              </a:rPr>
              <a:t> - pour les cheveux texturés</a:t>
            </a:r>
            <a:r>
              <a:rPr lang="fr-FR" sz="600">
                <a:solidFill>
                  <a:prstClr val="black"/>
                </a:solidFill>
                <a:latin typeface="DM Sans"/>
              </a:rPr>
              <a:t>, </a:t>
            </a:r>
            <a:r>
              <a:rPr kumimoji="0" lang="fr-FR" sz="600" b="0" i="0" u="none" strike="noStrike" kern="1200" cap="none" spc="0" normalizeH="0" baseline="0" noProof="0">
                <a:ln>
                  <a:noFill/>
                </a:ln>
                <a:solidFill>
                  <a:prstClr val="black"/>
                </a:solidFill>
                <a:effectLst/>
                <a:uLnTx/>
                <a:uFillTx/>
                <a:latin typeface="DM Sans"/>
                <a:ea typeface="+mn-ea"/>
                <a:cs typeface="+mn-cs"/>
              </a:rPr>
              <a:t>2.</a:t>
            </a:r>
            <a:r>
              <a:rPr kumimoji="0" lang="en-US" sz="600" b="0" i="0" u="none" strike="noStrike" kern="1200" cap="none" spc="0" normalizeH="0" baseline="0" noProof="0">
                <a:ln>
                  <a:noFill/>
                </a:ln>
                <a:solidFill>
                  <a:prstClr val="black"/>
                </a:solidFill>
                <a:effectLst/>
                <a:uLnTx/>
                <a:uFillTx/>
                <a:latin typeface="DM Sans"/>
                <a:ea typeface="+mn-ea"/>
                <a:cs typeface="+mn-cs"/>
              </a:rPr>
              <a:t> </a:t>
            </a:r>
            <a:r>
              <a:rPr kumimoji="0" lang="en-US" sz="600" b="0" i="0" u="none" strike="noStrike" kern="1200" cap="none" spc="0" normalizeH="0" baseline="0" noProof="0">
                <a:ln>
                  <a:noFill/>
                </a:ln>
                <a:solidFill>
                  <a:prstClr val="black"/>
                </a:solidFill>
                <a:effectLst/>
                <a:uLnTx/>
                <a:uFillTx/>
                <a:latin typeface="DM Sans"/>
                <a:ea typeface="+mn-ea"/>
                <a:cs typeface="+mn-cs"/>
                <a:hlinkClick r:id="rId12"/>
              </a:rPr>
              <a:t>https://www.salonline.com.br/kit-shampoo-e-condicionador-sos-cachos-r%C3%ADcino-e-queratina-gelatina-%C3%B3leo-de-r%C3%ADcino-todecacho-salon-line#sl-details-descriptions</a:t>
            </a:r>
            <a:r>
              <a:rPr lang="en-US" sz="600">
                <a:solidFill>
                  <a:prstClr val="black"/>
                </a:solidFill>
                <a:latin typeface="DM Sans"/>
              </a:rPr>
              <a:t>, </a:t>
            </a:r>
            <a:r>
              <a:rPr kumimoji="0" lang="en-US" sz="600" b="0" i="0" u="none" strike="noStrike" kern="1200" cap="none" spc="0" normalizeH="0" baseline="0" noProof="0">
                <a:ln>
                  <a:noFill/>
                </a:ln>
                <a:solidFill>
                  <a:prstClr val="black"/>
                </a:solidFill>
                <a:effectLst/>
                <a:uLnTx/>
                <a:uFillTx/>
                <a:latin typeface="DM Sans"/>
                <a:ea typeface="+mn-ea"/>
                <a:cs typeface="+mn-cs"/>
              </a:rPr>
              <a:t>3. </a:t>
            </a:r>
            <a:r>
              <a:rPr kumimoji="0" lang="en-US" sz="600" b="0" i="0" u="none" strike="noStrike" kern="1200" cap="none" spc="0" normalizeH="0" baseline="0" noProof="0">
                <a:ln>
                  <a:noFill/>
                </a:ln>
                <a:solidFill>
                  <a:prstClr val="black"/>
                </a:solidFill>
                <a:effectLst/>
                <a:uLnTx/>
                <a:uFillTx/>
                <a:latin typeface="DM Sans"/>
                <a:ea typeface="Trebuchet MS"/>
                <a:cs typeface="+mn-cs"/>
                <a:hlinkClick r:id="rId9"/>
              </a:rPr>
              <a:t>https://www.breadbeautysupply.com</a:t>
            </a:r>
            <a:r>
              <a:rPr kumimoji="0" lang="en-US" sz="600" b="0" i="0" u="none" strike="noStrike" kern="1200" cap="none" spc="0" normalizeH="0" baseline="0" noProof="0">
                <a:ln>
                  <a:noFill/>
                </a:ln>
                <a:solidFill>
                  <a:prstClr val="black"/>
                </a:solidFill>
                <a:effectLst/>
                <a:uLnTx/>
                <a:uFillTx/>
                <a:latin typeface="DM Sans"/>
                <a:ea typeface="Trebuchet MS"/>
                <a:cs typeface="+mn-cs"/>
              </a:rPr>
              <a:t>, </a:t>
            </a:r>
            <a:r>
              <a:rPr kumimoji="0" lang="en-US" sz="600" b="0" i="0" u="none" strike="noStrike" kern="1200" cap="none" spc="0" normalizeH="0" baseline="0" noProof="0">
                <a:ln>
                  <a:noFill/>
                </a:ln>
                <a:solidFill>
                  <a:prstClr val="black"/>
                </a:solidFill>
                <a:effectLst/>
                <a:uLnTx/>
                <a:uFillTx/>
                <a:latin typeface="DM Sans"/>
                <a:ea typeface="+mn-ea"/>
                <a:cs typeface="+mn-cs"/>
              </a:rPr>
              <a:t>4. </a:t>
            </a:r>
            <a:r>
              <a:rPr kumimoji="0" lang="en-US" sz="600" b="0" i="0" u="none" strike="noStrike" kern="1200" cap="none" spc="0" normalizeH="0" baseline="0" noProof="0" err="1">
                <a:ln>
                  <a:noFill/>
                </a:ln>
                <a:solidFill>
                  <a:prstClr val="black"/>
                </a:solidFill>
                <a:effectLst/>
                <a:uLnTx/>
                <a:uFillTx/>
                <a:latin typeface="DM Sans"/>
                <a:ea typeface="+mn-ea"/>
                <a:cs typeface="+mn-cs"/>
                <a:hlinkClick r:id="rId13"/>
              </a:rPr>
              <a:t>HairArboree</a:t>
            </a:r>
            <a:r>
              <a:rPr kumimoji="0" lang="en-US" sz="600" b="0" i="0" u="none" strike="noStrike" kern="1200" cap="none" spc="0" normalizeH="0" baseline="0" noProof="0">
                <a:ln>
                  <a:noFill/>
                </a:ln>
                <a:solidFill>
                  <a:prstClr val="black"/>
                </a:solidFill>
                <a:effectLst/>
                <a:uLnTx/>
                <a:uFillTx/>
                <a:latin typeface="DM Sans"/>
                <a:ea typeface="+mn-ea"/>
                <a:cs typeface="+mn-cs"/>
                <a:hlinkClick r:id="rId13"/>
              </a:rPr>
              <a:t> – </a:t>
            </a:r>
            <a:r>
              <a:rPr kumimoji="0" lang="en-US" sz="600" b="0" i="0" u="none" strike="noStrike" kern="1200" cap="none" spc="0" normalizeH="0" baseline="0" noProof="0" err="1">
                <a:ln>
                  <a:noFill/>
                </a:ln>
                <a:solidFill>
                  <a:prstClr val="black"/>
                </a:solidFill>
                <a:effectLst/>
                <a:uLnTx/>
                <a:uFillTx/>
                <a:latin typeface="DM Sans"/>
                <a:ea typeface="+mn-ea"/>
                <a:cs typeface="+mn-cs"/>
                <a:hlinkClick r:id="rId13"/>
              </a:rPr>
              <a:t>HairArboree</a:t>
            </a:r>
            <a:r>
              <a:rPr lang="en-US" sz="600">
                <a:solidFill>
                  <a:prstClr val="black"/>
                </a:solidFill>
                <a:latin typeface="DM Sans"/>
              </a:rPr>
              <a:t>, </a:t>
            </a:r>
            <a:r>
              <a:rPr kumimoji="0" lang="fr-FR" sz="600" b="0" i="0" u="none" strike="noStrike" kern="1200" cap="none" spc="0" normalizeH="0" baseline="0" noProof="0">
                <a:ln>
                  <a:noFill/>
                </a:ln>
                <a:solidFill>
                  <a:prstClr val="black"/>
                </a:solidFill>
                <a:effectLst/>
                <a:uLnTx/>
                <a:uFillTx/>
                <a:latin typeface="DM Sans"/>
                <a:ea typeface="+mn-ea"/>
                <a:cs typeface="+mn-cs"/>
              </a:rPr>
              <a:t>5. </a:t>
            </a:r>
            <a:r>
              <a:rPr kumimoji="0" lang="en-US" sz="600" b="0" i="0" u="none" strike="noStrike" kern="1200" cap="none" spc="0" normalizeH="0" baseline="0" noProof="0" err="1">
                <a:ln>
                  <a:noFill/>
                </a:ln>
                <a:solidFill>
                  <a:prstClr val="black"/>
                </a:solidFill>
                <a:effectLst/>
                <a:uLnTx/>
                <a:uFillTx/>
                <a:latin typeface="DM Sans"/>
                <a:ea typeface="+mn-ea"/>
                <a:cs typeface="+mn-cs"/>
                <a:hlinkClick r:id="rId14"/>
              </a:rPr>
              <a:t>Accueil</a:t>
            </a:r>
            <a:r>
              <a:rPr kumimoji="0" lang="en-US" sz="600" b="0" i="0" u="none" strike="noStrike" kern="1200" cap="none" spc="0" normalizeH="0" baseline="0" noProof="0">
                <a:ln>
                  <a:noFill/>
                </a:ln>
                <a:solidFill>
                  <a:prstClr val="black"/>
                </a:solidFill>
                <a:effectLst/>
                <a:uLnTx/>
                <a:uFillTx/>
                <a:latin typeface="DM Sans"/>
                <a:ea typeface="+mn-ea"/>
                <a:cs typeface="+mn-cs"/>
                <a:hlinkClick r:id="rId14"/>
              </a:rPr>
              <a:t> - Cantu Beauty</a:t>
            </a:r>
            <a:r>
              <a:rPr lang="en-US" sz="600">
                <a:solidFill>
                  <a:prstClr val="black"/>
                </a:solidFill>
                <a:latin typeface="DM Sans"/>
              </a:rPr>
              <a:t>, </a:t>
            </a:r>
            <a:r>
              <a:rPr kumimoji="0" lang="en-US" sz="600" b="0" i="0" u="none" strike="noStrike" kern="1200" cap="none" spc="0" normalizeH="0" baseline="0" noProof="0">
                <a:ln>
                  <a:noFill/>
                </a:ln>
                <a:solidFill>
                  <a:prstClr val="black"/>
                </a:solidFill>
                <a:effectLst/>
                <a:uLnTx/>
                <a:uFillTx/>
                <a:latin typeface="DM Sans"/>
                <a:ea typeface="+mn-ea"/>
                <a:cs typeface="+mn-cs"/>
              </a:rPr>
              <a:t>6. </a:t>
            </a:r>
            <a:r>
              <a:rPr kumimoji="0" lang="en-US" sz="600" b="0" i="0" u="none" strike="noStrike" kern="1200" cap="none" spc="0" normalizeH="0" baseline="0" noProof="0">
                <a:ln>
                  <a:noFill/>
                </a:ln>
                <a:solidFill>
                  <a:prstClr val="black"/>
                </a:solidFill>
                <a:effectLst/>
                <a:uLnTx/>
                <a:uFillTx/>
                <a:latin typeface="DM Sans"/>
                <a:ea typeface="+mn-ea"/>
                <a:cs typeface="+mn-cs"/>
                <a:hlinkClick r:id="rId15"/>
              </a:rPr>
              <a:t>African Pride® - Hair Care Products (africanpridehair.com)</a:t>
            </a:r>
            <a:endParaRPr kumimoji="0" lang="fr-FR" sz="6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410423314"/>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4">
            <a:extLst>
              <a:ext uri="{FF2B5EF4-FFF2-40B4-BE49-F238E27FC236}">
                <a16:creationId xmlns:a16="http://schemas.microsoft.com/office/drawing/2014/main" id="{A075BFB3-1BD1-31E1-460E-FCAFBE4C410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170214" y="1598400"/>
            <a:ext cx="3708000" cy="17107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4E917A4-1698-0B64-B86C-26C3E601007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9489" y="3985915"/>
            <a:ext cx="3700912" cy="1690525"/>
          </a:xfrm>
          <a:prstGeom prst="rect">
            <a:avLst/>
          </a:prstGeom>
          <a:effectLst/>
        </p:spPr>
      </p:pic>
      <p:pic>
        <p:nvPicPr>
          <p:cNvPr id="14" name="Picture 13">
            <a:extLst>
              <a:ext uri="{FF2B5EF4-FFF2-40B4-BE49-F238E27FC236}">
                <a16:creationId xmlns:a16="http://schemas.microsoft.com/office/drawing/2014/main" id="{CE5651B9-D93C-7C9A-F143-C37E30F02C1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170214" y="3985915"/>
            <a:ext cx="3708000" cy="1690525"/>
          </a:xfrm>
          <a:prstGeom prst="rect">
            <a:avLst/>
          </a:prstGeom>
          <a:effectLst/>
        </p:spPr>
      </p:pic>
      <p:pic>
        <p:nvPicPr>
          <p:cNvPr id="9" name="Picture 4">
            <a:extLst>
              <a:ext uri="{FF2B5EF4-FFF2-40B4-BE49-F238E27FC236}">
                <a16:creationId xmlns:a16="http://schemas.microsoft.com/office/drawing/2014/main" id="{F4E32DE0-A382-27EE-E3EC-BD046AB9C9D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4243772" y="3985915"/>
            <a:ext cx="3708000" cy="1690525"/>
          </a:xfrm>
          <a:prstGeom prst="rect">
            <a:avLst/>
          </a:prstGeom>
          <a:noFill/>
          <a:extLst>
            <a:ext uri="{909E8E84-426E-40DD-AFC4-6F175D3DCCD1}">
              <a14:hiddenFill xmlns:a14="http://schemas.microsoft.com/office/drawing/2010/main">
                <a:solidFill>
                  <a:srgbClr val="FFFFFF"/>
                </a:solidFill>
              </a14:hiddenFill>
            </a:ext>
          </a:extLst>
        </p:spPr>
      </p:pic>
      <p:pic>
        <p:nvPicPr>
          <p:cNvPr id="25" name="New picture" descr="callout_image">
            <a:extLst>
              <a:ext uri="{FF2B5EF4-FFF2-40B4-BE49-F238E27FC236}">
                <a16:creationId xmlns:a16="http://schemas.microsoft.com/office/drawing/2014/main" id="{13931C7D-A1AA-C263-0D00-DC22D078ADA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243772" y="1598401"/>
            <a:ext cx="3708000" cy="1710720"/>
          </a:xfrm>
          <a:prstGeom prst="rect">
            <a:avLst/>
          </a:prstGeom>
        </p:spPr>
      </p:pic>
      <p:pic>
        <p:nvPicPr>
          <p:cNvPr id="8" name="Picture 2">
            <a:extLst>
              <a:ext uri="{FF2B5EF4-FFF2-40B4-BE49-F238E27FC236}">
                <a16:creationId xmlns:a16="http://schemas.microsoft.com/office/drawing/2014/main" id="{5C47CEB1-EC74-158F-FB3F-24DBE58A1015}"/>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b="-6940"/>
          <a:stretch/>
        </p:blipFill>
        <p:spPr bwMode="auto">
          <a:xfrm>
            <a:off x="305890" y="1600859"/>
            <a:ext cx="3711598" cy="170826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FF71FF8A-DF39-6987-B619-3638A9B0868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7" name="Title 16">
            <a:extLst>
              <a:ext uri="{FF2B5EF4-FFF2-40B4-BE49-F238E27FC236}">
                <a16:creationId xmlns:a16="http://schemas.microsoft.com/office/drawing/2014/main" id="{3CF2B858-2D7A-A0EA-A2C4-7E6678365983}"/>
              </a:ext>
            </a:extLst>
          </p:cNvPr>
          <p:cNvSpPr>
            <a:spLocks noGrp="1"/>
          </p:cNvSpPr>
          <p:nvPr>
            <p:ph type="title"/>
          </p:nvPr>
        </p:nvSpPr>
        <p:spPr/>
        <p:txBody>
          <a:bodyPr/>
          <a:lstStyle/>
          <a:p>
            <a:r>
              <a:rPr lang="en-US"/>
              <a:t>Textured hair: A target on the rise for global players </a:t>
            </a:r>
          </a:p>
        </p:txBody>
      </p:sp>
      <p:sp>
        <p:nvSpPr>
          <p:cNvPr id="19" name="Rectangle 18">
            <a:extLst>
              <a:ext uri="{FF2B5EF4-FFF2-40B4-BE49-F238E27FC236}">
                <a16:creationId xmlns:a16="http://schemas.microsoft.com/office/drawing/2014/main" id="{26C7EA82-2609-7ABE-7A2C-8C1CBBA5B73E}"/>
              </a:ext>
            </a:extLst>
          </p:cNvPr>
          <p:cNvSpPr/>
          <p:nvPr/>
        </p:nvSpPr>
        <p:spPr>
          <a:xfrm>
            <a:off x="309488" y="1598400"/>
            <a:ext cx="3708000" cy="2178000"/>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1" name="Rectangle 20">
            <a:extLst>
              <a:ext uri="{FF2B5EF4-FFF2-40B4-BE49-F238E27FC236}">
                <a16:creationId xmlns:a16="http://schemas.microsoft.com/office/drawing/2014/main" id="{70509C4D-7B70-6590-E29B-0D4AB10EC5FE}"/>
              </a:ext>
            </a:extLst>
          </p:cNvPr>
          <p:cNvSpPr/>
          <p:nvPr/>
        </p:nvSpPr>
        <p:spPr>
          <a:xfrm>
            <a:off x="4243772" y="1598400"/>
            <a:ext cx="3708000" cy="2178000"/>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3D521391-D8E0-767F-4836-6D7658C3A5F0}"/>
              </a:ext>
            </a:extLst>
          </p:cNvPr>
          <p:cNvSpPr txBox="1"/>
          <p:nvPr/>
        </p:nvSpPr>
        <p:spPr>
          <a:xfrm>
            <a:off x="8170214" y="3164400"/>
            <a:ext cx="3708000" cy="612000"/>
          </a:xfrm>
          <a:prstGeom prst="rect">
            <a:avLst/>
          </a:prstGeom>
          <a:solidFill>
            <a:srgbClr val="CCBCB8"/>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SHEA MOISTURE</a:t>
            </a:r>
            <a:r>
              <a:rPr kumimoji="0" lang="en-US" sz="1100" b="1"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3 </a:t>
            </a:r>
            <a:r>
              <a:rPr lang="en-US" sz="1100" b="1">
                <a:solidFill>
                  <a:prstClr val="black"/>
                </a:solidFill>
                <a:latin typeface="DM Sans"/>
                <a:ea typeface="Fira Sans" panose="020B0503050000020004" pitchFamily="34" charset="0"/>
              </a:rPr>
              <a:t>(Unilever)</a:t>
            </a:r>
            <a:endPar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Shea Moisture offers hair care products for curly, wavy and straight hair. </a:t>
            </a:r>
          </a:p>
        </p:txBody>
      </p:sp>
      <p:sp>
        <p:nvSpPr>
          <p:cNvPr id="7" name="TextBox 6">
            <a:extLst>
              <a:ext uri="{FF2B5EF4-FFF2-40B4-BE49-F238E27FC236}">
                <a16:creationId xmlns:a16="http://schemas.microsoft.com/office/drawing/2014/main" id="{64BDC127-2769-79E2-15B4-1F41F6CD97D1}"/>
              </a:ext>
            </a:extLst>
          </p:cNvPr>
          <p:cNvSpPr txBox="1"/>
          <p:nvPr/>
        </p:nvSpPr>
        <p:spPr>
          <a:xfrm>
            <a:off x="309489" y="3164400"/>
            <a:ext cx="3708000" cy="612000"/>
          </a:xfrm>
          <a:prstGeom prst="rect">
            <a:avLst/>
          </a:prstGeom>
          <a:solidFill>
            <a:srgbClr val="B3978F"/>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1100" b="1" i="0" u="none" strike="noStrike" kern="0" cap="none" spc="0" normalizeH="0" baseline="0" noProof="0">
                <a:ln>
                  <a:noFill/>
                </a:ln>
                <a:solidFill>
                  <a:prstClr val="white"/>
                </a:solidFill>
                <a:effectLst/>
                <a:uLnTx/>
                <a:uFillTx/>
                <a:latin typeface="DM Sans"/>
                <a:ea typeface="+mn-ea"/>
                <a:cs typeface="+mn-cs"/>
              </a:rPr>
              <a:t>SUNSILK</a:t>
            </a:r>
            <a:r>
              <a:rPr kumimoji="0" lang="en-US" sz="1100" b="1" i="0" u="none" strike="noStrike" kern="0" cap="none" spc="0" normalizeH="0" baseline="30000" noProof="0">
                <a:ln>
                  <a:noFill/>
                </a:ln>
                <a:solidFill>
                  <a:prstClr val="white"/>
                </a:solidFill>
                <a:effectLst/>
                <a:uLnTx/>
                <a:uFillTx/>
                <a:latin typeface="DM Sans"/>
                <a:ea typeface="+mn-ea"/>
                <a:cs typeface="+mn-cs"/>
              </a:rPr>
              <a:t>1 </a:t>
            </a:r>
            <a:r>
              <a:rPr kumimoji="0" lang="en-US" sz="1100" b="1" i="0" u="none" strike="noStrike" kern="0" cap="none" spc="0" normalizeH="0" baseline="0" noProof="0">
                <a:ln>
                  <a:noFill/>
                </a:ln>
                <a:solidFill>
                  <a:prstClr val="white"/>
                </a:solidFill>
                <a:effectLst/>
                <a:uLnTx/>
                <a:uFillTx/>
                <a:latin typeface="DM Sans"/>
                <a:ea typeface="+mn-ea"/>
                <a:cs typeface="+mn-cs"/>
              </a:rPr>
              <a:t>(Seda) - Unilever</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1100" b="0" i="0" u="none" strike="noStrike" kern="0" cap="none" spc="0" normalizeH="0" baseline="0" noProof="0">
                <a:ln>
                  <a:noFill/>
                </a:ln>
                <a:solidFill>
                  <a:prstClr val="white"/>
                </a:solidFill>
                <a:effectLst/>
                <a:uLnTx/>
                <a:uFillTx/>
                <a:latin typeface="DM Sans"/>
                <a:ea typeface="+mn-ea"/>
                <a:cs typeface="+mn-cs"/>
              </a:rPr>
              <a:t>Strong emphasis placed on curly hair products</a:t>
            </a:r>
          </a:p>
        </p:txBody>
      </p:sp>
      <p:sp>
        <p:nvSpPr>
          <p:cNvPr id="23" name="Rectangle 22">
            <a:extLst>
              <a:ext uri="{FF2B5EF4-FFF2-40B4-BE49-F238E27FC236}">
                <a16:creationId xmlns:a16="http://schemas.microsoft.com/office/drawing/2014/main" id="{5BD88AFC-7607-80AE-456F-B91BDC02E764}"/>
              </a:ext>
            </a:extLst>
          </p:cNvPr>
          <p:cNvSpPr/>
          <p:nvPr/>
        </p:nvSpPr>
        <p:spPr>
          <a:xfrm>
            <a:off x="8170214" y="1598400"/>
            <a:ext cx="3708000" cy="2178000"/>
          </a:xfrm>
          <a:prstGeom prst="rect">
            <a:avLst/>
          </a:prstGeom>
          <a:noFill/>
          <a:ln w="25400">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 name="TextBox 3">
            <a:extLst>
              <a:ext uri="{FF2B5EF4-FFF2-40B4-BE49-F238E27FC236}">
                <a16:creationId xmlns:a16="http://schemas.microsoft.com/office/drawing/2014/main" id="{A15F9B03-11F8-9BD7-D253-B1E37071B4A6}"/>
              </a:ext>
            </a:extLst>
          </p:cNvPr>
          <p:cNvSpPr txBox="1"/>
          <p:nvPr/>
        </p:nvSpPr>
        <p:spPr>
          <a:xfrm>
            <a:off x="309489" y="5541115"/>
            <a:ext cx="3708000" cy="612000"/>
          </a:xfrm>
          <a:prstGeom prst="rect">
            <a:avLst/>
          </a:prstGeom>
          <a:solidFill>
            <a:srgbClr val="CCBCB8"/>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1100" b="1" i="0" u="none" strike="noStrike" kern="0" cap="none" spc="0" normalizeH="0" baseline="0" noProof="0" dirty="0">
                <a:ln>
                  <a:noFill/>
                </a:ln>
                <a:solidFill>
                  <a:prstClr val="black"/>
                </a:solidFill>
                <a:effectLst/>
                <a:uLnTx/>
                <a:uFillTx/>
                <a:latin typeface="DM Sans"/>
                <a:ea typeface="+mn-ea"/>
                <a:cs typeface="+mn-cs"/>
              </a:rPr>
              <a:t>MIZANI</a:t>
            </a:r>
            <a:r>
              <a:rPr kumimoji="0" lang="en-US" sz="1100" b="1" i="0" u="none" strike="noStrike" kern="0" cap="none" spc="0" normalizeH="0" baseline="30000" noProof="0" dirty="0">
                <a:ln>
                  <a:noFill/>
                </a:ln>
                <a:solidFill>
                  <a:prstClr val="black"/>
                </a:solidFill>
                <a:effectLst/>
                <a:uLnTx/>
                <a:uFillTx/>
                <a:latin typeface="DM Sans"/>
                <a:ea typeface="+mn-ea"/>
                <a:cs typeface="+mn-cs"/>
              </a:rPr>
              <a:t>4</a:t>
            </a:r>
            <a:r>
              <a:rPr kumimoji="0" lang="en-US" sz="1100" b="1" i="0" u="none" strike="noStrike" kern="0" cap="none" spc="0" normalizeH="0" baseline="0" noProof="0" dirty="0">
                <a:ln>
                  <a:noFill/>
                </a:ln>
                <a:solidFill>
                  <a:prstClr val="black"/>
                </a:solidFill>
                <a:effectLst/>
                <a:uLnTx/>
                <a:uFillTx/>
                <a:latin typeface="DM Sans"/>
                <a:ea typeface="+mn-ea"/>
                <a:cs typeface="+mn-cs"/>
              </a:rPr>
              <a:t> (L’Oréal)</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black"/>
                </a:solidFill>
                <a:effectLst/>
                <a:uLnTx/>
                <a:uFillTx/>
                <a:latin typeface="DM Sans"/>
                <a:ea typeface="+mn-ea"/>
                <a:cs typeface="+mn-cs"/>
              </a:rPr>
              <a:t>The </a:t>
            </a:r>
            <a:r>
              <a:rPr kumimoji="0" lang="en-US" sz="1100" b="0" i="0" u="none" strike="noStrike" kern="1200" cap="none" spc="0" normalizeH="0" baseline="0" noProof="0" dirty="0" err="1">
                <a:ln>
                  <a:noFill/>
                </a:ln>
                <a:solidFill>
                  <a:prstClr val="black"/>
                </a:solidFill>
                <a:effectLst/>
                <a:uLnTx/>
                <a:uFillTx/>
                <a:latin typeface="DM Sans"/>
                <a:ea typeface="+mn-ea"/>
                <a:cs typeface="+mn-cs"/>
              </a:rPr>
              <a:t>Mizani</a:t>
            </a:r>
            <a:r>
              <a:rPr kumimoji="0" lang="en-US" sz="1100" b="0" i="0" u="none" strike="noStrike" kern="1200" cap="none" spc="0" normalizeH="0" baseline="0" noProof="0" dirty="0">
                <a:ln>
                  <a:noFill/>
                </a:ln>
                <a:solidFill>
                  <a:prstClr val="black"/>
                </a:solidFill>
                <a:effectLst/>
                <a:uLnTx/>
                <a:uFillTx/>
                <a:latin typeface="DM Sans"/>
                <a:ea typeface="+mn-ea"/>
                <a:cs typeface="+mn-cs"/>
              </a:rPr>
              <a:t> range offers products for curly, frizzy and wavy hair.</a:t>
            </a:r>
          </a:p>
        </p:txBody>
      </p:sp>
      <p:sp>
        <p:nvSpPr>
          <p:cNvPr id="13" name="TextBox 12">
            <a:extLst>
              <a:ext uri="{FF2B5EF4-FFF2-40B4-BE49-F238E27FC236}">
                <a16:creationId xmlns:a16="http://schemas.microsoft.com/office/drawing/2014/main" id="{42305532-225B-E6DF-D565-F1D59E2C85E5}"/>
              </a:ext>
            </a:extLst>
          </p:cNvPr>
          <p:cNvSpPr txBox="1"/>
          <p:nvPr/>
        </p:nvSpPr>
        <p:spPr>
          <a:xfrm>
            <a:off x="4243772" y="5541115"/>
            <a:ext cx="3708000" cy="612000"/>
          </a:xfrm>
          <a:prstGeom prst="rect">
            <a:avLst/>
          </a:prstGeom>
          <a:solidFill>
            <a:srgbClr val="B3978F"/>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CAROL’S DAUGHTER</a:t>
            </a:r>
            <a:r>
              <a:rPr kumimoji="0" lang="en-US" sz="1100" b="1" i="0" u="none" strike="noStrike" kern="1200" cap="none" spc="0" normalizeH="0" baseline="30000" noProof="0">
                <a:ln>
                  <a:noFill/>
                </a:ln>
                <a:solidFill>
                  <a:prstClr val="white"/>
                </a:solidFill>
                <a:effectLst/>
                <a:uLnTx/>
                <a:uFillTx/>
                <a:latin typeface="DM Sans"/>
                <a:ea typeface="+mn-ea"/>
                <a:cs typeface="+mn-cs"/>
              </a:rPr>
              <a:t>5</a:t>
            </a:r>
            <a:r>
              <a:rPr kumimoji="0" lang="en-US" sz="1100" b="1" i="0" u="none" strike="noStrike" kern="1200" cap="none" spc="0" normalizeH="0" baseline="0" noProof="0">
                <a:ln>
                  <a:noFill/>
                </a:ln>
                <a:solidFill>
                  <a:prstClr val="white"/>
                </a:solidFill>
                <a:effectLst/>
                <a:uLnTx/>
                <a:uFillTx/>
                <a:latin typeface="DM Sans"/>
                <a:ea typeface="+mn-ea"/>
                <a:cs typeface="+mn-cs"/>
              </a:rPr>
              <a:t> (L’Oréal)</a:t>
            </a:r>
          </a:p>
        </p:txBody>
      </p:sp>
      <p:sp>
        <p:nvSpPr>
          <p:cNvPr id="15" name="TextBox 14">
            <a:extLst>
              <a:ext uri="{FF2B5EF4-FFF2-40B4-BE49-F238E27FC236}">
                <a16:creationId xmlns:a16="http://schemas.microsoft.com/office/drawing/2014/main" id="{C795C747-89B7-4E9C-91E2-C02475088F77}"/>
              </a:ext>
            </a:extLst>
          </p:cNvPr>
          <p:cNvSpPr txBox="1"/>
          <p:nvPr/>
        </p:nvSpPr>
        <p:spPr>
          <a:xfrm>
            <a:off x="8170214" y="5541115"/>
            <a:ext cx="3708000" cy="612000"/>
          </a:xfrm>
          <a:prstGeom prst="rect">
            <a:avLst/>
          </a:prstGeom>
          <a:solidFill>
            <a:srgbClr val="897974"/>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MIELLE ORGANICS</a:t>
            </a:r>
            <a:r>
              <a:rPr kumimoji="0" lang="en-US" sz="1100" b="1" i="0" u="none" strike="noStrike" kern="1200" cap="none" spc="0" normalizeH="0" baseline="30000" noProof="0">
                <a:ln>
                  <a:noFill/>
                </a:ln>
                <a:solidFill>
                  <a:prstClr val="white"/>
                </a:solidFill>
                <a:effectLst/>
                <a:uLnTx/>
                <a:uFillTx/>
                <a:latin typeface="DM Sans"/>
                <a:ea typeface="Fira Sans" panose="020B0503050000020004" pitchFamily="34" charset="0"/>
                <a:cs typeface="+mn-cs"/>
              </a:rPr>
              <a:t>6</a:t>
            </a:r>
            <a:r>
              <a:rPr kumimoji="0" lang="en-US" sz="11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(P&amp;G – 2023)</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Natural hair products specific to textured hair types</a:t>
            </a:r>
            <a:endPar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26" name="TextBox 25">
            <a:extLst>
              <a:ext uri="{FF2B5EF4-FFF2-40B4-BE49-F238E27FC236}">
                <a16:creationId xmlns:a16="http://schemas.microsoft.com/office/drawing/2014/main" id="{B4DD2F2C-2E67-0AAD-FB81-36A2296641F7}"/>
              </a:ext>
            </a:extLst>
          </p:cNvPr>
          <p:cNvSpPr txBox="1"/>
          <p:nvPr/>
        </p:nvSpPr>
        <p:spPr>
          <a:xfrm>
            <a:off x="4243772" y="3164400"/>
            <a:ext cx="3708000" cy="612000"/>
          </a:xfrm>
          <a:prstGeom prst="rect">
            <a:avLst/>
          </a:prstGeom>
          <a:solidFill>
            <a:srgbClr val="897974"/>
          </a:solidFill>
          <a:ln>
            <a:noFill/>
          </a:ln>
        </p:spPr>
        <p:txBody>
          <a:bodyPr wrap="square" lIns="72000" tIns="54000" rIns="72000" bIns="54000" anchor="t" anchorCtr="0">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Trebuchet MS"/>
                <a:cs typeface="+mn-cs"/>
              </a:rPr>
              <a:t>JOHNSON’S &amp; JOHNSON’S</a:t>
            </a:r>
            <a:r>
              <a:rPr kumimoji="0" lang="en-US" sz="1100" b="1" i="0" u="none" strike="noStrike" kern="1200" cap="none" spc="0" normalizeH="0" baseline="30000" noProof="0">
                <a:ln>
                  <a:noFill/>
                </a:ln>
                <a:solidFill>
                  <a:prstClr val="white"/>
                </a:solidFill>
                <a:effectLst/>
                <a:uLnTx/>
                <a:uFillTx/>
                <a:latin typeface="DM Sans"/>
                <a:ea typeface="Trebuchet MS"/>
                <a:cs typeface="+mn-cs"/>
              </a:rPr>
              <a:t>2</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100" b="0" i="0" u="none" strike="noStrike" kern="1200" cap="none" spc="0" normalizeH="0" baseline="0" noProof="0" err="1">
                <a:ln>
                  <a:noFill/>
                </a:ln>
                <a:solidFill>
                  <a:prstClr val="white"/>
                </a:solidFill>
                <a:effectLst/>
                <a:uLnTx/>
                <a:uFillTx/>
                <a:latin typeface="DM Sans"/>
                <a:ea typeface="Trebuchet MS"/>
                <a:cs typeface="+mn-cs"/>
                <a:hlinkClick r:id="rId9">
                  <a:extLst>
                    <a:ext uri="{A12FA001-AC4F-418D-AE19-62706E023703}">
                      <ahyp:hlinkClr xmlns:ahyp="http://schemas.microsoft.com/office/drawing/2018/hyperlinkcolor" val="tx"/>
                    </a:ext>
                  </a:extLst>
                </a:hlinkClick>
              </a:rPr>
              <a:t>Blackinho</a:t>
            </a:r>
            <a:r>
              <a:rPr kumimoji="0" lang="en-US" sz="1100" b="0" i="0" u="none" strike="noStrike" kern="1200" cap="none" spc="0" normalizeH="0" baseline="0" noProof="0">
                <a:ln>
                  <a:noFill/>
                </a:ln>
                <a:solidFill>
                  <a:prstClr val="white"/>
                </a:solidFill>
                <a:effectLst/>
                <a:uLnTx/>
                <a:uFillTx/>
                <a:latin typeface="DM Sans"/>
                <a:ea typeface="Trebuchet MS"/>
                <a:cs typeface="+mn-cs"/>
                <a:hlinkClick r:id="rId9">
                  <a:extLst>
                    <a:ext uri="{A12FA001-AC4F-418D-AE19-62706E023703}">
                      <ahyp:hlinkClr xmlns:ahyp="http://schemas.microsoft.com/office/drawing/2018/hyperlinkcolor" val="tx"/>
                    </a:ext>
                  </a:extLst>
                </a:hlinkClick>
              </a:rPr>
              <a:t> </a:t>
            </a:r>
            <a:r>
              <a:rPr kumimoji="0" lang="en-US" sz="1100" b="0" i="0" u="none" strike="noStrike" kern="1200" cap="none" spc="0" normalizeH="0" baseline="0" noProof="0" err="1">
                <a:ln>
                  <a:noFill/>
                </a:ln>
                <a:solidFill>
                  <a:prstClr val="white"/>
                </a:solidFill>
                <a:effectLst/>
                <a:uLnTx/>
                <a:uFillTx/>
                <a:latin typeface="DM Sans"/>
                <a:ea typeface="Trebuchet MS"/>
                <a:cs typeface="+mn-cs"/>
                <a:hlinkClick r:id="rId9">
                  <a:extLst>
                    <a:ext uri="{A12FA001-AC4F-418D-AE19-62706E023703}">
                      <ahyp:hlinkClr xmlns:ahyp="http://schemas.microsoft.com/office/drawing/2018/hyperlinkcolor" val="tx"/>
                    </a:ext>
                  </a:extLst>
                </a:hlinkClick>
              </a:rPr>
              <a:t>Poderoso</a:t>
            </a:r>
            <a:r>
              <a:rPr kumimoji="0" lang="en-US" sz="1100" b="0" i="0" u="none" strike="noStrike" kern="1200" cap="none" spc="0" normalizeH="0" baseline="0" noProof="0">
                <a:ln>
                  <a:noFill/>
                </a:ln>
                <a:solidFill>
                  <a:prstClr val="white"/>
                </a:solidFill>
                <a:effectLst/>
                <a:uLnTx/>
                <a:uFillTx/>
                <a:latin typeface="DM Sans"/>
                <a:ea typeface="Trebuchet MS"/>
                <a:cs typeface="+mn-cs"/>
              </a:rPr>
              <a:t> range targets kids in Brazil with textured hair</a:t>
            </a:r>
          </a:p>
        </p:txBody>
      </p:sp>
      <p:sp>
        <p:nvSpPr>
          <p:cNvPr id="2" name="Rectangle 1">
            <a:extLst>
              <a:ext uri="{FF2B5EF4-FFF2-40B4-BE49-F238E27FC236}">
                <a16:creationId xmlns:a16="http://schemas.microsoft.com/office/drawing/2014/main" id="{395F48D5-2D61-BE76-EC08-CE705D3EFBA3}"/>
              </a:ext>
            </a:extLst>
          </p:cNvPr>
          <p:cNvSpPr/>
          <p:nvPr/>
        </p:nvSpPr>
        <p:spPr>
          <a:xfrm>
            <a:off x="8170214" y="3985915"/>
            <a:ext cx="3708000" cy="2167200"/>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Rectangle 10">
            <a:extLst>
              <a:ext uri="{FF2B5EF4-FFF2-40B4-BE49-F238E27FC236}">
                <a16:creationId xmlns:a16="http://schemas.microsoft.com/office/drawing/2014/main" id="{1FE56B6A-DAE0-6D63-839A-5F22743D5FD3}"/>
              </a:ext>
            </a:extLst>
          </p:cNvPr>
          <p:cNvSpPr/>
          <p:nvPr/>
        </p:nvSpPr>
        <p:spPr>
          <a:xfrm>
            <a:off x="302401" y="3985915"/>
            <a:ext cx="3708000" cy="2167200"/>
          </a:xfrm>
          <a:prstGeom prst="rect">
            <a:avLst/>
          </a:prstGeom>
          <a:noFill/>
          <a:ln w="25400">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Rectangle 17">
            <a:extLst>
              <a:ext uri="{FF2B5EF4-FFF2-40B4-BE49-F238E27FC236}">
                <a16:creationId xmlns:a16="http://schemas.microsoft.com/office/drawing/2014/main" id="{EE1222C4-8B0C-4151-C95A-9AB804C95BC4}"/>
              </a:ext>
            </a:extLst>
          </p:cNvPr>
          <p:cNvSpPr/>
          <p:nvPr/>
        </p:nvSpPr>
        <p:spPr>
          <a:xfrm>
            <a:off x="4243772" y="3985915"/>
            <a:ext cx="3708000" cy="2167200"/>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2" name="TextBox 21">
            <a:extLst>
              <a:ext uri="{FF2B5EF4-FFF2-40B4-BE49-F238E27FC236}">
                <a16:creationId xmlns:a16="http://schemas.microsoft.com/office/drawing/2014/main" id="{C85D2C7E-9FE2-2684-CB24-87E01B202F40}"/>
              </a:ext>
            </a:extLst>
          </p:cNvPr>
          <p:cNvSpPr txBox="1"/>
          <p:nvPr/>
        </p:nvSpPr>
        <p:spPr>
          <a:xfrm>
            <a:off x="502286" y="6366834"/>
            <a:ext cx="8858396" cy="276999"/>
          </a:xfrm>
          <a:prstGeom prst="rect">
            <a:avLst/>
          </a:prstGeom>
          <a:noFill/>
        </p:spPr>
        <p:txBody>
          <a:bodyPr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Source: </a:t>
            </a:r>
          </a:p>
          <a:p>
            <a:pPr>
              <a:defRPr/>
            </a:pPr>
            <a:r>
              <a:rPr lang="en-US" sz="600">
                <a:solidFill>
                  <a:prstClr val="black"/>
                </a:solidFill>
                <a:latin typeface="DM Sans"/>
              </a:rPr>
              <a:t>1. </a:t>
            </a:r>
            <a:r>
              <a:rPr lang="en-US" sz="600" b="0">
                <a:hlinkClick r:id="rId10"/>
              </a:rPr>
              <a:t>https://www.seda.com.br/dicas-e-tutoriais.html</a:t>
            </a:r>
            <a:r>
              <a:rPr lang="en-US" sz="600" b="0"/>
              <a:t>, </a:t>
            </a:r>
            <a:r>
              <a:rPr kumimoji="0" lang="en-US" sz="600" b="0" i="0" u="none" strike="noStrike" kern="1200" cap="none" spc="0" normalizeH="0" baseline="0" noProof="0">
                <a:ln>
                  <a:noFill/>
                </a:ln>
                <a:solidFill>
                  <a:prstClr val="black"/>
                </a:solidFill>
                <a:effectLst/>
                <a:uLnTx/>
                <a:uFillTx/>
                <a:latin typeface="DM Sans"/>
                <a:ea typeface="+mn-ea"/>
                <a:cs typeface="+mn-cs"/>
              </a:rPr>
              <a:t>2. </a:t>
            </a:r>
            <a:r>
              <a:rPr kumimoji="0" lang="en-US" sz="600" b="0" i="0" u="none" strike="noStrike" kern="1200" cap="none" spc="0" normalizeH="0" baseline="0" noProof="0">
                <a:ln>
                  <a:noFill/>
                </a:ln>
                <a:solidFill>
                  <a:prstClr val="black"/>
                </a:solidFill>
                <a:effectLst/>
                <a:uLnTx/>
                <a:uFillTx/>
                <a:latin typeface="DM Sans"/>
                <a:ea typeface="+mn-ea"/>
                <a:cs typeface="+mn-cs"/>
                <a:hlinkClick r:id="rId9"/>
              </a:rPr>
              <a:t>https://www.johnsonsbaby.com.br/blackinho-poderoso</a:t>
            </a:r>
            <a:r>
              <a:rPr lang="en-US" sz="600">
                <a:solidFill>
                  <a:prstClr val="black"/>
                </a:solidFill>
                <a:latin typeface="DM Sans"/>
              </a:rPr>
              <a:t>, 3. </a:t>
            </a:r>
            <a:r>
              <a:rPr lang="en-US" sz="600">
                <a:solidFill>
                  <a:prstClr val="black"/>
                </a:solidFill>
                <a:latin typeface="DM Sans"/>
                <a:hlinkClick r:id="rId11"/>
              </a:rPr>
              <a:t>https://www.sheamoisture.com/</a:t>
            </a:r>
            <a:r>
              <a:rPr lang="en-US" sz="600">
                <a:solidFill>
                  <a:prstClr val="black"/>
                </a:solidFill>
                <a:latin typeface="DM Sans"/>
              </a:rPr>
              <a:t>, </a:t>
            </a:r>
            <a:r>
              <a:rPr kumimoji="0" lang="en-US" sz="600" b="0" i="0" u="none" strike="noStrike" kern="1200" cap="none" spc="0" normalizeH="0" baseline="0" noProof="0">
                <a:ln>
                  <a:noFill/>
                </a:ln>
                <a:solidFill>
                  <a:prstClr val="black"/>
                </a:solidFill>
                <a:effectLst/>
                <a:uLnTx/>
                <a:uFillTx/>
                <a:latin typeface="DM Sans"/>
                <a:ea typeface="+mn-ea"/>
                <a:cs typeface="+mn-cs"/>
              </a:rPr>
              <a:t>4. </a:t>
            </a:r>
            <a:r>
              <a:rPr lang="en-US" sz="600">
                <a:hlinkClick r:id="rId12"/>
              </a:rPr>
              <a:t>MIZANI- No Matter the Texture We've Got You Covered</a:t>
            </a:r>
            <a:r>
              <a:rPr lang="en-US" sz="600">
                <a:solidFill>
                  <a:prstClr val="black"/>
                </a:solidFill>
              </a:rPr>
              <a:t>, </a:t>
            </a:r>
            <a:r>
              <a:rPr lang="en-US" sz="600" b="0" i="0">
                <a:solidFill>
                  <a:prstClr val="black"/>
                </a:solidFill>
                <a:latin typeface="DM Sans"/>
              </a:rPr>
              <a:t>5. </a:t>
            </a:r>
            <a:r>
              <a:rPr lang="en-US" sz="600">
                <a:hlinkClick r:id="rId13"/>
              </a:rPr>
              <a:t>Natural Hair Care, Body and Skin Care | Carol's Daughter (carolsdaughter.com)</a:t>
            </a:r>
            <a:r>
              <a:rPr lang="en-US" sz="600">
                <a:solidFill>
                  <a:prstClr val="black"/>
                </a:solidFill>
                <a:latin typeface="DM Sans"/>
              </a:rPr>
              <a:t>, </a:t>
            </a:r>
            <a:r>
              <a:rPr kumimoji="0" lang="en-US" sz="600" u="none" strike="noStrike" kern="1200" cap="none" spc="0" normalizeH="0" baseline="0" noProof="0">
                <a:ln>
                  <a:noFill/>
                </a:ln>
                <a:solidFill>
                  <a:prstClr val="black"/>
                </a:solidFill>
                <a:effectLst/>
                <a:uLnTx/>
                <a:uFillTx/>
                <a:latin typeface="DM Sans"/>
                <a:ea typeface="+mn-ea"/>
                <a:cs typeface="+mn-cs"/>
              </a:rPr>
              <a:t>6. </a:t>
            </a:r>
            <a:r>
              <a:rPr lang="en-US" sz="600">
                <a:hlinkClick r:id="rId14"/>
              </a:rPr>
              <a:t>Natural Hair Products, Organic Hair Care Products (mielleorganics.com)</a:t>
            </a:r>
            <a:endParaRPr kumimoji="0" lang="en-US" sz="6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4281966297"/>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1FAFC55-2A19-F5BA-226A-BF7A8334381C}"/>
              </a:ext>
            </a:extLst>
          </p:cNvPr>
          <p:cNvSpPr txBox="1">
            <a:spLocks/>
          </p:cNvSpPr>
          <p:nvPr/>
        </p:nvSpPr>
        <p:spPr>
          <a:xfrm>
            <a:off x="6169048" y="1349999"/>
            <a:ext cx="5670000" cy="705600"/>
          </a:xfrm>
          <a:prstGeom prst="rect">
            <a:avLst/>
          </a:prstGeom>
          <a:solidFill>
            <a:srgbClr val="58166D"/>
          </a:solidFill>
        </p:spPr>
        <p:txBody>
          <a:bodyPr vert="horz" lIns="90000" tIns="72000" rIns="90000" bIns="72000" rtlCol="0" anchor="t" anchorCtr="0">
            <a:no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Body)"/>
                <a:ea typeface="+mn-ea"/>
                <a:cs typeface="+mn-cs"/>
              </a:rPr>
              <a:t>Unilever promotes textured </a:t>
            </a:r>
            <a:br>
              <a:rPr kumimoji="0" lang="en-US" sz="1800" b="1" i="0" u="none" strike="noStrike" kern="1200" cap="none" spc="0" normalizeH="0" baseline="0" noProof="0">
                <a:ln>
                  <a:noFill/>
                </a:ln>
                <a:solidFill>
                  <a:prstClr val="white"/>
                </a:solidFill>
                <a:effectLst/>
                <a:uLnTx/>
                <a:uFillTx/>
                <a:latin typeface="DM Sans (Body)"/>
                <a:ea typeface="+mn-ea"/>
                <a:cs typeface="+mn-cs"/>
              </a:rPr>
            </a:br>
            <a:r>
              <a:rPr kumimoji="0" lang="en-US" sz="1800" b="1" i="0" u="none" strike="noStrike" kern="1200" cap="none" spc="0" normalizeH="0" baseline="0" noProof="0">
                <a:ln>
                  <a:noFill/>
                </a:ln>
                <a:solidFill>
                  <a:prstClr val="white"/>
                </a:solidFill>
                <a:effectLst/>
                <a:uLnTx/>
                <a:uFillTx/>
                <a:latin typeface="DM Sans (Body)"/>
                <a:ea typeface="+mn-ea"/>
                <a:cs typeface="+mn-cs"/>
              </a:rPr>
              <a:t>hair through its brands</a:t>
            </a:r>
            <a:r>
              <a:rPr kumimoji="0" lang="en-US" sz="1800" b="1" i="0" u="none" strike="noStrike" kern="1200" cap="none" spc="0" normalizeH="0" baseline="30000" noProof="0">
                <a:ln>
                  <a:noFill/>
                </a:ln>
                <a:solidFill>
                  <a:prstClr val="white"/>
                </a:solidFill>
                <a:effectLst/>
                <a:uLnTx/>
                <a:uFillTx/>
                <a:latin typeface="DM Sans (Body)"/>
                <a:ea typeface="+mn-ea"/>
                <a:cs typeface="+mn-cs"/>
              </a:rPr>
              <a:t>3</a:t>
            </a:r>
          </a:p>
        </p:txBody>
      </p:sp>
      <p:sp>
        <p:nvSpPr>
          <p:cNvPr id="22" name="Title 1">
            <a:extLst>
              <a:ext uri="{FF2B5EF4-FFF2-40B4-BE49-F238E27FC236}">
                <a16:creationId xmlns:a16="http://schemas.microsoft.com/office/drawing/2014/main" id="{59D276B4-9FC4-A93A-BF16-7E9B2AF884A9}"/>
              </a:ext>
            </a:extLst>
          </p:cNvPr>
          <p:cNvSpPr txBox="1">
            <a:spLocks/>
          </p:cNvSpPr>
          <p:nvPr/>
        </p:nvSpPr>
        <p:spPr>
          <a:xfrm>
            <a:off x="6169049" y="1349999"/>
            <a:ext cx="5668095" cy="2413885"/>
          </a:xfrm>
          <a:prstGeom prst="rect">
            <a:avLst/>
          </a:prstGeom>
          <a:ln w="25400">
            <a:solidFill>
              <a:srgbClr val="58166D"/>
            </a:solidFill>
          </a:ln>
        </p:spPr>
        <p:txBody>
          <a:bodyPr vert="horz" lIns="90000" tIns="792000" rIns="90000" bIns="72000" rtlCol="0" anchor="t" anchorCtr="0">
            <a:sp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Trebuchet MS"/>
              </a:rPr>
              <a:t>Dove aims to be inclusive: the brand recently </a:t>
            </a:r>
            <a:br>
              <a:rPr kumimoji="0" lang="en-US" sz="1200" b="0" i="0" u="none" strike="noStrike" kern="0" cap="none" spc="0" normalizeH="0" baseline="0" noProof="0">
                <a:ln>
                  <a:noFill/>
                </a:ln>
                <a:solidFill>
                  <a:prstClr val="black"/>
                </a:solidFill>
                <a:effectLst/>
                <a:uLnTx/>
                <a:uFillTx/>
                <a:latin typeface="DM Sans"/>
                <a:ea typeface="Trebuchet MS"/>
              </a:rPr>
            </a:br>
            <a:r>
              <a:rPr kumimoji="0" lang="en-US" sz="1200" b="0" i="0" u="none" strike="noStrike" kern="0" cap="none" spc="0" normalizeH="0" baseline="0" noProof="0">
                <a:ln>
                  <a:noFill/>
                </a:ln>
                <a:solidFill>
                  <a:prstClr val="black"/>
                </a:solidFill>
                <a:effectLst/>
                <a:uLnTx/>
                <a:uFillTx/>
                <a:latin typeface="DM Sans"/>
                <a:ea typeface="Trebuchet MS"/>
              </a:rPr>
              <a:t>launched a campaign on LinkedIn aimed at ending </a:t>
            </a:r>
            <a:br>
              <a:rPr kumimoji="0" lang="en-US" sz="1200" b="0" i="0" u="none" strike="noStrike" kern="0" cap="none" spc="0" normalizeH="0" baseline="0" noProof="0">
                <a:ln>
                  <a:noFill/>
                </a:ln>
                <a:solidFill>
                  <a:prstClr val="black"/>
                </a:solidFill>
                <a:effectLst/>
                <a:uLnTx/>
                <a:uFillTx/>
                <a:latin typeface="DM Sans"/>
                <a:ea typeface="Trebuchet MS"/>
              </a:rPr>
            </a:br>
            <a:r>
              <a:rPr kumimoji="0" lang="en-US" sz="1200" b="0" i="0" u="none" strike="noStrike" kern="0" cap="none" spc="0" normalizeH="0" baseline="0" noProof="0">
                <a:ln>
                  <a:noFill/>
                </a:ln>
                <a:solidFill>
                  <a:prstClr val="black"/>
                </a:solidFill>
                <a:effectLst/>
                <a:uLnTx/>
                <a:uFillTx/>
                <a:latin typeface="DM Sans"/>
                <a:ea typeface="Trebuchet MS"/>
              </a:rPr>
              <a:t>hair discrimination in the workplace; and now offers </a:t>
            </a:r>
            <a:br>
              <a:rPr kumimoji="0" lang="en-US" sz="1200" b="0" i="0" u="none" strike="noStrike" kern="0" cap="none" spc="0" normalizeH="0" baseline="0" noProof="0">
                <a:ln>
                  <a:noFill/>
                </a:ln>
                <a:solidFill>
                  <a:prstClr val="black"/>
                </a:solidFill>
                <a:effectLst/>
                <a:uLnTx/>
                <a:uFillTx/>
                <a:latin typeface="DM Sans"/>
                <a:ea typeface="Trebuchet MS"/>
              </a:rPr>
            </a:br>
            <a:r>
              <a:rPr kumimoji="0" lang="en-US" sz="1200" b="0" i="0" u="none" strike="noStrike" kern="0" cap="none" spc="0" normalizeH="0" baseline="0" noProof="0">
                <a:ln>
                  <a:noFill/>
                </a:ln>
                <a:solidFill>
                  <a:prstClr val="black"/>
                </a:solidFill>
                <a:effectLst/>
                <a:uLnTx/>
                <a:uFillTx/>
                <a:latin typeface="DM Sans"/>
                <a:ea typeface="Trebuchet MS"/>
              </a:rPr>
              <a:t>a free online guide to coding textured hair. Shea Moisture,</a:t>
            </a:r>
            <a:br>
              <a:rPr kumimoji="0" lang="en-US" sz="1200" b="0" i="0" u="none" strike="noStrike" kern="0" cap="none" spc="0" normalizeH="0" baseline="0" noProof="0">
                <a:ln>
                  <a:noFill/>
                </a:ln>
                <a:solidFill>
                  <a:prstClr val="black"/>
                </a:solidFill>
                <a:effectLst/>
                <a:uLnTx/>
                <a:uFillTx/>
                <a:latin typeface="DM Sans"/>
                <a:ea typeface="Trebuchet MS"/>
              </a:rPr>
            </a:br>
            <a:r>
              <a:rPr kumimoji="0" lang="en-US" sz="1200" b="0" i="0" u="none" strike="noStrike" kern="0" cap="none" spc="0" normalizeH="0" baseline="0" noProof="0">
                <a:ln>
                  <a:noFill/>
                </a:ln>
                <a:solidFill>
                  <a:prstClr val="black"/>
                </a:solidFill>
                <a:effectLst/>
                <a:uLnTx/>
                <a:uFillTx/>
                <a:latin typeface="DM Sans"/>
                <a:ea typeface="Trebuchet MS"/>
              </a:rPr>
              <a:t>meanwhile, has launched a new mom-led campaign </a:t>
            </a:r>
            <a:br>
              <a:rPr kumimoji="0" lang="en-US" sz="1200" b="0" i="0" u="none" strike="noStrike" kern="0" cap="none" spc="0" normalizeH="0" baseline="0" noProof="0">
                <a:ln>
                  <a:noFill/>
                </a:ln>
                <a:solidFill>
                  <a:prstClr val="black"/>
                </a:solidFill>
                <a:effectLst/>
                <a:uLnTx/>
                <a:uFillTx/>
                <a:latin typeface="DM Sans"/>
                <a:ea typeface="Trebuchet MS"/>
              </a:rPr>
            </a:br>
            <a:r>
              <a:rPr kumimoji="0" lang="en-US" sz="1200" b="0" i="0" u="none" strike="noStrike" kern="0" cap="none" spc="0" normalizeH="0" baseline="0" noProof="0">
                <a:ln>
                  <a:noFill/>
                </a:ln>
                <a:solidFill>
                  <a:prstClr val="black"/>
                </a:solidFill>
                <a:effectLst/>
                <a:uLnTx/>
                <a:uFillTx/>
                <a:latin typeface="DM Sans"/>
                <a:ea typeface="Trebuchet MS"/>
              </a:rPr>
              <a:t>celebrating textured hair "Same Roots, New Rules”.</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Trebuchet MS"/>
                <a:cs typeface="+mn-cs"/>
              </a:rPr>
              <a:t>Dove co-founded the CROWN Coalition to advance </a:t>
            </a:r>
            <a:br>
              <a:rPr kumimoji="0" lang="en-US" sz="1200" b="0" i="0" u="none" strike="noStrike" kern="1200" cap="none" spc="0" normalizeH="0" baseline="0" noProof="0">
                <a:ln>
                  <a:noFill/>
                </a:ln>
                <a:solidFill>
                  <a:prstClr val="black"/>
                </a:solidFill>
                <a:effectLst/>
                <a:uLnTx/>
                <a:uFillTx/>
                <a:latin typeface="DM Sans"/>
                <a:ea typeface="Trebuchet MS"/>
                <a:cs typeface="+mn-cs"/>
              </a:rPr>
            </a:br>
            <a:r>
              <a:rPr kumimoji="0" lang="en-US" sz="1200" b="0" i="0" u="none" strike="noStrike" kern="1200" cap="none" spc="0" normalizeH="0" baseline="0" noProof="0">
                <a:ln>
                  <a:noFill/>
                </a:ln>
                <a:solidFill>
                  <a:prstClr val="black"/>
                </a:solidFill>
                <a:effectLst/>
                <a:uLnTx/>
                <a:uFillTx/>
                <a:latin typeface="DM Sans"/>
                <a:ea typeface="Trebuchet MS"/>
                <a:cs typeface="+mn-cs"/>
              </a:rPr>
              <a:t>anti-hair-discrimination legislation </a:t>
            </a:r>
            <a:r>
              <a:rPr kumimoji="0" lang="en-US" sz="1200" b="0" i="0" u="none" strike="noStrike" kern="1200" cap="none" spc="0" normalizeH="0" baseline="0" noProof="0">
                <a:ln>
                  <a:noFill/>
                </a:ln>
                <a:solidFill>
                  <a:prstClr val="black"/>
                </a:solidFill>
                <a:effectLst/>
                <a:uLnTx/>
                <a:uFillTx/>
                <a:latin typeface="DM Sans"/>
                <a:ea typeface="Trebuchet MS"/>
                <a:cs typeface="+mn-cs"/>
                <a:hlinkClick r:id="rId3">
                  <a:extLst>
                    <a:ext uri="{A12FA001-AC4F-418D-AE19-62706E023703}">
                      <ahyp:hlinkClr xmlns:ahyp="http://schemas.microsoft.com/office/drawing/2018/hyperlinkcolor" val="tx"/>
                    </a:ext>
                  </a:extLst>
                </a:hlinkClick>
              </a:rPr>
              <a:t>The Crown Act</a:t>
            </a:r>
            <a:endParaRPr kumimoji="0" lang="en-US" sz="1200" b="0" i="0" u="none" strike="noStrike" kern="1200" cap="none" spc="0" normalizeH="0" baseline="0" noProof="0">
              <a:ln>
                <a:noFill/>
              </a:ln>
              <a:solidFill>
                <a:prstClr val="black"/>
              </a:solidFill>
              <a:effectLst/>
              <a:uLnTx/>
              <a:uFillTx/>
              <a:latin typeface="DM Sans"/>
              <a:cs typeface="+mn-cs"/>
            </a:endParaRPr>
          </a:p>
        </p:txBody>
      </p:sp>
      <p:pic>
        <p:nvPicPr>
          <p:cNvPr id="1038" name="Picture 6" descr="SheaMoisture Breaks Chains With Latest Campaign | Hypebae">
            <a:extLst>
              <a:ext uri="{FF2B5EF4-FFF2-40B4-BE49-F238E27FC236}">
                <a16:creationId xmlns:a16="http://schemas.microsoft.com/office/drawing/2014/main" id="{0E5952FE-BD60-26F5-EC5A-6368C7C92EDF}"/>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648927" y="2700845"/>
            <a:ext cx="1080680" cy="1080000"/>
          </a:xfrm>
          <a:prstGeom prst="ellipse">
            <a:avLst/>
          </a:prstGeom>
          <a:noFill/>
          <a:ln w="25400">
            <a:solidFill>
              <a:srgbClr val="58166D"/>
            </a:solidFill>
          </a:ln>
          <a:extLst>
            <a:ext uri="{909E8E84-426E-40DD-AFC4-6F175D3DCCD1}">
              <a14:hiddenFill xmlns:a14="http://schemas.microsoft.com/office/drawing/2010/main">
                <a:solidFill>
                  <a:srgbClr val="FFFFFF"/>
                </a:solidFill>
              </a14:hiddenFill>
            </a:ext>
          </a:extLst>
        </p:spPr>
      </p:pic>
      <p:pic>
        <p:nvPicPr>
          <p:cNvPr id="1025" name="New picture" descr="callout_image">
            <a:extLst>
              <a:ext uri="{FF2B5EF4-FFF2-40B4-BE49-F238E27FC236}">
                <a16:creationId xmlns:a16="http://schemas.microsoft.com/office/drawing/2014/main" id="{7BA7CFB1-EDD5-B448-590F-63FE52CF3E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32460" y="1153141"/>
            <a:ext cx="1611037" cy="1611037"/>
          </a:xfrm>
          <a:prstGeom prst="ellipse">
            <a:avLst/>
          </a:prstGeom>
          <a:ln w="25400">
            <a:solidFill>
              <a:srgbClr val="58166D"/>
            </a:solidFill>
          </a:ln>
        </p:spPr>
      </p:pic>
      <p:pic>
        <p:nvPicPr>
          <p:cNvPr id="1037" name="Picture 4" descr="Dove's Code My Crown guide promotes inclusivity in video game characters |  PR Week">
            <a:extLst>
              <a:ext uri="{FF2B5EF4-FFF2-40B4-BE49-F238E27FC236}">
                <a16:creationId xmlns:a16="http://schemas.microsoft.com/office/drawing/2014/main" id="{D710C783-3C31-D2E0-3C75-5BA281DD5EE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926087" y="2010303"/>
            <a:ext cx="1080722" cy="1080000"/>
          </a:xfrm>
          <a:prstGeom prst="ellipse">
            <a:avLst/>
          </a:prstGeom>
          <a:noFill/>
          <a:ln w="25400">
            <a:solidFill>
              <a:srgbClr val="58166D"/>
            </a:solidFill>
          </a:ln>
          <a:extLst>
            <a:ext uri="{909E8E84-426E-40DD-AFC4-6F175D3DCCD1}">
              <a14:hiddenFill xmlns:a14="http://schemas.microsoft.com/office/drawing/2010/main">
                <a:solidFill>
                  <a:srgbClr val="FFFFFF"/>
                </a:solidFill>
              </a14:hiddenFill>
            </a:ext>
          </a:extLst>
        </p:spPr>
      </p:pic>
      <p:sp>
        <p:nvSpPr>
          <p:cNvPr id="26" name="Title 1">
            <a:extLst>
              <a:ext uri="{FF2B5EF4-FFF2-40B4-BE49-F238E27FC236}">
                <a16:creationId xmlns:a16="http://schemas.microsoft.com/office/drawing/2014/main" id="{1DE3C6E0-6D50-B907-17BC-66E02D454409}"/>
              </a:ext>
            </a:extLst>
          </p:cNvPr>
          <p:cNvSpPr txBox="1">
            <a:spLocks/>
          </p:cNvSpPr>
          <p:nvPr/>
        </p:nvSpPr>
        <p:spPr>
          <a:xfrm>
            <a:off x="299743" y="1349999"/>
            <a:ext cx="5670000" cy="705600"/>
          </a:xfrm>
          <a:prstGeom prst="rect">
            <a:avLst/>
          </a:prstGeom>
          <a:solidFill>
            <a:srgbClr val="F5D8B8"/>
          </a:solidFill>
        </p:spPr>
        <p:txBody>
          <a:bodyPr vert="horz" lIns="90000" tIns="72000" rIns="90000" bIns="72000" rtlCol="0" anchor="t" anchorCtr="0">
            <a:no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Body)"/>
                <a:ea typeface="+mn-ea"/>
                <a:cs typeface="+mn-cs"/>
              </a:rPr>
              <a:t>Les secrets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Body)"/>
                <a:ea typeface="+mn-ea"/>
                <a:cs typeface="+mn-cs"/>
              </a:rPr>
              <a:t>de Loly</a:t>
            </a:r>
            <a:r>
              <a:rPr kumimoji="0" lang="en-US" sz="1800" b="1" i="0" u="none" strike="noStrike" kern="1200" cap="none" spc="0" normalizeH="0" baseline="30000" noProof="0">
                <a:ln>
                  <a:noFill/>
                </a:ln>
                <a:solidFill>
                  <a:prstClr val="black"/>
                </a:solidFill>
                <a:effectLst/>
                <a:uLnTx/>
                <a:uFillTx/>
                <a:latin typeface="DM Sans (Body)"/>
                <a:ea typeface="+mn-ea"/>
                <a:cs typeface="+mn-cs"/>
              </a:rPr>
              <a:t>1</a:t>
            </a:r>
          </a:p>
        </p:txBody>
      </p:sp>
      <p:sp>
        <p:nvSpPr>
          <p:cNvPr id="27" name="Title 1">
            <a:extLst>
              <a:ext uri="{FF2B5EF4-FFF2-40B4-BE49-F238E27FC236}">
                <a16:creationId xmlns:a16="http://schemas.microsoft.com/office/drawing/2014/main" id="{11FBE554-98D2-CD3E-2E66-54075E1DE3D0}"/>
              </a:ext>
            </a:extLst>
          </p:cNvPr>
          <p:cNvSpPr txBox="1">
            <a:spLocks/>
          </p:cNvSpPr>
          <p:nvPr/>
        </p:nvSpPr>
        <p:spPr>
          <a:xfrm>
            <a:off x="299744" y="1349999"/>
            <a:ext cx="5668095" cy="2413885"/>
          </a:xfrm>
          <a:prstGeom prst="rect">
            <a:avLst/>
          </a:prstGeom>
          <a:ln w="25400">
            <a:solidFill>
              <a:srgbClr val="F5D8B8"/>
            </a:solidFill>
          </a:ln>
        </p:spPr>
        <p:txBody>
          <a:bodyPr vert="horz" lIns="90000" tIns="792000" rIns="90000" bIns="72000" rtlCol="0" anchor="t" anchorCtr="0">
            <a:no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Magic Van Tour in 6 major French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cities to meet their </a:t>
            </a:r>
            <a:r>
              <a:rPr kumimoji="0" lang="en-US" sz="1200" b="0" i="0" u="none" strike="noStrike" kern="1200" cap="none" spc="0" normalizeH="0" baseline="0" noProof="0" err="1">
                <a:ln>
                  <a:noFill/>
                </a:ln>
                <a:solidFill>
                  <a:prstClr val="black"/>
                </a:solidFill>
                <a:effectLst/>
                <a:uLnTx/>
                <a:uFillTx/>
                <a:latin typeface="DM Sans"/>
                <a:ea typeface="+mn-ea"/>
                <a:cs typeface="+mn-cs"/>
              </a:rPr>
              <a:t>Lolys</a:t>
            </a:r>
            <a:r>
              <a:rPr kumimoji="0" lang="en-US" sz="1200" b="0" i="0" u="none" strike="noStrike" kern="1200" cap="none" spc="0" normalizeH="0" baseline="0" noProof="0">
                <a:ln>
                  <a:noFill/>
                </a:ln>
                <a:solidFill>
                  <a:prstClr val="black"/>
                </a:solidFill>
                <a:effectLst/>
                <a:uLnTx/>
                <a:uFillTx/>
                <a:latin typeface="DM Sans"/>
                <a:ea typeface="+mn-ea"/>
                <a:cs typeface="+mn-cs"/>
              </a:rPr>
              <a:t> and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promote their products</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Nearly 200,000 people.</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hlinkClick r:id="rId7">
                  <a:extLst>
                    <a:ext uri="{A12FA001-AC4F-418D-AE19-62706E023703}">
                      <ahyp:hlinkClr xmlns:ahyp="http://schemas.microsoft.com/office/drawing/2018/hyperlinkcolor" val="tx"/>
                    </a:ext>
                  </a:extLst>
                </a:hlinkClick>
              </a:rPr>
              <a:t>My Hair My Power Tour: hair care </a:t>
            </a:r>
            <a:br>
              <a:rPr kumimoji="0" lang="en-US" sz="1200" b="0" i="0" u="none" strike="noStrike" kern="1200" cap="none" spc="0" normalizeH="0" baseline="0" noProof="0">
                <a:ln>
                  <a:noFill/>
                </a:ln>
                <a:solidFill>
                  <a:prstClr val="black"/>
                </a:solidFill>
                <a:effectLst/>
                <a:uLnTx/>
                <a:uFillTx/>
                <a:latin typeface="DM Sans"/>
                <a:ea typeface="+mn-ea"/>
                <a:cs typeface="+mn-cs"/>
                <a:hlinkClick r:id="rId7">
                  <a:extLst>
                    <a:ext uri="{A12FA001-AC4F-418D-AE19-62706E023703}">
                      <ahyp:hlinkClr xmlns:ahyp="http://schemas.microsoft.com/office/drawing/2018/hyperlinkcolor" val="tx"/>
                    </a:ext>
                  </a:extLst>
                </a:hlinkClick>
              </a:rPr>
            </a:br>
            <a:r>
              <a:rPr kumimoji="0" lang="en-US" sz="1200" b="0" i="0" u="none" strike="noStrike" kern="1200" cap="none" spc="0" normalizeH="0" baseline="0" noProof="0">
                <a:ln>
                  <a:noFill/>
                </a:ln>
                <a:solidFill>
                  <a:prstClr val="black"/>
                </a:solidFill>
                <a:effectLst/>
                <a:uLnTx/>
                <a:uFillTx/>
                <a:latin typeface="DM Sans"/>
                <a:ea typeface="+mn-ea"/>
                <a:cs typeface="+mn-cs"/>
                <a:hlinkClick r:id="rId7">
                  <a:extLst>
                    <a:ext uri="{A12FA001-AC4F-418D-AE19-62706E023703}">
                      <ahyp:hlinkClr xmlns:ahyp="http://schemas.microsoft.com/office/drawing/2018/hyperlinkcolor" val="tx"/>
                    </a:ext>
                  </a:extLst>
                </a:hlinkClick>
              </a:rPr>
              <a:t>tour in France (secretsdeloly.com)</a:t>
            </a:r>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sp>
        <p:nvSpPr>
          <p:cNvPr id="17" name="Title 1">
            <a:extLst>
              <a:ext uri="{FF2B5EF4-FFF2-40B4-BE49-F238E27FC236}">
                <a16:creationId xmlns:a16="http://schemas.microsoft.com/office/drawing/2014/main" id="{ACD0EBB7-8575-2D08-3F9E-6B1AFC24D77B}"/>
              </a:ext>
            </a:extLst>
          </p:cNvPr>
          <p:cNvSpPr txBox="1">
            <a:spLocks/>
          </p:cNvSpPr>
          <p:nvPr/>
        </p:nvSpPr>
        <p:spPr>
          <a:xfrm>
            <a:off x="6167143" y="3960742"/>
            <a:ext cx="5670000" cy="705600"/>
          </a:xfrm>
          <a:prstGeom prst="rect">
            <a:avLst/>
          </a:prstGeom>
          <a:solidFill>
            <a:srgbClr val="4D3C35"/>
          </a:solidFill>
        </p:spPr>
        <p:txBody>
          <a:bodyPr vert="horz" lIns="90000" tIns="72000" rIns="90000" bIns="72000" rtlCol="0" anchor="t" anchorCtr="0">
            <a:no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ct val="58188"/>
              </a:spcBef>
              <a:spcAft>
                <a:spcPct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Body)"/>
                <a:ea typeface="Trebuchet MS"/>
                <a:cs typeface="+mn-cs"/>
              </a:rPr>
              <a:t>Community </a:t>
            </a:r>
            <a:br>
              <a:rPr kumimoji="0" lang="en-US" sz="1800" b="1" i="0" u="none" strike="noStrike" kern="1200" cap="none" spc="0" normalizeH="0" baseline="0" noProof="0">
                <a:ln>
                  <a:noFill/>
                </a:ln>
                <a:solidFill>
                  <a:prstClr val="white"/>
                </a:solidFill>
                <a:effectLst/>
                <a:uLnTx/>
                <a:uFillTx/>
                <a:latin typeface="DM Sans (Body)"/>
                <a:ea typeface="Trebuchet MS"/>
                <a:cs typeface="+mn-cs"/>
              </a:rPr>
            </a:br>
            <a:r>
              <a:rPr kumimoji="0" lang="en-US" sz="1800" b="1" i="0" u="none" strike="noStrike" kern="1200" cap="none" spc="0" normalizeH="0" baseline="0" noProof="0">
                <a:ln>
                  <a:noFill/>
                </a:ln>
                <a:solidFill>
                  <a:prstClr val="white"/>
                </a:solidFill>
                <a:effectLst/>
                <a:uLnTx/>
                <a:uFillTx/>
                <a:latin typeface="DM Sans (Body)"/>
                <a:ea typeface="Trebuchet MS"/>
                <a:cs typeface="+mn-cs"/>
              </a:rPr>
              <a:t>inspiration</a:t>
            </a:r>
            <a:r>
              <a:rPr kumimoji="0" lang="en-US" sz="1800" b="1" i="0" u="none" strike="noStrike" kern="1200" cap="none" spc="0" normalizeH="0" baseline="30000" noProof="0">
                <a:ln>
                  <a:noFill/>
                </a:ln>
                <a:solidFill>
                  <a:prstClr val="white"/>
                </a:solidFill>
                <a:effectLst/>
                <a:uLnTx/>
                <a:uFillTx/>
                <a:latin typeface="DM Sans (Body)"/>
                <a:ea typeface="Trebuchet MS"/>
                <a:cs typeface="+mn-cs"/>
              </a:rPr>
              <a:t>4</a:t>
            </a:r>
          </a:p>
        </p:txBody>
      </p:sp>
      <p:sp>
        <p:nvSpPr>
          <p:cNvPr id="19" name="Title 1">
            <a:extLst>
              <a:ext uri="{FF2B5EF4-FFF2-40B4-BE49-F238E27FC236}">
                <a16:creationId xmlns:a16="http://schemas.microsoft.com/office/drawing/2014/main" id="{342B8483-3125-ED05-2AA8-96FC8B72F07E}"/>
              </a:ext>
            </a:extLst>
          </p:cNvPr>
          <p:cNvSpPr txBox="1">
            <a:spLocks/>
          </p:cNvSpPr>
          <p:nvPr/>
        </p:nvSpPr>
        <p:spPr>
          <a:xfrm>
            <a:off x="6167144" y="3960743"/>
            <a:ext cx="5668095" cy="1695240"/>
          </a:xfrm>
          <a:prstGeom prst="rect">
            <a:avLst/>
          </a:prstGeom>
          <a:ln w="25400">
            <a:solidFill>
              <a:srgbClr val="4D3C35"/>
            </a:solidFill>
          </a:ln>
        </p:spPr>
        <p:txBody>
          <a:bodyPr vert="horz" lIns="90000" tIns="792000" rIns="90000" bIns="72000" rtlCol="0" anchor="t" anchorCtr="0">
            <a:no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ct val="0"/>
              </a:spcBef>
              <a:spcAft>
                <a:spcPts val="800"/>
              </a:spcAft>
              <a:buClrTx/>
              <a:buSzTx/>
              <a:buFont typeface="Arial" panose="020B0604020202020204" pitchFamily="34" charset="0"/>
              <a:buNone/>
              <a:tabLst/>
              <a:defRPr/>
            </a:pPr>
            <a:r>
              <a:rPr kumimoji="0" lang="en-US" sz="1200" b="0" i="0" u="none" strike="noStrike" kern="0" cap="none" spc="0" normalizeH="0" baseline="0" noProof="0">
                <a:ln>
                  <a:noFill/>
                </a:ln>
                <a:solidFill>
                  <a:prstClr val="black"/>
                </a:solidFill>
                <a:effectLst/>
                <a:uLnTx/>
                <a:uFillTx/>
                <a:latin typeface="DM Sans"/>
                <a:ea typeface="+mn-ea"/>
                <a:hlinkClick r:id="rId8">
                  <a:extLst>
                    <a:ext uri="{A12FA001-AC4F-418D-AE19-62706E023703}">
                      <ahyp:hlinkClr xmlns:ahyp="http://schemas.microsoft.com/office/drawing/2018/hyperlinkcolor" val="tx"/>
                    </a:ext>
                  </a:extLst>
                </a:hlinkClick>
              </a:rPr>
              <a:t>﻿</a:t>
            </a:r>
            <a:r>
              <a:rPr kumimoji="0" lang="en-US" sz="1200" b="0" i="0" u="none" strike="noStrike" kern="0" cap="none" spc="0" normalizeH="0" baseline="0" noProof="0" err="1">
                <a:ln>
                  <a:noFill/>
                </a:ln>
                <a:solidFill>
                  <a:prstClr val="black"/>
                </a:solidFill>
                <a:effectLst/>
                <a:uLnTx/>
                <a:uFillTx/>
                <a:latin typeface="DM Sans"/>
                <a:ea typeface="+mn-ea"/>
                <a:hlinkClick r:id="rId8">
                  <a:extLst>
                    <a:ext uri="{A12FA001-AC4F-418D-AE19-62706E023703}">
                      <ahyp:hlinkClr xmlns:ahyp="http://schemas.microsoft.com/office/drawing/2018/hyperlinkcolor" val="tx"/>
                    </a:ext>
                  </a:extLst>
                </a:hlinkClick>
              </a:rPr>
              <a:t>Trest</a:t>
            </a:r>
            <a:r>
              <a:rPr kumimoji="0" lang="en-US" sz="1200" b="0" i="0" u="none" strike="noStrike" kern="0" cap="none" spc="0" normalizeH="0" baseline="0" noProof="0">
                <a:ln>
                  <a:noFill/>
                </a:ln>
                <a:solidFill>
                  <a:prstClr val="black"/>
                </a:solidFill>
                <a:effectLst/>
                <a:uLnTx/>
                <a:uFillTx/>
                <a:latin typeface="DM Sans"/>
                <a:ea typeface="+mn-ea"/>
              </a:rPr>
              <a:t> operates as something of a salon social </a:t>
            </a:r>
            <a:br>
              <a:rPr kumimoji="0" lang="en-US" sz="1200" b="0" i="0" u="none" strike="noStrike" kern="0" cap="none" spc="0" normalizeH="0" baseline="0" noProof="0">
                <a:ln>
                  <a:noFill/>
                </a:ln>
                <a:solidFill>
                  <a:prstClr val="black"/>
                </a:solidFill>
                <a:effectLst/>
                <a:uLnTx/>
                <a:uFillTx/>
                <a:latin typeface="DM Sans"/>
                <a:ea typeface="+mn-ea"/>
              </a:rPr>
            </a:br>
            <a:r>
              <a:rPr kumimoji="0" lang="en-US" sz="1200" b="0" i="0" u="none" strike="noStrike" kern="0" cap="none" spc="0" normalizeH="0" baseline="0" noProof="0">
                <a:ln>
                  <a:noFill/>
                </a:ln>
                <a:solidFill>
                  <a:prstClr val="black"/>
                </a:solidFill>
                <a:effectLst/>
                <a:uLnTx/>
                <a:uFillTx/>
                <a:latin typeface="DM Sans"/>
                <a:ea typeface="+mn-ea"/>
              </a:rPr>
              <a:t>network. The app syncs with the user's Facebook </a:t>
            </a:r>
            <a:br>
              <a:rPr kumimoji="0" lang="en-US" sz="1200" b="0" i="0" u="none" strike="noStrike" kern="0" cap="none" spc="0" normalizeH="0" baseline="0" noProof="0">
                <a:ln>
                  <a:noFill/>
                </a:ln>
                <a:solidFill>
                  <a:prstClr val="black"/>
                </a:solidFill>
                <a:effectLst/>
                <a:uLnTx/>
                <a:uFillTx/>
                <a:latin typeface="DM Sans"/>
                <a:ea typeface="+mn-ea"/>
              </a:rPr>
            </a:br>
            <a:r>
              <a:rPr kumimoji="0" lang="en-US" sz="1200" b="0" i="0" u="none" strike="noStrike" kern="0" cap="none" spc="0" normalizeH="0" baseline="0" noProof="0">
                <a:ln>
                  <a:noFill/>
                </a:ln>
                <a:solidFill>
                  <a:prstClr val="black"/>
                </a:solidFill>
                <a:effectLst/>
                <a:uLnTx/>
                <a:uFillTx/>
                <a:latin typeface="DM Sans"/>
                <a:ea typeface="+mn-ea"/>
              </a:rPr>
              <a:t>account to populate salon recommendations </a:t>
            </a:r>
            <a:br>
              <a:rPr kumimoji="0" lang="en-US" sz="1200" b="0" i="0" u="none" strike="noStrike" kern="0" cap="none" spc="0" normalizeH="0" baseline="0" noProof="0">
                <a:ln>
                  <a:noFill/>
                </a:ln>
                <a:solidFill>
                  <a:prstClr val="black"/>
                </a:solidFill>
                <a:effectLst/>
                <a:uLnTx/>
                <a:uFillTx/>
                <a:latin typeface="DM Sans"/>
                <a:ea typeface="+mn-ea"/>
              </a:rPr>
            </a:br>
            <a:r>
              <a:rPr kumimoji="0" lang="en-US" sz="1200" b="0" i="0" u="none" strike="noStrike" kern="0" cap="none" spc="0" normalizeH="0" baseline="0" noProof="0">
                <a:ln>
                  <a:noFill/>
                </a:ln>
                <a:solidFill>
                  <a:prstClr val="black"/>
                </a:solidFill>
                <a:effectLst/>
                <a:uLnTx/>
                <a:uFillTx/>
                <a:latin typeface="DM Sans"/>
                <a:ea typeface="+mn-ea"/>
              </a:rPr>
              <a:t>generated by one’s Facebook friends.</a:t>
            </a:r>
          </a:p>
        </p:txBody>
      </p:sp>
      <p:sp>
        <p:nvSpPr>
          <p:cNvPr id="14" name="Title 1">
            <a:extLst>
              <a:ext uri="{FF2B5EF4-FFF2-40B4-BE49-F238E27FC236}">
                <a16:creationId xmlns:a16="http://schemas.microsoft.com/office/drawing/2014/main" id="{5C1498EC-25C4-0B43-E508-97AE71741B73}"/>
              </a:ext>
            </a:extLst>
          </p:cNvPr>
          <p:cNvSpPr txBox="1">
            <a:spLocks/>
          </p:cNvSpPr>
          <p:nvPr/>
        </p:nvSpPr>
        <p:spPr>
          <a:xfrm>
            <a:off x="309831" y="3960742"/>
            <a:ext cx="5668095" cy="705600"/>
          </a:xfrm>
          <a:prstGeom prst="rect">
            <a:avLst/>
          </a:prstGeom>
          <a:solidFill>
            <a:srgbClr val="9138B0"/>
          </a:solidFill>
        </p:spPr>
        <p:txBody>
          <a:bodyPr vert="horz" lIns="90000" tIns="72000" rIns="90000" bIns="72000" rtlCol="0" anchor="t" anchorCtr="0">
            <a:no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Body)"/>
                <a:ea typeface="+mn-ea"/>
                <a:cs typeface="+mn-cs"/>
              </a:rPr>
              <a:t>‘Hair Love’ – best short film </a:t>
            </a:r>
            <a:br>
              <a:rPr kumimoji="0" lang="en-US" sz="1800" b="1" i="0" u="none" strike="noStrike" kern="1200" cap="none" spc="0" normalizeH="0" baseline="0" noProof="0">
                <a:ln>
                  <a:noFill/>
                </a:ln>
                <a:solidFill>
                  <a:prstClr val="white"/>
                </a:solidFill>
                <a:effectLst/>
                <a:uLnTx/>
                <a:uFillTx/>
                <a:latin typeface="DM Sans (Body)"/>
                <a:ea typeface="+mn-ea"/>
                <a:cs typeface="+mn-cs"/>
              </a:rPr>
            </a:br>
            <a:r>
              <a:rPr kumimoji="0" lang="en-US" sz="1800" b="1" i="0" u="none" strike="noStrike" kern="1200" cap="none" spc="0" normalizeH="0" baseline="0" noProof="0">
                <a:ln>
                  <a:noFill/>
                </a:ln>
                <a:solidFill>
                  <a:prstClr val="white"/>
                </a:solidFill>
                <a:effectLst/>
                <a:uLnTx/>
                <a:uFillTx/>
                <a:latin typeface="DM Sans (Body)"/>
                <a:ea typeface="+mn-ea"/>
                <a:cs typeface="+mn-cs"/>
              </a:rPr>
              <a:t>at the 92nd academy awards</a:t>
            </a:r>
            <a:r>
              <a:rPr kumimoji="0" lang="en-US" sz="1800" b="1" i="0" u="none" strike="noStrike" kern="1200" cap="none" spc="0" normalizeH="0" baseline="30000" noProof="0">
                <a:ln>
                  <a:noFill/>
                </a:ln>
                <a:solidFill>
                  <a:prstClr val="white"/>
                </a:solidFill>
                <a:effectLst/>
                <a:uLnTx/>
                <a:uFillTx/>
                <a:latin typeface="DM Sans (Body)"/>
                <a:ea typeface="+mn-ea"/>
                <a:cs typeface="+mn-cs"/>
              </a:rPr>
              <a:t>2</a:t>
            </a:r>
          </a:p>
        </p:txBody>
      </p:sp>
      <p:sp>
        <p:nvSpPr>
          <p:cNvPr id="15" name="Title 1">
            <a:extLst>
              <a:ext uri="{FF2B5EF4-FFF2-40B4-BE49-F238E27FC236}">
                <a16:creationId xmlns:a16="http://schemas.microsoft.com/office/drawing/2014/main" id="{3DBC5D64-112C-CDCE-EB5B-7461ABB06D31}"/>
              </a:ext>
            </a:extLst>
          </p:cNvPr>
          <p:cNvSpPr txBox="1">
            <a:spLocks/>
          </p:cNvSpPr>
          <p:nvPr/>
        </p:nvSpPr>
        <p:spPr>
          <a:xfrm>
            <a:off x="309831" y="3960743"/>
            <a:ext cx="5668095" cy="1695240"/>
          </a:xfrm>
          <a:prstGeom prst="rect">
            <a:avLst/>
          </a:prstGeom>
          <a:ln w="25400">
            <a:solidFill>
              <a:srgbClr val="9138B0"/>
            </a:solidFill>
          </a:ln>
        </p:spPr>
        <p:txBody>
          <a:bodyPr vert="horz" lIns="90000" tIns="792000" rIns="90000" bIns="72000" rtlCol="0" anchor="t" anchorCtr="0">
            <a:noAutofit/>
          </a:bodyPr>
          <a:lstStyle>
            <a:lvl1pPr algn="l" defTabSz="914194" rtl="0" eaLnBrk="1" latinLnBrk="0" hangingPunct="1">
              <a:lnSpc>
                <a:spcPct val="90000"/>
              </a:lnSpc>
              <a:spcBef>
                <a:spcPct val="0"/>
              </a:spcBef>
              <a:buNone/>
              <a:defRPr lang="en-US" sz="3067" b="0" kern="1200">
                <a:solidFill>
                  <a:schemeClr val="tx2"/>
                </a:solidFill>
                <a:latin typeface="DM Sans" pitchFamily="2" charset="0"/>
                <a:ea typeface="Century Gothic" panose="020B0502020202020204" pitchFamily="34" charset="0"/>
                <a:cs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Hair Love tells the heartwarming story of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an African American father who learns how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to do his little girl's hair for the first time.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YouTube/Sony Pictures </a:t>
            </a:r>
            <a:r>
              <a:rPr kumimoji="0" lang="en-US" sz="1200" b="0" i="0" u="none" strike="noStrike" kern="1200" cap="none" spc="0" normalizeH="0" baseline="0" noProof="0" err="1">
                <a:ln>
                  <a:noFill/>
                </a:ln>
                <a:solidFill>
                  <a:prstClr val="black"/>
                </a:solidFill>
                <a:effectLst/>
                <a:uLnTx/>
                <a:uFillTx/>
                <a:latin typeface="DM Sans"/>
                <a:ea typeface="+mn-ea"/>
                <a:cs typeface="+mn-cs"/>
              </a:rPr>
              <a:t>AnimationB</a:t>
            </a:r>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sp>
        <p:nvSpPr>
          <p:cNvPr id="8" name="Title 7">
            <a:extLst>
              <a:ext uri="{FF2B5EF4-FFF2-40B4-BE49-F238E27FC236}">
                <a16:creationId xmlns:a16="http://schemas.microsoft.com/office/drawing/2014/main" id="{F112D770-512C-77BC-4D32-DB2EFB44B1DE}"/>
              </a:ext>
            </a:extLst>
          </p:cNvPr>
          <p:cNvSpPr>
            <a:spLocks noGrp="1"/>
          </p:cNvSpPr>
          <p:nvPr>
            <p:ph type="title"/>
          </p:nvPr>
        </p:nvSpPr>
        <p:spPr>
          <a:xfrm>
            <a:off x="302400" y="302400"/>
            <a:ext cx="11591925" cy="421526"/>
          </a:xfrm>
        </p:spPr>
        <p:txBody>
          <a:bodyPr/>
          <a:lstStyle/>
          <a:p>
            <a:r>
              <a:rPr lang="en-US">
                <a:solidFill>
                  <a:srgbClr val="9138B0"/>
                </a:solidFill>
              </a:rPr>
              <a:t>Textured hair: </a:t>
            </a:r>
            <a:r>
              <a:rPr lang="en-US"/>
              <a:t>A market being covered in inclusive campaigns</a:t>
            </a:r>
          </a:p>
        </p:txBody>
      </p:sp>
      <p:pic>
        <p:nvPicPr>
          <p:cNvPr id="1029" name="New picture" descr="product_image2">
            <a:extLst>
              <a:ext uri="{FF2B5EF4-FFF2-40B4-BE49-F238E27FC236}">
                <a16:creationId xmlns:a16="http://schemas.microsoft.com/office/drawing/2014/main" id="{C3F7E0D2-2141-F64D-6E11-E4D22277790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023497" y="4036239"/>
            <a:ext cx="1620000" cy="1620000"/>
          </a:xfrm>
          <a:prstGeom prst="ellipse">
            <a:avLst/>
          </a:prstGeom>
          <a:ln w="25400">
            <a:solidFill>
              <a:srgbClr val="4D3C35"/>
            </a:solidFill>
          </a:ln>
        </p:spPr>
      </p:pic>
      <p:pic>
        <p:nvPicPr>
          <p:cNvPr id="24" name="New picture" descr="callout_image">
            <a:extLst>
              <a:ext uri="{FF2B5EF4-FFF2-40B4-BE49-F238E27FC236}">
                <a16:creationId xmlns:a16="http://schemas.microsoft.com/office/drawing/2014/main" id="{0ABAEB5E-8961-950F-E556-E9D796987AE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166605" y="4035982"/>
            <a:ext cx="1619242" cy="1620000"/>
          </a:xfrm>
          <a:prstGeom prst="ellipse">
            <a:avLst/>
          </a:prstGeom>
          <a:ln w="25400">
            <a:solidFill>
              <a:srgbClr val="9138B0"/>
            </a:solidFill>
          </a:ln>
        </p:spPr>
      </p:pic>
      <p:pic>
        <p:nvPicPr>
          <p:cNvPr id="30" name="Picture 2" descr="My Hair My Power Tour ">
            <a:extLst>
              <a:ext uri="{FF2B5EF4-FFF2-40B4-BE49-F238E27FC236}">
                <a16:creationId xmlns:a16="http://schemas.microsoft.com/office/drawing/2014/main" id="{AD88C5D2-F345-F448-0698-AE2B594E8E6A}"/>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236305" y="1679506"/>
            <a:ext cx="1907098" cy="1907098"/>
          </a:xfrm>
          <a:prstGeom prst="ellipse">
            <a:avLst/>
          </a:prstGeom>
          <a:noFill/>
          <a:ln w="25400">
            <a:solidFill>
              <a:srgbClr val="F5D8B8"/>
            </a:solidFill>
          </a:ln>
          <a:extLst>
            <a:ext uri="{909E8E84-426E-40DD-AFC4-6F175D3DCCD1}">
              <a14:hiddenFill xmlns:a14="http://schemas.microsoft.com/office/drawing/2010/main">
                <a:solidFill>
                  <a:srgbClr val="FFFFFF"/>
                </a:solidFill>
              </a14:hiddenFill>
            </a:ext>
          </a:extLst>
        </p:spPr>
      </p:pic>
      <p:pic>
        <p:nvPicPr>
          <p:cNvPr id="1028" name="Picture 4" descr="LES SECRETS DE LOLY on X: &quot;Vous ne pouvez pas nous louper ...">
            <a:extLst>
              <a:ext uri="{FF2B5EF4-FFF2-40B4-BE49-F238E27FC236}">
                <a16:creationId xmlns:a16="http://schemas.microsoft.com/office/drawing/2014/main" id="{568FE59D-6A50-42C3-5412-A067366C3A58}"/>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4293272" y="1408175"/>
            <a:ext cx="1546520" cy="1547454"/>
          </a:xfrm>
          <a:prstGeom prst="ellipse">
            <a:avLst/>
          </a:prstGeom>
          <a:noFill/>
          <a:ln w="25400">
            <a:solidFill>
              <a:srgbClr val="F5D8B8"/>
            </a:solidFill>
          </a:ln>
          <a:extLst>
            <a:ext uri="{909E8E84-426E-40DD-AFC4-6F175D3DCCD1}">
              <a14:hiddenFill xmlns:a14="http://schemas.microsoft.com/office/drawing/2010/main">
                <a:solidFill>
                  <a:srgbClr val="FFFFFF"/>
                </a:solidFill>
              </a14:hiddenFill>
            </a:ext>
          </a:extLst>
        </p:spPr>
      </p:pic>
      <p:pic>
        <p:nvPicPr>
          <p:cNvPr id="1026" name="Picture 2" descr="Le mouvement My Hair My Power : les cheveux ondulés, bouclés, frisés et crépus assumés">
            <a:extLst>
              <a:ext uri="{FF2B5EF4-FFF2-40B4-BE49-F238E27FC236}">
                <a16:creationId xmlns:a16="http://schemas.microsoft.com/office/drawing/2014/main" id="{002C2813-B6AE-89A2-EE80-EA86912A8FE7}"/>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t="-16"/>
          <a:stretch/>
        </p:blipFill>
        <p:spPr bwMode="auto">
          <a:xfrm>
            <a:off x="4696034" y="2653823"/>
            <a:ext cx="1080000" cy="1087864"/>
          </a:xfrm>
          <a:prstGeom prst="ellipse">
            <a:avLst/>
          </a:prstGeom>
          <a:noFill/>
          <a:ln w="25400">
            <a:solidFill>
              <a:srgbClr val="F5D8B8"/>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D5DA363-6657-5963-4CFA-32466C4C13D8}"/>
              </a:ext>
            </a:extLst>
          </p:cNvPr>
          <p:cNvSpPr txBox="1"/>
          <p:nvPr/>
        </p:nvSpPr>
        <p:spPr>
          <a:xfrm>
            <a:off x="299743" y="5882266"/>
            <a:ext cx="7760524" cy="369332"/>
          </a:xfrm>
          <a:prstGeom prst="rect">
            <a:avLst/>
          </a:prstGeom>
          <a:noFill/>
          <a:ln w="25400">
            <a:noFill/>
          </a:ln>
        </p:spPr>
        <p:txBody>
          <a:bodyPr wrap="square" lIns="0" tIns="0" rIns="0" bIns="0" anchor="t" anchorCtr="0">
            <a:spAutoFit/>
          </a:bodyPr>
          <a:lstStyle/>
          <a:p>
            <a:pPr marL="0" marR="0" lvl="0" indent="0" algn="l" defTabSz="914400" rtl="0" eaLnBrk="1" fontAlgn="auto" latinLnBrk="0" hangingPunct="1">
              <a:lnSpc>
                <a:spcPct val="100000"/>
              </a:lnSpc>
              <a:spcBef>
                <a:spcPct val="58188"/>
              </a:spcBef>
              <a:spcAft>
                <a:spcPct val="58188"/>
              </a:spcAft>
              <a:buClrTx/>
              <a:buSzTx/>
              <a:buFontTx/>
              <a:buNone/>
              <a:tabLst/>
              <a:defRPr/>
            </a:pPr>
            <a:r>
              <a:rPr kumimoji="0" lang="en-US" sz="2400" b="1" i="0" u="none" strike="noStrike" kern="1200" cap="none" spc="0" normalizeH="0" baseline="0" noProof="0">
                <a:ln>
                  <a:noFill/>
                </a:ln>
                <a:solidFill>
                  <a:prstClr val="black"/>
                </a:solidFill>
                <a:effectLst/>
                <a:uLnTx/>
                <a:uFillTx/>
                <a:latin typeface="DM Sans"/>
                <a:ea typeface="Trebuchet MS"/>
                <a:cs typeface="+mn-cs"/>
              </a:rPr>
              <a:t>Recognize, respect &amp; celebrate identity</a:t>
            </a:r>
          </a:p>
        </p:txBody>
      </p:sp>
      <p:sp>
        <p:nvSpPr>
          <p:cNvPr id="33" name="Slide Number Placeholder 2">
            <a:extLst>
              <a:ext uri="{FF2B5EF4-FFF2-40B4-BE49-F238E27FC236}">
                <a16:creationId xmlns:a16="http://schemas.microsoft.com/office/drawing/2014/main" id="{63D986B5-C380-BE18-1BD1-F8039D8C677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 name="TextBox 1">
            <a:extLst>
              <a:ext uri="{FF2B5EF4-FFF2-40B4-BE49-F238E27FC236}">
                <a16:creationId xmlns:a16="http://schemas.microsoft.com/office/drawing/2014/main" id="{64B81326-69D0-0EAF-E6BD-6D7EA7D2A15A}"/>
              </a:ext>
            </a:extLst>
          </p:cNvPr>
          <p:cNvSpPr txBox="1"/>
          <p:nvPr/>
        </p:nvSpPr>
        <p:spPr>
          <a:xfrm>
            <a:off x="502286" y="6351447"/>
            <a:ext cx="6161670" cy="307777"/>
          </a:xfrm>
          <a:prstGeom prst="rect">
            <a:avLst/>
          </a:prstGeom>
          <a:noFill/>
        </p:spPr>
        <p:txBody>
          <a:bodyPr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Source: </a:t>
            </a:r>
          </a:p>
          <a:p>
            <a:pPr>
              <a:defRPr/>
            </a:pPr>
            <a:r>
              <a:rPr lang="en-US" sz="600">
                <a:solidFill>
                  <a:prstClr val="black"/>
                </a:solidFill>
                <a:latin typeface="DM Sans"/>
              </a:rPr>
              <a:t>1. </a:t>
            </a:r>
            <a:r>
              <a:rPr lang="en-US" sz="800">
                <a:hlinkClick r:id="rId14"/>
              </a:rPr>
              <a:t>Les Secrets de </a:t>
            </a:r>
            <a:r>
              <a:rPr lang="en-US" sz="800" err="1">
                <a:hlinkClick r:id="rId14"/>
              </a:rPr>
              <a:t>Loly</a:t>
            </a:r>
            <a:r>
              <a:rPr lang="en-US" sz="800">
                <a:hlinkClick r:id="rId14"/>
              </a:rPr>
              <a:t> - for textured hair</a:t>
            </a:r>
            <a:r>
              <a:rPr lang="en-US" sz="600">
                <a:solidFill>
                  <a:prstClr val="black"/>
                </a:solidFill>
                <a:latin typeface="DM Sans"/>
              </a:rPr>
              <a:t>, </a:t>
            </a:r>
            <a:r>
              <a:rPr kumimoji="0" lang="en-US" sz="600" b="0" i="0" u="none" strike="noStrike" kern="1200" cap="none" spc="0" normalizeH="0" baseline="0" noProof="0">
                <a:ln>
                  <a:noFill/>
                </a:ln>
                <a:solidFill>
                  <a:prstClr val="black"/>
                </a:solidFill>
                <a:effectLst/>
                <a:uLnTx/>
                <a:uFillTx/>
                <a:latin typeface="DM Sans"/>
                <a:ea typeface="+mn-ea"/>
                <a:cs typeface="+mn-cs"/>
              </a:rPr>
              <a:t>2.</a:t>
            </a:r>
            <a:r>
              <a:rPr lang="en-US" sz="800">
                <a:solidFill>
                  <a:srgbClr val="666666"/>
                </a:solidFill>
              </a:rPr>
              <a:t> YouTube/Sony Pictures Animation, </a:t>
            </a:r>
            <a:r>
              <a:rPr lang="en-US" sz="600">
                <a:solidFill>
                  <a:prstClr val="black"/>
                </a:solidFill>
                <a:latin typeface="DM Sans"/>
              </a:rPr>
              <a:t>3.</a:t>
            </a:r>
            <a:r>
              <a:rPr lang="en-US" sz="800">
                <a:solidFill>
                  <a:srgbClr val="2B2B2B"/>
                </a:solidFill>
                <a:ea typeface="Trebuchet MS"/>
                <a:hlinkClick r:id="rId15"/>
              </a:rPr>
              <a:t> Dove &amp; LinkedIn</a:t>
            </a:r>
            <a:r>
              <a:rPr lang="en-US" sz="800">
                <a:solidFill>
                  <a:srgbClr val="2B2B2B"/>
                </a:solidFill>
                <a:ea typeface="Trebuchet MS"/>
              </a:rPr>
              <a:t> </a:t>
            </a:r>
            <a:r>
              <a:rPr lang="en-US" sz="600">
                <a:solidFill>
                  <a:prstClr val="black"/>
                </a:solidFill>
                <a:latin typeface="DM Sans"/>
              </a:rPr>
              <a:t>, </a:t>
            </a:r>
            <a:r>
              <a:rPr kumimoji="0" lang="en-US" sz="600" b="0" i="0" u="none" strike="noStrike" kern="1200" cap="none" spc="0" normalizeH="0" baseline="0" noProof="0">
                <a:ln>
                  <a:noFill/>
                </a:ln>
                <a:solidFill>
                  <a:prstClr val="black"/>
                </a:solidFill>
                <a:effectLst/>
                <a:uLnTx/>
                <a:uFillTx/>
                <a:latin typeface="DM Sans"/>
                <a:ea typeface="+mn-ea"/>
                <a:cs typeface="+mn-cs"/>
              </a:rPr>
              <a:t>4</a:t>
            </a:r>
            <a:r>
              <a:rPr lang="en-US" sz="700">
                <a:latin typeface="Trebuchet MS"/>
                <a:hlinkClick r:id="rId16"/>
              </a:rPr>
              <a:t>Twitter/</a:t>
            </a:r>
            <a:r>
              <a:rPr lang="en-US" sz="700" err="1">
                <a:latin typeface="Trebuchet MS"/>
                <a:hlinkClick r:id="rId16"/>
              </a:rPr>
              <a:t>Trimit_app</a:t>
            </a:r>
            <a:r>
              <a:rPr lang="en-US" sz="700">
                <a:latin typeface="Trebuchet MS"/>
                <a:hlinkClick r:id="rId16"/>
              </a:rPr>
              <a:t>﻿</a:t>
            </a:r>
            <a:endParaRPr kumimoji="0" lang="en-US" sz="600" b="0" i="0" u="none" strike="noStrike" kern="1200" cap="none" spc="0" normalizeH="0" baseline="0" noProof="0">
              <a:ln>
                <a:noFill/>
              </a:ln>
              <a:solidFill>
                <a:prstClr val="black"/>
              </a:solidFill>
              <a:effectLst/>
              <a:uLnTx/>
              <a:uFillTx/>
              <a:latin typeface="DM Sans"/>
              <a:ea typeface="+mn-ea"/>
              <a:cs typeface="+mn-cs"/>
            </a:endParaRPr>
          </a:p>
          <a:p>
            <a:pPr>
              <a:defRPr/>
            </a:pPr>
            <a:endParaRPr kumimoji="0" lang="en-US" sz="6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584515533"/>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looking at a phone&#10;&#10;Description automatically generated">
            <a:extLst>
              <a:ext uri="{FF2B5EF4-FFF2-40B4-BE49-F238E27FC236}">
                <a16:creationId xmlns:a16="http://schemas.microsoft.com/office/drawing/2014/main" id="{64ADEF64-A6EC-BF7D-C870-3AF402DA280B}"/>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p:pic>
      <p:sp>
        <p:nvSpPr>
          <p:cNvPr id="7" name="Rectangle 6">
            <a:extLst>
              <a:ext uri="{FF2B5EF4-FFF2-40B4-BE49-F238E27FC236}">
                <a16:creationId xmlns:a16="http://schemas.microsoft.com/office/drawing/2014/main" id="{13334DF3-8496-DDDA-2611-EAF9E4768F1C}"/>
              </a:ext>
            </a:extLst>
          </p:cNvPr>
          <p:cNvSpPr/>
          <p:nvPr/>
        </p:nvSpPr>
        <p:spPr>
          <a:xfrm>
            <a:off x="0" y="0"/>
            <a:ext cx="12192000" cy="5096933"/>
          </a:xfrm>
          <a:prstGeom prst="rect">
            <a:avLst/>
          </a:prstGeom>
          <a:gradFill>
            <a:gsLst>
              <a:gs pos="0">
                <a:schemeClr val="tx1">
                  <a:alpha val="30000"/>
                </a:schemeClr>
              </a:gs>
              <a:gs pos="100000">
                <a:schemeClr val="tx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Title 4">
            <a:extLst>
              <a:ext uri="{FF2B5EF4-FFF2-40B4-BE49-F238E27FC236}">
                <a16:creationId xmlns:a16="http://schemas.microsoft.com/office/drawing/2014/main" id="{C6973B97-3B69-557B-452E-BD2B7A62B463}"/>
              </a:ext>
            </a:extLst>
          </p:cNvPr>
          <p:cNvSpPr>
            <a:spLocks noGrp="1"/>
          </p:cNvSpPr>
          <p:nvPr>
            <p:ph type="title"/>
          </p:nvPr>
        </p:nvSpPr>
        <p:spPr/>
        <p:txBody>
          <a:bodyPr/>
          <a:lstStyle/>
          <a:p>
            <a:r>
              <a:rPr lang="en-US"/>
              <a:t>03</a:t>
            </a:r>
          </a:p>
        </p:txBody>
      </p:sp>
      <p:sp>
        <p:nvSpPr>
          <p:cNvPr id="2" name="Text Placeholder 1">
            <a:extLst>
              <a:ext uri="{FF2B5EF4-FFF2-40B4-BE49-F238E27FC236}">
                <a16:creationId xmlns:a16="http://schemas.microsoft.com/office/drawing/2014/main" id="{8FA071AA-C21F-531A-524C-361F25CE4D66}"/>
              </a:ext>
            </a:extLst>
          </p:cNvPr>
          <p:cNvSpPr>
            <a:spLocks noGrp="1"/>
          </p:cNvSpPr>
          <p:nvPr>
            <p:ph type="body" sz="quarter" idx="20"/>
          </p:nvPr>
        </p:nvSpPr>
        <p:spPr>
          <a:xfrm>
            <a:off x="2196000" y="302400"/>
            <a:ext cx="8064501" cy="900111"/>
          </a:xfrm>
        </p:spPr>
        <p:txBody>
          <a:bodyPr/>
          <a:lstStyle/>
          <a:p>
            <a:pPr>
              <a:spcAft>
                <a:spcPts val="1500"/>
              </a:spcAft>
            </a:pPr>
            <a:r>
              <a:rPr lang="en-US"/>
              <a:t>Understanding the consumer</a:t>
            </a:r>
          </a:p>
          <a:p>
            <a:pPr marL="288000" indent="-288000">
              <a:buFont typeface="Arial" panose="020B0604020202020204" pitchFamily="34" charset="0"/>
              <a:buChar char="•"/>
            </a:pPr>
            <a:r>
              <a:rPr lang="en-US" sz="4000">
                <a:latin typeface="+mn-lt"/>
              </a:rPr>
              <a:t>The routine</a:t>
            </a:r>
          </a:p>
          <a:p>
            <a:pPr marL="288000" indent="-288000">
              <a:buFont typeface="Arial" panose="020B0604020202020204" pitchFamily="34" charset="0"/>
              <a:buChar char="•"/>
            </a:pPr>
            <a:r>
              <a:rPr lang="en-US" sz="4000">
                <a:latin typeface="+mn-lt"/>
              </a:rPr>
              <a:t>The needs</a:t>
            </a:r>
          </a:p>
        </p:txBody>
      </p:sp>
      <p:pic>
        <p:nvPicPr>
          <p:cNvPr id="9" name="Graphic 8">
            <a:extLst>
              <a:ext uri="{FF2B5EF4-FFF2-40B4-BE49-F238E27FC236}">
                <a16:creationId xmlns:a16="http://schemas.microsoft.com/office/drawing/2014/main" id="{7000B31D-4ADC-793A-A160-43E1CDA4DAA2}"/>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245"/>
          <a:stretch/>
        </p:blipFill>
        <p:spPr>
          <a:xfrm rot="2671773">
            <a:off x="-404632" y="1938760"/>
            <a:ext cx="6568540" cy="4851087"/>
          </a:xfrm>
          <a:prstGeom prst="rect">
            <a:avLst/>
          </a:prstGeom>
        </p:spPr>
      </p:pic>
    </p:spTree>
    <p:extLst>
      <p:ext uri="{BB962C8B-B14F-4D97-AF65-F5344CB8AC3E}">
        <p14:creationId xmlns:p14="http://schemas.microsoft.com/office/powerpoint/2010/main" val="942189698"/>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5" name="Picture Placeholder 14" descr="A group of women posing for a picture&#10;&#10;Description automatically generated">
            <a:extLst>
              <a:ext uri="{FF2B5EF4-FFF2-40B4-BE49-F238E27FC236}">
                <a16:creationId xmlns:a16="http://schemas.microsoft.com/office/drawing/2014/main" id="{4EEC9CF7-877F-AA54-40F5-E73464EE0D21}"/>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4" name="CaixaDeTexto 3">
            <a:extLst>
              <a:ext uri="{FF2B5EF4-FFF2-40B4-BE49-F238E27FC236}">
                <a16:creationId xmlns:a16="http://schemas.microsoft.com/office/drawing/2014/main" id="{3A74B234-D728-5017-3BDE-CC4455463401}"/>
              </a:ext>
            </a:extLst>
          </p:cNvPr>
          <p:cNvSpPr txBox="1"/>
          <p:nvPr/>
        </p:nvSpPr>
        <p:spPr>
          <a:xfrm>
            <a:off x="1138576" y="1327886"/>
            <a:ext cx="2334090" cy="86433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800" b="1" i="0" u="none" strike="noStrike" kern="1200" cap="none" spc="0" normalizeH="0" baseline="0" noProof="0">
                <a:ln>
                  <a:noFill/>
                </a:ln>
                <a:solidFill>
                  <a:srgbClr val="8041A1"/>
                </a:solidFill>
                <a:effectLst/>
                <a:uLnTx/>
                <a:uFillTx/>
                <a:latin typeface="DM Sans 14pt" pitchFamily="2" charset="77"/>
                <a:ea typeface="+mn-ea"/>
                <a:cs typeface="+mn-cs"/>
              </a:rPr>
              <a:t>Complex</a:t>
            </a:r>
            <a:r>
              <a:rPr kumimoji="0" lang="en-US" sz="1800" b="0" i="0" u="none" strike="noStrike" kern="1200" cap="none" spc="0" normalizeH="0" baseline="0" noProof="0">
                <a:ln>
                  <a:noFill/>
                </a:ln>
                <a:solidFill>
                  <a:srgbClr val="8041A1"/>
                </a:solidFill>
                <a:effectLst/>
                <a:uLnTx/>
                <a:uFillTx/>
                <a:latin typeface="DM Sans 14pt" pitchFamily="2" charset="77"/>
                <a:ea typeface="+mn-ea"/>
                <a:cs typeface="+mn-cs"/>
              </a:rPr>
              <a:t> and </a:t>
            </a:r>
            <a:r>
              <a:rPr kumimoji="0" lang="en-US" sz="1800" b="1" i="0" u="none" strike="noStrike" kern="1200" cap="none" spc="0" normalizeH="0" baseline="0" noProof="0">
                <a:ln>
                  <a:noFill/>
                </a:ln>
                <a:solidFill>
                  <a:srgbClr val="8041A1"/>
                </a:solidFill>
                <a:effectLst/>
                <a:uLnTx/>
                <a:uFillTx/>
                <a:latin typeface="DM Sans 14pt" pitchFamily="2" charset="77"/>
                <a:ea typeface="+mn-ea"/>
                <a:cs typeface="+mn-cs"/>
              </a:rPr>
              <a:t>long</a:t>
            </a:r>
            <a:r>
              <a:rPr kumimoji="0" lang="en-US" sz="1800" b="0" i="0" u="none" strike="noStrike" kern="1200" cap="none" spc="0" normalizeH="0" baseline="0" noProof="0">
                <a:ln>
                  <a:noFill/>
                </a:ln>
                <a:solidFill>
                  <a:srgbClr val="8041A1"/>
                </a:solidFill>
                <a:effectLst/>
                <a:uLnTx/>
                <a:uFillTx/>
                <a:latin typeface="DM Sans 14pt" pitchFamily="2" charset="77"/>
                <a:ea typeface="+mn-ea"/>
                <a:cs typeface="+mn-cs"/>
              </a:rPr>
              <a:t> hair </a:t>
            </a:r>
            <a:r>
              <a:rPr kumimoji="0" lang="en-US" sz="1800" i="0" u="none" strike="noStrike" kern="1200" cap="none" spc="0" normalizeH="0" baseline="0" noProof="0">
                <a:ln>
                  <a:noFill/>
                </a:ln>
                <a:solidFill>
                  <a:srgbClr val="8041A1"/>
                </a:solidFill>
                <a:effectLst/>
                <a:uLnTx/>
                <a:uFillTx/>
                <a:latin typeface="DM Sans 14pt" pitchFamily="2" charset="77"/>
                <a:ea typeface="+mn-ea"/>
                <a:cs typeface="+mn-cs"/>
              </a:rPr>
              <a:t>care </a:t>
            </a:r>
            <a:r>
              <a:rPr kumimoji="0" lang="en-US" sz="1800" b="1" i="0" u="none" strike="noStrike" kern="1200" cap="none" spc="0" normalizeH="0" baseline="0" noProof="0">
                <a:ln>
                  <a:noFill/>
                </a:ln>
                <a:solidFill>
                  <a:srgbClr val="8041A1"/>
                </a:solidFill>
                <a:effectLst/>
                <a:uLnTx/>
                <a:uFillTx/>
                <a:latin typeface="DM Sans 14pt" pitchFamily="2" charset="77"/>
                <a:ea typeface="+mn-ea"/>
                <a:cs typeface="+mn-cs"/>
              </a:rPr>
              <a:t>routine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a:ea typeface="+mn-ea"/>
                <a:cs typeface="+mn-cs"/>
              </a:rPr>
              <a:t>LOC</a:t>
            </a:r>
            <a:r>
              <a:rPr kumimoji="0" lang="en-US" sz="1600" b="0" i="0" u="none" strike="noStrike" kern="1200" cap="none" spc="0" normalizeH="0" baseline="30000" noProof="0">
                <a:ln>
                  <a:noFill/>
                </a:ln>
                <a:solidFill>
                  <a:srgbClr val="4D3C35"/>
                </a:solidFill>
                <a:effectLst/>
                <a:uLnTx/>
                <a:uFillTx/>
                <a:latin typeface="DM Sans 14pt"/>
                <a:ea typeface="+mn-ea"/>
                <a:cs typeface="+mn-cs"/>
              </a:rPr>
              <a:t>1</a:t>
            </a:r>
            <a:r>
              <a:rPr kumimoji="0" lang="en-US" sz="1600" b="0" i="0" u="none" strike="noStrike" kern="1200" cap="none" spc="0" normalizeH="0" baseline="0" noProof="0">
                <a:ln>
                  <a:noFill/>
                </a:ln>
                <a:solidFill>
                  <a:srgbClr val="4D3C35"/>
                </a:solidFill>
                <a:effectLst/>
                <a:uLnTx/>
                <a:uFillTx/>
                <a:latin typeface="DM Sans 14pt"/>
                <a:ea typeface="+mn-ea"/>
                <a:cs typeface="+mn-cs"/>
              </a:rPr>
              <a:t> method  |  up to &gt;3h</a:t>
            </a:r>
            <a:r>
              <a:rPr kumimoji="0" lang="en-US" sz="1600" b="0" i="0" u="none" strike="noStrike" kern="1200" cap="none" spc="0" normalizeH="0" baseline="30000" noProof="0">
                <a:ln>
                  <a:noFill/>
                </a:ln>
                <a:solidFill>
                  <a:srgbClr val="4D3C35"/>
                </a:solidFill>
                <a:effectLst/>
                <a:uLnTx/>
                <a:uFillTx/>
                <a:latin typeface="DM Sans 14pt"/>
                <a:ea typeface="+mn-ea"/>
                <a:cs typeface="+mn-cs"/>
              </a:rPr>
              <a:t>2</a:t>
            </a:r>
            <a:endParaRPr kumimoji="0" lang="en-US" sz="1600" b="0" i="0" u="none" strike="noStrike" kern="1200" cap="none" spc="0" normalizeH="0" baseline="0" noProof="0">
              <a:ln>
                <a:noFill/>
              </a:ln>
              <a:solidFill>
                <a:srgbClr val="4D3C35"/>
              </a:solidFill>
              <a:effectLst/>
              <a:uLnTx/>
              <a:uFillTx/>
              <a:latin typeface="DM Sans 14pt"/>
              <a:ea typeface="+mn-ea"/>
              <a:cs typeface="+mn-cs"/>
            </a:endParaRPr>
          </a:p>
        </p:txBody>
      </p:sp>
      <p:sp>
        <p:nvSpPr>
          <p:cNvPr id="5" name="CaixaDeTexto 4">
            <a:extLst>
              <a:ext uri="{FF2B5EF4-FFF2-40B4-BE49-F238E27FC236}">
                <a16:creationId xmlns:a16="http://schemas.microsoft.com/office/drawing/2014/main" id="{0ED79DC8-39C9-114B-305C-A273F1C06FC4}"/>
              </a:ext>
            </a:extLst>
          </p:cNvPr>
          <p:cNvSpPr txBox="1"/>
          <p:nvPr/>
        </p:nvSpPr>
        <p:spPr>
          <a:xfrm>
            <a:off x="1138576" y="2740801"/>
            <a:ext cx="2334090" cy="10797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800" b="1" i="0" u="none" strike="noStrike" kern="1200" cap="none" spc="0" normalizeH="0" baseline="0" noProof="0">
                <a:ln>
                  <a:noFill/>
                </a:ln>
                <a:solidFill>
                  <a:srgbClr val="8041A1"/>
                </a:solidFill>
                <a:effectLst/>
                <a:uLnTx/>
                <a:uFillTx/>
                <a:latin typeface="DM Sans 14pt" pitchFamily="2" charset="77"/>
                <a:ea typeface="+mn-ea"/>
                <a:cs typeface="+mn-cs"/>
              </a:rPr>
              <a:t>Demanding hair type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a:ea typeface="+mn-ea"/>
                <a:cs typeface="+mn-cs"/>
              </a:rPr>
              <a:t>Lower moisture content, tangled and fragile hair, scalp concerns</a:t>
            </a:r>
          </a:p>
        </p:txBody>
      </p:sp>
      <p:pic>
        <p:nvPicPr>
          <p:cNvPr id="16" name="Imagem 9">
            <a:extLst>
              <a:ext uri="{FF2B5EF4-FFF2-40B4-BE49-F238E27FC236}">
                <a16:creationId xmlns:a16="http://schemas.microsoft.com/office/drawing/2014/main" id="{869A837B-8A88-AD76-F6F1-0DC3EADEDD66}"/>
              </a:ext>
            </a:extLst>
          </p:cNvPr>
          <p:cNvPicPr>
            <a:picLocks noChangeAspect="1"/>
          </p:cNvPicPr>
          <p:nvPr/>
        </p:nvPicPr>
        <p:blipFill>
          <a:blip r:embed="rId4"/>
          <a:stretch>
            <a:fillRect/>
          </a:stretch>
        </p:blipFill>
        <p:spPr>
          <a:xfrm>
            <a:off x="302400" y="1295788"/>
            <a:ext cx="620011" cy="620011"/>
          </a:xfrm>
          <a:prstGeom prst="rect">
            <a:avLst/>
          </a:prstGeom>
        </p:spPr>
      </p:pic>
      <p:pic>
        <p:nvPicPr>
          <p:cNvPr id="18" name="Imagem 11">
            <a:extLst>
              <a:ext uri="{FF2B5EF4-FFF2-40B4-BE49-F238E27FC236}">
                <a16:creationId xmlns:a16="http://schemas.microsoft.com/office/drawing/2014/main" id="{DC6247F6-B989-4FC8-D6DC-B2FFCAA56E13}"/>
              </a:ext>
            </a:extLst>
          </p:cNvPr>
          <p:cNvPicPr>
            <a:picLocks noChangeAspect="1"/>
          </p:cNvPicPr>
          <p:nvPr/>
        </p:nvPicPr>
        <p:blipFill>
          <a:blip r:embed="rId5"/>
          <a:stretch>
            <a:fillRect/>
          </a:stretch>
        </p:blipFill>
        <p:spPr>
          <a:xfrm>
            <a:off x="326057" y="2505773"/>
            <a:ext cx="620011" cy="620011"/>
          </a:xfrm>
          <a:prstGeom prst="rect">
            <a:avLst/>
          </a:prstGeom>
        </p:spPr>
      </p:pic>
      <p:sp>
        <p:nvSpPr>
          <p:cNvPr id="3" name="Title 2">
            <a:extLst>
              <a:ext uri="{FF2B5EF4-FFF2-40B4-BE49-F238E27FC236}">
                <a16:creationId xmlns:a16="http://schemas.microsoft.com/office/drawing/2014/main" id="{6EDEBCC3-ADD8-7D75-0012-2DDF119D5D27}"/>
              </a:ext>
            </a:extLst>
          </p:cNvPr>
          <p:cNvSpPr>
            <a:spLocks noGrp="1"/>
          </p:cNvSpPr>
          <p:nvPr>
            <p:ph type="title"/>
          </p:nvPr>
        </p:nvSpPr>
        <p:spPr>
          <a:xfrm>
            <a:off x="302400" y="302400"/>
            <a:ext cx="3092733" cy="421526"/>
          </a:xfrm>
        </p:spPr>
        <p:txBody>
          <a:bodyPr/>
          <a:lstStyle/>
          <a:p>
            <a:r>
              <a:rPr lang="en-US"/>
              <a:t>The Texture Gap</a:t>
            </a:r>
          </a:p>
        </p:txBody>
      </p:sp>
      <p:pic>
        <p:nvPicPr>
          <p:cNvPr id="12" name="Graphic 11">
            <a:extLst>
              <a:ext uri="{FF2B5EF4-FFF2-40B4-BE49-F238E27FC236}">
                <a16:creationId xmlns:a16="http://schemas.microsoft.com/office/drawing/2014/main" id="{33AE241C-3C86-6684-6BE7-6995D728EE19}"/>
              </a:ext>
            </a:extLst>
          </p:cNvPr>
          <p:cNvPicPr>
            <a:picLocks noChangeAspect="1"/>
          </p:cNvPicPr>
          <p:nvPr/>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7894" r="59354"/>
          <a:stretch/>
        </p:blipFill>
        <p:spPr>
          <a:xfrm rot="5055504" flipH="1" flipV="1">
            <a:off x="3263576" y="1423323"/>
            <a:ext cx="7433839" cy="3814368"/>
          </a:xfrm>
          <a:prstGeom prst="rect">
            <a:avLst/>
          </a:prstGeom>
        </p:spPr>
      </p:pic>
      <p:sp>
        <p:nvSpPr>
          <p:cNvPr id="19" name="Slide Number Placeholder 1">
            <a:extLst>
              <a:ext uri="{FF2B5EF4-FFF2-40B4-BE49-F238E27FC236}">
                <a16:creationId xmlns:a16="http://schemas.microsoft.com/office/drawing/2014/main" id="{0F6C00B1-9E35-ED2B-D063-3C5618FA239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0" name="base_and_source" descr="base_and_source">
            <a:extLst>
              <a:ext uri="{FF2B5EF4-FFF2-40B4-BE49-F238E27FC236}">
                <a16:creationId xmlns:a16="http://schemas.microsoft.com/office/drawing/2014/main" id="{035C268F-C568-8BD8-ABCA-F513491ADDA4}"/>
              </a:ext>
            </a:extLst>
          </p:cNvPr>
          <p:cNvSpPr txBox="1">
            <a:spLocks/>
          </p:cNvSpPr>
          <p:nvPr/>
        </p:nvSpPr>
        <p:spPr>
          <a:xfrm>
            <a:off x="720001" y="6320669"/>
            <a:ext cx="2947874" cy="369332"/>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pitchFamily="2" charset="77"/>
                <a:ea typeface="+mn-ea"/>
                <a:cs typeface="+mn-cs"/>
              </a:rPr>
              <a:t>1. </a:t>
            </a:r>
            <a:r>
              <a:rPr kumimoji="0" lang="en-US" sz="800" b="0" i="0" u="none" strike="noStrike" kern="1200" cap="none" spc="0" normalizeH="0" baseline="0" noProof="0" dirty="0">
                <a:ln>
                  <a:noFill/>
                </a:ln>
                <a:solidFill>
                  <a:prstClr val="black"/>
                </a:solidFill>
                <a:effectLst/>
                <a:uLnTx/>
                <a:uFillTx/>
                <a:latin typeface="DM Sans" pitchFamily="2" charset="77"/>
                <a:ea typeface="+mn-ea"/>
                <a:cs typeface="+mn-cs"/>
              </a:rPr>
              <a:t>Liquid, oil, cream/conditioner. </a:t>
            </a:r>
            <a:r>
              <a:rPr kumimoji="0" lang="en-US" sz="800" b="1" i="0" u="none" strike="noStrike" kern="1200" cap="none" spc="0" normalizeH="0" baseline="0" noProof="0" dirty="0">
                <a:ln>
                  <a:noFill/>
                </a:ln>
                <a:solidFill>
                  <a:prstClr val="black"/>
                </a:solidFill>
                <a:effectLst/>
                <a:uLnTx/>
                <a:uFillTx/>
                <a:latin typeface="DM Sans" pitchFamily="2" charset="77"/>
                <a:ea typeface="+mn-ea"/>
                <a:cs typeface="+mn-cs"/>
              </a:rPr>
              <a:t>2. </a:t>
            </a:r>
            <a:r>
              <a:rPr kumimoji="0" lang="en-US" sz="800" b="0" i="0" u="none" strike="noStrike" kern="1200" cap="none" spc="0" normalizeH="0" baseline="0" noProof="0" dirty="0">
                <a:ln>
                  <a:noFill/>
                </a:ln>
                <a:solidFill>
                  <a:prstClr val="black"/>
                </a:solidFill>
                <a:effectLst/>
                <a:uLnTx/>
                <a:uFillTx/>
                <a:latin typeface="DM Sans" pitchFamily="2" charset="77"/>
                <a:ea typeface="+mn-ea"/>
                <a:cs typeface="+mn-cs"/>
              </a:rPr>
              <a:t>Hair type routine – </a:t>
            </a:r>
            <a:r>
              <a:rPr lang="en-US" i="0" kern="1200" dirty="0" err="1">
                <a:solidFill>
                  <a:prstClr val="black"/>
                </a:solidFill>
                <a:latin typeface="DM Sans" pitchFamily="2" charset="77"/>
                <a:cs typeface="+mn-cs"/>
              </a:rPr>
              <a:t>dsm</a:t>
            </a:r>
            <a:r>
              <a:rPr lang="en-US" i="0" kern="1200" dirty="0">
                <a:solidFill>
                  <a:prstClr val="black"/>
                </a:solidFill>
                <a:latin typeface="DM Sans" pitchFamily="2" charset="77"/>
                <a:cs typeface="+mn-cs"/>
              </a:rPr>
              <a:t>-f</a:t>
            </a:r>
            <a:r>
              <a:rPr kumimoji="0" lang="en-US" sz="800" b="0" i="0" u="none" strike="noStrike" kern="1200" cap="none" spc="0" normalizeH="0" baseline="0" noProof="0" dirty="0" err="1">
                <a:ln>
                  <a:noFill/>
                </a:ln>
                <a:solidFill>
                  <a:prstClr val="black"/>
                </a:solidFill>
                <a:effectLst/>
                <a:uLnTx/>
                <a:uFillTx/>
                <a:latin typeface="DM Sans" pitchFamily="2" charset="77"/>
                <a:ea typeface="+mn-ea"/>
                <a:cs typeface="+mn-cs"/>
              </a:rPr>
              <a:t>irmenich</a:t>
            </a:r>
            <a:r>
              <a:rPr kumimoji="0" lang="en-US" sz="800" b="0" i="0" u="none" strike="noStrike" kern="1200" cap="none" spc="0" normalizeH="0" baseline="0" noProof="0" dirty="0">
                <a:ln>
                  <a:noFill/>
                </a:ln>
                <a:solidFill>
                  <a:prstClr val="black"/>
                </a:solidFill>
                <a:effectLst/>
                <a:uLnTx/>
                <a:uFillTx/>
                <a:latin typeface="DM Sans" pitchFamily="2" charset="77"/>
                <a:ea typeface="+mn-ea"/>
                <a:cs typeface="+mn-cs"/>
              </a:rPr>
              <a:t> 2023 – </a:t>
            </a: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Global online survey </a:t>
            </a:r>
            <a:r>
              <a:rPr lang="en-US" i="0" kern="1200" dirty="0">
                <a:solidFill>
                  <a:prstClr val="black"/>
                </a:solidFill>
                <a:latin typeface="DM Sans" pitchFamily="2" charset="0"/>
                <a:cs typeface="+mn-cs"/>
              </a:rPr>
              <a:t>USA, France &amp; Brazil </a:t>
            </a:r>
            <a:r>
              <a:rPr kumimoji="0" lang="en-US" sz="800" b="0" i="0" u="none" strike="noStrike" kern="1200" cap="none" spc="0" normalizeH="0" baseline="0" noProof="0" dirty="0">
                <a:ln>
                  <a:noFill/>
                </a:ln>
                <a:solidFill>
                  <a:prstClr val="black"/>
                </a:solidFill>
                <a:effectLst/>
                <a:uLnTx/>
                <a:uFillTx/>
                <a:latin typeface="DM Sans" pitchFamily="2" charset="77"/>
                <a:ea typeface="+mn-ea"/>
                <a:cs typeface="+mn-cs"/>
              </a:rPr>
              <a:t>- 1500 women </a:t>
            </a:r>
          </a:p>
        </p:txBody>
      </p:sp>
    </p:spTree>
    <p:extLst>
      <p:ext uri="{BB962C8B-B14F-4D97-AF65-F5344CB8AC3E}">
        <p14:creationId xmlns:p14="http://schemas.microsoft.com/office/powerpoint/2010/main" val="3166325050"/>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5" name="Group 64">
            <a:extLst>
              <a:ext uri="{FF2B5EF4-FFF2-40B4-BE49-F238E27FC236}">
                <a16:creationId xmlns:a16="http://schemas.microsoft.com/office/drawing/2014/main" id="{EF8DDEF2-38B7-C5E3-30A4-B5A974F10CF9}"/>
              </a:ext>
            </a:extLst>
          </p:cNvPr>
          <p:cNvGrpSpPr/>
          <p:nvPr/>
        </p:nvGrpSpPr>
        <p:grpSpPr>
          <a:xfrm>
            <a:off x="6380111" y="-412299"/>
            <a:ext cx="1901435" cy="2142015"/>
            <a:chOff x="6380111" y="-412299"/>
            <a:chExt cx="1901435" cy="2142015"/>
          </a:xfrm>
        </p:grpSpPr>
        <p:pic>
          <p:nvPicPr>
            <p:cNvPr id="44" name="Gráfico 11">
              <a:extLst>
                <a:ext uri="{FF2B5EF4-FFF2-40B4-BE49-F238E27FC236}">
                  <a16:creationId xmlns:a16="http://schemas.microsoft.com/office/drawing/2014/main" id="{69463D84-531F-C7C0-1C3A-B8DC227C9B3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561623">
              <a:off x="6259821" y="-292009"/>
              <a:ext cx="2142015" cy="1901435"/>
            </a:xfrm>
            <a:prstGeom prst="rect">
              <a:avLst/>
            </a:prstGeom>
          </p:spPr>
        </p:pic>
        <p:grpSp>
          <p:nvGrpSpPr>
            <p:cNvPr id="61" name="Group 60">
              <a:extLst>
                <a:ext uri="{FF2B5EF4-FFF2-40B4-BE49-F238E27FC236}">
                  <a16:creationId xmlns:a16="http://schemas.microsoft.com/office/drawing/2014/main" id="{0634538F-62CC-C371-4B44-68240F0E2646}"/>
                </a:ext>
              </a:extLst>
            </p:cNvPr>
            <p:cNvGrpSpPr/>
            <p:nvPr/>
          </p:nvGrpSpPr>
          <p:grpSpPr>
            <a:xfrm>
              <a:off x="7057176" y="109529"/>
              <a:ext cx="936000" cy="1433105"/>
              <a:chOff x="7462487" y="109529"/>
              <a:chExt cx="936000" cy="1433105"/>
            </a:xfrm>
          </p:grpSpPr>
          <p:pic>
            <p:nvPicPr>
              <p:cNvPr id="43" name="Imagem 4" descr="Desenho de personagem de desenho animado&#10;&#10;Descrição gerada automaticamente com confiança média">
                <a:extLst>
                  <a:ext uri="{FF2B5EF4-FFF2-40B4-BE49-F238E27FC236}">
                    <a16:creationId xmlns:a16="http://schemas.microsoft.com/office/drawing/2014/main" id="{C733E690-11E5-242E-30A6-2B1B1539EBE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62487" y="109529"/>
                <a:ext cx="936000" cy="1332344"/>
              </a:xfrm>
              <a:prstGeom prst="rect">
                <a:avLst/>
              </a:prstGeom>
            </p:spPr>
          </p:pic>
          <p:sp>
            <p:nvSpPr>
              <p:cNvPr id="47" name="TextBox 46">
                <a:extLst>
                  <a:ext uri="{FF2B5EF4-FFF2-40B4-BE49-F238E27FC236}">
                    <a16:creationId xmlns:a16="http://schemas.microsoft.com/office/drawing/2014/main" id="{D701B407-C537-AE60-3E09-49C19F91F082}"/>
                  </a:ext>
                </a:extLst>
              </p:cNvPr>
              <p:cNvSpPr txBox="1"/>
              <p:nvPr/>
            </p:nvSpPr>
            <p:spPr>
              <a:xfrm>
                <a:off x="7480487" y="1373357"/>
                <a:ext cx="900000" cy="169277"/>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90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100" normalizeH="0" baseline="0" noProof="0">
                    <a:ln>
                      <a:noFill/>
                    </a:ln>
                    <a:solidFill>
                      <a:prstClr val="black"/>
                    </a:solidFill>
                    <a:effectLst/>
                    <a:uLnTx/>
                    <a:uFillTx/>
                    <a:latin typeface="DM Sans Bold"/>
                    <a:ea typeface="+mn-ea"/>
                    <a:cs typeface="+mn-cs"/>
                  </a:rPr>
                  <a:t>CURLY</a:t>
                </a:r>
                <a:endParaRPr kumimoji="0" lang="en-GB" sz="1100" b="1" i="0" u="none" strike="noStrike" kern="1200" cap="none" spc="100" normalizeH="0" baseline="0" noProof="0">
                  <a:ln>
                    <a:noFill/>
                  </a:ln>
                  <a:solidFill>
                    <a:prstClr val="black"/>
                  </a:solidFill>
                  <a:effectLst/>
                  <a:uLnTx/>
                  <a:uFillTx/>
                  <a:latin typeface="DM Sans Bold"/>
                  <a:ea typeface="+mn-ea"/>
                  <a:cs typeface="+mn-cs"/>
                </a:endParaRPr>
              </a:p>
            </p:txBody>
          </p:sp>
        </p:grpSp>
      </p:grpSp>
      <p:sp>
        <p:nvSpPr>
          <p:cNvPr id="10" name="Title 9">
            <a:extLst>
              <a:ext uri="{FF2B5EF4-FFF2-40B4-BE49-F238E27FC236}">
                <a16:creationId xmlns:a16="http://schemas.microsoft.com/office/drawing/2014/main" id="{F3515224-886C-ED41-F7AB-50F3366B0A5F}"/>
              </a:ext>
            </a:extLst>
          </p:cNvPr>
          <p:cNvSpPr>
            <a:spLocks noGrp="1"/>
          </p:cNvSpPr>
          <p:nvPr>
            <p:ph type="title"/>
          </p:nvPr>
        </p:nvSpPr>
        <p:spPr>
          <a:xfrm>
            <a:off x="302400" y="302400"/>
            <a:ext cx="11591925" cy="421526"/>
          </a:xfrm>
        </p:spPr>
        <p:txBody>
          <a:bodyPr/>
          <a:lstStyle/>
          <a:p>
            <a:r>
              <a:rPr lang="en-US"/>
              <a:t>The routine</a:t>
            </a:r>
          </a:p>
        </p:txBody>
      </p:sp>
      <p:sp>
        <p:nvSpPr>
          <p:cNvPr id="116" name="Rectangle 115">
            <a:extLst>
              <a:ext uri="{FF2B5EF4-FFF2-40B4-BE49-F238E27FC236}">
                <a16:creationId xmlns:a16="http://schemas.microsoft.com/office/drawing/2014/main" id="{4D157708-E58D-BA25-98B6-AF3F589332DC}"/>
              </a:ext>
            </a:extLst>
          </p:cNvPr>
          <p:cNvSpPr/>
          <p:nvPr/>
        </p:nvSpPr>
        <p:spPr>
          <a:xfrm>
            <a:off x="-42156" y="1999991"/>
            <a:ext cx="12242402" cy="630000"/>
          </a:xfrm>
          <a:prstGeom prst="rect">
            <a:avLst/>
          </a:prstGeom>
          <a:solidFill>
            <a:srgbClr val="F0F0F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M Sans"/>
              <a:ea typeface="+mn-ea"/>
              <a:cs typeface="+mn-cs"/>
            </a:endParaRPr>
          </a:p>
        </p:txBody>
      </p:sp>
      <p:sp>
        <p:nvSpPr>
          <p:cNvPr id="138" name="Rectangle 137">
            <a:extLst>
              <a:ext uri="{FF2B5EF4-FFF2-40B4-BE49-F238E27FC236}">
                <a16:creationId xmlns:a16="http://schemas.microsoft.com/office/drawing/2014/main" id="{B68735BE-D366-8856-3F65-6338136687D6}"/>
              </a:ext>
            </a:extLst>
          </p:cNvPr>
          <p:cNvSpPr/>
          <p:nvPr/>
        </p:nvSpPr>
        <p:spPr>
          <a:xfrm>
            <a:off x="-42156" y="3404537"/>
            <a:ext cx="12242402" cy="630000"/>
          </a:xfrm>
          <a:prstGeom prst="rect">
            <a:avLst/>
          </a:prstGeom>
          <a:solidFill>
            <a:srgbClr val="F0F0F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M Sans"/>
              <a:ea typeface="+mn-ea"/>
              <a:cs typeface="+mn-cs"/>
            </a:endParaRPr>
          </a:p>
        </p:txBody>
      </p:sp>
      <p:sp>
        <p:nvSpPr>
          <p:cNvPr id="110" name="Rectangle 109">
            <a:extLst>
              <a:ext uri="{FF2B5EF4-FFF2-40B4-BE49-F238E27FC236}">
                <a16:creationId xmlns:a16="http://schemas.microsoft.com/office/drawing/2014/main" id="{943889F0-20DE-044D-5E21-235721580551}"/>
              </a:ext>
            </a:extLst>
          </p:cNvPr>
          <p:cNvSpPr/>
          <p:nvPr/>
        </p:nvSpPr>
        <p:spPr>
          <a:xfrm>
            <a:off x="-42156" y="5511355"/>
            <a:ext cx="12242402" cy="630000"/>
          </a:xfrm>
          <a:prstGeom prst="rect">
            <a:avLst/>
          </a:prstGeom>
          <a:solidFill>
            <a:srgbClr val="F0F0F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M Sans"/>
              <a:ea typeface="+mn-ea"/>
              <a:cs typeface="+mn-cs"/>
            </a:endParaRPr>
          </a:p>
        </p:txBody>
      </p:sp>
      <p:sp>
        <p:nvSpPr>
          <p:cNvPr id="111" name="Rectangle 110">
            <a:extLst>
              <a:ext uri="{FF2B5EF4-FFF2-40B4-BE49-F238E27FC236}">
                <a16:creationId xmlns:a16="http://schemas.microsoft.com/office/drawing/2014/main" id="{D7971801-008A-3904-36C9-A04BC6388A32}"/>
              </a:ext>
            </a:extLst>
          </p:cNvPr>
          <p:cNvSpPr/>
          <p:nvPr/>
        </p:nvSpPr>
        <p:spPr>
          <a:xfrm>
            <a:off x="12195" y="4809083"/>
            <a:ext cx="12188051" cy="630000"/>
          </a:xfrm>
          <a:prstGeom prst="rect">
            <a:avLst/>
          </a:prstGeom>
          <a:solidFill>
            <a:srgbClr val="F0F0F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M Sans"/>
              <a:ea typeface="+mn-ea"/>
              <a:cs typeface="+mn-cs"/>
            </a:endParaRPr>
          </a:p>
        </p:txBody>
      </p:sp>
      <p:sp>
        <p:nvSpPr>
          <p:cNvPr id="114" name="Rectangle 113">
            <a:extLst>
              <a:ext uri="{FF2B5EF4-FFF2-40B4-BE49-F238E27FC236}">
                <a16:creationId xmlns:a16="http://schemas.microsoft.com/office/drawing/2014/main" id="{3CB0E57F-A48A-9038-B0C5-C57D9E722B08}"/>
              </a:ext>
            </a:extLst>
          </p:cNvPr>
          <p:cNvSpPr/>
          <p:nvPr/>
        </p:nvSpPr>
        <p:spPr>
          <a:xfrm>
            <a:off x="-42156" y="4106810"/>
            <a:ext cx="12242402" cy="630000"/>
          </a:xfrm>
          <a:prstGeom prst="rect">
            <a:avLst/>
          </a:prstGeom>
          <a:solidFill>
            <a:srgbClr val="F0F0F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M Sans"/>
              <a:ea typeface="+mn-ea"/>
              <a:cs typeface="+mn-cs"/>
            </a:endParaRPr>
          </a:p>
        </p:txBody>
      </p:sp>
      <p:sp>
        <p:nvSpPr>
          <p:cNvPr id="115" name="Rectangle 114">
            <a:extLst>
              <a:ext uri="{FF2B5EF4-FFF2-40B4-BE49-F238E27FC236}">
                <a16:creationId xmlns:a16="http://schemas.microsoft.com/office/drawing/2014/main" id="{531A55F6-3DE4-83B4-9F9F-EE5BC5963769}"/>
              </a:ext>
            </a:extLst>
          </p:cNvPr>
          <p:cNvSpPr/>
          <p:nvPr/>
        </p:nvSpPr>
        <p:spPr>
          <a:xfrm>
            <a:off x="-42156" y="2702264"/>
            <a:ext cx="12242402" cy="630000"/>
          </a:xfrm>
          <a:prstGeom prst="rect">
            <a:avLst/>
          </a:prstGeom>
          <a:solidFill>
            <a:srgbClr val="F0F0F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M Sans"/>
              <a:ea typeface="+mn-ea"/>
              <a:cs typeface="+mn-cs"/>
            </a:endParaRPr>
          </a:p>
        </p:txBody>
      </p:sp>
      <p:sp>
        <p:nvSpPr>
          <p:cNvPr id="123" name="Rectangle 122">
            <a:extLst>
              <a:ext uri="{FF2B5EF4-FFF2-40B4-BE49-F238E27FC236}">
                <a16:creationId xmlns:a16="http://schemas.microsoft.com/office/drawing/2014/main" id="{1B3AEA85-6D7D-F80C-C970-877B6584B8DD}"/>
              </a:ext>
            </a:extLst>
          </p:cNvPr>
          <p:cNvSpPr/>
          <p:nvPr/>
        </p:nvSpPr>
        <p:spPr>
          <a:xfrm>
            <a:off x="8658387" y="1999567"/>
            <a:ext cx="1080000" cy="4141787"/>
          </a:xfrm>
          <a:prstGeom prst="rect">
            <a:avLst/>
          </a:prstGeom>
          <a:solidFill>
            <a:schemeClr val="accent5">
              <a:alpha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FFFFFF"/>
              </a:solidFill>
              <a:effectLst/>
              <a:uLnTx/>
              <a:uFillTx/>
              <a:latin typeface="DM Sans"/>
              <a:ea typeface="+mn-ea"/>
              <a:cs typeface="+mn-cs"/>
            </a:endParaRPr>
          </a:p>
        </p:txBody>
      </p:sp>
      <p:sp>
        <p:nvSpPr>
          <p:cNvPr id="28" name="Rectangle 27">
            <a:extLst>
              <a:ext uri="{FF2B5EF4-FFF2-40B4-BE49-F238E27FC236}">
                <a16:creationId xmlns:a16="http://schemas.microsoft.com/office/drawing/2014/main" id="{60C1D8AE-3B0B-490D-8727-54DEF01C42E9}"/>
              </a:ext>
            </a:extLst>
          </p:cNvPr>
          <p:cNvSpPr/>
          <p:nvPr/>
        </p:nvSpPr>
        <p:spPr>
          <a:xfrm>
            <a:off x="4910364" y="-410830"/>
            <a:ext cx="2705178" cy="3234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2933" b="1" i="1" u="none" strike="noStrike" kern="1200" cap="none" spc="300" normalizeH="0" baseline="0" noProof="0">
              <a:ln>
                <a:noFill/>
              </a:ln>
              <a:solidFill>
                <a:prstClr val="black"/>
              </a:solidFill>
              <a:effectLst/>
              <a:uLnTx/>
              <a:uFillTx/>
              <a:latin typeface="Gill Sans Nova Cond Lt" panose="020B0306020104020203" pitchFamily="34" charset="0"/>
              <a:ea typeface="+mn-ea"/>
              <a:cs typeface="+mn-cs"/>
            </a:endParaRPr>
          </a:p>
        </p:txBody>
      </p:sp>
      <p:pic>
        <p:nvPicPr>
          <p:cNvPr id="55" name="Gráfico 11">
            <a:extLst>
              <a:ext uri="{FF2B5EF4-FFF2-40B4-BE49-F238E27FC236}">
                <a16:creationId xmlns:a16="http://schemas.microsoft.com/office/drawing/2014/main" id="{FA7D502E-59AD-9DD7-45E0-9263B34C94C1}"/>
              </a:ext>
            </a:extLst>
          </p:cNvPr>
          <p:cNvPicPr>
            <a:picLocks noChangeAspect="1"/>
          </p:cNvPicPr>
          <p:nvPr/>
        </p:nvPicPr>
        <p:blipFill>
          <a:blip r:embed="rId6" cstate="screen">
            <a:alphaModFix amt="50000"/>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937072" y="-219906"/>
            <a:ext cx="2061606" cy="2098347"/>
          </a:xfrm>
          <a:prstGeom prst="rect">
            <a:avLst/>
          </a:prstGeom>
        </p:spPr>
      </p:pic>
      <p:grpSp>
        <p:nvGrpSpPr>
          <p:cNvPr id="58" name="Group 57">
            <a:extLst>
              <a:ext uri="{FF2B5EF4-FFF2-40B4-BE49-F238E27FC236}">
                <a16:creationId xmlns:a16="http://schemas.microsoft.com/office/drawing/2014/main" id="{BBE35FDC-8516-27E8-ACEC-DCF5F23659B0}"/>
              </a:ext>
            </a:extLst>
          </p:cNvPr>
          <p:cNvGrpSpPr/>
          <p:nvPr/>
        </p:nvGrpSpPr>
        <p:grpSpPr>
          <a:xfrm>
            <a:off x="3344160" y="150524"/>
            <a:ext cx="900000" cy="1392110"/>
            <a:chOff x="3846432" y="150524"/>
            <a:chExt cx="900000" cy="1392110"/>
          </a:xfrm>
        </p:grpSpPr>
        <p:pic>
          <p:nvPicPr>
            <p:cNvPr id="42" name="Imagem 10" descr="Desenho de personagem de desenho animado&#10;&#10;Descrição gerada automaticamente">
              <a:extLst>
                <a:ext uri="{FF2B5EF4-FFF2-40B4-BE49-F238E27FC236}">
                  <a16:creationId xmlns:a16="http://schemas.microsoft.com/office/drawing/2014/main" id="{9864273E-8487-1617-4E49-3C9A76E819B4}"/>
                </a:ext>
              </a:extLst>
            </p:cNvPr>
            <p:cNvPicPr>
              <a:picLocks noChangeAspect="1"/>
            </p:cNvPicPr>
            <p:nvPr/>
          </p:nvPicPr>
          <p:blipFill>
            <a:blip r:embed="rId8" cstate="screen">
              <a:alphaModFix amt="50000"/>
              <a:extLst>
                <a:ext uri="{28A0092B-C50C-407E-A947-70E740481C1C}">
                  <a14:useLocalDpi xmlns:a14="http://schemas.microsoft.com/office/drawing/2010/main"/>
                </a:ext>
              </a:extLst>
            </a:blip>
            <a:stretch>
              <a:fillRect/>
            </a:stretch>
          </p:blipFill>
          <p:spPr>
            <a:xfrm>
              <a:off x="3857232" y="150524"/>
              <a:ext cx="878400" cy="1250354"/>
            </a:xfrm>
            <a:prstGeom prst="rect">
              <a:avLst/>
            </a:prstGeom>
          </p:spPr>
        </p:pic>
        <p:sp>
          <p:nvSpPr>
            <p:cNvPr id="45" name="TextBox 44">
              <a:extLst>
                <a:ext uri="{FF2B5EF4-FFF2-40B4-BE49-F238E27FC236}">
                  <a16:creationId xmlns:a16="http://schemas.microsoft.com/office/drawing/2014/main" id="{80FD0B2F-E63B-9A73-640A-75ED6935E390}"/>
                </a:ext>
              </a:extLst>
            </p:cNvPr>
            <p:cNvSpPr txBox="1"/>
            <p:nvPr/>
          </p:nvSpPr>
          <p:spPr>
            <a:xfrm>
              <a:off x="3846432" y="1373357"/>
              <a:ext cx="900000" cy="169277"/>
            </a:xfrm>
            <a:prstGeom prst="rect">
              <a:avLst/>
            </a:prstGeom>
            <a:noFill/>
          </p:spPr>
          <p:txBody>
            <a:bodyPr wrap="square" lIns="0" tIns="0" rIns="0" bIns="0" rtlCol="0">
              <a:spAutoFit/>
            </a:body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srgbClr val="897974"/>
                  </a:solidFill>
                  <a:effectLst/>
                  <a:uLnTx/>
                  <a:uFillTx/>
                  <a:latin typeface="DM Sans Bold"/>
                  <a:ea typeface="+mn-ea"/>
                  <a:cs typeface="+mn-cs"/>
                </a:rPr>
                <a:t>STRAIGHT</a:t>
              </a:r>
              <a:endParaRPr kumimoji="0" lang="en-GB" sz="1100" b="1" i="0" u="none" strike="noStrike" kern="1200" cap="none" spc="100" normalizeH="0" baseline="0" noProof="0">
                <a:ln>
                  <a:noFill/>
                </a:ln>
                <a:solidFill>
                  <a:srgbClr val="897974"/>
                </a:solidFill>
                <a:effectLst/>
                <a:uLnTx/>
                <a:uFillTx/>
                <a:latin typeface="DM Sans Bold"/>
                <a:ea typeface="+mn-ea"/>
                <a:cs typeface="+mn-cs"/>
              </a:endParaRPr>
            </a:p>
          </p:txBody>
        </p:sp>
      </p:grpSp>
      <p:grpSp>
        <p:nvGrpSpPr>
          <p:cNvPr id="64" name="Group 63">
            <a:extLst>
              <a:ext uri="{FF2B5EF4-FFF2-40B4-BE49-F238E27FC236}">
                <a16:creationId xmlns:a16="http://schemas.microsoft.com/office/drawing/2014/main" id="{B0A07919-8ED8-5A20-7ECB-A93C104D562B}"/>
              </a:ext>
            </a:extLst>
          </p:cNvPr>
          <p:cNvGrpSpPr/>
          <p:nvPr/>
        </p:nvGrpSpPr>
        <p:grpSpPr>
          <a:xfrm>
            <a:off x="9817823" y="-287088"/>
            <a:ext cx="1916160" cy="2103600"/>
            <a:chOff x="9817823" y="-287088"/>
            <a:chExt cx="1916160" cy="2103600"/>
          </a:xfrm>
        </p:grpSpPr>
        <p:pic>
          <p:nvPicPr>
            <p:cNvPr id="57" name="Gráfico 11">
              <a:extLst>
                <a:ext uri="{FF2B5EF4-FFF2-40B4-BE49-F238E27FC236}">
                  <a16:creationId xmlns:a16="http://schemas.microsoft.com/office/drawing/2014/main" id="{32E269C3-BEA9-409D-E942-012475B76DA3}"/>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flipH="1">
              <a:off x="9817823" y="-287088"/>
              <a:ext cx="1916160" cy="2103600"/>
            </a:xfrm>
            <a:prstGeom prst="rect">
              <a:avLst/>
            </a:prstGeom>
          </p:spPr>
        </p:pic>
        <p:grpSp>
          <p:nvGrpSpPr>
            <p:cNvPr id="51" name="Group 50">
              <a:extLst>
                <a:ext uri="{FF2B5EF4-FFF2-40B4-BE49-F238E27FC236}">
                  <a16:creationId xmlns:a16="http://schemas.microsoft.com/office/drawing/2014/main" id="{9D5019FD-A26B-FBCC-A366-372F50A699F4}"/>
                </a:ext>
              </a:extLst>
            </p:cNvPr>
            <p:cNvGrpSpPr/>
            <p:nvPr/>
          </p:nvGrpSpPr>
          <p:grpSpPr>
            <a:xfrm>
              <a:off x="10280903" y="74451"/>
              <a:ext cx="990000" cy="1468183"/>
              <a:chOff x="10005380" y="74451"/>
              <a:chExt cx="990000" cy="1468183"/>
            </a:xfrm>
          </p:grpSpPr>
          <p:pic>
            <p:nvPicPr>
              <p:cNvPr id="35" name="Picture 10">
                <a:extLst>
                  <a:ext uri="{FF2B5EF4-FFF2-40B4-BE49-F238E27FC236}">
                    <a16:creationId xmlns:a16="http://schemas.microsoft.com/office/drawing/2014/main" id="{8D86B9A9-6617-5741-9EAE-31309330F1F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05380" y="74451"/>
                <a:ext cx="990000" cy="1402500"/>
              </a:xfrm>
              <a:prstGeom prst="rect">
                <a:avLst/>
              </a:prstGeom>
            </p:spPr>
          </p:pic>
          <p:sp>
            <p:nvSpPr>
              <p:cNvPr id="7" name="TextBox 6">
                <a:extLst>
                  <a:ext uri="{FF2B5EF4-FFF2-40B4-BE49-F238E27FC236}">
                    <a16:creationId xmlns:a16="http://schemas.microsoft.com/office/drawing/2014/main" id="{B8397AD8-E274-DA91-DA4A-90B1915428DF}"/>
                  </a:ext>
                </a:extLst>
              </p:cNvPr>
              <p:cNvSpPr txBox="1"/>
              <p:nvPr/>
            </p:nvSpPr>
            <p:spPr>
              <a:xfrm>
                <a:off x="10050380" y="1373357"/>
                <a:ext cx="900000" cy="169277"/>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90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100" normalizeH="0" baseline="0" noProof="0">
                    <a:ln>
                      <a:noFill/>
                    </a:ln>
                    <a:solidFill>
                      <a:prstClr val="black"/>
                    </a:solidFill>
                    <a:effectLst/>
                    <a:uLnTx/>
                    <a:uFillTx/>
                    <a:latin typeface="DM Sans Bold"/>
                    <a:ea typeface="+mn-ea"/>
                    <a:cs typeface="+mn-cs"/>
                  </a:rPr>
                  <a:t>COILY</a:t>
                </a:r>
                <a:endParaRPr kumimoji="0" lang="en-GB" sz="1100" b="1" i="0" u="none" strike="noStrike" kern="1200" cap="none" spc="100" normalizeH="0" baseline="0" noProof="0">
                  <a:ln>
                    <a:noFill/>
                  </a:ln>
                  <a:solidFill>
                    <a:prstClr val="black"/>
                  </a:solidFill>
                  <a:effectLst/>
                  <a:uLnTx/>
                  <a:uFillTx/>
                  <a:latin typeface="DM Sans Bold"/>
                  <a:ea typeface="+mn-ea"/>
                  <a:cs typeface="+mn-cs"/>
                </a:endParaRPr>
              </a:p>
            </p:txBody>
          </p:sp>
        </p:grpSp>
      </p:grpSp>
      <p:pic>
        <p:nvPicPr>
          <p:cNvPr id="105" name="Graphic 104" descr="Shopping bag with solid fill">
            <a:extLst>
              <a:ext uri="{FF2B5EF4-FFF2-40B4-BE49-F238E27FC236}">
                <a16:creationId xmlns:a16="http://schemas.microsoft.com/office/drawing/2014/main" id="{DFFCAB38-28E3-0D77-B575-62F4C0BFE921}"/>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910848" y="5551523"/>
            <a:ext cx="542671" cy="542671"/>
          </a:xfrm>
          <a:prstGeom prst="rect">
            <a:avLst/>
          </a:prstGeom>
        </p:spPr>
      </p:pic>
      <p:pic>
        <p:nvPicPr>
          <p:cNvPr id="117" name="Picture 2" descr="Lavado de cabello - Iconos gratis de personas">
            <a:extLst>
              <a:ext uri="{FF2B5EF4-FFF2-40B4-BE49-F238E27FC236}">
                <a16:creationId xmlns:a16="http://schemas.microsoft.com/office/drawing/2014/main" id="{AC1D1A9F-0453-D251-D3F9-6B82D67E1498}"/>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913107" y="2751966"/>
            <a:ext cx="538152" cy="538152"/>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6" descr="Vetor de ícone do solstício | Vetor Premium">
            <a:extLst>
              <a:ext uri="{FF2B5EF4-FFF2-40B4-BE49-F238E27FC236}">
                <a16:creationId xmlns:a16="http://schemas.microsoft.com/office/drawing/2014/main" id="{D31EC683-8C53-5D84-0BD8-6CE8346D06F2}"/>
              </a:ext>
            </a:extLst>
          </p:cNvPr>
          <p:cNvPicPr>
            <a:picLocks noChangeAspect="1" noChangeArrowheads="1"/>
          </p:cNvPicPr>
          <p:nvPr/>
        </p:nvPicPr>
        <p:blipFill rotWithShape="1">
          <a:blip r:embed="rId1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959724" y="4184275"/>
            <a:ext cx="444918" cy="444917"/>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10" descr="Símbolo de verificação de tempo - ícones de interface grátis">
            <a:extLst>
              <a:ext uri="{FF2B5EF4-FFF2-40B4-BE49-F238E27FC236}">
                <a16:creationId xmlns:a16="http://schemas.microsoft.com/office/drawing/2014/main" id="{2577C91C-7CB2-52E2-2F1A-CB6FD3062F59}"/>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943296" y="2081369"/>
            <a:ext cx="477775" cy="477775"/>
          </a:xfrm>
          <a:prstGeom prst="rect">
            <a:avLst/>
          </a:prstGeom>
          <a:noFill/>
          <a:extLst>
            <a:ext uri="{909E8E84-426E-40DD-AFC4-6F175D3DCCD1}">
              <a14:hiddenFill xmlns:a14="http://schemas.microsoft.com/office/drawing/2010/main">
                <a:solidFill>
                  <a:srgbClr val="FFFFFF"/>
                </a:solidFill>
              </a14:hiddenFill>
            </a:ext>
          </a:extLst>
        </p:spPr>
      </p:pic>
      <p:pic>
        <p:nvPicPr>
          <p:cNvPr id="56" name="Gráfico 11">
            <a:extLst>
              <a:ext uri="{FF2B5EF4-FFF2-40B4-BE49-F238E27FC236}">
                <a16:creationId xmlns:a16="http://schemas.microsoft.com/office/drawing/2014/main" id="{84BFB741-FC82-377E-901F-CE92A325AEBB}"/>
              </a:ext>
            </a:extLst>
          </p:cNvPr>
          <p:cNvPicPr>
            <a:picLocks noChangeAspect="1"/>
          </p:cNvPicPr>
          <p:nvPr/>
        </p:nvPicPr>
        <p:blipFill>
          <a:blip r:embed="rId17" cstate="screen">
            <a:alphaModFix amt="50000"/>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rot="1129016">
            <a:off x="4590255" y="-46993"/>
            <a:ext cx="2140021" cy="1899666"/>
          </a:xfrm>
          <a:prstGeom prst="rect">
            <a:avLst/>
          </a:prstGeom>
        </p:spPr>
      </p:pic>
      <p:grpSp>
        <p:nvGrpSpPr>
          <p:cNvPr id="59" name="Group 58">
            <a:extLst>
              <a:ext uri="{FF2B5EF4-FFF2-40B4-BE49-F238E27FC236}">
                <a16:creationId xmlns:a16="http://schemas.microsoft.com/office/drawing/2014/main" id="{6995E2A5-0FF5-DCBA-98FA-989666D082BE}"/>
              </a:ext>
            </a:extLst>
          </p:cNvPr>
          <p:cNvGrpSpPr/>
          <p:nvPr/>
        </p:nvGrpSpPr>
        <p:grpSpPr>
          <a:xfrm>
            <a:off x="5183549" y="76047"/>
            <a:ext cx="990000" cy="1466588"/>
            <a:chOff x="5781623" y="76046"/>
            <a:chExt cx="990000" cy="1466588"/>
          </a:xfrm>
        </p:grpSpPr>
        <p:pic>
          <p:nvPicPr>
            <p:cNvPr id="133" name="Imagem 19" descr="Desenho de personagem de desenho animado&#10;&#10;Descrição gerada automaticamente com confiança baixa">
              <a:extLst>
                <a:ext uri="{FF2B5EF4-FFF2-40B4-BE49-F238E27FC236}">
                  <a16:creationId xmlns:a16="http://schemas.microsoft.com/office/drawing/2014/main" id="{88A4AA3D-4BC0-B5AD-944B-2EFC2810C227}"/>
                </a:ext>
              </a:extLst>
            </p:cNvPr>
            <p:cNvPicPr>
              <a:picLocks noChangeAspect="1"/>
            </p:cNvPicPr>
            <p:nvPr/>
          </p:nvPicPr>
          <p:blipFill>
            <a:blip r:embed="rId19" cstate="screen">
              <a:alphaModFix amt="50000"/>
              <a:extLst>
                <a:ext uri="{28A0092B-C50C-407E-A947-70E740481C1C}">
                  <a14:useLocalDpi xmlns:a14="http://schemas.microsoft.com/office/drawing/2010/main"/>
                </a:ext>
              </a:extLst>
            </a:blip>
            <a:stretch>
              <a:fillRect/>
            </a:stretch>
          </p:blipFill>
          <p:spPr>
            <a:xfrm>
              <a:off x="5781623" y="76046"/>
              <a:ext cx="990000" cy="1399311"/>
            </a:xfrm>
            <a:prstGeom prst="rect">
              <a:avLst/>
            </a:prstGeom>
          </p:spPr>
        </p:pic>
        <p:sp>
          <p:nvSpPr>
            <p:cNvPr id="134" name="TextBox 133">
              <a:extLst>
                <a:ext uri="{FF2B5EF4-FFF2-40B4-BE49-F238E27FC236}">
                  <a16:creationId xmlns:a16="http://schemas.microsoft.com/office/drawing/2014/main" id="{E7A31B6C-807B-5067-ADD1-20E705D21009}"/>
                </a:ext>
              </a:extLst>
            </p:cNvPr>
            <p:cNvSpPr txBox="1"/>
            <p:nvPr/>
          </p:nvSpPr>
          <p:spPr>
            <a:xfrm>
              <a:off x="5826623" y="1373357"/>
              <a:ext cx="900000" cy="169277"/>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srgbClr val="897974"/>
                  </a:solidFill>
                  <a:effectLst/>
                  <a:uLnTx/>
                  <a:uFillTx/>
                  <a:latin typeface="DM Sans Bold"/>
                  <a:ea typeface="+mn-ea"/>
                  <a:cs typeface="+mn-cs"/>
                </a:rPr>
                <a:t>WAVY</a:t>
              </a:r>
              <a:endParaRPr kumimoji="0" lang="en-GB" sz="1100" b="1" i="0" u="none" strike="noStrike" kern="1200" cap="none" spc="100" normalizeH="0" baseline="0" noProof="0">
                <a:ln>
                  <a:noFill/>
                </a:ln>
                <a:solidFill>
                  <a:srgbClr val="897974"/>
                </a:solidFill>
                <a:effectLst/>
                <a:uLnTx/>
                <a:uFillTx/>
                <a:latin typeface="DM Sans Bold"/>
                <a:ea typeface="+mn-ea"/>
                <a:cs typeface="+mn-cs"/>
              </a:endParaRPr>
            </a:p>
          </p:txBody>
        </p:sp>
      </p:grpSp>
      <p:pic>
        <p:nvPicPr>
          <p:cNvPr id="118" name="Picture 8" descr="Compromisso - ícones de hora e data grátis">
            <a:extLst>
              <a:ext uri="{FF2B5EF4-FFF2-40B4-BE49-F238E27FC236}">
                <a16:creationId xmlns:a16="http://schemas.microsoft.com/office/drawing/2014/main" id="{576F86DD-D255-8272-5449-A69B642A1D46}"/>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959725" y="3482002"/>
            <a:ext cx="444917" cy="444917"/>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147" descr="A black and white drawing of a hair dryer&#10;&#10;Description automatically generated">
            <a:extLst>
              <a:ext uri="{FF2B5EF4-FFF2-40B4-BE49-F238E27FC236}">
                <a16:creationId xmlns:a16="http://schemas.microsoft.com/office/drawing/2014/main" id="{0FB408FD-CC49-19D8-10ED-E059D0E68F54}"/>
              </a:ext>
            </a:extLst>
          </p:cNvPr>
          <p:cNvPicPr>
            <a:picLocks noChangeAspect="1"/>
          </p:cNvPicPr>
          <p:nvPr/>
        </p:nvPicPr>
        <p:blipFill>
          <a:blip r:embed="rId21" cstate="screen">
            <a:duotone>
              <a:prstClr val="black"/>
              <a:srgbClr val="D9C3A5">
                <a:tint val="50000"/>
                <a:satMod val="180000"/>
              </a:srgbClr>
            </a:duotone>
            <a:extLst>
              <a:ext uri="{BEBA8EAE-BF5A-486C-A8C5-ECC9F3942E4B}">
                <a14:imgProps xmlns:a14="http://schemas.microsoft.com/office/drawing/2010/main">
                  <a14:imgLayer r:embed="rId22">
                    <a14:imgEffect>
                      <a14:backgroundRemoval t="9961" b="89844" l="977" r="99805">
                        <a14:foregroundMark x1="10156" y1="19727" x2="5469" y2="28711"/>
                        <a14:foregroundMark x1="5469" y1="28711" x2="5469" y2="29102"/>
                        <a14:foregroundMark x1="1172" y1="25781" x2="977" y2="36914"/>
                        <a14:foregroundMark x1="23501" y1="24152" x2="29883" y2="25781"/>
                        <a14:foregroundMark x1="20703" y1="23438" x2="21402" y2="23616"/>
                        <a14:foregroundMark x1="29883" y1="25781" x2="32617" y2="30664"/>
                        <a14:foregroundMark x1="90234" y1="26953" x2="93945" y2="27344"/>
                        <a14:foregroundMark x1="99626" y1="31472" x2="99805" y2="31445"/>
                        <a14:foregroundMark x1="94531" y1="32227" x2="99351" y2="31512"/>
                        <a14:foregroundMark x1="93555" y1="39063" x2="97461" y2="38867"/>
                        <a14:backgroundMark x1="24414" y1="25586" x2="22656" y2="25586"/>
                        <a14:backgroundMark x1="21875" y1="39648" x2="23047" y2="39648"/>
                        <a14:backgroundMark x1="99805" y1="31836" x2="99414" y2="31641"/>
                        <a14:backgroundMark x1="99609" y1="31836" x2="99609" y2="30664"/>
                      </a14:backgroundRemoval>
                    </a14:imgEffect>
                  </a14:imgLayer>
                </a14:imgProps>
              </a:ext>
              <a:ext uri="{28A0092B-C50C-407E-A947-70E740481C1C}">
                <a14:useLocalDpi xmlns:a14="http://schemas.microsoft.com/office/drawing/2010/main"/>
              </a:ext>
            </a:extLst>
          </a:blip>
          <a:stretch>
            <a:fillRect/>
          </a:stretch>
        </p:blipFill>
        <p:spPr>
          <a:xfrm>
            <a:off x="910848" y="4852747"/>
            <a:ext cx="542671" cy="542671"/>
          </a:xfrm>
          <a:prstGeom prst="rect">
            <a:avLst/>
          </a:prstGeom>
        </p:spPr>
      </p:pic>
      <p:sp>
        <p:nvSpPr>
          <p:cNvPr id="81" name="ZoneTexte 315">
            <a:extLst>
              <a:ext uri="{FF2B5EF4-FFF2-40B4-BE49-F238E27FC236}">
                <a16:creationId xmlns:a16="http://schemas.microsoft.com/office/drawing/2014/main" id="{AFC6B927-79DA-06D1-94F1-30599361A61D}"/>
              </a:ext>
            </a:extLst>
          </p:cNvPr>
          <p:cNvSpPr txBox="1"/>
          <p:nvPr/>
        </p:nvSpPr>
        <p:spPr>
          <a:xfrm rot="10800000">
            <a:off x="-2376624" y="5670585"/>
            <a:ext cx="2081094" cy="240194"/>
          </a:xfrm>
          <a:prstGeom prst="rect">
            <a:avLst/>
          </a:prstGeom>
          <a:noFill/>
        </p:spPr>
        <p:txBody>
          <a:bodyPr wrap="square" lIns="72000" rtlCol="0" anchor="b"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75000"/>
              </a:lnSpc>
              <a:spcBef>
                <a:spcPts val="0"/>
              </a:spcBef>
              <a:spcAft>
                <a:spcPts val="0"/>
              </a:spcAft>
              <a:buClrTx/>
              <a:buSzTx/>
              <a:buFontTx/>
              <a:buNone/>
              <a:tabLst/>
              <a:defRPr/>
            </a:pPr>
            <a:endParaRPr kumimoji="0" lang="en-US" sz="1200" b="0" i="1" u="none" strike="noStrike" kern="0" cap="none" spc="200" normalizeH="0" baseline="0" noProof="0">
              <a:ln>
                <a:noFill/>
              </a:ln>
              <a:solidFill>
                <a:prstClr val="black"/>
              </a:solidFill>
              <a:effectLst/>
              <a:uLnTx/>
              <a:uFillTx/>
              <a:latin typeface="DM Sans (Body)"/>
              <a:ea typeface="+mn-ea"/>
              <a:cs typeface="Calibri Light" panose="020F0302020204030204" pitchFamily="34" charset="0"/>
            </a:endParaRPr>
          </a:p>
        </p:txBody>
      </p:sp>
      <p:sp>
        <p:nvSpPr>
          <p:cNvPr id="16" name="Slide Number Placeholder 1">
            <a:extLst>
              <a:ext uri="{FF2B5EF4-FFF2-40B4-BE49-F238E27FC236}">
                <a16:creationId xmlns:a16="http://schemas.microsoft.com/office/drawing/2014/main" id="{F867C39C-1514-10A0-EF92-7AB30C8969D5}"/>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2" name="base_and_source" descr="base_and_source">
            <a:extLst>
              <a:ext uri="{FF2B5EF4-FFF2-40B4-BE49-F238E27FC236}">
                <a16:creationId xmlns:a16="http://schemas.microsoft.com/office/drawing/2014/main" id="{7186874C-E9DF-FA42-DAA8-B43F309ABE4E}"/>
              </a:ext>
            </a:extLst>
          </p:cNvPr>
          <p:cNvSpPr txBox="1">
            <a:spLocks/>
          </p:cNvSpPr>
          <p:nvPr/>
        </p:nvSpPr>
        <p:spPr>
          <a:xfrm>
            <a:off x="720001" y="6249266"/>
            <a:ext cx="8847511" cy="492443"/>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fontAlgn="auto">
              <a:spcBef>
                <a:spcPts val="0"/>
              </a:spcBef>
              <a:spcAft>
                <a:spcPts val="0"/>
              </a:spcAft>
              <a:defRPr/>
            </a:pPr>
            <a:r>
              <a:rPr kumimoji="0" lang="en-US" sz="800" i="0" u="none" strike="noStrike" kern="1200" cap="none" spc="0" normalizeH="0" baseline="0" noProof="0" dirty="0">
                <a:ln>
                  <a:noFill/>
                </a:ln>
                <a:solidFill>
                  <a:prstClr val="black"/>
                </a:solidFill>
                <a:effectLst/>
                <a:uLnTx/>
                <a:uFillTx/>
                <a:latin typeface="DM Sans" pitchFamily="2" charset="0"/>
                <a:ea typeface="+mn-ea"/>
                <a:cs typeface="+mn-cs"/>
              </a:rPr>
              <a:t>* (+)</a:t>
            </a:r>
            <a:r>
              <a:rPr lang="en-US" i="0" kern="1200" dirty="0">
                <a:solidFill>
                  <a:prstClr val="black"/>
                </a:solidFill>
                <a:latin typeface="DM Sans" pitchFamily="2" charset="0"/>
                <a:cs typeface="+mn-cs"/>
              </a:rPr>
              <a:t> = s</a:t>
            </a:r>
            <a:r>
              <a:rPr kumimoji="0" lang="en-US" sz="800" i="0" u="none" strike="noStrike" kern="1200" cap="none" spc="0" normalizeH="0" baseline="0" noProof="0" dirty="0" err="1">
                <a:ln>
                  <a:noFill/>
                </a:ln>
                <a:solidFill>
                  <a:prstClr val="black"/>
                </a:solidFill>
                <a:effectLst/>
                <a:uLnTx/>
                <a:uFillTx/>
                <a:latin typeface="DM Sans" pitchFamily="2" charset="0"/>
                <a:ea typeface="+mn-ea"/>
                <a:cs typeface="+mn-cs"/>
              </a:rPr>
              <a:t>ignificantly</a:t>
            </a:r>
            <a:r>
              <a:rPr kumimoji="0" lang="en-US" sz="800" i="0" u="none" strike="noStrike" kern="1200" cap="none" spc="0" normalizeH="0" baseline="0" noProof="0" dirty="0">
                <a:ln>
                  <a:noFill/>
                </a:ln>
                <a:solidFill>
                  <a:prstClr val="black"/>
                </a:solidFill>
                <a:effectLst/>
                <a:uLnTx/>
                <a:uFillTx/>
                <a:latin typeface="DM Sans" pitchFamily="2" charset="0"/>
                <a:ea typeface="+mn-ea"/>
                <a:cs typeface="+mn-cs"/>
              </a:rPr>
              <a:t> more important for this hair type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pitchFamily="2" charset="0"/>
                <a:ea typeface="+mn-ea"/>
                <a:cs typeface="+mn-cs"/>
              </a:rPr>
              <a:t>Source</a:t>
            </a: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Hair type routine, dsm-firmenich 2023, Global online </a:t>
            </a:r>
            <a:r>
              <a:rPr lang="en-US" i="0" kern="1200" dirty="0">
                <a:solidFill>
                  <a:prstClr val="black"/>
                </a:solidFill>
                <a:latin typeface="DM Sans" pitchFamily="2" charset="0"/>
                <a:cs typeface="+mn-cs"/>
              </a:rPr>
              <a:t>survey USA, France &amp; Brazil, 1500 women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kern="1200" dirty="0">
                <a:solidFill>
                  <a:prstClr val="black"/>
                </a:solidFill>
                <a:latin typeface="DM Sans" pitchFamily="2" charset="0"/>
                <a:cs typeface="+mn-cs"/>
              </a:rPr>
              <a:t>q3 On average, how much time do you spend on your hair on a typical week in total? / q2 In general, when during the week do you wash your hair...? / q1 In general, at which moment of the day do you wash your hair...? / s6 How do you usually dry your hair? / q10 Where do you most often buy the hair care products that you are using ?</a:t>
            </a:r>
          </a:p>
        </p:txBody>
      </p:sp>
      <p:grpSp>
        <p:nvGrpSpPr>
          <p:cNvPr id="40" name="Group 39">
            <a:extLst>
              <a:ext uri="{FF2B5EF4-FFF2-40B4-BE49-F238E27FC236}">
                <a16:creationId xmlns:a16="http://schemas.microsoft.com/office/drawing/2014/main" id="{A1475715-7C10-DAF4-9E5C-180885619B41}"/>
              </a:ext>
            </a:extLst>
          </p:cNvPr>
          <p:cNvGrpSpPr/>
          <p:nvPr/>
        </p:nvGrpSpPr>
        <p:grpSpPr>
          <a:xfrm>
            <a:off x="8712387" y="2099463"/>
            <a:ext cx="972000" cy="2800834"/>
            <a:chOff x="8670131" y="2078199"/>
            <a:chExt cx="1080000" cy="2800834"/>
          </a:xfrm>
        </p:grpSpPr>
        <p:cxnSp>
          <p:nvCxnSpPr>
            <p:cNvPr id="124" name="Straight Arrow Connector 123">
              <a:extLst>
                <a:ext uri="{FF2B5EF4-FFF2-40B4-BE49-F238E27FC236}">
                  <a16:creationId xmlns:a16="http://schemas.microsoft.com/office/drawing/2014/main" id="{28F7333B-A0BA-EE2F-48C4-15CDB7F412FA}"/>
                </a:ext>
              </a:extLst>
            </p:cNvPr>
            <p:cNvCxnSpPr>
              <a:cxnSpLocks/>
            </p:cNvCxnSpPr>
            <p:nvPr/>
          </p:nvCxnSpPr>
          <p:spPr>
            <a:xfrm>
              <a:off x="8670131" y="2078199"/>
              <a:ext cx="1080000" cy="0"/>
            </a:xfrm>
            <a:prstGeom prst="straightConnector1">
              <a:avLst/>
            </a:prstGeom>
            <a:ln w="12700">
              <a:solidFill>
                <a:srgbClr val="994F00"/>
              </a:solidFill>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25" name="Straight Arrow Connector 124">
              <a:extLst>
                <a:ext uri="{FF2B5EF4-FFF2-40B4-BE49-F238E27FC236}">
                  <a16:creationId xmlns:a16="http://schemas.microsoft.com/office/drawing/2014/main" id="{E1C06E2D-733F-F533-A22E-05673B798A79}"/>
                </a:ext>
              </a:extLst>
            </p:cNvPr>
            <p:cNvCxnSpPr>
              <a:cxnSpLocks/>
            </p:cNvCxnSpPr>
            <p:nvPr/>
          </p:nvCxnSpPr>
          <p:spPr>
            <a:xfrm>
              <a:off x="8670131" y="2781738"/>
              <a:ext cx="1080000" cy="0"/>
            </a:xfrm>
            <a:prstGeom prst="straightConnector1">
              <a:avLst/>
            </a:prstGeom>
            <a:ln w="12700">
              <a:solidFill>
                <a:srgbClr val="994F00"/>
              </a:solidFill>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26" name="Straight Arrow Connector 125">
              <a:extLst>
                <a:ext uri="{FF2B5EF4-FFF2-40B4-BE49-F238E27FC236}">
                  <a16:creationId xmlns:a16="http://schemas.microsoft.com/office/drawing/2014/main" id="{13BFBDC2-5564-F347-2DE7-BD93A6FA394F}"/>
                </a:ext>
              </a:extLst>
            </p:cNvPr>
            <p:cNvCxnSpPr>
              <a:cxnSpLocks/>
            </p:cNvCxnSpPr>
            <p:nvPr/>
          </p:nvCxnSpPr>
          <p:spPr>
            <a:xfrm>
              <a:off x="8670131" y="4175755"/>
              <a:ext cx="1080000" cy="0"/>
            </a:xfrm>
            <a:prstGeom prst="straightConnector1">
              <a:avLst/>
            </a:prstGeom>
            <a:ln w="12700">
              <a:solidFill>
                <a:srgbClr val="994F00"/>
              </a:solidFill>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27" name="Straight Arrow Connector 126">
              <a:extLst>
                <a:ext uri="{FF2B5EF4-FFF2-40B4-BE49-F238E27FC236}">
                  <a16:creationId xmlns:a16="http://schemas.microsoft.com/office/drawing/2014/main" id="{D18E9262-0BE1-BC11-ACF2-1336B7FD5535}"/>
                </a:ext>
              </a:extLst>
            </p:cNvPr>
            <p:cNvCxnSpPr>
              <a:cxnSpLocks/>
            </p:cNvCxnSpPr>
            <p:nvPr/>
          </p:nvCxnSpPr>
          <p:spPr>
            <a:xfrm>
              <a:off x="8670131" y="4879033"/>
              <a:ext cx="1080000" cy="0"/>
            </a:xfrm>
            <a:prstGeom prst="straightConnector1">
              <a:avLst/>
            </a:prstGeom>
            <a:ln w="12700">
              <a:solidFill>
                <a:srgbClr val="994F00"/>
              </a:solidFill>
              <a:headEnd type="triangle"/>
              <a:tailEnd type="triangle"/>
            </a:ln>
          </p:spPr>
          <p:style>
            <a:lnRef idx="1">
              <a:schemeClr val="accent2"/>
            </a:lnRef>
            <a:fillRef idx="0">
              <a:schemeClr val="accent2"/>
            </a:fillRef>
            <a:effectRef idx="0">
              <a:schemeClr val="accent2"/>
            </a:effectRef>
            <a:fontRef idx="minor">
              <a:schemeClr val="tx1"/>
            </a:fontRef>
          </p:style>
        </p:cxnSp>
      </p:grpSp>
      <p:graphicFrame>
        <p:nvGraphicFramePr>
          <p:cNvPr id="31" name="Table 30">
            <a:extLst>
              <a:ext uri="{FF2B5EF4-FFF2-40B4-BE49-F238E27FC236}">
                <a16:creationId xmlns:a16="http://schemas.microsoft.com/office/drawing/2014/main" id="{FE919946-A286-95B1-76C4-E3870F2E0740}"/>
              </a:ext>
            </a:extLst>
          </p:cNvPr>
          <p:cNvGraphicFramePr>
            <a:graphicFrameLocks noGrp="1"/>
          </p:cNvGraphicFramePr>
          <p:nvPr>
            <p:extLst>
              <p:ext uri="{D42A27DB-BD31-4B8C-83A1-F6EECF244321}">
                <p14:modId xmlns:p14="http://schemas.microsoft.com/office/powerpoint/2010/main" val="1179898077"/>
              </p:ext>
            </p:extLst>
          </p:nvPr>
        </p:nvGraphicFramePr>
        <p:xfrm>
          <a:off x="1632735" y="1959632"/>
          <a:ext cx="10371786" cy="4226400"/>
        </p:xfrm>
        <a:graphic>
          <a:graphicData uri="http://schemas.openxmlformats.org/drawingml/2006/table">
            <a:tbl>
              <a:tblPr firstRow="1" bandRow="1">
                <a:tableStyleId>{5C22544A-7EE6-4342-B048-85BDC9FD1C3A}</a:tableStyleId>
              </a:tblPr>
              <a:tblGrid>
                <a:gridCol w="975786">
                  <a:extLst>
                    <a:ext uri="{9D8B030D-6E8A-4147-A177-3AD203B41FA5}">
                      <a16:colId xmlns:a16="http://schemas.microsoft.com/office/drawing/2014/main" val="273023484"/>
                    </a:ext>
                  </a:extLst>
                </a:gridCol>
                <a:gridCol w="1908000">
                  <a:extLst>
                    <a:ext uri="{9D8B030D-6E8A-4147-A177-3AD203B41FA5}">
                      <a16:colId xmlns:a16="http://schemas.microsoft.com/office/drawing/2014/main" val="1656538632"/>
                    </a:ext>
                  </a:extLst>
                </a:gridCol>
                <a:gridCol w="1908000">
                  <a:extLst>
                    <a:ext uri="{9D8B030D-6E8A-4147-A177-3AD203B41FA5}">
                      <a16:colId xmlns:a16="http://schemas.microsoft.com/office/drawing/2014/main" val="892082024"/>
                    </a:ext>
                  </a:extLst>
                </a:gridCol>
                <a:gridCol w="2160000">
                  <a:extLst>
                    <a:ext uri="{9D8B030D-6E8A-4147-A177-3AD203B41FA5}">
                      <a16:colId xmlns:a16="http://schemas.microsoft.com/office/drawing/2014/main" val="1048291394"/>
                    </a:ext>
                  </a:extLst>
                </a:gridCol>
                <a:gridCol w="1260000">
                  <a:extLst>
                    <a:ext uri="{9D8B030D-6E8A-4147-A177-3AD203B41FA5}">
                      <a16:colId xmlns:a16="http://schemas.microsoft.com/office/drawing/2014/main" val="2130136869"/>
                    </a:ext>
                  </a:extLst>
                </a:gridCol>
                <a:gridCol w="2160000">
                  <a:extLst>
                    <a:ext uri="{9D8B030D-6E8A-4147-A177-3AD203B41FA5}">
                      <a16:colId xmlns:a16="http://schemas.microsoft.com/office/drawing/2014/main" val="2403335892"/>
                    </a:ext>
                  </a:extLst>
                </a:gridCol>
              </a:tblGrid>
              <a:tr h="700998">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300" b="1" i="0" u="none" strike="noStrike" kern="1200" cap="none" spc="0" normalizeH="0" baseline="0" noProof="0">
                          <a:ln>
                            <a:noFill/>
                          </a:ln>
                          <a:solidFill>
                            <a:srgbClr val="000000"/>
                          </a:solidFill>
                          <a:effectLst/>
                          <a:uLnTx/>
                          <a:uFillTx/>
                          <a:latin typeface="DM Sans (Body)"/>
                          <a:ea typeface="+mn-ea"/>
                          <a:cs typeface="+mn-cs"/>
                        </a:rPr>
                        <a:t>Time spent per week</a:t>
                      </a:r>
                      <a:endParaRPr lang="en-US" sz="1300" b="1"/>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 &lt;30min (+) / 30min-1h</a:t>
                      </a:r>
                      <a:endParaRPr kumimoji="0" lang="en-GB" sz="1100" b="0" i="0" u="none" strike="noStrike" kern="1200" cap="none" spc="0" normalizeH="0" baseline="0" noProof="0">
                        <a:ln>
                          <a:noFill/>
                        </a:ln>
                        <a:solidFill>
                          <a:srgbClr val="897974"/>
                        </a:solidFill>
                        <a:effectLst/>
                        <a:highlight>
                          <a:srgbClr val="00FF00"/>
                        </a:highligh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&lt;30min (+) / 30min-1h</a:t>
                      </a:r>
                      <a:endParaRPr lang="en-US" sz="1100" b="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DM Sans (Body)"/>
                          <a:ea typeface="+mn-ea"/>
                          <a:cs typeface="+mn-cs"/>
                        </a:rPr>
                        <a:t>&lt;30min (+) /</a:t>
                      </a:r>
                      <a:r>
                        <a:rPr kumimoji="0" lang="en-GB" sz="1100" b="1" i="0" u="none" strike="noStrike" kern="1200" cap="none" spc="0" normalizeH="0" baseline="0" noProof="0">
                          <a:ln>
                            <a:noFill/>
                          </a:ln>
                          <a:solidFill>
                            <a:srgbClr val="000000"/>
                          </a:solidFill>
                          <a:effectLst/>
                          <a:uLnTx/>
                          <a:uFillTx/>
                          <a:latin typeface="DM Sans (Body)"/>
                          <a:ea typeface="+mn-ea"/>
                          <a:cs typeface="+mn-cs"/>
                        </a:rPr>
                        <a:t> </a:t>
                      </a:r>
                      <a:r>
                        <a:rPr kumimoji="0" lang="en-GB" sz="1100" b="0" i="0" u="none" strike="noStrike" kern="1200" cap="none" spc="0" normalizeH="0" baseline="0" noProof="0">
                          <a:ln>
                            <a:noFill/>
                          </a:ln>
                          <a:solidFill>
                            <a:srgbClr val="000000"/>
                          </a:solidFill>
                          <a:effectLst/>
                          <a:uLnTx/>
                          <a:uFillTx/>
                          <a:latin typeface="DM Sans (Body)"/>
                          <a:ea typeface="+mn-ea"/>
                          <a:cs typeface="+mn-cs"/>
                        </a:rPr>
                        <a:t>30min-1h</a:t>
                      </a:r>
                      <a:endParaRPr kumimoji="0" lang="en-GB" sz="1100" b="1" i="0" u="none" strike="noStrike" kern="1200" cap="none" spc="0" normalizeH="0" baseline="0" noProof="0">
                        <a:ln>
                          <a:noFill/>
                        </a:ln>
                        <a:solidFill>
                          <a:srgbClr val="000000"/>
                        </a:solidFill>
                        <a:effectLst/>
                        <a:highlight>
                          <a:srgbClr val="00FF00"/>
                        </a:highligh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900" b="0" i="0" u="none" strike="noStrike" kern="1200" cap="all" spc="80" normalizeH="0" baseline="0" noProof="0">
                          <a:ln>
                            <a:noFill/>
                          </a:ln>
                          <a:solidFill>
                            <a:srgbClr val="000000"/>
                          </a:solidFill>
                          <a:effectLst/>
                          <a:uLnTx/>
                          <a:uFillTx/>
                          <a:latin typeface="DM Sans (Body)"/>
                          <a:ea typeface="+mn-ea"/>
                          <a:cs typeface="+mn-cs"/>
                        </a:rPr>
                        <a:t>MORE TIME dedicated TO </a:t>
                      </a:r>
                      <a:br>
                        <a:rPr kumimoji="0" lang="en-US" sz="900" b="0" i="0" u="none" strike="noStrike" kern="1200" cap="all" spc="80" normalizeH="0" baseline="0" noProof="0">
                          <a:ln>
                            <a:noFill/>
                          </a:ln>
                          <a:solidFill>
                            <a:srgbClr val="000000"/>
                          </a:solidFill>
                          <a:effectLst/>
                          <a:uLnTx/>
                          <a:uFillTx/>
                          <a:latin typeface="DM Sans (Body)"/>
                          <a:ea typeface="+mn-ea"/>
                          <a:cs typeface="+mn-cs"/>
                        </a:rPr>
                      </a:br>
                      <a:r>
                        <a:rPr kumimoji="0" lang="en-US" sz="900" b="0" i="0" u="none" strike="noStrike" kern="1200" cap="all" spc="80" normalizeH="0" baseline="0" noProof="0">
                          <a:ln>
                            <a:noFill/>
                          </a:ln>
                          <a:solidFill>
                            <a:srgbClr val="000000"/>
                          </a:solidFill>
                          <a:effectLst/>
                          <a:uLnTx/>
                          <a:uFillTx/>
                          <a:latin typeface="DM Sans (Body)"/>
                          <a:ea typeface="+mn-ea"/>
                          <a:cs typeface="+mn-cs"/>
                        </a:rPr>
                        <a:t>HAIR CARE</a:t>
                      </a:r>
                      <a:endParaRPr kumimoji="0" lang="en-GB" sz="900" b="0" i="0" u="none" strike="noStrike" kern="1200" cap="all" spc="80" normalizeH="0" baseline="0" noProof="0">
                        <a:ln>
                          <a:noFill/>
                        </a:ln>
                        <a:solidFill>
                          <a:srgbClr val="000000"/>
                        </a:solidFill>
                        <a:effectLst/>
                        <a:uLnTx/>
                        <a:uFillTx/>
                        <a:latin typeface="DM Sans (Body)"/>
                        <a:ea typeface="+mn-ea"/>
                        <a:cs typeface="+mn-cs"/>
                      </a:endParaRPr>
                    </a:p>
                  </a:txBody>
                  <a:tcPr marL="0" marR="0" marT="14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DM Sans (Body)"/>
                          <a:ea typeface="+mn-ea"/>
                          <a:cs typeface="+mn-cs"/>
                        </a:rPr>
                        <a:t>&gt;1h / &gt;3h (15%)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436217"/>
                  </a:ext>
                </a:extLst>
              </a:tr>
              <a:tr h="700998">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300" b="1" i="0" u="none" strike="noStrike" kern="1200" cap="none" spc="0" normalizeH="0" baseline="0" noProof="0">
                          <a:ln>
                            <a:noFill/>
                          </a:ln>
                          <a:solidFill>
                            <a:srgbClr val="000000"/>
                          </a:solidFill>
                          <a:effectLst/>
                          <a:uLnTx/>
                          <a:uFillTx/>
                          <a:latin typeface="DM Sans (Body)"/>
                          <a:ea typeface="+mn-ea"/>
                          <a:cs typeface="+mn-cs"/>
                        </a:rPr>
                        <a:t>Frequency of wash</a:t>
                      </a:r>
                      <a:endParaRPr lang="en-US" sz="1300" b="1"/>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1" i="0" u="none" strike="noStrike" kern="1200" cap="none" spc="0" normalizeH="0" baseline="0" noProof="0">
                          <a:ln>
                            <a:noFill/>
                          </a:ln>
                          <a:solidFill>
                            <a:srgbClr val="897974"/>
                          </a:solidFill>
                          <a:effectLst/>
                          <a:uLnTx/>
                          <a:uFillTx/>
                          <a:latin typeface="DM Sans (Body)"/>
                          <a:ea typeface="+mn-ea"/>
                          <a:cs typeface="+mn-cs"/>
                        </a:rPr>
                        <a:t>3,44</a:t>
                      </a:r>
                      <a:br>
                        <a:rPr kumimoji="0" lang="en-GB" sz="1100" b="0" i="0" u="none" strike="noStrike" kern="1200" cap="none" spc="0" normalizeH="0" baseline="0" noProof="0">
                          <a:ln>
                            <a:noFill/>
                          </a:ln>
                          <a:solidFill>
                            <a:srgbClr val="897974"/>
                          </a:solidFill>
                          <a:effectLst/>
                          <a:uLnTx/>
                          <a:uFillTx/>
                          <a:latin typeface="DM Sans (Body)"/>
                          <a:ea typeface="+mn-ea"/>
                          <a:cs typeface="+mn-cs"/>
                        </a:rPr>
                      </a:br>
                      <a:r>
                        <a:rPr kumimoji="0" lang="en-GB" sz="1100" b="0" i="0" u="none" strike="noStrike" kern="1200" cap="none" spc="0" normalizeH="0" baseline="0" noProof="0">
                          <a:ln>
                            <a:noFill/>
                          </a:ln>
                          <a:solidFill>
                            <a:srgbClr val="897974"/>
                          </a:solidFill>
                          <a:effectLst/>
                          <a:uLnTx/>
                          <a:uFillTx/>
                          <a:latin typeface="DM Sans (Body)"/>
                          <a:ea typeface="+mn-ea"/>
                          <a:cs typeface="+mn-cs"/>
                        </a:rPr>
                        <a:t>times in a week</a:t>
                      </a:r>
                      <a:endParaRPr lang="en-US" sz="110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1" i="0" u="none" strike="noStrike" kern="1200" cap="none" spc="0" normalizeH="0" baseline="0" noProof="0">
                          <a:ln>
                            <a:noFill/>
                          </a:ln>
                          <a:solidFill>
                            <a:srgbClr val="897974"/>
                          </a:solidFill>
                          <a:effectLst/>
                          <a:uLnTx/>
                          <a:uFillTx/>
                          <a:latin typeface="DM Sans (Body)"/>
                          <a:ea typeface="+mn-ea"/>
                          <a:cs typeface="+mn-cs"/>
                        </a:rPr>
                        <a:t>2,87</a:t>
                      </a:r>
                      <a:br>
                        <a:rPr kumimoji="0" lang="en-GB" sz="1100" b="0" i="0" u="none" strike="noStrike" kern="1200" cap="none" spc="0" normalizeH="0" baseline="0" noProof="0">
                          <a:ln>
                            <a:noFill/>
                          </a:ln>
                          <a:solidFill>
                            <a:srgbClr val="897974"/>
                          </a:solidFill>
                          <a:effectLst/>
                          <a:uLnTx/>
                          <a:uFillTx/>
                          <a:latin typeface="DM Sans (Body)"/>
                          <a:ea typeface="+mn-ea"/>
                          <a:cs typeface="+mn-cs"/>
                        </a:rPr>
                      </a:br>
                      <a:r>
                        <a:rPr kumimoji="0" lang="en-GB" sz="1100" b="0" i="0" u="none" strike="noStrike" kern="1200" cap="none" spc="0" normalizeH="0" baseline="0" noProof="0">
                          <a:ln>
                            <a:noFill/>
                          </a:ln>
                          <a:solidFill>
                            <a:srgbClr val="897974"/>
                          </a:solidFill>
                          <a:effectLst/>
                          <a:uLnTx/>
                          <a:uFillTx/>
                          <a:latin typeface="DM Sans (Body)"/>
                          <a:ea typeface="+mn-ea"/>
                          <a:cs typeface="+mn-cs"/>
                        </a:rPr>
                        <a:t>times in a week</a:t>
                      </a:r>
                      <a:endParaRPr lang="en-US" sz="110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1" i="0" u="none" strike="noStrike" kern="1200" cap="none" spc="0" normalizeH="0" baseline="0" noProof="0">
                          <a:ln>
                            <a:noFill/>
                          </a:ln>
                          <a:solidFill>
                            <a:srgbClr val="000000"/>
                          </a:solidFill>
                          <a:effectLst/>
                          <a:uLnTx/>
                          <a:uFillTx/>
                          <a:latin typeface="DM Sans (Body)"/>
                          <a:ea typeface="+mn-ea"/>
                          <a:cs typeface="+mn-cs"/>
                        </a:rPr>
                        <a:t>2,87</a:t>
                      </a:r>
                      <a:br>
                        <a:rPr kumimoji="0" lang="en-GB" sz="1100" b="0" i="0" u="none" strike="noStrike" kern="1200" cap="none" spc="0" normalizeH="0" baseline="0" noProof="0">
                          <a:ln>
                            <a:noFill/>
                          </a:ln>
                          <a:solidFill>
                            <a:srgbClr val="000000"/>
                          </a:solidFill>
                          <a:effectLst/>
                          <a:uLnTx/>
                          <a:uFillTx/>
                          <a:latin typeface="DM Sans (Body)"/>
                          <a:ea typeface="+mn-ea"/>
                          <a:cs typeface="+mn-cs"/>
                        </a:rPr>
                      </a:br>
                      <a:r>
                        <a:rPr kumimoji="0" lang="en-GB" sz="1100" b="0" i="0" u="none" strike="noStrike" kern="1200" cap="none" spc="0" normalizeH="0" baseline="0" noProof="0">
                          <a:ln>
                            <a:noFill/>
                          </a:ln>
                          <a:solidFill>
                            <a:srgbClr val="000000"/>
                          </a:solidFill>
                          <a:effectLst/>
                          <a:uLnTx/>
                          <a:uFillTx/>
                          <a:latin typeface="DM Sans (Body)"/>
                          <a:ea typeface="+mn-ea"/>
                          <a:cs typeface="+mn-cs"/>
                        </a:rPr>
                        <a:t>times in a week</a:t>
                      </a:r>
                      <a:endParaRPr lang="en-US" sz="110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900" b="0" i="0" u="none" strike="noStrike" kern="1200" cap="all" spc="80" normalizeH="0" baseline="0" noProof="0">
                          <a:ln>
                            <a:noFill/>
                          </a:ln>
                          <a:solidFill>
                            <a:srgbClr val="000000"/>
                          </a:solidFill>
                          <a:effectLst/>
                          <a:uLnTx/>
                          <a:uFillTx/>
                          <a:latin typeface="DM Sans (Body)"/>
                          <a:ea typeface="+mn-ea"/>
                          <a:cs typeface="+mn-cs"/>
                        </a:rPr>
                        <a:t>LOWER </a:t>
                      </a:r>
                      <a:br>
                        <a:rPr kumimoji="0" lang="en-US" sz="900" b="0" i="0" u="none" strike="noStrike" kern="1200" cap="all" spc="80" normalizeH="0" baseline="0" noProof="0">
                          <a:ln>
                            <a:noFill/>
                          </a:ln>
                          <a:solidFill>
                            <a:srgbClr val="000000"/>
                          </a:solidFill>
                          <a:effectLst/>
                          <a:uLnTx/>
                          <a:uFillTx/>
                          <a:latin typeface="DM Sans (Body)"/>
                          <a:ea typeface="+mn-ea"/>
                          <a:cs typeface="+mn-cs"/>
                        </a:rPr>
                      </a:br>
                      <a:r>
                        <a:rPr kumimoji="0" lang="en-US" sz="900" b="0" i="0" u="none" strike="noStrike" kern="1200" cap="all" spc="80" normalizeH="0" baseline="0" noProof="0">
                          <a:ln>
                            <a:noFill/>
                          </a:ln>
                          <a:solidFill>
                            <a:srgbClr val="000000"/>
                          </a:solidFill>
                          <a:effectLst/>
                          <a:uLnTx/>
                          <a:uFillTx/>
                          <a:latin typeface="DM Sans (Body)"/>
                          <a:ea typeface="+mn-ea"/>
                          <a:cs typeface="+mn-cs"/>
                        </a:rPr>
                        <a:t>WASHING FREQUENCY</a:t>
                      </a:r>
                      <a:endParaRPr kumimoji="0" lang="en-GB" sz="900" b="0" i="0" u="none" strike="noStrike" kern="1200" cap="all" spc="80" normalizeH="0" baseline="0" noProof="0">
                        <a:ln>
                          <a:noFill/>
                        </a:ln>
                        <a:solidFill>
                          <a:srgbClr val="000000"/>
                        </a:solidFill>
                        <a:effectLst/>
                        <a:uLnTx/>
                        <a:uFillTx/>
                        <a:latin typeface="DM Sans (Body)"/>
                        <a:ea typeface="+mn-ea"/>
                        <a:cs typeface="+mn-cs"/>
                      </a:endParaRPr>
                    </a:p>
                  </a:txBody>
                  <a:tcPr marL="0" marR="0" marT="14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1" i="0" u="none" strike="noStrike" kern="1200" cap="none" spc="0" normalizeH="0" baseline="0" noProof="0">
                          <a:ln>
                            <a:noFill/>
                          </a:ln>
                          <a:solidFill>
                            <a:srgbClr val="000000"/>
                          </a:solidFill>
                          <a:effectLst/>
                          <a:uLnTx/>
                          <a:uFillTx/>
                          <a:latin typeface="DM Sans (Body)"/>
                          <a:ea typeface="+mn-ea"/>
                          <a:cs typeface="+mn-cs"/>
                        </a:rPr>
                        <a:t>2,40</a:t>
                      </a:r>
                      <a:br>
                        <a:rPr kumimoji="0" lang="en-GB" sz="1100" b="0" i="0" u="none" strike="noStrike" kern="1200" cap="none" spc="0" normalizeH="0" baseline="0" noProof="0">
                          <a:ln>
                            <a:noFill/>
                          </a:ln>
                          <a:solidFill>
                            <a:srgbClr val="000000"/>
                          </a:solidFill>
                          <a:effectLst/>
                          <a:uLnTx/>
                          <a:uFillTx/>
                          <a:latin typeface="DM Sans (Body)"/>
                          <a:ea typeface="+mn-ea"/>
                          <a:cs typeface="+mn-cs"/>
                        </a:rPr>
                      </a:br>
                      <a:r>
                        <a:rPr kumimoji="0" lang="en-GB" sz="1100" b="0" i="0" u="none" strike="noStrike" kern="1200" cap="none" spc="0" normalizeH="0" baseline="0" noProof="0">
                          <a:ln>
                            <a:noFill/>
                          </a:ln>
                          <a:solidFill>
                            <a:srgbClr val="000000"/>
                          </a:solidFill>
                          <a:effectLst/>
                          <a:uLnTx/>
                          <a:uFillTx/>
                          <a:latin typeface="DM Sans (Body)"/>
                          <a:ea typeface="+mn-ea"/>
                          <a:cs typeface="+mn-cs"/>
                        </a:rPr>
                        <a:t>times in a week</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6912846"/>
                  </a:ext>
                </a:extLst>
              </a:tr>
              <a:tr h="700998">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300" b="1" i="0" u="none" strike="noStrike" kern="1200" cap="none" spc="0" normalizeH="0" baseline="0" noProof="0">
                          <a:ln>
                            <a:noFill/>
                          </a:ln>
                          <a:solidFill>
                            <a:srgbClr val="000000"/>
                          </a:solidFill>
                          <a:effectLst/>
                          <a:uLnTx/>
                          <a:uFillTx/>
                          <a:latin typeface="DM Sans (Body)"/>
                          <a:ea typeface="+mn-ea"/>
                          <a:cs typeface="+mn-cs"/>
                        </a:rPr>
                        <a:t>Day of the week</a:t>
                      </a:r>
                      <a:endParaRPr kumimoji="0" lang="pt-BR" sz="1300" b="1" i="0" u="none" strike="noStrike" kern="1200" cap="none" spc="0" normalizeH="0" baseline="0" noProof="0">
                        <a:ln>
                          <a:noFill/>
                        </a:ln>
                        <a:solidFill>
                          <a:srgbClr val="000000"/>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Any time</a:t>
                      </a:r>
                      <a:endParaRPr kumimoji="0" lang="pt-BR" sz="1100" b="0" i="0" u="none" strike="noStrike" kern="1200" cap="none" spc="0" normalizeH="0" baseline="0" noProof="0">
                        <a:ln>
                          <a:noFill/>
                        </a:ln>
                        <a:solidFill>
                          <a:srgbClr val="897974"/>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Any time</a:t>
                      </a:r>
                      <a:endParaRPr kumimoji="0" lang="pt-BR" sz="1100" b="0" i="0" u="none" strike="noStrike" kern="1200" cap="none" spc="0" normalizeH="0" baseline="0" noProof="0">
                        <a:ln>
                          <a:noFill/>
                        </a:ln>
                        <a:solidFill>
                          <a:srgbClr val="897974"/>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DM Sans (Body)"/>
                          <a:ea typeface="+mn-ea"/>
                          <a:cs typeface="+mn-cs"/>
                        </a:rPr>
                        <a:t>Any time</a:t>
                      </a:r>
                      <a:endParaRPr kumimoji="0" lang="pt-BR" sz="1100" b="0" i="0" u="none" strike="noStrike" kern="1200" cap="none" spc="0" normalizeH="0" baseline="0" noProof="0">
                        <a:ln>
                          <a:noFill/>
                        </a:ln>
                        <a:solidFill>
                          <a:srgbClr val="7F7F7F"/>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400"/>
                        </a:spcAft>
                      </a:pPr>
                      <a:endParaRPr lang="en-US" sz="900" cap="all" spc="80" baseline="0"/>
                    </a:p>
                  </a:txBody>
                  <a:tcPr marL="0" marR="0" marT="14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DM Sans (Body)"/>
                          <a:ea typeface="+mn-ea"/>
                          <a:cs typeface="+mn-cs"/>
                        </a:rPr>
                        <a:t>Any day / Saturday (+)</a:t>
                      </a:r>
                      <a:endParaRPr kumimoji="0" lang="pt-BR" sz="1100" b="0" i="0" u="none" strike="noStrike" kern="1200" cap="none" spc="0" normalizeH="0" baseline="0" noProof="0">
                        <a:ln>
                          <a:noFill/>
                        </a:ln>
                        <a:solidFill>
                          <a:srgbClr val="7F7F7F"/>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4744162"/>
                  </a:ext>
                </a:extLst>
              </a:tr>
              <a:tr h="721410">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300" b="1" i="0" u="none" strike="noStrike" kern="1200" cap="none" spc="0" normalizeH="0" baseline="0" noProof="0">
                          <a:ln>
                            <a:noFill/>
                          </a:ln>
                          <a:solidFill>
                            <a:srgbClr val="000000"/>
                          </a:solidFill>
                          <a:effectLst/>
                          <a:uLnTx/>
                          <a:uFillTx/>
                          <a:latin typeface="DM Sans (Body)"/>
                          <a:ea typeface="+mn-ea"/>
                          <a:cs typeface="+mn-cs"/>
                        </a:rPr>
                        <a:t>Moment of the Day</a:t>
                      </a:r>
                      <a:endParaRPr kumimoji="0" lang="pt-BR" sz="1300" b="1" i="0" u="none" strike="noStrike" kern="1200" cap="none" spc="0" normalizeH="0" baseline="0" noProof="0">
                        <a:ln>
                          <a:noFill/>
                        </a:ln>
                        <a:solidFill>
                          <a:srgbClr val="000000"/>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Any time</a:t>
                      </a:r>
                      <a:endParaRPr kumimoji="0" lang="pt-BR" sz="1100" b="0" i="0" u="none" strike="noStrike" kern="1200" cap="none" spc="0" normalizeH="0" baseline="0" noProof="0">
                        <a:ln>
                          <a:noFill/>
                        </a:ln>
                        <a:solidFill>
                          <a:srgbClr val="897974"/>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Any time</a:t>
                      </a:r>
                      <a:endParaRPr kumimoji="0" lang="pt-BR" sz="1100" b="0" i="0" u="none" strike="noStrike" kern="1200" cap="none" spc="0" normalizeH="0" baseline="0" noProof="0">
                        <a:ln>
                          <a:noFill/>
                        </a:ln>
                        <a:solidFill>
                          <a:srgbClr val="897974"/>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DM Sans (Body)"/>
                          <a:ea typeface="+mn-ea"/>
                          <a:cs typeface="+mn-cs"/>
                        </a:rPr>
                        <a:t>Any time</a:t>
                      </a:r>
                      <a:endParaRPr kumimoji="0" lang="pt-BR" sz="1100" b="0" i="0" u="none" strike="noStrike" kern="1200" cap="none" spc="0" normalizeH="0" baseline="0" noProof="0">
                        <a:ln>
                          <a:noFill/>
                        </a:ln>
                        <a:solidFill>
                          <a:srgbClr val="7F7F7F"/>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900" b="0" i="0" u="none" strike="noStrike" kern="1200" cap="all" spc="80" normalizeH="0" baseline="0" noProof="0">
                          <a:ln>
                            <a:noFill/>
                          </a:ln>
                          <a:solidFill>
                            <a:srgbClr val="000000"/>
                          </a:solidFill>
                          <a:effectLst/>
                          <a:uLnTx/>
                          <a:uFillTx/>
                          <a:latin typeface="DM Sans (Body)"/>
                          <a:ea typeface="+mn-ea"/>
                          <a:cs typeface="+mn-cs"/>
                        </a:rPr>
                        <a:t>HAIR CARE PLANNING </a:t>
                      </a:r>
                      <a:br>
                        <a:rPr kumimoji="0" lang="en-US" sz="900" b="0" i="0" u="none" strike="noStrike" kern="1200" cap="all" spc="80" normalizeH="0" baseline="0" noProof="0">
                          <a:ln>
                            <a:noFill/>
                          </a:ln>
                          <a:solidFill>
                            <a:srgbClr val="000000"/>
                          </a:solidFill>
                          <a:effectLst/>
                          <a:uLnTx/>
                          <a:uFillTx/>
                          <a:latin typeface="DM Sans (Body)"/>
                          <a:ea typeface="+mn-ea"/>
                          <a:cs typeface="+mn-cs"/>
                        </a:rPr>
                      </a:br>
                      <a:r>
                        <a:rPr kumimoji="0" lang="en-US" sz="900" b="0" i="0" u="none" strike="noStrike" kern="1200" cap="all" spc="80" normalizeH="0" baseline="0" noProof="0">
                          <a:ln>
                            <a:noFill/>
                          </a:ln>
                          <a:solidFill>
                            <a:srgbClr val="000000"/>
                          </a:solidFill>
                          <a:effectLst/>
                          <a:uLnTx/>
                          <a:uFillTx/>
                          <a:latin typeface="DM Sans (Body)"/>
                          <a:ea typeface="+mn-ea"/>
                          <a:cs typeface="+mn-cs"/>
                        </a:rPr>
                        <a:t>needed</a:t>
                      </a:r>
                      <a:endParaRPr kumimoji="0" lang="en-GB" sz="900" b="0" i="0" u="none" strike="noStrike" kern="1200" cap="all" spc="80" normalizeH="0" baseline="0" noProof="0">
                        <a:ln>
                          <a:noFill/>
                        </a:ln>
                        <a:solidFill>
                          <a:srgbClr val="000000"/>
                        </a:solidFill>
                        <a:effectLst/>
                        <a:uLnTx/>
                        <a:uFillTx/>
                        <a:latin typeface="DM Sans (Body)"/>
                        <a:ea typeface="+mn-ea"/>
                        <a:cs typeface="+mn-cs"/>
                      </a:endParaRPr>
                    </a:p>
                  </a:txBody>
                  <a:tcPr marL="0" marR="0" marT="14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DM Sans (Body)"/>
                          <a:ea typeface="+mn-ea"/>
                          <a:cs typeface="+mn-cs"/>
                        </a:rPr>
                        <a:t>Anytime /</a:t>
                      </a:r>
                      <a:br>
                        <a:rPr kumimoji="0" lang="en-GB" sz="1100" b="0" i="0" u="none" strike="noStrike" kern="1200" cap="none" spc="0" normalizeH="0" baseline="0" noProof="0">
                          <a:ln>
                            <a:noFill/>
                          </a:ln>
                          <a:solidFill>
                            <a:srgbClr val="000000"/>
                          </a:solidFill>
                          <a:effectLst/>
                          <a:uLnTx/>
                          <a:uFillTx/>
                          <a:latin typeface="DM Sans (Body)"/>
                          <a:ea typeface="+mn-ea"/>
                          <a:cs typeface="+mn-cs"/>
                        </a:rPr>
                      </a:br>
                      <a:r>
                        <a:rPr kumimoji="0" lang="en-GB" sz="1100" b="0" i="0" u="none" strike="noStrike" kern="1200" cap="none" spc="0" normalizeH="0" baseline="0" noProof="0">
                          <a:ln>
                            <a:noFill/>
                          </a:ln>
                          <a:solidFill>
                            <a:srgbClr val="000000"/>
                          </a:solidFill>
                          <a:effectLst/>
                          <a:uLnTx/>
                          <a:uFillTx/>
                          <a:latin typeface="DM Sans (Body)"/>
                          <a:ea typeface="+mn-ea"/>
                          <a:cs typeface="+mn-cs"/>
                        </a:rPr>
                        <a:t>During the day /</a:t>
                      </a:r>
                      <a:br>
                        <a:rPr kumimoji="0" lang="en-GB" sz="1100" b="0" i="0" u="none" strike="noStrike" kern="1200" cap="none" spc="0" normalizeH="0" baseline="0" noProof="0">
                          <a:ln>
                            <a:noFill/>
                          </a:ln>
                          <a:solidFill>
                            <a:srgbClr val="000000"/>
                          </a:solidFill>
                          <a:effectLst/>
                          <a:uLnTx/>
                          <a:uFillTx/>
                          <a:latin typeface="DM Sans (Body)"/>
                          <a:ea typeface="+mn-ea"/>
                          <a:cs typeface="+mn-cs"/>
                        </a:rPr>
                      </a:br>
                      <a:r>
                        <a:rPr kumimoji="0" lang="en-GB" sz="1100" b="0" i="0" u="none" strike="noStrike" kern="1200" cap="none" spc="0" normalizeH="0" baseline="0" noProof="0">
                          <a:ln>
                            <a:noFill/>
                          </a:ln>
                          <a:solidFill>
                            <a:srgbClr val="000000"/>
                          </a:solidFill>
                          <a:effectLst/>
                          <a:uLnTx/>
                          <a:uFillTx/>
                          <a:latin typeface="DM Sans (Body)"/>
                          <a:ea typeface="+mn-ea"/>
                          <a:cs typeface="+mn-cs"/>
                        </a:rPr>
                        <a:t>Evening (--)</a:t>
                      </a:r>
                      <a:endParaRPr kumimoji="0" lang="pt-BR" sz="1100" b="0" i="0" u="none" strike="noStrike" kern="1200" cap="none" spc="0" normalizeH="0" baseline="0" noProof="0">
                        <a:ln>
                          <a:noFill/>
                        </a:ln>
                        <a:solidFill>
                          <a:srgbClr val="7F7F7F"/>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6349499"/>
                  </a:ext>
                </a:extLst>
              </a:tr>
              <a:tr h="700998">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300" b="1" i="0" u="none" strike="noStrike" kern="1200" cap="none" spc="0" normalizeH="0" baseline="0" noProof="0">
                          <a:ln>
                            <a:noFill/>
                          </a:ln>
                          <a:solidFill>
                            <a:srgbClr val="000000"/>
                          </a:solidFill>
                          <a:effectLst/>
                          <a:uLnTx/>
                          <a:uFillTx/>
                          <a:latin typeface="DM Sans (Body)"/>
                          <a:ea typeface="+mn-ea"/>
                          <a:cs typeface="+mn-cs"/>
                        </a:rPr>
                        <a:t>Hair Drying</a:t>
                      </a:r>
                      <a:endParaRPr kumimoji="0" lang="pt-BR" sz="1300" b="1" i="0" u="none" strike="noStrike" kern="1200" cap="none" spc="0" normalizeH="0" baseline="0" noProof="0">
                        <a:ln>
                          <a:noFill/>
                        </a:ln>
                        <a:solidFill>
                          <a:srgbClr val="000000"/>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Dry naturally 46%</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Blow Dry 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Dry naturally 47% (2a) </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&amp; 49% (2b)</a:t>
                      </a:r>
                      <a:endParaRPr kumimoji="0" lang="pt-BR" sz="1100" b="0" i="0" u="none" strike="noStrike" kern="1200" cap="none" spc="0" normalizeH="0" baseline="0" noProof="0">
                        <a:ln>
                          <a:noFill/>
                        </a:ln>
                        <a:solidFill>
                          <a:srgbClr val="897974"/>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DM Sans (Body)"/>
                          <a:ea typeface="+mn-ea"/>
                          <a:cs typeface="+mn-cs"/>
                        </a:rPr>
                        <a:t>Dry naturally 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900" b="0" i="0" u="none" strike="noStrike" kern="1200" cap="all" spc="80" normalizeH="0" baseline="0" noProof="0">
                          <a:ln>
                            <a:noFill/>
                          </a:ln>
                          <a:solidFill>
                            <a:srgbClr val="000000"/>
                          </a:solidFill>
                          <a:effectLst/>
                          <a:uLnTx/>
                          <a:uFillTx/>
                          <a:latin typeface="DM Sans (Body)"/>
                          <a:ea typeface="+mn-ea"/>
                          <a:cs typeface="+mn-cs"/>
                        </a:rPr>
                        <a:t>GREATER COMPLEXITY </a:t>
                      </a:r>
                      <a:br>
                        <a:rPr kumimoji="0" lang="en-US" sz="900" b="0" i="0" u="none" strike="noStrike" kern="1200" cap="all" spc="80" normalizeH="0" baseline="0" noProof="0">
                          <a:ln>
                            <a:noFill/>
                          </a:ln>
                          <a:solidFill>
                            <a:srgbClr val="000000"/>
                          </a:solidFill>
                          <a:effectLst/>
                          <a:uLnTx/>
                          <a:uFillTx/>
                          <a:latin typeface="DM Sans (Body)"/>
                          <a:ea typeface="+mn-ea"/>
                          <a:cs typeface="+mn-cs"/>
                        </a:rPr>
                      </a:br>
                      <a:r>
                        <a:rPr kumimoji="0" lang="en-US" sz="900" b="0" i="0" u="none" strike="noStrike" kern="1200" cap="all" spc="80" normalizeH="0" baseline="0" noProof="0">
                          <a:ln>
                            <a:noFill/>
                          </a:ln>
                          <a:solidFill>
                            <a:srgbClr val="000000"/>
                          </a:solidFill>
                          <a:effectLst/>
                          <a:uLnTx/>
                          <a:uFillTx/>
                          <a:latin typeface="DM Sans (Body)"/>
                          <a:ea typeface="+mn-ea"/>
                          <a:cs typeface="+mn-cs"/>
                        </a:rPr>
                        <a:t>IN DRYING</a:t>
                      </a:r>
                      <a:endParaRPr kumimoji="0" lang="en-GB" sz="900" b="0" i="0" u="none" strike="noStrike" kern="1200" cap="all" spc="80" normalizeH="0" baseline="0" noProof="0">
                        <a:ln>
                          <a:noFill/>
                        </a:ln>
                        <a:solidFill>
                          <a:srgbClr val="000000"/>
                        </a:solidFill>
                        <a:effectLst/>
                        <a:uLnTx/>
                        <a:uFillTx/>
                        <a:latin typeface="DM Sans (Body)"/>
                        <a:ea typeface="+mn-ea"/>
                        <a:cs typeface="+mn-cs"/>
                      </a:endParaRPr>
                    </a:p>
                  </a:txBody>
                  <a:tcPr marL="0" marR="0" marT="14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pitchFamily="2" charset="0"/>
                          <a:ea typeface="+mn-ea"/>
                          <a:cs typeface="+mn-cs"/>
                        </a:rPr>
                        <a:t>Dry naturally 45%</a:t>
                      </a: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pitchFamily="2" charset="0"/>
                          <a:ea typeface="+mn-ea"/>
                          <a:cs typeface="+mn-cs"/>
                        </a:rPr>
                        <a:t>Dry naturally with a towel 26%</a:t>
                      </a:r>
                      <a:endParaRPr kumimoji="0" lang="pt-BR" sz="1100" b="0" i="0" u="none" strike="noStrike" kern="1200" cap="none" spc="0" normalizeH="0" baseline="0" noProof="0">
                        <a:ln>
                          <a:noFill/>
                        </a:ln>
                        <a:solidFill>
                          <a:srgbClr val="7F7F7F"/>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0443826"/>
                  </a:ext>
                </a:extLst>
              </a:tr>
              <a:tr h="700998">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fr-FR" sz="1300" b="1" i="0" u="none" strike="noStrike" kern="1200" cap="none" spc="0" normalizeH="0" baseline="0" noProof="0">
                          <a:ln>
                            <a:noFill/>
                          </a:ln>
                          <a:solidFill>
                            <a:srgbClr val="000000"/>
                          </a:solidFill>
                          <a:effectLst/>
                          <a:uLnTx/>
                          <a:uFillTx/>
                          <a:latin typeface="DM Sans (Body)"/>
                          <a:ea typeface="+mn-ea"/>
                          <a:cs typeface="+mn-cs"/>
                        </a:rPr>
                        <a:t>POP</a:t>
                      </a:r>
                      <a:endParaRPr kumimoji="0" lang="pt-BR" sz="1300" b="1" i="0" u="none" strike="noStrike" kern="1200" cap="none" spc="0" normalizeH="0" baseline="0" noProof="0">
                        <a:ln>
                          <a:noFill/>
                        </a:ln>
                        <a:solidFill>
                          <a:srgbClr val="000000"/>
                        </a:solidFill>
                        <a:effectLst/>
                        <a:uLnTx/>
                        <a:uFillTx/>
                        <a:latin typeface="DM Sans (Body)"/>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194"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Supermarket/food store</a:t>
                      </a:r>
                    </a:p>
                    <a:p>
                      <a:pPr marL="0" marR="0" lvl="0" indent="0" algn="ctr" defTabSz="914194"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Pharmacy/drugstore</a:t>
                      </a:r>
                      <a:endParaRPr lang="en-US" sz="110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194"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Supermarket/food store</a:t>
                      </a:r>
                    </a:p>
                    <a:p>
                      <a:pPr marL="0" marR="0" lvl="0" indent="0" algn="ctr" defTabSz="914194"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srgbClr val="897974"/>
                          </a:solidFill>
                          <a:effectLst/>
                          <a:uLnTx/>
                          <a:uFillTx/>
                          <a:latin typeface="DM Sans (Body)"/>
                          <a:ea typeface="+mn-ea"/>
                          <a:cs typeface="+mn-cs"/>
                        </a:rPr>
                        <a:t>Pharmacy/drugstore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194"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Body)"/>
                          <a:ea typeface="+mn-ea"/>
                          <a:cs typeface="+mn-cs"/>
                        </a:rPr>
                        <a:t>Hairdresser retailer</a:t>
                      </a:r>
                    </a:p>
                    <a:p>
                      <a:pPr marL="0" marR="0" lvl="0" indent="0" algn="ctr" defTabSz="914194"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Body)"/>
                          <a:ea typeface="+mn-ea"/>
                          <a:cs typeface="+mn-cs"/>
                        </a:rPr>
                        <a:t>Cosmetic dept of natural retailer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400"/>
                        </a:spcAft>
                      </a:pPr>
                      <a:endParaRPr lang="en-US" sz="900" cap="all" spc="80" baseline="0"/>
                    </a:p>
                  </a:txBody>
                  <a:tcPr marL="0" marR="0" marT="14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194"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DM Sans (Body)"/>
                          <a:ea typeface="+mn-ea"/>
                          <a:cs typeface="+mn-cs"/>
                        </a:rPr>
                        <a:t>Supermarket/food store</a:t>
                      </a:r>
                    </a:p>
                    <a:p>
                      <a:pPr marL="0" marR="0" lvl="0" indent="0" algn="ctr" defTabSz="914194" rtl="0" eaLnBrk="1" fontAlgn="auto" latinLnBrk="0" hangingPunct="1">
                        <a:lnSpc>
                          <a:spcPct val="100000"/>
                        </a:lnSpc>
                        <a:spcBef>
                          <a:spcPts val="0"/>
                        </a:spcBef>
                        <a:spcAft>
                          <a:spcPts val="40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DM Sans (Body)"/>
                          <a:ea typeface="+mn-ea"/>
                          <a:cs typeface="+mn-cs"/>
                        </a:rPr>
                        <a:t>Pharmacy/drugstore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4289269"/>
                  </a:ext>
                </a:extLst>
              </a:tr>
            </a:tbl>
          </a:graphicData>
        </a:graphic>
      </p:graphicFrame>
      <p:grpSp>
        <p:nvGrpSpPr>
          <p:cNvPr id="11" name="Group 10">
            <a:extLst>
              <a:ext uri="{FF2B5EF4-FFF2-40B4-BE49-F238E27FC236}">
                <a16:creationId xmlns:a16="http://schemas.microsoft.com/office/drawing/2014/main" id="{79CF7129-6CBB-F66B-F01A-2BFBA5528380}"/>
              </a:ext>
            </a:extLst>
          </p:cNvPr>
          <p:cNvGrpSpPr/>
          <p:nvPr/>
        </p:nvGrpSpPr>
        <p:grpSpPr>
          <a:xfrm>
            <a:off x="-2496879" y="-17107"/>
            <a:ext cx="3277272" cy="6892214"/>
            <a:chOff x="-2496879" y="-17107"/>
            <a:chExt cx="3277272" cy="6892214"/>
          </a:xfrm>
        </p:grpSpPr>
        <p:sp>
          <p:nvSpPr>
            <p:cNvPr id="79" name="Freeform 30">
              <a:extLst>
                <a:ext uri="{FF2B5EF4-FFF2-40B4-BE49-F238E27FC236}">
                  <a16:creationId xmlns:a16="http://schemas.microsoft.com/office/drawing/2014/main" id="{4C831ACB-6873-0235-1A56-67A32B5C10F0}"/>
                </a:ext>
              </a:extLst>
            </p:cNvPr>
            <p:cNvSpPr/>
            <p:nvPr/>
          </p:nvSpPr>
          <p:spPr>
            <a:xfrm rot="10800000">
              <a:off x="-2496879" y="-17107"/>
              <a:ext cx="3277272" cy="6892214"/>
            </a:xfrm>
            <a:custGeom>
              <a:avLst/>
              <a:gdLst>
                <a:gd name="connsiteX0" fmla="*/ 761393 w 3277272"/>
                <a:gd name="connsiteY0" fmla="*/ 0 h 6858000"/>
                <a:gd name="connsiteX1" fmla="*/ 3277272 w 3277272"/>
                <a:gd name="connsiteY1" fmla="*/ 0 h 6858000"/>
                <a:gd name="connsiteX2" fmla="*/ 3277272 w 3277272"/>
                <a:gd name="connsiteY2" fmla="*/ 6858000 h 6858000"/>
                <a:gd name="connsiteX3" fmla="*/ 761393 w 3277272"/>
                <a:gd name="connsiteY3" fmla="*/ 6858000 h 6858000"/>
                <a:gd name="connsiteX4" fmla="*/ 761393 w 3277272"/>
                <a:gd name="connsiteY4" fmla="*/ 5724368 h 6858000"/>
                <a:gd name="connsiteX5" fmla="*/ 214309 w 3277272"/>
                <a:gd name="connsiteY5" fmla="*/ 5724368 h 6858000"/>
                <a:gd name="connsiteX6" fmla="*/ 0 w 3277272"/>
                <a:gd name="connsiteY6" fmla="*/ 5510059 h 6858000"/>
                <a:gd name="connsiteX7" fmla="*/ 0 w 3277272"/>
                <a:gd name="connsiteY7" fmla="*/ 1611594 h 6858000"/>
                <a:gd name="connsiteX8" fmla="*/ 214309 w 3277272"/>
                <a:gd name="connsiteY8" fmla="*/ 1397285 h 6858000"/>
                <a:gd name="connsiteX9" fmla="*/ 761393 w 3277272"/>
                <a:gd name="connsiteY9" fmla="*/ 13972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7272" h="6858000">
                  <a:moveTo>
                    <a:pt x="761393" y="0"/>
                  </a:moveTo>
                  <a:lnTo>
                    <a:pt x="3277272" y="0"/>
                  </a:lnTo>
                  <a:lnTo>
                    <a:pt x="3277272" y="6858000"/>
                  </a:lnTo>
                  <a:lnTo>
                    <a:pt x="761393" y="6858000"/>
                  </a:lnTo>
                  <a:lnTo>
                    <a:pt x="761393" y="5724368"/>
                  </a:lnTo>
                  <a:lnTo>
                    <a:pt x="214309" y="5724368"/>
                  </a:lnTo>
                  <a:cubicBezTo>
                    <a:pt x="95949" y="5724368"/>
                    <a:pt x="0" y="5628419"/>
                    <a:pt x="0" y="5510059"/>
                  </a:cubicBezTo>
                  <a:lnTo>
                    <a:pt x="0" y="1611594"/>
                  </a:lnTo>
                  <a:cubicBezTo>
                    <a:pt x="0" y="1493234"/>
                    <a:pt x="95949" y="1397285"/>
                    <a:pt x="214309" y="1397285"/>
                  </a:cubicBezTo>
                  <a:lnTo>
                    <a:pt x="761393" y="1397285"/>
                  </a:lnTo>
                  <a:close/>
                </a:path>
              </a:pathLst>
            </a:custGeom>
            <a:solidFill>
              <a:srgbClr val="EEDBF7"/>
            </a:solidFill>
            <a:ln>
              <a:noFill/>
            </a:ln>
            <a:effectLst>
              <a:outerShdw blurRad="215900" dist="50800" dir="9600000" algn="ctr" rotWithShape="0">
                <a:schemeClr val="tx1">
                  <a:alpha val="35000"/>
                </a:schemeClr>
              </a:outerShdw>
            </a:effectLst>
          </p:spPr>
          <p:style>
            <a:lnRef idx="2">
              <a:schemeClr val="accent6"/>
            </a:lnRef>
            <a:fillRef idx="1">
              <a:schemeClr val="lt1"/>
            </a:fillRef>
            <a:effectRef idx="0">
              <a:schemeClr val="accent6"/>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prstClr val="black"/>
                </a:solidFill>
                <a:effectLst/>
                <a:uLnTx/>
                <a:uFillTx/>
                <a:latin typeface="Calibri"/>
                <a:ea typeface="+mn-ea"/>
                <a:cs typeface="+mn-cs"/>
              </a:endParaRPr>
            </a:p>
          </p:txBody>
        </p:sp>
        <p:sp>
          <p:nvSpPr>
            <p:cNvPr id="82" name="TextBox 81">
              <a:extLst>
                <a:ext uri="{FF2B5EF4-FFF2-40B4-BE49-F238E27FC236}">
                  <a16:creationId xmlns:a16="http://schemas.microsoft.com/office/drawing/2014/main" id="{AD2880C3-0994-504B-C200-F5B2ED0A74F4}"/>
                </a:ext>
              </a:extLst>
            </p:cNvPr>
            <p:cNvSpPr txBox="1"/>
            <p:nvPr/>
          </p:nvSpPr>
          <p:spPr>
            <a:xfrm rot="5400000">
              <a:off x="-1740988" y="3120841"/>
              <a:ext cx="4336240" cy="338554"/>
            </a:xfrm>
            <a:prstGeom prst="rect">
              <a:avLst/>
            </a:prstGeom>
            <a:noFill/>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srgbClr val="58166D"/>
                  </a:solidFill>
                  <a:effectLst/>
                  <a:uLnTx/>
                  <a:uFillTx/>
                  <a:latin typeface="DM Sans (Body)"/>
                  <a:ea typeface="+mn-ea"/>
                  <a:cs typeface="+mn-cs"/>
                </a:rPr>
                <a:t>TO KEEP IN MIND</a:t>
              </a:r>
            </a:p>
          </p:txBody>
        </p:sp>
        <p:sp>
          <p:nvSpPr>
            <p:cNvPr id="2" name="ZoneTexte 313">
              <a:extLst>
                <a:ext uri="{FF2B5EF4-FFF2-40B4-BE49-F238E27FC236}">
                  <a16:creationId xmlns:a16="http://schemas.microsoft.com/office/drawing/2014/main" id="{B907B1C3-8BE7-1189-1B16-9017910FE323}"/>
                </a:ext>
              </a:extLst>
            </p:cNvPr>
            <p:cNvSpPr txBox="1"/>
            <p:nvPr/>
          </p:nvSpPr>
          <p:spPr>
            <a:xfrm>
              <a:off x="-2307044" y="1503251"/>
              <a:ext cx="2264888" cy="553998"/>
            </a:xfrm>
            <a:prstGeom prst="rect">
              <a:avLst/>
            </a:prstGeom>
            <a:noFill/>
          </p:spPr>
          <p:txBody>
            <a:bodyPr wrap="square" lIns="0" tIns="0" rIns="0" bIns="0" rtlCol="0" anchor="ctr" anchorCtr="0">
              <a:spAutoFit/>
            </a:bodyPr>
            <a:lstStyle>
              <a:defPPr>
                <a:defRPr lang="en-US"/>
              </a:defPPr>
              <a:lvl1pPr marR="0" lvl="0" indent="0" algn="ctr" defTabSz="685663" fontAlgn="auto">
                <a:lnSpc>
                  <a:spcPct val="100000"/>
                </a:lnSpc>
                <a:spcBef>
                  <a:spcPts val="0"/>
                </a:spcBef>
                <a:spcAft>
                  <a:spcPts val="0"/>
                </a:spcAft>
                <a:buClrTx/>
                <a:buSzTx/>
                <a:buFontTx/>
                <a:buNone/>
                <a:tabLst/>
                <a:defRPr kumimoji="0" sz="7200" b="0" i="0" u="none" strike="noStrike" cap="none" spc="-150" normalizeH="0" baseline="0">
                  <a:ln>
                    <a:noFill/>
                  </a:ln>
                  <a:solidFill>
                    <a:srgbClr val="A4D569"/>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200" normalizeH="0" baseline="0" noProof="0">
                  <a:ln>
                    <a:noFill/>
                  </a:ln>
                  <a:solidFill>
                    <a:prstClr val="black"/>
                  </a:solidFill>
                  <a:effectLst/>
                  <a:uLnTx/>
                  <a:uFillTx/>
                  <a:latin typeface="DM Sans (Body)"/>
                  <a:ea typeface="+mn-ea"/>
                  <a:cs typeface="+mn-cs"/>
                </a:rPr>
                <a:t>CURLY &amp; </a:t>
              </a:r>
              <a:br>
                <a:rPr kumimoji="0" lang="pt-BR" sz="1800" b="1" i="0" u="none" strike="noStrike" kern="1200" cap="none" spc="200" normalizeH="0" baseline="0" noProof="0">
                  <a:ln>
                    <a:noFill/>
                  </a:ln>
                  <a:solidFill>
                    <a:prstClr val="black"/>
                  </a:solidFill>
                  <a:effectLst/>
                  <a:uLnTx/>
                  <a:uFillTx/>
                  <a:latin typeface="DM Sans (Body)"/>
                  <a:ea typeface="+mn-ea"/>
                  <a:cs typeface="+mn-cs"/>
                </a:rPr>
              </a:br>
              <a:r>
                <a:rPr kumimoji="0" lang="pt-BR" sz="1800" b="1" i="0" u="none" strike="noStrike" kern="1200" cap="none" spc="200" normalizeH="0" baseline="0" noProof="0">
                  <a:ln>
                    <a:noFill/>
                  </a:ln>
                  <a:solidFill>
                    <a:prstClr val="black"/>
                  </a:solidFill>
                  <a:effectLst/>
                  <a:uLnTx/>
                  <a:uFillTx/>
                  <a:latin typeface="DM Sans (Body)"/>
                  <a:ea typeface="+mn-ea"/>
                  <a:cs typeface="+mn-cs"/>
                </a:rPr>
                <a:t>COILY HAIR</a:t>
              </a:r>
              <a:endParaRPr kumimoji="0" lang="fr-FR" sz="1800" b="1" i="0" u="none" strike="noStrike" kern="1200" cap="none" spc="200" normalizeH="0" baseline="0" noProof="0">
                <a:ln>
                  <a:noFill/>
                </a:ln>
                <a:solidFill>
                  <a:prstClr val="black"/>
                </a:solidFill>
                <a:effectLst/>
                <a:uLnTx/>
                <a:uFillTx/>
                <a:latin typeface="DM Sans (Body)"/>
                <a:ea typeface="+mn-ea"/>
                <a:cs typeface="+mn-cs"/>
              </a:endParaRPr>
            </a:p>
          </p:txBody>
        </p:sp>
        <p:sp>
          <p:nvSpPr>
            <p:cNvPr id="19" name="ZoneTexte 315">
              <a:extLst>
                <a:ext uri="{FF2B5EF4-FFF2-40B4-BE49-F238E27FC236}">
                  <a16:creationId xmlns:a16="http://schemas.microsoft.com/office/drawing/2014/main" id="{1825804A-7306-B83D-0B96-194892F8CDE7}"/>
                </a:ext>
              </a:extLst>
            </p:cNvPr>
            <p:cNvSpPr txBox="1"/>
            <p:nvPr/>
          </p:nvSpPr>
          <p:spPr>
            <a:xfrm>
              <a:off x="-2307044" y="2392933"/>
              <a:ext cx="2011515" cy="430887"/>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black"/>
                  </a:solidFill>
                  <a:effectLst/>
                  <a:uLnTx/>
                  <a:uFillTx/>
                  <a:latin typeface="DM Sans (Body)"/>
                  <a:ea typeface="+mn-ea"/>
                  <a:cs typeface="Calibri Light"/>
                </a:rPr>
                <a:t>Complex &amp; long hair care routine</a:t>
              </a:r>
            </a:p>
          </p:txBody>
        </p:sp>
        <p:sp>
          <p:nvSpPr>
            <p:cNvPr id="23" name="ZoneTexte 315">
              <a:extLst>
                <a:ext uri="{FF2B5EF4-FFF2-40B4-BE49-F238E27FC236}">
                  <a16:creationId xmlns:a16="http://schemas.microsoft.com/office/drawing/2014/main" id="{9B25D90C-32C3-A988-6CB7-01CD1CAAC16C}"/>
                </a:ext>
              </a:extLst>
            </p:cNvPr>
            <p:cNvSpPr txBox="1"/>
            <p:nvPr/>
          </p:nvSpPr>
          <p:spPr>
            <a:xfrm>
              <a:off x="-2307044" y="3057857"/>
              <a:ext cx="2131888" cy="215444"/>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DM Sans (Body)"/>
                  <a:ea typeface="+mn-ea"/>
                  <a:cs typeface="Calibri Light"/>
                </a:rPr>
                <a:t>Washing routine: </a:t>
              </a:r>
            </a:p>
          </p:txBody>
        </p:sp>
        <p:sp>
          <p:nvSpPr>
            <p:cNvPr id="26" name="ZoneTexte 315">
              <a:extLst>
                <a:ext uri="{FF2B5EF4-FFF2-40B4-BE49-F238E27FC236}">
                  <a16:creationId xmlns:a16="http://schemas.microsoft.com/office/drawing/2014/main" id="{AFAA6229-6E07-C842-CAF0-29AEB6FF70AE}"/>
                </a:ext>
              </a:extLst>
            </p:cNvPr>
            <p:cNvSpPr txBox="1"/>
            <p:nvPr/>
          </p:nvSpPr>
          <p:spPr>
            <a:xfrm>
              <a:off x="-2307044" y="4961354"/>
              <a:ext cx="2081095" cy="791737"/>
            </a:xfrm>
            <a:prstGeom prst="rect">
              <a:avLst/>
            </a:prstGeom>
            <a:solidFill>
              <a:schemeClr val="bg1"/>
            </a:solidFill>
          </p:spPr>
          <p:txBody>
            <a:bodyPr wrap="square" lIns="72000" tIns="72000" rIns="72000" bIns="7200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58166D"/>
                  </a:solidFill>
                  <a:effectLst/>
                  <a:uLnTx/>
                  <a:uFillTx/>
                  <a:latin typeface="DM Sans (Body)"/>
                  <a:ea typeface="+mn-ea"/>
                  <a:cs typeface="Calibri Light"/>
                </a:rPr>
                <a:t>“Don’t call someone with textured hair to go out at short notice”</a:t>
              </a:r>
            </a:p>
          </p:txBody>
        </p:sp>
        <p:grpSp>
          <p:nvGrpSpPr>
            <p:cNvPr id="8" name="Group 7">
              <a:extLst>
                <a:ext uri="{FF2B5EF4-FFF2-40B4-BE49-F238E27FC236}">
                  <a16:creationId xmlns:a16="http://schemas.microsoft.com/office/drawing/2014/main" id="{5EBFE8A8-1DEA-D37F-3C2E-E08E022270F9}"/>
                </a:ext>
              </a:extLst>
            </p:cNvPr>
            <p:cNvGrpSpPr/>
            <p:nvPr/>
          </p:nvGrpSpPr>
          <p:grpSpPr>
            <a:xfrm>
              <a:off x="-2174751" y="3367058"/>
              <a:ext cx="1883280" cy="1144521"/>
              <a:chOff x="-2174751" y="3367058"/>
              <a:chExt cx="1883280" cy="1144521"/>
            </a:xfrm>
          </p:grpSpPr>
          <p:sp>
            <p:nvSpPr>
              <p:cNvPr id="24" name="ZoneTexte 315">
                <a:extLst>
                  <a:ext uri="{FF2B5EF4-FFF2-40B4-BE49-F238E27FC236}">
                    <a16:creationId xmlns:a16="http://schemas.microsoft.com/office/drawing/2014/main" id="{C7D535F6-EDCB-406C-DD59-358909F0D1E3}"/>
                  </a:ext>
                </a:extLst>
              </p:cNvPr>
              <p:cNvSpPr txBox="1"/>
              <p:nvPr/>
            </p:nvSpPr>
            <p:spPr>
              <a:xfrm>
                <a:off x="-1808737" y="3398454"/>
                <a:ext cx="1517266" cy="1113125"/>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1000"/>
                  </a:spcAft>
                  <a:buClrTx/>
                  <a:buSzTx/>
                  <a:buFontTx/>
                  <a:buNone/>
                  <a:tabLst/>
                  <a:defRPr/>
                </a:pPr>
                <a:r>
                  <a:rPr kumimoji="0" lang="en-US" sz="1600" b="1" i="0" u="none" strike="noStrike" kern="0" cap="none" spc="0" normalizeH="0" baseline="0" noProof="0">
                    <a:ln>
                      <a:noFill/>
                    </a:ln>
                    <a:solidFill>
                      <a:prstClr val="black"/>
                    </a:solidFill>
                    <a:effectLst/>
                    <a:uLnTx/>
                    <a:uFillTx/>
                    <a:latin typeface="DM Sans (Body)"/>
                    <a:ea typeface="+mn-ea"/>
                    <a:cs typeface="Calibri Light"/>
                  </a:rPr>
                  <a:t>67% every </a:t>
                </a:r>
                <a:br>
                  <a:rPr kumimoji="0" lang="en-US" sz="1600" b="1" i="0" u="none" strike="noStrike" kern="0" cap="none" spc="0" normalizeH="0" baseline="0" noProof="0">
                    <a:ln>
                      <a:noFill/>
                    </a:ln>
                    <a:solidFill>
                      <a:prstClr val="black"/>
                    </a:solidFill>
                    <a:effectLst/>
                    <a:uLnTx/>
                    <a:uFillTx/>
                    <a:latin typeface="DM Sans (Body)"/>
                    <a:ea typeface="+mn-ea"/>
                    <a:cs typeface="Calibri Light"/>
                  </a:rPr>
                </a:br>
                <a:r>
                  <a:rPr kumimoji="0" lang="en-US" sz="1600" b="1" i="0" u="none" strike="noStrike" kern="0" cap="none" spc="0" normalizeH="0" baseline="0" noProof="0">
                    <a:ln>
                      <a:noFill/>
                    </a:ln>
                    <a:solidFill>
                      <a:prstClr val="black"/>
                    </a:solidFill>
                    <a:effectLst/>
                    <a:uLnTx/>
                    <a:uFillTx/>
                    <a:latin typeface="DM Sans (Body)"/>
                    <a:ea typeface="+mn-ea"/>
                    <a:cs typeface="Calibri Light"/>
                  </a:rPr>
                  <a:t>2 weeks </a:t>
                </a:r>
                <a:endParaRPr kumimoji="0" lang="en-US" sz="1400" b="0" i="0" u="none" strike="noStrike" kern="0" cap="none" spc="0" normalizeH="0" baseline="0" noProof="0">
                  <a:ln>
                    <a:noFill/>
                  </a:ln>
                  <a:solidFill>
                    <a:prstClr val="black"/>
                  </a:solidFill>
                  <a:effectLst/>
                  <a:uLnTx/>
                  <a:uFillTx/>
                  <a:latin typeface="DM Sans" pitchFamily="2" charset="0"/>
                  <a:ea typeface="+mn-ea"/>
                  <a:cs typeface="Calibri Light"/>
                </a:endParaRPr>
              </a:p>
              <a:p>
                <a:pPr marL="0" marR="0" lvl="0" indent="0" algn="l" defTabSz="685663" rtl="0" eaLnBrk="1" fontAlgn="auto" latinLnBrk="0" hangingPunct="1">
                  <a:lnSpc>
                    <a:spcPct val="100000"/>
                  </a:lnSpc>
                  <a:spcBef>
                    <a:spcPts val="0"/>
                  </a:spcBef>
                  <a:spcAft>
                    <a:spcPts val="1000"/>
                  </a:spcAft>
                  <a:buClrTx/>
                  <a:buSzTx/>
                  <a:buFontTx/>
                  <a:buNone/>
                  <a:tabLst/>
                  <a:defRPr/>
                </a:pPr>
                <a:r>
                  <a:rPr kumimoji="0" lang="en-US" sz="1600" b="1" i="0" u="none" strike="noStrike" kern="0" cap="none" spc="0" normalizeH="0" baseline="0" noProof="0">
                    <a:ln>
                      <a:noFill/>
                    </a:ln>
                    <a:solidFill>
                      <a:prstClr val="black"/>
                    </a:solidFill>
                    <a:effectLst/>
                    <a:uLnTx/>
                    <a:uFillTx/>
                    <a:latin typeface="DM Sans" pitchFamily="2" charset="0"/>
                    <a:ea typeface="+mn-ea"/>
                    <a:cs typeface="Calibri Light"/>
                  </a:rPr>
                  <a:t>22%</a:t>
                </a:r>
                <a:r>
                  <a:rPr kumimoji="0" lang="en-US" sz="1400" b="0" i="0" u="none" strike="noStrike" kern="0" cap="none" spc="0" normalizeH="0" baseline="0" noProof="0">
                    <a:ln>
                      <a:noFill/>
                    </a:ln>
                    <a:solidFill>
                      <a:prstClr val="black"/>
                    </a:solidFill>
                    <a:effectLst/>
                    <a:uLnTx/>
                    <a:uFillTx/>
                    <a:latin typeface="DM Sans" pitchFamily="2" charset="0"/>
                    <a:ea typeface="+mn-ea"/>
                    <a:cs typeface="Calibri Light"/>
                  </a:rPr>
                  <a:t> up to every </a:t>
                </a:r>
                <a:r>
                  <a:rPr kumimoji="0" lang="en-US" sz="1600" b="1" i="0" u="none" strike="noStrike" kern="0" cap="none" spc="0" normalizeH="0" baseline="0" noProof="0">
                    <a:ln>
                      <a:noFill/>
                    </a:ln>
                    <a:solidFill>
                      <a:prstClr val="black"/>
                    </a:solidFill>
                    <a:effectLst/>
                    <a:uLnTx/>
                    <a:uFillTx/>
                    <a:latin typeface="DM Sans" pitchFamily="2" charset="0"/>
                    <a:ea typeface="+mn-ea"/>
                    <a:cs typeface="Calibri Light"/>
                  </a:rPr>
                  <a:t>2 months</a:t>
                </a:r>
                <a:endParaRPr kumimoji="0" lang="en-US" sz="2800" b="0" i="0" u="none" strike="noStrike" kern="1200" cap="none" spc="0" normalizeH="0" baseline="0" noProof="0">
                  <a:ln>
                    <a:noFill/>
                  </a:ln>
                  <a:solidFill>
                    <a:prstClr val="black"/>
                  </a:solidFill>
                  <a:effectLst/>
                  <a:uLnTx/>
                  <a:uFillTx/>
                  <a:latin typeface="The Hand Black" panose="03070902030502020204" pitchFamily="66" charset="0"/>
                  <a:ea typeface="+mn-ea"/>
                  <a:cs typeface="+mn-cs"/>
                </a:endParaRPr>
              </a:p>
            </p:txBody>
          </p:sp>
          <p:sp>
            <p:nvSpPr>
              <p:cNvPr id="25" name="Freeform 2">
                <a:extLst>
                  <a:ext uri="{FF2B5EF4-FFF2-40B4-BE49-F238E27FC236}">
                    <a16:creationId xmlns:a16="http://schemas.microsoft.com/office/drawing/2014/main" id="{C774330E-85A3-6966-8EC7-7291ED60D2FE}"/>
                  </a:ext>
                </a:extLst>
              </p:cNvPr>
              <p:cNvSpPr/>
              <p:nvPr/>
            </p:nvSpPr>
            <p:spPr>
              <a:xfrm>
                <a:off x="-2174751" y="3982115"/>
                <a:ext cx="316623" cy="248500"/>
              </a:xfrm>
              <a:custGeom>
                <a:avLst/>
                <a:gdLst/>
                <a:ahLst/>
                <a:cxnLst/>
                <a:rect l="l" t="t" r="r" b="b"/>
                <a:pathLst>
                  <a:path w="5685389" h="4114800">
                    <a:moveTo>
                      <a:pt x="0" y="0"/>
                    </a:moveTo>
                    <a:lnTo>
                      <a:pt x="5685388" y="0"/>
                    </a:lnTo>
                    <a:lnTo>
                      <a:pt x="5685388" y="4114800"/>
                    </a:lnTo>
                    <a:lnTo>
                      <a:pt x="0" y="4114800"/>
                    </a:lnTo>
                    <a:lnTo>
                      <a:pt x="0" y="0"/>
                    </a:lnTo>
                    <a:close/>
                  </a:path>
                </a:pathLst>
              </a:custGeom>
              <a: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
                <a:extLst>
                  <a:ext uri="{FF2B5EF4-FFF2-40B4-BE49-F238E27FC236}">
                    <a16:creationId xmlns:a16="http://schemas.microsoft.com/office/drawing/2014/main" id="{E2B3F8AA-4FAE-3736-1018-B7BDD614FF0E}"/>
                  </a:ext>
                </a:extLst>
              </p:cNvPr>
              <p:cNvSpPr/>
              <p:nvPr/>
            </p:nvSpPr>
            <p:spPr>
              <a:xfrm>
                <a:off x="-2174751" y="3367058"/>
                <a:ext cx="316623" cy="248500"/>
              </a:xfrm>
              <a:custGeom>
                <a:avLst/>
                <a:gdLst/>
                <a:ahLst/>
                <a:cxnLst/>
                <a:rect l="l" t="t" r="r" b="b"/>
                <a:pathLst>
                  <a:path w="5685389" h="4114800">
                    <a:moveTo>
                      <a:pt x="0" y="0"/>
                    </a:moveTo>
                    <a:lnTo>
                      <a:pt x="5685388" y="0"/>
                    </a:lnTo>
                    <a:lnTo>
                      <a:pt x="5685388" y="4114800"/>
                    </a:lnTo>
                    <a:lnTo>
                      <a:pt x="0" y="4114800"/>
                    </a:lnTo>
                    <a:lnTo>
                      <a:pt x="0" y="0"/>
                    </a:lnTo>
                    <a:close/>
                  </a:path>
                </a:pathLst>
              </a:custGeom>
              <a: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pic>
        <p:nvPicPr>
          <p:cNvPr id="3" name="Graphic 2">
            <a:extLst>
              <a:ext uri="{FF2B5EF4-FFF2-40B4-BE49-F238E27FC236}">
                <a16:creationId xmlns:a16="http://schemas.microsoft.com/office/drawing/2014/main" id="{80AF4A17-990E-5428-7BEA-EB6F311FBEDF}"/>
              </a:ext>
            </a:extLst>
          </p:cNvPr>
          <p:cNvPicPr>
            <a:picLocks noChangeAspect="1"/>
          </p:cNvPicPr>
          <p:nvPr/>
        </p:nvPicPr>
        <p:blipFill>
          <a:blip r:embed="rId25" cstate="screen">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612137" y="1310090"/>
            <a:ext cx="882321" cy="886319"/>
          </a:xfrm>
          <a:prstGeom prst="rect">
            <a:avLst/>
          </a:prstGeom>
        </p:spPr>
      </p:pic>
    </p:spTree>
    <p:extLst>
      <p:ext uri="{BB962C8B-B14F-4D97-AF65-F5344CB8AC3E}">
        <p14:creationId xmlns:p14="http://schemas.microsoft.com/office/powerpoint/2010/main" val="11959730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00235 0 L 0.20338 0 " pathEditMode="relative" rAng="0" ptsTypes="AA">
                                      <p:cBhvr>
                                        <p:cTn id="6" dur="2000" fill="hold"/>
                                        <p:tgtEl>
                                          <p:spTgt spid="11"/>
                                        </p:tgtEl>
                                        <p:attrNameLst>
                                          <p:attrName>ppt_x</p:attrName>
                                          <p:attrName>ppt_y</p:attrName>
                                        </p:attrNameLst>
                                      </p:cBhvr>
                                      <p:rCtr x="10286" y="0"/>
                                    </p:animMotion>
                                  </p:childTnLst>
                                </p:cTn>
                              </p:par>
                              <p:par>
                                <p:cTn id="7" presetID="42" presetClass="path" presetSubtype="0" accel="50000" decel="50000" fill="hold" nodeType="withEffect">
                                  <p:stCondLst>
                                    <p:cond delay="0"/>
                                  </p:stCondLst>
                                  <p:childTnLst>
                                    <p:animMotion origin="layout" path="M 2.5E-6 4.44444E-6 L 0.20273 0.00277 " pathEditMode="relative" rAng="0" ptsTypes="AA">
                                      <p:cBhvr>
                                        <p:cTn id="8" dur="2000" fill="hold"/>
                                        <p:tgtEl>
                                          <p:spTgt spid="3"/>
                                        </p:tgtEl>
                                        <p:attrNameLst>
                                          <p:attrName>ppt_x</p:attrName>
                                          <p:attrName>ppt_y</p:attrName>
                                        </p:attrNameLst>
                                      </p:cBhvr>
                                      <p:rCtr x="10130"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Title 30">
            <a:extLst>
              <a:ext uri="{FF2B5EF4-FFF2-40B4-BE49-F238E27FC236}">
                <a16:creationId xmlns:a16="http://schemas.microsoft.com/office/drawing/2014/main" id="{B7F2FDD9-66ED-64E3-AEA1-2A2D9841D21B}"/>
              </a:ext>
            </a:extLst>
          </p:cNvPr>
          <p:cNvSpPr>
            <a:spLocks noGrp="1"/>
          </p:cNvSpPr>
          <p:nvPr>
            <p:ph type="title"/>
          </p:nvPr>
        </p:nvSpPr>
        <p:spPr>
          <a:xfrm>
            <a:off x="302400" y="302400"/>
            <a:ext cx="11591925" cy="421526"/>
          </a:xfrm>
        </p:spPr>
        <p:txBody>
          <a:bodyPr/>
          <a:lstStyle/>
          <a:p>
            <a:r>
              <a:rPr lang="en-US"/>
              <a:t>Needs by hair type</a:t>
            </a:r>
          </a:p>
        </p:txBody>
      </p:sp>
      <p:sp>
        <p:nvSpPr>
          <p:cNvPr id="60" name="Rectangle 59">
            <a:extLst>
              <a:ext uri="{FF2B5EF4-FFF2-40B4-BE49-F238E27FC236}">
                <a16:creationId xmlns:a16="http://schemas.microsoft.com/office/drawing/2014/main" id="{9843E1C7-7C54-8FE7-307A-A0E0E029FC00}"/>
              </a:ext>
            </a:extLst>
          </p:cNvPr>
          <p:cNvSpPr/>
          <p:nvPr/>
        </p:nvSpPr>
        <p:spPr>
          <a:xfrm>
            <a:off x="9176120" y="961308"/>
            <a:ext cx="2696400" cy="5220000"/>
          </a:xfrm>
          <a:prstGeom prst="rect">
            <a:avLst/>
          </a:prstGeom>
          <a:solidFill>
            <a:srgbClr val="B3978F"/>
          </a:solidFill>
          <a:ln w="2442"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DM Sans"/>
              <a:ea typeface="+mn-ea"/>
              <a:cs typeface="+mn-cs"/>
            </a:endParaRPr>
          </a:p>
        </p:txBody>
      </p:sp>
      <p:sp>
        <p:nvSpPr>
          <p:cNvPr id="61" name="Rectangle 60">
            <a:extLst>
              <a:ext uri="{FF2B5EF4-FFF2-40B4-BE49-F238E27FC236}">
                <a16:creationId xmlns:a16="http://schemas.microsoft.com/office/drawing/2014/main" id="{84123B48-1AB9-EB4F-7076-F0047E1EFDC0}"/>
              </a:ext>
            </a:extLst>
          </p:cNvPr>
          <p:cNvSpPr/>
          <p:nvPr/>
        </p:nvSpPr>
        <p:spPr>
          <a:xfrm>
            <a:off x="6361590" y="961308"/>
            <a:ext cx="2700000" cy="5220000"/>
          </a:xfrm>
          <a:prstGeom prst="rect">
            <a:avLst/>
          </a:prstGeom>
          <a:solidFill>
            <a:srgbClr val="BD69D7"/>
          </a:solidFill>
          <a:ln w="2442"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DM Sans"/>
              <a:ea typeface="+mn-ea"/>
              <a:cs typeface="+mn-cs"/>
            </a:endParaRPr>
          </a:p>
        </p:txBody>
      </p:sp>
      <p:sp>
        <p:nvSpPr>
          <p:cNvPr id="62" name="Rectangle 61">
            <a:extLst>
              <a:ext uri="{FF2B5EF4-FFF2-40B4-BE49-F238E27FC236}">
                <a16:creationId xmlns:a16="http://schemas.microsoft.com/office/drawing/2014/main" id="{2BA9C423-9CA3-CADD-6CFA-CFFE84248AF7}"/>
              </a:ext>
            </a:extLst>
          </p:cNvPr>
          <p:cNvSpPr/>
          <p:nvPr/>
        </p:nvSpPr>
        <p:spPr>
          <a:xfrm>
            <a:off x="3547059" y="961308"/>
            <a:ext cx="2700000" cy="5220000"/>
          </a:xfrm>
          <a:prstGeom prst="rect">
            <a:avLst/>
          </a:prstGeom>
          <a:solidFill>
            <a:srgbClr val="FED6AD"/>
          </a:solidFill>
          <a:ln w="2442"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DM Sans"/>
              <a:ea typeface="+mn-ea"/>
              <a:cs typeface="+mn-cs"/>
            </a:endParaRPr>
          </a:p>
        </p:txBody>
      </p:sp>
      <p:sp>
        <p:nvSpPr>
          <p:cNvPr id="77" name="TextBox 76">
            <a:extLst>
              <a:ext uri="{FF2B5EF4-FFF2-40B4-BE49-F238E27FC236}">
                <a16:creationId xmlns:a16="http://schemas.microsoft.com/office/drawing/2014/main" id="{58FD0E9C-2EA9-C020-51D7-334B964F8441}"/>
              </a:ext>
            </a:extLst>
          </p:cNvPr>
          <p:cNvSpPr txBox="1"/>
          <p:nvPr/>
        </p:nvSpPr>
        <p:spPr>
          <a:xfrm>
            <a:off x="3547060" y="5101591"/>
            <a:ext cx="8329408"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100" normalizeH="0" baseline="0" noProof="0">
                <a:ln>
                  <a:noFill/>
                </a:ln>
                <a:solidFill>
                  <a:prstClr val="black"/>
                </a:solidFill>
                <a:effectLst/>
                <a:uLnTx/>
                <a:uFillTx/>
                <a:latin typeface="DM Sans (Body)"/>
                <a:ea typeface="+mn-ea"/>
                <a:cs typeface="+mn-cs"/>
              </a:rPr>
              <a:t>M</a:t>
            </a:r>
            <a:r>
              <a:rPr kumimoji="0" lang="en-US" sz="1200" b="1" i="0" u="none" strike="noStrike" kern="1200" cap="none" spc="100" normalizeH="0" baseline="0" noProof="0">
                <a:ln>
                  <a:noFill/>
                </a:ln>
                <a:solidFill>
                  <a:prstClr val="black"/>
                </a:solidFill>
                <a:effectLst/>
                <a:uLnTx/>
                <a:uFillTx/>
                <a:latin typeface="DM Sans (Body)"/>
                <a:ea typeface="+mn-ea"/>
                <a:cs typeface="+mn-cs"/>
              </a:rPr>
              <a:t>ORE DEFINITION (STRAIGHT, WAVY, CURLY) </a:t>
            </a:r>
            <a:r>
              <a:rPr kumimoji="0" lang="en-US" sz="1200" b="1" i="0" u="none" strike="noStrike" kern="1200" cap="none" spc="100" normalizeH="0" baseline="0" noProof="0">
                <a:ln>
                  <a:noFill/>
                </a:ln>
                <a:solidFill>
                  <a:prstClr val="black"/>
                </a:solidFill>
                <a:effectLst/>
                <a:uLnTx/>
                <a:uFillTx/>
                <a:latin typeface="DM Sans" pitchFamily="2" charset="0"/>
                <a:ea typeface="+mn-ea"/>
                <a:cs typeface="+mn-cs"/>
              </a:rPr>
              <a:t>(+)</a:t>
            </a:r>
            <a:endParaRPr kumimoji="0" lang="en-US" sz="1200" b="1" i="0" u="none" strike="noStrike" kern="1200" cap="none" spc="100" normalizeH="0" baseline="0" noProof="0">
              <a:ln>
                <a:noFill/>
              </a:ln>
              <a:solidFill>
                <a:prstClr val="black"/>
              </a:solidFill>
              <a:effectLst/>
              <a:uLnTx/>
              <a:uFillTx/>
              <a:latin typeface="DM Sans (Body)"/>
              <a:ea typeface="+mn-ea"/>
              <a:cs typeface="+mn-cs"/>
            </a:endParaRPr>
          </a:p>
        </p:txBody>
      </p:sp>
      <p:sp>
        <p:nvSpPr>
          <p:cNvPr id="63" name="Rectangle 62">
            <a:extLst>
              <a:ext uri="{FF2B5EF4-FFF2-40B4-BE49-F238E27FC236}">
                <a16:creationId xmlns:a16="http://schemas.microsoft.com/office/drawing/2014/main" id="{88753585-0E2A-396D-B6AF-ED1B6CCF5B2C}"/>
              </a:ext>
            </a:extLst>
          </p:cNvPr>
          <p:cNvSpPr/>
          <p:nvPr/>
        </p:nvSpPr>
        <p:spPr>
          <a:xfrm>
            <a:off x="0" y="961308"/>
            <a:ext cx="3432528" cy="5220000"/>
          </a:xfrm>
          <a:prstGeom prst="rect">
            <a:avLst/>
          </a:prstGeom>
          <a:solidFill>
            <a:srgbClr val="FAEBDC"/>
          </a:solidFill>
          <a:ln w="2442"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DM Sans"/>
              <a:ea typeface="+mn-ea"/>
              <a:cs typeface="+mn-cs"/>
            </a:endParaRPr>
          </a:p>
        </p:txBody>
      </p:sp>
      <p:sp>
        <p:nvSpPr>
          <p:cNvPr id="78" name="TextBox 77">
            <a:extLst>
              <a:ext uri="{FF2B5EF4-FFF2-40B4-BE49-F238E27FC236}">
                <a16:creationId xmlns:a16="http://schemas.microsoft.com/office/drawing/2014/main" id="{838FD852-62D4-66F4-161A-FF75656FFCC7}"/>
              </a:ext>
            </a:extLst>
          </p:cNvPr>
          <p:cNvSpPr txBox="1"/>
          <p:nvPr/>
        </p:nvSpPr>
        <p:spPr>
          <a:xfrm>
            <a:off x="737584" y="4085847"/>
            <a:ext cx="8324006" cy="252115"/>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100" normalizeH="0" baseline="0" noProof="0">
              <a:ln>
                <a:noFill/>
              </a:ln>
              <a:solidFill>
                <a:prstClr val="black"/>
              </a:solidFill>
              <a:effectLst/>
              <a:uLnTx/>
              <a:uFillTx/>
              <a:latin typeface="DM Sans (Body)"/>
              <a:ea typeface="+mn-ea"/>
              <a:cs typeface="+mn-cs"/>
            </a:endParaRPr>
          </a:p>
        </p:txBody>
      </p:sp>
      <p:sp>
        <p:nvSpPr>
          <p:cNvPr id="3" name="TextBox 2">
            <a:extLst>
              <a:ext uri="{FF2B5EF4-FFF2-40B4-BE49-F238E27FC236}">
                <a16:creationId xmlns:a16="http://schemas.microsoft.com/office/drawing/2014/main" id="{BFB63818-36CC-9EF5-9A91-38D4C31A8986}"/>
              </a:ext>
            </a:extLst>
          </p:cNvPr>
          <p:cNvSpPr txBox="1"/>
          <p:nvPr/>
        </p:nvSpPr>
        <p:spPr>
          <a:xfrm>
            <a:off x="732526" y="3747304"/>
            <a:ext cx="5514533"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a:ln>
                  <a:noFill/>
                </a:ln>
                <a:solidFill>
                  <a:srgbClr val="897974"/>
                </a:solidFill>
                <a:effectLst/>
                <a:uLnTx/>
                <a:uFillTx/>
                <a:latin typeface="DM Sans (Body)"/>
                <a:ea typeface="+mn-ea"/>
                <a:cs typeface="+mn-cs"/>
              </a:rPr>
              <a:t>LESS OILY SCALP </a:t>
            </a:r>
            <a:r>
              <a:rPr kumimoji="0" lang="en-US" sz="1200" b="1" i="0" u="none" strike="noStrike" kern="1200" cap="none" spc="100" normalizeH="0" baseline="0" noProof="0">
                <a:ln>
                  <a:noFill/>
                </a:ln>
                <a:solidFill>
                  <a:srgbClr val="897974"/>
                </a:solidFill>
                <a:effectLst/>
                <a:uLnTx/>
                <a:uFillTx/>
                <a:latin typeface="DM Sans" pitchFamily="2" charset="0"/>
                <a:ea typeface="+mn-ea"/>
                <a:cs typeface="+mn-cs"/>
              </a:rPr>
              <a:t>(+)</a:t>
            </a:r>
            <a:endParaRPr kumimoji="0" lang="en-US" sz="1200" b="1" i="0" u="none" strike="noStrike" kern="1200" cap="none" spc="100" normalizeH="0" baseline="0" noProof="0">
              <a:ln>
                <a:noFill/>
              </a:ln>
              <a:solidFill>
                <a:srgbClr val="897974"/>
              </a:solidFill>
              <a:effectLst/>
              <a:uLnTx/>
              <a:uFillTx/>
              <a:latin typeface="DM Sans (Body)"/>
              <a:ea typeface="+mn-ea"/>
              <a:cs typeface="+mn-cs"/>
            </a:endParaRPr>
          </a:p>
        </p:txBody>
      </p:sp>
      <p:grpSp>
        <p:nvGrpSpPr>
          <p:cNvPr id="68" name="Group 67">
            <a:extLst>
              <a:ext uri="{FF2B5EF4-FFF2-40B4-BE49-F238E27FC236}">
                <a16:creationId xmlns:a16="http://schemas.microsoft.com/office/drawing/2014/main" id="{15B3B642-F60B-4EA0-48DF-7A526B93FE39}"/>
              </a:ext>
            </a:extLst>
          </p:cNvPr>
          <p:cNvGrpSpPr/>
          <p:nvPr/>
        </p:nvGrpSpPr>
        <p:grpSpPr>
          <a:xfrm>
            <a:off x="1182914" y="1030185"/>
            <a:ext cx="1819732" cy="1249200"/>
            <a:chOff x="1182914" y="1030185"/>
            <a:chExt cx="1819732" cy="1249200"/>
          </a:xfrm>
        </p:grpSpPr>
        <p:pic>
          <p:nvPicPr>
            <p:cNvPr id="42" name="Imagem 10" descr="Desenho de personagem de desenho animado&#10;&#10;Descrição gerada automaticamente">
              <a:extLst>
                <a:ext uri="{FF2B5EF4-FFF2-40B4-BE49-F238E27FC236}">
                  <a16:creationId xmlns:a16="http://schemas.microsoft.com/office/drawing/2014/main" id="{9864273E-8487-1617-4E49-3C9A76E819B4}"/>
                </a:ext>
              </a:extLst>
            </p:cNvPr>
            <p:cNvPicPr>
              <a:picLocks/>
            </p:cNvPicPr>
            <p:nvPr/>
          </p:nvPicPr>
          <p:blipFill>
            <a:blip r:embed="rId3" cstate="screen">
              <a:alphaModFix amt="50000"/>
              <a:extLst>
                <a:ext uri="{28A0092B-C50C-407E-A947-70E740481C1C}">
                  <a14:useLocalDpi xmlns:a14="http://schemas.microsoft.com/office/drawing/2010/main"/>
                </a:ext>
              </a:extLst>
            </a:blip>
            <a:stretch>
              <a:fillRect/>
            </a:stretch>
          </p:blipFill>
          <p:spPr>
            <a:xfrm>
              <a:off x="1182914" y="1030185"/>
              <a:ext cx="878400" cy="1249200"/>
            </a:xfrm>
            <a:prstGeom prst="rect">
              <a:avLst/>
            </a:prstGeom>
          </p:spPr>
        </p:pic>
        <p:sp>
          <p:nvSpPr>
            <p:cNvPr id="33" name="TextBox 32">
              <a:extLst>
                <a:ext uri="{FF2B5EF4-FFF2-40B4-BE49-F238E27FC236}">
                  <a16:creationId xmlns:a16="http://schemas.microsoft.com/office/drawing/2014/main" id="{55AFDCE8-C440-B621-B121-A111B64E3465}"/>
                </a:ext>
              </a:extLst>
            </p:cNvPr>
            <p:cNvSpPr txBox="1"/>
            <p:nvPr/>
          </p:nvSpPr>
          <p:spPr>
            <a:xfrm>
              <a:off x="1998589" y="1526259"/>
              <a:ext cx="1004057" cy="268496"/>
            </a:xfrm>
            <a:prstGeom prst="rect">
              <a:avLst/>
            </a:prstGeom>
            <a:noFill/>
          </p:spPr>
          <p:txBody>
            <a:bodyPr wrap="square" rtlCol="0">
              <a:sp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srgbClr val="897974"/>
                  </a:solidFill>
                  <a:effectLst/>
                  <a:uLnTx/>
                  <a:uFillTx/>
                  <a:latin typeface="DM Sans (Body)"/>
                  <a:ea typeface="+mn-ea"/>
                  <a:cs typeface="+mn-cs"/>
                </a:rPr>
                <a:t>STRAIGHT</a:t>
              </a:r>
              <a:endParaRPr kumimoji="0" lang="en-GB" sz="1200" b="1" i="0" u="none" strike="noStrike" kern="1200" cap="none" spc="100" normalizeH="0" baseline="0" noProof="0">
                <a:ln>
                  <a:noFill/>
                </a:ln>
                <a:solidFill>
                  <a:srgbClr val="897974"/>
                </a:solidFill>
                <a:effectLst/>
                <a:uLnTx/>
                <a:uFillTx/>
                <a:latin typeface="DM Sans (Body)"/>
                <a:ea typeface="+mn-ea"/>
                <a:cs typeface="+mn-cs"/>
              </a:endParaRPr>
            </a:p>
          </p:txBody>
        </p:sp>
      </p:grpSp>
      <p:grpSp>
        <p:nvGrpSpPr>
          <p:cNvPr id="71" name="Group 70">
            <a:extLst>
              <a:ext uri="{FF2B5EF4-FFF2-40B4-BE49-F238E27FC236}">
                <a16:creationId xmlns:a16="http://schemas.microsoft.com/office/drawing/2014/main" id="{073FDF8B-8CB8-0AA3-D8E5-8DCBFF8F542F}"/>
              </a:ext>
            </a:extLst>
          </p:cNvPr>
          <p:cNvGrpSpPr/>
          <p:nvPr/>
        </p:nvGrpSpPr>
        <p:grpSpPr>
          <a:xfrm>
            <a:off x="4083769" y="937357"/>
            <a:ext cx="1626580" cy="1400400"/>
            <a:chOff x="4083769" y="937357"/>
            <a:chExt cx="1626580" cy="1400400"/>
          </a:xfrm>
        </p:grpSpPr>
        <p:pic>
          <p:nvPicPr>
            <p:cNvPr id="40" name="Imagem 19" descr="Desenho de personagem de desenho animado&#10;&#10;Descrição gerada automaticamente com confiança baixa">
              <a:extLst>
                <a:ext uri="{FF2B5EF4-FFF2-40B4-BE49-F238E27FC236}">
                  <a16:creationId xmlns:a16="http://schemas.microsoft.com/office/drawing/2014/main" id="{1981B6EE-22F6-8C0B-BE9B-FB4729A85FB3}"/>
                </a:ext>
              </a:extLst>
            </p:cNvPr>
            <p:cNvPicPr>
              <a:picLocks/>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4083769" y="937357"/>
              <a:ext cx="990000" cy="1400400"/>
            </a:xfrm>
            <a:prstGeom prst="rect">
              <a:avLst/>
            </a:prstGeom>
          </p:spPr>
        </p:pic>
        <p:sp>
          <p:nvSpPr>
            <p:cNvPr id="37" name="TextBox 36">
              <a:extLst>
                <a:ext uri="{FF2B5EF4-FFF2-40B4-BE49-F238E27FC236}">
                  <a16:creationId xmlns:a16="http://schemas.microsoft.com/office/drawing/2014/main" id="{E446DF61-39EF-E31F-3655-3ED59FBA623F}"/>
                </a:ext>
              </a:extLst>
            </p:cNvPr>
            <p:cNvSpPr txBox="1"/>
            <p:nvPr/>
          </p:nvSpPr>
          <p:spPr>
            <a:xfrm>
              <a:off x="5025101" y="1526259"/>
              <a:ext cx="685248" cy="268496"/>
            </a:xfrm>
            <a:prstGeom prst="rect">
              <a:avLst/>
            </a:prstGeom>
            <a:noFill/>
          </p:spPr>
          <p:txBody>
            <a:bodyPr wrap="square"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l"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srgbClr val="897974"/>
                  </a:solidFill>
                  <a:effectLst/>
                  <a:uLnTx/>
                  <a:uFillTx/>
                  <a:latin typeface="DM Sans (Body)"/>
                  <a:ea typeface="+mn-ea"/>
                  <a:cs typeface="+mn-cs"/>
                </a:rPr>
                <a:t>WAVY</a:t>
              </a:r>
              <a:endParaRPr kumimoji="0" lang="en-GB" sz="1100" b="1" i="0" u="none" strike="noStrike" kern="1200" cap="none" spc="100" normalizeH="0" baseline="0" noProof="0">
                <a:ln>
                  <a:noFill/>
                </a:ln>
                <a:solidFill>
                  <a:srgbClr val="897974"/>
                </a:solidFill>
                <a:effectLst/>
                <a:uLnTx/>
                <a:uFillTx/>
                <a:latin typeface="DM Sans (Body)"/>
                <a:ea typeface="+mn-ea"/>
                <a:cs typeface="+mn-cs"/>
              </a:endParaRPr>
            </a:p>
          </p:txBody>
        </p:sp>
      </p:grpSp>
      <p:grpSp>
        <p:nvGrpSpPr>
          <p:cNvPr id="80" name="Group 79">
            <a:extLst>
              <a:ext uri="{FF2B5EF4-FFF2-40B4-BE49-F238E27FC236}">
                <a16:creationId xmlns:a16="http://schemas.microsoft.com/office/drawing/2014/main" id="{1EC81C0B-1B69-B31C-F8BA-CB0CD79E0403}"/>
              </a:ext>
            </a:extLst>
          </p:cNvPr>
          <p:cNvGrpSpPr/>
          <p:nvPr/>
        </p:nvGrpSpPr>
        <p:grpSpPr>
          <a:xfrm>
            <a:off x="6900062" y="997436"/>
            <a:ext cx="1623057" cy="1332000"/>
            <a:chOff x="6900062" y="997436"/>
            <a:chExt cx="1623057" cy="1332000"/>
          </a:xfrm>
        </p:grpSpPr>
        <p:pic>
          <p:nvPicPr>
            <p:cNvPr id="43" name="Imagem 4" descr="Desenho de personagem de desenho animado&#10;&#10;Descrição gerada automaticamente com confiança média">
              <a:extLst>
                <a:ext uri="{FF2B5EF4-FFF2-40B4-BE49-F238E27FC236}">
                  <a16:creationId xmlns:a16="http://schemas.microsoft.com/office/drawing/2014/main" id="{C733E690-11E5-242E-30A6-2B1B1539EBE9}"/>
                </a:ext>
              </a:extLst>
            </p:cNvPr>
            <p:cNvPicPr>
              <a:picLocks/>
            </p:cNvPicPr>
            <p:nvPr/>
          </p:nvPicPr>
          <p:blipFill>
            <a:blip r:embed="rId5" cstate="screen">
              <a:extLst>
                <a:ext uri="{28A0092B-C50C-407E-A947-70E740481C1C}">
                  <a14:useLocalDpi xmlns:a14="http://schemas.microsoft.com/office/drawing/2010/main"/>
                </a:ext>
              </a:extLst>
            </a:blip>
            <a:stretch>
              <a:fillRect/>
            </a:stretch>
          </p:blipFill>
          <p:spPr>
            <a:xfrm>
              <a:off x="6900062" y="997436"/>
              <a:ext cx="936000" cy="1332000"/>
            </a:xfrm>
            <a:prstGeom prst="rect">
              <a:avLst/>
            </a:prstGeom>
          </p:spPr>
        </p:pic>
        <p:sp>
          <p:nvSpPr>
            <p:cNvPr id="50" name="TextBox 49">
              <a:extLst>
                <a:ext uri="{FF2B5EF4-FFF2-40B4-BE49-F238E27FC236}">
                  <a16:creationId xmlns:a16="http://schemas.microsoft.com/office/drawing/2014/main" id="{71CAE66A-CDA1-D26F-52E2-594ADA798B83}"/>
                </a:ext>
              </a:extLst>
            </p:cNvPr>
            <p:cNvSpPr txBox="1"/>
            <p:nvPr/>
          </p:nvSpPr>
          <p:spPr>
            <a:xfrm>
              <a:off x="7805284" y="1526259"/>
              <a:ext cx="717835" cy="268496"/>
            </a:xfrm>
            <a:prstGeom prst="rect">
              <a:avLst/>
            </a:prstGeom>
            <a:noFill/>
          </p:spPr>
          <p:txBody>
            <a:bodyPr wrap="square"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l"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prstClr val="black"/>
                  </a:solidFill>
                  <a:effectLst/>
                  <a:uLnTx/>
                  <a:uFillTx/>
                  <a:latin typeface="DM Sans (Body)"/>
                  <a:ea typeface="+mn-ea"/>
                  <a:cs typeface="+mn-cs"/>
                </a:rPr>
                <a:t>CURLY</a:t>
              </a:r>
              <a:endParaRPr kumimoji="0" lang="en-GB" sz="1100" b="1" i="0" u="none" strike="noStrike" kern="1200" cap="none" spc="100" normalizeH="0" baseline="0" noProof="0">
                <a:ln>
                  <a:noFill/>
                </a:ln>
                <a:solidFill>
                  <a:prstClr val="black"/>
                </a:solidFill>
                <a:effectLst/>
                <a:uLnTx/>
                <a:uFillTx/>
                <a:latin typeface="DM Sans (Body)"/>
                <a:ea typeface="+mn-ea"/>
                <a:cs typeface="+mn-cs"/>
              </a:endParaRPr>
            </a:p>
          </p:txBody>
        </p:sp>
      </p:grpSp>
      <p:grpSp>
        <p:nvGrpSpPr>
          <p:cNvPr id="81" name="Group 80">
            <a:extLst>
              <a:ext uri="{FF2B5EF4-FFF2-40B4-BE49-F238E27FC236}">
                <a16:creationId xmlns:a16="http://schemas.microsoft.com/office/drawing/2014/main" id="{5C1F55C4-7C19-70DA-CA0A-99173ABDAB97}"/>
              </a:ext>
            </a:extLst>
          </p:cNvPr>
          <p:cNvGrpSpPr/>
          <p:nvPr/>
        </p:nvGrpSpPr>
        <p:grpSpPr>
          <a:xfrm>
            <a:off x="9716796" y="915216"/>
            <a:ext cx="1615049" cy="1400400"/>
            <a:chOff x="9716796" y="915216"/>
            <a:chExt cx="1615049" cy="1400400"/>
          </a:xfrm>
        </p:grpSpPr>
        <p:pic>
          <p:nvPicPr>
            <p:cNvPr id="35" name="Picture 10">
              <a:extLst>
                <a:ext uri="{FF2B5EF4-FFF2-40B4-BE49-F238E27FC236}">
                  <a16:creationId xmlns:a16="http://schemas.microsoft.com/office/drawing/2014/main" id="{8D86B9A9-6617-5741-9EAE-31309330F1F1}"/>
                </a:ext>
              </a:extLst>
            </p:cNvPr>
            <p:cNvPicPr>
              <a:picLocks/>
            </p:cNvPicPr>
            <p:nvPr/>
          </p:nvPicPr>
          <p:blipFill>
            <a:blip r:embed="rId6" cstate="screen">
              <a:extLst>
                <a:ext uri="{28A0092B-C50C-407E-A947-70E740481C1C}">
                  <a14:useLocalDpi xmlns:a14="http://schemas.microsoft.com/office/drawing/2010/main"/>
                </a:ext>
              </a:extLst>
            </a:blip>
            <a:srcRect/>
            <a:stretch>
              <a:fillRect/>
            </a:stretch>
          </p:blipFill>
          <p:spPr>
            <a:xfrm>
              <a:off x="9716796" y="915216"/>
              <a:ext cx="990000" cy="1400400"/>
            </a:xfrm>
            <a:prstGeom prst="rect">
              <a:avLst/>
            </a:prstGeom>
          </p:spPr>
        </p:pic>
        <p:sp>
          <p:nvSpPr>
            <p:cNvPr id="52" name="TextBox 51">
              <a:extLst>
                <a:ext uri="{FF2B5EF4-FFF2-40B4-BE49-F238E27FC236}">
                  <a16:creationId xmlns:a16="http://schemas.microsoft.com/office/drawing/2014/main" id="{7A8B9EB7-CEBB-0730-D1F3-74578C2CDBBE}"/>
                </a:ext>
              </a:extLst>
            </p:cNvPr>
            <p:cNvSpPr txBox="1"/>
            <p:nvPr/>
          </p:nvSpPr>
          <p:spPr>
            <a:xfrm>
              <a:off x="10637253" y="1526259"/>
              <a:ext cx="694592" cy="268496"/>
            </a:xfrm>
            <a:prstGeom prst="rect">
              <a:avLst/>
            </a:prstGeom>
            <a:noFill/>
          </p:spPr>
          <p:txBody>
            <a:bodyPr wrap="square"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l"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prstClr val="black"/>
                  </a:solidFill>
                  <a:effectLst/>
                  <a:uLnTx/>
                  <a:uFillTx/>
                  <a:latin typeface="DM Sans (Body)"/>
                  <a:ea typeface="+mn-ea"/>
                  <a:cs typeface="+mn-cs"/>
                </a:rPr>
                <a:t>COILY</a:t>
              </a:r>
              <a:endParaRPr kumimoji="0" lang="en-GB" sz="1100" b="1" i="0" u="none" strike="noStrike" kern="1200" cap="none" spc="100" normalizeH="0" baseline="0" noProof="0">
                <a:ln>
                  <a:noFill/>
                </a:ln>
                <a:solidFill>
                  <a:prstClr val="black"/>
                </a:solidFill>
                <a:effectLst/>
                <a:uLnTx/>
                <a:uFillTx/>
                <a:latin typeface="DM Sans (Body)"/>
                <a:ea typeface="+mn-ea"/>
                <a:cs typeface="+mn-cs"/>
              </a:endParaRPr>
            </a:p>
          </p:txBody>
        </p:sp>
      </p:grpSp>
      <p:sp>
        <p:nvSpPr>
          <p:cNvPr id="56" name="TextBox 55">
            <a:extLst>
              <a:ext uri="{FF2B5EF4-FFF2-40B4-BE49-F238E27FC236}">
                <a16:creationId xmlns:a16="http://schemas.microsoft.com/office/drawing/2014/main" id="{B7EDEE8E-C36A-13F8-ED06-4C2BEB4D49B9}"/>
              </a:ext>
            </a:extLst>
          </p:cNvPr>
          <p:cNvSpPr txBox="1"/>
          <p:nvPr/>
        </p:nvSpPr>
        <p:spPr>
          <a:xfrm>
            <a:off x="3547059" y="5440134"/>
            <a:ext cx="8325461"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a:ln>
                  <a:noFill/>
                </a:ln>
                <a:solidFill>
                  <a:prstClr val="black"/>
                </a:solidFill>
                <a:effectLst/>
                <a:uLnTx/>
                <a:uFillTx/>
                <a:latin typeface="DM Sans (Body)"/>
                <a:ea typeface="+mn-ea"/>
                <a:cs typeface="+mn-cs"/>
              </a:rPr>
              <a:t>MORE NOURISHED HAIR </a:t>
            </a:r>
            <a:r>
              <a:rPr kumimoji="0" lang="en-US" sz="1200" b="1" i="0" u="none" strike="noStrike" kern="1200" cap="none" spc="100" normalizeH="0" baseline="0" noProof="0">
                <a:ln>
                  <a:noFill/>
                </a:ln>
                <a:solidFill>
                  <a:prstClr val="black"/>
                </a:solidFill>
                <a:effectLst/>
                <a:uLnTx/>
                <a:uFillTx/>
                <a:latin typeface="DM Sans" pitchFamily="2" charset="0"/>
                <a:ea typeface="+mn-ea"/>
                <a:cs typeface="+mn-cs"/>
              </a:rPr>
              <a:t>(+)</a:t>
            </a:r>
            <a:endParaRPr kumimoji="0" lang="en-US" sz="1200" b="1" i="0" u="none" strike="noStrike" kern="1200" cap="none" spc="100" normalizeH="0" baseline="0" noProof="0">
              <a:ln>
                <a:noFill/>
              </a:ln>
              <a:solidFill>
                <a:prstClr val="black"/>
              </a:solidFill>
              <a:effectLst/>
              <a:uLnTx/>
              <a:uFillTx/>
              <a:latin typeface="DM Sans (Body)"/>
              <a:ea typeface="+mn-ea"/>
              <a:cs typeface="+mn-cs"/>
            </a:endParaRPr>
          </a:p>
        </p:txBody>
      </p:sp>
      <p:sp>
        <p:nvSpPr>
          <p:cNvPr id="6" name="TextBox 5">
            <a:extLst>
              <a:ext uri="{FF2B5EF4-FFF2-40B4-BE49-F238E27FC236}">
                <a16:creationId xmlns:a16="http://schemas.microsoft.com/office/drawing/2014/main" id="{F9DF1740-C847-846E-A27D-C0C0D5A616AF}"/>
              </a:ext>
            </a:extLst>
          </p:cNvPr>
          <p:cNvSpPr txBox="1"/>
          <p:nvPr/>
        </p:nvSpPr>
        <p:spPr>
          <a:xfrm>
            <a:off x="732528" y="2393132"/>
            <a:ext cx="2703400"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a:ln>
                  <a:noFill/>
                </a:ln>
                <a:solidFill>
                  <a:srgbClr val="897974"/>
                </a:solidFill>
                <a:effectLst/>
                <a:uLnTx/>
                <a:uFillTx/>
                <a:latin typeface="DM Sans (Body)"/>
                <a:ea typeface="+mn-ea"/>
                <a:cs typeface="+mn-cs"/>
              </a:rPr>
              <a:t>LESS FINE HAIR</a:t>
            </a:r>
          </a:p>
        </p:txBody>
      </p:sp>
      <p:sp>
        <p:nvSpPr>
          <p:cNvPr id="69" name="TextBox 68">
            <a:extLst>
              <a:ext uri="{FF2B5EF4-FFF2-40B4-BE49-F238E27FC236}">
                <a16:creationId xmlns:a16="http://schemas.microsoft.com/office/drawing/2014/main" id="{0F9290EA-A7F5-DC56-AF2B-ADC0E98D5BEC}"/>
              </a:ext>
            </a:extLst>
          </p:cNvPr>
          <p:cNvSpPr txBox="1"/>
          <p:nvPr/>
        </p:nvSpPr>
        <p:spPr>
          <a:xfrm>
            <a:off x="737178" y="2731675"/>
            <a:ext cx="2703400"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0" normalizeH="0" baseline="0" noProof="0">
                <a:ln>
                  <a:noFill/>
                </a:ln>
                <a:solidFill>
                  <a:srgbClr val="897974"/>
                </a:solidFill>
                <a:effectLst/>
                <a:uLnTx/>
                <a:uFillTx/>
                <a:latin typeface="DM Sans (Body)"/>
                <a:ea typeface="+mn-ea"/>
                <a:cs typeface="+mn-cs"/>
              </a:rPr>
              <a:t>MORE VOLUME</a:t>
            </a:r>
          </a:p>
        </p:txBody>
      </p:sp>
      <p:sp>
        <p:nvSpPr>
          <p:cNvPr id="70" name="TextBox 69">
            <a:extLst>
              <a:ext uri="{FF2B5EF4-FFF2-40B4-BE49-F238E27FC236}">
                <a16:creationId xmlns:a16="http://schemas.microsoft.com/office/drawing/2014/main" id="{061E11B3-D09E-14B0-AE4A-68CAA27CE06B}"/>
              </a:ext>
            </a:extLst>
          </p:cNvPr>
          <p:cNvSpPr txBox="1"/>
          <p:nvPr/>
        </p:nvSpPr>
        <p:spPr>
          <a:xfrm>
            <a:off x="732526" y="3408761"/>
            <a:ext cx="5514533"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a:ln>
                  <a:noFill/>
                </a:ln>
                <a:solidFill>
                  <a:srgbClr val="897974"/>
                </a:solidFill>
                <a:effectLst/>
                <a:uLnTx/>
                <a:uFillTx/>
                <a:latin typeface="DM Sans (Body)"/>
                <a:ea typeface="+mn-ea"/>
                <a:cs typeface="+mn-cs"/>
              </a:rPr>
              <a:t>LESS OILY HAIR </a:t>
            </a:r>
            <a:r>
              <a:rPr kumimoji="0" lang="en-US" sz="1200" b="1" i="0" u="none" strike="noStrike" kern="1200" cap="none" spc="100" normalizeH="0" baseline="0" noProof="0">
                <a:ln>
                  <a:noFill/>
                </a:ln>
                <a:solidFill>
                  <a:srgbClr val="897974"/>
                </a:solidFill>
                <a:effectLst/>
                <a:uLnTx/>
                <a:uFillTx/>
                <a:latin typeface="DM Sans" pitchFamily="2" charset="0"/>
                <a:ea typeface="+mn-ea"/>
                <a:cs typeface="+mn-cs"/>
              </a:rPr>
              <a:t>(+)</a:t>
            </a:r>
            <a:endParaRPr kumimoji="0" lang="en-US" sz="1200" b="1" i="0" u="none" strike="noStrike" kern="1200" cap="none" spc="100" normalizeH="0" baseline="0" noProof="0">
              <a:ln>
                <a:noFill/>
              </a:ln>
              <a:solidFill>
                <a:srgbClr val="897974"/>
              </a:solidFill>
              <a:effectLst/>
              <a:uLnTx/>
              <a:uFillTx/>
              <a:latin typeface="DM Sans (Body)"/>
              <a:ea typeface="+mn-ea"/>
              <a:cs typeface="+mn-cs"/>
            </a:endParaRPr>
          </a:p>
        </p:txBody>
      </p:sp>
      <p:sp>
        <p:nvSpPr>
          <p:cNvPr id="72" name="TextBox 71">
            <a:extLst>
              <a:ext uri="{FF2B5EF4-FFF2-40B4-BE49-F238E27FC236}">
                <a16:creationId xmlns:a16="http://schemas.microsoft.com/office/drawing/2014/main" id="{A55E93D1-AB53-123B-2638-B65CCE540FBC}"/>
              </a:ext>
            </a:extLst>
          </p:cNvPr>
          <p:cNvSpPr txBox="1"/>
          <p:nvPr/>
        </p:nvSpPr>
        <p:spPr>
          <a:xfrm>
            <a:off x="6363150" y="2393132"/>
            <a:ext cx="2696400"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lIns="72000"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0" normalizeH="0" baseline="0" noProof="0">
                <a:ln>
                  <a:noFill/>
                </a:ln>
                <a:solidFill>
                  <a:prstClr val="black"/>
                </a:solidFill>
                <a:effectLst/>
                <a:uLnTx/>
                <a:uFillTx/>
                <a:latin typeface="DM Sans (Body)"/>
                <a:ea typeface="+mn-ea"/>
                <a:cs typeface="+mn-cs"/>
              </a:rPr>
              <a:t>LESS DRY HAIR</a:t>
            </a:r>
          </a:p>
        </p:txBody>
      </p:sp>
      <p:sp>
        <p:nvSpPr>
          <p:cNvPr id="73" name="TextBox 72">
            <a:extLst>
              <a:ext uri="{FF2B5EF4-FFF2-40B4-BE49-F238E27FC236}">
                <a16:creationId xmlns:a16="http://schemas.microsoft.com/office/drawing/2014/main" id="{D788BE04-37AF-230C-D67A-A2A762E0EBEB}"/>
              </a:ext>
            </a:extLst>
          </p:cNvPr>
          <p:cNvSpPr txBox="1"/>
          <p:nvPr/>
        </p:nvSpPr>
        <p:spPr>
          <a:xfrm>
            <a:off x="9172520" y="2393132"/>
            <a:ext cx="2700000"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0" normalizeH="0" baseline="0" noProof="0">
                <a:ln>
                  <a:noFill/>
                </a:ln>
                <a:solidFill>
                  <a:prstClr val="black"/>
                </a:solidFill>
                <a:effectLst/>
                <a:uLnTx/>
                <a:uFillTx/>
                <a:latin typeface="DM Sans (Body)"/>
                <a:ea typeface="+mn-ea"/>
                <a:cs typeface="+mn-cs"/>
              </a:rPr>
              <a:t>DETANGLES EASILY</a:t>
            </a:r>
          </a:p>
        </p:txBody>
      </p:sp>
      <p:sp>
        <p:nvSpPr>
          <p:cNvPr id="74" name="TextBox 73">
            <a:extLst>
              <a:ext uri="{FF2B5EF4-FFF2-40B4-BE49-F238E27FC236}">
                <a16:creationId xmlns:a16="http://schemas.microsoft.com/office/drawing/2014/main" id="{CB158AA8-B91A-913E-D16D-E018DD2C4C02}"/>
              </a:ext>
            </a:extLst>
          </p:cNvPr>
          <p:cNvSpPr txBox="1"/>
          <p:nvPr/>
        </p:nvSpPr>
        <p:spPr>
          <a:xfrm>
            <a:off x="9172520" y="2731675"/>
            <a:ext cx="2700000"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0" normalizeH="0" baseline="0" noProof="0">
                <a:ln>
                  <a:noFill/>
                </a:ln>
                <a:solidFill>
                  <a:prstClr val="black"/>
                </a:solidFill>
                <a:effectLst/>
                <a:uLnTx/>
                <a:uFillTx/>
                <a:latin typeface="DM Sans (Body)"/>
                <a:ea typeface="+mn-ea"/>
                <a:cs typeface="+mn-cs"/>
              </a:rPr>
              <a:t>EASIER TO MANAGE</a:t>
            </a:r>
          </a:p>
        </p:txBody>
      </p:sp>
      <p:sp>
        <p:nvSpPr>
          <p:cNvPr id="79" name="TextBox 78">
            <a:extLst>
              <a:ext uri="{FF2B5EF4-FFF2-40B4-BE49-F238E27FC236}">
                <a16:creationId xmlns:a16="http://schemas.microsoft.com/office/drawing/2014/main" id="{FF928B7A-3C57-B6E8-66A1-212218532876}"/>
              </a:ext>
            </a:extLst>
          </p:cNvPr>
          <p:cNvSpPr txBox="1"/>
          <p:nvPr/>
        </p:nvSpPr>
        <p:spPr>
          <a:xfrm>
            <a:off x="730796" y="3070218"/>
            <a:ext cx="5514532"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0" normalizeH="0" baseline="0" noProof="0">
                <a:ln>
                  <a:noFill/>
                </a:ln>
                <a:solidFill>
                  <a:srgbClr val="897974"/>
                </a:solidFill>
                <a:effectLst/>
                <a:uLnTx/>
                <a:uFillTx/>
                <a:latin typeface="DM Sans (Body)"/>
                <a:ea typeface="+mn-ea"/>
                <a:cs typeface="+mn-cs"/>
              </a:rPr>
              <a:t>FEWER SPLIT ENDS</a:t>
            </a:r>
          </a:p>
        </p:txBody>
      </p:sp>
      <p:grpSp>
        <p:nvGrpSpPr>
          <p:cNvPr id="48" name="Group 47">
            <a:extLst>
              <a:ext uri="{FF2B5EF4-FFF2-40B4-BE49-F238E27FC236}">
                <a16:creationId xmlns:a16="http://schemas.microsoft.com/office/drawing/2014/main" id="{C1CEA7D7-64A2-D4C7-5EE4-FEF8581B4E52}"/>
              </a:ext>
            </a:extLst>
          </p:cNvPr>
          <p:cNvGrpSpPr/>
          <p:nvPr/>
        </p:nvGrpSpPr>
        <p:grpSpPr>
          <a:xfrm>
            <a:off x="3286658" y="4821957"/>
            <a:ext cx="5519691" cy="252000"/>
            <a:chOff x="3547059" y="4763048"/>
            <a:chExt cx="5519691" cy="252000"/>
          </a:xfrm>
        </p:grpSpPr>
        <p:sp>
          <p:nvSpPr>
            <p:cNvPr id="76" name="TextBox 75">
              <a:extLst>
                <a:ext uri="{FF2B5EF4-FFF2-40B4-BE49-F238E27FC236}">
                  <a16:creationId xmlns:a16="http://schemas.microsoft.com/office/drawing/2014/main" id="{3815AC0B-DD60-1E37-6519-8CD8DD26E0F6}"/>
                </a:ext>
              </a:extLst>
            </p:cNvPr>
            <p:cNvSpPr txBox="1"/>
            <p:nvPr/>
          </p:nvSpPr>
          <p:spPr>
            <a:xfrm>
              <a:off x="3547059" y="4763048"/>
              <a:ext cx="5519691"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100" normalizeH="0" baseline="0" noProof="0">
                <a:ln>
                  <a:noFill/>
                </a:ln>
                <a:solidFill>
                  <a:prstClr val="black"/>
                </a:solidFill>
                <a:effectLst/>
                <a:uLnTx/>
                <a:uFillTx/>
                <a:latin typeface="DM Sans (Body)"/>
                <a:ea typeface="+mn-ea"/>
                <a:cs typeface="+mn-cs"/>
              </a:endParaRPr>
            </a:p>
          </p:txBody>
        </p:sp>
        <p:sp>
          <p:nvSpPr>
            <p:cNvPr id="53" name="TextBox 52">
              <a:extLst>
                <a:ext uri="{FF2B5EF4-FFF2-40B4-BE49-F238E27FC236}">
                  <a16:creationId xmlns:a16="http://schemas.microsoft.com/office/drawing/2014/main" id="{4F721CE4-8286-4A6B-E6F5-32D36A279A52}"/>
                </a:ext>
              </a:extLst>
            </p:cNvPr>
            <p:cNvSpPr txBox="1"/>
            <p:nvPr/>
          </p:nvSpPr>
          <p:spPr>
            <a:xfrm>
              <a:off x="6363150" y="4763048"/>
              <a:ext cx="2700000" cy="252000"/>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a:ln>
                    <a:noFill/>
                  </a:ln>
                  <a:solidFill>
                    <a:prstClr val="black"/>
                  </a:solidFill>
                  <a:effectLst/>
                  <a:uLnTx/>
                  <a:uFillTx/>
                  <a:latin typeface="DM Sans" pitchFamily="2" charset="0"/>
                  <a:ea typeface="+mn-ea"/>
                  <a:cs typeface="+mn-cs"/>
                </a:rPr>
                <a:t>LESS FRIZZ (+)</a:t>
              </a:r>
            </a:p>
          </p:txBody>
        </p:sp>
      </p:grpSp>
      <p:grpSp>
        <p:nvGrpSpPr>
          <p:cNvPr id="47" name="Group 46">
            <a:extLst>
              <a:ext uri="{FF2B5EF4-FFF2-40B4-BE49-F238E27FC236}">
                <a16:creationId xmlns:a16="http://schemas.microsoft.com/office/drawing/2014/main" id="{D0F734C0-8E4C-A18C-CD49-BE30AF0305AC}"/>
              </a:ext>
            </a:extLst>
          </p:cNvPr>
          <p:cNvGrpSpPr/>
          <p:nvPr/>
        </p:nvGrpSpPr>
        <p:grpSpPr>
          <a:xfrm>
            <a:off x="1" y="5780334"/>
            <a:ext cx="11872520" cy="252000"/>
            <a:chOff x="1" y="5780334"/>
            <a:chExt cx="11872520" cy="252000"/>
          </a:xfrm>
        </p:grpSpPr>
        <p:sp>
          <p:nvSpPr>
            <p:cNvPr id="75" name="TextBox 74">
              <a:extLst>
                <a:ext uri="{FF2B5EF4-FFF2-40B4-BE49-F238E27FC236}">
                  <a16:creationId xmlns:a16="http://schemas.microsoft.com/office/drawing/2014/main" id="{BA19A83D-F91E-02F3-EA45-0DEA7025011C}"/>
                </a:ext>
              </a:extLst>
            </p:cNvPr>
            <p:cNvSpPr txBox="1"/>
            <p:nvPr/>
          </p:nvSpPr>
          <p:spPr>
            <a:xfrm>
              <a:off x="1" y="5780334"/>
              <a:ext cx="11872520"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54" name="TextBox 53">
              <a:extLst>
                <a:ext uri="{FF2B5EF4-FFF2-40B4-BE49-F238E27FC236}">
                  <a16:creationId xmlns:a16="http://schemas.microsoft.com/office/drawing/2014/main" id="{A37E94C7-2F49-59E1-BD85-8F9B84A1DB8B}"/>
                </a:ext>
              </a:extLst>
            </p:cNvPr>
            <p:cNvSpPr txBox="1"/>
            <p:nvPr/>
          </p:nvSpPr>
          <p:spPr>
            <a:xfrm>
              <a:off x="6363150" y="5780334"/>
              <a:ext cx="2778689" cy="252000"/>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0" normalizeH="0" baseline="0" noProof="0">
                  <a:ln>
                    <a:noFill/>
                  </a:ln>
                  <a:solidFill>
                    <a:prstClr val="black"/>
                  </a:solidFill>
                  <a:effectLst/>
                  <a:uLnTx/>
                  <a:uFillTx/>
                  <a:latin typeface="DM Sans" pitchFamily="2" charset="0"/>
                  <a:ea typeface="+mn-ea"/>
                  <a:cs typeface="+mn-cs"/>
                </a:rPr>
                <a:t>LESS DAMAGED HAIR</a:t>
              </a:r>
            </a:p>
          </p:txBody>
        </p:sp>
      </p:grpSp>
      <p:sp>
        <p:nvSpPr>
          <p:cNvPr id="58" name="TextBox 57">
            <a:extLst>
              <a:ext uri="{FF2B5EF4-FFF2-40B4-BE49-F238E27FC236}">
                <a16:creationId xmlns:a16="http://schemas.microsoft.com/office/drawing/2014/main" id="{51E9CA54-4C47-8A24-D25B-011A12C64FDC}"/>
              </a:ext>
            </a:extLst>
          </p:cNvPr>
          <p:cNvSpPr txBox="1"/>
          <p:nvPr/>
        </p:nvSpPr>
        <p:spPr>
          <a:xfrm>
            <a:off x="6363150" y="4084194"/>
            <a:ext cx="2700000"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0" normalizeH="0" baseline="0" noProof="0">
                <a:ln>
                  <a:noFill/>
                </a:ln>
                <a:solidFill>
                  <a:prstClr val="black"/>
                </a:solidFill>
                <a:effectLst/>
                <a:uLnTx/>
                <a:uFillTx/>
                <a:latin typeface="DM Sans (Body)"/>
                <a:ea typeface="+mn-ea"/>
                <a:cs typeface="+mn-cs"/>
              </a:rPr>
              <a:t>SHINIER HAIR</a:t>
            </a:r>
          </a:p>
        </p:txBody>
      </p:sp>
      <p:sp>
        <p:nvSpPr>
          <p:cNvPr id="34" name="Slide Number Placeholder 1">
            <a:extLst>
              <a:ext uri="{FF2B5EF4-FFF2-40B4-BE49-F238E27FC236}">
                <a16:creationId xmlns:a16="http://schemas.microsoft.com/office/drawing/2014/main" id="{6745E159-C64F-46D2-A684-8842CFD526C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6" name="base_and_source" descr="base_and_source">
            <a:extLst>
              <a:ext uri="{FF2B5EF4-FFF2-40B4-BE49-F238E27FC236}">
                <a16:creationId xmlns:a16="http://schemas.microsoft.com/office/drawing/2014/main" id="{DE4CF712-C052-F09D-AFB2-9C796DA817FB}"/>
              </a:ext>
            </a:extLst>
          </p:cNvPr>
          <p:cNvSpPr txBox="1">
            <a:spLocks/>
          </p:cNvSpPr>
          <p:nvPr/>
        </p:nvSpPr>
        <p:spPr>
          <a:xfrm>
            <a:off x="720001" y="6320668"/>
            <a:ext cx="7923256" cy="369332"/>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800" i="0" u="none" strike="noStrike" kern="1200" cap="none" spc="0" normalizeH="0" baseline="0" noProof="0">
                <a:ln>
                  <a:noFill/>
                </a:ln>
                <a:solidFill>
                  <a:prstClr val="black"/>
                </a:solidFill>
                <a:effectLst/>
                <a:uLnTx/>
                <a:uFillTx/>
                <a:latin typeface="DM Sans" pitchFamily="2" charset="0"/>
                <a:ea typeface="+mn-ea"/>
                <a:cs typeface="+mn-cs"/>
              </a:rPr>
              <a:t>* (+)</a:t>
            </a:r>
            <a:r>
              <a:rPr lang="en-US" i="0" kern="1200">
                <a:solidFill>
                  <a:prstClr val="black"/>
                </a:solidFill>
                <a:latin typeface="DM Sans" pitchFamily="2" charset="0"/>
                <a:cs typeface="+mn-cs"/>
              </a:rPr>
              <a:t> = s</a:t>
            </a:r>
            <a:r>
              <a:rPr kumimoji="0" lang="en-US" sz="800" i="0" u="none" strike="noStrike" kern="1200" cap="none" spc="0" normalizeH="0" baseline="0" noProof="0" err="1">
                <a:ln>
                  <a:noFill/>
                </a:ln>
                <a:solidFill>
                  <a:prstClr val="black"/>
                </a:solidFill>
                <a:effectLst/>
                <a:uLnTx/>
                <a:uFillTx/>
                <a:latin typeface="DM Sans" pitchFamily="2" charset="0"/>
                <a:ea typeface="+mn-ea"/>
                <a:cs typeface="+mn-cs"/>
              </a:rPr>
              <a:t>ignificantly</a:t>
            </a:r>
            <a:r>
              <a:rPr kumimoji="0" lang="en-US" sz="800" i="0" u="none" strike="noStrike" kern="1200" cap="none" spc="0" normalizeH="0" baseline="0" noProof="0">
                <a:ln>
                  <a:noFill/>
                </a:ln>
                <a:solidFill>
                  <a:prstClr val="black"/>
                </a:solidFill>
                <a:effectLst/>
                <a:uLnTx/>
                <a:uFillTx/>
                <a:latin typeface="DM Sans" pitchFamily="2" charset="0"/>
                <a:ea typeface="+mn-ea"/>
                <a:cs typeface="+mn-cs"/>
              </a:rPr>
              <a:t> more important for this hair type </a:t>
            </a:r>
          </a:p>
          <a:p>
            <a:pPr fontAlgn="auto">
              <a:spcBef>
                <a:spcPts val="0"/>
              </a:spcBef>
              <a:spcAft>
                <a:spcPts val="0"/>
              </a:spcAf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Source</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 Hair type routine, dsm-firmenich 2023, Global </a:t>
            </a:r>
            <a:r>
              <a:rPr lang="en-US" i="0" kern="1200">
                <a:solidFill>
                  <a:prstClr val="black"/>
                </a:solidFill>
                <a:latin typeface="DM Sans" pitchFamily="2" charset="0"/>
                <a:cs typeface="+mn-cs"/>
              </a:rPr>
              <a:t>online survey USA, France &amp; Brazil, 1500 women</a:t>
            </a:r>
          </a:p>
          <a:p>
            <a:pPr fontAlgn="auto">
              <a:spcBef>
                <a:spcPts val="0"/>
              </a:spcBef>
              <a:spcAft>
                <a:spcPts val="0"/>
              </a:spcAft>
              <a:defRPr/>
            </a:pPr>
            <a:r>
              <a:rPr lang="en-US" i="0" kern="1200">
                <a:solidFill>
                  <a:prstClr val="black"/>
                </a:solidFill>
                <a:latin typeface="DM Sans" pitchFamily="2" charset="0"/>
                <a:cs typeface="+mn-cs"/>
              </a:rPr>
              <a:t>q4 Here is a list of hair and scalp characteristics. Which of these would you like to have improved for your hair/scalp?</a:t>
            </a:r>
          </a:p>
        </p:txBody>
      </p:sp>
      <p:grpSp>
        <p:nvGrpSpPr>
          <p:cNvPr id="46" name="Group 45">
            <a:extLst>
              <a:ext uri="{FF2B5EF4-FFF2-40B4-BE49-F238E27FC236}">
                <a16:creationId xmlns:a16="http://schemas.microsoft.com/office/drawing/2014/main" id="{D72B89C5-48ED-A81A-E495-9269D6B81C07}"/>
              </a:ext>
            </a:extLst>
          </p:cNvPr>
          <p:cNvGrpSpPr/>
          <p:nvPr/>
        </p:nvGrpSpPr>
        <p:grpSpPr>
          <a:xfrm>
            <a:off x="732527" y="4424505"/>
            <a:ext cx="8330624" cy="252000"/>
            <a:chOff x="732527" y="4424505"/>
            <a:chExt cx="8330624" cy="252000"/>
          </a:xfrm>
        </p:grpSpPr>
        <p:sp>
          <p:nvSpPr>
            <p:cNvPr id="17" name="TextBox 16">
              <a:extLst>
                <a:ext uri="{FF2B5EF4-FFF2-40B4-BE49-F238E27FC236}">
                  <a16:creationId xmlns:a16="http://schemas.microsoft.com/office/drawing/2014/main" id="{897BCD98-77F0-26AD-97E2-1769679BAF51}"/>
                </a:ext>
              </a:extLst>
            </p:cNvPr>
            <p:cNvSpPr txBox="1"/>
            <p:nvPr/>
          </p:nvSpPr>
          <p:spPr>
            <a:xfrm>
              <a:off x="732527" y="4424505"/>
              <a:ext cx="8330624" cy="252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100" normalizeH="0" baseline="0" noProof="0">
                <a:ln>
                  <a:noFill/>
                </a:ln>
                <a:solidFill>
                  <a:prstClr val="black"/>
                </a:solidFill>
                <a:effectLst/>
                <a:uLnTx/>
                <a:uFillTx/>
                <a:latin typeface="DM Sans" pitchFamily="2" charset="0"/>
                <a:ea typeface="+mn-ea"/>
                <a:cs typeface="+mn-cs"/>
              </a:endParaRPr>
            </a:p>
          </p:txBody>
        </p:sp>
        <p:sp>
          <p:nvSpPr>
            <p:cNvPr id="13" name="TextBox 12">
              <a:extLst>
                <a:ext uri="{FF2B5EF4-FFF2-40B4-BE49-F238E27FC236}">
                  <a16:creationId xmlns:a16="http://schemas.microsoft.com/office/drawing/2014/main" id="{660C1386-8DDF-851D-DAA8-B4B6F2248250}"/>
                </a:ext>
              </a:extLst>
            </p:cNvPr>
            <p:cNvSpPr txBox="1"/>
            <p:nvPr/>
          </p:nvSpPr>
          <p:spPr>
            <a:xfrm>
              <a:off x="5427133" y="4424505"/>
              <a:ext cx="3632416" cy="252000"/>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a:ln>
                    <a:noFill/>
                  </a:ln>
                  <a:solidFill>
                    <a:prstClr val="black"/>
                  </a:solidFill>
                  <a:effectLst/>
                  <a:uLnTx/>
                  <a:uFillTx/>
                  <a:latin typeface="DM Sans" pitchFamily="2" charset="0"/>
                  <a:ea typeface="+mn-ea"/>
                  <a:cs typeface="+mn-cs"/>
                </a:rPr>
                <a:t>LESS HAIR FALL (</a:t>
              </a:r>
              <a:r>
                <a:rPr kumimoji="0" lang="en-US" sz="1200" b="1" i="0" u="none" strike="noStrike" kern="1200" cap="none" spc="100" normalizeH="0" baseline="0" noProof="0">
                  <a:ln>
                    <a:noFill/>
                  </a:ln>
                  <a:solidFill>
                    <a:prstClr val="black"/>
                  </a:solidFill>
                  <a:effectLst/>
                  <a:uLnTx/>
                  <a:uFillTx/>
                  <a:latin typeface="DM Sans (Body)"/>
                  <a:ea typeface="+mn-ea"/>
                  <a:cs typeface="+mn-cs"/>
                </a:rPr>
                <a:t>WAVY, CURLY) </a:t>
              </a:r>
              <a:r>
                <a:rPr kumimoji="0" lang="en-US" sz="1200" b="1" i="0" u="none" strike="noStrike" kern="1200" cap="none" spc="100" normalizeH="0" baseline="0" noProof="0">
                  <a:ln>
                    <a:noFill/>
                  </a:ln>
                  <a:solidFill>
                    <a:prstClr val="black"/>
                  </a:solidFill>
                  <a:effectLst/>
                  <a:uLnTx/>
                  <a:uFillTx/>
                  <a:latin typeface="DM Sans" pitchFamily="2" charset="0"/>
                  <a:ea typeface="+mn-ea"/>
                  <a:cs typeface="+mn-cs"/>
                </a:rPr>
                <a:t>(+)</a:t>
              </a:r>
            </a:p>
          </p:txBody>
        </p:sp>
      </p:grpSp>
      <p:grpSp>
        <p:nvGrpSpPr>
          <p:cNvPr id="12" name="Group 11">
            <a:extLst>
              <a:ext uri="{FF2B5EF4-FFF2-40B4-BE49-F238E27FC236}">
                <a16:creationId xmlns:a16="http://schemas.microsoft.com/office/drawing/2014/main" id="{5E4C594A-C091-16D2-1F3A-9C62F2B315DB}"/>
              </a:ext>
            </a:extLst>
          </p:cNvPr>
          <p:cNvGrpSpPr/>
          <p:nvPr/>
        </p:nvGrpSpPr>
        <p:grpSpPr>
          <a:xfrm>
            <a:off x="-2496879" y="-17107"/>
            <a:ext cx="3277272" cy="6892214"/>
            <a:chOff x="-2496879" y="-17107"/>
            <a:chExt cx="3277272" cy="6892214"/>
          </a:xfrm>
        </p:grpSpPr>
        <p:grpSp>
          <p:nvGrpSpPr>
            <p:cNvPr id="2" name="Group 1">
              <a:extLst>
                <a:ext uri="{FF2B5EF4-FFF2-40B4-BE49-F238E27FC236}">
                  <a16:creationId xmlns:a16="http://schemas.microsoft.com/office/drawing/2014/main" id="{AC0FE9D8-464C-F482-9BDC-A853D6388FE7}"/>
                </a:ext>
              </a:extLst>
            </p:cNvPr>
            <p:cNvGrpSpPr/>
            <p:nvPr/>
          </p:nvGrpSpPr>
          <p:grpSpPr>
            <a:xfrm>
              <a:off x="-2496879" y="-17107"/>
              <a:ext cx="3277272" cy="6892214"/>
              <a:chOff x="-2496879" y="-17107"/>
              <a:chExt cx="3277272" cy="6892214"/>
            </a:xfrm>
          </p:grpSpPr>
          <p:sp>
            <p:nvSpPr>
              <p:cNvPr id="5" name="Freeform 30">
                <a:extLst>
                  <a:ext uri="{FF2B5EF4-FFF2-40B4-BE49-F238E27FC236}">
                    <a16:creationId xmlns:a16="http://schemas.microsoft.com/office/drawing/2014/main" id="{B56538D5-4EA4-1FAF-EF42-6498F2B88F84}"/>
                  </a:ext>
                </a:extLst>
              </p:cNvPr>
              <p:cNvSpPr/>
              <p:nvPr/>
            </p:nvSpPr>
            <p:spPr>
              <a:xfrm rot="10800000">
                <a:off x="-2496879" y="-17107"/>
                <a:ext cx="3277272" cy="6892214"/>
              </a:xfrm>
              <a:custGeom>
                <a:avLst/>
                <a:gdLst>
                  <a:gd name="connsiteX0" fmla="*/ 761393 w 3277272"/>
                  <a:gd name="connsiteY0" fmla="*/ 0 h 6858000"/>
                  <a:gd name="connsiteX1" fmla="*/ 3277272 w 3277272"/>
                  <a:gd name="connsiteY1" fmla="*/ 0 h 6858000"/>
                  <a:gd name="connsiteX2" fmla="*/ 3277272 w 3277272"/>
                  <a:gd name="connsiteY2" fmla="*/ 6858000 h 6858000"/>
                  <a:gd name="connsiteX3" fmla="*/ 761393 w 3277272"/>
                  <a:gd name="connsiteY3" fmla="*/ 6858000 h 6858000"/>
                  <a:gd name="connsiteX4" fmla="*/ 761393 w 3277272"/>
                  <a:gd name="connsiteY4" fmla="*/ 5724368 h 6858000"/>
                  <a:gd name="connsiteX5" fmla="*/ 214309 w 3277272"/>
                  <a:gd name="connsiteY5" fmla="*/ 5724368 h 6858000"/>
                  <a:gd name="connsiteX6" fmla="*/ 0 w 3277272"/>
                  <a:gd name="connsiteY6" fmla="*/ 5510059 h 6858000"/>
                  <a:gd name="connsiteX7" fmla="*/ 0 w 3277272"/>
                  <a:gd name="connsiteY7" fmla="*/ 1611594 h 6858000"/>
                  <a:gd name="connsiteX8" fmla="*/ 214309 w 3277272"/>
                  <a:gd name="connsiteY8" fmla="*/ 1397285 h 6858000"/>
                  <a:gd name="connsiteX9" fmla="*/ 761393 w 3277272"/>
                  <a:gd name="connsiteY9" fmla="*/ 13972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7272" h="6858000">
                    <a:moveTo>
                      <a:pt x="761393" y="0"/>
                    </a:moveTo>
                    <a:lnTo>
                      <a:pt x="3277272" y="0"/>
                    </a:lnTo>
                    <a:lnTo>
                      <a:pt x="3277272" y="6858000"/>
                    </a:lnTo>
                    <a:lnTo>
                      <a:pt x="761393" y="6858000"/>
                    </a:lnTo>
                    <a:lnTo>
                      <a:pt x="761393" y="5724368"/>
                    </a:lnTo>
                    <a:lnTo>
                      <a:pt x="214309" y="5724368"/>
                    </a:lnTo>
                    <a:cubicBezTo>
                      <a:pt x="95949" y="5724368"/>
                      <a:pt x="0" y="5628419"/>
                      <a:pt x="0" y="5510059"/>
                    </a:cubicBezTo>
                    <a:lnTo>
                      <a:pt x="0" y="1611594"/>
                    </a:lnTo>
                    <a:cubicBezTo>
                      <a:pt x="0" y="1493234"/>
                      <a:pt x="95949" y="1397285"/>
                      <a:pt x="214309" y="1397285"/>
                    </a:cubicBezTo>
                    <a:lnTo>
                      <a:pt x="761393" y="1397285"/>
                    </a:lnTo>
                    <a:close/>
                  </a:path>
                </a:pathLst>
              </a:custGeom>
              <a:solidFill>
                <a:srgbClr val="EEDBF7"/>
              </a:solidFill>
              <a:ln>
                <a:noFill/>
              </a:ln>
              <a:effectLst>
                <a:outerShdw blurRad="215900" dist="50800" dir="9600000" algn="ctr" rotWithShape="0">
                  <a:schemeClr val="tx1">
                    <a:alpha val="35000"/>
                  </a:schemeClr>
                </a:outerShdw>
              </a:effectLst>
            </p:spPr>
            <p:style>
              <a:lnRef idx="2">
                <a:schemeClr val="accent6"/>
              </a:lnRef>
              <a:fillRef idx="1">
                <a:schemeClr val="lt1"/>
              </a:fillRef>
              <a:effectRef idx="0">
                <a:schemeClr val="accent6"/>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2663BFC2-7222-6764-11DC-FA6065C490CA}"/>
                  </a:ext>
                </a:extLst>
              </p:cNvPr>
              <p:cNvSpPr txBox="1"/>
              <p:nvPr/>
            </p:nvSpPr>
            <p:spPr>
              <a:xfrm rot="5400000">
                <a:off x="-1740988" y="3120841"/>
                <a:ext cx="4336240" cy="338554"/>
              </a:xfrm>
              <a:prstGeom prst="rect">
                <a:avLst/>
              </a:prstGeom>
              <a:noFill/>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srgbClr val="58166D"/>
                    </a:solidFill>
                    <a:effectLst/>
                    <a:uLnTx/>
                    <a:uFillTx/>
                    <a:latin typeface="DM Sans (Body)"/>
                    <a:ea typeface="+mn-ea"/>
                    <a:cs typeface="+mn-cs"/>
                  </a:rPr>
                  <a:t>TO KEEP IN MIND</a:t>
                </a:r>
              </a:p>
            </p:txBody>
          </p:sp>
        </p:grpSp>
        <p:sp>
          <p:nvSpPr>
            <p:cNvPr id="9" name="ZoneTexte 313">
              <a:extLst>
                <a:ext uri="{FF2B5EF4-FFF2-40B4-BE49-F238E27FC236}">
                  <a16:creationId xmlns:a16="http://schemas.microsoft.com/office/drawing/2014/main" id="{61EBFD2D-AB50-8B01-0041-E913E35FC0D0}"/>
                </a:ext>
              </a:extLst>
            </p:cNvPr>
            <p:cNvSpPr txBox="1"/>
            <p:nvPr/>
          </p:nvSpPr>
          <p:spPr>
            <a:xfrm>
              <a:off x="-2307044" y="1503252"/>
              <a:ext cx="2264888" cy="553998"/>
            </a:xfrm>
            <a:prstGeom prst="rect">
              <a:avLst/>
            </a:prstGeom>
            <a:noFill/>
          </p:spPr>
          <p:txBody>
            <a:bodyPr wrap="square" lIns="0" tIns="0" rIns="0" bIns="0" rtlCol="0" anchor="ctr" anchorCtr="0">
              <a:spAutoFit/>
            </a:bodyPr>
            <a:lstStyle>
              <a:defPPr>
                <a:defRPr lang="en-US"/>
              </a:defPPr>
              <a:lvl1pPr marR="0" lvl="0" indent="0" algn="ctr" defTabSz="685663" fontAlgn="auto">
                <a:lnSpc>
                  <a:spcPct val="100000"/>
                </a:lnSpc>
                <a:spcBef>
                  <a:spcPts val="0"/>
                </a:spcBef>
                <a:spcAft>
                  <a:spcPts val="0"/>
                </a:spcAft>
                <a:buClrTx/>
                <a:buSzTx/>
                <a:buFontTx/>
                <a:buNone/>
                <a:tabLst/>
                <a:defRPr kumimoji="0" sz="7200" b="0" i="0" u="none" strike="noStrike" cap="none" spc="-150" normalizeH="0" baseline="0">
                  <a:ln>
                    <a:noFill/>
                  </a:ln>
                  <a:solidFill>
                    <a:srgbClr val="A4D569"/>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200" normalizeH="0" baseline="0" noProof="0">
                  <a:ln>
                    <a:noFill/>
                  </a:ln>
                  <a:solidFill>
                    <a:prstClr val="black"/>
                  </a:solidFill>
                  <a:effectLst/>
                  <a:uLnTx/>
                  <a:uFillTx/>
                  <a:latin typeface="DM Sans (Body)"/>
                  <a:ea typeface="+mn-ea"/>
                  <a:cs typeface="+mn-cs"/>
                </a:rPr>
                <a:t>TEXTURED HAIR CHALLENGES</a:t>
              </a:r>
              <a:endParaRPr kumimoji="0" lang="fr-FR" sz="1800" b="1" i="0" u="none" strike="noStrike" kern="1200" cap="none" spc="200" normalizeH="0" baseline="0" noProof="0">
                <a:ln>
                  <a:noFill/>
                </a:ln>
                <a:solidFill>
                  <a:prstClr val="black"/>
                </a:solidFill>
                <a:effectLst/>
                <a:uLnTx/>
                <a:uFillTx/>
                <a:latin typeface="DM Sans (Body)"/>
                <a:ea typeface="+mn-ea"/>
                <a:cs typeface="+mn-cs"/>
              </a:endParaRPr>
            </a:p>
          </p:txBody>
        </p:sp>
        <p:grpSp>
          <p:nvGrpSpPr>
            <p:cNvPr id="11" name="Group 10">
              <a:extLst>
                <a:ext uri="{FF2B5EF4-FFF2-40B4-BE49-F238E27FC236}">
                  <a16:creationId xmlns:a16="http://schemas.microsoft.com/office/drawing/2014/main" id="{EC4107D8-2049-8980-38C7-2454738C676D}"/>
                </a:ext>
              </a:extLst>
            </p:cNvPr>
            <p:cNvGrpSpPr/>
            <p:nvPr/>
          </p:nvGrpSpPr>
          <p:grpSpPr>
            <a:xfrm>
              <a:off x="-2304043" y="2282663"/>
              <a:ext cx="2314900" cy="2539294"/>
              <a:chOff x="-2304043" y="2282663"/>
              <a:chExt cx="2314900" cy="2539294"/>
            </a:xfrm>
          </p:grpSpPr>
          <p:grpSp>
            <p:nvGrpSpPr>
              <p:cNvPr id="64" name="Group 63">
                <a:extLst>
                  <a:ext uri="{FF2B5EF4-FFF2-40B4-BE49-F238E27FC236}">
                    <a16:creationId xmlns:a16="http://schemas.microsoft.com/office/drawing/2014/main" id="{35CC846F-93CA-F2E4-2E56-CD6EC8779375}"/>
                  </a:ext>
                </a:extLst>
              </p:cNvPr>
              <p:cNvGrpSpPr/>
              <p:nvPr/>
            </p:nvGrpSpPr>
            <p:grpSpPr>
              <a:xfrm>
                <a:off x="-2304043" y="2282663"/>
                <a:ext cx="900000" cy="1186545"/>
                <a:chOff x="-2304043" y="2282663"/>
                <a:chExt cx="900000" cy="1186545"/>
              </a:xfrm>
            </p:grpSpPr>
            <p:pic>
              <p:nvPicPr>
                <p:cNvPr id="10" name="Picture 2">
                  <a:extLst>
                    <a:ext uri="{FF2B5EF4-FFF2-40B4-BE49-F238E27FC236}">
                      <a16:creationId xmlns:a16="http://schemas.microsoft.com/office/drawing/2014/main" id="{1433673D-A00F-CC57-B3D9-9D690F3D5B5F}"/>
                    </a:ext>
                  </a:extLst>
                </p:cNvPr>
                <p:cNvPicPr>
                  <a:picLocks noChangeAspect="1" noChangeArrowheads="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bwMode="auto">
                <a:xfrm>
                  <a:off x="-2248452" y="2282663"/>
                  <a:ext cx="788819" cy="792000"/>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315">
                  <a:extLst>
                    <a:ext uri="{FF2B5EF4-FFF2-40B4-BE49-F238E27FC236}">
                      <a16:creationId xmlns:a16="http://schemas.microsoft.com/office/drawing/2014/main" id="{56B419B4-EF80-DF09-638E-FE61926D8B12}"/>
                    </a:ext>
                  </a:extLst>
                </p:cNvPr>
                <p:cNvSpPr txBox="1"/>
                <p:nvPr/>
              </p:nvSpPr>
              <p:spPr>
                <a:xfrm>
                  <a:off x="-2304043" y="3099876"/>
                  <a:ext cx="900000" cy="369332"/>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Hair</a:t>
                  </a:r>
                </a:p>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breakage</a:t>
                  </a:r>
                </a:p>
              </p:txBody>
            </p:sp>
          </p:grpSp>
          <p:grpSp>
            <p:nvGrpSpPr>
              <p:cNvPr id="59" name="Group 58">
                <a:extLst>
                  <a:ext uri="{FF2B5EF4-FFF2-40B4-BE49-F238E27FC236}">
                    <a16:creationId xmlns:a16="http://schemas.microsoft.com/office/drawing/2014/main" id="{18AB7197-C16F-447F-3278-0577EC1194BD}"/>
                  </a:ext>
                </a:extLst>
              </p:cNvPr>
              <p:cNvGrpSpPr/>
              <p:nvPr/>
            </p:nvGrpSpPr>
            <p:grpSpPr>
              <a:xfrm>
                <a:off x="-1112704" y="2282663"/>
                <a:ext cx="900000" cy="1186545"/>
                <a:chOff x="-1112704" y="2282663"/>
                <a:chExt cx="900000" cy="1186545"/>
              </a:xfrm>
            </p:grpSpPr>
            <p:sp>
              <p:nvSpPr>
                <p:cNvPr id="23" name="ZoneTexte 315">
                  <a:extLst>
                    <a:ext uri="{FF2B5EF4-FFF2-40B4-BE49-F238E27FC236}">
                      <a16:creationId xmlns:a16="http://schemas.microsoft.com/office/drawing/2014/main" id="{717404F8-4CFA-E455-B96C-59458FD44E77}"/>
                    </a:ext>
                  </a:extLst>
                </p:cNvPr>
                <p:cNvSpPr txBox="1"/>
                <p:nvPr/>
              </p:nvSpPr>
              <p:spPr>
                <a:xfrm>
                  <a:off x="-1112704" y="3099876"/>
                  <a:ext cx="900000" cy="369332"/>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Hair</a:t>
                  </a:r>
                </a:p>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styling</a:t>
                  </a:r>
                </a:p>
              </p:txBody>
            </p:sp>
            <p:pic>
              <p:nvPicPr>
                <p:cNvPr id="25" name="Picture 2">
                  <a:extLst>
                    <a:ext uri="{FF2B5EF4-FFF2-40B4-BE49-F238E27FC236}">
                      <a16:creationId xmlns:a16="http://schemas.microsoft.com/office/drawing/2014/main" id="{66CAF2FC-9D69-CD9D-C77C-0F083325C3C8}"/>
                    </a:ext>
                  </a:extLst>
                </p:cNvPr>
                <p:cNvPicPr>
                  <a:picLocks noChangeAspect="1" noChangeArrowheads="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bwMode="auto">
                <a:xfrm>
                  <a:off x="-1057113" y="2282663"/>
                  <a:ext cx="788819" cy="7919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 50">
                <a:extLst>
                  <a:ext uri="{FF2B5EF4-FFF2-40B4-BE49-F238E27FC236}">
                    <a16:creationId xmlns:a16="http://schemas.microsoft.com/office/drawing/2014/main" id="{DBBBFBB6-3E25-F379-6CCB-0D08993DF243}"/>
                  </a:ext>
                </a:extLst>
              </p:cNvPr>
              <p:cNvGrpSpPr/>
              <p:nvPr/>
            </p:nvGrpSpPr>
            <p:grpSpPr>
              <a:xfrm>
                <a:off x="-2304043" y="3632294"/>
                <a:ext cx="900000" cy="1189663"/>
                <a:chOff x="-2304043" y="3730497"/>
                <a:chExt cx="900000" cy="1189663"/>
              </a:xfrm>
            </p:grpSpPr>
            <p:sp>
              <p:nvSpPr>
                <p:cNvPr id="24" name="ZoneTexte 315">
                  <a:extLst>
                    <a:ext uri="{FF2B5EF4-FFF2-40B4-BE49-F238E27FC236}">
                      <a16:creationId xmlns:a16="http://schemas.microsoft.com/office/drawing/2014/main" id="{76016D36-85A8-41E0-2FE7-62A8C487A9F1}"/>
                    </a:ext>
                  </a:extLst>
                </p:cNvPr>
                <p:cNvSpPr txBox="1"/>
                <p:nvPr/>
              </p:nvSpPr>
              <p:spPr>
                <a:xfrm>
                  <a:off x="-2304043" y="4550828"/>
                  <a:ext cx="900000" cy="369332"/>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Dry &amp; dull</a:t>
                  </a:r>
                </a:p>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 hair</a:t>
                  </a:r>
                </a:p>
              </p:txBody>
            </p:sp>
            <p:pic>
              <p:nvPicPr>
                <p:cNvPr id="26" name="Picture 2">
                  <a:extLst>
                    <a:ext uri="{FF2B5EF4-FFF2-40B4-BE49-F238E27FC236}">
                      <a16:creationId xmlns:a16="http://schemas.microsoft.com/office/drawing/2014/main" id="{CBB0FCFC-983D-CF9F-2078-F29F2C314BA4}"/>
                    </a:ext>
                  </a:extLst>
                </p:cNvPr>
                <p:cNvPicPr>
                  <a:picLocks noChangeAspect="1" noChangeArrowheads="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p:blipFill>
              <p:spPr bwMode="auto">
                <a:xfrm>
                  <a:off x="-2248452" y="3730497"/>
                  <a:ext cx="788819" cy="7919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5" name="Group 54">
                <a:extLst>
                  <a:ext uri="{FF2B5EF4-FFF2-40B4-BE49-F238E27FC236}">
                    <a16:creationId xmlns:a16="http://schemas.microsoft.com/office/drawing/2014/main" id="{AB7CBDDC-9F18-B0E0-C338-86D6F5AFF2CE}"/>
                  </a:ext>
                </a:extLst>
              </p:cNvPr>
              <p:cNvGrpSpPr/>
              <p:nvPr/>
            </p:nvGrpSpPr>
            <p:grpSpPr>
              <a:xfrm>
                <a:off x="-1336263" y="3632294"/>
                <a:ext cx="1347120" cy="1189663"/>
                <a:chOff x="-1336263" y="3730497"/>
                <a:chExt cx="1347120" cy="1189663"/>
              </a:xfrm>
            </p:grpSpPr>
            <p:sp>
              <p:nvSpPr>
                <p:cNvPr id="27" name="ZoneTexte 315">
                  <a:extLst>
                    <a:ext uri="{FF2B5EF4-FFF2-40B4-BE49-F238E27FC236}">
                      <a16:creationId xmlns:a16="http://schemas.microsoft.com/office/drawing/2014/main" id="{EAA88978-2787-E7C4-BFD9-78DE639E54E6}"/>
                    </a:ext>
                  </a:extLst>
                </p:cNvPr>
                <p:cNvSpPr txBox="1"/>
                <p:nvPr/>
              </p:nvSpPr>
              <p:spPr>
                <a:xfrm>
                  <a:off x="-1336263" y="4550828"/>
                  <a:ext cx="1347120" cy="369332"/>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More definition</a:t>
                  </a:r>
                </a:p>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for curls </a:t>
                  </a:r>
                </a:p>
              </p:txBody>
            </p:sp>
            <p:pic>
              <p:nvPicPr>
                <p:cNvPr id="30" name="Picture 2">
                  <a:extLst>
                    <a:ext uri="{FF2B5EF4-FFF2-40B4-BE49-F238E27FC236}">
                      <a16:creationId xmlns:a16="http://schemas.microsoft.com/office/drawing/2014/main" id="{7F006F2D-A303-9FC2-D66D-8EBA6D011CAE}"/>
                    </a:ext>
                  </a:extLst>
                </p:cNvPr>
                <p:cNvPicPr>
                  <a:picLocks noChangeAspect="1" noChangeArrowheads="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bwMode="auto">
                <a:xfrm>
                  <a:off x="-1057112" y="3730497"/>
                  <a:ext cx="788818" cy="79199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9" name="ZoneTexte 315">
              <a:extLst>
                <a:ext uri="{FF2B5EF4-FFF2-40B4-BE49-F238E27FC236}">
                  <a16:creationId xmlns:a16="http://schemas.microsoft.com/office/drawing/2014/main" id="{4F4D47AB-A0DF-8215-F49A-2C69FCFF1D07}"/>
                </a:ext>
              </a:extLst>
            </p:cNvPr>
            <p:cNvSpPr txBox="1"/>
            <p:nvPr/>
          </p:nvSpPr>
          <p:spPr>
            <a:xfrm>
              <a:off x="-2307044" y="5190376"/>
              <a:ext cx="2081095" cy="1438068"/>
            </a:xfrm>
            <a:prstGeom prst="rect">
              <a:avLst/>
            </a:prstGeom>
            <a:solidFill>
              <a:schemeClr val="bg1"/>
            </a:solidFill>
          </p:spPr>
          <p:txBody>
            <a:bodyPr wrap="square" lIns="72000" tIns="72000" rIns="72000" bIns="7200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58166D"/>
                  </a:solidFill>
                  <a:effectLst/>
                  <a:uLnTx/>
                  <a:uFillTx/>
                  <a:latin typeface="DM Sans (Body)"/>
                  <a:ea typeface="+mn-ea"/>
                  <a:cs typeface="Calibri Light"/>
                </a:rPr>
                <a:t>“You need to study </a:t>
              </a:r>
              <a:br>
                <a:rPr kumimoji="0" lang="en-US" sz="1400" b="1" i="0" u="none" strike="noStrike" kern="0" cap="none" spc="0" normalizeH="0" baseline="0" noProof="0">
                  <a:ln>
                    <a:noFill/>
                  </a:ln>
                  <a:solidFill>
                    <a:srgbClr val="58166D"/>
                  </a:solidFill>
                  <a:effectLst/>
                  <a:uLnTx/>
                  <a:uFillTx/>
                  <a:latin typeface="DM Sans (Body)"/>
                  <a:ea typeface="+mn-ea"/>
                  <a:cs typeface="Calibri Light"/>
                </a:rPr>
              </a:br>
              <a:r>
                <a:rPr kumimoji="0" lang="en-US" sz="1400" b="1" i="0" u="none" strike="noStrike" kern="0" cap="none" spc="0" normalizeH="0" baseline="0" noProof="0">
                  <a:ln>
                    <a:noFill/>
                  </a:ln>
                  <a:solidFill>
                    <a:srgbClr val="58166D"/>
                  </a:solidFill>
                  <a:effectLst/>
                  <a:uLnTx/>
                  <a:uFillTx/>
                  <a:latin typeface="DM Sans (Body)"/>
                  <a:ea typeface="+mn-ea"/>
                  <a:cs typeface="Calibri Light"/>
                </a:rPr>
                <a:t>to understand your hair type and how it behaves ​so that </a:t>
              </a:r>
              <a:br>
                <a:rPr kumimoji="0" lang="en-US" sz="1400" b="1" i="0" u="none" strike="noStrike" kern="0" cap="none" spc="0" normalizeH="0" baseline="0" noProof="0">
                  <a:ln>
                    <a:noFill/>
                  </a:ln>
                  <a:solidFill>
                    <a:srgbClr val="58166D"/>
                  </a:solidFill>
                  <a:effectLst/>
                  <a:uLnTx/>
                  <a:uFillTx/>
                  <a:latin typeface="DM Sans (Body)"/>
                  <a:ea typeface="+mn-ea"/>
                  <a:cs typeface="Calibri Light"/>
                </a:rPr>
              </a:br>
              <a:r>
                <a:rPr kumimoji="0" lang="en-US" sz="1400" b="1" i="0" u="none" strike="noStrike" kern="0" cap="none" spc="0" normalizeH="0" baseline="0" noProof="0">
                  <a:ln>
                    <a:noFill/>
                  </a:ln>
                  <a:solidFill>
                    <a:srgbClr val="58166D"/>
                  </a:solidFill>
                  <a:effectLst/>
                  <a:uLnTx/>
                  <a:uFillTx/>
                  <a:latin typeface="DM Sans (Body)"/>
                  <a:ea typeface="+mn-ea"/>
                  <a:cs typeface="Calibri Light"/>
                </a:rPr>
                <a:t>you know how to </a:t>
              </a:r>
              <a:br>
                <a:rPr kumimoji="0" lang="en-US" sz="1400" b="1" i="0" u="none" strike="noStrike" kern="0" cap="none" spc="0" normalizeH="0" baseline="0" noProof="0">
                  <a:ln>
                    <a:noFill/>
                  </a:ln>
                  <a:solidFill>
                    <a:srgbClr val="58166D"/>
                  </a:solidFill>
                  <a:effectLst/>
                  <a:uLnTx/>
                  <a:uFillTx/>
                  <a:latin typeface="DM Sans (Body)"/>
                  <a:ea typeface="+mn-ea"/>
                  <a:cs typeface="Calibri Light"/>
                </a:rPr>
              </a:br>
              <a:r>
                <a:rPr kumimoji="0" lang="en-US" sz="1400" b="1" i="0" u="none" strike="noStrike" kern="0" cap="none" spc="0" normalizeH="0" baseline="0" noProof="0">
                  <a:ln>
                    <a:noFill/>
                  </a:ln>
                  <a:solidFill>
                    <a:srgbClr val="58166D"/>
                  </a:solidFill>
                  <a:effectLst/>
                  <a:uLnTx/>
                  <a:uFillTx/>
                  <a:latin typeface="DM Sans (Body)"/>
                  <a:ea typeface="+mn-ea"/>
                  <a:cs typeface="Calibri Light"/>
                </a:rPr>
                <a:t>look after it.”</a:t>
              </a:r>
            </a:p>
          </p:txBody>
        </p:sp>
      </p:grpSp>
    </p:spTree>
    <p:extLst>
      <p:ext uri="{BB962C8B-B14F-4D97-AF65-F5344CB8AC3E}">
        <p14:creationId xmlns:p14="http://schemas.microsoft.com/office/powerpoint/2010/main" val="11162122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39 0 L 0.20403 0 " pathEditMode="relative" rAng="0" ptsTypes="AA">
                                      <p:cBhvr>
                                        <p:cTn id="6" dur="2000" fill="hold"/>
                                        <p:tgtEl>
                                          <p:spTgt spid="12"/>
                                        </p:tgtEl>
                                        <p:attrNameLst>
                                          <p:attrName>ppt_x</p:attrName>
                                          <p:attrName>ppt_y</p:attrName>
                                        </p:attrNameLst>
                                      </p:cBhvr>
                                      <p:rCtr x="1022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60" name="Graphic 1059">
            <a:extLst>
              <a:ext uri="{FF2B5EF4-FFF2-40B4-BE49-F238E27FC236}">
                <a16:creationId xmlns:a16="http://schemas.microsoft.com/office/drawing/2014/main" id="{DC5A332F-3DF6-3C80-ED58-00EE49F9BED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flipH="1">
            <a:off x="436650" y="1357265"/>
            <a:ext cx="4576206" cy="3625740"/>
          </a:xfrm>
          <a:prstGeom prst="rect">
            <a:avLst/>
          </a:prstGeom>
        </p:spPr>
      </p:pic>
      <p:grpSp>
        <p:nvGrpSpPr>
          <p:cNvPr id="1067" name="Group 1066">
            <a:extLst>
              <a:ext uri="{FF2B5EF4-FFF2-40B4-BE49-F238E27FC236}">
                <a16:creationId xmlns:a16="http://schemas.microsoft.com/office/drawing/2014/main" id="{7978D2CD-B1B3-8B77-2769-8404618CF522}"/>
              </a:ext>
            </a:extLst>
          </p:cNvPr>
          <p:cNvGrpSpPr/>
          <p:nvPr/>
        </p:nvGrpSpPr>
        <p:grpSpPr>
          <a:xfrm>
            <a:off x="1101565" y="1989999"/>
            <a:ext cx="3258359" cy="3045755"/>
            <a:chOff x="1101565" y="1780692"/>
            <a:chExt cx="3258359" cy="3045755"/>
          </a:xfrm>
        </p:grpSpPr>
        <p:grpSp>
          <p:nvGrpSpPr>
            <p:cNvPr id="178" name="Group 177">
              <a:extLst>
                <a:ext uri="{FF2B5EF4-FFF2-40B4-BE49-F238E27FC236}">
                  <a16:creationId xmlns:a16="http://schemas.microsoft.com/office/drawing/2014/main" id="{AF1C3C54-E973-E676-DE95-33439587E70A}"/>
                </a:ext>
              </a:extLst>
            </p:cNvPr>
            <p:cNvGrpSpPr/>
            <p:nvPr/>
          </p:nvGrpSpPr>
          <p:grpSpPr>
            <a:xfrm>
              <a:off x="1319441" y="1780692"/>
              <a:ext cx="2822607" cy="184666"/>
              <a:chOff x="1319441" y="1780692"/>
              <a:chExt cx="2822607" cy="184666"/>
            </a:xfrm>
          </p:grpSpPr>
          <p:sp>
            <p:nvSpPr>
              <p:cNvPr id="103" name="TextBox 102">
                <a:extLst>
                  <a:ext uri="{FF2B5EF4-FFF2-40B4-BE49-F238E27FC236}">
                    <a16:creationId xmlns:a16="http://schemas.microsoft.com/office/drawing/2014/main" id="{06168E03-372C-71E9-4506-43EF9DCCFE76}"/>
                  </a:ext>
                </a:extLst>
              </p:cNvPr>
              <p:cNvSpPr txBox="1"/>
              <p:nvPr/>
            </p:nvSpPr>
            <p:spPr>
              <a:xfrm>
                <a:off x="2139944" y="1780692"/>
                <a:ext cx="35276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D3C35"/>
                    </a:solidFill>
                    <a:effectLst/>
                    <a:uLnTx/>
                    <a:uFillTx/>
                    <a:latin typeface="DM Sans" pitchFamily="2" charset="0"/>
                    <a:ea typeface="+mn-ea"/>
                    <a:cs typeface="+mn-cs"/>
                  </a:rPr>
                  <a:t>+</a:t>
                </a:r>
              </a:p>
            </p:txBody>
          </p:sp>
          <p:sp>
            <p:nvSpPr>
              <p:cNvPr id="107" name="TextBox 106">
                <a:extLst>
                  <a:ext uri="{FF2B5EF4-FFF2-40B4-BE49-F238E27FC236}">
                    <a16:creationId xmlns:a16="http://schemas.microsoft.com/office/drawing/2014/main" id="{448D384F-3281-B168-11B2-D4F36B568F9F}"/>
                  </a:ext>
                </a:extLst>
              </p:cNvPr>
              <p:cNvSpPr txBox="1"/>
              <p:nvPr/>
            </p:nvSpPr>
            <p:spPr>
              <a:xfrm>
                <a:off x="1319441" y="1780692"/>
                <a:ext cx="35276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D3C35"/>
                    </a:solidFill>
                    <a:effectLst/>
                    <a:uLnTx/>
                    <a:uFillTx/>
                    <a:latin typeface="DM Sans" pitchFamily="2" charset="0"/>
                    <a:ea typeface="+mn-ea"/>
                    <a:cs typeface="+mn-cs"/>
                  </a:rPr>
                  <a:t>++</a:t>
                </a:r>
              </a:p>
            </p:txBody>
          </p:sp>
          <p:sp>
            <p:nvSpPr>
              <p:cNvPr id="146" name="TextBox 145">
                <a:extLst>
                  <a:ext uri="{FF2B5EF4-FFF2-40B4-BE49-F238E27FC236}">
                    <a16:creationId xmlns:a16="http://schemas.microsoft.com/office/drawing/2014/main" id="{961DC179-1E77-F7E9-2E62-F2A05C1250D1}"/>
                  </a:ext>
                </a:extLst>
              </p:cNvPr>
              <p:cNvSpPr txBox="1"/>
              <p:nvPr/>
            </p:nvSpPr>
            <p:spPr>
              <a:xfrm>
                <a:off x="2965999" y="1780692"/>
                <a:ext cx="35276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D3C35"/>
                    </a:solidFill>
                    <a:effectLst/>
                    <a:uLnTx/>
                    <a:uFillTx/>
                    <a:latin typeface="DM Sans" pitchFamily="2" charset="0"/>
                    <a:ea typeface="+mn-ea"/>
                    <a:cs typeface="+mn-cs"/>
                  </a:rPr>
                  <a:t>++</a:t>
                </a:r>
              </a:p>
            </p:txBody>
          </p:sp>
          <p:sp>
            <p:nvSpPr>
              <p:cNvPr id="147" name="TextBox 146">
                <a:extLst>
                  <a:ext uri="{FF2B5EF4-FFF2-40B4-BE49-F238E27FC236}">
                    <a16:creationId xmlns:a16="http://schemas.microsoft.com/office/drawing/2014/main" id="{0D455C46-3EFB-6695-F85D-FCBBAF460CCC}"/>
                  </a:ext>
                </a:extLst>
              </p:cNvPr>
              <p:cNvSpPr txBox="1"/>
              <p:nvPr/>
            </p:nvSpPr>
            <p:spPr>
              <a:xfrm>
                <a:off x="3789279" y="1780692"/>
                <a:ext cx="35276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D3C35"/>
                    </a:solidFill>
                    <a:effectLst/>
                    <a:uLnTx/>
                    <a:uFillTx/>
                    <a:latin typeface="DM Sans" pitchFamily="2" charset="0"/>
                    <a:ea typeface="+mn-ea"/>
                    <a:cs typeface="+mn-cs"/>
                  </a:rPr>
                  <a:t>++</a:t>
                </a:r>
              </a:p>
            </p:txBody>
          </p:sp>
        </p:grpSp>
        <p:grpSp>
          <p:nvGrpSpPr>
            <p:cNvPr id="179" name="Group 178">
              <a:extLst>
                <a:ext uri="{FF2B5EF4-FFF2-40B4-BE49-F238E27FC236}">
                  <a16:creationId xmlns:a16="http://schemas.microsoft.com/office/drawing/2014/main" id="{CA5CE805-60C4-D247-F922-85B9095EC2C5}"/>
                </a:ext>
              </a:extLst>
            </p:cNvPr>
            <p:cNvGrpSpPr/>
            <p:nvPr/>
          </p:nvGrpSpPr>
          <p:grpSpPr>
            <a:xfrm>
              <a:off x="1101565" y="4637934"/>
              <a:ext cx="3258359" cy="188513"/>
              <a:chOff x="1101565" y="4718119"/>
              <a:chExt cx="3258359" cy="188513"/>
            </a:xfrm>
          </p:grpSpPr>
          <p:sp>
            <p:nvSpPr>
              <p:cNvPr id="102" name="TextBox 101">
                <a:extLst>
                  <a:ext uri="{FF2B5EF4-FFF2-40B4-BE49-F238E27FC236}">
                    <a16:creationId xmlns:a16="http://schemas.microsoft.com/office/drawing/2014/main" id="{A45D525A-1950-6892-C35D-894C5E20D051}"/>
                  </a:ext>
                </a:extLst>
              </p:cNvPr>
              <p:cNvSpPr txBox="1"/>
              <p:nvPr/>
            </p:nvSpPr>
            <p:spPr>
              <a:xfrm>
                <a:off x="1922068" y="4721966"/>
                <a:ext cx="78852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D3C35"/>
                    </a:solidFill>
                    <a:effectLst/>
                    <a:uLnTx/>
                    <a:uFillTx/>
                    <a:latin typeface="DM Sans" pitchFamily="2" charset="0"/>
                    <a:ea typeface="+mn-ea"/>
                    <a:cs typeface="+mn-cs"/>
                  </a:rPr>
                  <a:t>+-</a:t>
                </a:r>
              </a:p>
            </p:txBody>
          </p:sp>
          <p:sp>
            <p:nvSpPr>
              <p:cNvPr id="106" name="TextBox 105">
                <a:extLst>
                  <a:ext uri="{FF2B5EF4-FFF2-40B4-BE49-F238E27FC236}">
                    <a16:creationId xmlns:a16="http://schemas.microsoft.com/office/drawing/2014/main" id="{F671A3AA-0A8D-7D7E-5C5A-5EF9D5AB3724}"/>
                  </a:ext>
                </a:extLst>
              </p:cNvPr>
              <p:cNvSpPr txBox="1"/>
              <p:nvPr/>
            </p:nvSpPr>
            <p:spPr>
              <a:xfrm>
                <a:off x="1101565" y="4718119"/>
                <a:ext cx="78852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D3C35"/>
                    </a:solidFill>
                    <a:effectLst/>
                    <a:uLnTx/>
                    <a:uFillTx/>
                    <a:latin typeface="DM Sans" pitchFamily="2" charset="0"/>
                    <a:ea typeface="+mn-ea"/>
                    <a:cs typeface="+mn-cs"/>
                  </a:rPr>
                  <a:t>+-</a:t>
                </a:r>
              </a:p>
            </p:txBody>
          </p:sp>
          <p:sp>
            <p:nvSpPr>
              <p:cNvPr id="148" name="TextBox 147">
                <a:extLst>
                  <a:ext uri="{FF2B5EF4-FFF2-40B4-BE49-F238E27FC236}">
                    <a16:creationId xmlns:a16="http://schemas.microsoft.com/office/drawing/2014/main" id="{BD87AD96-FD3E-22AF-C646-EF61D4E6D337}"/>
                  </a:ext>
                </a:extLst>
              </p:cNvPr>
              <p:cNvSpPr txBox="1"/>
              <p:nvPr/>
            </p:nvSpPr>
            <p:spPr>
              <a:xfrm>
                <a:off x="2748123" y="4718119"/>
                <a:ext cx="78852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D3C35"/>
                    </a:solidFill>
                    <a:effectLst/>
                    <a:uLnTx/>
                    <a:uFillTx/>
                    <a:latin typeface="DM Sans" pitchFamily="2" charset="0"/>
                    <a:ea typeface="+mn-ea"/>
                    <a:cs typeface="+mn-cs"/>
                  </a:rPr>
                  <a:t>+-</a:t>
                </a:r>
              </a:p>
            </p:txBody>
          </p:sp>
          <p:sp>
            <p:nvSpPr>
              <p:cNvPr id="149" name="TextBox 148">
                <a:extLst>
                  <a:ext uri="{FF2B5EF4-FFF2-40B4-BE49-F238E27FC236}">
                    <a16:creationId xmlns:a16="http://schemas.microsoft.com/office/drawing/2014/main" id="{414FCDDD-B9B2-7064-F22F-F25CDDEECB9D}"/>
                  </a:ext>
                </a:extLst>
              </p:cNvPr>
              <p:cNvSpPr txBox="1"/>
              <p:nvPr/>
            </p:nvSpPr>
            <p:spPr>
              <a:xfrm>
                <a:off x="3571403" y="4721966"/>
                <a:ext cx="78852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D3C35"/>
                    </a:solidFill>
                    <a:effectLst/>
                    <a:uLnTx/>
                    <a:uFillTx/>
                    <a:latin typeface="DM Sans" pitchFamily="2" charset="0"/>
                    <a:ea typeface="+mn-ea"/>
                    <a:cs typeface="+mn-cs"/>
                  </a:rPr>
                  <a:t>+-</a:t>
                </a:r>
              </a:p>
            </p:txBody>
          </p:sp>
        </p:grpSp>
        <p:grpSp>
          <p:nvGrpSpPr>
            <p:cNvPr id="1066" name="Group 1065">
              <a:extLst>
                <a:ext uri="{FF2B5EF4-FFF2-40B4-BE49-F238E27FC236}">
                  <a16:creationId xmlns:a16="http://schemas.microsoft.com/office/drawing/2014/main" id="{FC66850C-4844-23C7-A5BC-1B78BF6ECD9D}"/>
                </a:ext>
              </a:extLst>
            </p:cNvPr>
            <p:cNvGrpSpPr/>
            <p:nvPr/>
          </p:nvGrpSpPr>
          <p:grpSpPr>
            <a:xfrm>
              <a:off x="1311609" y="1966799"/>
              <a:ext cx="2832399" cy="2651095"/>
              <a:chOff x="1311609" y="1966799"/>
              <a:chExt cx="2832399" cy="2651095"/>
            </a:xfrm>
          </p:grpSpPr>
          <p:grpSp>
            <p:nvGrpSpPr>
              <p:cNvPr id="180" name="Group 179">
                <a:extLst>
                  <a:ext uri="{FF2B5EF4-FFF2-40B4-BE49-F238E27FC236}">
                    <a16:creationId xmlns:a16="http://schemas.microsoft.com/office/drawing/2014/main" id="{38DA803E-78F7-179E-C316-6D91BF3955AE}"/>
                  </a:ext>
                </a:extLst>
              </p:cNvPr>
              <p:cNvGrpSpPr/>
              <p:nvPr/>
            </p:nvGrpSpPr>
            <p:grpSpPr>
              <a:xfrm>
                <a:off x="1495825" y="1966799"/>
                <a:ext cx="2469838" cy="2648278"/>
                <a:chOff x="1495825" y="1966799"/>
                <a:chExt cx="2469838" cy="2648278"/>
              </a:xfrm>
            </p:grpSpPr>
            <p:cxnSp>
              <p:nvCxnSpPr>
                <p:cNvPr id="99" name="Straight Arrow Connector 98">
                  <a:extLst>
                    <a:ext uri="{FF2B5EF4-FFF2-40B4-BE49-F238E27FC236}">
                      <a16:creationId xmlns:a16="http://schemas.microsoft.com/office/drawing/2014/main" id="{42A62CE2-7D59-DF3F-24C9-9023F33FEBC9}"/>
                    </a:ext>
                  </a:extLst>
                </p:cNvPr>
                <p:cNvCxnSpPr>
                  <a:cxnSpLocks/>
                </p:cNvCxnSpPr>
                <p:nvPr/>
              </p:nvCxnSpPr>
              <p:spPr>
                <a:xfrm flipV="1">
                  <a:off x="2316328" y="1966799"/>
                  <a:ext cx="0" cy="2648278"/>
                </a:xfrm>
                <a:prstGeom prst="straightConnector1">
                  <a:avLst/>
                </a:prstGeom>
                <a:ln w="19050">
                  <a:solidFill>
                    <a:srgbClr val="4D3C35"/>
                  </a:solidFill>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6DBB7CD2-8DE1-36C4-F29D-070747B52C58}"/>
                    </a:ext>
                  </a:extLst>
                </p:cNvPr>
                <p:cNvCxnSpPr>
                  <a:cxnSpLocks/>
                </p:cNvCxnSpPr>
                <p:nvPr/>
              </p:nvCxnSpPr>
              <p:spPr>
                <a:xfrm flipV="1">
                  <a:off x="1495825" y="1966799"/>
                  <a:ext cx="0" cy="2648278"/>
                </a:xfrm>
                <a:prstGeom prst="straightConnector1">
                  <a:avLst/>
                </a:prstGeom>
                <a:ln w="19050">
                  <a:solidFill>
                    <a:srgbClr val="4D3C35"/>
                  </a:solidFill>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30D39225-CFCF-EEF0-EDB3-8F5CAA88FFD9}"/>
                    </a:ext>
                  </a:extLst>
                </p:cNvPr>
                <p:cNvCxnSpPr>
                  <a:cxnSpLocks/>
                </p:cNvCxnSpPr>
                <p:nvPr/>
              </p:nvCxnSpPr>
              <p:spPr>
                <a:xfrm flipV="1">
                  <a:off x="3142383" y="1966799"/>
                  <a:ext cx="0" cy="2648278"/>
                </a:xfrm>
                <a:prstGeom prst="straightConnector1">
                  <a:avLst/>
                </a:prstGeom>
                <a:ln w="19050">
                  <a:solidFill>
                    <a:srgbClr val="4D3C35"/>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2DD82FAD-F02D-6D1E-7CB4-644AECD636A9}"/>
                    </a:ext>
                  </a:extLst>
                </p:cNvPr>
                <p:cNvCxnSpPr>
                  <a:cxnSpLocks/>
                </p:cNvCxnSpPr>
                <p:nvPr/>
              </p:nvCxnSpPr>
              <p:spPr>
                <a:xfrm flipV="1">
                  <a:off x="3965663" y="1966799"/>
                  <a:ext cx="0" cy="2648278"/>
                </a:xfrm>
                <a:prstGeom prst="straightConnector1">
                  <a:avLst/>
                </a:prstGeom>
                <a:ln w="19050">
                  <a:solidFill>
                    <a:srgbClr val="4D3C35"/>
                  </a:solidFill>
                  <a:tailEnd type="triangle"/>
                </a:ln>
              </p:spPr>
              <p:style>
                <a:lnRef idx="1">
                  <a:schemeClr val="dk1"/>
                </a:lnRef>
                <a:fillRef idx="0">
                  <a:schemeClr val="dk1"/>
                </a:fillRef>
                <a:effectRef idx="0">
                  <a:schemeClr val="dk1"/>
                </a:effectRef>
                <a:fontRef idx="minor">
                  <a:schemeClr val="tx1"/>
                </a:fontRef>
              </p:style>
            </p:cxnSp>
          </p:grpSp>
          <p:grpSp>
            <p:nvGrpSpPr>
              <p:cNvPr id="1065" name="Group 1064">
                <a:extLst>
                  <a:ext uri="{FF2B5EF4-FFF2-40B4-BE49-F238E27FC236}">
                    <a16:creationId xmlns:a16="http://schemas.microsoft.com/office/drawing/2014/main" id="{33726C85-647B-2C2F-1D21-F95D87BF7D7D}"/>
                  </a:ext>
                </a:extLst>
              </p:cNvPr>
              <p:cNvGrpSpPr/>
              <p:nvPr/>
            </p:nvGrpSpPr>
            <p:grpSpPr>
              <a:xfrm>
                <a:off x="1311609" y="2056336"/>
                <a:ext cx="2832399" cy="2561558"/>
                <a:chOff x="1311609" y="2056336"/>
                <a:chExt cx="2832399" cy="2561558"/>
              </a:xfrm>
            </p:grpSpPr>
            <p:grpSp>
              <p:nvGrpSpPr>
                <p:cNvPr id="1061" name="Group 1060">
                  <a:extLst>
                    <a:ext uri="{FF2B5EF4-FFF2-40B4-BE49-F238E27FC236}">
                      <a16:creationId xmlns:a16="http://schemas.microsoft.com/office/drawing/2014/main" id="{280DF4AB-90F4-EB9D-2C6C-A62BB6BC7414}"/>
                    </a:ext>
                  </a:extLst>
                </p:cNvPr>
                <p:cNvGrpSpPr/>
                <p:nvPr/>
              </p:nvGrpSpPr>
              <p:grpSpPr>
                <a:xfrm>
                  <a:off x="3781669" y="3073368"/>
                  <a:ext cx="362339" cy="1544526"/>
                  <a:chOff x="3781669" y="3073368"/>
                  <a:chExt cx="362339" cy="1544526"/>
                </a:xfrm>
              </p:grpSpPr>
              <p:grpSp>
                <p:nvGrpSpPr>
                  <p:cNvPr id="188" name="Group 187">
                    <a:extLst>
                      <a:ext uri="{FF2B5EF4-FFF2-40B4-BE49-F238E27FC236}">
                        <a16:creationId xmlns:a16="http://schemas.microsoft.com/office/drawing/2014/main" id="{65558118-5354-1F4F-012C-46C1716BEBE5}"/>
                      </a:ext>
                    </a:extLst>
                  </p:cNvPr>
                  <p:cNvGrpSpPr/>
                  <p:nvPr/>
                </p:nvGrpSpPr>
                <p:grpSpPr>
                  <a:xfrm>
                    <a:off x="3846672" y="4387062"/>
                    <a:ext cx="232332" cy="230832"/>
                    <a:chOff x="1482243" y="2508048"/>
                    <a:chExt cx="232332" cy="230832"/>
                  </a:xfrm>
                </p:grpSpPr>
                <p:sp>
                  <p:nvSpPr>
                    <p:cNvPr id="189" name="Oval 188">
                      <a:extLst>
                        <a:ext uri="{FF2B5EF4-FFF2-40B4-BE49-F238E27FC236}">
                          <a16:creationId xmlns:a16="http://schemas.microsoft.com/office/drawing/2014/main" id="{E1CA237A-E5E6-873B-B621-9F78B736BA7B}"/>
                        </a:ext>
                      </a:extLst>
                    </p:cNvPr>
                    <p:cNvSpPr/>
                    <p:nvPr/>
                  </p:nvSpPr>
                  <p:spPr>
                    <a:xfrm>
                      <a:off x="1482243" y="2508048"/>
                      <a:ext cx="232332" cy="230832"/>
                    </a:xfrm>
                    <a:prstGeom prst="ellipse">
                      <a:avLst/>
                    </a:prstGeom>
                    <a:solidFill>
                      <a:srgbClr val="F5D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90" name="Imagem 10" descr="Desenho de personagem de desenho animado&#10;&#10;Descrição gerada automaticamente">
                      <a:extLst>
                        <a:ext uri="{FF2B5EF4-FFF2-40B4-BE49-F238E27FC236}">
                          <a16:creationId xmlns:a16="http://schemas.microsoft.com/office/drawing/2014/main" id="{99967B36-0F86-8A8C-F76A-679C4CFE54EC}"/>
                        </a:ext>
                      </a:extLst>
                    </p:cNvPr>
                    <p:cNvPicPr>
                      <a:picLocks noChangeAspect="1"/>
                    </p:cNvPicPr>
                    <p:nvPr/>
                  </p:nvPicPr>
                  <p:blipFill>
                    <a:blip r:embed="rId5" cstate="screen">
                      <a:alphaModFix amt="50000"/>
                      <a:extLst>
                        <a:ext uri="{28A0092B-C50C-407E-A947-70E740481C1C}">
                          <a14:useLocalDpi xmlns:a14="http://schemas.microsoft.com/office/drawing/2010/main"/>
                        </a:ext>
                      </a:extLst>
                    </a:blip>
                    <a:stretch>
                      <a:fillRect/>
                    </a:stretch>
                  </p:blipFill>
                  <p:spPr>
                    <a:xfrm>
                      <a:off x="1526409" y="2520976"/>
                      <a:ext cx="144000" cy="204976"/>
                    </a:xfrm>
                    <a:prstGeom prst="rect">
                      <a:avLst/>
                    </a:prstGeom>
                  </p:spPr>
                </p:pic>
              </p:grpSp>
              <p:grpSp>
                <p:nvGrpSpPr>
                  <p:cNvPr id="1036" name="Group 1035">
                    <a:extLst>
                      <a:ext uri="{FF2B5EF4-FFF2-40B4-BE49-F238E27FC236}">
                        <a16:creationId xmlns:a16="http://schemas.microsoft.com/office/drawing/2014/main" id="{E8529757-5AD2-8F77-598C-0C262E665BA7}"/>
                      </a:ext>
                    </a:extLst>
                  </p:cNvPr>
                  <p:cNvGrpSpPr>
                    <a:grpSpLocks noChangeAspect="1"/>
                  </p:cNvGrpSpPr>
                  <p:nvPr/>
                </p:nvGrpSpPr>
                <p:grpSpPr>
                  <a:xfrm>
                    <a:off x="3846890" y="3977300"/>
                    <a:ext cx="231897" cy="230400"/>
                    <a:chOff x="4925839" y="2492782"/>
                    <a:chExt cx="232332" cy="230832"/>
                  </a:xfrm>
                </p:grpSpPr>
                <p:sp>
                  <p:nvSpPr>
                    <p:cNvPr id="1038" name="Oval 1037">
                      <a:extLst>
                        <a:ext uri="{FF2B5EF4-FFF2-40B4-BE49-F238E27FC236}">
                          <a16:creationId xmlns:a16="http://schemas.microsoft.com/office/drawing/2014/main" id="{B92FC207-4CD9-4362-F241-AA13630BBAD6}"/>
                        </a:ext>
                      </a:extLst>
                    </p:cNvPr>
                    <p:cNvSpPr/>
                    <p:nvPr/>
                  </p:nvSpPr>
                  <p:spPr>
                    <a:xfrm>
                      <a:off x="4925839" y="2492782"/>
                      <a:ext cx="232332" cy="2308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39" name="Imagem 19" descr="Desenho de personagem de desenho animado&#10;&#10;Descrição gerada automaticamente com confiança baixa">
                      <a:extLst>
                        <a:ext uri="{FF2B5EF4-FFF2-40B4-BE49-F238E27FC236}">
                          <a16:creationId xmlns:a16="http://schemas.microsoft.com/office/drawing/2014/main" id="{AEAF79DF-4E2D-A7F0-9BA2-925C21278770}"/>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4970005" y="2506430"/>
                      <a:ext cx="144000" cy="203536"/>
                    </a:xfrm>
                    <a:prstGeom prst="rect">
                      <a:avLst/>
                    </a:prstGeom>
                  </p:spPr>
                </p:pic>
              </p:grpSp>
              <p:grpSp>
                <p:nvGrpSpPr>
                  <p:cNvPr id="172" name="Group 171">
                    <a:extLst>
                      <a:ext uri="{FF2B5EF4-FFF2-40B4-BE49-F238E27FC236}">
                        <a16:creationId xmlns:a16="http://schemas.microsoft.com/office/drawing/2014/main" id="{A910B2C8-7759-68F2-BD27-1ACC4196E36F}"/>
                      </a:ext>
                    </a:extLst>
                  </p:cNvPr>
                  <p:cNvGrpSpPr>
                    <a:grpSpLocks noChangeAspect="1"/>
                  </p:cNvGrpSpPr>
                  <p:nvPr/>
                </p:nvGrpSpPr>
                <p:grpSpPr>
                  <a:xfrm>
                    <a:off x="3781669" y="3073368"/>
                    <a:ext cx="362339" cy="360000"/>
                    <a:chOff x="7897783" y="2507128"/>
                    <a:chExt cx="232332" cy="230832"/>
                  </a:xfrm>
                </p:grpSpPr>
                <p:sp>
                  <p:nvSpPr>
                    <p:cNvPr id="173" name="Oval 172">
                      <a:extLst>
                        <a:ext uri="{FF2B5EF4-FFF2-40B4-BE49-F238E27FC236}">
                          <a16:creationId xmlns:a16="http://schemas.microsoft.com/office/drawing/2014/main" id="{3E2E1EBE-8CD6-466E-96FE-1AE8AA4327E9}"/>
                        </a:ext>
                      </a:extLst>
                    </p:cNvPr>
                    <p:cNvSpPr/>
                    <p:nvPr/>
                  </p:nvSpPr>
                  <p:spPr>
                    <a:xfrm>
                      <a:off x="7897783" y="2507128"/>
                      <a:ext cx="232332" cy="230832"/>
                    </a:xfrm>
                    <a:prstGeom prst="ellipse">
                      <a:avLst/>
                    </a:prstGeom>
                    <a:solidFill>
                      <a:srgbClr val="BD6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74" name="Imagem 4" descr="Desenho de personagem de desenho animado&#10;&#10;Descrição gerada automaticamente com confiança média">
                      <a:extLst>
                        <a:ext uri="{FF2B5EF4-FFF2-40B4-BE49-F238E27FC236}">
                          <a16:creationId xmlns:a16="http://schemas.microsoft.com/office/drawing/2014/main" id="{57A40266-F9A1-A673-A2AB-71D7A38193E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41949" y="2520056"/>
                      <a:ext cx="144000" cy="204976"/>
                    </a:xfrm>
                    <a:prstGeom prst="rect">
                      <a:avLst/>
                    </a:prstGeom>
                  </p:spPr>
                </p:pic>
              </p:grpSp>
              <p:grpSp>
                <p:nvGrpSpPr>
                  <p:cNvPr id="169" name="Group 168">
                    <a:extLst>
                      <a:ext uri="{FF2B5EF4-FFF2-40B4-BE49-F238E27FC236}">
                        <a16:creationId xmlns:a16="http://schemas.microsoft.com/office/drawing/2014/main" id="{51822866-7253-4B66-76E5-FF016888B2EB}"/>
                      </a:ext>
                    </a:extLst>
                  </p:cNvPr>
                  <p:cNvGrpSpPr/>
                  <p:nvPr/>
                </p:nvGrpSpPr>
                <p:grpSpPr>
                  <a:xfrm>
                    <a:off x="3782838" y="3398075"/>
                    <a:ext cx="360000" cy="360000"/>
                    <a:chOff x="10956884" y="2511331"/>
                    <a:chExt cx="232332" cy="230832"/>
                  </a:xfrm>
                </p:grpSpPr>
                <p:sp>
                  <p:nvSpPr>
                    <p:cNvPr id="170" name="Oval 169">
                      <a:extLst>
                        <a:ext uri="{FF2B5EF4-FFF2-40B4-BE49-F238E27FC236}">
                          <a16:creationId xmlns:a16="http://schemas.microsoft.com/office/drawing/2014/main" id="{D3593FFE-B0C8-8765-8537-2C7D99E652E1}"/>
                        </a:ext>
                      </a:extLst>
                    </p:cNvPr>
                    <p:cNvSpPr/>
                    <p:nvPr/>
                  </p:nvSpPr>
                  <p:spPr>
                    <a:xfrm>
                      <a:off x="10956884" y="2511331"/>
                      <a:ext cx="232332" cy="230832"/>
                    </a:xfrm>
                    <a:prstGeom prst="ellipse">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71" name="Picture 10">
                      <a:extLst>
                        <a:ext uri="{FF2B5EF4-FFF2-40B4-BE49-F238E27FC236}">
                          <a16:creationId xmlns:a16="http://schemas.microsoft.com/office/drawing/2014/main" id="{9BAF5398-35E5-7896-4582-25C8B0DDEB7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01050" y="2524747"/>
                      <a:ext cx="144000" cy="204000"/>
                    </a:xfrm>
                    <a:prstGeom prst="rect">
                      <a:avLst/>
                    </a:prstGeom>
                  </p:spPr>
                </p:pic>
              </p:grpSp>
            </p:grpSp>
            <p:grpSp>
              <p:nvGrpSpPr>
                <p:cNvPr id="1062" name="Group 1061">
                  <a:extLst>
                    <a:ext uri="{FF2B5EF4-FFF2-40B4-BE49-F238E27FC236}">
                      <a16:creationId xmlns:a16="http://schemas.microsoft.com/office/drawing/2014/main" id="{E265D47E-F17A-3338-CC49-D1E93F3BAA23}"/>
                    </a:ext>
                  </a:extLst>
                </p:cNvPr>
                <p:cNvGrpSpPr/>
                <p:nvPr/>
              </p:nvGrpSpPr>
              <p:grpSpPr>
                <a:xfrm>
                  <a:off x="2960968" y="2711234"/>
                  <a:ext cx="362339" cy="1249800"/>
                  <a:chOff x="2960968" y="2711234"/>
                  <a:chExt cx="362339" cy="1249800"/>
                </a:xfrm>
              </p:grpSpPr>
              <p:grpSp>
                <p:nvGrpSpPr>
                  <p:cNvPr id="185" name="Group 184">
                    <a:extLst>
                      <a:ext uri="{FF2B5EF4-FFF2-40B4-BE49-F238E27FC236}">
                        <a16:creationId xmlns:a16="http://schemas.microsoft.com/office/drawing/2014/main" id="{9EDB7B55-FE9E-595B-5377-1C924B96053E}"/>
                      </a:ext>
                    </a:extLst>
                  </p:cNvPr>
                  <p:cNvGrpSpPr/>
                  <p:nvPr/>
                </p:nvGrpSpPr>
                <p:grpSpPr>
                  <a:xfrm>
                    <a:off x="3025971" y="3730202"/>
                    <a:ext cx="232332" cy="230832"/>
                    <a:chOff x="1482243" y="2508048"/>
                    <a:chExt cx="232332" cy="230832"/>
                  </a:xfrm>
                </p:grpSpPr>
                <p:sp>
                  <p:nvSpPr>
                    <p:cNvPr id="186" name="Oval 185">
                      <a:extLst>
                        <a:ext uri="{FF2B5EF4-FFF2-40B4-BE49-F238E27FC236}">
                          <a16:creationId xmlns:a16="http://schemas.microsoft.com/office/drawing/2014/main" id="{E420F9F2-1547-C6A5-EB28-49A69F5575E0}"/>
                        </a:ext>
                      </a:extLst>
                    </p:cNvPr>
                    <p:cNvSpPr/>
                    <p:nvPr/>
                  </p:nvSpPr>
                  <p:spPr>
                    <a:xfrm>
                      <a:off x="1482243" y="2508048"/>
                      <a:ext cx="232332" cy="230832"/>
                    </a:xfrm>
                    <a:prstGeom prst="ellipse">
                      <a:avLst/>
                    </a:prstGeom>
                    <a:solidFill>
                      <a:srgbClr val="F5D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7" name="Imagem 10" descr="Desenho de personagem de desenho animado&#10;&#10;Descrição gerada automaticamente">
                      <a:extLst>
                        <a:ext uri="{FF2B5EF4-FFF2-40B4-BE49-F238E27FC236}">
                          <a16:creationId xmlns:a16="http://schemas.microsoft.com/office/drawing/2014/main" id="{E2021CFE-488B-42A8-1EF0-0AF87AA32C81}"/>
                        </a:ext>
                      </a:extLst>
                    </p:cNvPr>
                    <p:cNvPicPr>
                      <a:picLocks noChangeAspect="1"/>
                    </p:cNvPicPr>
                    <p:nvPr/>
                  </p:nvPicPr>
                  <p:blipFill>
                    <a:blip r:embed="rId5" cstate="screen">
                      <a:alphaModFix amt="50000"/>
                      <a:extLst>
                        <a:ext uri="{28A0092B-C50C-407E-A947-70E740481C1C}">
                          <a14:useLocalDpi xmlns:a14="http://schemas.microsoft.com/office/drawing/2010/main"/>
                        </a:ext>
                      </a:extLst>
                    </a:blip>
                    <a:stretch>
                      <a:fillRect/>
                    </a:stretch>
                  </p:blipFill>
                  <p:spPr>
                    <a:xfrm>
                      <a:off x="1526409" y="2520976"/>
                      <a:ext cx="144000" cy="204976"/>
                    </a:xfrm>
                    <a:prstGeom prst="rect">
                      <a:avLst/>
                    </a:prstGeom>
                  </p:spPr>
                </p:pic>
              </p:grpSp>
              <p:grpSp>
                <p:nvGrpSpPr>
                  <p:cNvPr id="166" name="Group 165">
                    <a:extLst>
                      <a:ext uri="{FF2B5EF4-FFF2-40B4-BE49-F238E27FC236}">
                        <a16:creationId xmlns:a16="http://schemas.microsoft.com/office/drawing/2014/main" id="{C66ABBED-85AE-90D7-02D3-B85644F3E634}"/>
                      </a:ext>
                    </a:extLst>
                  </p:cNvPr>
                  <p:cNvGrpSpPr>
                    <a:grpSpLocks noChangeAspect="1"/>
                  </p:cNvGrpSpPr>
                  <p:nvPr/>
                </p:nvGrpSpPr>
                <p:grpSpPr>
                  <a:xfrm>
                    <a:off x="3026189" y="3298888"/>
                    <a:ext cx="231897" cy="230400"/>
                    <a:chOff x="4925839" y="2492782"/>
                    <a:chExt cx="232332" cy="230832"/>
                  </a:xfrm>
                </p:grpSpPr>
                <p:sp>
                  <p:nvSpPr>
                    <p:cNvPr id="167" name="Oval 166">
                      <a:extLst>
                        <a:ext uri="{FF2B5EF4-FFF2-40B4-BE49-F238E27FC236}">
                          <a16:creationId xmlns:a16="http://schemas.microsoft.com/office/drawing/2014/main" id="{6E516771-33B3-3B9A-22F3-3BF56AF1169C}"/>
                        </a:ext>
                      </a:extLst>
                    </p:cNvPr>
                    <p:cNvSpPr/>
                    <p:nvPr/>
                  </p:nvSpPr>
                  <p:spPr>
                    <a:xfrm>
                      <a:off x="4925839" y="2492782"/>
                      <a:ext cx="232332" cy="2308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68" name="Imagem 19" descr="Desenho de personagem de desenho animado&#10;&#10;Descrição gerada automaticamente com confiança baixa">
                      <a:extLst>
                        <a:ext uri="{FF2B5EF4-FFF2-40B4-BE49-F238E27FC236}">
                          <a16:creationId xmlns:a16="http://schemas.microsoft.com/office/drawing/2014/main" id="{EDC5CC7A-9680-45B2-94CA-87C12803062A}"/>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4970005" y="2506430"/>
                      <a:ext cx="144000" cy="203536"/>
                    </a:xfrm>
                    <a:prstGeom prst="rect">
                      <a:avLst/>
                    </a:prstGeom>
                  </p:spPr>
                </p:pic>
              </p:grpSp>
              <p:grpSp>
                <p:nvGrpSpPr>
                  <p:cNvPr id="1040" name="Group 1039">
                    <a:extLst>
                      <a:ext uri="{FF2B5EF4-FFF2-40B4-BE49-F238E27FC236}">
                        <a16:creationId xmlns:a16="http://schemas.microsoft.com/office/drawing/2014/main" id="{64C36991-62FE-56C7-F271-B86DA430A6A8}"/>
                      </a:ext>
                    </a:extLst>
                  </p:cNvPr>
                  <p:cNvGrpSpPr>
                    <a:grpSpLocks noChangeAspect="1"/>
                  </p:cNvGrpSpPr>
                  <p:nvPr/>
                </p:nvGrpSpPr>
                <p:grpSpPr>
                  <a:xfrm>
                    <a:off x="2960968" y="2999641"/>
                    <a:ext cx="362339" cy="360000"/>
                    <a:chOff x="7897783" y="2507128"/>
                    <a:chExt cx="232332" cy="230832"/>
                  </a:xfrm>
                </p:grpSpPr>
                <p:sp>
                  <p:nvSpPr>
                    <p:cNvPr id="1041" name="Oval 1040">
                      <a:extLst>
                        <a:ext uri="{FF2B5EF4-FFF2-40B4-BE49-F238E27FC236}">
                          <a16:creationId xmlns:a16="http://schemas.microsoft.com/office/drawing/2014/main" id="{682D333A-90AC-6AEE-17CA-EE17060DCC1F}"/>
                        </a:ext>
                      </a:extLst>
                    </p:cNvPr>
                    <p:cNvSpPr/>
                    <p:nvPr/>
                  </p:nvSpPr>
                  <p:spPr>
                    <a:xfrm>
                      <a:off x="7897783" y="2507128"/>
                      <a:ext cx="232332" cy="230832"/>
                    </a:xfrm>
                    <a:prstGeom prst="ellipse">
                      <a:avLst/>
                    </a:prstGeom>
                    <a:solidFill>
                      <a:srgbClr val="BD6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42" name="Imagem 4" descr="Desenho de personagem de desenho animado&#10;&#10;Descrição gerada automaticamente com confiança média">
                      <a:extLst>
                        <a:ext uri="{FF2B5EF4-FFF2-40B4-BE49-F238E27FC236}">
                          <a16:creationId xmlns:a16="http://schemas.microsoft.com/office/drawing/2014/main" id="{3FF8B693-D7EB-B755-986E-7A36580C925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41949" y="2520056"/>
                      <a:ext cx="144000" cy="204976"/>
                    </a:xfrm>
                    <a:prstGeom prst="rect">
                      <a:avLst/>
                    </a:prstGeom>
                  </p:spPr>
                </p:pic>
              </p:grpSp>
              <p:grpSp>
                <p:nvGrpSpPr>
                  <p:cNvPr id="1049" name="Group 1048">
                    <a:extLst>
                      <a:ext uri="{FF2B5EF4-FFF2-40B4-BE49-F238E27FC236}">
                        <a16:creationId xmlns:a16="http://schemas.microsoft.com/office/drawing/2014/main" id="{5F4AF2F6-D579-2328-CD29-B13496C6E3B8}"/>
                      </a:ext>
                    </a:extLst>
                  </p:cNvPr>
                  <p:cNvGrpSpPr/>
                  <p:nvPr/>
                </p:nvGrpSpPr>
                <p:grpSpPr>
                  <a:xfrm>
                    <a:off x="2962137" y="2711234"/>
                    <a:ext cx="360000" cy="360000"/>
                    <a:chOff x="10956884" y="2511331"/>
                    <a:chExt cx="232332" cy="230832"/>
                  </a:xfrm>
                </p:grpSpPr>
                <p:sp>
                  <p:nvSpPr>
                    <p:cNvPr id="1050" name="Oval 1049">
                      <a:extLst>
                        <a:ext uri="{FF2B5EF4-FFF2-40B4-BE49-F238E27FC236}">
                          <a16:creationId xmlns:a16="http://schemas.microsoft.com/office/drawing/2014/main" id="{CC6536A6-F240-FB76-185A-6B4FF3D86531}"/>
                        </a:ext>
                      </a:extLst>
                    </p:cNvPr>
                    <p:cNvSpPr/>
                    <p:nvPr/>
                  </p:nvSpPr>
                  <p:spPr>
                    <a:xfrm>
                      <a:off x="10956884" y="2511331"/>
                      <a:ext cx="232332" cy="230832"/>
                    </a:xfrm>
                    <a:prstGeom prst="ellipse">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51" name="Picture 10">
                      <a:extLst>
                        <a:ext uri="{FF2B5EF4-FFF2-40B4-BE49-F238E27FC236}">
                          <a16:creationId xmlns:a16="http://schemas.microsoft.com/office/drawing/2014/main" id="{2EE0EA65-144F-E497-CC8C-C2F9EC70500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01050" y="2524747"/>
                      <a:ext cx="144000" cy="204000"/>
                    </a:xfrm>
                    <a:prstGeom prst="rect">
                      <a:avLst/>
                    </a:prstGeom>
                  </p:spPr>
                </p:pic>
              </p:grpSp>
            </p:grpSp>
            <p:grpSp>
              <p:nvGrpSpPr>
                <p:cNvPr id="1063" name="Group 1062">
                  <a:extLst>
                    <a:ext uri="{FF2B5EF4-FFF2-40B4-BE49-F238E27FC236}">
                      <a16:creationId xmlns:a16="http://schemas.microsoft.com/office/drawing/2014/main" id="{8FBC252F-9DCE-98FF-BDA5-D0DDCAC38D19}"/>
                    </a:ext>
                  </a:extLst>
                </p:cNvPr>
                <p:cNvGrpSpPr/>
                <p:nvPr/>
              </p:nvGrpSpPr>
              <p:grpSpPr>
                <a:xfrm>
                  <a:off x="2137176" y="3078971"/>
                  <a:ext cx="362339" cy="933230"/>
                  <a:chOff x="2137176" y="3078971"/>
                  <a:chExt cx="362339" cy="933230"/>
                </a:xfrm>
              </p:grpSpPr>
              <p:grpSp>
                <p:nvGrpSpPr>
                  <p:cNvPr id="182" name="Group 181">
                    <a:extLst>
                      <a:ext uri="{FF2B5EF4-FFF2-40B4-BE49-F238E27FC236}">
                        <a16:creationId xmlns:a16="http://schemas.microsoft.com/office/drawing/2014/main" id="{6B6F12DE-143B-67DE-80AE-44542AA19087}"/>
                      </a:ext>
                    </a:extLst>
                  </p:cNvPr>
                  <p:cNvGrpSpPr/>
                  <p:nvPr/>
                </p:nvGrpSpPr>
                <p:grpSpPr>
                  <a:xfrm>
                    <a:off x="2202179" y="3781369"/>
                    <a:ext cx="232332" cy="230832"/>
                    <a:chOff x="1482243" y="2508048"/>
                    <a:chExt cx="232332" cy="230832"/>
                  </a:xfrm>
                </p:grpSpPr>
                <p:sp>
                  <p:nvSpPr>
                    <p:cNvPr id="183" name="Oval 182">
                      <a:extLst>
                        <a:ext uri="{FF2B5EF4-FFF2-40B4-BE49-F238E27FC236}">
                          <a16:creationId xmlns:a16="http://schemas.microsoft.com/office/drawing/2014/main" id="{DB2BE2C9-472E-377C-73C9-18491299D2D6}"/>
                        </a:ext>
                      </a:extLst>
                    </p:cNvPr>
                    <p:cNvSpPr/>
                    <p:nvPr/>
                  </p:nvSpPr>
                  <p:spPr>
                    <a:xfrm>
                      <a:off x="1482243" y="2508048"/>
                      <a:ext cx="232332" cy="230832"/>
                    </a:xfrm>
                    <a:prstGeom prst="ellipse">
                      <a:avLst/>
                    </a:prstGeom>
                    <a:solidFill>
                      <a:srgbClr val="F5D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4" name="Imagem 10" descr="Desenho de personagem de desenho animado&#10;&#10;Descrição gerada automaticamente">
                      <a:extLst>
                        <a:ext uri="{FF2B5EF4-FFF2-40B4-BE49-F238E27FC236}">
                          <a16:creationId xmlns:a16="http://schemas.microsoft.com/office/drawing/2014/main" id="{898511D5-8730-DD12-5511-A2334F60BD59}"/>
                        </a:ext>
                      </a:extLst>
                    </p:cNvPr>
                    <p:cNvPicPr>
                      <a:picLocks noChangeAspect="1"/>
                    </p:cNvPicPr>
                    <p:nvPr/>
                  </p:nvPicPr>
                  <p:blipFill>
                    <a:blip r:embed="rId5" cstate="screen">
                      <a:alphaModFix amt="50000"/>
                      <a:extLst>
                        <a:ext uri="{28A0092B-C50C-407E-A947-70E740481C1C}">
                          <a14:useLocalDpi xmlns:a14="http://schemas.microsoft.com/office/drawing/2010/main"/>
                        </a:ext>
                      </a:extLst>
                    </a:blip>
                    <a:stretch>
                      <a:fillRect/>
                    </a:stretch>
                  </p:blipFill>
                  <p:spPr>
                    <a:xfrm>
                      <a:off x="1526409" y="2520976"/>
                      <a:ext cx="144000" cy="204976"/>
                    </a:xfrm>
                    <a:prstGeom prst="rect">
                      <a:avLst/>
                    </a:prstGeom>
                  </p:spPr>
                </p:pic>
              </p:grpSp>
              <p:grpSp>
                <p:nvGrpSpPr>
                  <p:cNvPr id="1026" name="Group 1025">
                    <a:extLst>
                      <a:ext uri="{FF2B5EF4-FFF2-40B4-BE49-F238E27FC236}">
                        <a16:creationId xmlns:a16="http://schemas.microsoft.com/office/drawing/2014/main" id="{4A2FB3D3-E309-AE0F-BAA4-54F766B40C0E}"/>
                      </a:ext>
                    </a:extLst>
                  </p:cNvPr>
                  <p:cNvGrpSpPr>
                    <a:grpSpLocks noChangeAspect="1"/>
                  </p:cNvGrpSpPr>
                  <p:nvPr/>
                </p:nvGrpSpPr>
                <p:grpSpPr>
                  <a:xfrm>
                    <a:off x="2202397" y="3078971"/>
                    <a:ext cx="231897" cy="230400"/>
                    <a:chOff x="4925839" y="2492782"/>
                    <a:chExt cx="232332" cy="230832"/>
                  </a:xfrm>
                </p:grpSpPr>
                <p:sp>
                  <p:nvSpPr>
                    <p:cNvPr id="1031" name="Oval 1030">
                      <a:extLst>
                        <a:ext uri="{FF2B5EF4-FFF2-40B4-BE49-F238E27FC236}">
                          <a16:creationId xmlns:a16="http://schemas.microsoft.com/office/drawing/2014/main" id="{8BB60088-9E1B-8C75-CB96-2AAD327EFE1B}"/>
                        </a:ext>
                      </a:extLst>
                    </p:cNvPr>
                    <p:cNvSpPr/>
                    <p:nvPr/>
                  </p:nvSpPr>
                  <p:spPr>
                    <a:xfrm>
                      <a:off x="4925839" y="2492782"/>
                      <a:ext cx="232332" cy="2308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32" name="Imagem 19" descr="Desenho de personagem de desenho animado&#10;&#10;Descrição gerada automaticamente com confiança baixa">
                      <a:extLst>
                        <a:ext uri="{FF2B5EF4-FFF2-40B4-BE49-F238E27FC236}">
                          <a16:creationId xmlns:a16="http://schemas.microsoft.com/office/drawing/2014/main" id="{E50E2224-3495-5604-F8FA-B7BE3B269689}"/>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4970005" y="2506430"/>
                      <a:ext cx="144000" cy="203536"/>
                    </a:xfrm>
                    <a:prstGeom prst="rect">
                      <a:avLst/>
                    </a:prstGeom>
                  </p:spPr>
                </p:pic>
              </p:grpSp>
              <p:grpSp>
                <p:nvGrpSpPr>
                  <p:cNvPr id="1043" name="Group 1042">
                    <a:extLst>
                      <a:ext uri="{FF2B5EF4-FFF2-40B4-BE49-F238E27FC236}">
                        <a16:creationId xmlns:a16="http://schemas.microsoft.com/office/drawing/2014/main" id="{10263C7B-8AC6-AF16-8A61-DBAA8B985ADB}"/>
                      </a:ext>
                    </a:extLst>
                  </p:cNvPr>
                  <p:cNvGrpSpPr>
                    <a:grpSpLocks noChangeAspect="1"/>
                  </p:cNvGrpSpPr>
                  <p:nvPr/>
                </p:nvGrpSpPr>
                <p:grpSpPr>
                  <a:xfrm>
                    <a:off x="2137176" y="3228845"/>
                    <a:ext cx="362339" cy="360000"/>
                    <a:chOff x="7897783" y="2507128"/>
                    <a:chExt cx="232332" cy="230832"/>
                  </a:xfrm>
                </p:grpSpPr>
                <p:sp>
                  <p:nvSpPr>
                    <p:cNvPr id="1044" name="Oval 1043">
                      <a:extLst>
                        <a:ext uri="{FF2B5EF4-FFF2-40B4-BE49-F238E27FC236}">
                          <a16:creationId xmlns:a16="http://schemas.microsoft.com/office/drawing/2014/main" id="{2192D7E0-2255-2CEF-D249-1BBF552522F5}"/>
                        </a:ext>
                      </a:extLst>
                    </p:cNvPr>
                    <p:cNvSpPr/>
                    <p:nvPr/>
                  </p:nvSpPr>
                  <p:spPr>
                    <a:xfrm>
                      <a:off x="7897783" y="2507128"/>
                      <a:ext cx="232332" cy="230832"/>
                    </a:xfrm>
                    <a:prstGeom prst="ellipse">
                      <a:avLst/>
                    </a:prstGeom>
                    <a:solidFill>
                      <a:srgbClr val="BD6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45" name="Imagem 4" descr="Desenho de personagem de desenho animado&#10;&#10;Descrição gerada automaticamente com confiança média">
                      <a:extLst>
                        <a:ext uri="{FF2B5EF4-FFF2-40B4-BE49-F238E27FC236}">
                          <a16:creationId xmlns:a16="http://schemas.microsoft.com/office/drawing/2014/main" id="{559053A7-DE2F-B37A-B31C-D07A2506C0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41949" y="2520056"/>
                      <a:ext cx="144000" cy="204976"/>
                    </a:xfrm>
                    <a:prstGeom prst="rect">
                      <a:avLst/>
                    </a:prstGeom>
                  </p:spPr>
                </p:pic>
              </p:grpSp>
              <p:grpSp>
                <p:nvGrpSpPr>
                  <p:cNvPr id="1052" name="Group 1051">
                    <a:extLst>
                      <a:ext uri="{FF2B5EF4-FFF2-40B4-BE49-F238E27FC236}">
                        <a16:creationId xmlns:a16="http://schemas.microsoft.com/office/drawing/2014/main" id="{AC7EF131-6DF3-9032-40B7-CD9DFF1E217A}"/>
                      </a:ext>
                    </a:extLst>
                  </p:cNvPr>
                  <p:cNvGrpSpPr/>
                  <p:nvPr/>
                </p:nvGrpSpPr>
                <p:grpSpPr>
                  <a:xfrm>
                    <a:off x="2138345" y="3457641"/>
                    <a:ext cx="360000" cy="360000"/>
                    <a:chOff x="10956884" y="2511331"/>
                    <a:chExt cx="232332" cy="230832"/>
                  </a:xfrm>
                </p:grpSpPr>
                <p:sp>
                  <p:nvSpPr>
                    <p:cNvPr id="1053" name="Oval 1052">
                      <a:extLst>
                        <a:ext uri="{FF2B5EF4-FFF2-40B4-BE49-F238E27FC236}">
                          <a16:creationId xmlns:a16="http://schemas.microsoft.com/office/drawing/2014/main" id="{19883F59-806D-4137-3FB2-279D7F08CEC2}"/>
                        </a:ext>
                      </a:extLst>
                    </p:cNvPr>
                    <p:cNvSpPr/>
                    <p:nvPr/>
                  </p:nvSpPr>
                  <p:spPr>
                    <a:xfrm>
                      <a:off x="10956884" y="2511331"/>
                      <a:ext cx="232332" cy="230832"/>
                    </a:xfrm>
                    <a:prstGeom prst="ellipse">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54" name="Picture 10">
                      <a:extLst>
                        <a:ext uri="{FF2B5EF4-FFF2-40B4-BE49-F238E27FC236}">
                          <a16:creationId xmlns:a16="http://schemas.microsoft.com/office/drawing/2014/main" id="{A4C2EE54-07DE-AB1E-3AC2-07F7B73343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01050" y="2524747"/>
                      <a:ext cx="144000" cy="204000"/>
                    </a:xfrm>
                    <a:prstGeom prst="rect">
                      <a:avLst/>
                    </a:prstGeom>
                  </p:spPr>
                </p:pic>
              </p:grpSp>
            </p:grpSp>
            <p:grpSp>
              <p:nvGrpSpPr>
                <p:cNvPr id="1064" name="Group 1063">
                  <a:extLst>
                    <a:ext uri="{FF2B5EF4-FFF2-40B4-BE49-F238E27FC236}">
                      <a16:creationId xmlns:a16="http://schemas.microsoft.com/office/drawing/2014/main" id="{F62DCF79-6351-7261-DC3D-E48DA6B721CE}"/>
                    </a:ext>
                  </a:extLst>
                </p:cNvPr>
                <p:cNvGrpSpPr/>
                <p:nvPr/>
              </p:nvGrpSpPr>
              <p:grpSpPr>
                <a:xfrm>
                  <a:off x="1311609" y="2056336"/>
                  <a:ext cx="362339" cy="2411765"/>
                  <a:chOff x="1311609" y="2056336"/>
                  <a:chExt cx="362339" cy="2411765"/>
                </a:xfrm>
              </p:grpSpPr>
              <p:grpSp>
                <p:nvGrpSpPr>
                  <p:cNvPr id="163" name="Group 162">
                    <a:extLst>
                      <a:ext uri="{FF2B5EF4-FFF2-40B4-BE49-F238E27FC236}">
                        <a16:creationId xmlns:a16="http://schemas.microsoft.com/office/drawing/2014/main" id="{FB6A6069-1AB4-3EC7-DE24-B65ED2E959F0}"/>
                      </a:ext>
                    </a:extLst>
                  </p:cNvPr>
                  <p:cNvGrpSpPr/>
                  <p:nvPr/>
                </p:nvGrpSpPr>
                <p:grpSpPr>
                  <a:xfrm>
                    <a:off x="1376612" y="2056336"/>
                    <a:ext cx="232332" cy="230832"/>
                    <a:chOff x="1482243" y="2508048"/>
                    <a:chExt cx="232332" cy="230832"/>
                  </a:xfrm>
                </p:grpSpPr>
                <p:sp>
                  <p:nvSpPr>
                    <p:cNvPr id="164" name="Oval 163">
                      <a:extLst>
                        <a:ext uri="{FF2B5EF4-FFF2-40B4-BE49-F238E27FC236}">
                          <a16:creationId xmlns:a16="http://schemas.microsoft.com/office/drawing/2014/main" id="{AA5A5A3F-BBA1-875E-6C80-A810F2913993}"/>
                        </a:ext>
                      </a:extLst>
                    </p:cNvPr>
                    <p:cNvSpPr/>
                    <p:nvPr/>
                  </p:nvSpPr>
                  <p:spPr>
                    <a:xfrm>
                      <a:off x="1482243" y="2508048"/>
                      <a:ext cx="232332" cy="230832"/>
                    </a:xfrm>
                    <a:prstGeom prst="ellipse">
                      <a:avLst/>
                    </a:prstGeom>
                    <a:solidFill>
                      <a:srgbClr val="F5D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65" name="Imagem 10" descr="Desenho de personagem de desenho animado&#10;&#10;Descrição gerada automaticamente">
                      <a:extLst>
                        <a:ext uri="{FF2B5EF4-FFF2-40B4-BE49-F238E27FC236}">
                          <a16:creationId xmlns:a16="http://schemas.microsoft.com/office/drawing/2014/main" id="{7DDAF222-B52A-2EAB-C241-51AD0497042F}"/>
                        </a:ext>
                      </a:extLst>
                    </p:cNvPr>
                    <p:cNvPicPr>
                      <a:picLocks noChangeAspect="1"/>
                    </p:cNvPicPr>
                    <p:nvPr/>
                  </p:nvPicPr>
                  <p:blipFill>
                    <a:blip r:embed="rId5" cstate="screen">
                      <a:alphaModFix amt="50000"/>
                      <a:extLst>
                        <a:ext uri="{28A0092B-C50C-407E-A947-70E740481C1C}">
                          <a14:useLocalDpi xmlns:a14="http://schemas.microsoft.com/office/drawing/2010/main"/>
                        </a:ext>
                      </a:extLst>
                    </a:blip>
                    <a:stretch>
                      <a:fillRect/>
                    </a:stretch>
                  </p:blipFill>
                  <p:spPr>
                    <a:xfrm>
                      <a:off x="1526409" y="2520976"/>
                      <a:ext cx="144000" cy="204976"/>
                    </a:xfrm>
                    <a:prstGeom prst="rect">
                      <a:avLst/>
                    </a:prstGeom>
                  </p:spPr>
                </p:pic>
              </p:grpSp>
              <p:grpSp>
                <p:nvGrpSpPr>
                  <p:cNvPr id="191" name="Group 190">
                    <a:extLst>
                      <a:ext uri="{FF2B5EF4-FFF2-40B4-BE49-F238E27FC236}">
                        <a16:creationId xmlns:a16="http://schemas.microsoft.com/office/drawing/2014/main" id="{657367EC-5D62-987B-7A67-1A01FF8557B2}"/>
                      </a:ext>
                    </a:extLst>
                  </p:cNvPr>
                  <p:cNvGrpSpPr>
                    <a:grpSpLocks noChangeAspect="1"/>
                  </p:cNvGrpSpPr>
                  <p:nvPr/>
                </p:nvGrpSpPr>
                <p:grpSpPr>
                  <a:xfrm>
                    <a:off x="1376830" y="2232257"/>
                    <a:ext cx="231897" cy="230400"/>
                    <a:chOff x="4925839" y="2492782"/>
                    <a:chExt cx="232332" cy="230832"/>
                  </a:xfrm>
                </p:grpSpPr>
                <p:sp>
                  <p:nvSpPr>
                    <p:cNvPr id="1024" name="Oval 1023">
                      <a:extLst>
                        <a:ext uri="{FF2B5EF4-FFF2-40B4-BE49-F238E27FC236}">
                          <a16:creationId xmlns:a16="http://schemas.microsoft.com/office/drawing/2014/main" id="{D7443336-621E-1621-9E4D-7433A56BF91A}"/>
                        </a:ext>
                      </a:extLst>
                    </p:cNvPr>
                    <p:cNvSpPr/>
                    <p:nvPr/>
                  </p:nvSpPr>
                  <p:spPr>
                    <a:xfrm>
                      <a:off x="4925839" y="2492782"/>
                      <a:ext cx="232332" cy="2308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5" name="Imagem 19" descr="Desenho de personagem de desenho animado&#10;&#10;Descrição gerada automaticamente com confiança baixa">
                      <a:extLst>
                        <a:ext uri="{FF2B5EF4-FFF2-40B4-BE49-F238E27FC236}">
                          <a16:creationId xmlns:a16="http://schemas.microsoft.com/office/drawing/2014/main" id="{9D8F86B8-C373-F2B5-D0E3-6630432AF1C6}"/>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4970005" y="2506430"/>
                      <a:ext cx="144000" cy="203536"/>
                    </a:xfrm>
                    <a:prstGeom prst="rect">
                      <a:avLst/>
                    </a:prstGeom>
                  </p:spPr>
                </p:pic>
              </p:grpSp>
              <p:grpSp>
                <p:nvGrpSpPr>
                  <p:cNvPr id="1046" name="Group 1045">
                    <a:extLst>
                      <a:ext uri="{FF2B5EF4-FFF2-40B4-BE49-F238E27FC236}">
                        <a16:creationId xmlns:a16="http://schemas.microsoft.com/office/drawing/2014/main" id="{F1B9BC82-0ABB-1E01-4203-6EE0CB34C7A0}"/>
                      </a:ext>
                    </a:extLst>
                  </p:cNvPr>
                  <p:cNvGrpSpPr>
                    <a:grpSpLocks noChangeAspect="1"/>
                  </p:cNvGrpSpPr>
                  <p:nvPr/>
                </p:nvGrpSpPr>
                <p:grpSpPr>
                  <a:xfrm>
                    <a:off x="1311609" y="2407746"/>
                    <a:ext cx="362339" cy="360000"/>
                    <a:chOff x="7897783" y="2507128"/>
                    <a:chExt cx="232332" cy="230832"/>
                  </a:xfrm>
                </p:grpSpPr>
                <p:sp>
                  <p:nvSpPr>
                    <p:cNvPr id="1047" name="Oval 1046">
                      <a:extLst>
                        <a:ext uri="{FF2B5EF4-FFF2-40B4-BE49-F238E27FC236}">
                          <a16:creationId xmlns:a16="http://schemas.microsoft.com/office/drawing/2014/main" id="{D8D8FB4A-2DDB-DD12-D5ED-17904828E7B6}"/>
                        </a:ext>
                      </a:extLst>
                    </p:cNvPr>
                    <p:cNvSpPr/>
                    <p:nvPr/>
                  </p:nvSpPr>
                  <p:spPr>
                    <a:xfrm>
                      <a:off x="7897783" y="2507128"/>
                      <a:ext cx="232332" cy="230832"/>
                    </a:xfrm>
                    <a:prstGeom prst="ellipse">
                      <a:avLst/>
                    </a:prstGeom>
                    <a:solidFill>
                      <a:srgbClr val="BD6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48" name="Imagem 4" descr="Desenho de personagem de desenho animado&#10;&#10;Descrição gerada automaticamente com confiança média">
                      <a:extLst>
                        <a:ext uri="{FF2B5EF4-FFF2-40B4-BE49-F238E27FC236}">
                          <a16:creationId xmlns:a16="http://schemas.microsoft.com/office/drawing/2014/main" id="{72A04211-A319-6925-0801-21AC7271765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41949" y="2520056"/>
                      <a:ext cx="144000" cy="204976"/>
                    </a:xfrm>
                    <a:prstGeom prst="rect">
                      <a:avLst/>
                    </a:prstGeom>
                  </p:spPr>
                </p:pic>
              </p:grpSp>
              <p:grpSp>
                <p:nvGrpSpPr>
                  <p:cNvPr id="1055" name="Group 1054">
                    <a:extLst>
                      <a:ext uri="{FF2B5EF4-FFF2-40B4-BE49-F238E27FC236}">
                        <a16:creationId xmlns:a16="http://schemas.microsoft.com/office/drawing/2014/main" id="{9173ABFD-1C45-7510-2BEB-92244E305832}"/>
                      </a:ext>
                    </a:extLst>
                  </p:cNvPr>
                  <p:cNvGrpSpPr/>
                  <p:nvPr/>
                </p:nvGrpSpPr>
                <p:grpSpPr>
                  <a:xfrm>
                    <a:off x="1312778" y="4108101"/>
                    <a:ext cx="360000" cy="360000"/>
                    <a:chOff x="10956884" y="2511331"/>
                    <a:chExt cx="232332" cy="230832"/>
                  </a:xfrm>
                </p:grpSpPr>
                <p:sp>
                  <p:nvSpPr>
                    <p:cNvPr id="1056" name="Oval 1055">
                      <a:extLst>
                        <a:ext uri="{FF2B5EF4-FFF2-40B4-BE49-F238E27FC236}">
                          <a16:creationId xmlns:a16="http://schemas.microsoft.com/office/drawing/2014/main" id="{5149FB31-BC4B-3A00-84C7-902DDE8AE871}"/>
                        </a:ext>
                      </a:extLst>
                    </p:cNvPr>
                    <p:cNvSpPr/>
                    <p:nvPr/>
                  </p:nvSpPr>
                  <p:spPr>
                    <a:xfrm>
                      <a:off x="10956884" y="2511331"/>
                      <a:ext cx="232332" cy="230832"/>
                    </a:xfrm>
                    <a:prstGeom prst="ellipse">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57" name="Picture 10">
                      <a:extLst>
                        <a:ext uri="{FF2B5EF4-FFF2-40B4-BE49-F238E27FC236}">
                          <a16:creationId xmlns:a16="http://schemas.microsoft.com/office/drawing/2014/main" id="{59409122-2108-C228-8A06-3F8C3E3E2E6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01050" y="2524747"/>
                      <a:ext cx="144000" cy="204000"/>
                    </a:xfrm>
                    <a:prstGeom prst="rect">
                      <a:avLst/>
                    </a:prstGeom>
                  </p:spPr>
                </p:pic>
              </p:grpSp>
            </p:grpSp>
          </p:grpSp>
        </p:grpSp>
      </p:grpSp>
      <p:sp>
        <p:nvSpPr>
          <p:cNvPr id="115" name="TextBox 114">
            <a:extLst>
              <a:ext uri="{FF2B5EF4-FFF2-40B4-BE49-F238E27FC236}">
                <a16:creationId xmlns:a16="http://schemas.microsoft.com/office/drawing/2014/main" id="{02C161DC-29B0-189A-7DAB-E7BD4FEF5971}"/>
              </a:ext>
            </a:extLst>
          </p:cNvPr>
          <p:cNvSpPr txBox="1"/>
          <p:nvPr/>
        </p:nvSpPr>
        <p:spPr>
          <a:xfrm>
            <a:off x="10967365" y="3872550"/>
            <a:ext cx="1016445" cy="307777"/>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100" normalizeH="0" baseline="0" noProof="0">
                <a:ln>
                  <a:noFill/>
                </a:ln>
                <a:solidFill>
                  <a:srgbClr val="F08B1F"/>
                </a:solidFill>
                <a:effectLst/>
                <a:uLnTx/>
                <a:uFillTx/>
                <a:latin typeface="DM Sans (Body)"/>
                <a:ea typeface="+mn-ea"/>
                <a:cs typeface="+mn-cs"/>
              </a:rPr>
              <a:t>FREQUENCY OF WASH</a:t>
            </a:r>
          </a:p>
        </p:txBody>
      </p:sp>
      <p:grpSp>
        <p:nvGrpSpPr>
          <p:cNvPr id="1058" name="Group 1057">
            <a:extLst>
              <a:ext uri="{FF2B5EF4-FFF2-40B4-BE49-F238E27FC236}">
                <a16:creationId xmlns:a16="http://schemas.microsoft.com/office/drawing/2014/main" id="{3911BDC7-46F1-2E12-AEFF-1EB0B1EC9372}"/>
              </a:ext>
            </a:extLst>
          </p:cNvPr>
          <p:cNvGrpSpPr/>
          <p:nvPr/>
        </p:nvGrpSpPr>
        <p:grpSpPr>
          <a:xfrm>
            <a:off x="4619673" y="1551790"/>
            <a:ext cx="6401417" cy="2620484"/>
            <a:chOff x="4619673" y="1680551"/>
            <a:chExt cx="6401417" cy="2620484"/>
          </a:xfrm>
        </p:grpSpPr>
        <p:cxnSp>
          <p:nvCxnSpPr>
            <p:cNvPr id="29" name="Straight Arrow Connector 28">
              <a:extLst>
                <a:ext uri="{FF2B5EF4-FFF2-40B4-BE49-F238E27FC236}">
                  <a16:creationId xmlns:a16="http://schemas.microsoft.com/office/drawing/2014/main" id="{5AD241B1-A929-3476-3A63-04FAD2A2292C}"/>
                </a:ext>
              </a:extLst>
            </p:cNvPr>
            <p:cNvCxnSpPr>
              <a:cxnSpLocks/>
            </p:cNvCxnSpPr>
            <p:nvPr/>
          </p:nvCxnSpPr>
          <p:spPr>
            <a:xfrm flipV="1">
              <a:off x="4619673" y="1781035"/>
              <a:ext cx="6399023" cy="2520000"/>
            </a:xfrm>
            <a:prstGeom prst="straightConnector1">
              <a:avLst/>
            </a:prstGeom>
            <a:ln w="25400">
              <a:solidFill>
                <a:srgbClr val="9138B0"/>
              </a:solidFill>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3AF55EB5-933D-CC34-E93D-8D983B504624}"/>
                </a:ext>
              </a:extLst>
            </p:cNvPr>
            <p:cNvCxnSpPr>
              <a:cxnSpLocks/>
            </p:cNvCxnSpPr>
            <p:nvPr/>
          </p:nvCxnSpPr>
          <p:spPr>
            <a:xfrm>
              <a:off x="4619673" y="1680551"/>
              <a:ext cx="6401417" cy="2520000"/>
            </a:xfrm>
            <a:prstGeom prst="straightConnector1">
              <a:avLst/>
            </a:prstGeom>
            <a:ln w="25400">
              <a:solidFill>
                <a:schemeClr val="accent6"/>
              </a:solidFill>
              <a:tailEnd type="triangle"/>
            </a:ln>
          </p:spPr>
          <p:style>
            <a:lnRef idx="1">
              <a:schemeClr val="dk1"/>
            </a:lnRef>
            <a:fillRef idx="0">
              <a:schemeClr val="dk1"/>
            </a:fillRef>
            <a:effectRef idx="0">
              <a:schemeClr val="dk1"/>
            </a:effectRef>
            <a:fontRef idx="minor">
              <a:schemeClr val="tx1"/>
            </a:fontRef>
          </p:style>
        </p:cxnSp>
      </p:grpSp>
      <p:sp>
        <p:nvSpPr>
          <p:cNvPr id="68" name="TextBox 67">
            <a:extLst>
              <a:ext uri="{FF2B5EF4-FFF2-40B4-BE49-F238E27FC236}">
                <a16:creationId xmlns:a16="http://schemas.microsoft.com/office/drawing/2014/main" id="{C83F9235-A128-F8D6-179B-4675F56F5590}"/>
              </a:ext>
            </a:extLst>
          </p:cNvPr>
          <p:cNvSpPr txBox="1"/>
          <p:nvPr/>
        </p:nvSpPr>
        <p:spPr>
          <a:xfrm>
            <a:off x="10967464" y="1579801"/>
            <a:ext cx="1070879" cy="307777"/>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100" normalizeH="0" baseline="0" noProof="0">
                <a:ln>
                  <a:noFill/>
                </a:ln>
                <a:solidFill>
                  <a:srgbClr val="9138B0"/>
                </a:solidFill>
                <a:effectLst/>
                <a:uLnTx/>
                <a:uFillTx/>
                <a:latin typeface="DM Sans (Body)"/>
                <a:ea typeface="+mn-ea"/>
                <a:cs typeface="+mn-cs"/>
              </a:rPr>
              <a:t>TIME SPENT PER ROUTINE </a:t>
            </a:r>
          </a:p>
        </p:txBody>
      </p:sp>
      <p:cxnSp>
        <p:nvCxnSpPr>
          <p:cNvPr id="22" name="Elbow Connector 21">
            <a:extLst>
              <a:ext uri="{FF2B5EF4-FFF2-40B4-BE49-F238E27FC236}">
                <a16:creationId xmlns:a16="http://schemas.microsoft.com/office/drawing/2014/main" id="{F12A2C2B-44F9-7CBB-B130-9D49DDEAD82C}"/>
              </a:ext>
            </a:extLst>
          </p:cNvPr>
          <p:cNvCxnSpPr>
            <a:cxnSpLocks/>
          </p:cNvCxnSpPr>
          <p:nvPr/>
        </p:nvCxnSpPr>
        <p:spPr>
          <a:xfrm>
            <a:off x="4619673" y="882032"/>
            <a:ext cx="7315200" cy="3960000"/>
          </a:xfrm>
          <a:prstGeom prst="bentConnector3">
            <a:avLst>
              <a:gd name="adj1" fmla="val 25"/>
            </a:avLst>
          </a:prstGeom>
          <a:ln w="19050">
            <a:solidFill>
              <a:srgbClr val="4D3C35"/>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E1FDD7C5-1248-DBA6-E74A-C5BF31C7A27E}"/>
              </a:ext>
            </a:extLst>
          </p:cNvPr>
          <p:cNvGrpSpPr/>
          <p:nvPr/>
        </p:nvGrpSpPr>
        <p:grpSpPr>
          <a:xfrm>
            <a:off x="10433118" y="4375631"/>
            <a:ext cx="1478816" cy="1623476"/>
            <a:chOff x="9817823" y="-287088"/>
            <a:chExt cx="1916160" cy="2103600"/>
          </a:xfrm>
        </p:grpSpPr>
        <p:pic>
          <p:nvPicPr>
            <p:cNvPr id="82" name="Gráfico 11">
              <a:extLst>
                <a:ext uri="{FF2B5EF4-FFF2-40B4-BE49-F238E27FC236}">
                  <a16:creationId xmlns:a16="http://schemas.microsoft.com/office/drawing/2014/main" id="{4173C62A-7B6D-7F99-F0E6-5654BE82AF5D}"/>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flipH="1">
              <a:off x="9817823" y="-287088"/>
              <a:ext cx="1916160" cy="2103600"/>
            </a:xfrm>
            <a:prstGeom prst="rect">
              <a:avLst/>
            </a:prstGeom>
          </p:spPr>
        </p:pic>
        <p:grpSp>
          <p:nvGrpSpPr>
            <p:cNvPr id="87" name="Group 86">
              <a:extLst>
                <a:ext uri="{FF2B5EF4-FFF2-40B4-BE49-F238E27FC236}">
                  <a16:creationId xmlns:a16="http://schemas.microsoft.com/office/drawing/2014/main" id="{E9055633-7E08-B771-A719-106025272833}"/>
                </a:ext>
              </a:extLst>
            </p:cNvPr>
            <p:cNvGrpSpPr/>
            <p:nvPr/>
          </p:nvGrpSpPr>
          <p:grpSpPr>
            <a:xfrm>
              <a:off x="10280903" y="74451"/>
              <a:ext cx="990000" cy="1598004"/>
              <a:chOff x="10005380" y="74451"/>
              <a:chExt cx="990000" cy="1598004"/>
            </a:xfrm>
          </p:grpSpPr>
          <p:pic>
            <p:nvPicPr>
              <p:cNvPr id="89" name="Picture 10">
                <a:extLst>
                  <a:ext uri="{FF2B5EF4-FFF2-40B4-BE49-F238E27FC236}">
                    <a16:creationId xmlns:a16="http://schemas.microsoft.com/office/drawing/2014/main" id="{6B3628C7-FC49-34F4-3F70-23729951CFA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05380" y="74451"/>
                <a:ext cx="990000" cy="1402500"/>
              </a:xfrm>
              <a:prstGeom prst="rect">
                <a:avLst/>
              </a:prstGeom>
            </p:spPr>
          </p:pic>
          <p:sp>
            <p:nvSpPr>
              <p:cNvPr id="90" name="TextBox 89">
                <a:extLst>
                  <a:ext uri="{FF2B5EF4-FFF2-40B4-BE49-F238E27FC236}">
                    <a16:creationId xmlns:a16="http://schemas.microsoft.com/office/drawing/2014/main" id="{945CC3A9-0062-E4C1-293B-1DD11E5BCAB7}"/>
                  </a:ext>
                </a:extLst>
              </p:cNvPr>
              <p:cNvSpPr txBox="1"/>
              <p:nvPr/>
            </p:nvSpPr>
            <p:spPr>
              <a:xfrm>
                <a:off x="10050380" y="1373357"/>
                <a:ext cx="900001" cy="299098"/>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90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100" normalizeH="0" baseline="0" noProof="0">
                    <a:ln>
                      <a:noFill/>
                    </a:ln>
                    <a:solidFill>
                      <a:prstClr val="black"/>
                    </a:solidFill>
                    <a:effectLst/>
                    <a:uLnTx/>
                    <a:uFillTx/>
                    <a:latin typeface="DM Sans Bold"/>
                    <a:ea typeface="+mn-ea"/>
                    <a:cs typeface="+mn-cs"/>
                  </a:rPr>
                  <a:t> </a:t>
                </a:r>
                <a:r>
                  <a:rPr kumimoji="0" lang="en-US" sz="1500" b="0" i="0" u="none" strike="noStrike" kern="1200" cap="none" spc="100" normalizeH="0" baseline="0" noProof="0">
                    <a:ln>
                      <a:noFill/>
                    </a:ln>
                    <a:solidFill>
                      <a:prstClr val="black"/>
                    </a:solidFill>
                    <a:effectLst/>
                    <a:uLnTx/>
                    <a:uFillTx/>
                    <a:latin typeface="DM Sans Bold"/>
                    <a:ea typeface="+mn-ea"/>
                    <a:cs typeface="+mn-cs"/>
                  </a:rPr>
                  <a:t>COILY</a:t>
                </a:r>
                <a:endParaRPr kumimoji="0" lang="en-GB" sz="1500" b="0" i="0" u="none" strike="noStrike" kern="1200" cap="none" spc="100" normalizeH="0" baseline="0" noProof="0">
                  <a:ln>
                    <a:noFill/>
                  </a:ln>
                  <a:solidFill>
                    <a:prstClr val="black"/>
                  </a:solidFill>
                  <a:effectLst/>
                  <a:uLnTx/>
                  <a:uFillTx/>
                  <a:latin typeface="DM Sans Bold"/>
                  <a:ea typeface="+mn-ea"/>
                  <a:cs typeface="+mn-cs"/>
                </a:endParaRPr>
              </a:p>
            </p:txBody>
          </p:sp>
        </p:grpSp>
      </p:grpSp>
      <p:grpSp>
        <p:nvGrpSpPr>
          <p:cNvPr id="53" name="Group 52">
            <a:extLst>
              <a:ext uri="{FF2B5EF4-FFF2-40B4-BE49-F238E27FC236}">
                <a16:creationId xmlns:a16="http://schemas.microsoft.com/office/drawing/2014/main" id="{6F5887EF-80D3-21B2-07A6-8F43A68D6DD2}"/>
              </a:ext>
            </a:extLst>
          </p:cNvPr>
          <p:cNvGrpSpPr/>
          <p:nvPr/>
        </p:nvGrpSpPr>
        <p:grpSpPr>
          <a:xfrm>
            <a:off x="8607931" y="4281398"/>
            <a:ext cx="1467452" cy="1653121"/>
            <a:chOff x="6380111" y="-412299"/>
            <a:chExt cx="1901435" cy="2142015"/>
          </a:xfrm>
        </p:grpSpPr>
        <p:pic>
          <p:nvPicPr>
            <p:cNvPr id="54" name="Gráfico 11">
              <a:extLst>
                <a:ext uri="{FF2B5EF4-FFF2-40B4-BE49-F238E27FC236}">
                  <a16:creationId xmlns:a16="http://schemas.microsoft.com/office/drawing/2014/main" id="{129454C3-DB7E-5FF0-423E-3FAB6F60D5D8}"/>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rot="5561623">
              <a:off x="6259821" y="-292009"/>
              <a:ext cx="2142015" cy="1901435"/>
            </a:xfrm>
            <a:prstGeom prst="rect">
              <a:avLst/>
            </a:prstGeom>
          </p:spPr>
        </p:pic>
        <p:grpSp>
          <p:nvGrpSpPr>
            <p:cNvPr id="55" name="Group 54">
              <a:extLst>
                <a:ext uri="{FF2B5EF4-FFF2-40B4-BE49-F238E27FC236}">
                  <a16:creationId xmlns:a16="http://schemas.microsoft.com/office/drawing/2014/main" id="{B5F5CE05-3F3B-7603-5C2E-CA01A5EE9A38}"/>
                </a:ext>
              </a:extLst>
            </p:cNvPr>
            <p:cNvGrpSpPr/>
            <p:nvPr/>
          </p:nvGrpSpPr>
          <p:grpSpPr>
            <a:xfrm>
              <a:off x="7057176" y="109529"/>
              <a:ext cx="941405" cy="1574166"/>
              <a:chOff x="7462487" y="109529"/>
              <a:chExt cx="941405" cy="1574166"/>
            </a:xfrm>
          </p:grpSpPr>
          <p:pic>
            <p:nvPicPr>
              <p:cNvPr id="56" name="Imagem 4" descr="Desenho de personagem de desenho animado&#10;&#10;Descrição gerada automaticamente com confiança média">
                <a:extLst>
                  <a:ext uri="{FF2B5EF4-FFF2-40B4-BE49-F238E27FC236}">
                    <a16:creationId xmlns:a16="http://schemas.microsoft.com/office/drawing/2014/main" id="{E6EBC166-BAA4-F6E9-48DD-746F4D604D1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462487" y="109529"/>
                <a:ext cx="936000" cy="1332344"/>
              </a:xfrm>
              <a:prstGeom prst="rect">
                <a:avLst/>
              </a:prstGeom>
            </p:spPr>
          </p:pic>
          <p:sp>
            <p:nvSpPr>
              <p:cNvPr id="57" name="TextBox 56">
                <a:extLst>
                  <a:ext uri="{FF2B5EF4-FFF2-40B4-BE49-F238E27FC236}">
                    <a16:creationId xmlns:a16="http://schemas.microsoft.com/office/drawing/2014/main" id="{47804A57-0718-27C3-2792-D14EB41BEA09}"/>
                  </a:ext>
                </a:extLst>
              </p:cNvPr>
              <p:cNvSpPr txBox="1"/>
              <p:nvPr/>
            </p:nvSpPr>
            <p:spPr>
              <a:xfrm>
                <a:off x="7503892" y="1384597"/>
                <a:ext cx="900000" cy="299098"/>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90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100" normalizeH="0" baseline="0" noProof="0">
                    <a:ln>
                      <a:noFill/>
                    </a:ln>
                    <a:solidFill>
                      <a:prstClr val="black"/>
                    </a:solidFill>
                    <a:effectLst/>
                    <a:uLnTx/>
                    <a:uFillTx/>
                    <a:latin typeface="DM Sans Bold"/>
                    <a:ea typeface="+mn-ea"/>
                    <a:cs typeface="+mn-cs"/>
                  </a:rPr>
                  <a:t>CURLY</a:t>
                </a:r>
                <a:endParaRPr kumimoji="0" lang="en-GB" sz="1500" b="1" i="0" u="none" strike="noStrike" kern="1200" cap="none" spc="100" normalizeH="0" baseline="0" noProof="0">
                  <a:ln>
                    <a:noFill/>
                  </a:ln>
                  <a:solidFill>
                    <a:prstClr val="black"/>
                  </a:solidFill>
                  <a:effectLst/>
                  <a:uLnTx/>
                  <a:uFillTx/>
                  <a:latin typeface="DM Sans Bold"/>
                  <a:ea typeface="+mn-ea"/>
                  <a:cs typeface="+mn-cs"/>
                </a:endParaRPr>
              </a:p>
            </p:txBody>
          </p:sp>
        </p:grpSp>
      </p:grpSp>
      <p:grpSp>
        <p:nvGrpSpPr>
          <p:cNvPr id="58" name="Group 57">
            <a:extLst>
              <a:ext uri="{FF2B5EF4-FFF2-40B4-BE49-F238E27FC236}">
                <a16:creationId xmlns:a16="http://schemas.microsoft.com/office/drawing/2014/main" id="{768FE135-5F50-5950-29FB-58DFAD243299}"/>
              </a:ext>
            </a:extLst>
          </p:cNvPr>
          <p:cNvGrpSpPr/>
          <p:nvPr/>
        </p:nvGrpSpPr>
        <p:grpSpPr>
          <a:xfrm>
            <a:off x="4676695" y="4436357"/>
            <a:ext cx="1591066" cy="1619421"/>
            <a:chOff x="2937072" y="-219906"/>
            <a:chExt cx="2061606" cy="2098347"/>
          </a:xfrm>
        </p:grpSpPr>
        <p:pic>
          <p:nvPicPr>
            <p:cNvPr id="59" name="Gráfico 11">
              <a:extLst>
                <a:ext uri="{FF2B5EF4-FFF2-40B4-BE49-F238E27FC236}">
                  <a16:creationId xmlns:a16="http://schemas.microsoft.com/office/drawing/2014/main" id="{E02A7455-EF86-E38B-5E79-FD6967F9D71F}"/>
                </a:ext>
              </a:extLst>
            </p:cNvPr>
            <p:cNvPicPr>
              <a:picLocks noChangeAspect="1"/>
            </p:cNvPicPr>
            <p:nvPr/>
          </p:nvPicPr>
          <p:blipFill>
            <a:blip r:embed="rId15" cstate="screen">
              <a:alphaModFix/>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2937072" y="-219906"/>
              <a:ext cx="2061606" cy="2098347"/>
            </a:xfrm>
            <a:prstGeom prst="rect">
              <a:avLst/>
            </a:prstGeom>
          </p:spPr>
        </p:pic>
        <p:grpSp>
          <p:nvGrpSpPr>
            <p:cNvPr id="60" name="Group 59">
              <a:extLst>
                <a:ext uri="{FF2B5EF4-FFF2-40B4-BE49-F238E27FC236}">
                  <a16:creationId xmlns:a16="http://schemas.microsoft.com/office/drawing/2014/main" id="{AC64A85E-26BE-746D-1309-15BD3ADF8674}"/>
                </a:ext>
              </a:extLst>
            </p:cNvPr>
            <p:cNvGrpSpPr/>
            <p:nvPr/>
          </p:nvGrpSpPr>
          <p:grpSpPr>
            <a:xfrm>
              <a:off x="3053287" y="150524"/>
              <a:ext cx="1465515" cy="1504837"/>
              <a:chOff x="3555559" y="150524"/>
              <a:chExt cx="1465515" cy="1504837"/>
            </a:xfrm>
          </p:grpSpPr>
          <p:pic>
            <p:nvPicPr>
              <p:cNvPr id="61" name="Imagem 10" descr="Desenho de personagem de desenho animado&#10;&#10;Descrição gerada automaticamente">
                <a:extLst>
                  <a:ext uri="{FF2B5EF4-FFF2-40B4-BE49-F238E27FC236}">
                    <a16:creationId xmlns:a16="http://schemas.microsoft.com/office/drawing/2014/main" id="{07E36421-02AA-B0FB-A672-A6768F334179}"/>
                  </a:ext>
                </a:extLst>
              </p:cNvPr>
              <p:cNvPicPr>
                <a:picLocks noChangeAspect="1"/>
              </p:cNvPicPr>
              <p:nvPr/>
            </p:nvPicPr>
            <p:blipFill>
              <a:blip r:embed="rId17" cstate="screen">
                <a:alphaModFix amt="50000"/>
                <a:extLst>
                  <a:ext uri="{28A0092B-C50C-407E-A947-70E740481C1C}">
                    <a14:useLocalDpi xmlns:a14="http://schemas.microsoft.com/office/drawing/2010/main"/>
                  </a:ext>
                </a:extLst>
              </a:blip>
              <a:stretch>
                <a:fillRect/>
              </a:stretch>
            </p:blipFill>
            <p:spPr>
              <a:xfrm>
                <a:off x="3857232" y="150524"/>
                <a:ext cx="878400" cy="1250354"/>
              </a:xfrm>
              <a:prstGeom prst="rect">
                <a:avLst/>
              </a:prstGeom>
            </p:spPr>
          </p:pic>
          <p:sp>
            <p:nvSpPr>
              <p:cNvPr id="62" name="TextBox 61">
                <a:extLst>
                  <a:ext uri="{FF2B5EF4-FFF2-40B4-BE49-F238E27FC236}">
                    <a16:creationId xmlns:a16="http://schemas.microsoft.com/office/drawing/2014/main" id="{049FA9EB-81B0-2A4C-2471-BF6DC5FA6A6A}"/>
                  </a:ext>
                </a:extLst>
              </p:cNvPr>
              <p:cNvSpPr txBox="1"/>
              <p:nvPr/>
            </p:nvSpPr>
            <p:spPr>
              <a:xfrm>
                <a:off x="3555559" y="1376202"/>
                <a:ext cx="1465515" cy="279159"/>
              </a:xfrm>
              <a:prstGeom prst="rect">
                <a:avLst/>
              </a:prstGeom>
              <a:noFill/>
            </p:spPr>
            <p:txBody>
              <a:bodyPr wrap="square" lIns="0" tIns="0" rIns="0" bIns="0" rtlCol="0">
                <a:spAutoFit/>
              </a:body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100" normalizeH="0" baseline="0" noProof="0">
                    <a:ln>
                      <a:noFill/>
                    </a:ln>
                    <a:solidFill>
                      <a:srgbClr val="897974"/>
                    </a:solidFill>
                    <a:effectLst/>
                    <a:uLnTx/>
                    <a:uFillTx/>
                    <a:latin typeface="DM Sans Bold"/>
                    <a:ea typeface="+mn-ea"/>
                    <a:cs typeface="+mn-cs"/>
                  </a:rPr>
                  <a:t>STRAIGHT</a:t>
                </a:r>
                <a:endParaRPr kumimoji="0" lang="en-GB" sz="1400" b="1" i="0" u="none" strike="noStrike" kern="1200" cap="none" spc="100" normalizeH="0" baseline="0" noProof="0">
                  <a:ln>
                    <a:noFill/>
                  </a:ln>
                  <a:solidFill>
                    <a:srgbClr val="897974"/>
                  </a:solidFill>
                  <a:effectLst/>
                  <a:uLnTx/>
                  <a:uFillTx/>
                  <a:latin typeface="DM Sans Bold"/>
                  <a:ea typeface="+mn-ea"/>
                  <a:cs typeface="+mn-cs"/>
                </a:endParaRPr>
              </a:p>
            </p:txBody>
          </p:sp>
        </p:grpSp>
      </p:grpSp>
      <p:pic>
        <p:nvPicPr>
          <p:cNvPr id="97" name="Gráfico 11">
            <a:extLst>
              <a:ext uri="{FF2B5EF4-FFF2-40B4-BE49-F238E27FC236}">
                <a16:creationId xmlns:a16="http://schemas.microsoft.com/office/drawing/2014/main" id="{01A04478-D6B8-CA60-84C5-7F351AF15216}"/>
              </a:ext>
            </a:extLst>
          </p:cNvPr>
          <p:cNvPicPr>
            <a:picLocks noChangeAspect="1"/>
          </p:cNvPicPr>
          <p:nvPr/>
        </p:nvPicPr>
        <p:blipFill>
          <a:blip r:embed="rId18" cstate="screen">
            <a:alphaModFix/>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rot="1129016">
            <a:off x="6615578" y="4572000"/>
            <a:ext cx="1651583" cy="1466087"/>
          </a:xfrm>
          <a:prstGeom prst="rect">
            <a:avLst/>
          </a:prstGeom>
        </p:spPr>
      </p:pic>
      <p:grpSp>
        <p:nvGrpSpPr>
          <p:cNvPr id="98" name="Group 97">
            <a:extLst>
              <a:ext uri="{FF2B5EF4-FFF2-40B4-BE49-F238E27FC236}">
                <a16:creationId xmlns:a16="http://schemas.microsoft.com/office/drawing/2014/main" id="{11B8053B-07FE-247E-2993-80C2C2EF77D5}"/>
              </a:ext>
            </a:extLst>
          </p:cNvPr>
          <p:cNvGrpSpPr/>
          <p:nvPr/>
        </p:nvGrpSpPr>
        <p:grpSpPr>
          <a:xfrm>
            <a:off x="7073459" y="4666957"/>
            <a:ext cx="764043" cy="1232045"/>
            <a:chOff x="5781623" y="76046"/>
            <a:chExt cx="990000" cy="1596408"/>
          </a:xfrm>
        </p:grpSpPr>
        <p:pic>
          <p:nvPicPr>
            <p:cNvPr id="101" name="Imagem 19" descr="Desenho de personagem de desenho animado&#10;&#10;Descrição gerada automaticamente com confiança baixa">
              <a:extLst>
                <a:ext uri="{FF2B5EF4-FFF2-40B4-BE49-F238E27FC236}">
                  <a16:creationId xmlns:a16="http://schemas.microsoft.com/office/drawing/2014/main" id="{EB4365AF-BD44-51B2-3230-2DB251DEAC45}"/>
                </a:ext>
              </a:extLst>
            </p:cNvPr>
            <p:cNvPicPr>
              <a:picLocks noChangeAspect="1"/>
            </p:cNvPicPr>
            <p:nvPr/>
          </p:nvPicPr>
          <p:blipFill>
            <a:blip r:embed="rId20" cstate="screen">
              <a:alphaModFix amt="50000"/>
              <a:extLst>
                <a:ext uri="{28A0092B-C50C-407E-A947-70E740481C1C}">
                  <a14:useLocalDpi xmlns:a14="http://schemas.microsoft.com/office/drawing/2010/main"/>
                </a:ext>
              </a:extLst>
            </a:blip>
            <a:stretch>
              <a:fillRect/>
            </a:stretch>
          </p:blipFill>
          <p:spPr>
            <a:xfrm>
              <a:off x="5781623" y="76046"/>
              <a:ext cx="990000" cy="1399311"/>
            </a:xfrm>
            <a:prstGeom prst="rect">
              <a:avLst/>
            </a:prstGeom>
          </p:spPr>
        </p:pic>
        <p:sp>
          <p:nvSpPr>
            <p:cNvPr id="104" name="TextBox 103">
              <a:extLst>
                <a:ext uri="{FF2B5EF4-FFF2-40B4-BE49-F238E27FC236}">
                  <a16:creationId xmlns:a16="http://schemas.microsoft.com/office/drawing/2014/main" id="{6DE69575-FE35-E3F1-4628-71C78B3A14A0}"/>
                </a:ext>
              </a:extLst>
            </p:cNvPr>
            <p:cNvSpPr txBox="1"/>
            <p:nvPr/>
          </p:nvSpPr>
          <p:spPr>
            <a:xfrm>
              <a:off x="5826623" y="1373356"/>
              <a:ext cx="900001" cy="299098"/>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100" normalizeH="0" baseline="0" noProof="0">
                  <a:ln>
                    <a:noFill/>
                  </a:ln>
                  <a:solidFill>
                    <a:srgbClr val="897974"/>
                  </a:solidFill>
                  <a:effectLst/>
                  <a:uLnTx/>
                  <a:uFillTx/>
                  <a:latin typeface="DM Sans Bold"/>
                  <a:ea typeface="+mn-ea"/>
                  <a:cs typeface="+mn-cs"/>
                </a:rPr>
                <a:t>WAVY</a:t>
              </a:r>
              <a:endParaRPr kumimoji="0" lang="en-GB" sz="1500" b="1" i="0" u="none" strike="noStrike" kern="1200" cap="none" spc="100" normalizeH="0" baseline="0" noProof="0">
                <a:ln>
                  <a:noFill/>
                </a:ln>
                <a:solidFill>
                  <a:srgbClr val="897974"/>
                </a:solidFill>
                <a:effectLst/>
                <a:uLnTx/>
                <a:uFillTx/>
                <a:latin typeface="DM Sans Bold"/>
                <a:ea typeface="+mn-ea"/>
                <a:cs typeface="+mn-cs"/>
              </a:endParaRPr>
            </a:p>
          </p:txBody>
        </p:sp>
      </p:grpSp>
      <p:sp>
        <p:nvSpPr>
          <p:cNvPr id="37" name="Title 36">
            <a:extLst>
              <a:ext uri="{FF2B5EF4-FFF2-40B4-BE49-F238E27FC236}">
                <a16:creationId xmlns:a16="http://schemas.microsoft.com/office/drawing/2014/main" id="{9A60D588-FA7A-9C90-4868-D00FD7A00BAE}"/>
              </a:ext>
            </a:extLst>
          </p:cNvPr>
          <p:cNvSpPr>
            <a:spLocks noGrp="1"/>
          </p:cNvSpPr>
          <p:nvPr>
            <p:ph type="title"/>
          </p:nvPr>
        </p:nvSpPr>
        <p:spPr/>
        <p:txBody>
          <a:bodyPr/>
          <a:lstStyle/>
          <a:p>
            <a:r>
              <a:rPr lang="en-US"/>
              <a:t>Routines X needs</a:t>
            </a:r>
          </a:p>
        </p:txBody>
      </p:sp>
      <p:grpSp>
        <p:nvGrpSpPr>
          <p:cNvPr id="1068" name="Group 1067">
            <a:extLst>
              <a:ext uri="{FF2B5EF4-FFF2-40B4-BE49-F238E27FC236}">
                <a16:creationId xmlns:a16="http://schemas.microsoft.com/office/drawing/2014/main" id="{A8A3D5B1-3775-1CB5-D788-3772682F1FDC}"/>
              </a:ext>
            </a:extLst>
          </p:cNvPr>
          <p:cNvGrpSpPr/>
          <p:nvPr/>
        </p:nvGrpSpPr>
        <p:grpSpPr>
          <a:xfrm>
            <a:off x="1226976" y="1266360"/>
            <a:ext cx="3092612" cy="680715"/>
            <a:chOff x="1226976" y="1057053"/>
            <a:chExt cx="3092612" cy="680715"/>
          </a:xfrm>
        </p:grpSpPr>
        <p:grpSp>
          <p:nvGrpSpPr>
            <p:cNvPr id="177" name="Group 176">
              <a:extLst>
                <a:ext uri="{FF2B5EF4-FFF2-40B4-BE49-F238E27FC236}">
                  <a16:creationId xmlns:a16="http://schemas.microsoft.com/office/drawing/2014/main" id="{58DC3B77-403E-EDC0-5A09-B7665DFA8EC4}"/>
                </a:ext>
              </a:extLst>
            </p:cNvPr>
            <p:cNvGrpSpPr/>
            <p:nvPr/>
          </p:nvGrpSpPr>
          <p:grpSpPr>
            <a:xfrm>
              <a:off x="1960176" y="1057053"/>
              <a:ext cx="718146" cy="680715"/>
              <a:chOff x="2105671" y="961038"/>
              <a:chExt cx="718146" cy="680715"/>
            </a:xfrm>
          </p:grpSpPr>
          <p:pic>
            <p:nvPicPr>
              <p:cNvPr id="157" name="Picture 2">
                <a:extLst>
                  <a:ext uri="{FF2B5EF4-FFF2-40B4-BE49-F238E27FC236}">
                    <a16:creationId xmlns:a16="http://schemas.microsoft.com/office/drawing/2014/main" id="{059EF826-A989-329D-C18D-D7EBC6D45DAA}"/>
                  </a:ext>
                </a:extLst>
              </p:cNvPr>
              <p:cNvPicPr>
                <a:picLocks noChangeAspect="1" noChangeArrowheads="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bwMode="auto">
              <a:xfrm>
                <a:off x="2285466" y="961038"/>
                <a:ext cx="358554" cy="360000"/>
              </a:xfrm>
              <a:prstGeom prst="rect">
                <a:avLst/>
              </a:prstGeom>
              <a:noFill/>
              <a:extLst>
                <a:ext uri="{909E8E84-426E-40DD-AFC4-6F175D3DCCD1}">
                  <a14:hiddenFill xmlns:a14="http://schemas.microsoft.com/office/drawing/2010/main">
                    <a:solidFill>
                      <a:srgbClr val="FFFFFF"/>
                    </a:solidFill>
                  </a14:hiddenFill>
                </a:ext>
              </a:extLst>
            </p:spPr>
          </p:pic>
          <p:sp>
            <p:nvSpPr>
              <p:cNvPr id="92" name="TextBox 91">
                <a:extLst>
                  <a:ext uri="{FF2B5EF4-FFF2-40B4-BE49-F238E27FC236}">
                    <a16:creationId xmlns:a16="http://schemas.microsoft.com/office/drawing/2014/main" id="{7F93567E-F157-6C80-36E2-FE519219CD81}"/>
                  </a:ext>
                </a:extLst>
              </p:cNvPr>
              <p:cNvSpPr txBox="1"/>
              <p:nvPr/>
            </p:nvSpPr>
            <p:spPr>
              <a:xfrm>
                <a:off x="2105671" y="1395532"/>
                <a:ext cx="718146" cy="246221"/>
              </a:xfrm>
              <a:prstGeom prst="rect">
                <a:avLst/>
              </a:prstGeom>
              <a:noFill/>
            </p:spPr>
            <p:txBody>
              <a:bodyPr wrap="none" lIns="0" tIns="0" rIns="0" bIns="0" rtlCol="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D3C35"/>
                    </a:solidFill>
                    <a:effectLst/>
                    <a:uLnTx/>
                    <a:uFillTx/>
                    <a:latin typeface="DM Sans" pitchFamily="2" charset="0"/>
                    <a:ea typeface="+mn-ea"/>
                    <a:cs typeface="+mn-cs"/>
                  </a:rPr>
                  <a:t>Less damaged</a:t>
                </a:r>
              </a:p>
              <a:p>
                <a:pPr marL="0" marR="0" lvl="0" indent="0" algn="ctr" defTabSz="914194" rtl="0" eaLnBrk="1" fontAlgn="auto" latinLnBrk="0" hangingPunct="1">
                  <a:lnSpc>
                    <a:spcPct val="100000"/>
                  </a:lnSpc>
                  <a:spcBef>
                    <a:spcPts val="0"/>
                  </a:spcBef>
                  <a:spcAft>
                    <a:spcPts val="0"/>
                  </a:spcAft>
                  <a:buClrTx/>
                  <a:buSzTx/>
                  <a:buFontTx/>
                  <a:buNone/>
                  <a:tabLst/>
                  <a:defRPr/>
                </a:pPr>
                <a:r>
                  <a:rPr lang="en-GB" sz="800" b="1">
                    <a:solidFill>
                      <a:srgbClr val="4D3C35"/>
                    </a:solidFill>
                    <a:latin typeface="DM Sans" pitchFamily="2" charset="0"/>
                  </a:rPr>
                  <a:t>hair</a:t>
                </a:r>
                <a:endParaRPr kumimoji="0" lang="en-GB" sz="800" b="1" i="0" u="none" strike="noStrike" kern="1200" cap="none" spc="0" normalizeH="0" baseline="0" noProof="0">
                  <a:ln>
                    <a:noFill/>
                  </a:ln>
                  <a:solidFill>
                    <a:srgbClr val="4D3C35"/>
                  </a:solidFill>
                  <a:effectLst/>
                  <a:uLnTx/>
                  <a:uFillTx/>
                  <a:latin typeface="DM Sans" pitchFamily="2" charset="0"/>
                  <a:ea typeface="+mn-ea"/>
                  <a:cs typeface="+mn-cs"/>
                </a:endParaRPr>
              </a:p>
            </p:txBody>
          </p:sp>
        </p:grpSp>
        <p:grpSp>
          <p:nvGrpSpPr>
            <p:cNvPr id="175" name="Group 174">
              <a:extLst>
                <a:ext uri="{FF2B5EF4-FFF2-40B4-BE49-F238E27FC236}">
                  <a16:creationId xmlns:a16="http://schemas.microsoft.com/office/drawing/2014/main" id="{3D28CE21-6E20-D3E3-6073-EA5B6819C4ED}"/>
                </a:ext>
              </a:extLst>
            </p:cNvPr>
            <p:cNvGrpSpPr/>
            <p:nvPr/>
          </p:nvGrpSpPr>
          <p:grpSpPr>
            <a:xfrm>
              <a:off x="3613988" y="1057053"/>
              <a:ext cx="705600" cy="680715"/>
              <a:chOff x="3651740" y="961038"/>
              <a:chExt cx="705600" cy="680715"/>
            </a:xfrm>
          </p:grpSpPr>
          <p:pic>
            <p:nvPicPr>
              <p:cNvPr id="162" name="Picture 2">
                <a:extLst>
                  <a:ext uri="{FF2B5EF4-FFF2-40B4-BE49-F238E27FC236}">
                    <a16:creationId xmlns:a16="http://schemas.microsoft.com/office/drawing/2014/main" id="{F5772EBB-8E9E-D81E-4504-6B9C1D461485}"/>
                  </a:ext>
                </a:extLst>
              </p:cNvPr>
              <p:cNvPicPr>
                <a:picLocks noChangeAspect="1" noChangeArrowheads="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rcRect/>
              <a:stretch/>
            </p:blipFill>
            <p:spPr bwMode="auto">
              <a:xfrm>
                <a:off x="3825263" y="961038"/>
                <a:ext cx="358554" cy="360000"/>
              </a:xfrm>
              <a:prstGeom prst="rect">
                <a:avLst/>
              </a:prstGeom>
              <a:noFill/>
              <a:extLst>
                <a:ext uri="{909E8E84-426E-40DD-AFC4-6F175D3DCCD1}">
                  <a14:hiddenFill xmlns:a14="http://schemas.microsoft.com/office/drawing/2010/main">
                    <a:solidFill>
                      <a:srgbClr val="FFFFFF"/>
                    </a:solidFill>
                  </a14:hiddenFill>
                </a:ext>
              </a:extLst>
            </p:spPr>
          </p:pic>
          <p:sp>
            <p:nvSpPr>
              <p:cNvPr id="95" name="TextBox 94">
                <a:extLst>
                  <a:ext uri="{FF2B5EF4-FFF2-40B4-BE49-F238E27FC236}">
                    <a16:creationId xmlns:a16="http://schemas.microsoft.com/office/drawing/2014/main" id="{C3EFE264-62D1-9E53-5F02-99943240F1D0}"/>
                  </a:ext>
                </a:extLst>
              </p:cNvPr>
              <p:cNvSpPr txBox="1"/>
              <p:nvPr/>
            </p:nvSpPr>
            <p:spPr>
              <a:xfrm>
                <a:off x="3651740" y="1395532"/>
                <a:ext cx="705600"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D3C35"/>
                    </a:solidFill>
                    <a:effectLst/>
                    <a:uLnTx/>
                    <a:uFillTx/>
                    <a:latin typeface="DM Sans" pitchFamily="2" charset="0"/>
                    <a:ea typeface="+mn-ea"/>
                    <a:cs typeface="+mn-cs"/>
                  </a:rPr>
                  <a:t>More defined curls</a:t>
                </a:r>
              </a:p>
            </p:txBody>
          </p:sp>
        </p:grpSp>
        <p:sp>
          <p:nvSpPr>
            <p:cNvPr id="96" name="TextBox 95">
              <a:extLst>
                <a:ext uri="{FF2B5EF4-FFF2-40B4-BE49-F238E27FC236}">
                  <a16:creationId xmlns:a16="http://schemas.microsoft.com/office/drawing/2014/main" id="{919BDB71-D29F-1E4C-D1A9-C6850BB9D525}"/>
                </a:ext>
              </a:extLst>
            </p:cNvPr>
            <p:cNvSpPr txBox="1"/>
            <p:nvPr/>
          </p:nvSpPr>
          <p:spPr>
            <a:xfrm>
              <a:off x="1226976" y="1491547"/>
              <a:ext cx="537005" cy="123111"/>
            </a:xfrm>
            <a:prstGeom prst="rect">
              <a:avLst/>
            </a:prstGeom>
            <a:noFill/>
          </p:spPr>
          <p:txBody>
            <a:bodyPr wrap="none" lIns="0" tIns="0" rIns="0" bIns="0" rtlCol="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D3C35"/>
                  </a:solidFill>
                  <a:effectLst/>
                  <a:uLnTx/>
                  <a:uFillTx/>
                  <a:latin typeface="DM Sans" pitchFamily="2" charset="0"/>
                  <a:ea typeface="+mn-ea"/>
                  <a:cs typeface="+mn-cs"/>
                </a:rPr>
                <a:t>Hair length</a:t>
              </a:r>
            </a:p>
          </p:txBody>
        </p:sp>
        <p:grpSp>
          <p:nvGrpSpPr>
            <p:cNvPr id="176" name="Group 175">
              <a:extLst>
                <a:ext uri="{FF2B5EF4-FFF2-40B4-BE49-F238E27FC236}">
                  <a16:creationId xmlns:a16="http://schemas.microsoft.com/office/drawing/2014/main" id="{7A3B5555-95E3-A3D3-34DF-C2036C6DC210}"/>
                </a:ext>
              </a:extLst>
            </p:cNvPr>
            <p:cNvGrpSpPr/>
            <p:nvPr/>
          </p:nvGrpSpPr>
          <p:grpSpPr>
            <a:xfrm>
              <a:off x="2582540" y="1057053"/>
              <a:ext cx="1120956" cy="680715"/>
              <a:chOff x="2612166" y="961038"/>
              <a:chExt cx="1120956" cy="680715"/>
            </a:xfrm>
          </p:grpSpPr>
          <p:pic>
            <p:nvPicPr>
              <p:cNvPr id="161" name="Picture 2">
                <a:extLst>
                  <a:ext uri="{FF2B5EF4-FFF2-40B4-BE49-F238E27FC236}">
                    <a16:creationId xmlns:a16="http://schemas.microsoft.com/office/drawing/2014/main" id="{883DB808-8403-EC93-93D8-A742886DDC32}"/>
                  </a:ext>
                </a:extLst>
              </p:cNvPr>
              <p:cNvPicPr>
                <a:picLocks noChangeAspect="1" noChangeArrowheads="1"/>
              </p:cNvPicPr>
              <p:nvPr/>
            </p:nvPicPr>
            <p:blipFill>
              <a:blip r:embed="rId25" cstate="screen">
                <a:extLst>
                  <a:ext uri="{28A0092B-C50C-407E-A947-70E740481C1C}">
                    <a14:useLocalDpi xmlns:a14="http://schemas.microsoft.com/office/drawing/2010/main"/>
                  </a:ext>
                  <a:ext uri="{96DAC541-7B7A-43D3-8B79-37D633B846F1}">
                    <asvg:svgBlip xmlns:asvg="http://schemas.microsoft.com/office/drawing/2016/SVG/main" r:embed="rId26"/>
                  </a:ext>
                </a:extLst>
              </a:blip>
              <a:srcRect/>
              <a:stretch/>
            </p:blipFill>
            <p:spPr bwMode="auto">
              <a:xfrm>
                <a:off x="2993367" y="961038"/>
                <a:ext cx="358555" cy="3600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FAEA9D30-DC72-5760-0F8B-F9CBD54E68F2}"/>
                  </a:ext>
                </a:extLst>
              </p:cNvPr>
              <p:cNvSpPr txBox="1"/>
              <p:nvPr/>
            </p:nvSpPr>
            <p:spPr>
              <a:xfrm>
                <a:off x="2612166" y="1395532"/>
                <a:ext cx="1120956" cy="246221"/>
              </a:xfrm>
              <a:prstGeom prst="rect">
                <a:avLst/>
              </a:prstGeom>
              <a:noFill/>
            </p:spPr>
            <p:txBody>
              <a:bodyPr wrap="square" lIns="0" tIns="0" rIns="0" bIns="0" rtlCol="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D3C35"/>
                    </a:solidFill>
                    <a:effectLst/>
                    <a:uLnTx/>
                    <a:uFillTx/>
                    <a:latin typeface="DM Sans" pitchFamily="2" charset="0"/>
                    <a:ea typeface="+mn-ea"/>
                    <a:cs typeface="+mn-cs"/>
                  </a:rPr>
                  <a:t>More nourished</a:t>
                </a:r>
              </a:p>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D3C35"/>
                    </a:solidFill>
                    <a:effectLst/>
                    <a:uLnTx/>
                    <a:uFillTx/>
                    <a:latin typeface="DM Sans" pitchFamily="2" charset="0"/>
                    <a:ea typeface="+mn-ea"/>
                    <a:cs typeface="+mn-cs"/>
                  </a:rPr>
                  <a:t>hair</a:t>
                </a:r>
              </a:p>
            </p:txBody>
          </p:sp>
        </p:grpSp>
      </p:grpSp>
      <p:sp>
        <p:nvSpPr>
          <p:cNvPr id="114" name="Slide Number Placeholder 1">
            <a:extLst>
              <a:ext uri="{FF2B5EF4-FFF2-40B4-BE49-F238E27FC236}">
                <a16:creationId xmlns:a16="http://schemas.microsoft.com/office/drawing/2014/main" id="{C5B756F5-C9B1-51F0-2573-EA84BD95F465}"/>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22" name="base_and_source" descr="base_and_source">
            <a:extLst>
              <a:ext uri="{FF2B5EF4-FFF2-40B4-BE49-F238E27FC236}">
                <a16:creationId xmlns:a16="http://schemas.microsoft.com/office/drawing/2014/main" id="{C5F939DB-EB1A-4B19-F743-93C27F4A52F7}"/>
              </a:ext>
            </a:extLst>
          </p:cNvPr>
          <p:cNvSpPr txBox="1">
            <a:spLocks/>
          </p:cNvSpPr>
          <p:nvPr/>
        </p:nvSpPr>
        <p:spPr>
          <a:xfrm>
            <a:off x="720001" y="6259112"/>
            <a:ext cx="8893900" cy="492443"/>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fontAlgn="auto">
              <a:spcBef>
                <a:spcPts val="0"/>
              </a:spcBef>
              <a:spcAft>
                <a:spcPts val="0"/>
              </a:spcAf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Source</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 Hair type routine, dsm-firmenich 2023, </a:t>
            </a:r>
            <a:r>
              <a:rPr lang="en-US" i="0" kern="1200">
                <a:solidFill>
                  <a:prstClr val="black"/>
                </a:solidFill>
                <a:latin typeface="DM Sans" pitchFamily="2" charset="0"/>
                <a:cs typeface="+mn-cs"/>
              </a:rPr>
              <a:t>Global online survey USA, France &amp; Brazil, 1500 women</a:t>
            </a:r>
          </a:p>
          <a:p>
            <a:pPr fontAlgn="auto">
              <a:spcBef>
                <a:spcPts val="0"/>
              </a:spcBef>
              <a:spcAft>
                <a:spcPts val="0"/>
              </a:spcAft>
              <a:defRPr/>
            </a:pPr>
            <a:r>
              <a:rPr lang="en-US" i="0" kern="1200">
                <a:solidFill>
                  <a:prstClr val="black"/>
                </a:solidFill>
                <a:latin typeface="DM Sans" pitchFamily="2" charset="0"/>
                <a:cs typeface="+mn-cs"/>
              </a:rPr>
              <a:t>s4 How long is your hair currently? Please look at the pictures and select the one fitting with your current hair length. / q3 On average, how much time do you spend on your hair on a typical week in total? / q2 In general, when during the week do you wash your hair...? / q4 Here is a list of hair and scalp characteristics. Which of these would you like to have improved for your hair/scalp? </a:t>
            </a:r>
          </a:p>
        </p:txBody>
      </p:sp>
      <p:grpSp>
        <p:nvGrpSpPr>
          <p:cNvPr id="142" name="Group 141">
            <a:extLst>
              <a:ext uri="{FF2B5EF4-FFF2-40B4-BE49-F238E27FC236}">
                <a16:creationId xmlns:a16="http://schemas.microsoft.com/office/drawing/2014/main" id="{EFCF19A4-266F-53D2-4453-384A9299FA53}"/>
              </a:ext>
            </a:extLst>
          </p:cNvPr>
          <p:cNvGrpSpPr/>
          <p:nvPr/>
        </p:nvGrpSpPr>
        <p:grpSpPr>
          <a:xfrm>
            <a:off x="-2496879" y="-17107"/>
            <a:ext cx="3277272" cy="6892214"/>
            <a:chOff x="-2496879" y="-17107"/>
            <a:chExt cx="3277272" cy="6892214"/>
          </a:xfrm>
        </p:grpSpPr>
        <p:grpSp>
          <p:nvGrpSpPr>
            <p:cNvPr id="141" name="Group 140">
              <a:extLst>
                <a:ext uri="{FF2B5EF4-FFF2-40B4-BE49-F238E27FC236}">
                  <a16:creationId xmlns:a16="http://schemas.microsoft.com/office/drawing/2014/main" id="{628181C7-4560-6CBB-F1E8-7D8295AD40D6}"/>
                </a:ext>
              </a:extLst>
            </p:cNvPr>
            <p:cNvGrpSpPr/>
            <p:nvPr/>
          </p:nvGrpSpPr>
          <p:grpSpPr>
            <a:xfrm>
              <a:off x="-2496879" y="-17107"/>
              <a:ext cx="3277272" cy="6892214"/>
              <a:chOff x="-2496879" y="-17107"/>
              <a:chExt cx="3277272" cy="6892214"/>
            </a:xfrm>
          </p:grpSpPr>
          <p:sp>
            <p:nvSpPr>
              <p:cNvPr id="9" name="Freeform 30">
                <a:extLst>
                  <a:ext uri="{FF2B5EF4-FFF2-40B4-BE49-F238E27FC236}">
                    <a16:creationId xmlns:a16="http://schemas.microsoft.com/office/drawing/2014/main" id="{E005F326-6EAB-ABAC-F62B-D35405CDA316}"/>
                  </a:ext>
                </a:extLst>
              </p:cNvPr>
              <p:cNvSpPr/>
              <p:nvPr/>
            </p:nvSpPr>
            <p:spPr>
              <a:xfrm rot="10800000">
                <a:off x="-2496879" y="-17107"/>
                <a:ext cx="3277272" cy="6892214"/>
              </a:xfrm>
              <a:custGeom>
                <a:avLst/>
                <a:gdLst>
                  <a:gd name="connsiteX0" fmla="*/ 761393 w 3277272"/>
                  <a:gd name="connsiteY0" fmla="*/ 0 h 6858000"/>
                  <a:gd name="connsiteX1" fmla="*/ 3277272 w 3277272"/>
                  <a:gd name="connsiteY1" fmla="*/ 0 h 6858000"/>
                  <a:gd name="connsiteX2" fmla="*/ 3277272 w 3277272"/>
                  <a:gd name="connsiteY2" fmla="*/ 6858000 h 6858000"/>
                  <a:gd name="connsiteX3" fmla="*/ 761393 w 3277272"/>
                  <a:gd name="connsiteY3" fmla="*/ 6858000 h 6858000"/>
                  <a:gd name="connsiteX4" fmla="*/ 761393 w 3277272"/>
                  <a:gd name="connsiteY4" fmla="*/ 5724368 h 6858000"/>
                  <a:gd name="connsiteX5" fmla="*/ 214309 w 3277272"/>
                  <a:gd name="connsiteY5" fmla="*/ 5724368 h 6858000"/>
                  <a:gd name="connsiteX6" fmla="*/ 0 w 3277272"/>
                  <a:gd name="connsiteY6" fmla="*/ 5510059 h 6858000"/>
                  <a:gd name="connsiteX7" fmla="*/ 0 w 3277272"/>
                  <a:gd name="connsiteY7" fmla="*/ 1611594 h 6858000"/>
                  <a:gd name="connsiteX8" fmla="*/ 214309 w 3277272"/>
                  <a:gd name="connsiteY8" fmla="*/ 1397285 h 6858000"/>
                  <a:gd name="connsiteX9" fmla="*/ 761393 w 3277272"/>
                  <a:gd name="connsiteY9" fmla="*/ 13972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7272" h="6858000">
                    <a:moveTo>
                      <a:pt x="761393" y="0"/>
                    </a:moveTo>
                    <a:lnTo>
                      <a:pt x="3277272" y="0"/>
                    </a:lnTo>
                    <a:lnTo>
                      <a:pt x="3277272" y="6858000"/>
                    </a:lnTo>
                    <a:lnTo>
                      <a:pt x="761393" y="6858000"/>
                    </a:lnTo>
                    <a:lnTo>
                      <a:pt x="761393" y="5724368"/>
                    </a:lnTo>
                    <a:lnTo>
                      <a:pt x="214309" y="5724368"/>
                    </a:lnTo>
                    <a:cubicBezTo>
                      <a:pt x="95949" y="5724368"/>
                      <a:pt x="0" y="5628419"/>
                      <a:pt x="0" y="5510059"/>
                    </a:cubicBezTo>
                    <a:lnTo>
                      <a:pt x="0" y="1611594"/>
                    </a:lnTo>
                    <a:cubicBezTo>
                      <a:pt x="0" y="1493234"/>
                      <a:pt x="95949" y="1397285"/>
                      <a:pt x="214309" y="1397285"/>
                    </a:cubicBezTo>
                    <a:lnTo>
                      <a:pt x="761393" y="1397285"/>
                    </a:lnTo>
                    <a:close/>
                  </a:path>
                </a:pathLst>
              </a:custGeom>
              <a:solidFill>
                <a:srgbClr val="EEDBF7"/>
              </a:solidFill>
              <a:ln>
                <a:noFill/>
              </a:ln>
              <a:effectLst>
                <a:outerShdw blurRad="215900" dist="50800" dir="9600000" algn="ctr" rotWithShape="0">
                  <a:schemeClr val="tx1">
                    <a:alpha val="35000"/>
                  </a:schemeClr>
                </a:outerShdw>
              </a:effectLst>
            </p:spPr>
            <p:style>
              <a:lnRef idx="2">
                <a:schemeClr val="accent6"/>
              </a:lnRef>
              <a:fillRef idx="1">
                <a:schemeClr val="lt1"/>
              </a:fillRef>
              <a:effectRef idx="0">
                <a:schemeClr val="accent6"/>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46DA8A8F-D80E-CA99-049B-2D64A9338A8F}"/>
                  </a:ext>
                </a:extLst>
              </p:cNvPr>
              <p:cNvSpPr txBox="1"/>
              <p:nvPr/>
            </p:nvSpPr>
            <p:spPr>
              <a:xfrm rot="5400000">
                <a:off x="-1740988" y="3120841"/>
                <a:ext cx="4336240" cy="338554"/>
              </a:xfrm>
              <a:prstGeom prst="rect">
                <a:avLst/>
              </a:prstGeom>
              <a:noFill/>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srgbClr val="58166D"/>
                    </a:solidFill>
                    <a:effectLst/>
                    <a:uLnTx/>
                    <a:uFillTx/>
                    <a:latin typeface="DM Sans (Body)"/>
                    <a:ea typeface="+mn-ea"/>
                    <a:cs typeface="+mn-cs"/>
                  </a:rPr>
                  <a:t>TO KEEP IN MIND</a:t>
                </a:r>
              </a:p>
            </p:txBody>
          </p:sp>
        </p:grpSp>
        <p:sp>
          <p:nvSpPr>
            <p:cNvPr id="36" name="ZoneTexte 313">
              <a:extLst>
                <a:ext uri="{FF2B5EF4-FFF2-40B4-BE49-F238E27FC236}">
                  <a16:creationId xmlns:a16="http://schemas.microsoft.com/office/drawing/2014/main" id="{8257B7B9-5B0A-0F6D-4F94-4D57B4B63CAA}"/>
                </a:ext>
              </a:extLst>
            </p:cNvPr>
            <p:cNvSpPr txBox="1"/>
            <p:nvPr/>
          </p:nvSpPr>
          <p:spPr>
            <a:xfrm>
              <a:off x="-2307044" y="1503251"/>
              <a:ext cx="2264888" cy="553998"/>
            </a:xfrm>
            <a:prstGeom prst="rect">
              <a:avLst/>
            </a:prstGeom>
            <a:noFill/>
          </p:spPr>
          <p:txBody>
            <a:bodyPr wrap="square" lIns="0" tIns="0" rIns="0" bIns="0" rtlCol="0" anchor="ctr" anchorCtr="0">
              <a:spAutoFit/>
            </a:bodyPr>
            <a:lstStyle>
              <a:defPPr>
                <a:defRPr lang="en-US"/>
              </a:defPPr>
              <a:lvl1pPr marR="0" lvl="0" indent="0" algn="ctr" defTabSz="685663" fontAlgn="auto">
                <a:lnSpc>
                  <a:spcPct val="100000"/>
                </a:lnSpc>
                <a:spcBef>
                  <a:spcPts val="0"/>
                </a:spcBef>
                <a:spcAft>
                  <a:spcPts val="0"/>
                </a:spcAft>
                <a:buClrTx/>
                <a:buSzTx/>
                <a:buFontTx/>
                <a:buNone/>
                <a:tabLst/>
                <a:defRPr kumimoji="0" sz="7200" b="0" i="0" u="none" strike="noStrike" cap="none" spc="-150" normalizeH="0" baseline="0">
                  <a:ln>
                    <a:noFill/>
                  </a:ln>
                  <a:solidFill>
                    <a:srgbClr val="A4D569"/>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200" normalizeH="0" baseline="0" noProof="0">
                  <a:ln>
                    <a:noFill/>
                  </a:ln>
                  <a:solidFill>
                    <a:prstClr val="black"/>
                  </a:solidFill>
                  <a:effectLst/>
                  <a:uLnTx/>
                  <a:uFillTx/>
                  <a:latin typeface="DM Sans (Body)"/>
                  <a:ea typeface="+mn-ea"/>
                  <a:cs typeface="+mn-cs"/>
                </a:rPr>
                <a:t>CURLY &amp; </a:t>
              </a:r>
              <a:br>
                <a:rPr kumimoji="0" lang="pt-BR" sz="1800" b="1" i="0" u="none" strike="noStrike" kern="1200" cap="none" spc="200" normalizeH="0" baseline="0" noProof="0">
                  <a:ln>
                    <a:noFill/>
                  </a:ln>
                  <a:solidFill>
                    <a:prstClr val="black"/>
                  </a:solidFill>
                  <a:effectLst/>
                  <a:uLnTx/>
                  <a:uFillTx/>
                  <a:latin typeface="DM Sans (Body)"/>
                  <a:ea typeface="+mn-ea"/>
                  <a:cs typeface="+mn-cs"/>
                </a:rPr>
              </a:br>
              <a:r>
                <a:rPr kumimoji="0" lang="pt-BR" sz="1800" b="1" i="0" u="none" strike="noStrike" kern="1200" cap="none" spc="200" normalizeH="0" baseline="0" noProof="0">
                  <a:ln>
                    <a:noFill/>
                  </a:ln>
                  <a:solidFill>
                    <a:prstClr val="black"/>
                  </a:solidFill>
                  <a:effectLst/>
                  <a:uLnTx/>
                  <a:uFillTx/>
                  <a:latin typeface="DM Sans (Body)"/>
                  <a:ea typeface="+mn-ea"/>
                  <a:cs typeface="+mn-cs"/>
                </a:rPr>
                <a:t>COILY HAIR</a:t>
              </a:r>
              <a:endParaRPr kumimoji="0" lang="fr-FR" sz="1800" b="1" i="0" u="none" strike="noStrike" kern="1200" cap="none" spc="200" normalizeH="0" baseline="0" noProof="0">
                <a:ln>
                  <a:noFill/>
                </a:ln>
                <a:solidFill>
                  <a:prstClr val="black"/>
                </a:solidFill>
                <a:effectLst/>
                <a:uLnTx/>
                <a:uFillTx/>
                <a:latin typeface="DM Sans (Body)"/>
                <a:ea typeface="+mn-ea"/>
                <a:cs typeface="+mn-cs"/>
              </a:endParaRPr>
            </a:p>
          </p:txBody>
        </p:sp>
        <p:sp>
          <p:nvSpPr>
            <p:cNvPr id="127" name="ZoneTexte 315">
              <a:extLst>
                <a:ext uri="{FF2B5EF4-FFF2-40B4-BE49-F238E27FC236}">
                  <a16:creationId xmlns:a16="http://schemas.microsoft.com/office/drawing/2014/main" id="{4C121B5E-35D7-AFC5-2768-4C543C7D6ADF}"/>
                </a:ext>
              </a:extLst>
            </p:cNvPr>
            <p:cNvSpPr txBox="1"/>
            <p:nvPr/>
          </p:nvSpPr>
          <p:spPr>
            <a:xfrm>
              <a:off x="-2307044" y="5190376"/>
              <a:ext cx="2081095" cy="1438068"/>
            </a:xfrm>
            <a:prstGeom prst="rect">
              <a:avLst/>
            </a:prstGeom>
            <a:solidFill>
              <a:schemeClr val="bg1"/>
            </a:solidFill>
          </p:spPr>
          <p:txBody>
            <a:bodyPr wrap="square" lIns="72000" tIns="72000" rIns="72000" bIns="7200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58166D"/>
                  </a:solidFill>
                  <a:effectLst/>
                  <a:uLnTx/>
                  <a:uFillTx/>
                  <a:latin typeface="DM Sans (Body)"/>
                  <a:ea typeface="+mn-ea"/>
                  <a:cs typeface="Calibri Light"/>
                </a:rPr>
                <a:t>“My hair is legit </a:t>
              </a:r>
              <a:r>
                <a:rPr kumimoji="0" lang="en-US" sz="1200" b="1" i="0" u="none" strike="noStrike" kern="0" cap="none" spc="0" normalizeH="0" baseline="0" noProof="0">
                  <a:ln>
                    <a:noFill/>
                  </a:ln>
                  <a:solidFill>
                    <a:srgbClr val="58166D"/>
                  </a:solidFill>
                  <a:effectLst/>
                  <a:uLnTx/>
                  <a:uFillTx/>
                  <a:latin typeface="DM Sans (Body)"/>
                  <a:ea typeface="+mn-ea"/>
                  <a:cs typeface="Calibri Light"/>
                </a:rPr>
                <a:t>making me depressed</a:t>
              </a:r>
              <a:r>
                <a:rPr kumimoji="0" lang="en-US" sz="1200" b="0" i="0" u="none" strike="noStrike" kern="0" cap="none" spc="0" normalizeH="0" baseline="0" noProof="0">
                  <a:ln>
                    <a:noFill/>
                  </a:ln>
                  <a:solidFill>
                    <a:srgbClr val="58166D"/>
                  </a:solidFill>
                  <a:effectLst/>
                  <a:uLnTx/>
                  <a:uFillTx/>
                  <a:latin typeface="DM Sans (Body)"/>
                  <a:ea typeface="+mn-ea"/>
                  <a:cs typeface="Calibri Light"/>
                </a:rPr>
                <a:t>; It’s too</a:t>
              </a:r>
              <a:r>
                <a:rPr kumimoji="0" lang="en-US" sz="1200" b="1" i="0" u="none" strike="noStrike" kern="0" cap="none" spc="0" normalizeH="0" baseline="0" noProof="0">
                  <a:ln>
                    <a:noFill/>
                  </a:ln>
                  <a:solidFill>
                    <a:srgbClr val="58166D"/>
                  </a:solidFill>
                  <a:effectLst/>
                  <a:uLnTx/>
                  <a:uFillTx/>
                  <a:latin typeface="DM Sans (Body)"/>
                  <a:ea typeface="+mn-ea"/>
                  <a:cs typeface="Calibri Light"/>
                </a:rPr>
                <a:t> time consuming &amp; strenuous </a:t>
              </a:r>
              <a:r>
                <a:rPr kumimoji="0" lang="en-US" sz="1200" b="0" i="0" u="none" strike="noStrike" kern="0" cap="none" spc="0" normalizeH="0" baseline="0" noProof="0">
                  <a:ln>
                    <a:noFill/>
                  </a:ln>
                  <a:solidFill>
                    <a:srgbClr val="58166D"/>
                  </a:solidFill>
                  <a:effectLst/>
                  <a:uLnTx/>
                  <a:uFillTx/>
                  <a:latin typeface="DM Sans (Body)"/>
                  <a:ea typeface="+mn-ea"/>
                  <a:cs typeface="Calibri Light"/>
                </a:rPr>
                <a:t>for me. I spend </a:t>
              </a:r>
              <a:r>
                <a:rPr kumimoji="0" lang="en-US" sz="1200" b="1" i="0" u="none" strike="noStrike" kern="0" cap="none" spc="0" normalizeH="0" baseline="0" noProof="0">
                  <a:ln>
                    <a:noFill/>
                  </a:ln>
                  <a:solidFill>
                    <a:srgbClr val="58166D"/>
                  </a:solidFill>
                  <a:effectLst/>
                  <a:uLnTx/>
                  <a:uFillTx/>
                  <a:latin typeface="DM Sans (Body)"/>
                  <a:ea typeface="+mn-ea"/>
                  <a:cs typeface="Calibri Light"/>
                </a:rPr>
                <a:t>hours detangling </a:t>
              </a:r>
              <a:r>
                <a:rPr kumimoji="0" lang="en-US" sz="1200" b="0" i="0" u="none" strike="noStrike" kern="0" cap="none" spc="0" normalizeH="0" baseline="0" noProof="0">
                  <a:ln>
                    <a:noFill/>
                  </a:ln>
                  <a:solidFill>
                    <a:srgbClr val="58166D"/>
                  </a:solidFill>
                  <a:effectLst/>
                  <a:uLnTx/>
                  <a:uFillTx/>
                  <a:latin typeface="DM Sans (Body)"/>
                  <a:ea typeface="+mn-ea"/>
                  <a:cs typeface="Calibri Light"/>
                </a:rPr>
                <a:t>and when I try to style it </a:t>
              </a:r>
              <a:r>
                <a:rPr kumimoji="0" lang="en-US" sz="1200" b="1" i="0" u="none" strike="noStrike" kern="0" cap="none" spc="0" normalizeH="0" baseline="0" noProof="0">
                  <a:ln>
                    <a:noFill/>
                  </a:ln>
                  <a:solidFill>
                    <a:srgbClr val="58166D"/>
                  </a:solidFill>
                  <a:effectLst/>
                  <a:uLnTx/>
                  <a:uFillTx/>
                  <a:latin typeface="DM Sans (Body)"/>
                  <a:ea typeface="+mn-ea"/>
                  <a:cs typeface="Calibri Light"/>
                </a:rPr>
                <a:t>always ends up looking a mess</a:t>
              </a:r>
              <a:r>
                <a:rPr kumimoji="0" lang="en-US" sz="1200" b="0" i="0" u="none" strike="noStrike" kern="0" cap="none" spc="0" normalizeH="0" baseline="0" noProof="0">
                  <a:ln>
                    <a:noFill/>
                  </a:ln>
                  <a:solidFill>
                    <a:srgbClr val="58166D"/>
                  </a:solidFill>
                  <a:effectLst/>
                  <a:uLnTx/>
                  <a:uFillTx/>
                  <a:latin typeface="DM Sans (Body)"/>
                  <a:ea typeface="+mn-ea"/>
                  <a:cs typeface="Calibri Light"/>
                </a:rPr>
                <a:t>.”</a:t>
              </a:r>
            </a:p>
          </p:txBody>
        </p:sp>
        <p:grpSp>
          <p:nvGrpSpPr>
            <p:cNvPr id="139" name="Group 138">
              <a:extLst>
                <a:ext uri="{FF2B5EF4-FFF2-40B4-BE49-F238E27FC236}">
                  <a16:creationId xmlns:a16="http://schemas.microsoft.com/office/drawing/2014/main" id="{D1680BCD-5637-1496-070F-DC6C025518E3}"/>
                </a:ext>
              </a:extLst>
            </p:cNvPr>
            <p:cNvGrpSpPr/>
            <p:nvPr/>
          </p:nvGrpSpPr>
          <p:grpSpPr>
            <a:xfrm>
              <a:off x="-2307044" y="2282663"/>
              <a:ext cx="2081095" cy="2736721"/>
              <a:chOff x="-2307044" y="2282663"/>
              <a:chExt cx="2081095" cy="2736721"/>
            </a:xfrm>
          </p:grpSpPr>
          <p:grpSp>
            <p:nvGrpSpPr>
              <p:cNvPr id="138" name="Group 137">
                <a:extLst>
                  <a:ext uri="{FF2B5EF4-FFF2-40B4-BE49-F238E27FC236}">
                    <a16:creationId xmlns:a16="http://schemas.microsoft.com/office/drawing/2014/main" id="{E7B40801-1C86-C792-CC44-8089F6952F8D}"/>
                  </a:ext>
                </a:extLst>
              </p:cNvPr>
              <p:cNvGrpSpPr/>
              <p:nvPr/>
            </p:nvGrpSpPr>
            <p:grpSpPr>
              <a:xfrm>
                <a:off x="-2248452" y="2282663"/>
                <a:ext cx="1988011" cy="2321037"/>
                <a:chOff x="-2248452" y="2282663"/>
                <a:chExt cx="1988011" cy="2321037"/>
              </a:xfrm>
            </p:grpSpPr>
            <p:pic>
              <p:nvPicPr>
                <p:cNvPr id="39" name="Picture 2">
                  <a:extLst>
                    <a:ext uri="{FF2B5EF4-FFF2-40B4-BE49-F238E27FC236}">
                      <a16:creationId xmlns:a16="http://schemas.microsoft.com/office/drawing/2014/main" id="{87CCF0E1-78F1-0359-CAC2-D88E160C2178}"/>
                    </a:ext>
                  </a:extLst>
                </p:cNvPr>
                <p:cNvPicPr>
                  <a:picLocks noChangeAspect="1" noChangeArrowheads="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bwMode="auto">
                <a:xfrm>
                  <a:off x="-2248452" y="2282663"/>
                  <a:ext cx="788819" cy="79200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a:extLst>
                    <a:ext uri="{FF2B5EF4-FFF2-40B4-BE49-F238E27FC236}">
                      <a16:creationId xmlns:a16="http://schemas.microsoft.com/office/drawing/2014/main" id="{F35C0A0A-FDB9-D5C3-7059-F368E2FE39A7}"/>
                    </a:ext>
                  </a:extLst>
                </p:cNvPr>
                <p:cNvPicPr>
                  <a:picLocks noChangeAspect="1" noChangeArrowheads="1"/>
                </p:cNvPicPr>
                <p:nvPr/>
              </p:nvPicPr>
              <p:blipFill>
                <a:blip r:embed="rId25" cstate="screen">
                  <a:extLst>
                    <a:ext uri="{28A0092B-C50C-407E-A947-70E740481C1C}">
                      <a14:useLocalDpi xmlns:a14="http://schemas.microsoft.com/office/drawing/2010/main"/>
                    </a:ext>
                    <a:ext uri="{96DAC541-7B7A-43D3-8B79-37D633B846F1}">
                      <asvg:svgBlip xmlns:asvg="http://schemas.microsoft.com/office/drawing/2016/SVG/main" r:embed="rId26"/>
                    </a:ext>
                  </a:extLst>
                </a:blip>
                <a:srcRect/>
                <a:stretch/>
              </p:blipFill>
              <p:spPr bwMode="auto">
                <a:xfrm>
                  <a:off x="-1648856" y="3047183"/>
                  <a:ext cx="788819" cy="79199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a:extLst>
                    <a:ext uri="{FF2B5EF4-FFF2-40B4-BE49-F238E27FC236}">
                      <a16:creationId xmlns:a16="http://schemas.microsoft.com/office/drawing/2014/main" id="{34E89E1E-45AF-8ED5-AC7F-4AEA63114F71}"/>
                    </a:ext>
                  </a:extLst>
                </p:cNvPr>
                <p:cNvPicPr>
                  <a:picLocks noChangeAspect="1" noChangeArrowheads="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rcRect/>
                <a:stretch/>
              </p:blipFill>
              <p:spPr bwMode="auto">
                <a:xfrm>
                  <a:off x="-1049259" y="3811701"/>
                  <a:ext cx="788818" cy="791999"/>
                </a:xfrm>
                <a:prstGeom prst="rect">
                  <a:avLst/>
                </a:prstGeom>
                <a:noFill/>
                <a:extLst>
                  <a:ext uri="{909E8E84-426E-40DD-AFC4-6F175D3DCCD1}">
                    <a14:hiddenFill xmlns:a14="http://schemas.microsoft.com/office/drawing/2010/main">
                      <a:solidFill>
                        <a:srgbClr val="FFFFFF"/>
                      </a:solidFill>
                    </a14:hiddenFill>
                  </a:ext>
                </a:extLst>
              </p:spPr>
            </p:pic>
            <p:sp>
              <p:nvSpPr>
                <p:cNvPr id="131" name="TextBox 130">
                  <a:extLst>
                    <a:ext uri="{FF2B5EF4-FFF2-40B4-BE49-F238E27FC236}">
                      <a16:creationId xmlns:a16="http://schemas.microsoft.com/office/drawing/2014/main" id="{DC91AEDE-7BC2-467C-5B45-F6D0534A32EA}"/>
                    </a:ext>
                  </a:extLst>
                </p:cNvPr>
                <p:cNvSpPr txBox="1"/>
                <p:nvPr/>
              </p:nvSpPr>
              <p:spPr>
                <a:xfrm>
                  <a:off x="-1463525" y="2671455"/>
                  <a:ext cx="352769"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DM Sans" pitchFamily="2" charset="0"/>
                      <a:ea typeface="+mn-ea"/>
                      <a:cs typeface="+mn-cs"/>
                    </a:rPr>
                    <a:t>+</a:t>
                  </a:r>
                </a:p>
              </p:txBody>
            </p:sp>
            <p:sp>
              <p:nvSpPr>
                <p:cNvPr id="132" name="TextBox 131">
                  <a:extLst>
                    <a:ext uri="{FF2B5EF4-FFF2-40B4-BE49-F238E27FC236}">
                      <a16:creationId xmlns:a16="http://schemas.microsoft.com/office/drawing/2014/main" id="{4EFAFF8B-4882-CB58-4D86-FDFDCAAEA31F}"/>
                    </a:ext>
                  </a:extLst>
                </p:cNvPr>
                <p:cNvSpPr txBox="1"/>
                <p:nvPr/>
              </p:nvSpPr>
              <p:spPr>
                <a:xfrm>
                  <a:off x="-835234" y="3441315"/>
                  <a:ext cx="352769"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DM Sans" pitchFamily="2" charset="0"/>
                      <a:ea typeface="+mn-ea"/>
                      <a:cs typeface="+mn-cs"/>
                    </a:rPr>
                    <a:t>+</a:t>
                  </a:r>
                </a:p>
              </p:txBody>
            </p:sp>
          </p:grpSp>
          <p:sp>
            <p:nvSpPr>
              <p:cNvPr id="134" name="ZoneTexte 315">
                <a:extLst>
                  <a:ext uri="{FF2B5EF4-FFF2-40B4-BE49-F238E27FC236}">
                    <a16:creationId xmlns:a16="http://schemas.microsoft.com/office/drawing/2014/main" id="{CDDE1D0E-5832-D605-DB17-CC17E7854947}"/>
                  </a:ext>
                </a:extLst>
              </p:cNvPr>
              <p:cNvSpPr txBox="1"/>
              <p:nvPr/>
            </p:nvSpPr>
            <p:spPr>
              <a:xfrm>
                <a:off x="-2307044" y="4742257"/>
                <a:ext cx="2081095" cy="277127"/>
              </a:xfrm>
              <a:prstGeom prst="rect">
                <a:avLst/>
              </a:prstGeom>
              <a:noFill/>
            </p:spPr>
            <p:txBody>
              <a:bodyPr wrap="square" lIns="72000" rtlCol="0" anchor="b"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75000"/>
                  </a:lnSpc>
                  <a:spcBef>
                    <a:spcPts val="0"/>
                  </a:spcBef>
                  <a:spcAft>
                    <a:spcPts val="0"/>
                  </a:spcAft>
                  <a:buClrTx/>
                  <a:buSzTx/>
                  <a:buFontTx/>
                  <a:buNone/>
                  <a:tabLst/>
                  <a:defRPr/>
                </a:pPr>
                <a:r>
                  <a:rPr kumimoji="0" lang="en-US" sz="1500" b="1"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 time-consuming!</a:t>
                </a:r>
              </a:p>
            </p:txBody>
          </p:sp>
        </p:grpSp>
      </p:grpSp>
      <p:pic>
        <p:nvPicPr>
          <p:cNvPr id="3" name="Graphic 2">
            <a:extLst>
              <a:ext uri="{FF2B5EF4-FFF2-40B4-BE49-F238E27FC236}">
                <a16:creationId xmlns:a16="http://schemas.microsoft.com/office/drawing/2014/main" id="{763B1066-996E-421D-826D-E68866CB7199}"/>
              </a:ext>
            </a:extLst>
          </p:cNvPr>
          <p:cNvPicPr>
            <a:picLocks noChangeAspect="1"/>
          </p:cNvPicPr>
          <p:nvPr/>
        </p:nvPicPr>
        <p:blipFill>
          <a:blip r:embed="rId27" cstate="screen">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771497" y="1404410"/>
            <a:ext cx="788426" cy="791999"/>
          </a:xfrm>
          <a:prstGeom prst="rect">
            <a:avLst/>
          </a:prstGeom>
        </p:spPr>
      </p:pic>
    </p:spTree>
    <p:extLst>
      <p:ext uri="{BB962C8B-B14F-4D97-AF65-F5344CB8AC3E}">
        <p14:creationId xmlns:p14="http://schemas.microsoft.com/office/powerpoint/2010/main" val="28630515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07774 0 L 0.20364 0 " pathEditMode="relative" rAng="0" ptsTypes="AA">
                                      <p:cBhvr>
                                        <p:cTn id="6" dur="2000" fill="hold"/>
                                        <p:tgtEl>
                                          <p:spTgt spid="142"/>
                                        </p:tgtEl>
                                        <p:attrNameLst>
                                          <p:attrName>ppt_x</p:attrName>
                                          <p:attrName>ppt_y</p:attrName>
                                        </p:attrNameLst>
                                      </p:cBhvr>
                                      <p:rCtr x="1407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Title 41">
            <a:extLst>
              <a:ext uri="{FF2B5EF4-FFF2-40B4-BE49-F238E27FC236}">
                <a16:creationId xmlns:a16="http://schemas.microsoft.com/office/drawing/2014/main" id="{71135257-B9DA-E271-88FB-660FC4098A37}"/>
              </a:ext>
            </a:extLst>
          </p:cNvPr>
          <p:cNvSpPr>
            <a:spLocks noGrp="1"/>
          </p:cNvSpPr>
          <p:nvPr>
            <p:ph type="title"/>
          </p:nvPr>
        </p:nvSpPr>
        <p:spPr>
          <a:xfrm>
            <a:off x="302400" y="302400"/>
            <a:ext cx="11591925" cy="421526"/>
          </a:xfrm>
        </p:spPr>
        <p:txBody>
          <a:bodyPr/>
          <a:lstStyle/>
          <a:p>
            <a:r>
              <a:rPr lang="en-US"/>
              <a:t>Routines X needs</a:t>
            </a:r>
          </a:p>
        </p:txBody>
      </p:sp>
      <p:sp>
        <p:nvSpPr>
          <p:cNvPr id="55" name="Rectangle 54">
            <a:extLst>
              <a:ext uri="{FF2B5EF4-FFF2-40B4-BE49-F238E27FC236}">
                <a16:creationId xmlns:a16="http://schemas.microsoft.com/office/drawing/2014/main" id="{0E1F3570-8033-84E7-D62B-7E957BDB2211}"/>
              </a:ext>
            </a:extLst>
          </p:cNvPr>
          <p:cNvSpPr/>
          <p:nvPr/>
        </p:nvSpPr>
        <p:spPr>
          <a:xfrm>
            <a:off x="9176120" y="961308"/>
            <a:ext cx="2696400" cy="5220000"/>
          </a:xfrm>
          <a:prstGeom prst="rect">
            <a:avLst/>
          </a:prstGeom>
          <a:solidFill>
            <a:srgbClr val="B3978F"/>
          </a:solidFill>
          <a:ln w="2442"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58" name="Rectangle 57">
            <a:extLst>
              <a:ext uri="{FF2B5EF4-FFF2-40B4-BE49-F238E27FC236}">
                <a16:creationId xmlns:a16="http://schemas.microsoft.com/office/drawing/2014/main" id="{7D4F497D-EB39-6165-E4D0-970AB367F007}"/>
              </a:ext>
            </a:extLst>
          </p:cNvPr>
          <p:cNvSpPr/>
          <p:nvPr/>
        </p:nvSpPr>
        <p:spPr>
          <a:xfrm>
            <a:off x="6361590" y="961308"/>
            <a:ext cx="2700000" cy="5220000"/>
          </a:xfrm>
          <a:prstGeom prst="rect">
            <a:avLst/>
          </a:prstGeom>
          <a:solidFill>
            <a:srgbClr val="BD69D7"/>
          </a:solidFill>
          <a:ln w="2442"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77" name="Rectangle 76">
            <a:extLst>
              <a:ext uri="{FF2B5EF4-FFF2-40B4-BE49-F238E27FC236}">
                <a16:creationId xmlns:a16="http://schemas.microsoft.com/office/drawing/2014/main" id="{8ADD7D8A-9F45-8EFA-2C2B-B2A4158D8836}"/>
              </a:ext>
            </a:extLst>
          </p:cNvPr>
          <p:cNvSpPr/>
          <p:nvPr/>
        </p:nvSpPr>
        <p:spPr>
          <a:xfrm>
            <a:off x="3547059" y="961308"/>
            <a:ext cx="2700000" cy="5220000"/>
          </a:xfrm>
          <a:prstGeom prst="rect">
            <a:avLst/>
          </a:prstGeom>
          <a:solidFill>
            <a:srgbClr val="FED6AD"/>
          </a:solidFill>
          <a:ln w="2442"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81" name="Rectangle 80">
            <a:extLst>
              <a:ext uri="{FF2B5EF4-FFF2-40B4-BE49-F238E27FC236}">
                <a16:creationId xmlns:a16="http://schemas.microsoft.com/office/drawing/2014/main" id="{5D7F9AA3-343B-6294-8D26-0C40A13153A7}"/>
              </a:ext>
            </a:extLst>
          </p:cNvPr>
          <p:cNvSpPr/>
          <p:nvPr/>
        </p:nvSpPr>
        <p:spPr>
          <a:xfrm>
            <a:off x="0" y="961308"/>
            <a:ext cx="3432528" cy="5220000"/>
          </a:xfrm>
          <a:prstGeom prst="rect">
            <a:avLst/>
          </a:prstGeom>
          <a:solidFill>
            <a:srgbClr val="FAEBDC"/>
          </a:solidFill>
          <a:ln w="2442"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DA2150AA-938A-DE3C-44D5-FFDFB6651F32}"/>
              </a:ext>
            </a:extLst>
          </p:cNvPr>
          <p:cNvSpPr txBox="1"/>
          <p:nvPr/>
        </p:nvSpPr>
        <p:spPr>
          <a:xfrm>
            <a:off x="2710668" y="2486242"/>
            <a:ext cx="658800" cy="246221"/>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t>Need </a:t>
            </a:r>
          </a:p>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t>nourishment</a:t>
            </a:r>
          </a:p>
        </p:txBody>
      </p:sp>
      <p:sp>
        <p:nvSpPr>
          <p:cNvPr id="60" name="TextBox 59">
            <a:extLst>
              <a:ext uri="{FF2B5EF4-FFF2-40B4-BE49-F238E27FC236}">
                <a16:creationId xmlns:a16="http://schemas.microsoft.com/office/drawing/2014/main" id="{9A0E7656-B4F4-601F-A94F-AC786B6AE58B}"/>
              </a:ext>
            </a:extLst>
          </p:cNvPr>
          <p:cNvSpPr txBox="1"/>
          <p:nvPr/>
        </p:nvSpPr>
        <p:spPr>
          <a:xfrm>
            <a:off x="787120" y="2479936"/>
            <a:ext cx="288000" cy="161583"/>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897974"/>
                </a:solidFill>
                <a:effectLst/>
                <a:uLnTx/>
                <a:uFillTx/>
                <a:latin typeface="DM Sans" pitchFamily="2" charset="0"/>
                <a:ea typeface="+mn-ea"/>
                <a:cs typeface="+mn-cs"/>
              </a:rPr>
              <a:t>+-</a:t>
            </a:r>
            <a:endParaRPr kumimoji="0" lang="en-US" sz="800" b="1" i="0" u="none" strike="noStrike" kern="1200" cap="none" spc="0" normalizeH="0" baseline="0" noProof="0">
              <a:ln>
                <a:noFill/>
              </a:ln>
              <a:solidFill>
                <a:srgbClr val="897974"/>
              </a:solidFill>
              <a:effectLst/>
              <a:uLnTx/>
              <a:uFillTx/>
              <a:latin typeface="DM Sans" pitchFamily="2" charset="0"/>
              <a:ea typeface="+mn-ea"/>
              <a:cs typeface="+mn-cs"/>
            </a:endParaRPr>
          </a:p>
        </p:txBody>
      </p:sp>
      <p:sp>
        <p:nvSpPr>
          <p:cNvPr id="62" name="TextBox 61">
            <a:extLst>
              <a:ext uri="{FF2B5EF4-FFF2-40B4-BE49-F238E27FC236}">
                <a16:creationId xmlns:a16="http://schemas.microsoft.com/office/drawing/2014/main" id="{FA5EE35E-1CED-3D31-19F1-628A5C16D5AC}"/>
              </a:ext>
            </a:extLst>
          </p:cNvPr>
          <p:cNvSpPr txBox="1"/>
          <p:nvPr/>
        </p:nvSpPr>
        <p:spPr>
          <a:xfrm>
            <a:off x="787120" y="3113534"/>
            <a:ext cx="288000" cy="161583"/>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897974"/>
                </a:solidFill>
                <a:effectLst/>
                <a:uLnTx/>
                <a:uFillTx/>
                <a:latin typeface="DM Sans" pitchFamily="2" charset="0"/>
                <a:ea typeface="+mn-ea"/>
                <a:cs typeface="+mn-cs"/>
              </a:rPr>
              <a:t>-+</a:t>
            </a:r>
          </a:p>
        </p:txBody>
      </p:sp>
      <p:sp>
        <p:nvSpPr>
          <p:cNvPr id="64" name="TextBox 63">
            <a:extLst>
              <a:ext uri="{FF2B5EF4-FFF2-40B4-BE49-F238E27FC236}">
                <a16:creationId xmlns:a16="http://schemas.microsoft.com/office/drawing/2014/main" id="{1B2557CA-B412-4D24-281F-0D487C084D32}"/>
              </a:ext>
            </a:extLst>
          </p:cNvPr>
          <p:cNvSpPr txBox="1"/>
          <p:nvPr/>
        </p:nvSpPr>
        <p:spPr>
          <a:xfrm>
            <a:off x="3547059" y="2479936"/>
            <a:ext cx="288000" cy="161583"/>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897974"/>
                </a:solidFill>
                <a:effectLst/>
                <a:uLnTx/>
                <a:uFillTx/>
                <a:latin typeface="DM Sans" pitchFamily="2" charset="0"/>
                <a:ea typeface="+mn-ea"/>
                <a:cs typeface="+mn-cs"/>
              </a:rPr>
              <a:t>+-</a:t>
            </a:r>
          </a:p>
        </p:txBody>
      </p:sp>
      <p:sp>
        <p:nvSpPr>
          <p:cNvPr id="65" name="TextBox 64">
            <a:extLst>
              <a:ext uri="{FF2B5EF4-FFF2-40B4-BE49-F238E27FC236}">
                <a16:creationId xmlns:a16="http://schemas.microsoft.com/office/drawing/2014/main" id="{FCFACCB4-10B0-695D-09DA-8360501BAB38}"/>
              </a:ext>
            </a:extLst>
          </p:cNvPr>
          <p:cNvSpPr txBox="1"/>
          <p:nvPr/>
        </p:nvSpPr>
        <p:spPr>
          <a:xfrm>
            <a:off x="3547059" y="3113534"/>
            <a:ext cx="288000" cy="161583"/>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897974"/>
                </a:solidFill>
                <a:effectLst/>
                <a:uLnTx/>
                <a:uFillTx/>
                <a:latin typeface="DM Sans" pitchFamily="2" charset="0"/>
                <a:ea typeface="+mn-ea"/>
                <a:cs typeface="+mn-cs"/>
              </a:rPr>
              <a:t>-+</a:t>
            </a:r>
          </a:p>
        </p:txBody>
      </p:sp>
      <p:sp>
        <p:nvSpPr>
          <p:cNvPr id="46" name="TextBox 45">
            <a:extLst>
              <a:ext uri="{FF2B5EF4-FFF2-40B4-BE49-F238E27FC236}">
                <a16:creationId xmlns:a16="http://schemas.microsoft.com/office/drawing/2014/main" id="{C8A453BB-8637-7584-531F-9C51A2063CC3}"/>
              </a:ext>
            </a:extLst>
          </p:cNvPr>
          <p:cNvSpPr txBox="1"/>
          <p:nvPr/>
        </p:nvSpPr>
        <p:spPr>
          <a:xfrm>
            <a:off x="5523339" y="3128382"/>
            <a:ext cx="660660" cy="246221"/>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t>More </a:t>
            </a:r>
            <a:b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br>
            <a: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t>defined curls</a:t>
            </a:r>
          </a:p>
        </p:txBody>
      </p:sp>
      <p:cxnSp>
        <p:nvCxnSpPr>
          <p:cNvPr id="45" name="Straight Arrow Connector 44">
            <a:extLst>
              <a:ext uri="{FF2B5EF4-FFF2-40B4-BE49-F238E27FC236}">
                <a16:creationId xmlns:a16="http://schemas.microsoft.com/office/drawing/2014/main" id="{94A1EF5A-52C4-688C-0BF4-40586BCA974B}"/>
              </a:ext>
            </a:extLst>
          </p:cNvPr>
          <p:cNvCxnSpPr>
            <a:cxnSpLocks/>
          </p:cNvCxnSpPr>
          <p:nvPr/>
        </p:nvCxnSpPr>
        <p:spPr>
          <a:xfrm>
            <a:off x="3837847" y="3184881"/>
            <a:ext cx="1799999" cy="0"/>
          </a:xfrm>
          <a:prstGeom prst="straightConnector1">
            <a:avLst/>
          </a:prstGeom>
          <a:ln w="19050">
            <a:solidFill>
              <a:srgbClr val="897974"/>
            </a:solidFill>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BE89AF3B-A004-3995-C5F0-0E689BF7363F}"/>
              </a:ext>
            </a:extLst>
          </p:cNvPr>
          <p:cNvCxnSpPr>
            <a:cxnSpLocks/>
          </p:cNvCxnSpPr>
          <p:nvPr/>
        </p:nvCxnSpPr>
        <p:spPr>
          <a:xfrm>
            <a:off x="3837847" y="2556461"/>
            <a:ext cx="1800000" cy="0"/>
          </a:xfrm>
          <a:prstGeom prst="straightConnector1">
            <a:avLst/>
          </a:prstGeom>
          <a:ln w="19050">
            <a:solidFill>
              <a:srgbClr val="897974"/>
            </a:solidFill>
            <a:tailEnd type="triangle"/>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F7DBD523-F14F-1B28-9C78-9431286334CC}"/>
              </a:ext>
            </a:extLst>
          </p:cNvPr>
          <p:cNvSpPr txBox="1"/>
          <p:nvPr/>
        </p:nvSpPr>
        <p:spPr>
          <a:xfrm>
            <a:off x="5525199" y="2486242"/>
            <a:ext cx="658800" cy="246221"/>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t>Need </a:t>
            </a:r>
          </a:p>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t>nourishment</a:t>
            </a:r>
          </a:p>
        </p:txBody>
      </p:sp>
      <p:cxnSp>
        <p:nvCxnSpPr>
          <p:cNvPr id="16" name="Straight Arrow Connector 15">
            <a:extLst>
              <a:ext uri="{FF2B5EF4-FFF2-40B4-BE49-F238E27FC236}">
                <a16:creationId xmlns:a16="http://schemas.microsoft.com/office/drawing/2014/main" id="{B9785293-5E85-45A8-F7DE-2C3EA5CAF33A}"/>
              </a:ext>
            </a:extLst>
          </p:cNvPr>
          <p:cNvCxnSpPr>
            <a:cxnSpLocks/>
          </p:cNvCxnSpPr>
          <p:nvPr/>
        </p:nvCxnSpPr>
        <p:spPr>
          <a:xfrm>
            <a:off x="1067458" y="2551190"/>
            <a:ext cx="1764000" cy="0"/>
          </a:xfrm>
          <a:prstGeom prst="straightConnector1">
            <a:avLst/>
          </a:prstGeom>
          <a:ln w="19050">
            <a:solidFill>
              <a:srgbClr val="897974"/>
            </a:solidFill>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5E13629-CA76-F757-6D47-9D5177EF540D}"/>
              </a:ext>
            </a:extLst>
          </p:cNvPr>
          <p:cNvCxnSpPr>
            <a:cxnSpLocks/>
          </p:cNvCxnSpPr>
          <p:nvPr/>
        </p:nvCxnSpPr>
        <p:spPr>
          <a:xfrm>
            <a:off x="1067458" y="3180102"/>
            <a:ext cx="1763999" cy="0"/>
          </a:xfrm>
          <a:prstGeom prst="straightConnector1">
            <a:avLst/>
          </a:prstGeom>
          <a:ln w="19050">
            <a:solidFill>
              <a:srgbClr val="897974"/>
            </a:solidFill>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72FE8F19-A538-32AD-C0E1-23D9BD027240}"/>
              </a:ext>
            </a:extLst>
          </p:cNvPr>
          <p:cNvSpPr txBox="1"/>
          <p:nvPr/>
        </p:nvSpPr>
        <p:spPr>
          <a:xfrm>
            <a:off x="2710668" y="3128382"/>
            <a:ext cx="658800" cy="246221"/>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t>More </a:t>
            </a:r>
            <a:b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br>
            <a:r>
              <a:rPr kumimoji="0" lang="en-US" sz="800" b="1" i="0" u="none" strike="noStrike" kern="1200" cap="none" spc="0" normalizeH="0" baseline="0" noProof="0">
                <a:ln>
                  <a:noFill/>
                </a:ln>
                <a:solidFill>
                  <a:srgbClr val="897974"/>
                </a:solidFill>
                <a:effectLst/>
                <a:uLnTx/>
                <a:uFillTx/>
                <a:latin typeface="DM Sans" pitchFamily="2" charset="0"/>
                <a:ea typeface="+mn-ea"/>
                <a:cs typeface="+mn-cs"/>
              </a:rPr>
              <a:t>defined curls</a:t>
            </a:r>
          </a:p>
        </p:txBody>
      </p:sp>
      <p:grpSp>
        <p:nvGrpSpPr>
          <p:cNvPr id="124" name="Group 123">
            <a:extLst>
              <a:ext uri="{FF2B5EF4-FFF2-40B4-BE49-F238E27FC236}">
                <a16:creationId xmlns:a16="http://schemas.microsoft.com/office/drawing/2014/main" id="{7DA730A4-D328-1AAE-D245-DA3A09149F8D}"/>
              </a:ext>
            </a:extLst>
          </p:cNvPr>
          <p:cNvGrpSpPr/>
          <p:nvPr/>
        </p:nvGrpSpPr>
        <p:grpSpPr>
          <a:xfrm>
            <a:off x="1482243" y="2445585"/>
            <a:ext cx="232332" cy="230832"/>
            <a:chOff x="1482243" y="2508048"/>
            <a:chExt cx="232332" cy="230832"/>
          </a:xfrm>
        </p:grpSpPr>
        <p:sp>
          <p:nvSpPr>
            <p:cNvPr id="47" name="Oval 46">
              <a:extLst>
                <a:ext uri="{FF2B5EF4-FFF2-40B4-BE49-F238E27FC236}">
                  <a16:creationId xmlns:a16="http://schemas.microsoft.com/office/drawing/2014/main" id="{FD0E9A45-E24F-9D44-45FC-3E96680F42BC}"/>
                </a:ext>
              </a:extLst>
            </p:cNvPr>
            <p:cNvSpPr/>
            <p:nvPr/>
          </p:nvSpPr>
          <p:spPr>
            <a:xfrm>
              <a:off x="1482243" y="2508048"/>
              <a:ext cx="232332" cy="230832"/>
            </a:xfrm>
            <a:prstGeom prst="ellipse">
              <a:avLst/>
            </a:prstGeom>
            <a:solidFill>
              <a:srgbClr val="FAE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8" name="Imagem 10" descr="Desenho de personagem de desenho animado&#10;&#10;Descrição gerada automaticamente">
              <a:extLst>
                <a:ext uri="{FF2B5EF4-FFF2-40B4-BE49-F238E27FC236}">
                  <a16:creationId xmlns:a16="http://schemas.microsoft.com/office/drawing/2014/main" id="{6C6086B1-ED78-0084-B58D-EC03B3AB49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6409" y="2520976"/>
              <a:ext cx="144000" cy="204976"/>
            </a:xfrm>
            <a:prstGeom prst="rect">
              <a:avLst/>
            </a:prstGeom>
          </p:spPr>
        </p:pic>
      </p:grpSp>
      <p:grpSp>
        <p:nvGrpSpPr>
          <p:cNvPr id="123" name="Group 122">
            <a:extLst>
              <a:ext uri="{FF2B5EF4-FFF2-40B4-BE49-F238E27FC236}">
                <a16:creationId xmlns:a16="http://schemas.microsoft.com/office/drawing/2014/main" id="{A450A0AD-1486-3130-96B2-364E880A8829}"/>
              </a:ext>
            </a:extLst>
          </p:cNvPr>
          <p:cNvGrpSpPr/>
          <p:nvPr/>
        </p:nvGrpSpPr>
        <p:grpSpPr>
          <a:xfrm>
            <a:off x="4925839" y="2445585"/>
            <a:ext cx="232332" cy="230832"/>
            <a:chOff x="4925839" y="2492782"/>
            <a:chExt cx="232332" cy="230832"/>
          </a:xfrm>
        </p:grpSpPr>
        <p:sp>
          <p:nvSpPr>
            <p:cNvPr id="69" name="Oval 68">
              <a:extLst>
                <a:ext uri="{FF2B5EF4-FFF2-40B4-BE49-F238E27FC236}">
                  <a16:creationId xmlns:a16="http://schemas.microsoft.com/office/drawing/2014/main" id="{011510A8-EE47-1A16-55EF-368382303E5A}"/>
                </a:ext>
              </a:extLst>
            </p:cNvPr>
            <p:cNvSpPr/>
            <p:nvPr/>
          </p:nvSpPr>
          <p:spPr>
            <a:xfrm>
              <a:off x="4925839" y="2492782"/>
              <a:ext cx="232332" cy="230832"/>
            </a:xfrm>
            <a:prstGeom prst="ellipse">
              <a:avLst/>
            </a:prstGeom>
            <a:solidFill>
              <a:srgbClr val="FED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70" name="Imagem 19" descr="Desenho de personagem de desenho animado&#10;&#10;Descrição gerada automaticamente com confiança baixa">
              <a:extLst>
                <a:ext uri="{FF2B5EF4-FFF2-40B4-BE49-F238E27FC236}">
                  <a16:creationId xmlns:a16="http://schemas.microsoft.com/office/drawing/2014/main" id="{BB712CC2-4890-1293-AD1B-EFA15C727E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70005" y="2506430"/>
              <a:ext cx="144000" cy="203536"/>
            </a:xfrm>
            <a:prstGeom prst="rect">
              <a:avLst/>
            </a:prstGeom>
          </p:spPr>
        </p:pic>
      </p:grpSp>
      <p:sp>
        <p:nvSpPr>
          <p:cNvPr id="13" name="TextBox 12">
            <a:extLst>
              <a:ext uri="{FF2B5EF4-FFF2-40B4-BE49-F238E27FC236}">
                <a16:creationId xmlns:a16="http://schemas.microsoft.com/office/drawing/2014/main" id="{73AB57FC-8DA8-A18F-825C-DCFAFF93ABF5}"/>
              </a:ext>
            </a:extLst>
          </p:cNvPr>
          <p:cNvSpPr txBox="1"/>
          <p:nvPr/>
        </p:nvSpPr>
        <p:spPr>
          <a:xfrm>
            <a:off x="1241586" y="3961882"/>
            <a:ext cx="1702389" cy="923330"/>
          </a:xfrm>
          <a:prstGeom prst="rect">
            <a:avLst/>
          </a:prstGeom>
          <a:noFill/>
          <a:ln w="38100">
            <a:noFill/>
          </a:ln>
        </p:spPr>
        <p:txBody>
          <a:bodyPr vert="horz" wrap="none" lIns="0" tIns="0" rIns="0" bIns="0" rtlCol="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897974"/>
                </a:solidFill>
                <a:effectLst/>
                <a:uLnTx/>
                <a:uFillTx/>
                <a:latin typeface="DM Sans"/>
                <a:ea typeface="ADLaM Display" panose="020B0604020202020204" pitchFamily="2" charset="0"/>
                <a:cs typeface="ADLaM Display" panose="020B0604020202020204" pitchFamily="2" charset="0"/>
              </a:rPr>
              <a:t>Shampoo</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897974"/>
                </a:solidFill>
                <a:effectLst/>
                <a:uLnTx/>
                <a:uFillTx/>
                <a:latin typeface="DM Sans"/>
                <a:ea typeface="ADLaM Display" panose="020B0604020202020204" pitchFamily="2" charset="0"/>
                <a:cs typeface="ADLaM Display" panose="020B0604020202020204" pitchFamily="2" charset="0"/>
              </a:rPr>
              <a:t>Conditioner</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897974"/>
                </a:solidFill>
                <a:effectLst/>
                <a:uLnTx/>
                <a:uFillTx/>
                <a:latin typeface="DM Sans"/>
                <a:ea typeface="ADLaM Display" panose="020B0604020202020204" pitchFamily="2" charset="0"/>
                <a:cs typeface="ADLaM Display" panose="020B0604020202020204" pitchFamily="2" charset="0"/>
              </a:rPr>
              <a:t>Conditioner / mask / cream</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897974"/>
                </a:solidFill>
                <a:effectLst/>
                <a:uLnTx/>
                <a:uFillTx/>
                <a:latin typeface="DM Sans"/>
                <a:ea typeface="ADLaM Display" panose="020B0604020202020204" pitchFamily="2" charset="0"/>
                <a:cs typeface="ADLaM Display" panose="020B0604020202020204" pitchFamily="2" charset="0"/>
              </a:rPr>
              <a:t>Rinse off Conditioner</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897974"/>
                </a:solidFill>
                <a:effectLst/>
                <a:uLnTx/>
                <a:uFillTx/>
                <a:latin typeface="DM Sans"/>
                <a:ea typeface="ADLaM Display" panose="020B0604020202020204" pitchFamily="2" charset="0"/>
                <a:cs typeface="ADLaM Display" panose="020B0604020202020204" pitchFamily="2" charset="0"/>
              </a:rPr>
              <a:t>Rinse off mask / cream</a:t>
            </a:r>
          </a:p>
        </p:txBody>
      </p:sp>
      <p:sp>
        <p:nvSpPr>
          <p:cNvPr id="61" name="Oval 60">
            <a:extLst>
              <a:ext uri="{FF2B5EF4-FFF2-40B4-BE49-F238E27FC236}">
                <a16:creationId xmlns:a16="http://schemas.microsoft.com/office/drawing/2014/main" id="{8589FB7B-49E2-F8D1-FD8F-47217D1E4542}"/>
              </a:ext>
            </a:extLst>
          </p:cNvPr>
          <p:cNvSpPr>
            <a:spLocks noChangeAspect="1"/>
          </p:cNvSpPr>
          <p:nvPr/>
        </p:nvSpPr>
        <p:spPr>
          <a:xfrm>
            <a:off x="1915256" y="3504805"/>
            <a:ext cx="360000" cy="360000"/>
          </a:xfrm>
          <a:prstGeom prst="ellipse">
            <a:avLst/>
          </a:prstGeom>
          <a:solidFill>
            <a:srgbClr val="897974"/>
          </a:solidFill>
          <a:ln w="19050" cap="flat" cmpd="sng" algn="ctr">
            <a:solidFill>
              <a:schemeClr val="bg1"/>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0">
                <a:solidFill>
                  <a:srgbClr val="FFFFFF"/>
                </a:solidFill>
                <a:latin typeface="DM Sans"/>
              </a:rPr>
              <a:t>5</a:t>
            </a:r>
            <a:r>
              <a:rPr kumimoji="0" lang="en-US" sz="1200" b="1" i="0" u="none" strike="noStrike" kern="0" cap="none" spc="0" normalizeH="0" baseline="0" noProof="0">
                <a:ln>
                  <a:noFill/>
                </a:ln>
                <a:solidFill>
                  <a:srgbClr val="FFFFFF"/>
                </a:solidFill>
                <a:effectLst/>
                <a:uLnTx/>
                <a:uFillTx/>
                <a:latin typeface="DM Sans"/>
                <a:ea typeface="+mn-ea"/>
                <a:cs typeface="+mn-cs"/>
              </a:rPr>
              <a:t>*</a:t>
            </a:r>
          </a:p>
        </p:txBody>
      </p:sp>
      <p:sp>
        <p:nvSpPr>
          <p:cNvPr id="66" name="Oval 65">
            <a:extLst>
              <a:ext uri="{FF2B5EF4-FFF2-40B4-BE49-F238E27FC236}">
                <a16:creationId xmlns:a16="http://schemas.microsoft.com/office/drawing/2014/main" id="{74CBBE31-6552-0442-D82D-797D3A626B8E}"/>
              </a:ext>
            </a:extLst>
          </p:cNvPr>
          <p:cNvSpPr>
            <a:spLocks noChangeAspect="1"/>
          </p:cNvSpPr>
          <p:nvPr/>
        </p:nvSpPr>
        <p:spPr>
          <a:xfrm>
            <a:off x="4719535" y="3504805"/>
            <a:ext cx="360000" cy="360000"/>
          </a:xfrm>
          <a:prstGeom prst="ellipse">
            <a:avLst/>
          </a:prstGeom>
          <a:solidFill>
            <a:srgbClr val="897974"/>
          </a:solidFill>
          <a:ln w="19050" cap="flat" cmpd="sng" algn="ctr">
            <a:solidFill>
              <a:schemeClr val="bg1"/>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DM Sans"/>
                <a:ea typeface="+mn-ea"/>
                <a:cs typeface="+mn-cs"/>
              </a:rPr>
              <a:t>3*</a:t>
            </a:r>
          </a:p>
        </p:txBody>
      </p:sp>
      <p:sp>
        <p:nvSpPr>
          <p:cNvPr id="73" name="TextBox 72">
            <a:extLst>
              <a:ext uri="{FF2B5EF4-FFF2-40B4-BE49-F238E27FC236}">
                <a16:creationId xmlns:a16="http://schemas.microsoft.com/office/drawing/2014/main" id="{7D99BDDF-9D57-E56E-64E2-A60CE2371B54}"/>
              </a:ext>
            </a:extLst>
          </p:cNvPr>
          <p:cNvSpPr txBox="1"/>
          <p:nvPr/>
        </p:nvSpPr>
        <p:spPr>
          <a:xfrm>
            <a:off x="3547059" y="3961882"/>
            <a:ext cx="2700000" cy="538609"/>
          </a:xfrm>
          <a:prstGeom prst="rect">
            <a:avLst/>
          </a:prstGeom>
          <a:noFill/>
          <a:ln w="38100">
            <a:noFill/>
          </a:ln>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897974"/>
                </a:solidFill>
                <a:effectLst/>
                <a:uLnTx/>
                <a:uFillTx/>
                <a:latin typeface="DM Sans"/>
                <a:ea typeface="ADLaM Display" panose="020B0604020202020204" pitchFamily="2" charset="0"/>
                <a:cs typeface="ADLaM Display" panose="020B0604020202020204" pitchFamily="2" charset="0"/>
              </a:rPr>
              <a:t>Shampoo</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897974"/>
                </a:solidFill>
                <a:effectLst/>
                <a:uLnTx/>
                <a:uFillTx/>
                <a:latin typeface="DM Sans"/>
                <a:ea typeface="ADLaM Display" panose="020B0604020202020204" pitchFamily="2" charset="0"/>
                <a:cs typeface="ADLaM Display" panose="020B0604020202020204" pitchFamily="2" charset="0"/>
              </a:rPr>
              <a:t>Rinse off Conditioner</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897974"/>
                </a:solidFill>
                <a:effectLst/>
                <a:uLnTx/>
                <a:uFillTx/>
                <a:latin typeface="DM Sans"/>
                <a:ea typeface="ADLaM Display" panose="020B0604020202020204" pitchFamily="2" charset="0"/>
                <a:cs typeface="ADLaM Display" panose="020B0604020202020204" pitchFamily="2" charset="0"/>
              </a:rPr>
              <a:t>Rinse off mask / cream</a:t>
            </a:r>
          </a:p>
        </p:txBody>
      </p:sp>
      <p:sp>
        <p:nvSpPr>
          <p:cNvPr id="21" name="TextBox 20">
            <a:extLst>
              <a:ext uri="{FF2B5EF4-FFF2-40B4-BE49-F238E27FC236}">
                <a16:creationId xmlns:a16="http://schemas.microsoft.com/office/drawing/2014/main" id="{82D68B21-E41A-9CD7-8E4C-362364358725}"/>
              </a:ext>
            </a:extLst>
          </p:cNvPr>
          <p:cNvSpPr txBox="1"/>
          <p:nvPr/>
        </p:nvSpPr>
        <p:spPr>
          <a:xfrm>
            <a:off x="8337870" y="3128382"/>
            <a:ext cx="660660" cy="246221"/>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More </a:t>
            </a:r>
            <a:b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b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defined curls</a:t>
            </a:r>
          </a:p>
        </p:txBody>
      </p:sp>
      <p:cxnSp>
        <p:nvCxnSpPr>
          <p:cNvPr id="20" name="Straight Arrow Connector 19">
            <a:extLst>
              <a:ext uri="{FF2B5EF4-FFF2-40B4-BE49-F238E27FC236}">
                <a16:creationId xmlns:a16="http://schemas.microsoft.com/office/drawing/2014/main" id="{BBE25840-5A8F-044F-8A93-14CA6A143E47}"/>
              </a:ext>
            </a:extLst>
          </p:cNvPr>
          <p:cNvCxnSpPr>
            <a:cxnSpLocks/>
          </p:cNvCxnSpPr>
          <p:nvPr/>
        </p:nvCxnSpPr>
        <p:spPr>
          <a:xfrm>
            <a:off x="6652378" y="3191625"/>
            <a:ext cx="1799999" cy="0"/>
          </a:xfrm>
          <a:prstGeom prst="straightConnector1">
            <a:avLst/>
          </a:prstGeom>
          <a:ln w="19050">
            <a:solidFill>
              <a:srgbClr val="4D3C35"/>
            </a:solidFill>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8B041CEE-62FA-0108-9CC9-C3ED61EF0661}"/>
              </a:ext>
            </a:extLst>
          </p:cNvPr>
          <p:cNvCxnSpPr>
            <a:cxnSpLocks/>
          </p:cNvCxnSpPr>
          <p:nvPr/>
        </p:nvCxnSpPr>
        <p:spPr>
          <a:xfrm>
            <a:off x="6652378" y="2551190"/>
            <a:ext cx="1800000" cy="0"/>
          </a:xfrm>
          <a:prstGeom prst="straightConnector1">
            <a:avLst/>
          </a:prstGeom>
          <a:ln w="19050">
            <a:solidFill>
              <a:srgbClr val="4D3C35"/>
            </a:solidFill>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C10BF6CD-70D0-CD89-B838-FB6BCF907A9F}"/>
              </a:ext>
            </a:extLst>
          </p:cNvPr>
          <p:cNvSpPr txBox="1"/>
          <p:nvPr/>
        </p:nvSpPr>
        <p:spPr>
          <a:xfrm>
            <a:off x="8328930" y="2486242"/>
            <a:ext cx="669600" cy="246221"/>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Need </a:t>
            </a:r>
          </a:p>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nourishment</a:t>
            </a:r>
          </a:p>
        </p:txBody>
      </p:sp>
      <p:sp>
        <p:nvSpPr>
          <p:cNvPr id="9" name="TextBox 8">
            <a:extLst>
              <a:ext uri="{FF2B5EF4-FFF2-40B4-BE49-F238E27FC236}">
                <a16:creationId xmlns:a16="http://schemas.microsoft.com/office/drawing/2014/main" id="{4126FA4B-FD93-789D-BC2B-7A482E4E34A0}"/>
              </a:ext>
            </a:extLst>
          </p:cNvPr>
          <p:cNvSpPr txBox="1"/>
          <p:nvPr/>
        </p:nvSpPr>
        <p:spPr>
          <a:xfrm>
            <a:off x="6361590" y="2479936"/>
            <a:ext cx="288000" cy="161583"/>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DM Sans" pitchFamily="2" charset="0"/>
                <a:ea typeface="+mn-ea"/>
                <a:cs typeface="+mn-cs"/>
              </a:rPr>
              <a:t>-+</a:t>
            </a:r>
            <a:endParaRPr kumimoji="0" lang="en-US" sz="800" b="1"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10" name="TextBox 9">
            <a:extLst>
              <a:ext uri="{FF2B5EF4-FFF2-40B4-BE49-F238E27FC236}">
                <a16:creationId xmlns:a16="http://schemas.microsoft.com/office/drawing/2014/main" id="{1183B8DB-F9EB-FE6E-1735-F8037A99E11C}"/>
              </a:ext>
            </a:extLst>
          </p:cNvPr>
          <p:cNvSpPr txBox="1"/>
          <p:nvPr/>
        </p:nvSpPr>
        <p:spPr>
          <a:xfrm>
            <a:off x="6361590" y="3113534"/>
            <a:ext cx="288000" cy="161583"/>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DM Sans" pitchFamily="2" charset="0"/>
                <a:ea typeface="+mn-ea"/>
                <a:cs typeface="+mn-cs"/>
              </a:rPr>
              <a:t>-+</a:t>
            </a:r>
          </a:p>
        </p:txBody>
      </p:sp>
      <p:sp>
        <p:nvSpPr>
          <p:cNvPr id="11" name="TextBox 10">
            <a:extLst>
              <a:ext uri="{FF2B5EF4-FFF2-40B4-BE49-F238E27FC236}">
                <a16:creationId xmlns:a16="http://schemas.microsoft.com/office/drawing/2014/main" id="{8F510F85-85B5-4763-FFFD-1292386207BA}"/>
              </a:ext>
            </a:extLst>
          </p:cNvPr>
          <p:cNvSpPr txBox="1"/>
          <p:nvPr/>
        </p:nvSpPr>
        <p:spPr>
          <a:xfrm>
            <a:off x="9176120" y="2479936"/>
            <a:ext cx="288000" cy="161583"/>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DM Sans" pitchFamily="2" charset="0"/>
                <a:ea typeface="+mn-ea"/>
                <a:cs typeface="+mn-cs"/>
              </a:rPr>
              <a:t>-+</a:t>
            </a:r>
          </a:p>
        </p:txBody>
      </p:sp>
      <p:sp>
        <p:nvSpPr>
          <p:cNvPr id="12" name="TextBox 11">
            <a:extLst>
              <a:ext uri="{FF2B5EF4-FFF2-40B4-BE49-F238E27FC236}">
                <a16:creationId xmlns:a16="http://schemas.microsoft.com/office/drawing/2014/main" id="{936BAF60-EEF6-CE15-6B4D-75EA930A552C}"/>
              </a:ext>
            </a:extLst>
          </p:cNvPr>
          <p:cNvSpPr txBox="1"/>
          <p:nvPr/>
        </p:nvSpPr>
        <p:spPr>
          <a:xfrm>
            <a:off x="9176120" y="3113534"/>
            <a:ext cx="288000" cy="161583"/>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DM Sans" pitchFamily="2" charset="0"/>
                <a:ea typeface="+mn-ea"/>
                <a:cs typeface="+mn-cs"/>
              </a:rPr>
              <a:t>-+</a:t>
            </a:r>
          </a:p>
        </p:txBody>
      </p:sp>
      <p:sp>
        <p:nvSpPr>
          <p:cNvPr id="18" name="TextBox 17">
            <a:extLst>
              <a:ext uri="{FF2B5EF4-FFF2-40B4-BE49-F238E27FC236}">
                <a16:creationId xmlns:a16="http://schemas.microsoft.com/office/drawing/2014/main" id="{78CE016F-4E54-3C98-4B5D-54E322BEE063}"/>
              </a:ext>
            </a:extLst>
          </p:cNvPr>
          <p:cNvSpPr txBox="1"/>
          <p:nvPr/>
        </p:nvSpPr>
        <p:spPr>
          <a:xfrm>
            <a:off x="11150660" y="2486242"/>
            <a:ext cx="658800" cy="246221"/>
          </a:xfrm>
          <a:prstGeom prst="rect">
            <a:avLst/>
          </a:prstGeom>
          <a:noFill/>
        </p:spPr>
        <p:txBody>
          <a:bodyPr wrap="square" lIns="0" tIns="0" rIns="0" bIns="0" rtlCol="0" anchor="ctr" anchorCtr="0">
            <a:spAutoFit/>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Need </a:t>
            </a:r>
          </a:p>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nourishment</a:t>
            </a:r>
          </a:p>
        </p:txBody>
      </p:sp>
      <p:cxnSp>
        <p:nvCxnSpPr>
          <p:cNvPr id="15" name="Straight Arrow Connector 14">
            <a:extLst>
              <a:ext uri="{FF2B5EF4-FFF2-40B4-BE49-F238E27FC236}">
                <a16:creationId xmlns:a16="http://schemas.microsoft.com/office/drawing/2014/main" id="{06D8A679-DA0D-8FDF-5401-DE4149A0F340}"/>
              </a:ext>
            </a:extLst>
          </p:cNvPr>
          <p:cNvCxnSpPr>
            <a:cxnSpLocks/>
          </p:cNvCxnSpPr>
          <p:nvPr/>
        </p:nvCxnSpPr>
        <p:spPr>
          <a:xfrm>
            <a:off x="9463308" y="2556461"/>
            <a:ext cx="1800000" cy="0"/>
          </a:xfrm>
          <a:prstGeom prst="straightConnector1">
            <a:avLst/>
          </a:prstGeom>
          <a:ln w="19050">
            <a:solidFill>
              <a:srgbClr val="4D3C35"/>
            </a:solidFill>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296723BE-5F7D-4767-5CA6-50A888A9459D}"/>
              </a:ext>
            </a:extLst>
          </p:cNvPr>
          <p:cNvCxnSpPr>
            <a:cxnSpLocks/>
          </p:cNvCxnSpPr>
          <p:nvPr/>
        </p:nvCxnSpPr>
        <p:spPr>
          <a:xfrm>
            <a:off x="9463308" y="3198372"/>
            <a:ext cx="1800000" cy="0"/>
          </a:xfrm>
          <a:prstGeom prst="straightConnector1">
            <a:avLst/>
          </a:prstGeom>
          <a:ln w="19050">
            <a:solidFill>
              <a:srgbClr val="4D3C35"/>
            </a:solidFill>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15D40498-D444-6AE4-3AEF-029E081D76C9}"/>
              </a:ext>
            </a:extLst>
          </p:cNvPr>
          <p:cNvSpPr txBox="1"/>
          <p:nvPr/>
        </p:nvSpPr>
        <p:spPr>
          <a:xfrm>
            <a:off x="11150660" y="3128382"/>
            <a:ext cx="658800" cy="246221"/>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More </a:t>
            </a:r>
            <a:b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b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defined curls</a:t>
            </a:r>
          </a:p>
        </p:txBody>
      </p:sp>
      <p:sp>
        <p:nvSpPr>
          <p:cNvPr id="3" name="Rectangle 2">
            <a:extLst>
              <a:ext uri="{FF2B5EF4-FFF2-40B4-BE49-F238E27FC236}">
                <a16:creationId xmlns:a16="http://schemas.microsoft.com/office/drawing/2014/main" id="{D7E441DC-F92F-856D-AA9A-8C32214F3AAD}"/>
              </a:ext>
            </a:extLst>
          </p:cNvPr>
          <p:cNvSpPr/>
          <p:nvPr/>
        </p:nvSpPr>
        <p:spPr>
          <a:xfrm>
            <a:off x="9928201" y="4890587"/>
            <a:ext cx="1195840" cy="107722"/>
          </a:xfrm>
          <a:prstGeom prst="rect">
            <a:avLst/>
          </a:prstGeom>
          <a:noFill/>
          <a:ln w="6350" cap="flat" cmpd="sng" algn="ctr">
            <a:noFill/>
            <a:prstDash val="solid"/>
            <a:miter lim="800000"/>
          </a:ln>
          <a:effectLst/>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all" spc="100" normalizeH="0" baseline="0" noProof="0">
                <a:ln>
                  <a:noFill/>
                </a:ln>
                <a:solidFill>
                  <a:srgbClr val="FFFFFF"/>
                </a:solidFill>
                <a:effectLst/>
                <a:uLnTx/>
                <a:uFillTx/>
                <a:latin typeface="DM Sans"/>
                <a:ea typeface="+mn-ea"/>
                <a:cs typeface="+mn-cs"/>
              </a:rPr>
              <a:t>Used exceptionally </a:t>
            </a:r>
          </a:p>
        </p:txBody>
      </p:sp>
      <p:sp>
        <p:nvSpPr>
          <p:cNvPr id="68" name="Oval 67">
            <a:extLst>
              <a:ext uri="{FF2B5EF4-FFF2-40B4-BE49-F238E27FC236}">
                <a16:creationId xmlns:a16="http://schemas.microsoft.com/office/drawing/2014/main" id="{7D9915A0-D83B-94EF-5DA5-2E71BC162AEC}"/>
              </a:ext>
            </a:extLst>
          </p:cNvPr>
          <p:cNvSpPr>
            <a:spLocks noChangeAspect="1"/>
          </p:cNvSpPr>
          <p:nvPr/>
        </p:nvSpPr>
        <p:spPr>
          <a:xfrm>
            <a:off x="10348596" y="3504805"/>
            <a:ext cx="360000" cy="360000"/>
          </a:xfrm>
          <a:prstGeom prst="ellipse">
            <a:avLst/>
          </a:prstGeom>
          <a:solidFill>
            <a:srgbClr val="897974"/>
          </a:solidFill>
          <a:ln w="19050" cap="flat" cmpd="sng" algn="ctr">
            <a:solidFill>
              <a:schemeClr val="bg1"/>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DM Sans"/>
                <a:ea typeface="+mn-ea"/>
                <a:cs typeface="+mn-cs"/>
              </a:rPr>
              <a:t>2*</a:t>
            </a:r>
          </a:p>
        </p:txBody>
      </p:sp>
      <p:sp>
        <p:nvSpPr>
          <p:cNvPr id="75" name="TextBox 74">
            <a:extLst>
              <a:ext uri="{FF2B5EF4-FFF2-40B4-BE49-F238E27FC236}">
                <a16:creationId xmlns:a16="http://schemas.microsoft.com/office/drawing/2014/main" id="{E4D70F25-4407-5EC5-DEEB-8DE8D3E9B367}"/>
              </a:ext>
            </a:extLst>
          </p:cNvPr>
          <p:cNvSpPr txBox="1"/>
          <p:nvPr/>
        </p:nvSpPr>
        <p:spPr>
          <a:xfrm>
            <a:off x="9491140" y="5090203"/>
            <a:ext cx="2069960" cy="923330"/>
          </a:xfrm>
          <a:prstGeom prst="flowChartPreparation">
            <a:avLst/>
          </a:prstGeom>
          <a:noFill/>
          <a:ln w="38100">
            <a:noFill/>
          </a:ln>
        </p:spPr>
        <p:txBody>
          <a:bodyPr vert="horz" wrap="none" lIns="0" tIns="0" rIns="0" bIns="0" rtlCol="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Natural oil</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Lotion</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Mask</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Shampoo</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Rinse off Conditioner</a:t>
            </a:r>
            <a:endParaRPr kumimoji="0" lang="en-US" sz="1000" b="0" i="0" u="none" strike="noStrike" kern="1200" cap="none" spc="0" normalizeH="0" baseline="0" noProof="0">
              <a:ln>
                <a:noFill/>
              </a:ln>
              <a:solidFill>
                <a:srgbClr val="000000"/>
              </a:solidFill>
              <a:effectLst/>
              <a:highlight>
                <a:srgbClr val="FFFF00"/>
              </a:highlight>
              <a:uLnTx/>
              <a:uFillTx/>
              <a:latin typeface="DM Sans"/>
              <a:ea typeface="ADLaM Display" panose="020B0604020202020204" pitchFamily="2" charset="0"/>
              <a:cs typeface="ADLaM Display" panose="020B0604020202020204" pitchFamily="2" charset="0"/>
            </a:endParaRPr>
          </a:p>
        </p:txBody>
      </p:sp>
      <p:grpSp>
        <p:nvGrpSpPr>
          <p:cNvPr id="121" name="Group 120">
            <a:extLst>
              <a:ext uri="{FF2B5EF4-FFF2-40B4-BE49-F238E27FC236}">
                <a16:creationId xmlns:a16="http://schemas.microsoft.com/office/drawing/2014/main" id="{9A4F0695-2CFD-4575-CF0D-51C90EA005F3}"/>
              </a:ext>
            </a:extLst>
          </p:cNvPr>
          <p:cNvGrpSpPr/>
          <p:nvPr/>
        </p:nvGrpSpPr>
        <p:grpSpPr>
          <a:xfrm>
            <a:off x="10881212" y="2445585"/>
            <a:ext cx="232332" cy="230832"/>
            <a:chOff x="10956884" y="2511331"/>
            <a:chExt cx="232332" cy="230832"/>
          </a:xfrm>
        </p:grpSpPr>
        <p:sp>
          <p:nvSpPr>
            <p:cNvPr id="85" name="Oval 84">
              <a:extLst>
                <a:ext uri="{FF2B5EF4-FFF2-40B4-BE49-F238E27FC236}">
                  <a16:creationId xmlns:a16="http://schemas.microsoft.com/office/drawing/2014/main" id="{CA88D560-FB34-6ACE-1F57-B6DEE1AC6F77}"/>
                </a:ext>
              </a:extLst>
            </p:cNvPr>
            <p:cNvSpPr/>
            <p:nvPr/>
          </p:nvSpPr>
          <p:spPr>
            <a:xfrm>
              <a:off x="10956884" y="2511331"/>
              <a:ext cx="232332" cy="230832"/>
            </a:xfrm>
            <a:prstGeom prst="ellipse">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 name="Picture 10">
              <a:extLst>
                <a:ext uri="{FF2B5EF4-FFF2-40B4-BE49-F238E27FC236}">
                  <a16:creationId xmlns:a16="http://schemas.microsoft.com/office/drawing/2014/main" id="{6E6D90EE-DFE2-5A55-D93B-5488A3FC29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01050" y="2524747"/>
              <a:ext cx="144000" cy="204000"/>
            </a:xfrm>
            <a:prstGeom prst="rect">
              <a:avLst/>
            </a:prstGeom>
          </p:spPr>
        </p:pic>
      </p:grpSp>
      <p:sp>
        <p:nvSpPr>
          <p:cNvPr id="67" name="Oval 66">
            <a:extLst>
              <a:ext uri="{FF2B5EF4-FFF2-40B4-BE49-F238E27FC236}">
                <a16:creationId xmlns:a16="http://schemas.microsoft.com/office/drawing/2014/main" id="{54A0A07E-399F-F1DD-7145-194E3A8D541E}"/>
              </a:ext>
            </a:extLst>
          </p:cNvPr>
          <p:cNvSpPr>
            <a:spLocks noChangeAspect="1"/>
          </p:cNvSpPr>
          <p:nvPr/>
        </p:nvSpPr>
        <p:spPr>
          <a:xfrm>
            <a:off x="7534066" y="3504805"/>
            <a:ext cx="360000" cy="360000"/>
          </a:xfrm>
          <a:prstGeom prst="ellipse">
            <a:avLst/>
          </a:prstGeom>
          <a:solidFill>
            <a:srgbClr val="897974"/>
          </a:solidFill>
          <a:ln w="19050" cap="flat" cmpd="sng" algn="ctr">
            <a:solidFill>
              <a:schemeClr val="bg1"/>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DM Sans"/>
                <a:ea typeface="+mn-ea"/>
                <a:cs typeface="+mn-cs"/>
              </a:rPr>
              <a:t>10*</a:t>
            </a:r>
          </a:p>
        </p:txBody>
      </p:sp>
      <p:grpSp>
        <p:nvGrpSpPr>
          <p:cNvPr id="122" name="Group 121">
            <a:extLst>
              <a:ext uri="{FF2B5EF4-FFF2-40B4-BE49-F238E27FC236}">
                <a16:creationId xmlns:a16="http://schemas.microsoft.com/office/drawing/2014/main" id="{A6649A01-4B9D-8B7C-0FB2-058E6C642002}"/>
              </a:ext>
            </a:extLst>
          </p:cNvPr>
          <p:cNvGrpSpPr/>
          <p:nvPr/>
        </p:nvGrpSpPr>
        <p:grpSpPr>
          <a:xfrm>
            <a:off x="7897783" y="2445585"/>
            <a:ext cx="232332" cy="230832"/>
            <a:chOff x="7897783" y="2507128"/>
            <a:chExt cx="232332" cy="230832"/>
          </a:xfrm>
        </p:grpSpPr>
        <p:sp>
          <p:nvSpPr>
            <p:cNvPr id="88" name="Oval 87">
              <a:extLst>
                <a:ext uri="{FF2B5EF4-FFF2-40B4-BE49-F238E27FC236}">
                  <a16:creationId xmlns:a16="http://schemas.microsoft.com/office/drawing/2014/main" id="{F8D92FAA-8248-D5F9-4321-0C0FDAEC4E62}"/>
                </a:ext>
              </a:extLst>
            </p:cNvPr>
            <p:cNvSpPr/>
            <p:nvPr/>
          </p:nvSpPr>
          <p:spPr>
            <a:xfrm>
              <a:off x="7897783" y="2507128"/>
              <a:ext cx="232332" cy="230832"/>
            </a:xfrm>
            <a:prstGeom prst="ellipse">
              <a:avLst/>
            </a:prstGeom>
            <a:solidFill>
              <a:srgbClr val="BD6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Imagem 4" descr="Desenho de personagem de desenho animado&#10;&#10;Descrição gerada automaticamente com confiança média">
              <a:extLst>
                <a:ext uri="{FF2B5EF4-FFF2-40B4-BE49-F238E27FC236}">
                  <a16:creationId xmlns:a16="http://schemas.microsoft.com/office/drawing/2014/main" id="{D3F4E612-9531-165B-5F13-6AD2AAC7BE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41949" y="2520056"/>
              <a:ext cx="144000" cy="204976"/>
            </a:xfrm>
            <a:prstGeom prst="rect">
              <a:avLst/>
            </a:prstGeom>
          </p:spPr>
        </p:pic>
      </p:grpSp>
      <p:sp>
        <p:nvSpPr>
          <p:cNvPr id="6" name="TextBox 5">
            <a:extLst>
              <a:ext uri="{FF2B5EF4-FFF2-40B4-BE49-F238E27FC236}">
                <a16:creationId xmlns:a16="http://schemas.microsoft.com/office/drawing/2014/main" id="{3FE3181C-7E9E-6351-750D-DFAAE92CF76A}"/>
              </a:ext>
            </a:extLst>
          </p:cNvPr>
          <p:cNvSpPr txBox="1"/>
          <p:nvPr/>
        </p:nvSpPr>
        <p:spPr>
          <a:xfrm>
            <a:off x="9176120" y="3961882"/>
            <a:ext cx="2700000" cy="346249"/>
          </a:xfrm>
          <a:prstGeom prst="rect">
            <a:avLst/>
          </a:prstGeom>
          <a:noFill/>
          <a:ln w="38100">
            <a:noFill/>
          </a:ln>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Rinse off conditioner</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Combing cream</a:t>
            </a:r>
            <a:endParaRPr kumimoji="0" lang="en-US" sz="1200" b="1" i="0" u="none" strike="noStrike" kern="1200" cap="none" spc="0" normalizeH="0" baseline="0" noProof="0">
              <a:ln>
                <a:noFill/>
              </a:ln>
              <a:solidFill>
                <a:srgbClr val="000000"/>
              </a:solidFill>
              <a:effectLst/>
              <a:highlight>
                <a:srgbClr val="FFFF00"/>
              </a:highlight>
              <a:uLnTx/>
              <a:uFillTx/>
              <a:latin typeface="DM Sans"/>
              <a:ea typeface="ADLaM Display" panose="020B0604020202020204" pitchFamily="2" charset="0"/>
              <a:cs typeface="ADLaM Display" panose="020B0604020202020204" pitchFamily="2" charset="0"/>
            </a:endParaRPr>
          </a:p>
        </p:txBody>
      </p:sp>
      <p:sp>
        <p:nvSpPr>
          <p:cNvPr id="74" name="TextBox 73">
            <a:extLst>
              <a:ext uri="{FF2B5EF4-FFF2-40B4-BE49-F238E27FC236}">
                <a16:creationId xmlns:a16="http://schemas.microsoft.com/office/drawing/2014/main" id="{1C4974FA-15C3-AE24-0A44-0468E471BF84}"/>
              </a:ext>
            </a:extLst>
          </p:cNvPr>
          <p:cNvSpPr txBox="1"/>
          <p:nvPr/>
        </p:nvSpPr>
        <p:spPr>
          <a:xfrm>
            <a:off x="6361590" y="3961882"/>
            <a:ext cx="2700000" cy="1885131"/>
          </a:xfrm>
          <a:prstGeom prst="rect">
            <a:avLst/>
          </a:prstGeom>
          <a:noFill/>
          <a:ln w="38100">
            <a:noFill/>
          </a:ln>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Mask</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Shampoo</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Rinse off Conditioner</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Cleansing conditioner</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Rinse off mask / cream</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Leave on cream</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rPr>
              <a:t>Leave on hair oil</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Combing cream</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Curl Defining cream</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Natural oil</a:t>
            </a:r>
            <a:endParaRPr kumimoji="0" lang="en-US" sz="1000" b="1" i="0" u="none" strike="noStrike" kern="1200" cap="none" spc="0" normalizeH="0" baseline="0" noProof="0">
              <a:ln>
                <a:noFill/>
              </a:ln>
              <a:solidFill>
                <a:srgbClr val="000000"/>
              </a:solidFill>
              <a:effectLst/>
              <a:uLnTx/>
              <a:uFillTx/>
              <a:latin typeface="DM Sans"/>
              <a:ea typeface="ADLaM Display" panose="020B0604020202020204" pitchFamily="2" charset="0"/>
              <a:cs typeface="ADLaM Display" panose="020B0604020202020204" pitchFamily="2" charset="0"/>
            </a:endParaRPr>
          </a:p>
        </p:txBody>
      </p:sp>
      <p:sp>
        <p:nvSpPr>
          <p:cNvPr id="28" name="Slide Number Placeholder 1">
            <a:extLst>
              <a:ext uri="{FF2B5EF4-FFF2-40B4-BE49-F238E27FC236}">
                <a16:creationId xmlns:a16="http://schemas.microsoft.com/office/drawing/2014/main" id="{A9E9BADF-BA8D-C69B-C215-69BBDBE3CE9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9" name="base_and_source" descr="base_and_source">
            <a:extLst>
              <a:ext uri="{FF2B5EF4-FFF2-40B4-BE49-F238E27FC236}">
                <a16:creationId xmlns:a16="http://schemas.microsoft.com/office/drawing/2014/main" id="{C61C476E-DBD8-F820-65B5-D9DFDD993FF1}"/>
              </a:ext>
            </a:extLst>
          </p:cNvPr>
          <p:cNvSpPr txBox="1">
            <a:spLocks/>
          </p:cNvSpPr>
          <p:nvPr/>
        </p:nvSpPr>
        <p:spPr>
          <a:xfrm>
            <a:off x="720000" y="6212071"/>
            <a:ext cx="8931999" cy="615553"/>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kern="1200">
                <a:solidFill>
                  <a:prstClr val="black"/>
                </a:solidFill>
                <a:latin typeface="DM Sans" pitchFamily="2" charset="0"/>
                <a:cs typeface="+mn-cs"/>
              </a:rPr>
              <a:t>* : number of products used regularly at least once a week &amp; exceptionally at least once a month</a:t>
            </a:r>
            <a:endParaRPr kumimoji="0" lang="en-US" sz="80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Source</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 Hair type </a:t>
            </a:r>
            <a:r>
              <a:rPr lang="en-US" i="0" kern="1200">
                <a:solidFill>
                  <a:prstClr val="black"/>
                </a:solidFill>
                <a:latin typeface="DM Sans" pitchFamily="2" charset="0"/>
                <a:cs typeface="+mn-cs"/>
              </a:rPr>
              <a:t>routine, dsm-firmenich 2023, Global online survey </a:t>
            </a:r>
            <a:r>
              <a:rPr lang="it-IT" i="0" kern="1200">
                <a:solidFill>
                  <a:prstClr val="black"/>
                </a:solidFill>
                <a:latin typeface="DM Sans" pitchFamily="2" charset="0"/>
                <a:cs typeface="+mn-cs"/>
              </a:rPr>
              <a:t> USA, France &amp; Brazil, 1500 women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kern="1200">
                <a:solidFill>
                  <a:prstClr val="black"/>
                </a:solidFill>
                <a:latin typeface="DM Sans" pitchFamily="2" charset="0"/>
                <a:cs typeface="+mn-cs"/>
              </a:rPr>
              <a:t>Q6-7-8-9 Now we would like to understand more about your hair washing/ hair conditioning/ hair drying/styling/ the day after you have washed your hair routine. Here is a list of hair care products. Which of those hair care products do you personally use at home to wash your hair/ condition your hair/ home when drying or styling your hair/ the day after you have washed your hair and how frequently do you use them? </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nvGrpSpPr>
          <p:cNvPr id="95" name="Group 94">
            <a:extLst>
              <a:ext uri="{FF2B5EF4-FFF2-40B4-BE49-F238E27FC236}">
                <a16:creationId xmlns:a16="http://schemas.microsoft.com/office/drawing/2014/main" id="{ACB3FC02-B6D6-5A4B-DFFC-764989E114B8}"/>
              </a:ext>
            </a:extLst>
          </p:cNvPr>
          <p:cNvGrpSpPr/>
          <p:nvPr/>
        </p:nvGrpSpPr>
        <p:grpSpPr>
          <a:xfrm>
            <a:off x="1182914" y="1030185"/>
            <a:ext cx="1819732" cy="1249200"/>
            <a:chOff x="1182914" y="1030185"/>
            <a:chExt cx="1819732" cy="1249200"/>
          </a:xfrm>
        </p:grpSpPr>
        <p:pic>
          <p:nvPicPr>
            <p:cNvPr id="100" name="Imagem 10" descr="Desenho de personagem de desenho animado&#10;&#10;Descrição gerada automaticamente">
              <a:extLst>
                <a:ext uri="{FF2B5EF4-FFF2-40B4-BE49-F238E27FC236}">
                  <a16:creationId xmlns:a16="http://schemas.microsoft.com/office/drawing/2014/main" id="{7C066B04-A930-5130-15FF-8ADA698F18D7}"/>
                </a:ext>
              </a:extLst>
            </p:cNvPr>
            <p:cNvPicPr>
              <a:picLocks/>
            </p:cNvPicPr>
            <p:nvPr/>
          </p:nvPicPr>
          <p:blipFill>
            <a:blip r:embed="rId7" cstate="screen">
              <a:alphaModFix amt="50000"/>
              <a:extLst>
                <a:ext uri="{28A0092B-C50C-407E-A947-70E740481C1C}">
                  <a14:useLocalDpi xmlns:a14="http://schemas.microsoft.com/office/drawing/2010/main"/>
                </a:ext>
              </a:extLst>
            </a:blip>
            <a:stretch>
              <a:fillRect/>
            </a:stretch>
          </p:blipFill>
          <p:spPr>
            <a:xfrm>
              <a:off x="1182914" y="1030185"/>
              <a:ext cx="878400" cy="1249200"/>
            </a:xfrm>
            <a:prstGeom prst="rect">
              <a:avLst/>
            </a:prstGeom>
          </p:spPr>
        </p:pic>
        <p:sp>
          <p:nvSpPr>
            <p:cNvPr id="106" name="TextBox 105">
              <a:extLst>
                <a:ext uri="{FF2B5EF4-FFF2-40B4-BE49-F238E27FC236}">
                  <a16:creationId xmlns:a16="http://schemas.microsoft.com/office/drawing/2014/main" id="{F0411277-4931-85AB-ECA6-35C8C47793D7}"/>
                </a:ext>
              </a:extLst>
            </p:cNvPr>
            <p:cNvSpPr txBox="1"/>
            <p:nvPr/>
          </p:nvSpPr>
          <p:spPr>
            <a:xfrm>
              <a:off x="1998589" y="1526259"/>
              <a:ext cx="1004057" cy="268496"/>
            </a:xfrm>
            <a:prstGeom prst="rect">
              <a:avLst/>
            </a:prstGeom>
            <a:noFill/>
          </p:spPr>
          <p:txBody>
            <a:bodyPr wrap="square" rtlCol="0">
              <a:sp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srgbClr val="897974"/>
                  </a:solidFill>
                  <a:effectLst/>
                  <a:uLnTx/>
                  <a:uFillTx/>
                  <a:latin typeface="DM Sans (Body)"/>
                  <a:ea typeface="+mn-ea"/>
                  <a:cs typeface="+mn-cs"/>
                </a:rPr>
                <a:t>STRAIGHT</a:t>
              </a:r>
              <a:endParaRPr kumimoji="0" lang="en-GB" sz="1200" b="1" i="0" u="none" strike="noStrike" kern="1200" cap="none" spc="100" normalizeH="0" baseline="0" noProof="0">
                <a:ln>
                  <a:noFill/>
                </a:ln>
                <a:solidFill>
                  <a:srgbClr val="897974"/>
                </a:solidFill>
                <a:effectLst/>
                <a:uLnTx/>
                <a:uFillTx/>
                <a:latin typeface="DM Sans (Body)"/>
                <a:ea typeface="+mn-ea"/>
                <a:cs typeface="+mn-cs"/>
              </a:endParaRPr>
            </a:p>
          </p:txBody>
        </p:sp>
      </p:grpSp>
      <p:grpSp>
        <p:nvGrpSpPr>
          <p:cNvPr id="107" name="Group 106">
            <a:extLst>
              <a:ext uri="{FF2B5EF4-FFF2-40B4-BE49-F238E27FC236}">
                <a16:creationId xmlns:a16="http://schemas.microsoft.com/office/drawing/2014/main" id="{5AF9175C-02D3-9862-A6C2-98B9E96E5396}"/>
              </a:ext>
            </a:extLst>
          </p:cNvPr>
          <p:cNvGrpSpPr/>
          <p:nvPr/>
        </p:nvGrpSpPr>
        <p:grpSpPr>
          <a:xfrm>
            <a:off x="4083769" y="937357"/>
            <a:ext cx="1626580" cy="1400400"/>
            <a:chOff x="4083769" y="937357"/>
            <a:chExt cx="1626580" cy="1400400"/>
          </a:xfrm>
        </p:grpSpPr>
        <p:pic>
          <p:nvPicPr>
            <p:cNvPr id="108" name="Imagem 19" descr="Desenho de personagem de desenho animado&#10;&#10;Descrição gerada automaticamente com confiança baixa">
              <a:extLst>
                <a:ext uri="{FF2B5EF4-FFF2-40B4-BE49-F238E27FC236}">
                  <a16:creationId xmlns:a16="http://schemas.microsoft.com/office/drawing/2014/main" id="{B1BA4855-C1D3-171B-6018-F71B36B9B841}"/>
                </a:ext>
              </a:extLst>
            </p:cNvPr>
            <p:cNvPicPr>
              <a:picLocks/>
            </p:cNvPicPr>
            <p:nvPr/>
          </p:nvPicPr>
          <p:blipFill>
            <a:blip r:embed="rId8" cstate="screen">
              <a:alphaModFix amt="50000"/>
              <a:extLst>
                <a:ext uri="{28A0092B-C50C-407E-A947-70E740481C1C}">
                  <a14:useLocalDpi xmlns:a14="http://schemas.microsoft.com/office/drawing/2010/main"/>
                </a:ext>
              </a:extLst>
            </a:blip>
            <a:stretch>
              <a:fillRect/>
            </a:stretch>
          </p:blipFill>
          <p:spPr>
            <a:xfrm>
              <a:off x="4083769" y="937357"/>
              <a:ext cx="990000" cy="1400400"/>
            </a:xfrm>
            <a:prstGeom prst="rect">
              <a:avLst/>
            </a:prstGeom>
          </p:spPr>
        </p:pic>
        <p:sp>
          <p:nvSpPr>
            <p:cNvPr id="114" name="TextBox 113">
              <a:extLst>
                <a:ext uri="{FF2B5EF4-FFF2-40B4-BE49-F238E27FC236}">
                  <a16:creationId xmlns:a16="http://schemas.microsoft.com/office/drawing/2014/main" id="{7538499C-4380-98B3-9F9A-AE38771DA82E}"/>
                </a:ext>
              </a:extLst>
            </p:cNvPr>
            <p:cNvSpPr txBox="1"/>
            <p:nvPr/>
          </p:nvSpPr>
          <p:spPr>
            <a:xfrm>
              <a:off x="5025101" y="1526259"/>
              <a:ext cx="685248" cy="268496"/>
            </a:xfrm>
            <a:prstGeom prst="rect">
              <a:avLst/>
            </a:prstGeom>
            <a:noFill/>
          </p:spPr>
          <p:txBody>
            <a:bodyPr wrap="square"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l"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srgbClr val="897974"/>
                  </a:solidFill>
                  <a:effectLst/>
                  <a:uLnTx/>
                  <a:uFillTx/>
                  <a:latin typeface="DM Sans (Body)"/>
                  <a:ea typeface="+mn-ea"/>
                  <a:cs typeface="+mn-cs"/>
                </a:rPr>
                <a:t>WAVY</a:t>
              </a:r>
              <a:endParaRPr kumimoji="0" lang="en-GB" sz="1100" b="1" i="0" u="none" strike="noStrike" kern="1200" cap="none" spc="100" normalizeH="0" baseline="0" noProof="0">
                <a:ln>
                  <a:noFill/>
                </a:ln>
                <a:solidFill>
                  <a:srgbClr val="897974"/>
                </a:solidFill>
                <a:effectLst/>
                <a:uLnTx/>
                <a:uFillTx/>
                <a:latin typeface="DM Sans (Body)"/>
                <a:ea typeface="+mn-ea"/>
                <a:cs typeface="+mn-cs"/>
              </a:endParaRPr>
            </a:p>
          </p:txBody>
        </p:sp>
      </p:grpSp>
      <p:grpSp>
        <p:nvGrpSpPr>
          <p:cNvPr id="115" name="Group 114">
            <a:extLst>
              <a:ext uri="{FF2B5EF4-FFF2-40B4-BE49-F238E27FC236}">
                <a16:creationId xmlns:a16="http://schemas.microsoft.com/office/drawing/2014/main" id="{ECD5D7DA-42E8-E71B-EEE9-EF838EAF02A6}"/>
              </a:ext>
            </a:extLst>
          </p:cNvPr>
          <p:cNvGrpSpPr/>
          <p:nvPr/>
        </p:nvGrpSpPr>
        <p:grpSpPr>
          <a:xfrm>
            <a:off x="6900062" y="997436"/>
            <a:ext cx="1623057" cy="1332000"/>
            <a:chOff x="6900062" y="997436"/>
            <a:chExt cx="1623057" cy="1332000"/>
          </a:xfrm>
        </p:grpSpPr>
        <p:pic>
          <p:nvPicPr>
            <p:cNvPr id="116" name="Imagem 4" descr="Desenho de personagem de desenho animado&#10;&#10;Descrição gerada automaticamente com confiança média">
              <a:extLst>
                <a:ext uri="{FF2B5EF4-FFF2-40B4-BE49-F238E27FC236}">
                  <a16:creationId xmlns:a16="http://schemas.microsoft.com/office/drawing/2014/main" id="{23912075-D963-4D9F-B873-5002B7608FD3}"/>
                </a:ext>
              </a:extLst>
            </p:cNvPr>
            <p:cNvPicPr>
              <a:picLocks/>
            </p:cNvPicPr>
            <p:nvPr/>
          </p:nvPicPr>
          <p:blipFill>
            <a:blip r:embed="rId9" cstate="screen">
              <a:extLst>
                <a:ext uri="{28A0092B-C50C-407E-A947-70E740481C1C}">
                  <a14:useLocalDpi xmlns:a14="http://schemas.microsoft.com/office/drawing/2010/main"/>
                </a:ext>
              </a:extLst>
            </a:blip>
            <a:stretch>
              <a:fillRect/>
            </a:stretch>
          </p:blipFill>
          <p:spPr>
            <a:xfrm>
              <a:off x="6900062" y="997436"/>
              <a:ext cx="936000" cy="1332000"/>
            </a:xfrm>
            <a:prstGeom prst="rect">
              <a:avLst/>
            </a:prstGeom>
          </p:spPr>
        </p:pic>
        <p:sp>
          <p:nvSpPr>
            <p:cNvPr id="117" name="TextBox 116">
              <a:extLst>
                <a:ext uri="{FF2B5EF4-FFF2-40B4-BE49-F238E27FC236}">
                  <a16:creationId xmlns:a16="http://schemas.microsoft.com/office/drawing/2014/main" id="{10162FC3-4E2D-E409-293D-E0031517C6E1}"/>
                </a:ext>
              </a:extLst>
            </p:cNvPr>
            <p:cNvSpPr txBox="1"/>
            <p:nvPr/>
          </p:nvSpPr>
          <p:spPr>
            <a:xfrm>
              <a:off x="7805284" y="1526259"/>
              <a:ext cx="717835" cy="268496"/>
            </a:xfrm>
            <a:prstGeom prst="rect">
              <a:avLst/>
            </a:prstGeom>
            <a:noFill/>
          </p:spPr>
          <p:txBody>
            <a:bodyPr wrap="square"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l"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prstClr val="black"/>
                  </a:solidFill>
                  <a:effectLst/>
                  <a:uLnTx/>
                  <a:uFillTx/>
                  <a:latin typeface="DM Sans (Body)"/>
                  <a:ea typeface="+mn-ea"/>
                  <a:cs typeface="+mn-cs"/>
                </a:rPr>
                <a:t>CURLY</a:t>
              </a:r>
              <a:endParaRPr kumimoji="0" lang="en-GB" sz="1100" b="1" i="0" u="none" strike="noStrike" kern="1200" cap="none" spc="100" normalizeH="0" baseline="0" noProof="0">
                <a:ln>
                  <a:noFill/>
                </a:ln>
                <a:solidFill>
                  <a:prstClr val="black"/>
                </a:solidFill>
                <a:effectLst/>
                <a:uLnTx/>
                <a:uFillTx/>
                <a:latin typeface="DM Sans (Body)"/>
                <a:ea typeface="+mn-ea"/>
                <a:cs typeface="+mn-cs"/>
              </a:endParaRPr>
            </a:p>
          </p:txBody>
        </p:sp>
      </p:grpSp>
      <p:grpSp>
        <p:nvGrpSpPr>
          <p:cNvPr id="118" name="Group 117">
            <a:extLst>
              <a:ext uri="{FF2B5EF4-FFF2-40B4-BE49-F238E27FC236}">
                <a16:creationId xmlns:a16="http://schemas.microsoft.com/office/drawing/2014/main" id="{8E201E25-ED71-5E85-3989-E40D97C6CA30}"/>
              </a:ext>
            </a:extLst>
          </p:cNvPr>
          <p:cNvGrpSpPr/>
          <p:nvPr/>
        </p:nvGrpSpPr>
        <p:grpSpPr>
          <a:xfrm>
            <a:off x="9718596" y="915216"/>
            <a:ext cx="1615049" cy="1400400"/>
            <a:chOff x="9716796" y="915216"/>
            <a:chExt cx="1615049" cy="1400400"/>
          </a:xfrm>
        </p:grpSpPr>
        <p:pic>
          <p:nvPicPr>
            <p:cNvPr id="119" name="Picture 10">
              <a:extLst>
                <a:ext uri="{FF2B5EF4-FFF2-40B4-BE49-F238E27FC236}">
                  <a16:creationId xmlns:a16="http://schemas.microsoft.com/office/drawing/2014/main" id="{0741858E-2B8B-ACA8-A8EC-E7D18D3C0BA2}"/>
                </a:ext>
              </a:extLst>
            </p:cNvPr>
            <p:cNvPicPr>
              <a:picLocks/>
            </p:cNvPicPr>
            <p:nvPr/>
          </p:nvPicPr>
          <p:blipFill>
            <a:blip r:embed="rId10" cstate="screen">
              <a:extLst>
                <a:ext uri="{28A0092B-C50C-407E-A947-70E740481C1C}">
                  <a14:useLocalDpi xmlns:a14="http://schemas.microsoft.com/office/drawing/2010/main"/>
                </a:ext>
              </a:extLst>
            </a:blip>
            <a:srcRect/>
            <a:stretch>
              <a:fillRect/>
            </a:stretch>
          </p:blipFill>
          <p:spPr>
            <a:xfrm>
              <a:off x="9716796" y="915216"/>
              <a:ext cx="990000" cy="1400400"/>
            </a:xfrm>
            <a:prstGeom prst="rect">
              <a:avLst/>
            </a:prstGeom>
          </p:spPr>
        </p:pic>
        <p:sp>
          <p:nvSpPr>
            <p:cNvPr id="120" name="TextBox 119">
              <a:extLst>
                <a:ext uri="{FF2B5EF4-FFF2-40B4-BE49-F238E27FC236}">
                  <a16:creationId xmlns:a16="http://schemas.microsoft.com/office/drawing/2014/main" id="{E5443CCC-4A0C-7C3B-8B0B-6A51AF51CA76}"/>
                </a:ext>
              </a:extLst>
            </p:cNvPr>
            <p:cNvSpPr txBox="1"/>
            <p:nvPr/>
          </p:nvSpPr>
          <p:spPr>
            <a:xfrm>
              <a:off x="10637253" y="1526259"/>
              <a:ext cx="694592" cy="268496"/>
            </a:xfrm>
            <a:prstGeom prst="rect">
              <a:avLst/>
            </a:prstGeom>
            <a:noFill/>
          </p:spPr>
          <p:txBody>
            <a:bodyPr wrap="square"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l" defTabSz="121911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100" normalizeH="0" baseline="0" noProof="0">
                  <a:ln>
                    <a:noFill/>
                  </a:ln>
                  <a:solidFill>
                    <a:prstClr val="black"/>
                  </a:solidFill>
                  <a:effectLst/>
                  <a:uLnTx/>
                  <a:uFillTx/>
                  <a:latin typeface="DM Sans (Body)"/>
                  <a:ea typeface="+mn-ea"/>
                  <a:cs typeface="+mn-cs"/>
                </a:rPr>
                <a:t>COILY</a:t>
              </a:r>
              <a:endParaRPr kumimoji="0" lang="en-GB" sz="1100" b="1" i="0" u="none" strike="noStrike" kern="1200" cap="none" spc="100" normalizeH="0" baseline="0" noProof="0">
                <a:ln>
                  <a:noFill/>
                </a:ln>
                <a:solidFill>
                  <a:prstClr val="black"/>
                </a:solidFill>
                <a:effectLst/>
                <a:uLnTx/>
                <a:uFillTx/>
                <a:latin typeface="DM Sans (Body)"/>
                <a:ea typeface="+mn-ea"/>
                <a:cs typeface="+mn-cs"/>
              </a:endParaRPr>
            </a:p>
          </p:txBody>
        </p:sp>
      </p:grpSp>
      <p:grpSp>
        <p:nvGrpSpPr>
          <p:cNvPr id="1027" name="Group 1026">
            <a:extLst>
              <a:ext uri="{FF2B5EF4-FFF2-40B4-BE49-F238E27FC236}">
                <a16:creationId xmlns:a16="http://schemas.microsoft.com/office/drawing/2014/main" id="{8526152E-2744-3D09-19C4-5D315CE0A5F0}"/>
              </a:ext>
            </a:extLst>
          </p:cNvPr>
          <p:cNvGrpSpPr/>
          <p:nvPr/>
        </p:nvGrpSpPr>
        <p:grpSpPr>
          <a:xfrm>
            <a:off x="1037743" y="3069899"/>
            <a:ext cx="232332" cy="230832"/>
            <a:chOff x="1482243" y="2508048"/>
            <a:chExt cx="232332" cy="230832"/>
          </a:xfrm>
        </p:grpSpPr>
        <p:sp>
          <p:nvSpPr>
            <p:cNvPr id="1028" name="Oval 1027">
              <a:extLst>
                <a:ext uri="{FF2B5EF4-FFF2-40B4-BE49-F238E27FC236}">
                  <a16:creationId xmlns:a16="http://schemas.microsoft.com/office/drawing/2014/main" id="{AC3A04D7-BFE5-7DF7-C9EB-521E56328B4F}"/>
                </a:ext>
              </a:extLst>
            </p:cNvPr>
            <p:cNvSpPr/>
            <p:nvPr/>
          </p:nvSpPr>
          <p:spPr>
            <a:xfrm>
              <a:off x="1482243" y="2508048"/>
              <a:ext cx="232332" cy="230832"/>
            </a:xfrm>
            <a:prstGeom prst="ellipse">
              <a:avLst/>
            </a:prstGeom>
            <a:solidFill>
              <a:srgbClr val="FAE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9" name="Imagem 10" descr="Desenho de personagem de desenho animado&#10;&#10;Descrição gerada automaticamente">
              <a:extLst>
                <a:ext uri="{FF2B5EF4-FFF2-40B4-BE49-F238E27FC236}">
                  <a16:creationId xmlns:a16="http://schemas.microsoft.com/office/drawing/2014/main" id="{651A6FE3-841D-9804-D693-AAC074A03D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6409" y="2520976"/>
              <a:ext cx="144000" cy="204976"/>
            </a:xfrm>
            <a:prstGeom prst="rect">
              <a:avLst/>
            </a:prstGeom>
          </p:spPr>
        </p:pic>
      </p:grpSp>
      <p:grpSp>
        <p:nvGrpSpPr>
          <p:cNvPr id="1030" name="Group 1029">
            <a:extLst>
              <a:ext uri="{FF2B5EF4-FFF2-40B4-BE49-F238E27FC236}">
                <a16:creationId xmlns:a16="http://schemas.microsoft.com/office/drawing/2014/main" id="{322A5CDE-9C6E-834D-3D78-F337BB4D84F2}"/>
              </a:ext>
            </a:extLst>
          </p:cNvPr>
          <p:cNvGrpSpPr/>
          <p:nvPr/>
        </p:nvGrpSpPr>
        <p:grpSpPr>
          <a:xfrm>
            <a:off x="4428621" y="3069899"/>
            <a:ext cx="232332" cy="230832"/>
            <a:chOff x="4925839" y="2492782"/>
            <a:chExt cx="232332" cy="230832"/>
          </a:xfrm>
        </p:grpSpPr>
        <p:sp>
          <p:nvSpPr>
            <p:cNvPr id="1031" name="Oval 1030">
              <a:extLst>
                <a:ext uri="{FF2B5EF4-FFF2-40B4-BE49-F238E27FC236}">
                  <a16:creationId xmlns:a16="http://schemas.microsoft.com/office/drawing/2014/main" id="{C0442BF4-DCCB-9DAB-301A-E760EE382FA0}"/>
                </a:ext>
              </a:extLst>
            </p:cNvPr>
            <p:cNvSpPr/>
            <p:nvPr/>
          </p:nvSpPr>
          <p:spPr>
            <a:xfrm>
              <a:off x="4925839" y="2492782"/>
              <a:ext cx="232332" cy="230832"/>
            </a:xfrm>
            <a:prstGeom prst="ellipse">
              <a:avLst/>
            </a:prstGeom>
            <a:solidFill>
              <a:srgbClr val="FED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32" name="Imagem 19" descr="Desenho de personagem de desenho animado&#10;&#10;Descrição gerada automaticamente com confiança baixa">
              <a:extLst>
                <a:ext uri="{FF2B5EF4-FFF2-40B4-BE49-F238E27FC236}">
                  <a16:creationId xmlns:a16="http://schemas.microsoft.com/office/drawing/2014/main" id="{B5A64D9C-E681-BD25-5994-C604BD4EB0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70005" y="2506430"/>
              <a:ext cx="144000" cy="203536"/>
            </a:xfrm>
            <a:prstGeom prst="rect">
              <a:avLst/>
            </a:prstGeom>
          </p:spPr>
        </p:pic>
      </p:grpSp>
      <p:grpSp>
        <p:nvGrpSpPr>
          <p:cNvPr id="1033" name="Group 1032">
            <a:extLst>
              <a:ext uri="{FF2B5EF4-FFF2-40B4-BE49-F238E27FC236}">
                <a16:creationId xmlns:a16="http://schemas.microsoft.com/office/drawing/2014/main" id="{F5A49CD4-31D2-6FEE-FECC-87EB04011BC7}"/>
              </a:ext>
            </a:extLst>
          </p:cNvPr>
          <p:cNvGrpSpPr/>
          <p:nvPr/>
        </p:nvGrpSpPr>
        <p:grpSpPr>
          <a:xfrm>
            <a:off x="10585042" y="3069899"/>
            <a:ext cx="232332" cy="230832"/>
            <a:chOff x="10956884" y="2511331"/>
            <a:chExt cx="232332" cy="230832"/>
          </a:xfrm>
        </p:grpSpPr>
        <p:sp>
          <p:nvSpPr>
            <p:cNvPr id="1034" name="Oval 1033">
              <a:extLst>
                <a:ext uri="{FF2B5EF4-FFF2-40B4-BE49-F238E27FC236}">
                  <a16:creationId xmlns:a16="http://schemas.microsoft.com/office/drawing/2014/main" id="{6311920A-502E-3708-2472-59834B910D6A}"/>
                </a:ext>
              </a:extLst>
            </p:cNvPr>
            <p:cNvSpPr/>
            <p:nvPr/>
          </p:nvSpPr>
          <p:spPr>
            <a:xfrm>
              <a:off x="10956884" y="2511331"/>
              <a:ext cx="232332" cy="230832"/>
            </a:xfrm>
            <a:prstGeom prst="ellipse">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35" name="Picture 10">
              <a:extLst>
                <a:ext uri="{FF2B5EF4-FFF2-40B4-BE49-F238E27FC236}">
                  <a16:creationId xmlns:a16="http://schemas.microsoft.com/office/drawing/2014/main" id="{2E6BD308-D86E-3D5C-56EB-53F7AC9B844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01050" y="2524747"/>
              <a:ext cx="144000" cy="204000"/>
            </a:xfrm>
            <a:prstGeom prst="rect">
              <a:avLst/>
            </a:prstGeom>
          </p:spPr>
        </p:pic>
      </p:grpSp>
      <p:grpSp>
        <p:nvGrpSpPr>
          <p:cNvPr id="1036" name="Group 1035">
            <a:extLst>
              <a:ext uri="{FF2B5EF4-FFF2-40B4-BE49-F238E27FC236}">
                <a16:creationId xmlns:a16="http://schemas.microsoft.com/office/drawing/2014/main" id="{9112F931-45B1-E0D4-AE01-753DB472A903}"/>
              </a:ext>
            </a:extLst>
          </p:cNvPr>
          <p:cNvGrpSpPr/>
          <p:nvPr/>
        </p:nvGrpSpPr>
        <p:grpSpPr>
          <a:xfrm>
            <a:off x="7897783" y="3069899"/>
            <a:ext cx="232332" cy="230832"/>
            <a:chOff x="7897783" y="2507128"/>
            <a:chExt cx="232332" cy="230832"/>
          </a:xfrm>
        </p:grpSpPr>
        <p:sp>
          <p:nvSpPr>
            <p:cNvPr id="1037" name="Oval 1036">
              <a:extLst>
                <a:ext uri="{FF2B5EF4-FFF2-40B4-BE49-F238E27FC236}">
                  <a16:creationId xmlns:a16="http://schemas.microsoft.com/office/drawing/2014/main" id="{E0347652-0E85-9C3D-8078-096A833EB393}"/>
                </a:ext>
              </a:extLst>
            </p:cNvPr>
            <p:cNvSpPr/>
            <p:nvPr/>
          </p:nvSpPr>
          <p:spPr>
            <a:xfrm>
              <a:off x="7897783" y="2507128"/>
              <a:ext cx="232332" cy="230832"/>
            </a:xfrm>
            <a:prstGeom prst="ellipse">
              <a:avLst/>
            </a:prstGeom>
            <a:solidFill>
              <a:srgbClr val="BD6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38" name="Imagem 4" descr="Desenho de personagem de desenho animado&#10;&#10;Descrição gerada automaticamente com confiança média">
              <a:extLst>
                <a:ext uri="{FF2B5EF4-FFF2-40B4-BE49-F238E27FC236}">
                  <a16:creationId xmlns:a16="http://schemas.microsoft.com/office/drawing/2014/main" id="{0DBA33AD-99E7-B421-76D2-A9C7F3F2F6D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41949" y="2520056"/>
              <a:ext cx="144000" cy="204976"/>
            </a:xfrm>
            <a:prstGeom prst="rect">
              <a:avLst/>
            </a:prstGeom>
          </p:spPr>
        </p:pic>
      </p:grpSp>
      <p:sp>
        <p:nvSpPr>
          <p:cNvPr id="1039" name="Oval 1038">
            <a:extLst>
              <a:ext uri="{FF2B5EF4-FFF2-40B4-BE49-F238E27FC236}">
                <a16:creationId xmlns:a16="http://schemas.microsoft.com/office/drawing/2014/main" id="{95F0A038-5B69-7208-1E3D-63672F76B57F}"/>
              </a:ext>
            </a:extLst>
          </p:cNvPr>
          <p:cNvSpPr>
            <a:spLocks noChangeAspect="1"/>
          </p:cNvSpPr>
          <p:nvPr/>
        </p:nvSpPr>
        <p:spPr>
          <a:xfrm>
            <a:off x="10348596" y="4482268"/>
            <a:ext cx="360000" cy="360000"/>
          </a:xfrm>
          <a:prstGeom prst="ellipse">
            <a:avLst/>
          </a:prstGeom>
          <a:solidFill>
            <a:srgbClr val="897974"/>
          </a:solidFill>
          <a:ln w="19050" cap="flat" cmpd="sng" algn="ctr">
            <a:solidFill>
              <a:schemeClr val="bg1"/>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DM Sans"/>
                <a:ea typeface="+mn-ea"/>
                <a:cs typeface="+mn-cs"/>
              </a:rPr>
              <a:t>5*</a:t>
            </a:r>
          </a:p>
        </p:txBody>
      </p:sp>
      <p:grpSp>
        <p:nvGrpSpPr>
          <p:cNvPr id="92" name="Group 91">
            <a:extLst>
              <a:ext uri="{FF2B5EF4-FFF2-40B4-BE49-F238E27FC236}">
                <a16:creationId xmlns:a16="http://schemas.microsoft.com/office/drawing/2014/main" id="{9A951FF6-9DC6-841B-C8D0-AE5271EB50F7}"/>
              </a:ext>
            </a:extLst>
          </p:cNvPr>
          <p:cNvGrpSpPr/>
          <p:nvPr/>
        </p:nvGrpSpPr>
        <p:grpSpPr>
          <a:xfrm>
            <a:off x="-2496879" y="-17107"/>
            <a:ext cx="3277272" cy="6892214"/>
            <a:chOff x="-2496879" y="-17107"/>
            <a:chExt cx="3277272" cy="6892214"/>
          </a:xfrm>
        </p:grpSpPr>
        <p:sp>
          <p:nvSpPr>
            <p:cNvPr id="4" name="Freeform 30">
              <a:extLst>
                <a:ext uri="{FF2B5EF4-FFF2-40B4-BE49-F238E27FC236}">
                  <a16:creationId xmlns:a16="http://schemas.microsoft.com/office/drawing/2014/main" id="{F1B4F7B0-BB9D-36A9-6F39-8939A4D730F9}"/>
                </a:ext>
              </a:extLst>
            </p:cNvPr>
            <p:cNvSpPr/>
            <p:nvPr/>
          </p:nvSpPr>
          <p:spPr>
            <a:xfrm rot="10800000">
              <a:off x="-2496879" y="-17107"/>
              <a:ext cx="3277272" cy="6892214"/>
            </a:xfrm>
            <a:custGeom>
              <a:avLst/>
              <a:gdLst>
                <a:gd name="connsiteX0" fmla="*/ 761393 w 3277272"/>
                <a:gd name="connsiteY0" fmla="*/ 0 h 6858000"/>
                <a:gd name="connsiteX1" fmla="*/ 3277272 w 3277272"/>
                <a:gd name="connsiteY1" fmla="*/ 0 h 6858000"/>
                <a:gd name="connsiteX2" fmla="*/ 3277272 w 3277272"/>
                <a:gd name="connsiteY2" fmla="*/ 6858000 h 6858000"/>
                <a:gd name="connsiteX3" fmla="*/ 761393 w 3277272"/>
                <a:gd name="connsiteY3" fmla="*/ 6858000 h 6858000"/>
                <a:gd name="connsiteX4" fmla="*/ 761393 w 3277272"/>
                <a:gd name="connsiteY4" fmla="*/ 5724368 h 6858000"/>
                <a:gd name="connsiteX5" fmla="*/ 214309 w 3277272"/>
                <a:gd name="connsiteY5" fmla="*/ 5724368 h 6858000"/>
                <a:gd name="connsiteX6" fmla="*/ 0 w 3277272"/>
                <a:gd name="connsiteY6" fmla="*/ 5510059 h 6858000"/>
                <a:gd name="connsiteX7" fmla="*/ 0 w 3277272"/>
                <a:gd name="connsiteY7" fmla="*/ 1611594 h 6858000"/>
                <a:gd name="connsiteX8" fmla="*/ 214309 w 3277272"/>
                <a:gd name="connsiteY8" fmla="*/ 1397285 h 6858000"/>
                <a:gd name="connsiteX9" fmla="*/ 761393 w 3277272"/>
                <a:gd name="connsiteY9" fmla="*/ 13972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7272" h="6858000">
                  <a:moveTo>
                    <a:pt x="761393" y="0"/>
                  </a:moveTo>
                  <a:lnTo>
                    <a:pt x="3277272" y="0"/>
                  </a:lnTo>
                  <a:lnTo>
                    <a:pt x="3277272" y="6858000"/>
                  </a:lnTo>
                  <a:lnTo>
                    <a:pt x="761393" y="6858000"/>
                  </a:lnTo>
                  <a:lnTo>
                    <a:pt x="761393" y="5724368"/>
                  </a:lnTo>
                  <a:lnTo>
                    <a:pt x="214309" y="5724368"/>
                  </a:lnTo>
                  <a:cubicBezTo>
                    <a:pt x="95949" y="5724368"/>
                    <a:pt x="0" y="5628419"/>
                    <a:pt x="0" y="5510059"/>
                  </a:cubicBezTo>
                  <a:lnTo>
                    <a:pt x="0" y="1611594"/>
                  </a:lnTo>
                  <a:cubicBezTo>
                    <a:pt x="0" y="1493234"/>
                    <a:pt x="95949" y="1397285"/>
                    <a:pt x="214309" y="1397285"/>
                  </a:cubicBezTo>
                  <a:lnTo>
                    <a:pt x="761393" y="1397285"/>
                  </a:lnTo>
                  <a:close/>
                </a:path>
              </a:pathLst>
            </a:custGeom>
            <a:solidFill>
              <a:srgbClr val="EEDBF7"/>
            </a:solidFill>
            <a:ln>
              <a:noFill/>
            </a:ln>
            <a:effectLst>
              <a:outerShdw blurRad="215900" dist="50800" dir="9600000" algn="ctr" rotWithShape="0">
                <a:schemeClr val="tx1">
                  <a:alpha val="35000"/>
                </a:schemeClr>
              </a:outerShdw>
            </a:effectLst>
          </p:spPr>
          <p:style>
            <a:lnRef idx="2">
              <a:schemeClr val="accent6"/>
            </a:lnRef>
            <a:fillRef idx="1">
              <a:schemeClr val="lt1"/>
            </a:fillRef>
            <a:effectRef idx="0">
              <a:schemeClr val="accent6"/>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5">
              <a:extLst>
                <a:ext uri="{FF2B5EF4-FFF2-40B4-BE49-F238E27FC236}">
                  <a16:creationId xmlns:a16="http://schemas.microsoft.com/office/drawing/2014/main" id="{F4A9DFD2-9360-D09E-BCE9-B418F5DCE68B}"/>
                </a:ext>
              </a:extLst>
            </p:cNvPr>
            <p:cNvSpPr txBox="1"/>
            <p:nvPr/>
          </p:nvSpPr>
          <p:spPr>
            <a:xfrm rot="5400000">
              <a:off x="-1740988" y="3120841"/>
              <a:ext cx="4336240" cy="338554"/>
            </a:xfrm>
            <a:prstGeom prst="rect">
              <a:avLst/>
            </a:prstGeom>
            <a:noFill/>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srgbClr val="58166D"/>
                  </a:solidFill>
                  <a:effectLst/>
                  <a:uLnTx/>
                  <a:uFillTx/>
                  <a:latin typeface="DM Sans (Body)"/>
                  <a:ea typeface="+mn-ea"/>
                  <a:cs typeface="+mn-cs"/>
                </a:rPr>
                <a:t>TO KEEP IN MIND</a:t>
              </a:r>
            </a:p>
          </p:txBody>
        </p:sp>
        <p:sp>
          <p:nvSpPr>
            <p:cNvPr id="59" name="ZoneTexte 315">
              <a:extLst>
                <a:ext uri="{FF2B5EF4-FFF2-40B4-BE49-F238E27FC236}">
                  <a16:creationId xmlns:a16="http://schemas.microsoft.com/office/drawing/2014/main" id="{D9AD72EB-1131-4F5E-608A-7777F3FCB870}"/>
                </a:ext>
              </a:extLst>
            </p:cNvPr>
            <p:cNvSpPr txBox="1"/>
            <p:nvPr/>
          </p:nvSpPr>
          <p:spPr>
            <a:xfrm>
              <a:off x="-1798117" y="5421355"/>
              <a:ext cx="1410853" cy="1179810"/>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180000" marR="0" lvl="0" indent="-180000" algn="l" defTabSz="914400" rtl="0" eaLnBrk="1" fontAlgn="auto" latinLnBrk="0" hangingPunct="1">
                <a:lnSpc>
                  <a:spcPct val="100000"/>
                </a:lnSpc>
                <a:spcBef>
                  <a:spcPts val="0"/>
                </a:spcBef>
                <a:spcAft>
                  <a:spcPts val="1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L</a:t>
              </a:r>
              <a:r>
                <a:rPr kumimoji="0" lang="en-US" sz="1000" b="0" i="0" u="none" strike="noStrike" kern="1200" cap="none" spc="0" normalizeH="0" baseline="0" noProof="0">
                  <a:ln>
                    <a:noFill/>
                  </a:ln>
                  <a:solidFill>
                    <a:prstClr val="black"/>
                  </a:solidFill>
                  <a:effectLst/>
                  <a:uLnTx/>
                  <a:uFillTx/>
                  <a:latin typeface="DM Sans"/>
                  <a:ea typeface="+mn-ea"/>
                  <a:cs typeface="+mn-cs"/>
                </a:rPr>
                <a:t>:	Apply a </a:t>
              </a:r>
              <a:br>
                <a:rPr kumimoji="0" lang="en-US" sz="1000" b="0" i="0" u="none" strike="noStrike" kern="1200" cap="none" spc="0" normalizeH="0" baseline="0" noProof="0">
                  <a:ln>
                    <a:noFill/>
                  </a:ln>
                  <a:solidFill>
                    <a:prstClr val="black"/>
                  </a:solidFill>
                  <a:effectLst/>
                  <a:uLnTx/>
                  <a:uFillTx/>
                  <a:latin typeface="DM Sans"/>
                  <a:ea typeface="+mn-ea"/>
                  <a:cs typeface="+mn-cs"/>
                </a:rPr>
              </a:br>
              <a:r>
                <a:rPr kumimoji="0" lang="en-US" sz="1000" b="0" i="0" u="none" strike="noStrike" kern="1200" cap="none" spc="0" normalizeH="0" baseline="0" noProof="0">
                  <a:ln>
                    <a:noFill/>
                  </a:ln>
                  <a:solidFill>
                    <a:prstClr val="black"/>
                  </a:solidFill>
                  <a:effectLst/>
                  <a:uLnTx/>
                  <a:uFillTx/>
                  <a:latin typeface="DM Sans"/>
                  <a:ea typeface="+mn-ea"/>
                  <a:cs typeface="+mn-cs"/>
                </a:rPr>
                <a:t>water-based liquid</a:t>
              </a:r>
            </a:p>
            <a:p>
              <a:pPr marL="180000" marR="0" lvl="0" indent="-180000" algn="l" defTabSz="914400" rtl="0" eaLnBrk="1" fontAlgn="auto" latinLnBrk="0" hangingPunct="1">
                <a:lnSpc>
                  <a:spcPct val="100000"/>
                </a:lnSpc>
                <a:spcBef>
                  <a:spcPts val="0"/>
                </a:spcBef>
                <a:spcAft>
                  <a:spcPts val="1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O</a:t>
              </a:r>
              <a:r>
                <a:rPr kumimoji="0" lang="en-US" sz="1000" b="0" i="0" u="none" strike="noStrike" kern="1200" cap="none" spc="0" normalizeH="0" baseline="0" noProof="0">
                  <a:ln>
                    <a:noFill/>
                  </a:ln>
                  <a:solidFill>
                    <a:prstClr val="black"/>
                  </a:solidFill>
                  <a:effectLst/>
                  <a:uLnTx/>
                  <a:uFillTx/>
                  <a:latin typeface="DM Sans"/>
                  <a:ea typeface="+mn-ea"/>
                  <a:cs typeface="+mn-cs"/>
                </a:rPr>
                <a:t>: 	Seal the moisture with oil</a:t>
              </a:r>
            </a:p>
            <a:p>
              <a:pPr marL="180000" marR="0" lvl="0" indent="-180000" algn="l" defTabSz="914400" rtl="0" eaLnBrk="1" fontAlgn="auto" latinLnBrk="0" hangingPunct="1">
                <a:lnSpc>
                  <a:spcPct val="100000"/>
                </a:lnSpc>
                <a:spcBef>
                  <a:spcPts val="0"/>
                </a:spcBef>
                <a:spcAft>
                  <a:spcPts val="1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C</a:t>
              </a:r>
              <a:r>
                <a:rPr kumimoji="0" lang="en-US" sz="1000" b="0" i="0" u="none" strike="noStrike" kern="1200" cap="none" spc="0" normalizeH="0" baseline="0" noProof="0">
                  <a:ln>
                    <a:noFill/>
                  </a:ln>
                  <a:solidFill>
                    <a:prstClr val="black"/>
                  </a:solidFill>
                  <a:effectLst/>
                  <a:uLnTx/>
                  <a:uFillTx/>
                  <a:latin typeface="DM Sans"/>
                  <a:ea typeface="+mn-ea"/>
                  <a:cs typeface="+mn-cs"/>
                </a:rPr>
                <a:t>: 	Layer on a water-based cream</a:t>
              </a:r>
            </a:p>
          </p:txBody>
        </p:sp>
        <p:pic>
          <p:nvPicPr>
            <p:cNvPr id="72" name="Picture 71" descr="A black and white logo&#10;&#10;Description automatically generated">
              <a:extLst>
                <a:ext uri="{FF2B5EF4-FFF2-40B4-BE49-F238E27FC236}">
                  <a16:creationId xmlns:a16="http://schemas.microsoft.com/office/drawing/2014/main" id="{4B8BB183-A4EA-B155-91CD-B4DA7C25AB5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316357" y="5233144"/>
              <a:ext cx="469460" cy="506548"/>
            </a:xfrm>
            <a:prstGeom prst="rect">
              <a:avLst/>
            </a:prstGeom>
          </p:spPr>
        </p:pic>
        <p:pic>
          <p:nvPicPr>
            <p:cNvPr id="1026" name="Picture 2" descr="Essential oil - Free beauty icons">
              <a:extLst>
                <a:ext uri="{FF2B5EF4-FFF2-40B4-BE49-F238E27FC236}">
                  <a16:creationId xmlns:a16="http://schemas.microsoft.com/office/drawing/2014/main" id="{92B2F65E-226B-0F23-2C75-28A6459099C0}"/>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222091" y="5767211"/>
              <a:ext cx="300553" cy="300553"/>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78" descr="A black and white outline of a tube&#10;&#10;Description automatically generated">
              <a:extLst>
                <a:ext uri="{FF2B5EF4-FFF2-40B4-BE49-F238E27FC236}">
                  <a16:creationId xmlns:a16="http://schemas.microsoft.com/office/drawing/2014/main" id="{679C69C8-34EC-F38E-F211-8DD4B5F30D3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222092" y="6208463"/>
              <a:ext cx="300554" cy="300554"/>
            </a:xfrm>
            <a:prstGeom prst="rect">
              <a:avLst/>
            </a:prstGeom>
          </p:spPr>
        </p:pic>
        <p:grpSp>
          <p:nvGrpSpPr>
            <p:cNvPr id="22" name="Group 21">
              <a:extLst>
                <a:ext uri="{FF2B5EF4-FFF2-40B4-BE49-F238E27FC236}">
                  <a16:creationId xmlns:a16="http://schemas.microsoft.com/office/drawing/2014/main" id="{FFCD4CC2-E72B-EC54-94B6-5F0819D2634C}"/>
                </a:ext>
              </a:extLst>
            </p:cNvPr>
            <p:cNvGrpSpPr/>
            <p:nvPr/>
          </p:nvGrpSpPr>
          <p:grpSpPr>
            <a:xfrm>
              <a:off x="-2183265" y="2086864"/>
              <a:ext cx="2153445" cy="430887"/>
              <a:chOff x="-2183265" y="2086864"/>
              <a:chExt cx="2153445" cy="430887"/>
            </a:xfrm>
          </p:grpSpPr>
          <p:sp>
            <p:nvSpPr>
              <p:cNvPr id="104" name="ZoneTexte 315">
                <a:extLst>
                  <a:ext uri="{FF2B5EF4-FFF2-40B4-BE49-F238E27FC236}">
                    <a16:creationId xmlns:a16="http://schemas.microsoft.com/office/drawing/2014/main" id="{DA6B850C-1CBF-9FEC-2628-03ECF0102AA2}"/>
                  </a:ext>
                </a:extLst>
              </p:cNvPr>
              <p:cNvSpPr txBox="1"/>
              <p:nvPr/>
            </p:nvSpPr>
            <p:spPr>
              <a:xfrm>
                <a:off x="-1771000" y="2086864"/>
                <a:ext cx="1741180" cy="430887"/>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black"/>
                    </a:solidFill>
                    <a:effectLst/>
                    <a:uLnTx/>
                    <a:uFillTx/>
                    <a:latin typeface="DM Sans (Body)"/>
                    <a:ea typeface="+mn-ea"/>
                    <a:cs typeface="Calibri Light"/>
                  </a:rPr>
                  <a:t>To answer textured hair challenges </a:t>
                </a:r>
              </a:p>
            </p:txBody>
          </p:sp>
          <p:sp>
            <p:nvSpPr>
              <p:cNvPr id="105" name="Freeform 2">
                <a:extLst>
                  <a:ext uri="{FF2B5EF4-FFF2-40B4-BE49-F238E27FC236}">
                    <a16:creationId xmlns:a16="http://schemas.microsoft.com/office/drawing/2014/main" id="{62CD9B2B-D335-111B-EC1C-7D1CF31A2EF7}"/>
                  </a:ext>
                </a:extLst>
              </p:cNvPr>
              <p:cNvSpPr/>
              <p:nvPr/>
            </p:nvSpPr>
            <p:spPr>
              <a:xfrm>
                <a:off x="-2183265" y="2113775"/>
                <a:ext cx="316623" cy="248500"/>
              </a:xfrm>
              <a:custGeom>
                <a:avLst/>
                <a:gdLst/>
                <a:ahLst/>
                <a:cxnLst/>
                <a:rect l="l" t="t" r="r" b="b"/>
                <a:pathLst>
                  <a:path w="5685389" h="4114800">
                    <a:moveTo>
                      <a:pt x="0" y="0"/>
                    </a:moveTo>
                    <a:lnTo>
                      <a:pt x="5685388" y="0"/>
                    </a:lnTo>
                    <a:lnTo>
                      <a:pt x="5685388" y="4114800"/>
                    </a:lnTo>
                    <a:lnTo>
                      <a:pt x="0" y="4114800"/>
                    </a:lnTo>
                    <a:lnTo>
                      <a:pt x="0" y="0"/>
                    </a:lnTo>
                    <a:close/>
                  </a:path>
                </a:pathLst>
              </a:custGeom>
              <a: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9" name="ZoneTexte 313">
              <a:extLst>
                <a:ext uri="{FF2B5EF4-FFF2-40B4-BE49-F238E27FC236}">
                  <a16:creationId xmlns:a16="http://schemas.microsoft.com/office/drawing/2014/main" id="{752F730E-D672-F2AD-307A-1D254B82FD23}"/>
                </a:ext>
              </a:extLst>
            </p:cNvPr>
            <p:cNvSpPr txBox="1"/>
            <p:nvPr/>
          </p:nvSpPr>
          <p:spPr>
            <a:xfrm>
              <a:off x="-2307045" y="1503251"/>
              <a:ext cx="2604515" cy="553998"/>
            </a:xfrm>
            <a:prstGeom prst="rect">
              <a:avLst/>
            </a:prstGeom>
            <a:noFill/>
          </p:spPr>
          <p:txBody>
            <a:bodyPr wrap="square" lIns="0" tIns="0" rIns="0" bIns="0" rtlCol="0" anchor="ctr" anchorCtr="0">
              <a:spAutoFit/>
            </a:bodyPr>
            <a:lstStyle>
              <a:defPPr>
                <a:defRPr lang="en-US"/>
              </a:defPPr>
              <a:lvl1pPr marR="0" lvl="0" indent="0" algn="ctr" defTabSz="685663" fontAlgn="auto">
                <a:lnSpc>
                  <a:spcPct val="100000"/>
                </a:lnSpc>
                <a:spcBef>
                  <a:spcPts val="0"/>
                </a:spcBef>
                <a:spcAft>
                  <a:spcPts val="0"/>
                </a:spcAft>
                <a:buClrTx/>
                <a:buSzTx/>
                <a:buFontTx/>
                <a:buNone/>
                <a:tabLst/>
                <a:defRPr kumimoji="0" sz="7200" b="0" i="0" u="none" strike="noStrike" cap="none" spc="-150" normalizeH="0" baseline="0">
                  <a:ln>
                    <a:noFill/>
                  </a:ln>
                  <a:solidFill>
                    <a:srgbClr val="A4D569"/>
                  </a:solidFill>
                  <a:effectLst/>
                  <a:uLnTx/>
                  <a:uFillTx/>
                  <a:latin typeface="The Hand Black" panose="03070902030502020204" pitchFamily="66"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70" normalizeH="0" baseline="0" noProof="0">
                  <a:ln>
                    <a:noFill/>
                  </a:ln>
                  <a:solidFill>
                    <a:prstClr val="black"/>
                  </a:solidFill>
                  <a:effectLst/>
                  <a:uLnTx/>
                  <a:uFillTx/>
                  <a:latin typeface="DM Sans (Body)"/>
                  <a:ea typeface="+mn-ea"/>
                  <a:cs typeface="+mn-cs"/>
                </a:rPr>
                <a:t>MULTIPLES POST  WASH PRODUCTS</a:t>
              </a:r>
            </a:p>
          </p:txBody>
        </p:sp>
        <p:grpSp>
          <p:nvGrpSpPr>
            <p:cNvPr id="90" name="Group 89">
              <a:extLst>
                <a:ext uri="{FF2B5EF4-FFF2-40B4-BE49-F238E27FC236}">
                  <a16:creationId xmlns:a16="http://schemas.microsoft.com/office/drawing/2014/main" id="{0A83116F-6576-D3D2-0047-771ED78FECEA}"/>
                </a:ext>
              </a:extLst>
            </p:cNvPr>
            <p:cNvGrpSpPr/>
            <p:nvPr/>
          </p:nvGrpSpPr>
          <p:grpSpPr>
            <a:xfrm>
              <a:off x="-1112703" y="4055796"/>
              <a:ext cx="900000" cy="1186545"/>
              <a:chOff x="-2304043" y="2656638"/>
              <a:chExt cx="900000" cy="1186545"/>
            </a:xfrm>
          </p:grpSpPr>
          <p:pic>
            <p:nvPicPr>
              <p:cNvPr id="35" name="Picture 2">
                <a:extLst>
                  <a:ext uri="{FF2B5EF4-FFF2-40B4-BE49-F238E27FC236}">
                    <a16:creationId xmlns:a16="http://schemas.microsoft.com/office/drawing/2014/main" id="{77E9CE27-0FAE-AB2A-790B-D60047708019}"/>
                  </a:ext>
                </a:extLst>
              </p:cNvPr>
              <p:cNvPicPr>
                <a:picLocks noChangeAspect="1" noChangeArrowheads="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bwMode="auto">
              <a:xfrm>
                <a:off x="-2248452" y="2656638"/>
                <a:ext cx="788819" cy="792000"/>
              </a:xfrm>
              <a:prstGeom prst="rect">
                <a:avLst/>
              </a:prstGeom>
              <a:noFill/>
              <a:extLst>
                <a:ext uri="{909E8E84-426E-40DD-AFC4-6F175D3DCCD1}">
                  <a14:hiddenFill xmlns:a14="http://schemas.microsoft.com/office/drawing/2010/main">
                    <a:solidFill>
                      <a:srgbClr val="FFFFFF"/>
                    </a:solidFill>
                  </a14:hiddenFill>
                </a:ext>
              </a:extLst>
            </p:spPr>
          </p:pic>
          <p:sp>
            <p:nvSpPr>
              <p:cNvPr id="44" name="ZoneTexte 315">
                <a:extLst>
                  <a:ext uri="{FF2B5EF4-FFF2-40B4-BE49-F238E27FC236}">
                    <a16:creationId xmlns:a16="http://schemas.microsoft.com/office/drawing/2014/main" id="{F62B8362-0298-7E71-318C-F4FC0682E110}"/>
                  </a:ext>
                </a:extLst>
              </p:cNvPr>
              <p:cNvSpPr txBox="1"/>
              <p:nvPr/>
            </p:nvSpPr>
            <p:spPr>
              <a:xfrm>
                <a:off x="-2304043" y="3473851"/>
                <a:ext cx="900000" cy="369332"/>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Rinse-off</a:t>
                </a:r>
                <a:b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b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conditioner</a:t>
                </a:r>
              </a:p>
            </p:txBody>
          </p:sp>
        </p:grpSp>
        <p:grpSp>
          <p:nvGrpSpPr>
            <p:cNvPr id="91" name="Group 90">
              <a:extLst>
                <a:ext uri="{FF2B5EF4-FFF2-40B4-BE49-F238E27FC236}">
                  <a16:creationId xmlns:a16="http://schemas.microsoft.com/office/drawing/2014/main" id="{2DA9A5F2-996E-761B-7E3C-DE5E924626D0}"/>
                </a:ext>
              </a:extLst>
            </p:cNvPr>
            <p:cNvGrpSpPr/>
            <p:nvPr/>
          </p:nvGrpSpPr>
          <p:grpSpPr>
            <a:xfrm>
              <a:off x="-2304043" y="4052678"/>
              <a:ext cx="900000" cy="1004997"/>
              <a:chOff x="-2304043" y="4052678"/>
              <a:chExt cx="900000" cy="1004997"/>
            </a:xfrm>
          </p:grpSpPr>
          <p:pic>
            <p:nvPicPr>
              <p:cNvPr id="54" name="Picture 2">
                <a:extLst>
                  <a:ext uri="{FF2B5EF4-FFF2-40B4-BE49-F238E27FC236}">
                    <a16:creationId xmlns:a16="http://schemas.microsoft.com/office/drawing/2014/main" id="{3F257F8B-F174-3F66-48D3-3679CD2A334D}"/>
                  </a:ext>
                </a:extLst>
              </p:cNvPr>
              <p:cNvPicPr>
                <a:picLocks noChangeAspect="1" noChangeArrowheads="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a:stretch/>
            </p:blipFill>
            <p:spPr bwMode="auto">
              <a:xfrm>
                <a:off x="-2248452" y="4052678"/>
                <a:ext cx="788819" cy="791999"/>
              </a:xfrm>
              <a:prstGeom prst="rect">
                <a:avLst/>
              </a:prstGeom>
              <a:noFill/>
              <a:extLst>
                <a:ext uri="{909E8E84-426E-40DD-AFC4-6F175D3DCCD1}">
                  <a14:hiddenFill xmlns:a14="http://schemas.microsoft.com/office/drawing/2010/main">
                    <a:solidFill>
                      <a:srgbClr val="FFFFFF"/>
                    </a:solidFill>
                  </a14:hiddenFill>
                </a:ext>
              </a:extLst>
            </p:spPr>
          </p:pic>
          <p:sp>
            <p:nvSpPr>
              <p:cNvPr id="53" name="ZoneTexte 315">
                <a:extLst>
                  <a:ext uri="{FF2B5EF4-FFF2-40B4-BE49-F238E27FC236}">
                    <a16:creationId xmlns:a16="http://schemas.microsoft.com/office/drawing/2014/main" id="{9D3C95D7-CD44-33E1-D580-E4747956BA67}"/>
                  </a:ext>
                </a:extLst>
              </p:cNvPr>
              <p:cNvSpPr txBox="1"/>
              <p:nvPr/>
            </p:nvSpPr>
            <p:spPr>
              <a:xfrm>
                <a:off x="-2304043" y="4873009"/>
                <a:ext cx="900000" cy="184666"/>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Hair oil</a:t>
                </a:r>
              </a:p>
            </p:txBody>
          </p:sp>
        </p:grpSp>
        <p:grpSp>
          <p:nvGrpSpPr>
            <p:cNvPr id="82" name="Group 81">
              <a:extLst>
                <a:ext uri="{FF2B5EF4-FFF2-40B4-BE49-F238E27FC236}">
                  <a16:creationId xmlns:a16="http://schemas.microsoft.com/office/drawing/2014/main" id="{D44A3389-E9A3-0685-CE25-63911CCEA33C}"/>
                </a:ext>
              </a:extLst>
            </p:cNvPr>
            <p:cNvGrpSpPr/>
            <p:nvPr/>
          </p:nvGrpSpPr>
          <p:grpSpPr>
            <a:xfrm>
              <a:off x="-1919436" y="2703047"/>
              <a:ext cx="1347120" cy="1189663"/>
              <a:chOff x="-1336263" y="4006269"/>
              <a:chExt cx="1347120" cy="1189663"/>
            </a:xfrm>
          </p:grpSpPr>
          <p:sp>
            <p:nvSpPr>
              <p:cNvPr id="57" name="ZoneTexte 315">
                <a:extLst>
                  <a:ext uri="{FF2B5EF4-FFF2-40B4-BE49-F238E27FC236}">
                    <a16:creationId xmlns:a16="http://schemas.microsoft.com/office/drawing/2014/main" id="{F4116947-0F68-A49E-1AF4-D82D34AF735F}"/>
                  </a:ext>
                </a:extLst>
              </p:cNvPr>
              <p:cNvSpPr txBox="1"/>
              <p:nvPr/>
            </p:nvSpPr>
            <p:spPr>
              <a:xfrm>
                <a:off x="-1336263" y="4826600"/>
                <a:ext cx="1347120" cy="369332"/>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Combing &amp; </a:t>
                </a:r>
                <a:b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br>
                <a:r>
                  <a:rPr kumimoji="0" lang="en-US" sz="12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leave-on cream</a:t>
                </a:r>
              </a:p>
            </p:txBody>
          </p:sp>
          <p:pic>
            <p:nvPicPr>
              <p:cNvPr id="63" name="Picture 2">
                <a:extLst>
                  <a:ext uri="{FF2B5EF4-FFF2-40B4-BE49-F238E27FC236}">
                    <a16:creationId xmlns:a16="http://schemas.microsoft.com/office/drawing/2014/main" id="{0B2533DD-A4A9-B586-4435-34D40BF083B8}"/>
                  </a:ext>
                </a:extLst>
              </p:cNvPr>
              <p:cNvPicPr>
                <a:picLocks noChangeAspect="1" noChangeArrowheads="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rcRect/>
              <a:stretch/>
            </p:blipFill>
            <p:spPr bwMode="auto">
              <a:xfrm>
                <a:off x="-1057112" y="4006269"/>
                <a:ext cx="788818" cy="791999"/>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62559022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04935 0 L 0.20416 0 " pathEditMode="relative" rAng="0" ptsTypes="AA">
                                      <p:cBhvr>
                                        <p:cTn id="6" dur="2000" fill="hold"/>
                                        <p:tgtEl>
                                          <p:spTgt spid="92"/>
                                        </p:tgtEl>
                                        <p:attrNameLst>
                                          <p:attrName>ppt_x</p:attrName>
                                          <p:attrName>ppt_y</p:attrName>
                                        </p:attrNameLst>
                                      </p:cBhvr>
                                      <p:rCtr x="1266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taking a selfie&#10;&#10;Description automatically generated">
            <a:extLst>
              <a:ext uri="{FF2B5EF4-FFF2-40B4-BE49-F238E27FC236}">
                <a16:creationId xmlns:a16="http://schemas.microsoft.com/office/drawing/2014/main" id="{4C27A023-CC83-4560-C23B-99353EA2D49A}"/>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D00D6B5B-63DE-3187-DDD5-D39C5F2777A3}"/>
              </a:ext>
            </a:extLst>
          </p:cNvPr>
          <p:cNvSpPr>
            <a:spLocks noGrp="1"/>
          </p:cNvSpPr>
          <p:nvPr>
            <p:ph type="title"/>
          </p:nvPr>
        </p:nvSpPr>
        <p:spPr/>
        <p:txBody>
          <a:bodyPr/>
          <a:lstStyle/>
          <a:p>
            <a:r>
              <a:rPr lang="en-US" dirty="0"/>
              <a:t>04</a:t>
            </a:r>
          </a:p>
        </p:txBody>
      </p:sp>
      <p:sp>
        <p:nvSpPr>
          <p:cNvPr id="2" name="Text Placeholder 1">
            <a:extLst>
              <a:ext uri="{FF2B5EF4-FFF2-40B4-BE49-F238E27FC236}">
                <a16:creationId xmlns:a16="http://schemas.microsoft.com/office/drawing/2014/main" id="{8FA071AA-C21F-531A-524C-361F25CE4D66}"/>
              </a:ext>
            </a:extLst>
          </p:cNvPr>
          <p:cNvSpPr>
            <a:spLocks noGrp="1"/>
          </p:cNvSpPr>
          <p:nvPr>
            <p:ph type="body" sz="quarter" idx="20"/>
          </p:nvPr>
        </p:nvSpPr>
        <p:spPr>
          <a:xfrm>
            <a:off x="2196000" y="302400"/>
            <a:ext cx="9700341" cy="1554109"/>
          </a:xfrm>
        </p:spPr>
        <p:txBody>
          <a:bodyPr/>
          <a:lstStyle/>
          <a:p>
            <a:r>
              <a:rPr lang="en-US"/>
              <a:t>The science behind textured hair</a:t>
            </a:r>
          </a:p>
        </p:txBody>
      </p:sp>
      <p:pic>
        <p:nvPicPr>
          <p:cNvPr id="9" name="Graphic 8">
            <a:extLst>
              <a:ext uri="{FF2B5EF4-FFF2-40B4-BE49-F238E27FC236}">
                <a16:creationId xmlns:a16="http://schemas.microsoft.com/office/drawing/2014/main" id="{C1D7B525-4508-01E5-EA0D-E9696371378D}"/>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r="77245"/>
          <a:stretch/>
        </p:blipFill>
        <p:spPr>
          <a:xfrm rot="2671773">
            <a:off x="-620293" y="1909182"/>
            <a:ext cx="6568540" cy="4851087"/>
          </a:xfrm>
          <a:prstGeom prst="rect">
            <a:avLst/>
          </a:prstGeom>
        </p:spPr>
      </p:pic>
    </p:spTree>
    <p:extLst>
      <p:ext uri="{BB962C8B-B14F-4D97-AF65-F5344CB8AC3E}">
        <p14:creationId xmlns:p14="http://schemas.microsoft.com/office/powerpoint/2010/main" val="3016797215"/>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Graphic 62">
            <a:extLst>
              <a:ext uri="{FF2B5EF4-FFF2-40B4-BE49-F238E27FC236}">
                <a16:creationId xmlns:a16="http://schemas.microsoft.com/office/drawing/2014/main" id="{B37C3527-8FD4-7765-51A4-913E537555AB}"/>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709882" y="1026544"/>
            <a:ext cx="633020" cy="635572"/>
          </a:xfrm>
          <a:prstGeom prst="rect">
            <a:avLst/>
          </a:prstGeom>
        </p:spPr>
      </p:pic>
      <p:pic>
        <p:nvPicPr>
          <p:cNvPr id="69" name="Graphic 68">
            <a:extLst>
              <a:ext uri="{FF2B5EF4-FFF2-40B4-BE49-F238E27FC236}">
                <a16:creationId xmlns:a16="http://schemas.microsoft.com/office/drawing/2014/main" id="{936A6A50-8B69-9EC1-C253-75078EC80E98}"/>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709882" y="1736448"/>
            <a:ext cx="633020" cy="635572"/>
          </a:xfrm>
          <a:prstGeom prst="rect">
            <a:avLst/>
          </a:prstGeom>
        </p:spPr>
      </p:pic>
      <p:pic>
        <p:nvPicPr>
          <p:cNvPr id="40" name="Picture 39">
            <a:extLst>
              <a:ext uri="{FF2B5EF4-FFF2-40B4-BE49-F238E27FC236}">
                <a16:creationId xmlns:a16="http://schemas.microsoft.com/office/drawing/2014/main" id="{2A906201-092F-B43B-77FF-01661F30025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540304" y="573314"/>
            <a:ext cx="4658772" cy="5231802"/>
          </a:xfrm>
          <a:prstGeom prst="rect">
            <a:avLst/>
          </a:prstGeom>
        </p:spPr>
      </p:pic>
      <p:pic>
        <p:nvPicPr>
          <p:cNvPr id="12" name="Picture 11">
            <a:extLst>
              <a:ext uri="{FF2B5EF4-FFF2-40B4-BE49-F238E27FC236}">
                <a16:creationId xmlns:a16="http://schemas.microsoft.com/office/drawing/2014/main" id="{F7D164B5-6E6F-4047-5ADD-2549C7E50EF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291060" y="2315538"/>
            <a:ext cx="834265" cy="824235"/>
          </a:xfrm>
          <a:prstGeom prst="ellipse">
            <a:avLst/>
          </a:prstGeom>
          <a:solidFill>
            <a:schemeClr val="bg1"/>
          </a:solidFill>
          <a:ln w="34925">
            <a:solidFill>
              <a:srgbClr val="9138B0"/>
            </a:solidFill>
          </a:ln>
          <a:effectLst>
            <a:outerShdw blurRad="50800" dist="38100" dir="8100000" algn="tr" rotWithShape="0">
              <a:prstClr val="black">
                <a:alpha val="40000"/>
              </a:prstClr>
            </a:outerShdw>
          </a:effectLst>
        </p:spPr>
      </p:pic>
      <p:pic>
        <p:nvPicPr>
          <p:cNvPr id="7" name="Picture 6">
            <a:extLst>
              <a:ext uri="{FF2B5EF4-FFF2-40B4-BE49-F238E27FC236}">
                <a16:creationId xmlns:a16="http://schemas.microsoft.com/office/drawing/2014/main" id="{3CC7C33A-F695-0A2D-00B9-AA9E2A8367B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647934" y="4648420"/>
            <a:ext cx="834265" cy="824235"/>
          </a:xfrm>
          <a:prstGeom prst="ellipse">
            <a:avLst/>
          </a:prstGeom>
          <a:solidFill>
            <a:schemeClr val="bg1"/>
          </a:solidFill>
          <a:ln w="34925">
            <a:solidFill>
              <a:srgbClr val="BD69D7"/>
            </a:solidFill>
          </a:ln>
          <a:effectLst>
            <a:outerShdw blurRad="50800" dist="38100" dir="8100000" algn="tr" rotWithShape="0">
              <a:prstClr val="black">
                <a:alpha val="40000"/>
              </a:prstClr>
            </a:outerShdw>
          </a:effectLst>
        </p:spPr>
      </p:pic>
      <p:sp>
        <p:nvSpPr>
          <p:cNvPr id="4" name="Slide Number Placeholder 3">
            <a:extLst>
              <a:ext uri="{FF2B5EF4-FFF2-40B4-BE49-F238E27FC236}">
                <a16:creationId xmlns:a16="http://schemas.microsoft.com/office/drawing/2014/main" id="{79B01892-218A-CE15-7964-EB03FCA3DD8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70" name="Text Placeholder 69">
            <a:extLst>
              <a:ext uri="{FF2B5EF4-FFF2-40B4-BE49-F238E27FC236}">
                <a16:creationId xmlns:a16="http://schemas.microsoft.com/office/drawing/2014/main" id="{79043A5B-7C8E-23EC-C65D-CC3229597636}"/>
              </a:ext>
            </a:extLst>
          </p:cNvPr>
          <p:cNvSpPr>
            <a:spLocks noGrp="1"/>
          </p:cNvSpPr>
          <p:nvPr>
            <p:ph type="body" idx="11"/>
          </p:nvPr>
        </p:nvSpPr>
        <p:spPr/>
        <p:txBody>
          <a:bodyPr/>
          <a:lstStyle/>
          <a:p>
            <a:r>
              <a:rPr lang="en-US"/>
              <a:t>Key textured hair challenges</a:t>
            </a:r>
          </a:p>
        </p:txBody>
      </p:sp>
      <p:sp>
        <p:nvSpPr>
          <p:cNvPr id="2" name="Title 1">
            <a:extLst>
              <a:ext uri="{FF2B5EF4-FFF2-40B4-BE49-F238E27FC236}">
                <a16:creationId xmlns:a16="http://schemas.microsoft.com/office/drawing/2014/main" id="{68677F4B-F704-AD3D-A095-DA3F2B61D06F}"/>
              </a:ext>
            </a:extLst>
          </p:cNvPr>
          <p:cNvSpPr>
            <a:spLocks noGrp="1"/>
          </p:cNvSpPr>
          <p:nvPr>
            <p:ph type="title"/>
          </p:nvPr>
        </p:nvSpPr>
        <p:spPr/>
        <p:txBody>
          <a:bodyPr/>
          <a:lstStyle/>
          <a:p>
            <a:r>
              <a:rPr lang="en-US"/>
              <a:t>Textured hair: the follicle, the scalp and the fiber</a:t>
            </a:r>
          </a:p>
        </p:txBody>
      </p:sp>
      <p:cxnSp>
        <p:nvCxnSpPr>
          <p:cNvPr id="31" name="Elbow Connector 30">
            <a:extLst>
              <a:ext uri="{FF2B5EF4-FFF2-40B4-BE49-F238E27FC236}">
                <a16:creationId xmlns:a16="http://schemas.microsoft.com/office/drawing/2014/main" id="{0C3BC7CF-EF5D-A4A2-6592-75A4E8560281}"/>
              </a:ext>
            </a:extLst>
          </p:cNvPr>
          <p:cNvCxnSpPr>
            <a:cxnSpLocks/>
            <a:endCxn id="7" idx="6"/>
          </p:cNvCxnSpPr>
          <p:nvPr/>
        </p:nvCxnSpPr>
        <p:spPr>
          <a:xfrm rot="10800000" flipV="1">
            <a:off x="6482200" y="4370586"/>
            <a:ext cx="2877937" cy="689952"/>
          </a:xfrm>
          <a:prstGeom prst="bentConnector3">
            <a:avLst>
              <a:gd name="adj1" fmla="val 50000"/>
            </a:avLst>
          </a:prstGeom>
          <a:ln w="25400">
            <a:solidFill>
              <a:srgbClr val="BD69D7"/>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0" name="Elbow Connector 30">
            <a:extLst>
              <a:ext uri="{FF2B5EF4-FFF2-40B4-BE49-F238E27FC236}">
                <a16:creationId xmlns:a16="http://schemas.microsoft.com/office/drawing/2014/main" id="{0320B528-0ABB-3588-3A95-8A3EA94FC587}"/>
              </a:ext>
            </a:extLst>
          </p:cNvPr>
          <p:cNvCxnSpPr>
            <a:cxnSpLocks/>
            <a:endCxn id="12" idx="6"/>
          </p:cNvCxnSpPr>
          <p:nvPr/>
        </p:nvCxnSpPr>
        <p:spPr>
          <a:xfrm rot="10800000">
            <a:off x="8125326" y="2727657"/>
            <a:ext cx="1234811" cy="249569"/>
          </a:xfrm>
          <a:prstGeom prst="bentConnector3">
            <a:avLst>
              <a:gd name="adj1" fmla="val 50000"/>
            </a:avLst>
          </a:prstGeom>
          <a:ln w="25400">
            <a:solidFill>
              <a:srgbClr val="9138B0"/>
            </a:solidFill>
            <a:headEnd type="none"/>
            <a:tailEnd type="ova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B1A2F14A-31B2-393E-A1AD-45BE0E025E2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247693" y="1938328"/>
            <a:ext cx="834265" cy="824235"/>
          </a:xfrm>
          <a:prstGeom prst="ellipse">
            <a:avLst/>
          </a:prstGeom>
          <a:solidFill>
            <a:schemeClr val="bg1"/>
          </a:solidFill>
          <a:ln w="34925">
            <a:solidFill>
              <a:schemeClr val="accent5"/>
            </a:solidFill>
          </a:ln>
          <a:effectLst>
            <a:outerShdw blurRad="50800" dist="38100" dir="8100000" algn="tr" rotWithShape="0">
              <a:prstClr val="black">
                <a:alpha val="40000"/>
              </a:prstClr>
            </a:outerShdw>
          </a:effectLst>
        </p:spPr>
      </p:pic>
      <p:cxnSp>
        <p:nvCxnSpPr>
          <p:cNvPr id="16" name="Elbow Connector 30">
            <a:extLst>
              <a:ext uri="{FF2B5EF4-FFF2-40B4-BE49-F238E27FC236}">
                <a16:creationId xmlns:a16="http://schemas.microsoft.com/office/drawing/2014/main" id="{5EA4DF38-7A82-CC08-71A8-F29101CA6689}"/>
              </a:ext>
            </a:extLst>
          </p:cNvPr>
          <p:cNvCxnSpPr>
            <a:cxnSpLocks/>
          </p:cNvCxnSpPr>
          <p:nvPr/>
        </p:nvCxnSpPr>
        <p:spPr>
          <a:xfrm rot="10800000" flipV="1">
            <a:off x="5647934" y="928826"/>
            <a:ext cx="3712194" cy="974595"/>
          </a:xfrm>
          <a:prstGeom prst="bentConnector3">
            <a:avLst>
              <a:gd name="adj1" fmla="val 100047"/>
            </a:avLst>
          </a:prstGeom>
          <a:ln w="25400">
            <a:solidFill>
              <a:schemeClr val="accent5"/>
            </a:solidFill>
            <a:headEnd type="none"/>
            <a:tailEnd type="ova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ABB774E8-88ED-5697-A119-1297638B33D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139750" y="2917528"/>
            <a:ext cx="834265" cy="824235"/>
          </a:xfrm>
          <a:prstGeom prst="ellipse">
            <a:avLst/>
          </a:prstGeom>
          <a:solidFill>
            <a:schemeClr val="bg1"/>
          </a:solidFill>
          <a:ln w="34925">
            <a:solidFill>
              <a:srgbClr val="897974"/>
            </a:solidFill>
          </a:ln>
          <a:effectLst>
            <a:outerShdw blurRad="50800" dist="38100" dir="8100000" algn="tr" rotWithShape="0">
              <a:prstClr val="black">
                <a:alpha val="40000"/>
              </a:prstClr>
            </a:outerShdw>
          </a:effectLst>
        </p:spPr>
      </p:pic>
      <p:cxnSp>
        <p:nvCxnSpPr>
          <p:cNvPr id="21" name="Elbow Connector 20">
            <a:extLst>
              <a:ext uri="{FF2B5EF4-FFF2-40B4-BE49-F238E27FC236}">
                <a16:creationId xmlns:a16="http://schemas.microsoft.com/office/drawing/2014/main" id="{88FA9728-AE3B-44ED-F820-B807FCE44EA5}"/>
              </a:ext>
            </a:extLst>
          </p:cNvPr>
          <p:cNvCxnSpPr>
            <a:cxnSpLocks/>
          </p:cNvCxnSpPr>
          <p:nvPr/>
        </p:nvCxnSpPr>
        <p:spPr>
          <a:xfrm rot="10800000" flipV="1">
            <a:off x="2409651" y="3764211"/>
            <a:ext cx="2144669" cy="787806"/>
          </a:xfrm>
          <a:prstGeom prst="bentConnector3">
            <a:avLst>
              <a:gd name="adj1" fmla="val -80"/>
            </a:avLst>
          </a:prstGeom>
          <a:ln w="25400">
            <a:solidFill>
              <a:srgbClr val="897974"/>
            </a:solidFill>
            <a:headEnd type="oval"/>
            <a:tailEnd type="non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501EE78D-7312-A730-1E94-3CC65F624BB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4086632" y="1806913"/>
            <a:ext cx="834265" cy="824235"/>
          </a:xfrm>
          <a:prstGeom prst="ellipse">
            <a:avLst/>
          </a:prstGeom>
          <a:solidFill>
            <a:schemeClr val="bg1"/>
          </a:solidFill>
          <a:ln w="34925">
            <a:solidFill>
              <a:srgbClr val="CC7414"/>
            </a:solidFill>
          </a:ln>
          <a:effectLst>
            <a:outerShdw blurRad="50800" dist="38100" dir="8100000" algn="tr" rotWithShape="0">
              <a:prstClr val="black">
                <a:alpha val="40000"/>
              </a:prstClr>
            </a:outerShdw>
          </a:effectLst>
        </p:spPr>
      </p:pic>
      <p:cxnSp>
        <p:nvCxnSpPr>
          <p:cNvPr id="29" name="Elbow Connector 28">
            <a:extLst>
              <a:ext uri="{FF2B5EF4-FFF2-40B4-BE49-F238E27FC236}">
                <a16:creationId xmlns:a16="http://schemas.microsoft.com/office/drawing/2014/main" id="{D68B84B8-6786-4218-269B-163BE4928EC0}"/>
              </a:ext>
            </a:extLst>
          </p:cNvPr>
          <p:cNvCxnSpPr>
            <a:cxnSpLocks/>
          </p:cNvCxnSpPr>
          <p:nvPr/>
        </p:nvCxnSpPr>
        <p:spPr>
          <a:xfrm>
            <a:off x="2455759" y="1515878"/>
            <a:ext cx="1616359" cy="703153"/>
          </a:xfrm>
          <a:prstGeom prst="bentConnector3">
            <a:avLst>
              <a:gd name="adj1" fmla="val 54939"/>
            </a:avLst>
          </a:prstGeom>
          <a:ln w="25400">
            <a:solidFill>
              <a:srgbClr val="CC7414"/>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5" name="Rectangle: Rounded Corners 57">
            <a:extLst>
              <a:ext uri="{FF2B5EF4-FFF2-40B4-BE49-F238E27FC236}">
                <a16:creationId xmlns:a16="http://schemas.microsoft.com/office/drawing/2014/main" id="{671D602A-328B-A1E8-986A-974B56B777B8}"/>
              </a:ext>
            </a:extLst>
          </p:cNvPr>
          <p:cNvSpPr/>
          <p:nvPr/>
        </p:nvSpPr>
        <p:spPr>
          <a:xfrm>
            <a:off x="70031" y="1383872"/>
            <a:ext cx="2275896" cy="24365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877888" rtl="0" eaLnBrk="1" fontAlgn="auto" latinLnBrk="0" hangingPunct="1">
              <a:lnSpc>
                <a:spcPct val="100000"/>
              </a:lnSpc>
              <a:spcBef>
                <a:spcPts val="0"/>
              </a:spcBef>
              <a:spcAft>
                <a:spcPts val="500"/>
              </a:spcAft>
              <a:buClrTx/>
              <a:buSzTx/>
              <a:buFontTx/>
              <a:buNone/>
              <a:tabLst/>
              <a:defRPr/>
            </a:pPr>
            <a:r>
              <a:rPr kumimoji="0" lang="en-US" sz="1500" b="1" i="0" u="none" strike="noStrike" kern="1200" cap="none" spc="0" normalizeH="0" baseline="0" noProof="0">
                <a:ln>
                  <a:noFill/>
                </a:ln>
                <a:solidFill>
                  <a:srgbClr val="CC7414"/>
                </a:solidFill>
                <a:effectLst/>
                <a:uLnTx/>
                <a:uFillTx/>
                <a:latin typeface="DM Sans" pitchFamily="2" charset="0"/>
                <a:ea typeface="+mn-ea"/>
                <a:cs typeface="+mn-cs"/>
              </a:rPr>
              <a:t>Hair Breakage</a:t>
            </a:r>
          </a:p>
          <a:p>
            <a:pPr marL="0" marR="0" lvl="0" indent="0" algn="r" defTabSz="877888" rtl="0" eaLnBrk="1" fontAlgn="auto" latinLnBrk="0" hangingPunct="1">
              <a:lnSpc>
                <a:spcPct val="100000"/>
              </a:lnSpc>
              <a:spcBef>
                <a:spcPts val="0"/>
              </a:spcBef>
              <a:spcAft>
                <a:spcPts val="500"/>
              </a:spcAft>
              <a:buClrTx/>
              <a:buSzTx/>
              <a:buFontTx/>
              <a:buNone/>
              <a:tabLst/>
              <a:defRPr/>
            </a:pPr>
            <a:r>
              <a:rPr kumimoji="0" lang="en-US" sz="1500" b="1" i="0" u="none" strike="noStrike" kern="1200" cap="none" spc="0" normalizeH="0" baseline="0" noProof="0">
                <a:ln>
                  <a:noFill/>
                </a:ln>
                <a:solidFill>
                  <a:srgbClr val="CC7414"/>
                </a:solidFill>
                <a:effectLst/>
                <a:uLnTx/>
                <a:uFillTx/>
                <a:latin typeface="DM Sans" pitchFamily="2" charset="0"/>
                <a:ea typeface="+mn-ea"/>
                <a:cs typeface="+mn-cs"/>
              </a:rPr>
              <a:t>Difficulty in combing</a:t>
            </a:r>
          </a:p>
          <a:p>
            <a:pPr marL="0" marR="0" lvl="0" indent="0" algn="r" defTabSz="877888"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Elliptical, flattened fiber </a:t>
            </a:r>
            <a:b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b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shape &amp; twisted along fiber </a:t>
            </a:r>
            <a:r>
              <a:rPr kumimoji="0" lang="en-US" sz="1200" b="0" i="0" u="none" strike="noStrike" kern="1200" cap="none" spc="-10" normalizeH="0" baseline="0" noProof="0">
                <a:ln>
                  <a:noFill/>
                </a:ln>
                <a:solidFill>
                  <a:srgbClr val="231F20"/>
                </a:solidFill>
                <a:effectLst/>
                <a:uLnTx/>
                <a:uFillTx/>
                <a:latin typeface="DM Sans" pitchFamily="2" charset="0"/>
                <a:ea typeface="+mn-ea"/>
                <a:cs typeface="+mn-cs"/>
              </a:rPr>
              <a:t>length. Cracks and flaws due </a:t>
            </a:r>
            <a:b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b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to stress in bending/twist </a:t>
            </a:r>
            <a:r>
              <a:rPr kumimoji="0" lang="en-US" sz="1200" b="0" i="0" u="none" strike="noStrike" kern="1200" cap="none" spc="20" normalizeH="0" baseline="0" noProof="0">
                <a:ln>
                  <a:noFill/>
                </a:ln>
                <a:solidFill>
                  <a:srgbClr val="231F20"/>
                </a:solidFill>
                <a:effectLst/>
                <a:uLnTx/>
                <a:uFillTx/>
                <a:latin typeface="DM Sans" pitchFamily="2" charset="0"/>
                <a:ea typeface="+mn-ea"/>
                <a:cs typeface="+mn-cs"/>
              </a:rPr>
              <a:t>regions. Combing force </a:t>
            </a: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increased due to entangled hairs. Lower mechanical </a:t>
            </a:r>
            <a:r>
              <a:rPr kumimoji="0" lang="en-US" sz="1200" b="0" i="0" u="none" strike="noStrike" kern="1200" cap="none" spc="-10" normalizeH="0" baseline="0" noProof="0">
                <a:ln>
                  <a:noFill/>
                </a:ln>
                <a:solidFill>
                  <a:srgbClr val="231F20"/>
                </a:solidFill>
                <a:effectLst/>
                <a:uLnTx/>
                <a:uFillTx/>
                <a:latin typeface="DM Sans" pitchFamily="2" charset="0"/>
                <a:ea typeface="+mn-ea"/>
                <a:cs typeface="+mn-cs"/>
              </a:rPr>
              <a:t>properties. Impacted by hair </a:t>
            </a: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routines e.g. braids, thermal </a:t>
            </a:r>
            <a:b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b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&amp; chemical treatments.</a:t>
            </a:r>
          </a:p>
        </p:txBody>
      </p:sp>
      <p:sp>
        <p:nvSpPr>
          <p:cNvPr id="8" name="Rectangle: Rounded Corners 26">
            <a:extLst>
              <a:ext uri="{FF2B5EF4-FFF2-40B4-BE49-F238E27FC236}">
                <a16:creationId xmlns:a16="http://schemas.microsoft.com/office/drawing/2014/main" id="{38D1161E-AAC2-6D5F-E5AF-B56BAC6EFFFE}"/>
              </a:ext>
            </a:extLst>
          </p:cNvPr>
          <p:cNvSpPr/>
          <p:nvPr/>
        </p:nvSpPr>
        <p:spPr>
          <a:xfrm>
            <a:off x="9459541" y="2845114"/>
            <a:ext cx="2430059" cy="10336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877888" rtl="0" eaLnBrk="1" fontAlgn="auto" latinLnBrk="0" hangingPunct="1">
              <a:lnSpc>
                <a:spcPct val="100000"/>
              </a:lnSpc>
              <a:spcBef>
                <a:spcPts val="0"/>
              </a:spcBef>
              <a:spcAft>
                <a:spcPts val="500"/>
              </a:spcAft>
              <a:buClrTx/>
              <a:buSzTx/>
              <a:buFontTx/>
              <a:buNone/>
              <a:tabLst/>
              <a:defRPr/>
            </a:pPr>
            <a:r>
              <a:rPr kumimoji="0" lang="en-US" sz="1500" b="1" i="0" u="none" strike="noStrike" kern="1200" cap="none" spc="0" normalizeH="0" baseline="0" noProof="0">
                <a:ln>
                  <a:noFill/>
                </a:ln>
                <a:solidFill>
                  <a:srgbClr val="9138B0"/>
                </a:solidFill>
                <a:effectLst/>
                <a:uLnTx/>
                <a:uFillTx/>
                <a:latin typeface="DM Sans" pitchFamily="2" charset="0"/>
                <a:ea typeface="+mn-ea"/>
                <a:cs typeface="+mn-cs"/>
              </a:rPr>
              <a:t>Dry &amp; Dull hair</a:t>
            </a:r>
          </a:p>
          <a:p>
            <a:pPr marL="0" marR="0" lvl="0" indent="0" algn="l" defTabSz="877888"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DM Sans" pitchFamily="2" charset="0"/>
                <a:ea typeface="+mn-ea"/>
                <a:cs typeface="+mn-cs"/>
              </a:rPr>
              <a:t>Porous hair fibers</a:t>
            </a: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 lower water </a:t>
            </a:r>
            <a:r>
              <a:rPr kumimoji="0" lang="en-US" sz="1200" b="0" i="0" u="none" strike="noStrike" kern="1200" cap="none" spc="-30" normalizeH="0" baseline="0" noProof="0">
                <a:ln>
                  <a:noFill/>
                </a:ln>
                <a:solidFill>
                  <a:srgbClr val="231F20"/>
                </a:solidFill>
                <a:effectLst/>
                <a:uLnTx/>
                <a:uFillTx/>
                <a:latin typeface="DM Sans" pitchFamily="2" charset="0"/>
                <a:ea typeface="+mn-ea"/>
                <a:cs typeface="+mn-cs"/>
              </a:rPr>
              <a:t>sorption. Sebum not progressing </a:t>
            </a: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along hair fiber. </a:t>
            </a:r>
            <a:r>
              <a:rPr kumimoji="0" lang="en-US" sz="1200" b="0" i="0" u="none" strike="noStrike" kern="1200" cap="none" spc="0" normalizeH="0" baseline="0" noProof="0">
                <a:ln>
                  <a:noFill/>
                </a:ln>
                <a:solidFill>
                  <a:srgbClr val="000000"/>
                </a:solidFill>
                <a:effectLst/>
                <a:uLnTx/>
                <a:uFillTx/>
                <a:latin typeface="DM Sans" pitchFamily="2" charset="0"/>
                <a:ea typeface="+mn-ea"/>
                <a:cs typeface="+mn-cs"/>
              </a:rPr>
              <a:t>Abrasion of </a:t>
            </a:r>
            <a:r>
              <a:rPr kumimoji="0" lang="en-US" sz="1200" b="0" i="0" u="none" strike="noStrike" kern="1200" cap="none" spc="-10" normalizeH="0" baseline="0" noProof="0">
                <a:ln>
                  <a:noFill/>
                </a:ln>
                <a:solidFill>
                  <a:srgbClr val="000000"/>
                </a:solidFill>
                <a:effectLst/>
                <a:uLnTx/>
                <a:uFillTx/>
                <a:latin typeface="DM Sans" pitchFamily="2" charset="0"/>
                <a:ea typeface="+mn-ea"/>
                <a:cs typeface="+mn-cs"/>
              </a:rPr>
              <a:t>cuticle cells with bended scales.</a:t>
            </a:r>
            <a:endParaRPr kumimoji="0" lang="en-US" sz="1400" b="0" i="0" u="none" strike="noStrike" kern="1200" cap="none" spc="-10" normalizeH="0" baseline="0" noProof="0">
              <a:ln>
                <a:noFill/>
              </a:ln>
              <a:solidFill>
                <a:srgbClr val="231F20"/>
              </a:solidFill>
              <a:effectLst/>
              <a:uLnTx/>
              <a:uFillTx/>
              <a:latin typeface="DM Sans" pitchFamily="2" charset="0"/>
              <a:ea typeface="+mn-ea"/>
              <a:cs typeface="+mn-cs"/>
            </a:endParaRPr>
          </a:p>
        </p:txBody>
      </p:sp>
      <p:sp>
        <p:nvSpPr>
          <p:cNvPr id="11" name="Rectangle: Rounded Corners 60">
            <a:extLst>
              <a:ext uri="{FF2B5EF4-FFF2-40B4-BE49-F238E27FC236}">
                <a16:creationId xmlns:a16="http://schemas.microsoft.com/office/drawing/2014/main" id="{D5536426-5931-A526-1D34-DA2AACB259BD}"/>
              </a:ext>
            </a:extLst>
          </p:cNvPr>
          <p:cNvSpPr/>
          <p:nvPr/>
        </p:nvSpPr>
        <p:spPr>
          <a:xfrm>
            <a:off x="201257" y="4423259"/>
            <a:ext cx="2144670" cy="1513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877888" rtl="0" eaLnBrk="1" fontAlgn="auto" latinLnBrk="0" hangingPunct="1">
              <a:lnSpc>
                <a:spcPct val="100000"/>
              </a:lnSpc>
              <a:spcBef>
                <a:spcPts val="0"/>
              </a:spcBef>
              <a:spcAft>
                <a:spcPts val="500"/>
              </a:spcAft>
              <a:buClrTx/>
              <a:buSzTx/>
              <a:buFontTx/>
              <a:buNone/>
              <a:tabLst/>
              <a:defRPr/>
            </a:pPr>
            <a:r>
              <a:rPr kumimoji="0" lang="en-US" sz="1500" b="1" i="0" u="none" strike="noStrike" kern="1200" cap="none" spc="0" normalizeH="0" baseline="0" noProof="0" dirty="0">
                <a:ln>
                  <a:noFill/>
                </a:ln>
                <a:solidFill>
                  <a:srgbClr val="897974"/>
                </a:solidFill>
                <a:effectLst/>
                <a:uLnTx/>
                <a:uFillTx/>
                <a:latin typeface="DM Sans" pitchFamily="2" charset="0"/>
                <a:ea typeface="+mn-ea"/>
                <a:cs typeface="+mn-cs"/>
              </a:rPr>
              <a:t>Scalp disorders</a:t>
            </a:r>
          </a:p>
          <a:p>
            <a:pPr marL="0" marR="0" lvl="0" indent="0" algn="r" defTabSz="877888" rtl="0" eaLnBrk="1" fontAlgn="auto" latinLnBrk="0" hangingPunct="1">
              <a:lnSpc>
                <a:spcPct val="100000"/>
              </a:lnSpc>
              <a:spcBef>
                <a:spcPts val="0"/>
              </a:spcBef>
              <a:spcAft>
                <a:spcPts val="500"/>
              </a:spcAft>
              <a:buClrTx/>
              <a:buSzTx/>
              <a:buFontTx/>
              <a:buNone/>
              <a:tabLst/>
              <a:defRPr/>
            </a:pPr>
            <a:r>
              <a:rPr lang="en-US" sz="1500" b="1" dirty="0">
                <a:solidFill>
                  <a:srgbClr val="897974"/>
                </a:solidFill>
                <a:latin typeface="DM Sans" pitchFamily="2" charset="0"/>
              </a:rPr>
              <a:t>Oily</a:t>
            </a:r>
            <a:r>
              <a:rPr kumimoji="0" lang="en-US" sz="1500" b="1" i="0" u="none" strike="noStrike" kern="1200" cap="none" spc="0" normalizeH="0" baseline="0" noProof="0" dirty="0">
                <a:ln>
                  <a:noFill/>
                </a:ln>
                <a:solidFill>
                  <a:srgbClr val="897974"/>
                </a:solidFill>
                <a:effectLst/>
                <a:uLnTx/>
                <a:uFillTx/>
                <a:latin typeface="DM Sans" pitchFamily="2" charset="0"/>
                <a:ea typeface="+mn-ea"/>
                <a:cs typeface="+mn-cs"/>
              </a:rPr>
              <a:t> Scalp</a:t>
            </a:r>
          </a:p>
          <a:p>
            <a:pPr marL="0" marR="0" lvl="0" indent="0" algn="r" defTabSz="877888"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10" normalizeH="0" baseline="0" noProof="0" dirty="0">
                <a:ln>
                  <a:noFill/>
                </a:ln>
                <a:solidFill>
                  <a:srgbClr val="231F20"/>
                </a:solidFill>
                <a:effectLst/>
                <a:uLnTx/>
                <a:uFillTx/>
                <a:latin typeface="DM Sans" pitchFamily="2" charset="0"/>
                <a:ea typeface="+mn-ea"/>
                <a:cs typeface="+mn-cs"/>
              </a:rPr>
              <a:t>Sebum accumulation at hair </a:t>
            </a:r>
            <a:r>
              <a:rPr kumimoji="0" lang="en-US" sz="1200" b="0" i="0" u="none" strike="noStrike" kern="1200" cap="none" spc="0" normalizeH="0" baseline="0" noProof="0" dirty="0">
                <a:ln>
                  <a:noFill/>
                </a:ln>
                <a:solidFill>
                  <a:srgbClr val="231F20"/>
                </a:solidFill>
                <a:effectLst/>
                <a:uLnTx/>
                <a:uFillTx/>
                <a:latin typeface="DM Sans" pitchFamily="2" charset="0"/>
                <a:ea typeface="+mn-ea"/>
                <a:cs typeface="+mn-cs"/>
              </a:rPr>
              <a:t>roots, not progressing along </a:t>
            </a:r>
            <a:r>
              <a:rPr kumimoji="0" lang="en-US" sz="1200" b="0" i="0" u="none" strike="noStrike" kern="1200" cap="none" spc="-10" normalizeH="0" baseline="0" noProof="0" dirty="0">
                <a:ln>
                  <a:noFill/>
                </a:ln>
                <a:solidFill>
                  <a:srgbClr val="231F20"/>
                </a:solidFill>
                <a:effectLst/>
                <a:uLnTx/>
                <a:uFillTx/>
                <a:latin typeface="DM Sans" pitchFamily="2" charset="0"/>
                <a:ea typeface="+mn-ea"/>
                <a:cs typeface="+mn-cs"/>
              </a:rPr>
              <a:t>hair fiber. Itching &amp; dandruff. Impacted by hair routines e.g. </a:t>
            </a:r>
            <a:r>
              <a:rPr kumimoji="0" lang="en-US" sz="1200" b="0" i="0" u="none" strike="noStrike" kern="1200" cap="none" spc="-20" normalizeH="0" baseline="0" noProof="0" dirty="0">
                <a:ln>
                  <a:noFill/>
                </a:ln>
                <a:solidFill>
                  <a:srgbClr val="231F20"/>
                </a:solidFill>
                <a:effectLst/>
                <a:uLnTx/>
                <a:uFillTx/>
                <a:latin typeface="DM Sans" pitchFamily="2" charset="0"/>
                <a:ea typeface="+mn-ea"/>
                <a:cs typeface="+mn-cs"/>
              </a:rPr>
              <a:t>braids &amp; chemical treatments.</a:t>
            </a:r>
          </a:p>
        </p:txBody>
      </p:sp>
      <p:sp>
        <p:nvSpPr>
          <p:cNvPr id="14" name="Rectangle: Rounded Corners 2">
            <a:extLst>
              <a:ext uri="{FF2B5EF4-FFF2-40B4-BE49-F238E27FC236}">
                <a16:creationId xmlns:a16="http://schemas.microsoft.com/office/drawing/2014/main" id="{7DD4714C-C7B8-7F49-B745-95FA555706B8}"/>
              </a:ext>
            </a:extLst>
          </p:cNvPr>
          <p:cNvSpPr/>
          <p:nvPr/>
        </p:nvSpPr>
        <p:spPr>
          <a:xfrm>
            <a:off x="9459541" y="4259922"/>
            <a:ext cx="2450025" cy="1587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877888" rtl="0" eaLnBrk="1" fontAlgn="auto" latinLnBrk="0" hangingPunct="1">
              <a:lnSpc>
                <a:spcPct val="100000"/>
              </a:lnSpc>
              <a:spcBef>
                <a:spcPts val="0"/>
              </a:spcBef>
              <a:spcAft>
                <a:spcPts val="500"/>
              </a:spcAft>
              <a:buClrTx/>
              <a:buSzTx/>
              <a:buFontTx/>
              <a:buNone/>
              <a:tabLst/>
              <a:defRPr/>
            </a:pPr>
            <a:r>
              <a:rPr kumimoji="0" lang="en-US" sz="1500" b="1" i="0" u="none" strike="noStrike" kern="1200" cap="none" spc="0" normalizeH="0" baseline="0" noProof="0">
                <a:ln>
                  <a:noFill/>
                </a:ln>
                <a:solidFill>
                  <a:srgbClr val="BD69D7"/>
                </a:solidFill>
                <a:effectLst/>
                <a:uLnTx/>
                <a:uFillTx/>
                <a:latin typeface="DM Sans" pitchFamily="2" charset="0"/>
                <a:ea typeface="+mn-ea"/>
                <a:cs typeface="+mn-cs"/>
              </a:rPr>
              <a:t>Curly–Coily hair</a:t>
            </a:r>
          </a:p>
          <a:p>
            <a:pPr marL="0" marR="0" lvl="0" indent="0" algn="l" defTabSz="877888"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20" normalizeH="0" baseline="0" noProof="0">
                <a:ln>
                  <a:noFill/>
                </a:ln>
                <a:solidFill>
                  <a:srgbClr val="231F20"/>
                </a:solidFill>
                <a:effectLst/>
                <a:uLnTx/>
                <a:uFillTx/>
                <a:latin typeface="DM Sans" pitchFamily="2" charset="0"/>
                <a:ea typeface="+mn-ea"/>
                <a:cs typeface="+mn-cs"/>
              </a:rPr>
              <a:t>Curly fibers generated by curved </a:t>
            </a: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follicles. Final shape of hair shaft prepared and pre-determined in the follicle. Lateral separation of ortho- &amp; para- cortical cells </a:t>
            </a:r>
            <a:b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br>
            <a:r>
              <a:rPr kumimoji="0" lang="en-US" sz="1200" b="0" i="0" u="none" strike="noStrike" kern="1200" cap="none" spc="-30" normalizeH="0" baseline="0" noProof="0">
                <a:ln>
                  <a:noFill/>
                </a:ln>
                <a:solidFill>
                  <a:srgbClr val="231F20"/>
                </a:solidFill>
                <a:effectLst/>
                <a:uLnTx/>
                <a:uFillTx/>
                <a:latin typeface="DM Sans" pitchFamily="2" charset="0"/>
                <a:ea typeface="+mn-ea"/>
                <a:cs typeface="+mn-cs"/>
              </a:rPr>
              <a:t>(with specific IF orientation) drives </a:t>
            </a: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curl formation. Genetic profile.</a:t>
            </a:r>
          </a:p>
        </p:txBody>
      </p:sp>
      <p:sp>
        <p:nvSpPr>
          <p:cNvPr id="22" name="Rectangle: Rounded Corners 46">
            <a:extLst>
              <a:ext uri="{FF2B5EF4-FFF2-40B4-BE49-F238E27FC236}">
                <a16:creationId xmlns:a16="http://schemas.microsoft.com/office/drawing/2014/main" id="{33C831F1-339F-2037-3F49-1D644AC965A9}"/>
              </a:ext>
            </a:extLst>
          </p:cNvPr>
          <p:cNvSpPr/>
          <p:nvPr/>
        </p:nvSpPr>
        <p:spPr>
          <a:xfrm>
            <a:off x="9459542" y="781754"/>
            <a:ext cx="2318802" cy="16979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877888" rtl="0" eaLnBrk="1" fontAlgn="auto" latinLnBrk="0" hangingPunct="1">
              <a:lnSpc>
                <a:spcPct val="100000"/>
              </a:lnSpc>
              <a:spcBef>
                <a:spcPts val="0"/>
              </a:spcBef>
              <a:spcAft>
                <a:spcPts val="500"/>
              </a:spcAft>
              <a:buClrTx/>
              <a:buSzTx/>
              <a:buFontTx/>
              <a:buNone/>
              <a:tabLst/>
              <a:defRPr/>
            </a:pPr>
            <a:r>
              <a:rPr kumimoji="0" lang="en-US" sz="1500" b="1" i="0" u="none" strike="noStrike" kern="1200" cap="none" spc="0" normalizeH="0" baseline="0" noProof="0">
                <a:ln>
                  <a:noFill/>
                </a:ln>
                <a:solidFill>
                  <a:srgbClr val="FFAB4D"/>
                </a:solidFill>
                <a:effectLst/>
                <a:uLnTx/>
                <a:uFillTx/>
                <a:latin typeface="DM Sans" pitchFamily="2" charset="0"/>
                <a:ea typeface="+mn-ea"/>
                <a:cs typeface="+mn-cs"/>
              </a:rPr>
              <a:t>Hair Loss</a:t>
            </a:r>
          </a:p>
          <a:p>
            <a:pPr marL="0" marR="0" lvl="0" indent="0" algn="l" defTabSz="877888" rtl="0" eaLnBrk="1" fontAlgn="auto" latinLnBrk="0" hangingPunct="1">
              <a:lnSpc>
                <a:spcPct val="100000"/>
              </a:lnSpc>
              <a:spcBef>
                <a:spcPts val="0"/>
              </a:spcBef>
              <a:spcAft>
                <a:spcPts val="500"/>
              </a:spcAft>
              <a:buClrTx/>
              <a:buSzTx/>
              <a:buFontTx/>
              <a:buNone/>
              <a:tabLst/>
              <a:defRPr/>
            </a:pPr>
            <a:r>
              <a:rPr kumimoji="0" lang="en-US" sz="1500" b="1" i="0" u="none" strike="noStrike" kern="1200" cap="none" spc="0" normalizeH="0" baseline="0" noProof="0">
                <a:ln>
                  <a:noFill/>
                </a:ln>
                <a:solidFill>
                  <a:srgbClr val="FFAB4D"/>
                </a:solidFill>
                <a:effectLst/>
                <a:uLnTx/>
                <a:uFillTx/>
                <a:latin typeface="DM Sans" pitchFamily="2" charset="0"/>
                <a:ea typeface="+mn-ea"/>
                <a:cs typeface="+mn-cs"/>
              </a:rPr>
              <a:t>Hair Styling Routine  </a:t>
            </a:r>
          </a:p>
          <a:p>
            <a:pPr marL="0" marR="0" lvl="0" indent="0" algn="l" defTabSz="877888"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Shorter length, slower hair </a:t>
            </a:r>
            <a:r>
              <a:rPr kumimoji="0" lang="en-US" sz="1200" b="0" i="0" u="none" strike="noStrike" kern="1200" cap="none" spc="-10" normalizeH="0" baseline="0" noProof="0">
                <a:ln>
                  <a:noFill/>
                </a:ln>
                <a:solidFill>
                  <a:srgbClr val="231F20"/>
                </a:solidFill>
                <a:effectLst/>
                <a:uLnTx/>
                <a:uFillTx/>
                <a:latin typeface="DM Sans" pitchFamily="2" charset="0"/>
                <a:ea typeface="+mn-ea"/>
                <a:cs typeface="+mn-cs"/>
              </a:rPr>
              <a:t>growth rate &amp; less hair density. </a:t>
            </a:r>
            <a:r>
              <a:rPr kumimoji="0" lang="en-US" sz="1200" b="0" i="0" u="none" strike="noStrike" kern="1200" cap="none" spc="0" normalizeH="0" baseline="0" noProof="0">
                <a:ln>
                  <a:noFill/>
                </a:ln>
                <a:solidFill>
                  <a:srgbClr val="231F20"/>
                </a:solidFill>
                <a:effectLst/>
                <a:uLnTx/>
                <a:uFillTx/>
                <a:latin typeface="DM Sans" pitchFamily="2" charset="0"/>
                <a:ea typeface="+mn-ea"/>
                <a:cs typeface="+mn-cs"/>
              </a:rPr>
              <a:t>Impacted by hair routines e.g. braids (traction alopecia), </a:t>
            </a:r>
            <a:r>
              <a:rPr kumimoji="0" lang="en-US" sz="1200" b="0" i="0" u="none" strike="noStrike" kern="1200" cap="none" spc="20" normalizeH="0" baseline="0" noProof="0">
                <a:ln>
                  <a:noFill/>
                </a:ln>
                <a:solidFill>
                  <a:srgbClr val="231F20"/>
                </a:solidFill>
                <a:effectLst/>
                <a:uLnTx/>
                <a:uFillTx/>
                <a:latin typeface="DM Sans" pitchFamily="2" charset="0"/>
                <a:ea typeface="+mn-ea"/>
                <a:cs typeface="+mn-cs"/>
              </a:rPr>
              <a:t>thermal (straightening) &amp; </a:t>
            </a:r>
            <a:r>
              <a:rPr kumimoji="0" lang="en-US" sz="1200" b="0" i="0" u="none" strike="noStrike" kern="1200" cap="none" spc="-10" normalizeH="0" baseline="0" noProof="0">
                <a:ln>
                  <a:noFill/>
                </a:ln>
                <a:solidFill>
                  <a:srgbClr val="231F20"/>
                </a:solidFill>
                <a:effectLst/>
                <a:uLnTx/>
                <a:uFillTx/>
                <a:latin typeface="DM Sans" pitchFamily="2" charset="0"/>
                <a:ea typeface="+mn-ea"/>
                <a:cs typeface="+mn-cs"/>
              </a:rPr>
              <a:t>chemical treatments (relaxer).</a:t>
            </a:r>
          </a:p>
        </p:txBody>
      </p:sp>
      <p:pic>
        <p:nvPicPr>
          <p:cNvPr id="53" name="Graphic 52">
            <a:extLst>
              <a:ext uri="{FF2B5EF4-FFF2-40B4-BE49-F238E27FC236}">
                <a16:creationId xmlns:a16="http://schemas.microsoft.com/office/drawing/2014/main" id="{DCCB6662-C892-7E64-73E9-16CD5D507211}"/>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2489848" y="4672275"/>
            <a:ext cx="633020" cy="635572"/>
          </a:xfrm>
          <a:prstGeom prst="rect">
            <a:avLst/>
          </a:prstGeom>
        </p:spPr>
      </p:pic>
      <p:pic>
        <p:nvPicPr>
          <p:cNvPr id="55" name="Graphic 54">
            <a:extLst>
              <a:ext uri="{FF2B5EF4-FFF2-40B4-BE49-F238E27FC236}">
                <a16:creationId xmlns:a16="http://schemas.microsoft.com/office/drawing/2014/main" id="{A3B234A5-C867-82C6-8C38-78AB0A41D6B7}"/>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8709882" y="3074419"/>
            <a:ext cx="633020" cy="635572"/>
          </a:xfrm>
          <a:prstGeom prst="rect">
            <a:avLst/>
          </a:prstGeom>
        </p:spPr>
      </p:pic>
      <p:pic>
        <p:nvPicPr>
          <p:cNvPr id="57" name="Graphic 56">
            <a:extLst>
              <a:ext uri="{FF2B5EF4-FFF2-40B4-BE49-F238E27FC236}">
                <a16:creationId xmlns:a16="http://schemas.microsoft.com/office/drawing/2014/main" id="{1F2708DE-5BA3-5B5F-D673-391DDBFFBF82}"/>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2489848" y="1616176"/>
            <a:ext cx="633020" cy="635572"/>
          </a:xfrm>
          <a:prstGeom prst="rect">
            <a:avLst/>
          </a:prstGeom>
        </p:spPr>
      </p:pic>
      <p:pic>
        <p:nvPicPr>
          <p:cNvPr id="60" name="Graphic 59">
            <a:extLst>
              <a:ext uri="{FF2B5EF4-FFF2-40B4-BE49-F238E27FC236}">
                <a16:creationId xmlns:a16="http://schemas.microsoft.com/office/drawing/2014/main" id="{629E8324-222B-09B7-D3D8-664EF96B966B}"/>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8709882" y="4464019"/>
            <a:ext cx="633020" cy="635572"/>
          </a:xfrm>
          <a:prstGeom prst="rect">
            <a:avLst/>
          </a:prstGeom>
        </p:spPr>
      </p:pic>
      <p:pic>
        <p:nvPicPr>
          <p:cNvPr id="72" name="Graphic 71">
            <a:extLst>
              <a:ext uri="{FF2B5EF4-FFF2-40B4-BE49-F238E27FC236}">
                <a16:creationId xmlns:a16="http://schemas.microsoft.com/office/drawing/2014/main" id="{6A7F6304-91A8-3310-9D77-96CCF2B0CDC7}"/>
              </a:ext>
            </a:extLst>
          </p:cNvPr>
          <p:cNvPicPr>
            <a:picLocks noChangeAspect="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2489848" y="3000315"/>
            <a:ext cx="633020" cy="635572"/>
          </a:xfrm>
          <a:prstGeom prst="rect">
            <a:avLst/>
          </a:prstGeom>
        </p:spPr>
      </p:pic>
      <p:pic>
        <p:nvPicPr>
          <p:cNvPr id="74" name="Graphic 73">
            <a:extLst>
              <a:ext uri="{FF2B5EF4-FFF2-40B4-BE49-F238E27FC236}">
                <a16:creationId xmlns:a16="http://schemas.microsoft.com/office/drawing/2014/main" id="{1CA78F53-5CCB-928D-352E-F898D41A3E1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2489848" y="2307459"/>
            <a:ext cx="633020" cy="635572"/>
          </a:xfrm>
          <a:prstGeom prst="rect">
            <a:avLst/>
          </a:prstGeom>
        </p:spPr>
      </p:pic>
      <p:sp>
        <p:nvSpPr>
          <p:cNvPr id="6" name="TextBox 5">
            <a:extLst>
              <a:ext uri="{FF2B5EF4-FFF2-40B4-BE49-F238E27FC236}">
                <a16:creationId xmlns:a16="http://schemas.microsoft.com/office/drawing/2014/main" id="{76B9AB8C-2DB2-8C06-6D9A-5558BD63A04C}"/>
              </a:ext>
            </a:extLst>
          </p:cNvPr>
          <p:cNvSpPr txBox="1"/>
          <p:nvPr/>
        </p:nvSpPr>
        <p:spPr>
          <a:xfrm>
            <a:off x="638245" y="6381269"/>
            <a:ext cx="4227233" cy="338554"/>
          </a:xfrm>
          <a:prstGeom prst="rect">
            <a:avLst/>
          </a:prstGeom>
          <a:noFill/>
        </p:spPr>
        <p:txBody>
          <a:bodyPr wrap="square" lIns="0" tIns="0" rIns="0" bIns="0">
            <a:spAutoFit/>
          </a:bodyPr>
          <a:lstStyle/>
          <a:p>
            <a:pPr marL="95250" marR="0" lvl="0" indent="-95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CH" sz="550" b="0" i="0" u="none" strike="noStrike" kern="1200" cap="none" spc="0" normalizeH="0" baseline="0" noProof="0">
                <a:ln>
                  <a:noFill/>
                </a:ln>
                <a:solidFill>
                  <a:prstClr val="black"/>
                </a:solidFill>
                <a:effectLst/>
                <a:uLnTx/>
                <a:uFillTx/>
                <a:latin typeface="DM Sans"/>
                <a:ea typeface="+mn-ea"/>
                <a:cs typeface="+mn-cs"/>
              </a:rPr>
              <a:t>F.J. Wortmann, </a:t>
            </a:r>
            <a:r>
              <a:rPr kumimoji="0" lang="en-US" sz="550" b="0" i="1" u="none" strike="noStrike" kern="1200" cap="none" spc="0" normalizeH="0" baseline="0" noProof="0">
                <a:ln>
                  <a:noFill/>
                </a:ln>
                <a:solidFill>
                  <a:prstClr val="black"/>
                </a:solidFill>
                <a:effectLst/>
                <a:uLnTx/>
                <a:uFillTx/>
                <a:latin typeface="DM Sans"/>
                <a:ea typeface="+mn-ea"/>
                <a:cs typeface="+mn-cs"/>
              </a:rPr>
              <a:t>Why is hair curly</a:t>
            </a:r>
            <a:r>
              <a:rPr kumimoji="0" lang="en-US" sz="550" b="0" i="0" u="none" strike="noStrike" kern="1200" cap="none" spc="0" normalizeH="0" baseline="0" noProof="0">
                <a:ln>
                  <a:noFill/>
                </a:ln>
                <a:solidFill>
                  <a:prstClr val="black"/>
                </a:solidFill>
                <a:effectLst/>
                <a:uLnTx/>
                <a:uFillTx/>
                <a:latin typeface="DM Sans"/>
                <a:ea typeface="+mn-ea"/>
                <a:cs typeface="+mn-cs"/>
              </a:rPr>
              <a:t>, Experimental Dermatology, 2020, 29, 366–372. </a:t>
            </a:r>
          </a:p>
          <a:p>
            <a:pPr marL="95250" marR="0" lvl="0" indent="-95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550" b="0" i="0" u="none" strike="noStrike" kern="1200" cap="none" spc="0" normalizeH="0" baseline="0" noProof="0">
                <a:ln>
                  <a:noFill/>
                </a:ln>
                <a:solidFill>
                  <a:prstClr val="black"/>
                </a:solidFill>
                <a:effectLst/>
                <a:uLnTx/>
                <a:uFillTx/>
                <a:latin typeface="DM Sans"/>
                <a:ea typeface="+mn-ea"/>
                <a:cs typeface="+mn-cs"/>
              </a:rPr>
              <a:t>A. </a:t>
            </a:r>
            <a:r>
              <a:rPr kumimoji="0" lang="en-US" sz="550" b="0" i="0" u="none" strike="noStrike" kern="1200" cap="none" spc="0" normalizeH="0" baseline="0" noProof="0" err="1">
                <a:ln>
                  <a:noFill/>
                </a:ln>
                <a:solidFill>
                  <a:prstClr val="black"/>
                </a:solidFill>
                <a:effectLst/>
                <a:uLnTx/>
                <a:uFillTx/>
                <a:latin typeface="DM Sans"/>
                <a:ea typeface="+mn-ea"/>
                <a:cs typeface="+mn-cs"/>
              </a:rPr>
              <a:t>Franbourg</a:t>
            </a:r>
            <a:r>
              <a:rPr kumimoji="0" lang="en-US" sz="550" b="0" i="0" u="none" strike="noStrike" kern="1200" cap="none" spc="0" normalizeH="0" baseline="0" noProof="0">
                <a:ln>
                  <a:noFill/>
                </a:ln>
                <a:solidFill>
                  <a:prstClr val="black"/>
                </a:solidFill>
                <a:effectLst/>
                <a:uLnTx/>
                <a:uFillTx/>
                <a:latin typeface="DM Sans"/>
                <a:ea typeface="+mn-ea"/>
                <a:cs typeface="+mn-cs"/>
              </a:rPr>
              <a:t>, </a:t>
            </a:r>
            <a:r>
              <a:rPr kumimoji="0" lang="en-US" sz="550" b="0" i="1" u="none" strike="noStrike" kern="1200" cap="none" spc="0" normalizeH="0" baseline="0" noProof="0">
                <a:ln>
                  <a:noFill/>
                </a:ln>
                <a:solidFill>
                  <a:prstClr val="black"/>
                </a:solidFill>
                <a:effectLst/>
                <a:uLnTx/>
                <a:uFillTx/>
                <a:latin typeface="DM Sans"/>
                <a:ea typeface="+mn-ea"/>
                <a:cs typeface="+mn-cs"/>
              </a:rPr>
              <a:t>Current research on ethnic hair</a:t>
            </a:r>
            <a:r>
              <a:rPr kumimoji="0" lang="en-US" sz="550" b="0" i="0" u="none" strike="noStrike" kern="1200" cap="none" spc="0" normalizeH="0" baseline="0" noProof="0">
                <a:ln>
                  <a:noFill/>
                </a:ln>
                <a:solidFill>
                  <a:prstClr val="black"/>
                </a:solidFill>
                <a:effectLst/>
                <a:uLnTx/>
                <a:uFillTx/>
                <a:latin typeface="DM Sans"/>
                <a:ea typeface="+mn-ea"/>
                <a:cs typeface="+mn-cs"/>
              </a:rPr>
              <a:t>, J. Am. Acad. Dermatol., 2003, S117, 48. </a:t>
            </a:r>
          </a:p>
          <a:p>
            <a:pPr marL="95250" marR="0" lvl="0" indent="-95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550" b="0" i="0" u="none" strike="noStrike" kern="1200" cap="none" spc="0" normalizeH="0" baseline="0" noProof="0">
                <a:ln>
                  <a:noFill/>
                </a:ln>
                <a:solidFill>
                  <a:prstClr val="black"/>
                </a:solidFill>
                <a:effectLst/>
                <a:uLnTx/>
                <a:uFillTx/>
                <a:latin typeface="DM Sans"/>
                <a:ea typeface="+mn-ea"/>
                <a:cs typeface="+mn-cs"/>
              </a:rPr>
              <a:t>E. Cloete , </a:t>
            </a:r>
            <a:r>
              <a:rPr kumimoji="0" lang="en-US" sz="550" b="0" i="1" u="none" strike="noStrike" kern="1200" cap="none" spc="0" normalizeH="0" baseline="0" noProof="0">
                <a:ln>
                  <a:noFill/>
                </a:ln>
                <a:solidFill>
                  <a:prstClr val="black"/>
                </a:solidFill>
                <a:effectLst/>
                <a:uLnTx/>
                <a:uFillTx/>
                <a:latin typeface="DM Sans"/>
                <a:ea typeface="+mn-ea"/>
                <a:cs typeface="+mn-cs"/>
              </a:rPr>
              <a:t>The what, why and how of curly hair: a review</a:t>
            </a:r>
            <a:r>
              <a:rPr kumimoji="0" lang="en-US" sz="550" b="0" i="0" u="none" strike="noStrike" kern="1200" cap="none" spc="0" normalizeH="0" baseline="0" noProof="0">
                <a:ln>
                  <a:noFill/>
                </a:ln>
                <a:solidFill>
                  <a:prstClr val="black"/>
                </a:solidFill>
                <a:effectLst/>
                <a:uLnTx/>
                <a:uFillTx/>
                <a:latin typeface="DM Sans"/>
                <a:ea typeface="+mn-ea"/>
                <a:cs typeface="+mn-cs"/>
              </a:rPr>
              <a:t>, Proc. R. Soc. A, 2019, 475. 20190516. </a:t>
            </a:r>
          </a:p>
          <a:p>
            <a:pPr marL="95250" marR="0" lvl="0" indent="-95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550" b="0" i="0" u="none" strike="noStrike" kern="1200" cap="none" spc="0" normalizeH="0" baseline="0" noProof="0">
                <a:ln>
                  <a:noFill/>
                </a:ln>
                <a:solidFill>
                  <a:prstClr val="black"/>
                </a:solidFill>
                <a:effectLst/>
                <a:uLnTx/>
                <a:uFillTx/>
                <a:latin typeface="DM Sans"/>
                <a:ea typeface="+mn-ea"/>
                <a:cs typeface="+mn-cs"/>
              </a:rPr>
              <a:t>G. E. Westgate, </a:t>
            </a:r>
            <a:r>
              <a:rPr kumimoji="0" lang="en-US" sz="550" b="0" i="1" u="none" strike="noStrike" kern="1200" cap="none" spc="0" normalizeH="0" baseline="0" noProof="0">
                <a:ln>
                  <a:noFill/>
                </a:ln>
                <a:solidFill>
                  <a:prstClr val="black"/>
                </a:solidFill>
                <a:effectLst/>
                <a:uLnTx/>
                <a:uFillTx/>
                <a:latin typeface="DM Sans"/>
                <a:ea typeface="+mn-ea"/>
                <a:cs typeface="+mn-cs"/>
              </a:rPr>
              <a:t>The biology and genetics of curly hair</a:t>
            </a:r>
            <a:r>
              <a:rPr kumimoji="0" lang="en-US" sz="550" b="0" i="0" u="none" strike="noStrike" kern="1200" cap="none" spc="0" normalizeH="0" baseline="0" noProof="0">
                <a:ln>
                  <a:noFill/>
                </a:ln>
                <a:solidFill>
                  <a:prstClr val="black"/>
                </a:solidFill>
                <a:effectLst/>
                <a:uLnTx/>
                <a:uFillTx/>
                <a:latin typeface="DM Sans"/>
                <a:ea typeface="+mn-ea"/>
                <a:cs typeface="+mn-cs"/>
              </a:rPr>
              <a:t>, Experimental Dermatology, 2017, 26, 483–490. </a:t>
            </a:r>
          </a:p>
        </p:txBody>
      </p:sp>
      <p:sp>
        <p:nvSpPr>
          <p:cNvPr id="9" name="TextBox 8">
            <a:extLst>
              <a:ext uri="{FF2B5EF4-FFF2-40B4-BE49-F238E27FC236}">
                <a16:creationId xmlns:a16="http://schemas.microsoft.com/office/drawing/2014/main" id="{383F5D7D-B217-4D71-0D6B-9EB8E0B0959D}"/>
              </a:ext>
            </a:extLst>
          </p:cNvPr>
          <p:cNvSpPr txBox="1"/>
          <p:nvPr/>
        </p:nvSpPr>
        <p:spPr>
          <a:xfrm>
            <a:off x="4223232" y="6422365"/>
            <a:ext cx="5236309" cy="253916"/>
          </a:xfrm>
          <a:prstGeom prst="rect">
            <a:avLst/>
          </a:prstGeom>
          <a:noFill/>
        </p:spPr>
        <p:txBody>
          <a:bodyPr wrap="square" lIns="0" tIns="0" rIns="0" bIns="0">
            <a:spAutoFit/>
          </a:bodyPr>
          <a:lstStyle/>
          <a:p>
            <a:pPr marL="95250"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550" b="0" i="0" u="none" strike="noStrike" kern="1200" cap="none" spc="0" normalizeH="0" baseline="0" noProof="0">
                <a:ln>
                  <a:noFill/>
                </a:ln>
                <a:solidFill>
                  <a:prstClr val="black"/>
                </a:solidFill>
                <a:effectLst/>
                <a:uLnTx/>
                <a:uFillTx/>
                <a:latin typeface="DM Sans"/>
                <a:ea typeface="+mn-ea"/>
                <a:cs typeface="+mn-cs"/>
              </a:rPr>
              <a:t>R.L. McMullen, </a:t>
            </a:r>
            <a:r>
              <a:rPr kumimoji="0" lang="en-US" sz="550" b="0" i="1" u="none" strike="noStrike" kern="1200" cap="none" spc="0" normalizeH="0" baseline="0" noProof="0">
                <a:ln>
                  <a:noFill/>
                </a:ln>
                <a:solidFill>
                  <a:prstClr val="black"/>
                </a:solidFill>
                <a:effectLst/>
                <a:uLnTx/>
                <a:uFillTx/>
                <a:latin typeface="DM Sans"/>
                <a:ea typeface="+mn-ea"/>
                <a:cs typeface="+mn-cs"/>
              </a:rPr>
              <a:t>Physicochemical Properties of Textured Hair</a:t>
            </a:r>
            <a:r>
              <a:rPr kumimoji="0" lang="en-US" sz="550" b="0" i="0" u="none" strike="noStrike" kern="1200" cap="none" spc="0" normalizeH="0" baseline="0" noProof="0">
                <a:ln>
                  <a:noFill/>
                </a:ln>
                <a:solidFill>
                  <a:prstClr val="black"/>
                </a:solidFill>
                <a:effectLst/>
                <a:uLnTx/>
                <a:uFillTx/>
                <a:latin typeface="DM Sans"/>
                <a:ea typeface="+mn-ea"/>
                <a:cs typeface="+mn-cs"/>
              </a:rPr>
              <a:t>, J. </a:t>
            </a:r>
            <a:r>
              <a:rPr kumimoji="0" lang="en-US" sz="550" b="0" i="0" u="none" strike="noStrike" kern="1200" cap="none" spc="0" normalizeH="0" baseline="0" noProof="0" err="1">
                <a:ln>
                  <a:noFill/>
                </a:ln>
                <a:solidFill>
                  <a:prstClr val="black"/>
                </a:solidFill>
                <a:effectLst/>
                <a:uLnTx/>
                <a:uFillTx/>
                <a:latin typeface="DM Sans"/>
                <a:ea typeface="+mn-ea"/>
                <a:cs typeface="+mn-cs"/>
              </a:rPr>
              <a:t>Cosmet</a:t>
            </a:r>
            <a:r>
              <a:rPr kumimoji="0" lang="en-US" sz="550" b="0" i="0" u="none" strike="noStrike" kern="1200" cap="none" spc="0" normalizeH="0" baseline="0" noProof="0">
                <a:ln>
                  <a:noFill/>
                </a:ln>
                <a:solidFill>
                  <a:prstClr val="black"/>
                </a:solidFill>
                <a:effectLst/>
                <a:uLnTx/>
                <a:uFillTx/>
                <a:latin typeface="DM Sans"/>
                <a:ea typeface="+mn-ea"/>
                <a:cs typeface="+mn-cs"/>
              </a:rPr>
              <a:t>. Sci., 2021, 72, 711-731. </a:t>
            </a:r>
          </a:p>
          <a:p>
            <a:pPr marL="95250"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550" b="0" i="0" u="none" strike="noStrike" kern="1200" cap="none" spc="0" normalizeH="0" baseline="0" noProof="0">
                <a:ln>
                  <a:noFill/>
                </a:ln>
                <a:solidFill>
                  <a:prstClr val="black"/>
                </a:solidFill>
                <a:effectLst/>
                <a:uLnTx/>
                <a:uFillTx/>
                <a:latin typeface="DM Sans"/>
                <a:ea typeface="+mn-ea"/>
                <a:cs typeface="+mn-cs"/>
              </a:rPr>
              <a:t>A. Salam, </a:t>
            </a:r>
            <a:r>
              <a:rPr kumimoji="0" lang="en-US" sz="550" b="0" i="1" u="none" strike="noStrike" kern="1200" cap="none" spc="0" normalizeH="0" baseline="0" noProof="0">
                <a:ln>
                  <a:noFill/>
                </a:ln>
                <a:solidFill>
                  <a:prstClr val="black"/>
                </a:solidFill>
                <a:effectLst/>
                <a:uLnTx/>
                <a:uFillTx/>
                <a:latin typeface="DM Sans"/>
                <a:ea typeface="+mn-ea"/>
                <a:cs typeface="+mn-cs"/>
              </a:rPr>
              <a:t>Hair and scalp disorders in women of African descent: an overview</a:t>
            </a:r>
            <a:r>
              <a:rPr kumimoji="0" lang="en-US" sz="550" b="0" i="0" u="none" strike="noStrike" kern="1200" cap="none" spc="0" normalizeH="0" baseline="0" noProof="0">
                <a:ln>
                  <a:noFill/>
                </a:ln>
                <a:solidFill>
                  <a:prstClr val="black"/>
                </a:solidFill>
                <a:effectLst/>
                <a:uLnTx/>
                <a:uFillTx/>
                <a:latin typeface="DM Sans"/>
                <a:ea typeface="+mn-ea"/>
                <a:cs typeface="+mn-cs"/>
              </a:rPr>
              <a:t>, British Journal of Dermatology, 2013, 169 (Suppl. 3), 19–32. </a:t>
            </a:r>
          </a:p>
          <a:p>
            <a:pPr marL="95250"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550" b="0" i="0" u="none" strike="noStrike" kern="1200" cap="none" spc="0" normalizeH="0" baseline="0" noProof="0">
                <a:ln>
                  <a:noFill/>
                </a:ln>
                <a:solidFill>
                  <a:prstClr val="black"/>
                </a:solidFill>
                <a:effectLst/>
                <a:uLnTx/>
                <a:uFillTx/>
                <a:latin typeface="DM Sans"/>
                <a:ea typeface="+mn-ea"/>
                <a:cs typeface="+mn-cs"/>
              </a:rPr>
              <a:t>M. Marti, </a:t>
            </a:r>
            <a:r>
              <a:rPr kumimoji="0" lang="en-US" sz="550" b="0" i="1" u="none" strike="noStrike" kern="1200" cap="none" spc="0" normalizeH="0" baseline="0" noProof="0">
                <a:ln>
                  <a:noFill/>
                </a:ln>
                <a:solidFill>
                  <a:prstClr val="black"/>
                </a:solidFill>
                <a:effectLst/>
                <a:uLnTx/>
                <a:uFillTx/>
                <a:latin typeface="DM Sans"/>
                <a:ea typeface="+mn-ea"/>
                <a:cs typeface="+mn-cs"/>
              </a:rPr>
              <a:t>The influence of hair lipids in ethnic hair properties</a:t>
            </a:r>
            <a:r>
              <a:rPr kumimoji="0" lang="en-US" sz="550" b="0" i="0" u="none" strike="noStrike" kern="1200" cap="none" spc="0" normalizeH="0" baseline="0" noProof="0">
                <a:ln>
                  <a:noFill/>
                </a:ln>
                <a:solidFill>
                  <a:prstClr val="black"/>
                </a:solidFill>
                <a:effectLst/>
                <a:uLnTx/>
                <a:uFillTx/>
                <a:latin typeface="DM Sans"/>
                <a:ea typeface="+mn-ea"/>
                <a:cs typeface="+mn-cs"/>
              </a:rPr>
              <a:t>, International Journal of Cosmetic Science, 2016, 38, 77–84. </a:t>
            </a:r>
          </a:p>
        </p:txBody>
      </p:sp>
      <p:sp>
        <p:nvSpPr>
          <p:cNvPr id="3" name="TextBox 2">
            <a:extLst>
              <a:ext uri="{FF2B5EF4-FFF2-40B4-BE49-F238E27FC236}">
                <a16:creationId xmlns:a16="http://schemas.microsoft.com/office/drawing/2014/main" id="{15249C36-B805-DEB2-6619-25EB2122A487}"/>
              </a:ext>
            </a:extLst>
          </p:cNvPr>
          <p:cNvSpPr txBox="1"/>
          <p:nvPr/>
        </p:nvSpPr>
        <p:spPr>
          <a:xfrm>
            <a:off x="648374" y="6750278"/>
            <a:ext cx="5785707" cy="107722"/>
          </a:xfrm>
          <a:prstGeom prst="rect">
            <a:avLst/>
          </a:prstGeom>
          <a:noFill/>
        </p:spPr>
        <p:txBody>
          <a:bodyPr wrap="square" lIns="0" tIns="0" rIns="0" bIns="0" rtlCol="0">
            <a:spAutoFit/>
          </a:bodyPr>
          <a:lstStyle/>
          <a:p>
            <a:pPr algn="l"/>
            <a:r>
              <a:rPr lang="en-US" sz="700">
                <a:solidFill>
                  <a:srgbClr val="4D3C35"/>
                </a:solidFill>
                <a:latin typeface="DM Sans 14pt" panose="020B0604020202020204"/>
              </a:rPr>
              <a:t>Prevent hair loss is a drug claim in USA to use improves hair density </a:t>
            </a:r>
          </a:p>
        </p:txBody>
      </p:sp>
      <p:pic>
        <p:nvPicPr>
          <p:cNvPr id="15" name="Graphic 14">
            <a:extLst>
              <a:ext uri="{FF2B5EF4-FFF2-40B4-BE49-F238E27FC236}">
                <a16:creationId xmlns:a16="http://schemas.microsoft.com/office/drawing/2014/main" id="{3B8E3965-4D26-1119-ACE8-D87922986519}"/>
              </a:ext>
            </a:extLst>
          </p:cNvPr>
          <p:cNvPicPr>
            <a:picLocks noChangeAspect="1"/>
          </p:cNvPicPr>
          <p:nvPr/>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2489848" y="5367136"/>
            <a:ext cx="633020" cy="635888"/>
          </a:xfrm>
          <a:prstGeom prst="rect">
            <a:avLst/>
          </a:prstGeom>
        </p:spPr>
      </p:pic>
    </p:spTree>
    <p:extLst>
      <p:ext uri="{BB962C8B-B14F-4D97-AF65-F5344CB8AC3E}">
        <p14:creationId xmlns:p14="http://schemas.microsoft.com/office/powerpoint/2010/main" val="1945462269"/>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F3F6E36-6FE8-C273-7FD1-A757EC0B3C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Espace réservé du texte 3">
            <a:extLst>
              <a:ext uri="{FF2B5EF4-FFF2-40B4-BE49-F238E27FC236}">
                <a16:creationId xmlns:a16="http://schemas.microsoft.com/office/drawing/2014/main" id="{7625D6AD-9012-713E-0DCD-07BF16A31860}"/>
              </a:ext>
            </a:extLst>
          </p:cNvPr>
          <p:cNvSpPr>
            <a:spLocks noGrp="1"/>
          </p:cNvSpPr>
          <p:nvPr>
            <p:ph type="body" idx="11"/>
          </p:nvPr>
        </p:nvSpPr>
        <p:spPr/>
        <p:txBody>
          <a:bodyPr/>
          <a:lstStyle/>
          <a:p>
            <a:r>
              <a:rPr lang="en-US" sz="2500">
                <a:solidFill>
                  <a:srgbClr val="897974"/>
                </a:solidFill>
              </a:rPr>
              <a:t>Main textured hair challenges </a:t>
            </a:r>
          </a:p>
        </p:txBody>
      </p:sp>
      <p:sp>
        <p:nvSpPr>
          <p:cNvPr id="3" name="Titre 2">
            <a:extLst>
              <a:ext uri="{FF2B5EF4-FFF2-40B4-BE49-F238E27FC236}">
                <a16:creationId xmlns:a16="http://schemas.microsoft.com/office/drawing/2014/main" id="{3D3D02D7-F179-F368-631B-91D6A026B3D9}"/>
              </a:ext>
            </a:extLst>
          </p:cNvPr>
          <p:cNvSpPr>
            <a:spLocks noGrp="1"/>
          </p:cNvSpPr>
          <p:nvPr>
            <p:ph type="title"/>
          </p:nvPr>
        </p:nvSpPr>
        <p:spPr/>
        <p:txBody>
          <a:bodyPr/>
          <a:lstStyle/>
          <a:p>
            <a:r>
              <a:rPr lang="en-US">
                <a:solidFill>
                  <a:srgbClr val="4D3C35"/>
                </a:solidFill>
              </a:rPr>
              <a:t>Where consumer’s voice meets the science</a:t>
            </a:r>
            <a:endParaRPr lang="en-US" sz="3200">
              <a:solidFill>
                <a:srgbClr val="4D3C35"/>
              </a:solidFill>
              <a:latin typeface="+mj-lt"/>
            </a:endParaRPr>
          </a:p>
        </p:txBody>
      </p:sp>
      <p:sp>
        <p:nvSpPr>
          <p:cNvPr id="16" name="ZoneTexte 15">
            <a:extLst>
              <a:ext uri="{FF2B5EF4-FFF2-40B4-BE49-F238E27FC236}">
                <a16:creationId xmlns:a16="http://schemas.microsoft.com/office/drawing/2014/main" id="{97DA2818-F91B-8C72-439F-AD3FD25C07C7}"/>
              </a:ext>
            </a:extLst>
          </p:cNvPr>
          <p:cNvSpPr txBox="1"/>
          <p:nvPr/>
        </p:nvSpPr>
        <p:spPr>
          <a:xfrm>
            <a:off x="346920" y="3925586"/>
            <a:ext cx="11498159" cy="2585323"/>
          </a:xfrm>
          <a:prstGeom prst="rect">
            <a:avLst/>
          </a:prstGeom>
          <a:noFill/>
        </p:spPr>
        <p:txBody>
          <a:bodyPr wrap="square">
            <a:spAutoFit/>
          </a:bodyPr>
          <a:lstStyle/>
          <a:p>
            <a:pPr algn="ctr">
              <a:defRPr/>
            </a:pPr>
            <a:r>
              <a:rPr kumimoji="0" lang="en-US" sz="1800" b="0" i="0" u="none" strike="noStrike" kern="1200" cap="none" spc="0" normalizeH="0" baseline="0" noProof="0">
                <a:ln>
                  <a:noFill/>
                </a:ln>
                <a:solidFill>
                  <a:srgbClr val="4D3C35"/>
                </a:solidFill>
                <a:effectLst/>
                <a:uLnTx/>
                <a:uFillTx/>
                <a:ea typeface="+mn-ea"/>
                <a:cs typeface="+mn-cs"/>
              </a:rPr>
              <a:t>By combining the </a:t>
            </a:r>
            <a:r>
              <a:rPr kumimoji="0" lang="en-US" sz="1800" b="1" i="0" u="none" strike="noStrike" kern="1200" cap="none" spc="0" normalizeH="0" baseline="0" noProof="0">
                <a:ln>
                  <a:noFill/>
                </a:ln>
                <a:solidFill>
                  <a:srgbClr val="4D3C35"/>
                </a:solidFill>
                <a:effectLst/>
                <a:uLnTx/>
                <a:uFillTx/>
                <a:ea typeface="+mn-ea"/>
                <a:cs typeface="+mn-cs"/>
              </a:rPr>
              <a:t>consumer’s voice </a:t>
            </a:r>
            <a:r>
              <a:rPr kumimoji="0" lang="en-US" sz="1800" b="0" i="0" u="none" strike="noStrike" kern="1200" cap="none" spc="0" normalizeH="0" baseline="0" noProof="0">
                <a:ln>
                  <a:noFill/>
                </a:ln>
                <a:solidFill>
                  <a:srgbClr val="4D3C35"/>
                </a:solidFill>
                <a:effectLst/>
                <a:uLnTx/>
                <a:uFillTx/>
                <a:ea typeface="+mn-ea"/>
                <a:cs typeface="+mn-cs"/>
              </a:rPr>
              <a:t>with the </a:t>
            </a:r>
            <a:r>
              <a:rPr kumimoji="0" lang="en-US" sz="1800" b="1" i="0" u="none" strike="noStrike" kern="1200" cap="none" spc="0" normalizeH="0" baseline="0" noProof="0">
                <a:ln>
                  <a:noFill/>
                </a:ln>
                <a:solidFill>
                  <a:srgbClr val="4D3C35"/>
                </a:solidFill>
                <a:effectLst/>
                <a:uLnTx/>
                <a:uFillTx/>
                <a:ea typeface="+mn-ea"/>
                <a:cs typeface="+mn-cs"/>
              </a:rPr>
              <a:t>science behind</a:t>
            </a:r>
            <a:r>
              <a:rPr lang="en-US" b="1">
                <a:solidFill>
                  <a:srgbClr val="4D3C35"/>
                </a:solidFill>
              </a:rPr>
              <a:t> </a:t>
            </a:r>
            <a:r>
              <a:rPr kumimoji="0" lang="en-US" sz="1800" b="1" i="0" u="none" strike="noStrike" kern="1200" cap="none" spc="0" normalizeH="0" baseline="0" noProof="0">
                <a:ln>
                  <a:noFill/>
                </a:ln>
                <a:solidFill>
                  <a:srgbClr val="4D3C35"/>
                </a:solidFill>
                <a:effectLst/>
                <a:uLnTx/>
                <a:uFillTx/>
                <a:ea typeface="+mn-ea"/>
                <a:cs typeface="+mn-cs"/>
              </a:rPr>
              <a:t>the </a:t>
            </a:r>
            <a:r>
              <a:rPr lang="en-US" b="1">
                <a:solidFill>
                  <a:srgbClr val="4D3C35"/>
                </a:solidFill>
              </a:rPr>
              <a:t>textured hair </a:t>
            </a:r>
            <a:r>
              <a:rPr lang="en-US">
                <a:solidFill>
                  <a:srgbClr val="4D3C35"/>
                </a:solidFill>
              </a:rPr>
              <a:t>and working closely with a </a:t>
            </a:r>
            <a:r>
              <a:rPr lang="en-US" b="1">
                <a:solidFill>
                  <a:srgbClr val="4D3C35"/>
                </a:solidFill>
              </a:rPr>
              <a:t>consultant specialized in textured hair</a:t>
            </a:r>
            <a:r>
              <a:rPr lang="en-US">
                <a:solidFill>
                  <a:srgbClr val="4D3C35"/>
                </a:solidFill>
              </a:rPr>
              <a:t>, we have developed and </a:t>
            </a:r>
            <a:r>
              <a:rPr lang="en-US" b="1">
                <a:solidFill>
                  <a:srgbClr val="4D3C35"/>
                </a:solidFill>
              </a:rPr>
              <a:t>tested with consumers</a:t>
            </a:r>
          </a:p>
          <a:p>
            <a:pPr algn="ctr">
              <a:defRPr/>
            </a:pPr>
            <a:endParaRPr lang="en-US">
              <a:solidFill>
                <a:srgbClr val="4D3C35"/>
              </a:solidFill>
            </a:endParaRPr>
          </a:p>
          <a:p>
            <a:pPr algn="ctr">
              <a:defRPr/>
            </a:pPr>
            <a:endParaRPr lang="en-US">
              <a:solidFill>
                <a:srgbClr val="4D3C35"/>
              </a:solidFill>
            </a:endParaRPr>
          </a:p>
          <a:p>
            <a:pPr algn="ctr">
              <a:defRPr/>
            </a:pPr>
            <a:endParaRPr lang="en-US"/>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4D3C35"/>
                </a:solidFill>
              </a:rPr>
              <a:t>the </a:t>
            </a:r>
            <a:r>
              <a:rPr lang="en-US" err="1">
                <a:solidFill>
                  <a:srgbClr val="4D3C35"/>
                </a:solidFill>
              </a:rPr>
              <a:t>dsm-firmenich</a:t>
            </a:r>
            <a:r>
              <a:rPr lang="en-US">
                <a:solidFill>
                  <a:srgbClr val="4D3C35"/>
                </a:solidFill>
              </a:rPr>
              <a:t> textured hair care line,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4D3C35"/>
                </a:solidFill>
              </a:rPr>
              <a:t>created by you, for you and with you.</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solidFill>
                <a:srgbClr val="4D3C35"/>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4D3C35"/>
                </a:solidFill>
              </a:rPr>
              <a:t>Feel the pleasure of unique care for textured hair. </a:t>
            </a:r>
          </a:p>
        </p:txBody>
      </p:sp>
      <p:pic>
        <p:nvPicPr>
          <p:cNvPr id="18" name="Graphic 17">
            <a:extLst>
              <a:ext uri="{FF2B5EF4-FFF2-40B4-BE49-F238E27FC236}">
                <a16:creationId xmlns:a16="http://schemas.microsoft.com/office/drawing/2014/main" id="{00BB70F3-ACB6-EC8A-0E3F-6ABDC47A2D7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817958" y="1241085"/>
            <a:ext cx="1109423" cy="1130839"/>
          </a:xfrm>
          <a:prstGeom prst="rect">
            <a:avLst/>
          </a:prstGeom>
        </p:spPr>
      </p:pic>
      <p:pic>
        <p:nvPicPr>
          <p:cNvPr id="19" name="Graphic 18">
            <a:extLst>
              <a:ext uri="{FF2B5EF4-FFF2-40B4-BE49-F238E27FC236}">
                <a16:creationId xmlns:a16="http://schemas.microsoft.com/office/drawing/2014/main" id="{6F1A40F8-6F73-6FD6-2B6A-D9DCB4B7E77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38432" y="2516522"/>
            <a:ext cx="1109423" cy="1130839"/>
          </a:xfrm>
          <a:prstGeom prst="rect">
            <a:avLst/>
          </a:prstGeom>
        </p:spPr>
      </p:pic>
      <p:pic>
        <p:nvPicPr>
          <p:cNvPr id="20" name="Graphic 19">
            <a:extLst>
              <a:ext uri="{FF2B5EF4-FFF2-40B4-BE49-F238E27FC236}">
                <a16:creationId xmlns:a16="http://schemas.microsoft.com/office/drawing/2014/main" id="{DDE3A4EA-3ADC-34BE-5BEE-AB9F5E0C821B}"/>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150624" y="2623756"/>
            <a:ext cx="1109423" cy="1130839"/>
          </a:xfrm>
          <a:prstGeom prst="rect">
            <a:avLst/>
          </a:prstGeom>
        </p:spPr>
      </p:pic>
      <p:pic>
        <p:nvPicPr>
          <p:cNvPr id="22" name="Graphic 21">
            <a:extLst>
              <a:ext uri="{FF2B5EF4-FFF2-40B4-BE49-F238E27FC236}">
                <a16:creationId xmlns:a16="http://schemas.microsoft.com/office/drawing/2014/main" id="{D3169FC6-DE1A-909C-E468-E7098F76CCBF}"/>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634998" y="1227069"/>
            <a:ext cx="1109423" cy="1130839"/>
          </a:xfrm>
          <a:prstGeom prst="rect">
            <a:avLst/>
          </a:prstGeom>
        </p:spPr>
      </p:pic>
      <p:pic>
        <p:nvPicPr>
          <p:cNvPr id="24" name="Graphic 23">
            <a:extLst>
              <a:ext uri="{FF2B5EF4-FFF2-40B4-BE49-F238E27FC236}">
                <a16:creationId xmlns:a16="http://schemas.microsoft.com/office/drawing/2014/main" id="{309E2D61-4F07-C48C-39BF-93203185148D}"/>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226478" y="1241085"/>
            <a:ext cx="1109423" cy="1130839"/>
          </a:xfrm>
          <a:prstGeom prst="rect">
            <a:avLst/>
          </a:prstGeom>
        </p:spPr>
      </p:pic>
      <p:pic>
        <p:nvPicPr>
          <p:cNvPr id="25" name="Graphic 24">
            <a:extLst>
              <a:ext uri="{FF2B5EF4-FFF2-40B4-BE49-F238E27FC236}">
                <a16:creationId xmlns:a16="http://schemas.microsoft.com/office/drawing/2014/main" id="{9482C26C-FFBE-238C-7952-1D4BE678FB8F}"/>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546560" y="2553148"/>
            <a:ext cx="1109423" cy="1130839"/>
          </a:xfrm>
          <a:prstGeom prst="rect">
            <a:avLst/>
          </a:prstGeom>
        </p:spPr>
      </p:pic>
      <p:pic>
        <p:nvPicPr>
          <p:cNvPr id="9" name="Picture 8" descr="A close up of a logo&#10;&#10;Description automatically generated">
            <a:extLst>
              <a:ext uri="{FF2B5EF4-FFF2-40B4-BE49-F238E27FC236}">
                <a16:creationId xmlns:a16="http://schemas.microsoft.com/office/drawing/2014/main" id="{14846EBF-9A49-8C77-26F0-A0ADF64BC24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442303" y="4714909"/>
            <a:ext cx="2943138" cy="486114"/>
          </a:xfrm>
          <a:prstGeom prst="rect">
            <a:avLst/>
          </a:prstGeom>
        </p:spPr>
      </p:pic>
      <p:pic>
        <p:nvPicPr>
          <p:cNvPr id="6" name="Graphic 5">
            <a:extLst>
              <a:ext uri="{FF2B5EF4-FFF2-40B4-BE49-F238E27FC236}">
                <a16:creationId xmlns:a16="http://schemas.microsoft.com/office/drawing/2014/main" id="{10711F4B-9C0C-6889-ED87-AD12A24D4E0F}"/>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7157093" y="1276520"/>
            <a:ext cx="1074678" cy="1079548"/>
          </a:xfrm>
          <a:prstGeom prst="rect">
            <a:avLst/>
          </a:prstGeom>
        </p:spPr>
      </p:pic>
      <p:pic>
        <p:nvPicPr>
          <p:cNvPr id="5" name="Imagem 11">
            <a:extLst>
              <a:ext uri="{FF2B5EF4-FFF2-40B4-BE49-F238E27FC236}">
                <a16:creationId xmlns:a16="http://schemas.microsoft.com/office/drawing/2014/main" id="{9DCE8DD0-8479-2F16-3250-C3C7E6F3ABDF}"/>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t="-2509"/>
          <a:stretch/>
        </p:blipFill>
        <p:spPr>
          <a:xfrm>
            <a:off x="8500802" y="5136263"/>
            <a:ext cx="806874" cy="827120"/>
          </a:xfrm>
          <a:prstGeom prst="rect">
            <a:avLst/>
          </a:prstGeom>
        </p:spPr>
      </p:pic>
      <p:sp>
        <p:nvSpPr>
          <p:cNvPr id="7" name="TextBox 6">
            <a:extLst>
              <a:ext uri="{FF2B5EF4-FFF2-40B4-BE49-F238E27FC236}">
                <a16:creationId xmlns:a16="http://schemas.microsoft.com/office/drawing/2014/main" id="{ACA20FF6-226C-F08F-C9ED-81A5CDDB2F4C}"/>
              </a:ext>
            </a:extLst>
          </p:cNvPr>
          <p:cNvSpPr txBox="1"/>
          <p:nvPr/>
        </p:nvSpPr>
        <p:spPr>
          <a:xfrm>
            <a:off x="552725" y="6698647"/>
            <a:ext cx="5785707" cy="107722"/>
          </a:xfrm>
          <a:prstGeom prst="rect">
            <a:avLst/>
          </a:prstGeom>
          <a:noFill/>
        </p:spPr>
        <p:txBody>
          <a:bodyPr wrap="square" lIns="0" tIns="0" rIns="0" bIns="0" rtlCol="0">
            <a:spAutoFit/>
          </a:bodyPr>
          <a:lstStyle/>
          <a:p>
            <a:pPr algn="l"/>
            <a:r>
              <a:rPr lang="en-US" sz="700">
                <a:solidFill>
                  <a:srgbClr val="4D3C35"/>
                </a:solidFill>
                <a:latin typeface="DM Sans 14pt" panose="020B0604020202020204"/>
              </a:rPr>
              <a:t>Prevent hair loss is a drug claim in USA to use improves hair density </a:t>
            </a:r>
          </a:p>
        </p:txBody>
      </p:sp>
      <p:pic>
        <p:nvPicPr>
          <p:cNvPr id="8" name="Graphic 7">
            <a:extLst>
              <a:ext uri="{FF2B5EF4-FFF2-40B4-BE49-F238E27FC236}">
                <a16:creationId xmlns:a16="http://schemas.microsoft.com/office/drawing/2014/main" id="{506AF749-7A90-A6A0-73F4-EA9B507A860D}"/>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937333" y="2528899"/>
            <a:ext cx="1158666" cy="1163916"/>
          </a:xfrm>
          <a:prstGeom prst="rect">
            <a:avLst/>
          </a:prstGeom>
        </p:spPr>
      </p:pic>
    </p:spTree>
    <p:extLst>
      <p:ext uri="{BB962C8B-B14F-4D97-AF65-F5344CB8AC3E}">
        <p14:creationId xmlns:p14="http://schemas.microsoft.com/office/powerpoint/2010/main" val="3429005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curly hair smiling&#10;&#10;Description automatically generated">
            <a:extLst>
              <a:ext uri="{FF2B5EF4-FFF2-40B4-BE49-F238E27FC236}">
                <a16:creationId xmlns:a16="http://schemas.microsoft.com/office/drawing/2014/main" id="{E8F8F877-C48F-1F92-F69F-A27B5A30C390}"/>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D00D6B5B-63DE-3187-DDD5-D39C5F2777A3}"/>
              </a:ext>
            </a:extLst>
          </p:cNvPr>
          <p:cNvSpPr>
            <a:spLocks noGrp="1"/>
          </p:cNvSpPr>
          <p:nvPr>
            <p:ph type="title"/>
          </p:nvPr>
        </p:nvSpPr>
        <p:spPr/>
        <p:txBody>
          <a:bodyPr/>
          <a:lstStyle/>
          <a:p>
            <a:r>
              <a:rPr lang="en-US"/>
              <a:t>05</a:t>
            </a:r>
          </a:p>
        </p:txBody>
      </p:sp>
      <p:sp>
        <p:nvSpPr>
          <p:cNvPr id="2" name="Text Placeholder 1">
            <a:extLst>
              <a:ext uri="{FF2B5EF4-FFF2-40B4-BE49-F238E27FC236}">
                <a16:creationId xmlns:a16="http://schemas.microsoft.com/office/drawing/2014/main" id="{8FA071AA-C21F-531A-524C-361F25CE4D66}"/>
              </a:ext>
            </a:extLst>
          </p:cNvPr>
          <p:cNvSpPr>
            <a:spLocks noGrp="1"/>
          </p:cNvSpPr>
          <p:nvPr>
            <p:ph type="body" sz="quarter" idx="20"/>
          </p:nvPr>
        </p:nvSpPr>
        <p:spPr>
          <a:xfrm>
            <a:off x="2196000" y="302400"/>
            <a:ext cx="9700341" cy="1554109"/>
          </a:xfrm>
        </p:spPr>
        <p:txBody>
          <a:bodyPr/>
          <a:lstStyle/>
          <a:p>
            <a:r>
              <a:rPr lang="en-US"/>
              <a:t>Our solution</a:t>
            </a:r>
          </a:p>
        </p:txBody>
      </p:sp>
      <p:pic>
        <p:nvPicPr>
          <p:cNvPr id="10" name="Graphic 9">
            <a:extLst>
              <a:ext uri="{FF2B5EF4-FFF2-40B4-BE49-F238E27FC236}">
                <a16:creationId xmlns:a16="http://schemas.microsoft.com/office/drawing/2014/main" id="{8FA376A8-3B38-19A5-07A7-03CC72F4BED4}"/>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42730" r="35849"/>
          <a:stretch/>
        </p:blipFill>
        <p:spPr>
          <a:xfrm rot="3868804">
            <a:off x="-2498856" y="1925681"/>
            <a:ext cx="6183369" cy="4851087"/>
          </a:xfrm>
          <a:prstGeom prst="rect">
            <a:avLst/>
          </a:prstGeom>
        </p:spPr>
      </p:pic>
      <p:sp>
        <p:nvSpPr>
          <p:cNvPr id="3" name="TextBox 2">
            <a:extLst>
              <a:ext uri="{FF2B5EF4-FFF2-40B4-BE49-F238E27FC236}">
                <a16:creationId xmlns:a16="http://schemas.microsoft.com/office/drawing/2014/main" id="{560CFF40-FE75-6343-DF88-F96A0BD5BED2}"/>
              </a:ext>
            </a:extLst>
          </p:cNvPr>
          <p:cNvSpPr txBox="1"/>
          <p:nvPr/>
        </p:nvSpPr>
        <p:spPr>
          <a:xfrm>
            <a:off x="7251816" y="696220"/>
            <a:ext cx="4167447" cy="1569660"/>
          </a:xfrm>
          <a:prstGeom prst="rect">
            <a:avLst/>
          </a:prstGeom>
          <a:noFill/>
        </p:spPr>
        <p:txBody>
          <a:bodyPr wrap="square" rtlCol="0">
            <a:spAutoFit/>
          </a:bodyPr>
          <a:lstStyle/>
          <a:p>
            <a:pPr marL="285750" indent="-285750">
              <a:buFont typeface="Arial" panose="020B0604020202020204" pitchFamily="34" charset="0"/>
              <a:buChar char="•"/>
            </a:pPr>
            <a:r>
              <a:rPr lang="en-US" sz="2400" b="1" err="1">
                <a:solidFill>
                  <a:srgbClr val="D9B0EA"/>
                </a:solidFill>
              </a:rPr>
              <a:t>ULocks</a:t>
            </a:r>
            <a:endParaRPr lang="en-US" sz="2400" b="1">
              <a:solidFill>
                <a:srgbClr val="D9B0EA"/>
              </a:solidFill>
            </a:endParaRPr>
          </a:p>
          <a:p>
            <a:pPr marL="285750" indent="-285750">
              <a:buFont typeface="Arial" panose="020B0604020202020204" pitchFamily="34" charset="0"/>
              <a:buChar char="•"/>
            </a:pPr>
            <a:r>
              <a:rPr lang="en-US" sz="2400" b="1">
                <a:solidFill>
                  <a:schemeClr val="bg1">
                    <a:lumMod val="85000"/>
                  </a:schemeClr>
                </a:solidFill>
              </a:rPr>
              <a:t>The natural origin actives and vitamins</a:t>
            </a:r>
          </a:p>
          <a:p>
            <a:pPr marL="285750" indent="-285750">
              <a:buFont typeface="Arial" panose="020B0604020202020204" pitchFamily="34" charset="0"/>
              <a:buChar char="•"/>
            </a:pPr>
            <a:r>
              <a:rPr lang="en-US" sz="2400" b="1">
                <a:solidFill>
                  <a:schemeClr val="bg1">
                    <a:lumMod val="85000"/>
                  </a:schemeClr>
                </a:solidFill>
              </a:rPr>
              <a:t>The signature fragrance</a:t>
            </a:r>
          </a:p>
        </p:txBody>
      </p:sp>
    </p:spTree>
    <p:extLst>
      <p:ext uri="{BB962C8B-B14F-4D97-AF65-F5344CB8AC3E}">
        <p14:creationId xmlns:p14="http://schemas.microsoft.com/office/powerpoint/2010/main" val="3538891941"/>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4" name="Imagem 3" descr="Ícone&#10;&#10;Descrição gerada automaticamente">
            <a:extLst>
              <a:ext uri="{FF2B5EF4-FFF2-40B4-BE49-F238E27FC236}">
                <a16:creationId xmlns:a16="http://schemas.microsoft.com/office/drawing/2014/main" id="{964AD437-720D-2613-FF94-607B64192FE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6" y="0"/>
            <a:ext cx="12189533" cy="6859388"/>
          </a:xfrm>
          <a:prstGeom prst="rect">
            <a:avLst/>
          </a:prstGeom>
        </p:spPr>
      </p:pic>
      <p:sp>
        <p:nvSpPr>
          <p:cNvPr id="2" name="CaixaDeTexto 1">
            <a:extLst>
              <a:ext uri="{FF2B5EF4-FFF2-40B4-BE49-F238E27FC236}">
                <a16:creationId xmlns:a16="http://schemas.microsoft.com/office/drawing/2014/main" id="{CBF25326-63DF-5C43-16D6-F25CF99415D0}"/>
              </a:ext>
            </a:extLst>
          </p:cNvPr>
          <p:cNvSpPr txBox="1"/>
          <p:nvPr/>
        </p:nvSpPr>
        <p:spPr>
          <a:xfrm>
            <a:off x="627708" y="5106155"/>
            <a:ext cx="2945393" cy="10770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Feel the pleasure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dirty="0">
                <a:ln>
                  <a:noFill/>
                </a:ln>
                <a:solidFill>
                  <a:srgbClr val="000000"/>
                </a:solidFill>
                <a:effectLst/>
                <a:uLnTx/>
                <a:uFillTx/>
                <a:latin typeface="DM Sans 14pt" pitchFamily="2" charset="77"/>
                <a:ea typeface="+mn-ea"/>
                <a:cs typeface="+mn-cs"/>
              </a:rPr>
              <a:t>of unique 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dirty="0">
                <a:ln>
                  <a:noFill/>
                </a:ln>
                <a:solidFill>
                  <a:srgbClr val="000000"/>
                </a:solidFill>
                <a:effectLst/>
                <a:uLnTx/>
                <a:uFillTx/>
                <a:latin typeface="DM Sans 14pt" pitchFamily="2" charset="77"/>
                <a:ea typeface="+mn-ea"/>
                <a:cs typeface="+mn-cs"/>
              </a:rPr>
              <a:t>for textured hair.</a:t>
            </a:r>
          </a:p>
        </p:txBody>
      </p:sp>
    </p:spTree>
    <p:extLst>
      <p:ext uri="{BB962C8B-B14F-4D97-AF65-F5344CB8AC3E}">
        <p14:creationId xmlns:p14="http://schemas.microsoft.com/office/powerpoint/2010/main" val="1744262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7" name="Imagem 6">
            <a:extLst>
              <a:ext uri="{FF2B5EF4-FFF2-40B4-BE49-F238E27FC236}">
                <a16:creationId xmlns:a16="http://schemas.microsoft.com/office/drawing/2014/main" id="{8B735D5D-A3B6-B32A-7B24-AA339CB83C1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8693"/>
            <a:ext cx="12192000" cy="6858000"/>
          </a:xfrm>
          <a:prstGeom prst="rect">
            <a:avLst/>
          </a:prstGeom>
        </p:spPr>
      </p:pic>
      <p:sp>
        <p:nvSpPr>
          <p:cNvPr id="2" name="CaixaDeTexto 1">
            <a:extLst>
              <a:ext uri="{FF2B5EF4-FFF2-40B4-BE49-F238E27FC236}">
                <a16:creationId xmlns:a16="http://schemas.microsoft.com/office/drawing/2014/main" id="{CED08560-F518-B0F9-3395-6641C2FB155E}"/>
              </a:ext>
            </a:extLst>
          </p:cNvPr>
          <p:cNvSpPr txBox="1"/>
          <p:nvPr/>
        </p:nvSpPr>
        <p:spPr>
          <a:xfrm>
            <a:off x="446638" y="1864041"/>
            <a:ext cx="2559113" cy="24314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BCFAF"/>
                </a:solidFill>
                <a:effectLst/>
                <a:uLnTx/>
                <a:uFillTx/>
                <a:latin typeface="Lora Medium" pitchFamily="2" charset="0"/>
                <a:ea typeface="+mn-ea"/>
                <a:cs typeface="+mn-cs"/>
              </a:rPr>
              <a:t>The textured hair care range</a:t>
            </a:r>
            <a:endParaRPr kumimoji="0" lang="en-US" sz="2400" b="0" i="0" u="none" strike="noStrike" kern="1200" cap="none" spc="0" normalizeH="0" baseline="0" noProof="0" dirty="0">
              <a:ln>
                <a:noFill/>
              </a:ln>
              <a:solidFill>
                <a:srgbClr val="EBCFAF"/>
              </a:solidFill>
              <a:effectLst/>
              <a:uLnTx/>
              <a:uFillTx/>
              <a:latin typeface="Lora Medium"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EBCFAF"/>
              </a:solidFill>
              <a:effectLst/>
              <a:uLnTx/>
              <a:uFillTx/>
              <a:latin typeface="Lora Medium Roman" panose="020B0604020202020204" charset="0"/>
              <a:ea typeface="+mn-ea"/>
              <a:cs typeface="+mn-cs"/>
            </a:endParaRPr>
          </a:p>
        </p:txBody>
      </p:sp>
      <p:pic>
        <p:nvPicPr>
          <p:cNvPr id="8" name="Imagem 7" descr="Ícone&#10;&#10;Descrição gerada automaticamente">
            <a:extLst>
              <a:ext uri="{FF2B5EF4-FFF2-40B4-BE49-F238E27FC236}">
                <a16:creationId xmlns:a16="http://schemas.microsoft.com/office/drawing/2014/main" id="{A03636F2-D547-3FC4-2686-1211338C4B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60738" y="2952205"/>
            <a:ext cx="385923" cy="613681"/>
          </a:xfrm>
          <a:prstGeom prst="rect">
            <a:avLst/>
          </a:prstGeom>
        </p:spPr>
      </p:pic>
      <p:pic>
        <p:nvPicPr>
          <p:cNvPr id="9" name="Imagem 8" descr="Ícone&#10;&#10;Descrição gerada automaticamente">
            <a:extLst>
              <a:ext uri="{FF2B5EF4-FFF2-40B4-BE49-F238E27FC236}">
                <a16:creationId xmlns:a16="http://schemas.microsoft.com/office/drawing/2014/main" id="{03EFBF31-2DFA-43F7-5133-3331EFCC01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52962" y="3695683"/>
            <a:ext cx="393699" cy="1066796"/>
          </a:xfrm>
          <a:prstGeom prst="rect">
            <a:avLst/>
          </a:prstGeom>
        </p:spPr>
      </p:pic>
      <p:sp>
        <p:nvSpPr>
          <p:cNvPr id="10" name="CaixaDeTexto 9">
            <a:extLst>
              <a:ext uri="{FF2B5EF4-FFF2-40B4-BE49-F238E27FC236}">
                <a16:creationId xmlns:a16="http://schemas.microsoft.com/office/drawing/2014/main" id="{4282B7F4-DD60-C755-E340-FA7C88D366FB}"/>
              </a:ext>
            </a:extLst>
          </p:cNvPr>
          <p:cNvSpPr txBox="1"/>
          <p:nvPr/>
        </p:nvSpPr>
        <p:spPr>
          <a:xfrm>
            <a:off x="4439070" y="2888708"/>
            <a:ext cx="146477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8041A1"/>
                </a:solidFill>
                <a:effectLst/>
                <a:uLnTx/>
                <a:uFillTx/>
                <a:latin typeface="Lora Medium" pitchFamily="2" charset="0"/>
                <a:ea typeface="+mn-ea"/>
                <a:cs typeface="+mn-cs"/>
              </a:rPr>
              <a:t>SELECTED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4D3C35"/>
                </a:solidFill>
                <a:effectLst/>
                <a:uLnTx/>
                <a:uFillTx/>
                <a:latin typeface="Lora Medium" pitchFamily="2" charset="0"/>
                <a:ea typeface="+mn-ea"/>
                <a:cs typeface="+mn-cs"/>
              </a:rPr>
              <a:t>LockCare</a:t>
            </a:r>
            <a:endPar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rPr>
              <a:t>complexes</a:t>
            </a:r>
            <a:endParaRPr kumimoji="0" lang="en-US" sz="1200" b="1" i="0" u="none" strike="noStrike" kern="1200" cap="none" spc="0" normalizeH="0" baseline="0" noProof="0" dirty="0">
              <a:ln>
                <a:noFill/>
              </a:ln>
              <a:solidFill>
                <a:srgbClr val="4D3C35"/>
              </a:solidFill>
              <a:effectLst/>
              <a:uLnTx/>
              <a:uFillTx/>
              <a:latin typeface="Lora Medium" pitchFamily="2" charset="0"/>
              <a:ea typeface="+mn-ea"/>
              <a:cs typeface="+mn-cs"/>
            </a:endParaRPr>
          </a:p>
        </p:txBody>
      </p:sp>
      <p:pic>
        <p:nvPicPr>
          <p:cNvPr id="17" name="Imagem 16" descr="Tela de televisão&#10;&#10;Descrição gerada automaticamente">
            <a:extLst>
              <a:ext uri="{FF2B5EF4-FFF2-40B4-BE49-F238E27FC236}">
                <a16:creationId xmlns:a16="http://schemas.microsoft.com/office/drawing/2014/main" id="{BC1D8A14-CCE5-B116-B39A-C1013B264C4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81291" y="3596725"/>
            <a:ext cx="188276" cy="180431"/>
          </a:xfrm>
          <a:prstGeom prst="rect">
            <a:avLst/>
          </a:prstGeom>
        </p:spPr>
      </p:pic>
      <p:pic>
        <p:nvPicPr>
          <p:cNvPr id="18" name="Imagem 17" descr="Ícone&#10;&#10;Descrição gerada automaticamente">
            <a:extLst>
              <a:ext uri="{FF2B5EF4-FFF2-40B4-BE49-F238E27FC236}">
                <a16:creationId xmlns:a16="http://schemas.microsoft.com/office/drawing/2014/main" id="{9A18E86E-FEF2-CE44-CC54-82208227D4A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17673" y="2952205"/>
            <a:ext cx="385923" cy="613681"/>
          </a:xfrm>
          <a:prstGeom prst="rect">
            <a:avLst/>
          </a:prstGeom>
        </p:spPr>
      </p:pic>
      <p:pic>
        <p:nvPicPr>
          <p:cNvPr id="19" name="Imagem 18" descr="Ícone&#10;&#10;Descrição gerada automaticamente">
            <a:extLst>
              <a:ext uri="{FF2B5EF4-FFF2-40B4-BE49-F238E27FC236}">
                <a16:creationId xmlns:a16="http://schemas.microsoft.com/office/drawing/2014/main" id="{431D0E12-6865-01D2-AF9D-D75741307F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21448" y="3695683"/>
            <a:ext cx="393699" cy="1066796"/>
          </a:xfrm>
          <a:prstGeom prst="rect">
            <a:avLst/>
          </a:prstGeom>
        </p:spPr>
      </p:pic>
      <p:sp>
        <p:nvSpPr>
          <p:cNvPr id="20" name="CaixaDeTexto 19">
            <a:extLst>
              <a:ext uri="{FF2B5EF4-FFF2-40B4-BE49-F238E27FC236}">
                <a16:creationId xmlns:a16="http://schemas.microsoft.com/office/drawing/2014/main" id="{C2A8B031-46F5-C112-DAD2-81542E122244}"/>
              </a:ext>
            </a:extLst>
          </p:cNvPr>
          <p:cNvSpPr txBox="1"/>
          <p:nvPr/>
        </p:nvSpPr>
        <p:spPr>
          <a:xfrm>
            <a:off x="7813889" y="2888708"/>
            <a:ext cx="146477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8041A1"/>
                </a:solidFill>
                <a:effectLst/>
                <a:uLnTx/>
                <a:uFillTx/>
                <a:latin typeface="Lora Medium" pitchFamily="2" charset="0"/>
                <a:ea typeface="+mn-ea"/>
                <a:cs typeface="+mn-cs"/>
              </a:rPr>
              <a:t>UNIQUE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4D3C35"/>
                </a:solidFill>
                <a:effectLst/>
                <a:uLnTx/>
                <a:uFillTx/>
                <a:latin typeface="Lora Medium" pitchFamily="2" charset="0"/>
                <a:ea typeface="+mn-ea"/>
                <a:cs typeface="+mn-cs"/>
              </a:rPr>
              <a:t>LockScent</a:t>
            </a:r>
            <a:r>
              <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rPr>
              <a:t>™</a:t>
            </a:r>
            <a:br>
              <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rPr>
            </a:br>
            <a:r>
              <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rPr>
              <a:t>technology</a:t>
            </a:r>
            <a:endParaRPr kumimoji="0" lang="en-US" sz="1200" b="1" i="0" u="none" strike="noStrike" kern="1200" cap="none" spc="0" normalizeH="0" baseline="0" noProof="0" dirty="0">
              <a:ln>
                <a:noFill/>
              </a:ln>
              <a:solidFill>
                <a:srgbClr val="4D3C35"/>
              </a:solidFill>
              <a:effectLst/>
              <a:uLnTx/>
              <a:uFillTx/>
              <a:latin typeface="Lora Medium" pitchFamily="2" charset="0"/>
              <a:ea typeface="+mn-ea"/>
              <a:cs typeface="+mn-cs"/>
            </a:endParaRPr>
          </a:p>
        </p:txBody>
      </p:sp>
      <p:sp>
        <p:nvSpPr>
          <p:cNvPr id="3" name="Rectangle 2">
            <a:extLst>
              <a:ext uri="{FF2B5EF4-FFF2-40B4-BE49-F238E27FC236}">
                <a16:creationId xmlns:a16="http://schemas.microsoft.com/office/drawing/2014/main" id="{BA4DFA9C-3C18-B09A-EC59-B1C3E0138A9F}"/>
              </a:ext>
            </a:extLst>
          </p:cNvPr>
          <p:cNvSpPr/>
          <p:nvPr/>
        </p:nvSpPr>
        <p:spPr>
          <a:xfrm>
            <a:off x="5756542" y="3079759"/>
            <a:ext cx="1464772" cy="6136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8041A1"/>
                </a:solidFill>
                <a:effectLst/>
                <a:uLnTx/>
                <a:uFillTx/>
                <a:latin typeface="DM Sans" pitchFamily="2" charset="0"/>
                <a:ea typeface="+mn-ea"/>
                <a:cs typeface="+mn-cs"/>
              </a:rPr>
              <a:t>BASES &amp; FRAGRANCE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8041A1"/>
                </a:solidFill>
                <a:effectLst/>
                <a:uLnTx/>
                <a:uFillTx/>
                <a:latin typeface="DM Sans" pitchFamily="2" charset="0"/>
                <a:ea typeface="+mn-ea"/>
                <a:cs typeface="+mn-cs"/>
              </a:rPr>
              <a:t>CONSCIOUSLY DESIGNED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8041A1"/>
              </a:solidFill>
              <a:effectLst/>
              <a:uLnTx/>
              <a:uFillTx/>
              <a:latin typeface="DM Sans"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8041A1"/>
              </a:solidFill>
              <a:effectLst/>
              <a:uLnTx/>
              <a:uFillTx/>
              <a:latin typeface="DM Sans 14pt"/>
              <a:ea typeface="+mn-ea"/>
              <a:cs typeface="+mn-cs"/>
            </a:endParaRPr>
          </a:p>
        </p:txBody>
      </p:sp>
      <p:pic>
        <p:nvPicPr>
          <p:cNvPr id="25" name="Imagem 11">
            <a:extLst>
              <a:ext uri="{FF2B5EF4-FFF2-40B4-BE49-F238E27FC236}">
                <a16:creationId xmlns:a16="http://schemas.microsoft.com/office/drawing/2014/main" id="{2EA43917-6001-E5F6-3448-36964BEF598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2509"/>
          <a:stretch/>
        </p:blipFill>
        <p:spPr>
          <a:xfrm>
            <a:off x="6096950" y="3856052"/>
            <a:ext cx="806874" cy="827120"/>
          </a:xfrm>
          <a:prstGeom prst="rect">
            <a:avLst/>
          </a:prstGeom>
        </p:spPr>
      </p:pic>
      <p:sp>
        <p:nvSpPr>
          <p:cNvPr id="26" name="TextBox 25">
            <a:extLst>
              <a:ext uri="{FF2B5EF4-FFF2-40B4-BE49-F238E27FC236}">
                <a16:creationId xmlns:a16="http://schemas.microsoft.com/office/drawing/2014/main" id="{E695F4E4-15D8-29A4-41DE-B2BDAC02BE88}"/>
              </a:ext>
            </a:extLst>
          </p:cNvPr>
          <p:cNvSpPr txBox="1"/>
          <p:nvPr/>
        </p:nvSpPr>
        <p:spPr>
          <a:xfrm>
            <a:off x="446638" y="3856052"/>
            <a:ext cx="264262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Developed by you</a:t>
            </a:r>
            <a:r>
              <a:rPr kumimoji="0" lang="en-US" sz="2000" b="1" i="0" u="none" strike="noStrike" kern="1200" cap="none" spc="0" normalizeH="0" baseline="30000" noProof="0" dirty="0">
                <a:ln>
                  <a:noFill/>
                </a:ln>
                <a:solidFill>
                  <a:srgbClr val="EBCFAF"/>
                </a:solidFill>
                <a:effectLst/>
                <a:uLnTx/>
                <a:uFillTx/>
                <a:latin typeface="Lora Medium Roman" panose="020B0604020202020204" charset="0"/>
                <a:ea typeface="+mn-ea"/>
                <a:cs typeface="+mn-cs"/>
              </a:rPr>
              <a:t>1</a:t>
            </a: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with you</a:t>
            </a:r>
            <a:r>
              <a:rPr kumimoji="0" lang="en-US" sz="2000" b="1" i="0" u="none" strike="noStrike" kern="1200" cap="none" spc="0" normalizeH="0" baseline="30000" noProof="0" dirty="0">
                <a:ln>
                  <a:noFill/>
                </a:ln>
                <a:solidFill>
                  <a:srgbClr val="EBCFAF"/>
                </a:solidFill>
                <a:effectLst/>
                <a:uLnTx/>
                <a:uFillTx/>
                <a:latin typeface="Lora Medium Roman" panose="020B0604020202020204" charset="0"/>
                <a:ea typeface="+mn-ea"/>
                <a:cs typeface="+mn-cs"/>
              </a:rPr>
              <a:t>2</a:t>
            </a: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and for you</a:t>
            </a:r>
            <a:r>
              <a:rPr kumimoji="0" lang="en-US" sz="2000" b="1" i="0" u="none" strike="noStrike" kern="1200" cap="none" spc="0" normalizeH="0" baseline="30000" noProof="0" dirty="0">
                <a:ln>
                  <a:noFill/>
                </a:ln>
                <a:solidFill>
                  <a:srgbClr val="EBCFAF"/>
                </a:solidFill>
                <a:effectLst/>
                <a:uLnTx/>
                <a:uFillTx/>
                <a:latin typeface="Lora Medium Roman" panose="020B0604020202020204" charset="0"/>
                <a:ea typeface="+mn-ea"/>
                <a:cs typeface="+mn-cs"/>
              </a:rPr>
              <a:t>3</a:t>
            </a:r>
            <a:endPar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endParaRPr>
          </a:p>
        </p:txBody>
      </p:sp>
      <p:sp>
        <p:nvSpPr>
          <p:cNvPr id="27" name="CaixaDeTexto 3">
            <a:extLst>
              <a:ext uri="{FF2B5EF4-FFF2-40B4-BE49-F238E27FC236}">
                <a16:creationId xmlns:a16="http://schemas.microsoft.com/office/drawing/2014/main" id="{C416277A-06D8-D4F3-D77B-82B7CA56AB45}"/>
              </a:ext>
            </a:extLst>
          </p:cNvPr>
          <p:cNvSpPr txBox="1"/>
          <p:nvPr/>
        </p:nvSpPr>
        <p:spPr>
          <a:xfrm>
            <a:off x="4348535" y="5548394"/>
            <a:ext cx="2151852"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DM Sans" pitchFamily="2" charset="0"/>
                <a:ea typeface="+mn-ea"/>
                <a:cs typeface="+mn-cs"/>
              </a:rPr>
              <a:t>with the double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DM Sans" pitchFamily="2" charset="0"/>
                <a:ea typeface="+mn-ea"/>
                <a:cs typeface="+mn-cs"/>
              </a:rPr>
              <a:t>Lock power</a:t>
            </a:r>
            <a:endParaRPr kumimoji="0" lang="en-US" sz="1050" b="0" i="0" u="none" strike="noStrike" kern="1200" cap="none" spc="0" normalizeH="0" baseline="0" noProof="0" dirty="0">
              <a:ln>
                <a:noFill/>
              </a:ln>
              <a:solidFill>
                <a:srgbClr val="EBCFAF"/>
              </a:solidFill>
              <a:effectLst/>
              <a:uLnTx/>
              <a:uFillTx/>
              <a:latin typeface="DM Sans" pitchFamily="2" charset="0"/>
              <a:ea typeface="+mn-ea"/>
              <a:cs typeface="+mn-cs"/>
            </a:endParaRPr>
          </a:p>
        </p:txBody>
      </p:sp>
      <p:sp>
        <p:nvSpPr>
          <p:cNvPr id="4" name="CaixaDeTexto 12">
            <a:extLst>
              <a:ext uri="{FF2B5EF4-FFF2-40B4-BE49-F238E27FC236}">
                <a16:creationId xmlns:a16="http://schemas.microsoft.com/office/drawing/2014/main" id="{C8A3BDE5-CFFC-405B-7121-4E973FFC3582}"/>
              </a:ext>
            </a:extLst>
          </p:cNvPr>
          <p:cNvSpPr txBox="1"/>
          <p:nvPr/>
        </p:nvSpPr>
        <p:spPr>
          <a:xfrm>
            <a:off x="4439070" y="4134396"/>
            <a:ext cx="151480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mn-ea"/>
                <a:cs typeface="+mn-cs"/>
              </a:rPr>
              <a:t>Vitamins and natural origin actives for effective care in sensorial textures</a:t>
            </a:r>
          </a:p>
        </p:txBody>
      </p:sp>
      <p:sp>
        <p:nvSpPr>
          <p:cNvPr id="6" name="CaixaDeTexto 9">
            <a:extLst>
              <a:ext uri="{FF2B5EF4-FFF2-40B4-BE49-F238E27FC236}">
                <a16:creationId xmlns:a16="http://schemas.microsoft.com/office/drawing/2014/main" id="{857BE58B-1C39-9F0D-F929-017C57EF9D5E}"/>
              </a:ext>
            </a:extLst>
          </p:cNvPr>
          <p:cNvSpPr txBox="1"/>
          <p:nvPr/>
        </p:nvSpPr>
        <p:spPr>
          <a:xfrm>
            <a:off x="3578911" y="2274319"/>
            <a:ext cx="22755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8041A1"/>
                </a:solidFill>
                <a:effectLst/>
                <a:uLnTx/>
                <a:uFillTx/>
                <a:latin typeface="Lora Medium" pitchFamily="2" charset="0"/>
                <a:ea typeface="+mn-ea"/>
                <a:cs typeface="+mn-cs"/>
              </a:rPr>
              <a:t>PERSONAL CARE</a:t>
            </a:r>
          </a:p>
        </p:txBody>
      </p:sp>
      <p:sp>
        <p:nvSpPr>
          <p:cNvPr id="11" name="CaixaDeTexto 9">
            <a:extLst>
              <a:ext uri="{FF2B5EF4-FFF2-40B4-BE49-F238E27FC236}">
                <a16:creationId xmlns:a16="http://schemas.microsoft.com/office/drawing/2014/main" id="{84E8B0A5-BA0C-9C99-D7DC-C0E91141755E}"/>
              </a:ext>
            </a:extLst>
          </p:cNvPr>
          <p:cNvSpPr txBox="1"/>
          <p:nvPr/>
        </p:nvSpPr>
        <p:spPr>
          <a:xfrm>
            <a:off x="7141273" y="2274319"/>
            <a:ext cx="2275565"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8041A1"/>
                </a:solidFill>
                <a:effectLst/>
                <a:uLnTx/>
                <a:uFillTx/>
                <a:latin typeface="Lora Medium" pitchFamily="2" charset="0"/>
                <a:ea typeface="+mn-ea"/>
                <a:cs typeface="+mn-cs"/>
              </a:rPr>
              <a:t>PERFUMERY</a:t>
            </a:r>
          </a:p>
        </p:txBody>
      </p:sp>
      <p:sp>
        <p:nvSpPr>
          <p:cNvPr id="12" name="CaixaDeTexto 4">
            <a:extLst>
              <a:ext uri="{FF2B5EF4-FFF2-40B4-BE49-F238E27FC236}">
                <a16:creationId xmlns:a16="http://schemas.microsoft.com/office/drawing/2014/main" id="{C938966C-CDB0-FE84-C7E2-725F4CE809C7}"/>
              </a:ext>
            </a:extLst>
          </p:cNvPr>
          <p:cNvSpPr txBox="1"/>
          <p:nvPr/>
        </p:nvSpPr>
        <p:spPr>
          <a:xfrm>
            <a:off x="-823" y="6295309"/>
            <a:ext cx="6501209" cy="553998"/>
          </a:xfrm>
          <a:prstGeom prst="rect">
            <a:avLst/>
          </a:prstGeom>
          <a:noFill/>
        </p:spPr>
        <p:txBody>
          <a:bodyPr wrap="square" rtlCol="0">
            <a:spAutoFit/>
          </a:bodyPr>
          <a:lstStyle/>
          <a:p>
            <a:pPr>
              <a:defRPr/>
            </a:pP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1. Range developed </a:t>
            </a:r>
            <a:r>
              <a:rPr lang="en-US" sz="600" dirty="0">
                <a:solidFill>
                  <a:srgbClr val="EBCFAF"/>
                </a:solidFill>
                <a:latin typeface="DM Sans 14pt" pitchFamily="2" charset="77"/>
              </a:rPr>
              <a:t>with a specialist textured hair consultant </a:t>
            </a:r>
            <a:endPar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2. </a:t>
            </a:r>
            <a:r>
              <a:rPr lang="en-US" sz="600" dirty="0">
                <a:solidFill>
                  <a:srgbClr val="EBCFAF"/>
                </a:solidFill>
                <a:latin typeface="DM Sans 14pt" pitchFamily="2" charset="77"/>
              </a:rPr>
              <a:t>External Consumer test – 29 users of textured hair products with Type 4 hair (28 % with 4A hair type, 41 % 4B, and 31 % 4C) – average age between 26-35 years old – 1 month usage test – France - 2023 </a:t>
            </a: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 U Locks fragrance – </a:t>
            </a:r>
            <a:r>
              <a:rPr lang="en-US" sz="600" dirty="0" err="1">
                <a:solidFill>
                  <a:srgbClr val="EBCFAF"/>
                </a:solidFill>
                <a:latin typeface="DM Sans 14pt" pitchFamily="2" charset="77"/>
              </a:rPr>
              <a:t>dsm</a:t>
            </a: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a:t>
            </a:r>
            <a:r>
              <a:rPr lang="en-US" sz="600" dirty="0">
                <a:solidFill>
                  <a:srgbClr val="EBCFAF"/>
                </a:solidFill>
                <a:latin typeface="DM Sans 14pt" pitchFamily="2" charset="77"/>
              </a:rPr>
              <a:t>f</a:t>
            </a:r>
            <a:r>
              <a:rPr kumimoji="0" lang="en-US" sz="600" b="0" i="0" u="none" strike="noStrike" kern="1200" cap="none" spc="0" normalizeH="0" baseline="0" noProof="0" dirty="0" err="1">
                <a:ln>
                  <a:noFill/>
                </a:ln>
                <a:solidFill>
                  <a:srgbClr val="EBCFAF"/>
                </a:solidFill>
                <a:effectLst/>
                <a:uLnTx/>
                <a:uFillTx/>
                <a:latin typeface="DM Sans 14pt" pitchFamily="2" charset="77"/>
                <a:ea typeface="+mn-ea"/>
                <a:cs typeface="+mn-cs"/>
              </a:rPr>
              <a:t>irmenich</a:t>
            </a: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 2023 - US Home Use Test – 113 women - best tester among women with curls/coils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3. Actives &amp; vitamins carefully selected to fit textured hair needs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4. </a:t>
            </a:r>
            <a:r>
              <a:rPr lang="en-US" sz="600" dirty="0">
                <a:solidFill>
                  <a:srgbClr val="EBCFAF"/>
                </a:solidFill>
                <a:latin typeface="DM Sans 14pt" pitchFamily="2" charset="77"/>
              </a:rPr>
              <a:t>Sensory test – 2023 – n=30 - overall fragrance intensity of the wash day routine (day 1) versus refreshing routine (day 1 + day 4 + day 7) on Hair Swatches</a:t>
            </a:r>
          </a:p>
        </p:txBody>
      </p:sp>
      <p:sp>
        <p:nvSpPr>
          <p:cNvPr id="13" name="CaixaDeTexto 21">
            <a:extLst>
              <a:ext uri="{FF2B5EF4-FFF2-40B4-BE49-F238E27FC236}">
                <a16:creationId xmlns:a16="http://schemas.microsoft.com/office/drawing/2014/main" id="{05A44FBE-1EE9-6545-61C3-40EE97C3C6EF}"/>
              </a:ext>
            </a:extLst>
          </p:cNvPr>
          <p:cNvSpPr txBox="1"/>
          <p:nvPr/>
        </p:nvSpPr>
        <p:spPr>
          <a:xfrm>
            <a:off x="7813889" y="4102988"/>
            <a:ext cx="167622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mn-ea"/>
                <a:cs typeface="+mn-cs"/>
              </a:rPr>
              <a:t>Long-lasting fragrance for continuous freshness until the next wash</a:t>
            </a:r>
            <a:r>
              <a:rPr kumimoji="0" lang="en-US" sz="1200" b="0" i="0" u="none" strike="noStrike" kern="1200" cap="none" spc="0" normalizeH="0" baseline="30000" noProof="0" dirty="0">
                <a:ln>
                  <a:noFill/>
                </a:ln>
                <a:solidFill>
                  <a:srgbClr val="4D3C35"/>
                </a:solidFill>
                <a:effectLst/>
                <a:uLnTx/>
                <a:uFillTx/>
                <a:latin typeface="DM Sans" pitchFamily="2" charset="0"/>
                <a:ea typeface="+mn-ea"/>
                <a:cs typeface="+mn-cs"/>
              </a:rPr>
              <a:t>4</a:t>
            </a:r>
            <a:endParaRPr kumimoji="0" lang="en-US" sz="1200" b="0" i="0" u="none" strike="noStrike" kern="1200" cap="none" spc="0" normalizeH="0" baseline="0" noProof="0" dirty="0">
              <a:ln>
                <a:noFill/>
              </a:ln>
              <a:solidFill>
                <a:srgbClr val="4D3C35"/>
              </a:solidFill>
              <a:effectLst/>
              <a:uLnTx/>
              <a:uFillTx/>
              <a:latin typeface="DM Sans" pitchFamily="2" charset="0"/>
              <a:ea typeface="+mn-ea"/>
              <a:cs typeface="+mn-cs"/>
            </a:endParaRPr>
          </a:p>
        </p:txBody>
      </p:sp>
    </p:spTree>
    <p:extLst>
      <p:ext uri="{BB962C8B-B14F-4D97-AF65-F5344CB8AC3E}">
        <p14:creationId xmlns:p14="http://schemas.microsoft.com/office/powerpoint/2010/main" val="4193489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5" name="Imagem 14" descr="Mulher posando para foto em frente a fundo branco&#10;&#10;Descrição gerada automaticamente">
            <a:extLst>
              <a:ext uri="{FF2B5EF4-FFF2-40B4-BE49-F238E27FC236}">
                <a16:creationId xmlns:a16="http://schemas.microsoft.com/office/drawing/2014/main" id="{A0273C13-346F-6D72-D53A-A3D0252C5E5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34" y="0"/>
            <a:ext cx="12187066" cy="6858000"/>
          </a:xfrm>
          <a:prstGeom prst="rect">
            <a:avLst/>
          </a:prstGeom>
        </p:spPr>
      </p:pic>
      <p:pic>
        <p:nvPicPr>
          <p:cNvPr id="13" name="Imagem 12">
            <a:extLst>
              <a:ext uri="{FF2B5EF4-FFF2-40B4-BE49-F238E27FC236}">
                <a16:creationId xmlns:a16="http://schemas.microsoft.com/office/drawing/2014/main" id="{7DFE88D1-65F3-BB92-2B00-91710F73152D}"/>
              </a:ext>
            </a:extLst>
          </p:cNvPr>
          <p:cNvPicPr>
            <a:picLocks noChangeAspect="1"/>
          </p:cNvPicPr>
          <p:nvPr/>
        </p:nvPicPr>
        <p:blipFill>
          <a:blip r:embed="rId4"/>
          <a:stretch>
            <a:fillRect/>
          </a:stretch>
        </p:blipFill>
        <p:spPr>
          <a:xfrm>
            <a:off x="7960173" y="4395731"/>
            <a:ext cx="444213" cy="1031477"/>
          </a:xfrm>
          <a:prstGeom prst="rect">
            <a:avLst/>
          </a:prstGeom>
        </p:spPr>
      </p:pic>
      <p:pic>
        <p:nvPicPr>
          <p:cNvPr id="12" name="Imagem 11">
            <a:extLst>
              <a:ext uri="{FF2B5EF4-FFF2-40B4-BE49-F238E27FC236}">
                <a16:creationId xmlns:a16="http://schemas.microsoft.com/office/drawing/2014/main" id="{6101E40C-B3B1-7DC3-3868-1D7FB8B0671A}"/>
              </a:ext>
            </a:extLst>
          </p:cNvPr>
          <p:cNvPicPr>
            <a:picLocks noChangeAspect="1"/>
          </p:cNvPicPr>
          <p:nvPr/>
        </p:nvPicPr>
        <p:blipFill>
          <a:blip r:embed="rId5"/>
          <a:stretch>
            <a:fillRect/>
          </a:stretch>
        </p:blipFill>
        <p:spPr>
          <a:xfrm>
            <a:off x="6808205" y="4290111"/>
            <a:ext cx="1038132" cy="1038132"/>
          </a:xfrm>
          <a:prstGeom prst="rect">
            <a:avLst/>
          </a:prstGeom>
        </p:spPr>
      </p:pic>
      <p:sp>
        <p:nvSpPr>
          <p:cNvPr id="2" name="CaixaDeTexto 1">
            <a:extLst>
              <a:ext uri="{FF2B5EF4-FFF2-40B4-BE49-F238E27FC236}">
                <a16:creationId xmlns:a16="http://schemas.microsoft.com/office/drawing/2014/main" id="{85380507-CC4E-4124-EC54-6CBABA3F3785}"/>
              </a:ext>
            </a:extLst>
          </p:cNvPr>
          <p:cNvSpPr txBox="1"/>
          <p:nvPr/>
        </p:nvSpPr>
        <p:spPr>
          <a:xfrm>
            <a:off x="6675421" y="1472697"/>
            <a:ext cx="4611233" cy="23912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4D3C35"/>
                </a:solidFill>
                <a:effectLst/>
                <a:uLnTx/>
                <a:uFillTx/>
                <a:latin typeface="DM Sans 14pt" pitchFamily="2" charset="77"/>
                <a:ea typeface="+mn-ea"/>
                <a:cs typeface="+mn-cs"/>
              </a:rPr>
              <a:t>It's very satisfying when we find products that truly care for and enhance the natural beauty of our hair without a lot of effort, right? So, you just found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dirty="0">
              <a:ln>
                <a:noFill/>
              </a:ln>
              <a:solidFill>
                <a:srgbClr val="4D3C35"/>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4D3C35"/>
                </a:solidFill>
                <a:effectLst/>
                <a:uLnTx/>
                <a:uFillTx/>
                <a:latin typeface="DM Sans 14pt" pitchFamily="2" charset="77"/>
                <a:ea typeface="+mn-ea"/>
                <a:cs typeface="+mn-cs"/>
              </a:rPr>
              <a:t>Introducing the dsm-firmenich textured hair care line, created by you, for you and with you. An easy routine with vitamins, natural origin actives and pleasurable fragrance, which ensures deep care and continuous freshness** for textured hair in just a few simple steps. An extraordinary ritual that combines high performance with delightful sensations to celebrate the uniqueness of your hair.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4D3C35"/>
                </a:solidFill>
                <a:effectLst/>
                <a:uLnTx/>
                <a:uFillTx/>
                <a:latin typeface="DM Sans 14pt" pitchFamily="2" charset="77"/>
                <a:ea typeface="+mn-ea"/>
                <a:cs typeface="+mn-cs"/>
              </a:rPr>
              <a:t>From YOUR roots to the tips of your locks. Because every hair is good hair if it represents who you are, and deserves a self-love moment to become even more gorgeous.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dirty="0">
              <a:ln>
                <a:noFill/>
              </a:ln>
              <a:solidFill>
                <a:srgbClr val="4D3C35"/>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dirty="0">
                <a:ln>
                  <a:noFill/>
                </a:ln>
                <a:solidFill>
                  <a:srgbClr val="4D3C35"/>
                </a:solidFill>
                <a:effectLst/>
                <a:uLnTx/>
                <a:uFillTx/>
                <a:latin typeface="DM Sans 14pt" pitchFamily="2" charset="77"/>
                <a:ea typeface="+mn-ea"/>
                <a:cs typeface="+mn-cs"/>
              </a:rPr>
              <a:t>With the double Lock power for a double dose of pleasure:</a:t>
            </a:r>
          </a:p>
        </p:txBody>
      </p:sp>
      <p:sp>
        <p:nvSpPr>
          <p:cNvPr id="5" name="CaixaDeTexto 4">
            <a:extLst>
              <a:ext uri="{FF2B5EF4-FFF2-40B4-BE49-F238E27FC236}">
                <a16:creationId xmlns:a16="http://schemas.microsoft.com/office/drawing/2014/main" id="{794A3F3F-C72A-DDC3-5573-0BC5FCBDEC9E}"/>
              </a:ext>
            </a:extLst>
          </p:cNvPr>
          <p:cNvSpPr txBox="1"/>
          <p:nvPr/>
        </p:nvSpPr>
        <p:spPr>
          <a:xfrm>
            <a:off x="6675421" y="5666995"/>
            <a:ext cx="4981625" cy="1118319"/>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n-US" sz="800" dirty="0">
                <a:solidFill>
                  <a:srgbClr val="4D3C35"/>
                </a:solidFill>
                <a:latin typeface="DM Sans 14pt" panose="020B0604020202020204"/>
              </a:rPr>
              <a:t>* Fragrance tested &amp; loved by textured hair consumers</a:t>
            </a:r>
          </a:p>
          <a:p>
            <a:pPr>
              <a:defRPr/>
            </a:pPr>
            <a:r>
              <a:rPr lang="en-US" sz="800" dirty="0">
                <a:solidFill>
                  <a:srgbClr val="4D3C35"/>
                </a:solidFill>
                <a:latin typeface="DM Sans 14pt" panose="020B0604020202020204"/>
              </a:rPr>
              <a:t>*External consumer test – 29 users of textured hair products with Type 4 hair (28 % with 4A hair type, 41 % 4B, and 31 % 4C)  – average age between 26-35 years old – 1 month usage test – France – 2023</a:t>
            </a:r>
          </a:p>
          <a:p>
            <a:pPr>
              <a:defRPr/>
            </a:pPr>
            <a:r>
              <a:rPr lang="en-US" sz="800" dirty="0">
                <a:solidFill>
                  <a:srgbClr val="4D3C35"/>
                </a:solidFill>
                <a:latin typeface="DM Sans 14pt" panose="020B0604020202020204"/>
              </a:rPr>
              <a:t>** Sensory test – 2023 – n=30 - overall fragrance intensity of the wash day routine (day 1) versus refreshing routine (day 1 + day 4 + day 7) on Hair Swatches</a:t>
            </a:r>
            <a:endParaRPr kumimoji="0" lang="en-US" sz="800" b="0" i="0" u="none" strike="noStrike" kern="1200" cap="none" spc="0" normalizeH="0" baseline="0" noProof="0" dirty="0">
              <a:ln>
                <a:noFill/>
              </a:ln>
              <a:solidFill>
                <a:srgbClr val="4D3C35"/>
              </a:solidFill>
              <a:effectLst/>
              <a:uLnTx/>
              <a:uFillTx/>
              <a:latin typeface="DM Sans 14pt" panose="020B0604020202020204"/>
              <a:ea typeface="+mn-ea"/>
              <a:cs typeface="+mn-cs"/>
            </a:endParaRPr>
          </a:p>
          <a:p>
            <a:pPr>
              <a:defRPr/>
            </a:pPr>
            <a:endParaRPr lang="en-US" sz="800" dirty="0">
              <a:solidFill>
                <a:srgbClr val="4D3C35"/>
              </a:solidFill>
              <a:latin typeface="DM Sans 14pt" panose="020B0604020202020204"/>
            </a:endParaRPr>
          </a:p>
          <a:p>
            <a:pPr marR="0" lvl="0" indent="0" fontAlgn="auto">
              <a:lnSpc>
                <a:spcPct val="100000"/>
              </a:lnSpc>
              <a:spcBef>
                <a:spcPts val="0"/>
              </a:spcBef>
              <a:spcAft>
                <a:spcPts val="0"/>
              </a:spcAft>
              <a:buClrTx/>
              <a:buSzTx/>
              <a:buFontTx/>
              <a:buNone/>
              <a:tabLst/>
              <a:defRPr/>
            </a:pPr>
            <a:r>
              <a:rPr lang="en-US" sz="800" dirty="0">
                <a:solidFill>
                  <a:srgbClr val="4D3C35"/>
                </a:solidFill>
                <a:latin typeface="DM Sans 14pt" panose="020B0604020202020204"/>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dirty="0">
              <a:ln>
                <a:noFill/>
              </a:ln>
              <a:solidFill>
                <a:srgbClr val="4D3C35"/>
              </a:solidFill>
              <a:effectLst/>
              <a:uLnTx/>
              <a:uFillTx/>
              <a:latin typeface="DM Sans 14pt" pitchFamily="2" charset="77"/>
              <a:ea typeface="+mn-ea"/>
              <a:cs typeface="+mn-cs"/>
            </a:endParaRPr>
          </a:p>
        </p:txBody>
      </p:sp>
      <p:sp>
        <p:nvSpPr>
          <p:cNvPr id="8" name="CaixaDeTexto 7">
            <a:extLst>
              <a:ext uri="{FF2B5EF4-FFF2-40B4-BE49-F238E27FC236}">
                <a16:creationId xmlns:a16="http://schemas.microsoft.com/office/drawing/2014/main" id="{BA9ECE4D-1779-7BF1-ED21-5B91E6EA2465}"/>
              </a:ext>
            </a:extLst>
          </p:cNvPr>
          <p:cNvSpPr txBox="1"/>
          <p:nvPr/>
        </p:nvSpPr>
        <p:spPr>
          <a:xfrm>
            <a:off x="8497152" y="4290111"/>
            <a:ext cx="3636168" cy="769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err="1">
                <a:ln>
                  <a:noFill/>
                </a:ln>
                <a:solidFill>
                  <a:srgbClr val="4D3C35"/>
                </a:solidFill>
                <a:effectLst/>
                <a:uLnTx/>
                <a:uFillTx/>
                <a:latin typeface="Lora Medium" pitchFamily="2" charset="77"/>
                <a:ea typeface="+mn-ea"/>
                <a:cs typeface="+mn-cs"/>
              </a:rPr>
              <a:t>LockCare</a:t>
            </a:r>
            <a:r>
              <a:rPr kumimoji="0" lang="en-US" sz="1467" b="0" i="0" u="none" strike="noStrike" kern="1200" cap="none" spc="0" normalizeH="0" baseline="0" noProof="0" dirty="0">
                <a:ln>
                  <a:noFill/>
                </a:ln>
                <a:solidFill>
                  <a:srgbClr val="4D3C35"/>
                </a:solidFill>
                <a:effectLst/>
                <a:uLnTx/>
                <a:uFillTx/>
                <a:latin typeface="Lora Medium" pitchFamily="2" charset="77"/>
                <a:ea typeface="+mn-ea"/>
                <a:cs typeface="+mn-cs"/>
              </a:rPr>
              <a:t> complexes: combinations of vitamins and natural origin actives for effective care to enjoy beautiful hair </a:t>
            </a:r>
            <a:endParaRPr kumimoji="0" lang="en-US" sz="1333" b="0" i="0" u="none" strike="noStrike" kern="1200" cap="none" spc="0" normalizeH="0" baseline="0" noProof="0" dirty="0">
              <a:ln>
                <a:noFill/>
              </a:ln>
              <a:solidFill>
                <a:srgbClr val="4D3C35"/>
              </a:solidFill>
              <a:effectLst/>
              <a:uLnTx/>
              <a:uFillTx/>
              <a:latin typeface="Lora Medium" pitchFamily="2" charset="77"/>
              <a:ea typeface="+mn-ea"/>
              <a:cs typeface="+mn-cs"/>
            </a:endParaRPr>
          </a:p>
        </p:txBody>
      </p:sp>
      <p:sp>
        <p:nvSpPr>
          <p:cNvPr id="9" name="CaixaDeTexto 8">
            <a:extLst>
              <a:ext uri="{FF2B5EF4-FFF2-40B4-BE49-F238E27FC236}">
                <a16:creationId xmlns:a16="http://schemas.microsoft.com/office/drawing/2014/main" id="{41E6BEE5-6F85-0F84-68A6-AB180F5BED46}"/>
              </a:ext>
            </a:extLst>
          </p:cNvPr>
          <p:cNvSpPr txBox="1"/>
          <p:nvPr/>
        </p:nvSpPr>
        <p:spPr>
          <a:xfrm>
            <a:off x="8506928" y="5037708"/>
            <a:ext cx="3639495" cy="5438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err="1">
                <a:ln>
                  <a:noFill/>
                </a:ln>
                <a:solidFill>
                  <a:srgbClr val="4D3C35"/>
                </a:solidFill>
                <a:effectLst/>
                <a:uLnTx/>
                <a:uFillTx/>
                <a:latin typeface="Lora Medium" pitchFamily="2" charset="77"/>
                <a:ea typeface="+mn-ea"/>
                <a:cs typeface="+mn-cs"/>
              </a:rPr>
              <a:t>LockScent</a:t>
            </a:r>
            <a:r>
              <a:rPr kumimoji="0" lang="en-US" sz="1467" b="0" i="0" u="none" strike="noStrike" kern="1200" cap="none" spc="0" normalizeH="0" baseline="0" noProof="0" dirty="0">
                <a:ln>
                  <a:noFill/>
                </a:ln>
                <a:solidFill>
                  <a:srgbClr val="4D3C35"/>
                </a:solidFill>
                <a:effectLst/>
                <a:uLnTx/>
                <a:uFillTx/>
                <a:latin typeface="Lora Medium" pitchFamily="2" charset="77"/>
                <a:ea typeface="+mn-ea"/>
                <a:cs typeface="+mn-cs"/>
              </a:rPr>
              <a:t>™ technology to enjoy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srgbClr val="4D3C35"/>
                </a:solidFill>
                <a:effectLst/>
                <a:uLnTx/>
                <a:uFillTx/>
                <a:latin typeface="Lora Medium" pitchFamily="2" charset="77"/>
                <a:ea typeface="+mn-ea"/>
                <a:cs typeface="+mn-cs"/>
              </a:rPr>
              <a:t>your hair care fragrance for days**</a:t>
            </a:r>
            <a:endParaRPr kumimoji="0" lang="en-US" sz="1333" b="0" i="0" u="none" strike="noStrike" kern="1200" cap="none" spc="0" normalizeH="0" baseline="0" noProof="0" dirty="0">
              <a:ln>
                <a:noFill/>
              </a:ln>
              <a:solidFill>
                <a:srgbClr val="4D3C35"/>
              </a:solidFill>
              <a:effectLst/>
              <a:uLnTx/>
              <a:uFillTx/>
              <a:latin typeface="Lora Medium" pitchFamily="2" charset="77"/>
              <a:ea typeface="+mn-ea"/>
              <a:cs typeface="+mn-cs"/>
            </a:endParaRPr>
          </a:p>
        </p:txBody>
      </p:sp>
      <p:sp>
        <p:nvSpPr>
          <p:cNvPr id="3" name="TextBox 2">
            <a:extLst>
              <a:ext uri="{FF2B5EF4-FFF2-40B4-BE49-F238E27FC236}">
                <a16:creationId xmlns:a16="http://schemas.microsoft.com/office/drawing/2014/main" id="{288AF655-6CA9-30B5-EE59-D28C8EFBF102}"/>
              </a:ext>
            </a:extLst>
          </p:cNvPr>
          <p:cNvSpPr txBox="1"/>
          <p:nvPr/>
        </p:nvSpPr>
        <p:spPr>
          <a:xfrm>
            <a:off x="7660515" y="4628863"/>
            <a:ext cx="1971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5" name="Imagem 4" descr="Desenho de uma mulher&#10;&#10;Descrição gerada automaticamente com confiança baixa">
            <a:extLst>
              <a:ext uri="{FF2B5EF4-FFF2-40B4-BE49-F238E27FC236}">
                <a16:creationId xmlns:a16="http://schemas.microsoft.com/office/drawing/2014/main" id="{C2618BDF-9D42-AAA3-491A-4CC6BDD0A1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
        <p:nvSpPr>
          <p:cNvPr id="2" name="CaixaDeTexto 1">
            <a:extLst>
              <a:ext uri="{FF2B5EF4-FFF2-40B4-BE49-F238E27FC236}">
                <a16:creationId xmlns:a16="http://schemas.microsoft.com/office/drawing/2014/main" id="{96E65622-C6F3-FFB7-9B3F-FCE5ED1DD57C}"/>
              </a:ext>
            </a:extLst>
          </p:cNvPr>
          <p:cNvSpPr txBox="1"/>
          <p:nvPr/>
        </p:nvSpPr>
        <p:spPr>
          <a:xfrm>
            <a:off x="313854" y="4961300"/>
            <a:ext cx="3512745" cy="7487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dirty="0">
                <a:ln>
                  <a:noFill/>
                </a:ln>
                <a:solidFill>
                  <a:srgbClr val="8241A8"/>
                </a:solidFill>
                <a:effectLst/>
                <a:uLnTx/>
                <a:uFillTx/>
                <a:latin typeface="DM Sans 14pt" pitchFamily="2" charset="77"/>
                <a:ea typeface="+mn-ea"/>
                <a:cs typeface="+mn-cs"/>
              </a:rPr>
              <a:t>The pleasure of a 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dirty="0">
                <a:ln>
                  <a:noFill/>
                </a:ln>
                <a:solidFill>
                  <a:srgbClr val="8241A8"/>
                </a:solidFill>
                <a:effectLst/>
                <a:uLnTx/>
                <a:uFillTx/>
                <a:latin typeface="DM Sans 14pt" pitchFamily="2" charset="77"/>
                <a:ea typeface="+mn-ea"/>
                <a:cs typeface="+mn-cs"/>
              </a:rPr>
              <a:t>made for my hair</a:t>
            </a:r>
          </a:p>
        </p:txBody>
      </p:sp>
      <p:sp>
        <p:nvSpPr>
          <p:cNvPr id="3" name="CaixaDeTexto 2">
            <a:extLst>
              <a:ext uri="{FF2B5EF4-FFF2-40B4-BE49-F238E27FC236}">
                <a16:creationId xmlns:a16="http://schemas.microsoft.com/office/drawing/2014/main" id="{3C3C74AE-C340-D747-BE9B-265E6A129713}"/>
              </a:ext>
            </a:extLst>
          </p:cNvPr>
          <p:cNvSpPr txBox="1"/>
          <p:nvPr/>
        </p:nvSpPr>
        <p:spPr>
          <a:xfrm>
            <a:off x="313854" y="5766651"/>
            <a:ext cx="3307535" cy="7491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dirty="0">
                <a:ln>
                  <a:noFill/>
                </a:ln>
                <a:solidFill>
                  <a:srgbClr val="4D3C35"/>
                </a:solidFill>
                <a:effectLst/>
                <a:uLnTx/>
                <a:uFillTx/>
                <a:latin typeface="DM Sans 14pt" pitchFamily="2" charset="77"/>
                <a:ea typeface="+mn-ea"/>
                <a:cs typeface="+mn-cs"/>
              </a:rPr>
              <a:t>The dsm-firmenich textured hair line combines high performance with pleasurable sensations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dirty="0">
                <a:ln>
                  <a:noFill/>
                </a:ln>
                <a:solidFill>
                  <a:srgbClr val="4D3C35"/>
                </a:solidFill>
                <a:effectLst/>
                <a:uLnTx/>
                <a:uFillTx/>
                <a:latin typeface="DM Sans 14pt" pitchFamily="2" charset="77"/>
                <a:ea typeface="+mn-ea"/>
                <a:cs typeface="+mn-cs"/>
              </a:rPr>
              <a:t>to offer care that celebrates the uniqueness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dirty="0">
                <a:ln>
                  <a:noFill/>
                </a:ln>
                <a:solidFill>
                  <a:srgbClr val="4D3C35"/>
                </a:solidFill>
                <a:effectLst/>
                <a:uLnTx/>
                <a:uFillTx/>
                <a:latin typeface="DM Sans 14pt" pitchFamily="2" charset="77"/>
                <a:ea typeface="+mn-ea"/>
                <a:cs typeface="+mn-cs"/>
              </a:rPr>
              <a:t>and natural beauty of </a:t>
            </a:r>
            <a:r>
              <a:rPr kumimoji="0" lang="en-US" sz="1067" b="0" i="0" u="none" strike="noStrike" kern="1200" cap="none" spc="0" normalizeH="0" baseline="0" dirty="0" err="1">
                <a:ln>
                  <a:noFill/>
                </a:ln>
                <a:solidFill>
                  <a:srgbClr val="4D3C35"/>
                </a:solidFill>
                <a:effectLst/>
                <a:uLnTx/>
                <a:uFillTx/>
                <a:latin typeface="DM Sans 14pt" pitchFamily="2" charset="77"/>
                <a:ea typeface="+mn-ea"/>
                <a:cs typeface="+mn-cs"/>
              </a:rPr>
              <a:t>coily</a:t>
            </a:r>
            <a:r>
              <a:rPr kumimoji="0" lang="en-US" sz="1067" b="0" i="0" u="none" strike="noStrike" kern="1200" cap="none" spc="0" normalizeH="0" baseline="0" dirty="0">
                <a:ln>
                  <a:noFill/>
                </a:ln>
                <a:solidFill>
                  <a:srgbClr val="4D3C35"/>
                </a:solidFill>
                <a:effectLst/>
                <a:uLnTx/>
                <a:uFillTx/>
                <a:latin typeface="DM Sans 14pt" pitchFamily="2" charset="77"/>
                <a:ea typeface="+mn-ea"/>
                <a:cs typeface="+mn-cs"/>
              </a:rPr>
              <a:t> locks.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grpSp>
        <p:nvGrpSpPr>
          <p:cNvPr id="27" name="Group 26">
            <a:extLst>
              <a:ext uri="{FF2B5EF4-FFF2-40B4-BE49-F238E27FC236}">
                <a16:creationId xmlns:a16="http://schemas.microsoft.com/office/drawing/2014/main" id="{618AB67B-388A-66D8-AB66-8A868B1D550C}"/>
              </a:ext>
            </a:extLst>
          </p:cNvPr>
          <p:cNvGrpSpPr/>
          <p:nvPr/>
        </p:nvGrpSpPr>
        <p:grpSpPr>
          <a:xfrm>
            <a:off x="0" y="0"/>
            <a:ext cx="12192000" cy="6858000"/>
            <a:chOff x="0" y="-32852"/>
            <a:chExt cx="12192000" cy="6858000"/>
          </a:xfrm>
        </p:grpSpPr>
        <p:pic>
          <p:nvPicPr>
            <p:cNvPr id="20" name="Imagem 19">
              <a:extLst>
                <a:ext uri="{FF2B5EF4-FFF2-40B4-BE49-F238E27FC236}">
                  <a16:creationId xmlns:a16="http://schemas.microsoft.com/office/drawing/2014/main" id="{B4735B7D-CB47-5DAD-105C-78F0A7DE53C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32852"/>
              <a:ext cx="12192000" cy="6858000"/>
            </a:xfrm>
            <a:prstGeom prst="rect">
              <a:avLst/>
            </a:prstGeom>
          </p:spPr>
        </p:pic>
        <p:sp>
          <p:nvSpPr>
            <p:cNvPr id="26" name="Oval 25">
              <a:extLst>
                <a:ext uri="{FF2B5EF4-FFF2-40B4-BE49-F238E27FC236}">
                  <a16:creationId xmlns:a16="http://schemas.microsoft.com/office/drawing/2014/main" id="{78C5BF4C-7509-DDB1-6F96-1C540BBADA4A}"/>
                </a:ext>
              </a:extLst>
            </p:cNvPr>
            <p:cNvSpPr/>
            <p:nvPr/>
          </p:nvSpPr>
          <p:spPr>
            <a:xfrm>
              <a:off x="2466899" y="5437121"/>
              <a:ext cx="151348" cy="229883"/>
            </a:xfrm>
            <a:prstGeom prst="ellipse">
              <a:avLst/>
            </a:prstGeom>
            <a:solidFill>
              <a:srgbClr val="EBCF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pic>
        <p:nvPicPr>
          <p:cNvPr id="6" name="Picture 2" descr="Sustainable Development Goal 3 - Wikipedia">
            <a:extLst>
              <a:ext uri="{FF2B5EF4-FFF2-40B4-BE49-F238E27FC236}">
                <a16:creationId xmlns:a16="http://schemas.microsoft.com/office/drawing/2014/main" id="{395D8897-C4ED-9E03-536A-BFE6F886790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32399" y="3759658"/>
            <a:ext cx="758767" cy="758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ustainable Development Goal 10 - Wikipedia">
            <a:extLst>
              <a:ext uri="{FF2B5EF4-FFF2-40B4-BE49-F238E27FC236}">
                <a16:creationId xmlns:a16="http://schemas.microsoft.com/office/drawing/2014/main" id="{1E0ECD86-6CA6-D995-9203-370F5855FB2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32399" y="2163185"/>
            <a:ext cx="758767" cy="7587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Sustainable Development Goal 12 - Wikipedia">
            <a:extLst>
              <a:ext uri="{FF2B5EF4-FFF2-40B4-BE49-F238E27FC236}">
                <a16:creationId xmlns:a16="http://schemas.microsoft.com/office/drawing/2014/main" id="{C7D7ACC6-CEB6-2C35-B3A7-C082E6A4EFD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232399" y="5320472"/>
            <a:ext cx="758767" cy="758767"/>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m 11">
            <a:extLst>
              <a:ext uri="{FF2B5EF4-FFF2-40B4-BE49-F238E27FC236}">
                <a16:creationId xmlns:a16="http://schemas.microsoft.com/office/drawing/2014/main" id="{3F540FAE-4178-CA9B-238D-04E54D65CDE5}"/>
              </a:ext>
            </a:extLst>
          </p:cNvPr>
          <p:cNvPicPr>
            <a:picLocks noChangeAspect="1"/>
          </p:cNvPicPr>
          <p:nvPr/>
        </p:nvPicPr>
        <p:blipFill>
          <a:blip r:embed="rId7"/>
          <a:stretch>
            <a:fillRect/>
          </a:stretch>
        </p:blipFill>
        <p:spPr>
          <a:xfrm>
            <a:off x="452249" y="3571023"/>
            <a:ext cx="388586" cy="388586"/>
          </a:xfrm>
          <a:prstGeom prst="rect">
            <a:avLst/>
          </a:prstGeom>
        </p:spPr>
      </p:pic>
      <p:sp>
        <p:nvSpPr>
          <p:cNvPr id="19" name="CaixaDeTexto 1">
            <a:extLst>
              <a:ext uri="{FF2B5EF4-FFF2-40B4-BE49-F238E27FC236}">
                <a16:creationId xmlns:a16="http://schemas.microsoft.com/office/drawing/2014/main" id="{E2F13316-B71B-C90D-4BD7-3195FAA2D4C3}"/>
              </a:ext>
            </a:extLst>
          </p:cNvPr>
          <p:cNvSpPr txBox="1"/>
          <p:nvPr/>
        </p:nvSpPr>
        <p:spPr>
          <a:xfrm>
            <a:off x="387159" y="458130"/>
            <a:ext cx="484524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D3C35"/>
                </a:solidFill>
                <a:effectLst/>
                <a:uLnTx/>
                <a:uFillTx/>
                <a:latin typeface="Lora Medium" pitchFamily="2" charset="77"/>
                <a:ea typeface="+mn-ea"/>
                <a:cs typeface="+mn-cs"/>
              </a:rPr>
              <a:t>A solution designed by you </a:t>
            </a:r>
            <a:br>
              <a:rPr kumimoji="0" lang="en-US" sz="2400" b="0" i="0" u="none" strike="noStrike" kern="1200" cap="none" spc="0" normalizeH="0" baseline="0" noProof="0" dirty="0">
                <a:ln>
                  <a:noFill/>
                </a:ln>
                <a:solidFill>
                  <a:srgbClr val="4D3C35"/>
                </a:solidFill>
                <a:effectLst/>
                <a:uLnTx/>
                <a:uFillTx/>
                <a:latin typeface="Lora Medium" pitchFamily="2" charset="77"/>
                <a:ea typeface="+mn-ea"/>
                <a:cs typeface="+mn-cs"/>
              </a:rPr>
            </a:br>
            <a:r>
              <a:rPr kumimoji="0" lang="en-US" sz="2400" b="0" i="0" u="none" strike="noStrike" kern="1200" cap="none" spc="0" normalizeH="0" baseline="0" noProof="0" dirty="0">
                <a:ln>
                  <a:noFill/>
                </a:ln>
                <a:solidFill>
                  <a:srgbClr val="4D3C35"/>
                </a:solidFill>
                <a:effectLst/>
                <a:uLnTx/>
                <a:uFillTx/>
                <a:latin typeface="Lora Medium" pitchFamily="2" charset="77"/>
                <a:ea typeface="+mn-ea"/>
                <a:cs typeface="+mn-cs"/>
              </a:rPr>
              <a:t>and for you with impacts </a:t>
            </a:r>
            <a:br>
              <a:rPr kumimoji="0" lang="en-US" sz="2400" b="0" i="0" u="none" strike="noStrike" kern="1200" cap="none" spc="0" normalizeH="0" baseline="0" noProof="0" dirty="0">
                <a:ln>
                  <a:noFill/>
                </a:ln>
                <a:solidFill>
                  <a:srgbClr val="4D3C35"/>
                </a:solidFill>
                <a:effectLst/>
                <a:uLnTx/>
                <a:uFillTx/>
                <a:latin typeface="Lora Medium" pitchFamily="2" charset="77"/>
                <a:ea typeface="+mn-ea"/>
                <a:cs typeface="+mn-cs"/>
              </a:rPr>
            </a:br>
            <a:r>
              <a:rPr kumimoji="0" lang="en-US" sz="2400" b="0" i="0" u="none" strike="noStrike" kern="1200" cap="none" spc="0" normalizeH="0" baseline="0" noProof="0" dirty="0">
                <a:ln>
                  <a:noFill/>
                </a:ln>
                <a:solidFill>
                  <a:srgbClr val="4D3C35"/>
                </a:solidFill>
                <a:effectLst/>
                <a:uLnTx/>
                <a:uFillTx/>
                <a:latin typeface="Lora Medium" pitchFamily="2" charset="77"/>
                <a:ea typeface="+mn-ea"/>
                <a:cs typeface="+mn-cs"/>
              </a:rPr>
              <a:t>well beyond hair care</a:t>
            </a:r>
            <a:endParaRPr kumimoji="0" lang="en-US" sz="1800" b="0" i="0" u="none" strike="noStrike" kern="1200" cap="none" spc="0" normalizeH="0" baseline="0" noProof="0" dirty="0">
              <a:ln>
                <a:noFill/>
              </a:ln>
              <a:solidFill>
                <a:srgbClr val="EBCFAF"/>
              </a:solidFill>
              <a:effectLst/>
              <a:uLnTx/>
              <a:uFillTx/>
              <a:latin typeface="Lora Medium" pitchFamily="2" charset="77"/>
              <a:ea typeface="+mn-ea"/>
              <a:cs typeface="+mn-cs"/>
            </a:endParaRPr>
          </a:p>
        </p:txBody>
      </p:sp>
      <p:sp>
        <p:nvSpPr>
          <p:cNvPr id="21" name="CaixaDeTexto 3">
            <a:extLst>
              <a:ext uri="{FF2B5EF4-FFF2-40B4-BE49-F238E27FC236}">
                <a16:creationId xmlns:a16="http://schemas.microsoft.com/office/drawing/2014/main" id="{2C97CE6B-9250-72FA-9BD6-7714FAC77EC1}"/>
              </a:ext>
            </a:extLst>
          </p:cNvPr>
          <p:cNvSpPr txBox="1"/>
          <p:nvPr/>
        </p:nvSpPr>
        <p:spPr>
          <a:xfrm>
            <a:off x="926813" y="3564318"/>
            <a:ext cx="364518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D3C35"/>
                </a:solidFill>
                <a:effectLst/>
                <a:uLnTx/>
                <a:uFillTx/>
                <a:latin typeface="DM Sans 14pt" pitchFamily="2" charset="77"/>
                <a:ea typeface="+mn-ea"/>
                <a:cs typeface="+mn-cs"/>
              </a:rPr>
              <a:t>Respecting your hair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4D3C35"/>
                </a:solidFill>
                <a:effectLst/>
                <a:uLnTx/>
                <a:uFillTx/>
                <a:latin typeface="DM Sans 14pt" pitchFamily="2" charset="77"/>
                <a:ea typeface="+mn-ea"/>
                <a:cs typeface="+mn-cs"/>
              </a:rPr>
              <a:t>ULocks</a:t>
            </a:r>
            <a:r>
              <a:rPr kumimoji="0" lang="en-US" sz="1400" b="0" i="0" u="none" strike="noStrike" kern="1200" cap="none" spc="0" normalizeH="0" baseline="0" noProof="0" dirty="0">
                <a:ln>
                  <a:noFill/>
                </a:ln>
                <a:solidFill>
                  <a:srgbClr val="4D3C35"/>
                </a:solidFill>
                <a:effectLst/>
                <a:uLnTx/>
                <a:uFillTx/>
                <a:latin typeface="DM Sans 14pt" pitchFamily="2" charset="77"/>
                <a:ea typeface="+mn-ea"/>
                <a:cs typeface="+mn-cs"/>
              </a:rPr>
              <a:t> brings an inclusive hair care solution enabling to embrace your natural hair texture and its specific needs.</a:t>
            </a:r>
          </a:p>
        </p:txBody>
      </p:sp>
      <p:sp>
        <p:nvSpPr>
          <p:cNvPr id="22" name="CaixaDeTexto 5">
            <a:extLst>
              <a:ext uri="{FF2B5EF4-FFF2-40B4-BE49-F238E27FC236}">
                <a16:creationId xmlns:a16="http://schemas.microsoft.com/office/drawing/2014/main" id="{258D8BF2-DF3F-C4B8-28B0-8696A308D96F}"/>
              </a:ext>
            </a:extLst>
          </p:cNvPr>
          <p:cNvSpPr txBox="1"/>
          <p:nvPr/>
        </p:nvSpPr>
        <p:spPr>
          <a:xfrm>
            <a:off x="926814" y="5141345"/>
            <a:ext cx="387047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D3C35"/>
                </a:solidFill>
                <a:effectLst/>
                <a:uLnTx/>
                <a:uFillTx/>
                <a:latin typeface="DM Sans 14pt" pitchFamily="2" charset="77"/>
              </a:rPr>
              <a:t>Respecting the planetary boundaries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D3C35"/>
                </a:solidFill>
                <a:effectLst/>
                <a:uLnTx/>
                <a:uFillTx/>
                <a:latin typeface="DM Sans 14pt" pitchFamily="2" charset="77"/>
              </a:rPr>
              <a:t>A natural routine, with</a:t>
            </a:r>
            <a:r>
              <a:rPr lang="en-US" sz="1400" dirty="0">
                <a:solidFill>
                  <a:srgbClr val="4D3C35"/>
                </a:solidFill>
                <a:latin typeface="DM Sans 14pt" pitchFamily="2" charset="77"/>
              </a:rPr>
              <a:t> </a:t>
            </a:r>
            <a:r>
              <a:rPr kumimoji="0" lang="en-US" sz="1400" b="0" i="0" u="none" strike="noStrike" kern="1200" cap="none" spc="0" normalizeH="0" baseline="0" noProof="0" dirty="0">
                <a:ln>
                  <a:noFill/>
                </a:ln>
                <a:solidFill>
                  <a:srgbClr val="4D3C35"/>
                </a:solidFill>
                <a:effectLst/>
                <a:uLnTx/>
                <a:uFillTx/>
                <a:latin typeface="DM Sans 14pt" pitchFamily="2" charset="77"/>
              </a:rPr>
              <a:t>consciously designed fragrance and ingredients</a:t>
            </a:r>
            <a:r>
              <a:rPr lang="en-US" sz="1400" dirty="0">
                <a:solidFill>
                  <a:srgbClr val="4D3C35"/>
                </a:solidFill>
                <a:latin typeface="DM Sans 14pt" pitchFamily="2" charset="77"/>
              </a:rPr>
              <a:t>, </a:t>
            </a:r>
            <a:r>
              <a:rPr kumimoji="0" lang="en-US" sz="1400" b="0" i="0" u="none" strike="noStrike" kern="1200" cap="none" spc="0" normalizeH="0" baseline="0" noProof="0" dirty="0">
                <a:ln>
                  <a:noFill/>
                </a:ln>
                <a:solidFill>
                  <a:srgbClr val="4D3C35"/>
                </a:solidFill>
                <a:effectLst/>
                <a:uLnTx/>
                <a:uFillTx/>
                <a:latin typeface="DM Sans 14pt" pitchFamily="2" charset="77"/>
              </a:rPr>
              <a:t>responsibly sourced, produced through biotech or upcycled. </a:t>
            </a:r>
          </a:p>
        </p:txBody>
      </p:sp>
      <p:pic>
        <p:nvPicPr>
          <p:cNvPr id="23" name="Imagem 11">
            <a:extLst>
              <a:ext uri="{FF2B5EF4-FFF2-40B4-BE49-F238E27FC236}">
                <a16:creationId xmlns:a16="http://schemas.microsoft.com/office/drawing/2014/main" id="{EB644965-82FF-F87A-EFB2-0CEBF9F3E5E1}"/>
              </a:ext>
            </a:extLst>
          </p:cNvPr>
          <p:cNvPicPr>
            <a:picLocks noChangeAspect="1"/>
          </p:cNvPicPr>
          <p:nvPr/>
        </p:nvPicPr>
        <p:blipFill>
          <a:blip r:embed="rId7"/>
          <a:stretch>
            <a:fillRect/>
          </a:stretch>
        </p:blipFill>
        <p:spPr>
          <a:xfrm>
            <a:off x="452249" y="2080950"/>
            <a:ext cx="388586" cy="388586"/>
          </a:xfrm>
          <a:prstGeom prst="rect">
            <a:avLst/>
          </a:prstGeom>
        </p:spPr>
      </p:pic>
      <p:sp>
        <p:nvSpPr>
          <p:cNvPr id="24" name="CaixaDeTexto 5">
            <a:extLst>
              <a:ext uri="{FF2B5EF4-FFF2-40B4-BE49-F238E27FC236}">
                <a16:creationId xmlns:a16="http://schemas.microsoft.com/office/drawing/2014/main" id="{625B2607-78AC-C576-483E-8D90D4DE6008}"/>
              </a:ext>
            </a:extLst>
          </p:cNvPr>
          <p:cNvSpPr txBox="1"/>
          <p:nvPr/>
        </p:nvSpPr>
        <p:spPr>
          <a:xfrm>
            <a:off x="926813" y="2022266"/>
            <a:ext cx="4064288"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D3C35"/>
                </a:solidFill>
                <a:effectLst/>
                <a:uLnTx/>
                <a:uFillTx/>
                <a:latin typeface="DM Sans 14pt" pitchFamily="2" charset="77"/>
              </a:rPr>
              <a:t>Respecting your choice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4D3C35"/>
                </a:solidFill>
                <a:latin typeface="DM Sans 14pt" pitchFamily="2" charset="77"/>
              </a:rPr>
              <a:t>T</a:t>
            </a:r>
            <a:r>
              <a:rPr kumimoji="0" lang="en-US" sz="1400" b="0" i="0" u="none" strike="noStrike" kern="1200" cap="none" spc="0" normalizeH="0" baseline="0" noProof="0" dirty="0">
                <a:ln>
                  <a:noFill/>
                </a:ln>
                <a:solidFill>
                  <a:srgbClr val="4D3C35"/>
                </a:solidFill>
                <a:effectLst/>
                <a:uLnTx/>
                <a:uFillTx/>
                <a:latin typeface="DM Sans 14pt" pitchFamily="2" charset="77"/>
              </a:rPr>
              <a:t>here is a gap in the hair care market, reducing the purchasing criteria to availability. </a:t>
            </a:r>
            <a:r>
              <a:rPr kumimoji="0" lang="en-US" sz="1400" b="0" i="0" u="none" strike="noStrike" kern="1200" cap="none" spc="0" normalizeH="0" baseline="0" noProof="0" dirty="0" err="1">
                <a:ln>
                  <a:noFill/>
                </a:ln>
                <a:solidFill>
                  <a:srgbClr val="4D3C35"/>
                </a:solidFill>
                <a:effectLst/>
                <a:uLnTx/>
                <a:uFillTx/>
                <a:latin typeface="DM Sans 14pt" pitchFamily="2" charset="77"/>
              </a:rPr>
              <a:t>ULocks</a:t>
            </a:r>
            <a:r>
              <a:rPr kumimoji="0" lang="en-US" sz="1400" b="0" i="0" u="none" strike="noStrike" kern="1200" cap="none" spc="0" normalizeH="0" baseline="0" noProof="0" dirty="0">
                <a:ln>
                  <a:noFill/>
                </a:ln>
                <a:solidFill>
                  <a:srgbClr val="4D3C35"/>
                </a:solidFill>
                <a:effectLst/>
                <a:uLnTx/>
                <a:uFillTx/>
                <a:latin typeface="DM Sans 14pt" pitchFamily="2" charset="77"/>
              </a:rPr>
              <a:t> offers a new alternative fitting with the consumer expectations for pleasurable, easy to use and natural routines.</a:t>
            </a:r>
          </a:p>
        </p:txBody>
      </p:sp>
      <p:pic>
        <p:nvPicPr>
          <p:cNvPr id="25" name="Imagem 11">
            <a:extLst>
              <a:ext uri="{FF2B5EF4-FFF2-40B4-BE49-F238E27FC236}">
                <a16:creationId xmlns:a16="http://schemas.microsoft.com/office/drawing/2014/main" id="{A0429FB7-11C6-CCBD-64CE-616D11D2D41C}"/>
              </a:ext>
            </a:extLst>
          </p:cNvPr>
          <p:cNvPicPr>
            <a:picLocks noChangeAspect="1"/>
          </p:cNvPicPr>
          <p:nvPr/>
        </p:nvPicPr>
        <p:blipFill>
          <a:blip r:embed="rId7"/>
          <a:stretch>
            <a:fillRect/>
          </a:stretch>
        </p:blipFill>
        <p:spPr>
          <a:xfrm>
            <a:off x="452249" y="5156271"/>
            <a:ext cx="388586" cy="388586"/>
          </a:xfrm>
          <a:prstGeom prst="rect">
            <a:avLst/>
          </a:prstGeom>
        </p:spPr>
      </p:pic>
      <p:sp>
        <p:nvSpPr>
          <p:cNvPr id="28" name="CaixaDeTexto 13">
            <a:extLst>
              <a:ext uri="{FF2B5EF4-FFF2-40B4-BE49-F238E27FC236}">
                <a16:creationId xmlns:a16="http://schemas.microsoft.com/office/drawing/2014/main" id="{79B4F3D7-56EE-99D5-552C-CDD562656E27}"/>
              </a:ext>
            </a:extLst>
          </p:cNvPr>
          <p:cNvSpPr txBox="1"/>
          <p:nvPr/>
        </p:nvSpPr>
        <p:spPr>
          <a:xfrm>
            <a:off x="452249" y="6624698"/>
            <a:ext cx="597528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4D3C35"/>
                </a:solidFill>
                <a:effectLst/>
                <a:uLnTx/>
                <a:uFillTx/>
                <a:latin typeface="DM Sans 14pt" pitchFamily="2" charset="77"/>
                <a:ea typeface="+mn-ea"/>
                <a:cs typeface="+mn-cs"/>
              </a:rPr>
              <a:t>* ISO 16128</a:t>
            </a:r>
          </a:p>
        </p:txBody>
      </p:sp>
    </p:spTree>
    <p:extLst>
      <p:ext uri="{BB962C8B-B14F-4D97-AF65-F5344CB8AC3E}">
        <p14:creationId xmlns:p14="http://schemas.microsoft.com/office/powerpoint/2010/main" val="13083542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4" name="Imagem 3" descr="Uma imagem contendo par, vestindo, segurando&#10;&#10;Descrição gerada automaticamente">
            <a:extLst>
              <a:ext uri="{FF2B5EF4-FFF2-40B4-BE49-F238E27FC236}">
                <a16:creationId xmlns:a16="http://schemas.microsoft.com/office/drawing/2014/main" id="{A580F8A5-C0E9-6EF7-EAC3-72EAE7F7200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9533" cy="6859388"/>
          </a:xfrm>
          <a:prstGeom prst="rect">
            <a:avLst/>
          </a:prstGeom>
        </p:spPr>
      </p:pic>
      <p:sp>
        <p:nvSpPr>
          <p:cNvPr id="2" name="CaixaDeTexto 1">
            <a:extLst>
              <a:ext uri="{FF2B5EF4-FFF2-40B4-BE49-F238E27FC236}">
                <a16:creationId xmlns:a16="http://schemas.microsoft.com/office/drawing/2014/main" id="{1343805A-D1D0-AA40-06D8-687F5D304CD7}"/>
              </a:ext>
            </a:extLst>
          </p:cNvPr>
          <p:cNvSpPr txBox="1"/>
          <p:nvPr/>
        </p:nvSpPr>
        <p:spPr>
          <a:xfrm>
            <a:off x="7737697" y="2875001"/>
            <a:ext cx="2945393" cy="10770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Feel the pleasure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dirty="0">
                <a:ln>
                  <a:noFill/>
                </a:ln>
                <a:solidFill>
                  <a:srgbClr val="000000"/>
                </a:solidFill>
                <a:effectLst/>
                <a:uLnTx/>
                <a:uFillTx/>
                <a:latin typeface="DM Sans 14pt" pitchFamily="2" charset="77"/>
                <a:ea typeface="+mn-ea"/>
                <a:cs typeface="+mn-cs"/>
              </a:rPr>
              <a:t>of unique care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dirty="0">
                <a:ln>
                  <a:noFill/>
                </a:ln>
                <a:solidFill>
                  <a:srgbClr val="000000"/>
                </a:solidFill>
                <a:effectLst/>
                <a:uLnTx/>
                <a:uFillTx/>
                <a:latin typeface="DM Sans 14pt" pitchFamily="2" charset="77"/>
                <a:ea typeface="+mn-ea"/>
                <a:cs typeface="+mn-cs"/>
              </a:rPr>
              <a:t>for textured hair.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4" name="Imagem 3">
            <a:extLst>
              <a:ext uri="{FF2B5EF4-FFF2-40B4-BE49-F238E27FC236}">
                <a16:creationId xmlns:a16="http://schemas.microsoft.com/office/drawing/2014/main" id="{F24FB273-843C-609E-F876-2BE703061D4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67" y="1388"/>
            <a:ext cx="12189532" cy="6856611"/>
          </a:xfrm>
          <a:prstGeom prst="rect">
            <a:avLst/>
          </a:prstGeom>
        </p:spPr>
      </p:pic>
      <p:sp>
        <p:nvSpPr>
          <p:cNvPr id="2" name="CaixaDeTexto 1">
            <a:extLst>
              <a:ext uri="{FF2B5EF4-FFF2-40B4-BE49-F238E27FC236}">
                <a16:creationId xmlns:a16="http://schemas.microsoft.com/office/drawing/2014/main" id="{D2ABE172-7FA6-1751-1C94-45E1BA83C027}"/>
              </a:ext>
            </a:extLst>
          </p:cNvPr>
          <p:cNvSpPr txBox="1"/>
          <p:nvPr/>
        </p:nvSpPr>
        <p:spPr>
          <a:xfrm>
            <a:off x="627708" y="5106155"/>
            <a:ext cx="2945393" cy="10770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Feel the pleasure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of unique 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for textured hair.</a:t>
            </a:r>
          </a:p>
        </p:txBody>
      </p:sp>
      <p:sp>
        <p:nvSpPr>
          <p:cNvPr id="3" name="TextBox 2">
            <a:extLst>
              <a:ext uri="{FF2B5EF4-FFF2-40B4-BE49-F238E27FC236}">
                <a16:creationId xmlns:a16="http://schemas.microsoft.com/office/drawing/2014/main" id="{A689DCC3-F11B-4237-8F2F-3013BA18D271}"/>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Products are for illustration only, not for sale. dsm-firmenich is not responsible for final products claims.</a:t>
            </a:r>
          </a:p>
        </p:txBody>
      </p:sp>
      <p:pic>
        <p:nvPicPr>
          <p:cNvPr id="7" name="Graphic 6">
            <a:extLst>
              <a:ext uri="{FF2B5EF4-FFF2-40B4-BE49-F238E27FC236}">
                <a16:creationId xmlns:a16="http://schemas.microsoft.com/office/drawing/2014/main" id="{8C4B109C-BA23-CB2D-7BDA-D73CBCC1F54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11336" y="982529"/>
            <a:ext cx="2683933" cy="442941"/>
          </a:xfrm>
          <a:prstGeom prst="rect">
            <a:avLst/>
          </a:prstGeom>
        </p:spPr>
      </p:pic>
    </p:spTree>
    <p:extLst>
      <p:ext uri="{BB962C8B-B14F-4D97-AF65-F5344CB8AC3E}">
        <p14:creationId xmlns:p14="http://schemas.microsoft.com/office/powerpoint/2010/main" val="4158537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1" name="Picture 4">
            <a:extLst>
              <a:ext uri="{FF2B5EF4-FFF2-40B4-BE49-F238E27FC236}">
                <a16:creationId xmlns:a16="http://schemas.microsoft.com/office/drawing/2014/main" id="{E31CF2F5-0235-36AF-F85D-293A1B37ED4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CaixaDeTexto 8">
            <a:extLst>
              <a:ext uri="{FF2B5EF4-FFF2-40B4-BE49-F238E27FC236}">
                <a16:creationId xmlns:a16="http://schemas.microsoft.com/office/drawing/2014/main" id="{2B5CFCF4-E252-AD42-B537-D15CCFBC8263}"/>
              </a:ext>
            </a:extLst>
          </p:cNvPr>
          <p:cNvSpPr txBox="1"/>
          <p:nvPr/>
        </p:nvSpPr>
        <p:spPr>
          <a:xfrm>
            <a:off x="2916303" y="584724"/>
            <a:ext cx="325322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Lora Medium" pitchFamily="2" charset="77"/>
                <a:ea typeface="+mn-ea"/>
                <a:cs typeface="+mn-cs"/>
              </a:rPr>
              <a:t>Double LOCK power for an effective </a:t>
            </a:r>
            <a:br>
              <a:rPr kumimoji="0" lang="en-US" sz="1400" b="0" i="0" u="none" strike="noStrike" kern="1200" cap="none" spc="0" normalizeH="0" baseline="0">
                <a:ln>
                  <a:noFill/>
                </a:ln>
                <a:solidFill>
                  <a:srgbClr val="4D3C35"/>
                </a:solidFill>
                <a:effectLst/>
                <a:uLnTx/>
                <a:uFillTx/>
                <a:latin typeface="Lora Medium" pitchFamily="2" charset="77"/>
                <a:ea typeface="+mn-ea"/>
                <a:cs typeface="+mn-cs"/>
              </a:rPr>
            </a:br>
            <a:r>
              <a:rPr kumimoji="0" lang="en-US" sz="1400" b="0" i="0" u="none" strike="noStrike" kern="1200" cap="none" spc="0" normalizeH="0" baseline="0">
                <a:ln>
                  <a:noFill/>
                </a:ln>
                <a:solidFill>
                  <a:srgbClr val="4D3C35"/>
                </a:solidFill>
                <a:effectLst/>
                <a:uLnTx/>
                <a:uFillTx/>
                <a:latin typeface="Lora Medium" pitchFamily="2" charset="77"/>
                <a:ea typeface="+mn-ea"/>
                <a:cs typeface="+mn-cs"/>
              </a:rPr>
              <a:t>and true pleasurable routine </a:t>
            </a:r>
            <a:endParaRPr kumimoji="0" lang="en-US" sz="1200" b="0" i="0" u="none" strike="noStrike" kern="1200" cap="none" spc="0" normalizeH="0" baseline="0">
              <a:ln>
                <a:noFill/>
              </a:ln>
              <a:solidFill>
                <a:srgbClr val="4D3C35"/>
              </a:solidFill>
              <a:effectLst/>
              <a:uLnTx/>
              <a:uFillTx/>
              <a:latin typeface="Lora Medium" pitchFamily="2" charset="77"/>
              <a:ea typeface="+mn-ea"/>
              <a:cs typeface="+mn-cs"/>
            </a:endParaRPr>
          </a:p>
        </p:txBody>
      </p:sp>
      <p:sp>
        <p:nvSpPr>
          <p:cNvPr id="10" name="CaixaDeTexto 9">
            <a:extLst>
              <a:ext uri="{FF2B5EF4-FFF2-40B4-BE49-F238E27FC236}">
                <a16:creationId xmlns:a16="http://schemas.microsoft.com/office/drawing/2014/main" id="{36693C29-34F5-6C43-1A0A-1FF4AAC9C163}"/>
              </a:ext>
            </a:extLst>
          </p:cNvPr>
          <p:cNvSpPr txBox="1"/>
          <p:nvPr/>
        </p:nvSpPr>
        <p:spPr>
          <a:xfrm>
            <a:off x="2916303" y="1072342"/>
            <a:ext cx="455057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a:ln>
                  <a:noFill/>
                </a:ln>
                <a:solidFill>
                  <a:srgbClr val="4D3C35"/>
                </a:solidFill>
                <a:effectLst/>
                <a:uLnTx/>
                <a:uFillTx/>
                <a:latin typeface="DM Sans 14pt" pitchFamily="2" charset="77"/>
                <a:ea typeface="+mn-ea"/>
                <a:cs typeface="+mn-cs"/>
              </a:rPr>
              <a:t>4 steps for the wash day and 2 steps for the refreshing day.</a:t>
            </a:r>
            <a:endParaRPr kumimoji="0" lang="en-US" sz="800" b="0" i="0" u="none" strike="noStrike" kern="1200" cap="none" spc="0" normalizeH="0" baseline="0">
              <a:ln>
                <a:noFill/>
              </a:ln>
              <a:solidFill>
                <a:srgbClr val="4D3C35"/>
              </a:solidFill>
              <a:effectLst/>
              <a:uLnTx/>
              <a:uFillTx/>
              <a:latin typeface="DM Sans 14pt" pitchFamily="2" charset="77"/>
              <a:ea typeface="+mn-ea"/>
              <a:cs typeface="+mn-cs"/>
            </a:endParaRPr>
          </a:p>
        </p:txBody>
      </p:sp>
      <p:sp>
        <p:nvSpPr>
          <p:cNvPr id="7" name="CaixaDeTexto 10">
            <a:extLst>
              <a:ext uri="{FF2B5EF4-FFF2-40B4-BE49-F238E27FC236}">
                <a16:creationId xmlns:a16="http://schemas.microsoft.com/office/drawing/2014/main" id="{EBE841CE-D69F-6E22-8D44-988C8C2E907D}"/>
              </a:ext>
            </a:extLst>
          </p:cNvPr>
          <p:cNvSpPr txBox="1"/>
          <p:nvPr/>
        </p:nvSpPr>
        <p:spPr>
          <a:xfrm>
            <a:off x="6533106" y="652659"/>
            <a:ext cx="1587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8041A1"/>
                </a:solidFill>
                <a:effectLst/>
                <a:uLnTx/>
                <a:uFillTx/>
                <a:latin typeface="Lora Medium" pitchFamily="2" charset="77"/>
                <a:ea typeface="+mn-ea"/>
                <a:cs typeface="+mn-cs"/>
              </a:rPr>
              <a:t>LockCare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8041A1"/>
                </a:solidFill>
                <a:effectLst/>
                <a:uLnTx/>
                <a:uFillTx/>
                <a:latin typeface="Lora Medium" pitchFamily="2" charset="77"/>
                <a:ea typeface="+mn-ea"/>
                <a:cs typeface="+mn-cs"/>
              </a:rPr>
              <a:t>complexes</a:t>
            </a:r>
          </a:p>
        </p:txBody>
      </p:sp>
      <p:sp>
        <p:nvSpPr>
          <p:cNvPr id="15" name="CaixaDeTexto 11">
            <a:extLst>
              <a:ext uri="{FF2B5EF4-FFF2-40B4-BE49-F238E27FC236}">
                <a16:creationId xmlns:a16="http://schemas.microsoft.com/office/drawing/2014/main" id="{9B54C3DF-93D6-4B78-9FC4-3AEAD861253A}"/>
              </a:ext>
            </a:extLst>
          </p:cNvPr>
          <p:cNvSpPr txBox="1"/>
          <p:nvPr/>
        </p:nvSpPr>
        <p:spPr>
          <a:xfrm>
            <a:off x="9312400" y="652659"/>
            <a:ext cx="15834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8041A1"/>
                </a:solidFill>
                <a:effectLst/>
                <a:uLnTx/>
                <a:uFillTx/>
                <a:latin typeface="Lora Medium" pitchFamily="2" charset="77"/>
                <a:ea typeface="+mn-ea"/>
                <a:cs typeface="+mn-cs"/>
              </a:rPr>
              <a:t>LockScent™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8041A1"/>
                </a:solidFill>
                <a:effectLst/>
                <a:uLnTx/>
                <a:uFillTx/>
                <a:latin typeface="Lora Medium" pitchFamily="2" charset="77"/>
                <a:ea typeface="+mn-ea"/>
                <a:cs typeface="+mn-cs"/>
              </a:rPr>
              <a:t>technology</a:t>
            </a:r>
            <a:endParaRPr kumimoji="0" lang="en-US" sz="1100" b="0" i="0" u="none" strike="noStrike" kern="1200" cap="none" spc="0" normalizeH="0" baseline="0">
              <a:ln>
                <a:noFill/>
              </a:ln>
              <a:solidFill>
                <a:srgbClr val="8041A1"/>
              </a:solidFill>
              <a:effectLst/>
              <a:uLnTx/>
              <a:uFillTx/>
              <a:latin typeface="Lora Medium" pitchFamily="2" charset="77"/>
              <a:ea typeface="+mn-ea"/>
              <a:cs typeface="+mn-cs"/>
            </a:endParaRPr>
          </a:p>
        </p:txBody>
      </p:sp>
      <p:sp>
        <p:nvSpPr>
          <p:cNvPr id="16" name="CaixaDeTexto 12">
            <a:extLst>
              <a:ext uri="{FF2B5EF4-FFF2-40B4-BE49-F238E27FC236}">
                <a16:creationId xmlns:a16="http://schemas.microsoft.com/office/drawing/2014/main" id="{D0E062F7-77FF-2CB7-2162-907EDA3E8346}"/>
              </a:ext>
            </a:extLst>
          </p:cNvPr>
          <p:cNvSpPr txBox="1"/>
          <p:nvPr/>
        </p:nvSpPr>
        <p:spPr>
          <a:xfrm>
            <a:off x="7431913" y="652659"/>
            <a:ext cx="122334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a:ln>
                  <a:noFill/>
                </a:ln>
                <a:solidFill>
                  <a:srgbClr val="4D3C35"/>
                </a:solidFill>
                <a:effectLst/>
                <a:uLnTx/>
                <a:uFillTx/>
                <a:latin typeface="DM Sans 14pt" pitchFamily="2" charset="77"/>
                <a:ea typeface="+mn-ea"/>
                <a:cs typeface="+mn-cs"/>
              </a:rPr>
              <a:t>Combinations of vitamins and natural origin actives for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a:ln>
                  <a:noFill/>
                </a:ln>
                <a:solidFill>
                  <a:srgbClr val="4D3C35"/>
                </a:solidFill>
                <a:effectLst/>
                <a:uLnTx/>
                <a:uFillTx/>
                <a:latin typeface="DM Sans 14pt" pitchFamily="2" charset="77"/>
                <a:ea typeface="+mn-ea"/>
                <a:cs typeface="+mn-cs"/>
              </a:rPr>
              <a:t>effective 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a:ln>
                <a:noFill/>
              </a:ln>
              <a:solidFill>
                <a:srgbClr val="4D3C35"/>
              </a:solidFill>
              <a:effectLst/>
              <a:uLnTx/>
              <a:uFillTx/>
              <a:latin typeface="DM Sans 14pt" pitchFamily="2" charset="77"/>
              <a:ea typeface="+mn-ea"/>
              <a:cs typeface="+mn-cs"/>
            </a:endParaRPr>
          </a:p>
        </p:txBody>
      </p:sp>
      <p:sp>
        <p:nvSpPr>
          <p:cNvPr id="13" name="TextBox 2">
            <a:extLst>
              <a:ext uri="{FF2B5EF4-FFF2-40B4-BE49-F238E27FC236}">
                <a16:creationId xmlns:a16="http://schemas.microsoft.com/office/drawing/2014/main" id="{457E9E9C-5BA7-4291-169C-64061DC8793A}"/>
              </a:ext>
            </a:extLst>
          </p:cNvPr>
          <p:cNvSpPr txBox="1"/>
          <p:nvPr/>
        </p:nvSpPr>
        <p:spPr>
          <a:xfrm>
            <a:off x="130131" y="6276454"/>
            <a:ext cx="918226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4D3C35"/>
                </a:solidFill>
                <a:effectLst/>
                <a:uLnTx/>
                <a:uFillTx/>
                <a:latin typeface="DM Sans 14pt Medium" pitchFamily="2" charset="77"/>
                <a:ea typeface="+mn-ea"/>
                <a:cs typeface="+mn-cs"/>
              </a:rPr>
              <a:t>56 % of the consumers with coily hair completed this wash day routine in less than </a:t>
            </a:r>
            <a:r>
              <a:rPr lang="en-US" sz="1600">
                <a:solidFill>
                  <a:srgbClr val="4D3C35"/>
                </a:solidFill>
                <a:latin typeface="DM Sans 14pt Medium" pitchFamily="2" charset="77"/>
              </a:rPr>
              <a:t>one</a:t>
            </a:r>
            <a:r>
              <a:rPr kumimoji="0" lang="en-US" sz="1600" b="0" i="0" u="none" strike="noStrike" kern="1200" cap="none" spc="0" normalizeH="0" baseline="0">
                <a:ln>
                  <a:noFill/>
                </a:ln>
                <a:solidFill>
                  <a:srgbClr val="4D3C35"/>
                </a:solidFill>
                <a:effectLst/>
                <a:uLnTx/>
                <a:uFillTx/>
                <a:latin typeface="DM Sans 14pt Medium" pitchFamily="2" charset="77"/>
                <a:ea typeface="+mn-ea"/>
                <a:cs typeface="+mn-cs"/>
              </a:rPr>
              <a:t> hour*</a:t>
            </a:r>
          </a:p>
        </p:txBody>
      </p:sp>
      <p:pic>
        <p:nvPicPr>
          <p:cNvPr id="3" name="Imagem 2" descr="Ícone&#10;&#10;Descrição gerada automaticamente">
            <a:extLst>
              <a:ext uri="{FF2B5EF4-FFF2-40B4-BE49-F238E27FC236}">
                <a16:creationId xmlns:a16="http://schemas.microsoft.com/office/drawing/2014/main" id="{6B0A48C3-6ECF-288D-6041-CBDB130C0E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7634" y="652659"/>
            <a:ext cx="243591" cy="387350"/>
          </a:xfrm>
          <a:prstGeom prst="rect">
            <a:avLst/>
          </a:prstGeom>
        </p:spPr>
      </p:pic>
      <p:pic>
        <p:nvPicPr>
          <p:cNvPr id="5" name="Imagem 4" descr="Ícone&#10;&#10;Descrição gerada automaticamente">
            <a:extLst>
              <a:ext uri="{FF2B5EF4-FFF2-40B4-BE49-F238E27FC236}">
                <a16:creationId xmlns:a16="http://schemas.microsoft.com/office/drawing/2014/main" id="{B10B0F17-3089-1240-D9D3-75BF9D2F59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23787" y="652659"/>
            <a:ext cx="243591" cy="387350"/>
          </a:xfrm>
          <a:prstGeom prst="rect">
            <a:avLst/>
          </a:prstGeom>
        </p:spPr>
      </p:pic>
      <p:pic>
        <p:nvPicPr>
          <p:cNvPr id="6" name="Imagem 5" descr="Desenho com traços pretos em fundo branco&#10;&#10;Descrição gerada automaticamente com confiança baixa">
            <a:extLst>
              <a:ext uri="{FF2B5EF4-FFF2-40B4-BE49-F238E27FC236}">
                <a16:creationId xmlns:a16="http://schemas.microsoft.com/office/drawing/2014/main" id="{094DECF0-9FBD-61D4-DB63-F6272CEB59F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9072" y="652659"/>
            <a:ext cx="2349122" cy="387350"/>
          </a:xfrm>
          <a:prstGeom prst="rect">
            <a:avLst/>
          </a:prstGeom>
        </p:spPr>
      </p:pic>
      <p:sp>
        <p:nvSpPr>
          <p:cNvPr id="14" name="CaixaDeTexto 12">
            <a:extLst>
              <a:ext uri="{FF2B5EF4-FFF2-40B4-BE49-F238E27FC236}">
                <a16:creationId xmlns:a16="http://schemas.microsoft.com/office/drawing/2014/main" id="{CC6F7D65-1E92-9237-0816-B2C154AF695B}"/>
              </a:ext>
            </a:extLst>
          </p:cNvPr>
          <p:cNvSpPr txBox="1"/>
          <p:nvPr/>
        </p:nvSpPr>
        <p:spPr>
          <a:xfrm>
            <a:off x="3573093" y="3873115"/>
            <a:ext cx="12233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945FB2"/>
                </a:solidFill>
                <a:effectLst/>
                <a:uLnTx/>
                <a:uFillTx/>
                <a:latin typeface="DM Sans 14pt" pitchFamily="2" charset="77"/>
                <a:ea typeface="+mn-ea"/>
                <a:cs typeface="+mn-cs"/>
              </a:rPr>
              <a:t>Wash 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945FB2"/>
                </a:solidFill>
                <a:effectLst/>
                <a:uLnTx/>
                <a:uFillTx/>
                <a:latin typeface="DM Sans 14pt" pitchFamily="2" charset="77"/>
                <a:ea typeface="+mn-ea"/>
                <a:cs typeface="+mn-cs"/>
              </a:rPr>
              <a:t>Routine</a:t>
            </a:r>
            <a:endParaRPr kumimoji="0" lang="en-US" sz="800" b="0" i="0" u="none" strike="noStrike" kern="1200" cap="none" spc="0" normalizeH="0" baseline="0">
              <a:ln>
                <a:noFill/>
              </a:ln>
              <a:solidFill>
                <a:srgbClr val="945FB2"/>
              </a:solidFill>
              <a:effectLst/>
              <a:uLnTx/>
              <a:uFillTx/>
              <a:latin typeface="DM Sans 14pt" pitchFamily="2" charset="77"/>
              <a:ea typeface="+mn-ea"/>
              <a:cs typeface="+mn-cs"/>
            </a:endParaRPr>
          </a:p>
        </p:txBody>
      </p:sp>
      <p:sp>
        <p:nvSpPr>
          <p:cNvPr id="18" name="CaixaDeTexto 12">
            <a:extLst>
              <a:ext uri="{FF2B5EF4-FFF2-40B4-BE49-F238E27FC236}">
                <a16:creationId xmlns:a16="http://schemas.microsoft.com/office/drawing/2014/main" id="{FA16578F-0B0F-95EB-6FBB-3ABFC8216729}"/>
              </a:ext>
            </a:extLst>
          </p:cNvPr>
          <p:cNvSpPr txBox="1"/>
          <p:nvPr/>
        </p:nvSpPr>
        <p:spPr>
          <a:xfrm>
            <a:off x="4549451" y="3895790"/>
            <a:ext cx="122334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945FB2"/>
                </a:solidFill>
                <a:effectLst/>
                <a:uLnTx/>
                <a:uFillTx/>
                <a:latin typeface="Lora Regular Roman" pitchFamily="2" charset="77"/>
                <a:ea typeface="+mn-ea"/>
                <a:cs typeface="+mn-cs"/>
              </a:rPr>
              <a:t>DAY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4D3C35"/>
                </a:solidFill>
                <a:effectLst/>
                <a:uLnTx/>
                <a:uFillTx/>
                <a:latin typeface="Lora Regular Roman" pitchFamily="2" charset="77"/>
                <a:ea typeface="+mn-ea"/>
                <a:cs typeface="+mn-cs"/>
              </a:rPr>
              <a:t>4 steps</a:t>
            </a:r>
            <a:endParaRPr kumimoji="0" lang="en-US" sz="300" b="0" i="0" u="none" strike="noStrike" kern="1200" cap="none" spc="0" normalizeH="0" baseline="0">
              <a:ln>
                <a:noFill/>
              </a:ln>
              <a:solidFill>
                <a:srgbClr val="4D3C35"/>
              </a:solidFill>
              <a:effectLst/>
              <a:uLnTx/>
              <a:uFillTx/>
              <a:latin typeface="Lora Regular Roman" pitchFamily="2" charset="77"/>
              <a:ea typeface="+mn-ea"/>
              <a:cs typeface="+mn-cs"/>
            </a:endParaRPr>
          </a:p>
        </p:txBody>
      </p:sp>
      <p:cxnSp>
        <p:nvCxnSpPr>
          <p:cNvPr id="20" name="Conector Reto 19">
            <a:extLst>
              <a:ext uri="{FF2B5EF4-FFF2-40B4-BE49-F238E27FC236}">
                <a16:creationId xmlns:a16="http://schemas.microsoft.com/office/drawing/2014/main" id="{892D8C6C-4D0C-5F32-0AF5-0B463FB60E29}"/>
              </a:ext>
            </a:extLst>
          </p:cNvPr>
          <p:cNvCxnSpPr/>
          <p:nvPr/>
        </p:nvCxnSpPr>
        <p:spPr>
          <a:xfrm>
            <a:off x="4484841" y="3945082"/>
            <a:ext cx="0" cy="301525"/>
          </a:xfrm>
          <a:prstGeom prst="line">
            <a:avLst/>
          </a:prstGeom>
          <a:ln>
            <a:solidFill>
              <a:srgbClr val="945FB2"/>
            </a:solidFill>
          </a:ln>
        </p:spPr>
        <p:style>
          <a:lnRef idx="1">
            <a:schemeClr val="accent1"/>
          </a:lnRef>
          <a:fillRef idx="0">
            <a:schemeClr val="accent1"/>
          </a:fillRef>
          <a:effectRef idx="0">
            <a:schemeClr val="accent1"/>
          </a:effectRef>
          <a:fontRef idx="minor">
            <a:schemeClr val="tx1"/>
          </a:fontRef>
        </p:style>
      </p:cxnSp>
      <p:sp>
        <p:nvSpPr>
          <p:cNvPr id="21" name="CaixaDeTexto 12">
            <a:extLst>
              <a:ext uri="{FF2B5EF4-FFF2-40B4-BE49-F238E27FC236}">
                <a16:creationId xmlns:a16="http://schemas.microsoft.com/office/drawing/2014/main" id="{58534AB4-3745-11D4-2355-B5399C378C6B}"/>
              </a:ext>
            </a:extLst>
          </p:cNvPr>
          <p:cNvSpPr txBox="1"/>
          <p:nvPr/>
        </p:nvSpPr>
        <p:spPr>
          <a:xfrm>
            <a:off x="1491009" y="3944286"/>
            <a:ext cx="122334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EBCFAF"/>
                </a:solidFill>
                <a:effectLst/>
                <a:uLnTx/>
                <a:uFillTx/>
                <a:latin typeface="Lora Regular Roman" pitchFamily="2" charset="77"/>
                <a:ea typeface="+mn-ea"/>
                <a:cs typeface="+mn-cs"/>
              </a:rPr>
              <a:t>Scalp Care</a:t>
            </a:r>
          </a:p>
        </p:txBody>
      </p:sp>
      <p:sp>
        <p:nvSpPr>
          <p:cNvPr id="22" name="CaixaDeTexto 12">
            <a:extLst>
              <a:ext uri="{FF2B5EF4-FFF2-40B4-BE49-F238E27FC236}">
                <a16:creationId xmlns:a16="http://schemas.microsoft.com/office/drawing/2014/main" id="{C9066087-11E0-97C2-EA96-C214FCF8CADA}"/>
              </a:ext>
            </a:extLst>
          </p:cNvPr>
          <p:cNvSpPr txBox="1"/>
          <p:nvPr/>
        </p:nvSpPr>
        <p:spPr>
          <a:xfrm>
            <a:off x="1491009" y="4099124"/>
            <a:ext cx="122334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itchFamily="2" charset="77"/>
                <a:ea typeface="+mn-ea"/>
                <a:cs typeface="+mn-cs"/>
              </a:rPr>
              <a:t>Scalp Serum</a:t>
            </a:r>
            <a:endParaRPr kumimoji="0" lang="en-US" sz="700" b="0" i="0" u="none" strike="noStrike" kern="1200" cap="none" spc="0" normalizeH="0" baseline="0">
              <a:ln>
                <a:noFill/>
              </a:ln>
              <a:solidFill>
                <a:srgbClr val="EBCFAF"/>
              </a:solidFill>
              <a:effectLst/>
              <a:uLnTx/>
              <a:uFillTx/>
              <a:latin typeface="DM Sans 14pt" pitchFamily="2" charset="77"/>
              <a:ea typeface="+mn-ea"/>
              <a:cs typeface="+mn-cs"/>
            </a:endParaRPr>
          </a:p>
        </p:txBody>
      </p:sp>
      <p:sp>
        <p:nvSpPr>
          <p:cNvPr id="23" name="CaixaDeTexto 12">
            <a:extLst>
              <a:ext uri="{FF2B5EF4-FFF2-40B4-BE49-F238E27FC236}">
                <a16:creationId xmlns:a16="http://schemas.microsoft.com/office/drawing/2014/main" id="{33F2F6FA-B4D2-B1C8-4B21-4BF68A6545E8}"/>
              </a:ext>
            </a:extLst>
          </p:cNvPr>
          <p:cNvSpPr txBox="1"/>
          <p:nvPr/>
        </p:nvSpPr>
        <p:spPr>
          <a:xfrm>
            <a:off x="3260175" y="1745196"/>
            <a:ext cx="122334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EBCFAF"/>
                </a:solidFill>
                <a:effectLst/>
                <a:uLnTx/>
                <a:uFillTx/>
                <a:latin typeface="LORA REGULAR ROMAN" pitchFamily="2" charset="77"/>
                <a:ea typeface="+mn-ea"/>
                <a:cs typeface="+mn-cs"/>
              </a:rPr>
              <a:t>Cleanse</a:t>
            </a:r>
          </a:p>
        </p:txBody>
      </p:sp>
      <p:sp>
        <p:nvSpPr>
          <p:cNvPr id="24" name="CaixaDeTexto 12">
            <a:extLst>
              <a:ext uri="{FF2B5EF4-FFF2-40B4-BE49-F238E27FC236}">
                <a16:creationId xmlns:a16="http://schemas.microsoft.com/office/drawing/2014/main" id="{A9D6EF8F-D472-30CA-69EB-380F3DC39705}"/>
              </a:ext>
            </a:extLst>
          </p:cNvPr>
          <p:cNvSpPr txBox="1"/>
          <p:nvPr/>
        </p:nvSpPr>
        <p:spPr>
          <a:xfrm>
            <a:off x="3260175" y="1901648"/>
            <a:ext cx="136404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itchFamily="2" charset="77"/>
                <a:ea typeface="+mn-ea"/>
                <a:cs typeface="+mn-cs"/>
              </a:rPr>
              <a:t>Cleansing Conditioner</a:t>
            </a:r>
            <a:endParaRPr kumimoji="0" lang="en-US" sz="700" b="0" i="0" u="none" strike="noStrike" kern="1200" cap="none" spc="0" normalizeH="0" baseline="0">
              <a:ln>
                <a:noFill/>
              </a:ln>
              <a:solidFill>
                <a:srgbClr val="EBCFAF"/>
              </a:solidFill>
              <a:effectLst/>
              <a:uLnTx/>
              <a:uFillTx/>
              <a:latin typeface="DM Sans 14pt" pitchFamily="2" charset="77"/>
              <a:ea typeface="+mn-ea"/>
              <a:cs typeface="+mn-cs"/>
            </a:endParaRPr>
          </a:p>
        </p:txBody>
      </p:sp>
      <p:sp>
        <p:nvSpPr>
          <p:cNvPr id="25" name="CaixaDeTexto 12">
            <a:extLst>
              <a:ext uri="{FF2B5EF4-FFF2-40B4-BE49-F238E27FC236}">
                <a16:creationId xmlns:a16="http://schemas.microsoft.com/office/drawing/2014/main" id="{DC77D2ED-251B-7777-901D-88C329B77FE0}"/>
              </a:ext>
            </a:extLst>
          </p:cNvPr>
          <p:cNvSpPr txBox="1"/>
          <p:nvPr/>
        </p:nvSpPr>
        <p:spPr>
          <a:xfrm>
            <a:off x="6096000" y="4037904"/>
            <a:ext cx="1425171"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EBCFAF"/>
                </a:solidFill>
                <a:effectLst/>
                <a:uLnTx/>
                <a:uFillTx/>
                <a:latin typeface="Lora Regular Roman" pitchFamily="2" charset="77"/>
                <a:ea typeface="+mn-ea"/>
                <a:cs typeface="+mn-cs"/>
              </a:rPr>
              <a:t>Moisture</a:t>
            </a:r>
          </a:p>
        </p:txBody>
      </p:sp>
      <p:sp>
        <p:nvSpPr>
          <p:cNvPr id="26" name="CaixaDeTexto 12">
            <a:extLst>
              <a:ext uri="{FF2B5EF4-FFF2-40B4-BE49-F238E27FC236}">
                <a16:creationId xmlns:a16="http://schemas.microsoft.com/office/drawing/2014/main" id="{36A914B5-E0F3-A6A3-539F-4D84F5FF1F8E}"/>
              </a:ext>
            </a:extLst>
          </p:cNvPr>
          <p:cNvSpPr txBox="1"/>
          <p:nvPr/>
        </p:nvSpPr>
        <p:spPr>
          <a:xfrm>
            <a:off x="6208570" y="4206846"/>
            <a:ext cx="1223343"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itchFamily="2" charset="77"/>
                <a:ea typeface="+mn-ea"/>
                <a:cs typeface="+mn-cs"/>
              </a:rPr>
              <a:t>Hydration Mousse</a:t>
            </a:r>
            <a:endParaRPr kumimoji="0" lang="en-US" sz="700" b="0" i="0" u="none" strike="noStrike" kern="1200" cap="none" spc="0" normalizeH="0" baseline="0">
              <a:ln>
                <a:noFill/>
              </a:ln>
              <a:solidFill>
                <a:srgbClr val="EBCFAF"/>
              </a:solidFill>
              <a:effectLst/>
              <a:uLnTx/>
              <a:uFillTx/>
              <a:latin typeface="DM Sans 14pt" pitchFamily="2" charset="77"/>
              <a:ea typeface="+mn-ea"/>
              <a:cs typeface="+mn-cs"/>
            </a:endParaRPr>
          </a:p>
        </p:txBody>
      </p:sp>
      <p:sp>
        <p:nvSpPr>
          <p:cNvPr id="27" name="CaixaDeTexto 12">
            <a:extLst>
              <a:ext uri="{FF2B5EF4-FFF2-40B4-BE49-F238E27FC236}">
                <a16:creationId xmlns:a16="http://schemas.microsoft.com/office/drawing/2014/main" id="{1E419CDA-54FD-4DB5-750D-EEA6B44A3AA6}"/>
              </a:ext>
            </a:extLst>
          </p:cNvPr>
          <p:cNvSpPr txBox="1"/>
          <p:nvPr/>
        </p:nvSpPr>
        <p:spPr>
          <a:xfrm>
            <a:off x="9299932" y="2530164"/>
            <a:ext cx="14251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EBCFAF"/>
                </a:solidFill>
                <a:effectLst/>
                <a:uLnTx/>
                <a:uFillTx/>
                <a:latin typeface="Lora Regular Roman" pitchFamily="2" charset="77"/>
                <a:ea typeface="+mn-ea"/>
                <a:cs typeface="+mn-cs"/>
              </a:rPr>
              <a:t>Lock &amp; Style</a:t>
            </a:r>
          </a:p>
        </p:txBody>
      </p:sp>
      <p:sp>
        <p:nvSpPr>
          <p:cNvPr id="28" name="CaixaDeTexto 12">
            <a:extLst>
              <a:ext uri="{FF2B5EF4-FFF2-40B4-BE49-F238E27FC236}">
                <a16:creationId xmlns:a16="http://schemas.microsoft.com/office/drawing/2014/main" id="{17399CED-FBF7-3E86-0790-48072FC13FAE}"/>
              </a:ext>
            </a:extLst>
          </p:cNvPr>
          <p:cNvSpPr txBox="1"/>
          <p:nvPr/>
        </p:nvSpPr>
        <p:spPr>
          <a:xfrm>
            <a:off x="9299932" y="2686681"/>
            <a:ext cx="136404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itchFamily="2" charset="77"/>
                <a:ea typeface="+mn-ea"/>
                <a:cs typeface="+mn-cs"/>
              </a:rPr>
              <a:t>Nourishing oily gel</a:t>
            </a:r>
            <a:endParaRPr kumimoji="0" lang="en-US" sz="700" b="0" i="0" u="none" strike="noStrike" kern="1200" cap="none" spc="0" normalizeH="0" baseline="0">
              <a:ln>
                <a:noFill/>
              </a:ln>
              <a:solidFill>
                <a:srgbClr val="EBCFAF"/>
              </a:solidFill>
              <a:effectLst/>
              <a:uLnTx/>
              <a:uFillTx/>
              <a:latin typeface="DM Sans 14pt" pitchFamily="2" charset="77"/>
              <a:ea typeface="+mn-ea"/>
              <a:cs typeface="+mn-cs"/>
            </a:endParaRPr>
          </a:p>
        </p:txBody>
      </p:sp>
      <p:sp>
        <p:nvSpPr>
          <p:cNvPr id="31" name="CaixaDeTexto 12">
            <a:extLst>
              <a:ext uri="{FF2B5EF4-FFF2-40B4-BE49-F238E27FC236}">
                <a16:creationId xmlns:a16="http://schemas.microsoft.com/office/drawing/2014/main" id="{F97F80FB-F878-9CA7-897D-E142666D4C73}"/>
              </a:ext>
            </a:extLst>
          </p:cNvPr>
          <p:cNvSpPr txBox="1"/>
          <p:nvPr/>
        </p:nvSpPr>
        <p:spPr>
          <a:xfrm>
            <a:off x="2748194" y="5291855"/>
            <a:ext cx="14251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EBCFAF"/>
                </a:solidFill>
                <a:effectLst/>
                <a:uLnTx/>
                <a:uFillTx/>
                <a:latin typeface="Lora Regular Roman" pitchFamily="2" charset="77"/>
                <a:ea typeface="+mn-ea"/>
                <a:cs typeface="+mn-cs"/>
              </a:rPr>
              <a:t>Lock &amp; Style</a:t>
            </a:r>
          </a:p>
        </p:txBody>
      </p:sp>
      <p:sp>
        <p:nvSpPr>
          <p:cNvPr id="32" name="CaixaDeTexto 12">
            <a:extLst>
              <a:ext uri="{FF2B5EF4-FFF2-40B4-BE49-F238E27FC236}">
                <a16:creationId xmlns:a16="http://schemas.microsoft.com/office/drawing/2014/main" id="{455C7588-0E60-7246-DF13-C47198E1C04B}"/>
              </a:ext>
            </a:extLst>
          </p:cNvPr>
          <p:cNvSpPr txBox="1"/>
          <p:nvPr/>
        </p:nvSpPr>
        <p:spPr>
          <a:xfrm>
            <a:off x="2748194" y="5448372"/>
            <a:ext cx="136404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itchFamily="2" charset="77"/>
                <a:ea typeface="+mn-ea"/>
                <a:cs typeface="+mn-cs"/>
              </a:rPr>
              <a:t>Luminous Wax</a:t>
            </a:r>
            <a:endParaRPr kumimoji="0" lang="en-US" sz="700" b="0" i="0" u="none" strike="noStrike" kern="1200" cap="none" spc="0" normalizeH="0" baseline="0">
              <a:ln>
                <a:noFill/>
              </a:ln>
              <a:solidFill>
                <a:srgbClr val="EBCFAF"/>
              </a:solidFill>
              <a:effectLst/>
              <a:uLnTx/>
              <a:uFillTx/>
              <a:latin typeface="DM Sans 14pt" pitchFamily="2" charset="77"/>
              <a:ea typeface="+mn-ea"/>
              <a:cs typeface="+mn-cs"/>
            </a:endParaRPr>
          </a:p>
        </p:txBody>
      </p:sp>
      <p:sp>
        <p:nvSpPr>
          <p:cNvPr id="33" name="CaixaDeTexto 12">
            <a:extLst>
              <a:ext uri="{FF2B5EF4-FFF2-40B4-BE49-F238E27FC236}">
                <a16:creationId xmlns:a16="http://schemas.microsoft.com/office/drawing/2014/main" id="{B239CB83-6BCF-91C8-F201-68D44DE60BF9}"/>
              </a:ext>
            </a:extLst>
          </p:cNvPr>
          <p:cNvSpPr txBox="1"/>
          <p:nvPr/>
        </p:nvSpPr>
        <p:spPr>
          <a:xfrm>
            <a:off x="8290654" y="3903424"/>
            <a:ext cx="12233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945FB2"/>
                </a:solidFill>
                <a:effectLst/>
                <a:uLnTx/>
                <a:uFillTx/>
                <a:latin typeface="DM Sans 14pt" pitchFamily="2" charset="77"/>
                <a:ea typeface="+mn-ea"/>
                <a:cs typeface="+mn-cs"/>
              </a:rPr>
              <a:t>Refreshing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945FB2"/>
                </a:solidFill>
                <a:effectLst/>
                <a:uLnTx/>
                <a:uFillTx/>
                <a:latin typeface="DM Sans 14pt" pitchFamily="2" charset="77"/>
                <a:ea typeface="+mn-ea"/>
                <a:cs typeface="+mn-cs"/>
              </a:rPr>
              <a:t>Routine</a:t>
            </a:r>
            <a:endParaRPr kumimoji="0" lang="en-US" sz="800" b="0" i="0" u="none" strike="noStrike" kern="1200" cap="none" spc="0" normalizeH="0" baseline="0">
              <a:ln>
                <a:noFill/>
              </a:ln>
              <a:solidFill>
                <a:srgbClr val="945FB2"/>
              </a:solidFill>
              <a:effectLst/>
              <a:uLnTx/>
              <a:uFillTx/>
              <a:latin typeface="DM Sans 14pt" pitchFamily="2" charset="77"/>
              <a:ea typeface="+mn-ea"/>
              <a:cs typeface="+mn-cs"/>
            </a:endParaRPr>
          </a:p>
        </p:txBody>
      </p:sp>
      <p:sp>
        <p:nvSpPr>
          <p:cNvPr id="34" name="CaixaDeTexto 12">
            <a:extLst>
              <a:ext uri="{FF2B5EF4-FFF2-40B4-BE49-F238E27FC236}">
                <a16:creationId xmlns:a16="http://schemas.microsoft.com/office/drawing/2014/main" id="{78FC4E14-1A90-015B-2A1C-F559DCE625F2}"/>
              </a:ext>
            </a:extLst>
          </p:cNvPr>
          <p:cNvSpPr txBox="1"/>
          <p:nvPr/>
        </p:nvSpPr>
        <p:spPr>
          <a:xfrm>
            <a:off x="9259218" y="3926099"/>
            <a:ext cx="122334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945FB2"/>
                </a:solidFill>
                <a:effectLst/>
                <a:uLnTx/>
                <a:uFillTx/>
                <a:latin typeface="Lora Regular Roman" pitchFamily="2" charset="77"/>
                <a:ea typeface="+mn-ea"/>
                <a:cs typeface="+mn-cs"/>
              </a:rPr>
              <a:t>DAY 3-4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4D3C35"/>
                </a:solidFill>
                <a:effectLst/>
                <a:uLnTx/>
                <a:uFillTx/>
                <a:latin typeface="Lora Regular Roman" pitchFamily="2" charset="77"/>
                <a:ea typeface="+mn-ea"/>
                <a:cs typeface="+mn-cs"/>
              </a:rPr>
              <a:t>2 steps</a:t>
            </a:r>
            <a:endParaRPr kumimoji="0" lang="en-US" sz="300" b="0" i="0" u="none" strike="noStrike" kern="1200" cap="none" spc="0" normalizeH="0" baseline="0">
              <a:ln>
                <a:noFill/>
              </a:ln>
              <a:solidFill>
                <a:srgbClr val="4D3C35"/>
              </a:solidFill>
              <a:effectLst/>
              <a:uLnTx/>
              <a:uFillTx/>
              <a:latin typeface="Lora Regular Roman" pitchFamily="2" charset="77"/>
              <a:ea typeface="+mn-ea"/>
              <a:cs typeface="+mn-cs"/>
            </a:endParaRPr>
          </a:p>
        </p:txBody>
      </p:sp>
      <p:cxnSp>
        <p:nvCxnSpPr>
          <p:cNvPr id="35" name="Conector Reto 34">
            <a:extLst>
              <a:ext uri="{FF2B5EF4-FFF2-40B4-BE49-F238E27FC236}">
                <a16:creationId xmlns:a16="http://schemas.microsoft.com/office/drawing/2014/main" id="{E1592FCD-4C2E-1EC4-4CC9-F45692C9B548}"/>
              </a:ext>
            </a:extLst>
          </p:cNvPr>
          <p:cNvCxnSpPr/>
          <p:nvPr/>
        </p:nvCxnSpPr>
        <p:spPr>
          <a:xfrm>
            <a:off x="9242732" y="3975391"/>
            <a:ext cx="0" cy="301525"/>
          </a:xfrm>
          <a:prstGeom prst="line">
            <a:avLst/>
          </a:prstGeom>
          <a:ln>
            <a:solidFill>
              <a:srgbClr val="945FB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3D01068-A00C-3255-3479-AE41A42D14A2}"/>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000000"/>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8" name="TextBox 7">
            <a:extLst>
              <a:ext uri="{FF2B5EF4-FFF2-40B4-BE49-F238E27FC236}">
                <a16:creationId xmlns:a16="http://schemas.microsoft.com/office/drawing/2014/main" id="{8945362E-327F-D67C-A6AD-41B57FE357DC}"/>
              </a:ext>
            </a:extLst>
          </p:cNvPr>
          <p:cNvSpPr txBox="1"/>
          <p:nvPr/>
        </p:nvSpPr>
        <p:spPr>
          <a:xfrm>
            <a:off x="101342" y="6514654"/>
            <a:ext cx="994380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4D3C35"/>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4D3C35"/>
                </a:solidFill>
                <a:effectLst/>
                <a:uLnTx/>
                <a:uFillTx/>
                <a:latin typeface="DM Sans 14pt" panose="020B0604020202020204"/>
                <a:ea typeface="+mn-ea"/>
                <a:cs typeface="+mn-cs"/>
              </a:rPr>
              <a:t>** Sensory test – 2023 – n=30 - overall fragrance intensity of the wash day routine (day 1) versus refreshing routine (day 1 + day 4 + day 7) on Hair Swatches</a:t>
            </a:r>
          </a:p>
        </p:txBody>
      </p:sp>
      <p:sp>
        <p:nvSpPr>
          <p:cNvPr id="17" name="CaixaDeTexto 46">
            <a:extLst>
              <a:ext uri="{FF2B5EF4-FFF2-40B4-BE49-F238E27FC236}">
                <a16:creationId xmlns:a16="http://schemas.microsoft.com/office/drawing/2014/main" id="{8ED25C91-E80B-25C9-E714-E0254D0C20B6}"/>
              </a:ext>
            </a:extLst>
          </p:cNvPr>
          <p:cNvSpPr txBox="1"/>
          <p:nvPr/>
        </p:nvSpPr>
        <p:spPr>
          <a:xfrm>
            <a:off x="10312075" y="715529"/>
            <a:ext cx="142517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a:ln>
                  <a:noFill/>
                </a:ln>
                <a:solidFill>
                  <a:srgbClr val="4D3C35"/>
                </a:solidFill>
                <a:effectLst/>
                <a:uLnTx/>
                <a:uFillTx/>
                <a:latin typeface="DM Sans 14pt" pitchFamily="2" charset="77"/>
                <a:ea typeface="+mn-ea"/>
                <a:cs typeface="+mn-cs"/>
              </a:rPr>
              <a:t>Long-lasting fragrance for continuous freshness until the next wash**</a:t>
            </a:r>
          </a:p>
        </p:txBody>
      </p:sp>
    </p:spTree>
    <p:extLst>
      <p:ext uri="{BB962C8B-B14F-4D97-AF65-F5344CB8AC3E}">
        <p14:creationId xmlns:p14="http://schemas.microsoft.com/office/powerpoint/2010/main" val="34798232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BCFAF"/>
        </a:solidFill>
        <a:effectLst/>
      </p:bgPr>
    </p:bg>
    <p:spTree>
      <p:nvGrpSpPr>
        <p:cNvPr id="1" name=""/>
        <p:cNvGrpSpPr/>
        <p:nvPr/>
      </p:nvGrpSpPr>
      <p:grpSpPr>
        <a:xfrm>
          <a:off x="0" y="0"/>
          <a:ext cx="0" cy="0"/>
          <a:chOff x="0" y="0"/>
          <a:chExt cx="0" cy="0"/>
        </a:xfrm>
      </p:grpSpPr>
      <p:pic>
        <p:nvPicPr>
          <p:cNvPr id="2" name="Imagem 11">
            <a:extLst>
              <a:ext uri="{FF2B5EF4-FFF2-40B4-BE49-F238E27FC236}">
                <a16:creationId xmlns:a16="http://schemas.microsoft.com/office/drawing/2014/main" id="{29E4DB37-45D1-915C-36A8-BDA2A2354B0D}"/>
              </a:ext>
            </a:extLst>
          </p:cNvPr>
          <p:cNvPicPr>
            <a:picLocks noChangeAspect="1"/>
          </p:cNvPicPr>
          <p:nvPr/>
        </p:nvPicPr>
        <p:blipFill>
          <a:blip r:embed="rId3"/>
          <a:stretch>
            <a:fillRect/>
          </a:stretch>
        </p:blipFill>
        <p:spPr>
          <a:xfrm>
            <a:off x="10926847" y="205611"/>
            <a:ext cx="1038132" cy="1038132"/>
          </a:xfrm>
          <a:prstGeom prst="rect">
            <a:avLst/>
          </a:prstGeom>
        </p:spPr>
      </p:pic>
      <p:sp>
        <p:nvSpPr>
          <p:cNvPr id="3" name="TextBox 2">
            <a:extLst>
              <a:ext uri="{FF2B5EF4-FFF2-40B4-BE49-F238E27FC236}">
                <a16:creationId xmlns:a16="http://schemas.microsoft.com/office/drawing/2014/main" id="{5769364B-1796-300F-EC80-7F1F57E845B6}"/>
              </a:ext>
            </a:extLst>
          </p:cNvPr>
          <p:cNvSpPr txBox="1"/>
          <p:nvPr/>
        </p:nvSpPr>
        <p:spPr>
          <a:xfrm>
            <a:off x="334803" y="1955985"/>
            <a:ext cx="5652000" cy="352917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a:ln>
                  <a:noFill/>
                </a:ln>
                <a:solidFill>
                  <a:srgbClr val="945FB2"/>
                </a:solidFill>
                <a:effectLst/>
                <a:uLnTx/>
                <a:uFillTx/>
                <a:latin typeface="DM Sans"/>
                <a:ea typeface="+mn-ea"/>
                <a:cs typeface="+mn-cs"/>
              </a:rPr>
              <a:t>Wash Day Routine*</a:t>
            </a:r>
          </a:p>
          <a:p>
            <a:pPr marL="540000" marR="0" lvl="0" indent="0" algn="l"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According to </a:t>
            </a:r>
            <a:r>
              <a:rPr kumimoji="0" lang="en-US" sz="2000" b="1" i="0" u="none" strike="noStrike" kern="1200" cap="none" spc="0" normalizeH="0" baseline="0">
                <a:ln>
                  <a:noFill/>
                </a:ln>
                <a:solidFill>
                  <a:srgbClr val="945FB2"/>
                </a:solidFill>
                <a:effectLst/>
                <a:uLnTx/>
                <a:uFillTx/>
                <a:latin typeface="DM Sans 14pt" panose="020B0604020202020204"/>
                <a:ea typeface="+mn-ea"/>
                <a:cs typeface="+mn-cs"/>
              </a:rPr>
              <a:t>89%</a:t>
            </a: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 of consumers, the wash day routine allows </a:t>
            </a:r>
            <a:r>
              <a:rPr kumimoji="0" lang="en-US" sz="1600" b="1" i="0" u="none" strike="noStrike" kern="1200" cap="none" spc="0" normalizeH="0" baseline="0">
                <a:ln>
                  <a:noFill/>
                </a:ln>
                <a:solidFill>
                  <a:srgbClr val="000000"/>
                </a:solidFill>
                <a:effectLst/>
                <a:uLnTx/>
                <a:uFillTx/>
                <a:latin typeface="DM Sans 14pt" panose="020B0604020202020204"/>
                <a:ea typeface="+mn-ea"/>
                <a:cs typeface="+mn-cs"/>
              </a:rPr>
              <a:t>to keep hair and scalp cleaned for 4 to 5 days after application</a:t>
            </a: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 </a:t>
            </a:r>
          </a:p>
          <a:p>
            <a:pPr marL="540000" marR="0" lvl="0" indent="0" algn="l"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About </a:t>
            </a:r>
            <a:r>
              <a:rPr kumimoji="0" lang="en-US" sz="2000" b="1" i="0" u="none" strike="noStrike" kern="1200" cap="none" spc="0" normalizeH="0" baseline="0">
                <a:ln>
                  <a:noFill/>
                </a:ln>
                <a:solidFill>
                  <a:srgbClr val="945FB2"/>
                </a:solidFill>
                <a:effectLst/>
                <a:uLnTx/>
                <a:uFillTx/>
                <a:latin typeface="DM Sans 14pt" panose="020B0604020202020204"/>
                <a:ea typeface="+mn-ea"/>
                <a:cs typeface="+mn-cs"/>
              </a:rPr>
              <a:t>70%</a:t>
            </a:r>
            <a:r>
              <a:rPr kumimoji="0" lang="en-US" sz="1600" b="0" i="0" u="none" strike="noStrike" kern="1200" cap="none" spc="0" normalizeH="0" baseline="0">
                <a:ln>
                  <a:noFill/>
                </a:ln>
                <a:solidFill>
                  <a:srgbClr val="945FB2"/>
                </a:solidFill>
                <a:effectLst/>
                <a:uLnTx/>
                <a:uFillTx/>
                <a:latin typeface="DM Sans 14pt" panose="020B0604020202020204"/>
                <a:ea typeface="+mn-ea"/>
                <a:cs typeface="+mn-cs"/>
              </a:rPr>
              <a:t> </a:t>
            </a: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of consumers reported a </a:t>
            </a:r>
            <a:r>
              <a:rPr kumimoji="0" lang="en-US" sz="1600" b="1" i="0" u="none" strike="noStrike" kern="1200" cap="none" spc="0" normalizeH="0" baseline="0">
                <a:ln>
                  <a:noFill/>
                </a:ln>
                <a:solidFill>
                  <a:srgbClr val="000000"/>
                </a:solidFill>
                <a:effectLst/>
                <a:uLnTx/>
                <a:uFillTx/>
                <a:latin typeface="DM Sans 14pt" panose="020B0604020202020204"/>
                <a:ea typeface="+mn-ea"/>
                <a:cs typeface="+mn-cs"/>
              </a:rPr>
              <a:t>noticeable feeling of hair hydration for 4 to 5 days after </a:t>
            </a:r>
            <a:r>
              <a:rPr lang="en-US" sz="1600" b="1">
                <a:solidFill>
                  <a:srgbClr val="000000"/>
                </a:solidFill>
                <a:latin typeface="DM Sans 14pt" panose="020B0604020202020204"/>
              </a:rPr>
              <a:t>application </a:t>
            </a:r>
            <a:r>
              <a:rPr kumimoji="0" lang="en-US" sz="1600" b="1" i="0" u="none" strike="noStrike" kern="1200" cap="none" spc="0" normalizeH="0" baseline="0">
                <a:ln>
                  <a:noFill/>
                </a:ln>
                <a:solidFill>
                  <a:srgbClr val="000000"/>
                </a:solidFill>
                <a:effectLst/>
                <a:uLnTx/>
                <a:uFillTx/>
                <a:latin typeface="DM Sans 14pt" panose="020B0604020202020204"/>
                <a:ea typeface="+mn-ea"/>
                <a:cs typeface="+mn-cs"/>
              </a:rPr>
              <a:t>and ease of detangling hair. </a:t>
            </a:r>
          </a:p>
          <a:p>
            <a:pPr marL="54000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a:ln>
                  <a:noFill/>
                </a:ln>
                <a:solidFill>
                  <a:srgbClr val="945FB2"/>
                </a:solidFill>
                <a:effectLst/>
                <a:uLnTx/>
                <a:uFillTx/>
                <a:latin typeface="DM Sans 14pt" panose="020B0604020202020204"/>
                <a:ea typeface="+mn-ea"/>
                <a:cs typeface="+mn-cs"/>
              </a:rPr>
              <a:t>56% </a:t>
            </a:r>
            <a:r>
              <a:rPr lang="en-US" sz="1600">
                <a:solidFill>
                  <a:srgbClr val="000000"/>
                </a:solidFill>
                <a:latin typeface="DM Sans 14pt" panose="020B0604020202020204"/>
              </a:rPr>
              <a:t>of consumers </a:t>
            </a: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completed the </a:t>
            </a:r>
            <a:r>
              <a:rPr kumimoji="0" lang="en-US" sz="1600" b="1" i="0" u="none" strike="noStrike" kern="1200" cap="none" spc="0" normalizeH="0" baseline="0">
                <a:ln>
                  <a:noFill/>
                </a:ln>
                <a:solidFill>
                  <a:srgbClr val="000000"/>
                </a:solidFill>
                <a:effectLst/>
                <a:uLnTx/>
                <a:uFillTx/>
                <a:latin typeface="DM Sans 14pt" panose="020B0604020202020204"/>
                <a:ea typeface="+mn-ea"/>
                <a:cs typeface="+mn-cs"/>
              </a:rPr>
              <a:t>wash day routine in less than </a:t>
            </a:r>
            <a:r>
              <a:rPr lang="en-US" sz="1600" b="1">
                <a:solidFill>
                  <a:srgbClr val="000000"/>
                </a:solidFill>
                <a:latin typeface="DM Sans 14pt" panose="020B0604020202020204"/>
              </a:rPr>
              <a:t>one</a:t>
            </a:r>
            <a:r>
              <a:rPr kumimoji="0" lang="en-US" sz="1600" b="1" i="0" u="none" strike="noStrike" kern="1200" cap="none" spc="0" normalizeH="0" baseline="0">
                <a:ln>
                  <a:noFill/>
                </a:ln>
                <a:solidFill>
                  <a:srgbClr val="000000"/>
                </a:solidFill>
                <a:effectLst/>
                <a:uLnTx/>
                <a:uFillTx/>
                <a:latin typeface="DM Sans 14pt" panose="020B0604020202020204"/>
                <a:ea typeface="+mn-ea"/>
                <a:cs typeface="+mn-cs"/>
              </a:rPr>
              <a:t> hour.</a:t>
            </a:r>
          </a:p>
          <a:p>
            <a:pPr marL="54000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a:ln>
                  <a:noFill/>
                </a:ln>
                <a:solidFill>
                  <a:srgbClr val="945FB2"/>
                </a:solidFill>
                <a:effectLst/>
                <a:uLnTx/>
                <a:uFillTx/>
                <a:latin typeface="DM Sans 14pt" panose="020B0604020202020204"/>
                <a:ea typeface="+mn-ea"/>
                <a:cs typeface="+mn-cs"/>
              </a:rPr>
              <a:t>72% </a:t>
            </a:r>
            <a:r>
              <a:rPr lang="en-US" sz="1600">
                <a:solidFill>
                  <a:srgbClr val="000000"/>
                </a:solidFill>
                <a:latin typeface="DM Sans 14pt" panose="020B0604020202020204"/>
              </a:rPr>
              <a:t>of consumers </a:t>
            </a: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agreed that “</a:t>
            </a:r>
            <a:r>
              <a:rPr kumimoji="0" lang="en-US" sz="1600" b="1" i="0" u="none" strike="noStrike" kern="1200" cap="none" spc="0" normalizeH="0" baseline="0">
                <a:ln>
                  <a:noFill/>
                </a:ln>
                <a:solidFill>
                  <a:srgbClr val="000000"/>
                </a:solidFill>
                <a:effectLst/>
                <a:uLnTx/>
                <a:uFillTx/>
                <a:latin typeface="DM Sans 14pt" panose="020B0604020202020204"/>
                <a:ea typeface="+mn-ea"/>
                <a:cs typeface="+mn-cs"/>
              </a:rPr>
              <a:t>Products have a long-lasting fragrance that leaves you feeling fresh until your next wash”. </a:t>
            </a:r>
          </a:p>
        </p:txBody>
      </p:sp>
      <p:sp>
        <p:nvSpPr>
          <p:cNvPr id="7" name="TextBox 6">
            <a:extLst>
              <a:ext uri="{FF2B5EF4-FFF2-40B4-BE49-F238E27FC236}">
                <a16:creationId xmlns:a16="http://schemas.microsoft.com/office/drawing/2014/main" id="{A3C310E2-1BFB-561D-C621-0F197C426881}"/>
              </a:ext>
            </a:extLst>
          </p:cNvPr>
          <p:cNvSpPr txBox="1"/>
          <p:nvPr/>
        </p:nvSpPr>
        <p:spPr>
          <a:xfrm>
            <a:off x="6258149" y="1955985"/>
            <a:ext cx="5652000" cy="216469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a:ln>
                  <a:noFill/>
                </a:ln>
                <a:solidFill>
                  <a:srgbClr val="945FB2"/>
                </a:solidFill>
                <a:effectLst/>
                <a:uLnTx/>
                <a:uFillTx/>
                <a:latin typeface="DM Sans"/>
                <a:ea typeface="+mn-ea"/>
                <a:cs typeface="+mn-cs"/>
              </a:rPr>
              <a:t>Refreshing routine*</a:t>
            </a:r>
          </a:p>
          <a:p>
            <a:pPr marL="54000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a:ln>
                  <a:noFill/>
                </a:ln>
                <a:solidFill>
                  <a:srgbClr val="945FB2"/>
                </a:solidFill>
                <a:effectLst/>
                <a:uLnTx/>
                <a:uFillTx/>
                <a:latin typeface="DM Sans 14pt" panose="020B0604020202020204"/>
                <a:ea typeface="+mn-ea"/>
                <a:cs typeface="+mn-cs"/>
              </a:rPr>
              <a:t>61%</a:t>
            </a:r>
            <a:r>
              <a:rPr kumimoji="0" lang="en-US" sz="1600" b="0" i="0" u="none" strike="noStrike" kern="1200" cap="none" spc="0" normalizeH="0" baseline="0">
                <a:ln>
                  <a:noFill/>
                </a:ln>
                <a:solidFill>
                  <a:srgbClr val="945FB2"/>
                </a:solidFill>
                <a:effectLst/>
                <a:uLnTx/>
                <a:uFillTx/>
                <a:latin typeface="DM Sans 14pt" panose="020B0604020202020204"/>
                <a:ea typeface="+mn-ea"/>
                <a:cs typeface="+mn-cs"/>
              </a:rPr>
              <a:t> </a:t>
            </a: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of consumers </a:t>
            </a:r>
            <a:r>
              <a:rPr lang="en-US" sz="1600">
                <a:solidFill>
                  <a:srgbClr val="000000"/>
                </a:solidFill>
                <a:latin typeface="DM Sans 14pt" panose="020B0604020202020204"/>
              </a:rPr>
              <a:t>reported a </a:t>
            </a:r>
            <a:r>
              <a:rPr lang="en-US" sz="1600" b="1">
                <a:solidFill>
                  <a:srgbClr val="000000"/>
                </a:solidFill>
                <a:latin typeface="DM Sans 14pt" panose="020B0604020202020204"/>
              </a:rPr>
              <a:t>noticeable feeling of hair hydration</a:t>
            </a:r>
            <a:r>
              <a:rPr kumimoji="0" lang="en-US" sz="1600" b="1" i="0" u="none" strike="noStrike" kern="1200" cap="none" spc="0" normalizeH="0" baseline="0">
                <a:ln>
                  <a:noFill/>
                </a:ln>
                <a:solidFill>
                  <a:srgbClr val="000000"/>
                </a:solidFill>
                <a:effectLst/>
                <a:uLnTx/>
                <a:uFillTx/>
                <a:latin typeface="DM Sans 14pt" panose="020B0604020202020204"/>
                <a:ea typeface="+mn-ea"/>
                <a:cs typeface="+mn-cs"/>
              </a:rPr>
              <a:t> 2 to 3 days after the refreshing routine application, and silky hair directly after use. </a:t>
            </a:r>
          </a:p>
          <a:p>
            <a:pPr marL="54000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a:ln>
                  <a:noFill/>
                </a:ln>
                <a:solidFill>
                  <a:srgbClr val="945FB2"/>
                </a:solidFill>
                <a:effectLst/>
                <a:uLnTx/>
                <a:uFillTx/>
                <a:latin typeface="DM Sans 14pt" panose="020B0604020202020204"/>
                <a:ea typeface="+mn-ea"/>
                <a:cs typeface="+mn-cs"/>
              </a:rPr>
              <a:t>67% </a:t>
            </a:r>
            <a:r>
              <a:rPr lang="en-US" sz="1600">
                <a:solidFill>
                  <a:srgbClr val="000000"/>
                </a:solidFill>
                <a:latin typeface="DM Sans 14pt" panose="020B0604020202020204"/>
              </a:rPr>
              <a:t>of consumers </a:t>
            </a:r>
            <a:r>
              <a:rPr kumimoji="0" lang="en-US" sz="1600" b="0" i="0" u="none" strike="noStrike" kern="1200" cap="none" spc="0" normalizeH="0" baseline="0">
                <a:ln>
                  <a:noFill/>
                </a:ln>
                <a:solidFill>
                  <a:srgbClr val="000000"/>
                </a:solidFill>
                <a:effectLst/>
                <a:uLnTx/>
                <a:uFillTx/>
                <a:latin typeface="DM Sans 14pt" panose="020B0604020202020204"/>
                <a:ea typeface="+mn-ea"/>
                <a:cs typeface="+mn-cs"/>
              </a:rPr>
              <a:t>agreed that </a:t>
            </a:r>
            <a:r>
              <a:rPr kumimoji="0" lang="en-US" sz="1600" b="1" i="0" u="none" strike="noStrike" kern="1200" cap="none" spc="0" normalizeH="0" baseline="0">
                <a:ln>
                  <a:noFill/>
                </a:ln>
                <a:solidFill>
                  <a:srgbClr val="000000"/>
                </a:solidFill>
                <a:effectLst/>
                <a:uLnTx/>
                <a:uFillTx/>
                <a:latin typeface="DM Sans 14pt" panose="020B0604020202020204"/>
                <a:ea typeface="+mn-ea"/>
                <a:cs typeface="+mn-cs"/>
              </a:rPr>
              <a:t>“products have a fragrance that lasts and refreshes your curls between 2 shampoos while delivering a sensation of freshness”. </a:t>
            </a:r>
          </a:p>
        </p:txBody>
      </p:sp>
      <p:pic>
        <p:nvPicPr>
          <p:cNvPr id="9" name="Imagem 6">
            <a:extLst>
              <a:ext uri="{FF2B5EF4-FFF2-40B4-BE49-F238E27FC236}">
                <a16:creationId xmlns:a16="http://schemas.microsoft.com/office/drawing/2014/main" id="{D04CDAD1-6353-00EF-4C07-5A2D31C2B4B5}"/>
              </a:ext>
            </a:extLst>
          </p:cNvPr>
          <p:cNvPicPr>
            <a:picLocks noChangeAspect="1"/>
          </p:cNvPicPr>
          <p:nvPr/>
        </p:nvPicPr>
        <p:blipFill>
          <a:blip r:embed="rId4"/>
          <a:stretch>
            <a:fillRect/>
          </a:stretch>
        </p:blipFill>
        <p:spPr>
          <a:xfrm>
            <a:off x="334803" y="2396741"/>
            <a:ext cx="438150" cy="438150"/>
          </a:xfrm>
          <a:prstGeom prst="rect">
            <a:avLst/>
          </a:prstGeom>
        </p:spPr>
      </p:pic>
      <p:pic>
        <p:nvPicPr>
          <p:cNvPr id="10" name="Imagem 6">
            <a:extLst>
              <a:ext uri="{FF2B5EF4-FFF2-40B4-BE49-F238E27FC236}">
                <a16:creationId xmlns:a16="http://schemas.microsoft.com/office/drawing/2014/main" id="{2F27ED78-3920-5940-CCBC-85AA5925C3E4}"/>
              </a:ext>
            </a:extLst>
          </p:cNvPr>
          <p:cNvPicPr>
            <a:picLocks noChangeAspect="1"/>
          </p:cNvPicPr>
          <p:nvPr/>
        </p:nvPicPr>
        <p:blipFill>
          <a:blip r:embed="rId4"/>
          <a:stretch>
            <a:fillRect/>
          </a:stretch>
        </p:blipFill>
        <p:spPr>
          <a:xfrm>
            <a:off x="334803" y="3298352"/>
            <a:ext cx="438150" cy="438150"/>
          </a:xfrm>
          <a:prstGeom prst="rect">
            <a:avLst/>
          </a:prstGeom>
        </p:spPr>
      </p:pic>
      <p:pic>
        <p:nvPicPr>
          <p:cNvPr id="11" name="Imagem 6">
            <a:extLst>
              <a:ext uri="{FF2B5EF4-FFF2-40B4-BE49-F238E27FC236}">
                <a16:creationId xmlns:a16="http://schemas.microsoft.com/office/drawing/2014/main" id="{7F6BCB11-1323-97D8-5FF4-7FE694478381}"/>
              </a:ext>
            </a:extLst>
          </p:cNvPr>
          <p:cNvPicPr>
            <a:picLocks noChangeAspect="1"/>
          </p:cNvPicPr>
          <p:nvPr/>
        </p:nvPicPr>
        <p:blipFill>
          <a:blip r:embed="rId4"/>
          <a:stretch>
            <a:fillRect/>
          </a:stretch>
        </p:blipFill>
        <p:spPr>
          <a:xfrm>
            <a:off x="356536" y="4168272"/>
            <a:ext cx="438150" cy="438150"/>
          </a:xfrm>
          <a:prstGeom prst="rect">
            <a:avLst/>
          </a:prstGeom>
        </p:spPr>
      </p:pic>
      <p:pic>
        <p:nvPicPr>
          <p:cNvPr id="12" name="Imagem 6">
            <a:extLst>
              <a:ext uri="{FF2B5EF4-FFF2-40B4-BE49-F238E27FC236}">
                <a16:creationId xmlns:a16="http://schemas.microsoft.com/office/drawing/2014/main" id="{A6237246-9C67-77CA-2F2D-03FE7345844D}"/>
              </a:ext>
            </a:extLst>
          </p:cNvPr>
          <p:cNvPicPr>
            <a:picLocks noChangeAspect="1"/>
          </p:cNvPicPr>
          <p:nvPr/>
        </p:nvPicPr>
        <p:blipFill>
          <a:blip r:embed="rId4"/>
          <a:stretch>
            <a:fillRect/>
          </a:stretch>
        </p:blipFill>
        <p:spPr>
          <a:xfrm>
            <a:off x="334803" y="4828103"/>
            <a:ext cx="438150" cy="438150"/>
          </a:xfrm>
          <a:prstGeom prst="rect">
            <a:avLst/>
          </a:prstGeom>
        </p:spPr>
      </p:pic>
      <p:pic>
        <p:nvPicPr>
          <p:cNvPr id="13" name="Imagem 6">
            <a:extLst>
              <a:ext uri="{FF2B5EF4-FFF2-40B4-BE49-F238E27FC236}">
                <a16:creationId xmlns:a16="http://schemas.microsoft.com/office/drawing/2014/main" id="{9A7C226D-9C96-C605-A71B-E7EB7597B09A}"/>
              </a:ext>
            </a:extLst>
          </p:cNvPr>
          <p:cNvPicPr>
            <a:picLocks noChangeAspect="1"/>
          </p:cNvPicPr>
          <p:nvPr/>
        </p:nvPicPr>
        <p:blipFill>
          <a:blip r:embed="rId4"/>
          <a:stretch>
            <a:fillRect/>
          </a:stretch>
        </p:blipFill>
        <p:spPr>
          <a:xfrm>
            <a:off x="6205198" y="2419851"/>
            <a:ext cx="438150" cy="438150"/>
          </a:xfrm>
          <a:prstGeom prst="rect">
            <a:avLst/>
          </a:prstGeom>
        </p:spPr>
      </p:pic>
      <p:pic>
        <p:nvPicPr>
          <p:cNvPr id="15" name="Imagem 6">
            <a:extLst>
              <a:ext uri="{FF2B5EF4-FFF2-40B4-BE49-F238E27FC236}">
                <a16:creationId xmlns:a16="http://schemas.microsoft.com/office/drawing/2014/main" id="{A9DC2FA9-7763-429D-43D5-454786B84A71}"/>
              </a:ext>
            </a:extLst>
          </p:cNvPr>
          <p:cNvPicPr>
            <a:picLocks noChangeAspect="1"/>
          </p:cNvPicPr>
          <p:nvPr/>
        </p:nvPicPr>
        <p:blipFill>
          <a:blip r:embed="rId4"/>
          <a:stretch>
            <a:fillRect/>
          </a:stretch>
        </p:blipFill>
        <p:spPr>
          <a:xfrm>
            <a:off x="6205198" y="3226550"/>
            <a:ext cx="438150" cy="438150"/>
          </a:xfrm>
          <a:prstGeom prst="rect">
            <a:avLst/>
          </a:prstGeom>
        </p:spPr>
      </p:pic>
      <p:pic>
        <p:nvPicPr>
          <p:cNvPr id="17" name="Graphic 16">
            <a:extLst>
              <a:ext uri="{FF2B5EF4-FFF2-40B4-BE49-F238E27FC236}">
                <a16:creationId xmlns:a16="http://schemas.microsoft.com/office/drawing/2014/main" id="{A9C7A433-A48A-AF80-1E4C-D9A14665853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52163" y="289803"/>
            <a:ext cx="2683933" cy="442941"/>
          </a:xfrm>
          <a:prstGeom prst="rect">
            <a:avLst/>
          </a:prstGeom>
        </p:spPr>
      </p:pic>
      <p:sp>
        <p:nvSpPr>
          <p:cNvPr id="21" name="TextBox 20">
            <a:extLst>
              <a:ext uri="{FF2B5EF4-FFF2-40B4-BE49-F238E27FC236}">
                <a16:creationId xmlns:a16="http://schemas.microsoft.com/office/drawing/2014/main" id="{85FC8763-1F78-1A44-B089-9EC2BCD5BF28}"/>
              </a:ext>
            </a:extLst>
          </p:cNvPr>
          <p:cNvSpPr txBox="1"/>
          <p:nvPr/>
        </p:nvSpPr>
        <p:spPr>
          <a:xfrm>
            <a:off x="6357257" y="4794135"/>
            <a:ext cx="5834743" cy="923330"/>
          </a:xfrm>
          <a:prstGeom prst="rect">
            <a:avLst/>
          </a:prstGeom>
          <a:solidFill>
            <a:srgbClr val="9138B0"/>
          </a:solidFill>
        </p:spPr>
        <p:txBody>
          <a:bodyPr wrap="square" rIns="3024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prstClr val="white"/>
                </a:solidFill>
                <a:effectLst/>
                <a:uLnTx/>
                <a:uFillTx/>
                <a:latin typeface="DM Sans 14pt" panose="020B0604020202020204"/>
                <a:ea typeface="+mn-ea"/>
                <a:cs typeface="+mn-cs"/>
              </a:rPr>
              <a:t>“</a:t>
            </a:r>
            <a:r>
              <a:rPr kumimoji="0" lang="en-US" sz="1800" b="1" i="1" u="none" strike="noStrike" kern="1200" cap="none" spc="0" normalizeH="0" baseline="0">
                <a:ln>
                  <a:noFill/>
                </a:ln>
                <a:solidFill>
                  <a:prstClr val="white"/>
                </a:solidFill>
                <a:effectLst/>
                <a:uLnTx/>
                <a:uFillTx/>
                <a:latin typeface="DM Sans 14pt" panose="020B0604020202020204"/>
                <a:ea typeface="+mn-ea"/>
                <a:cs typeface="+mn-cs"/>
              </a:rPr>
              <a:t>A fairly simple and quick routine, I really like the smell of the products and afterwards I don't feel like my hair is heavy with products. And my hair feels moisturized</a:t>
            </a:r>
            <a:r>
              <a:rPr kumimoji="0" lang="en-US" sz="1800" b="1" i="0" u="none" strike="noStrike" kern="1200" cap="none" spc="0" normalizeH="0" baseline="0">
                <a:ln>
                  <a:noFill/>
                </a:ln>
                <a:solidFill>
                  <a:prstClr val="white"/>
                </a:solidFill>
                <a:effectLst/>
                <a:uLnTx/>
                <a:uFillTx/>
                <a:latin typeface="DM Sans 14pt" panose="020B0604020202020204"/>
                <a:ea typeface="+mn-ea"/>
                <a:cs typeface="+mn-cs"/>
              </a:rPr>
              <a:t>.”</a:t>
            </a:r>
          </a:p>
        </p:txBody>
      </p:sp>
      <p:sp>
        <p:nvSpPr>
          <p:cNvPr id="22" name="TextBox 21">
            <a:extLst>
              <a:ext uri="{FF2B5EF4-FFF2-40B4-BE49-F238E27FC236}">
                <a16:creationId xmlns:a16="http://schemas.microsoft.com/office/drawing/2014/main" id="{9988A5E9-ACAF-499E-A75F-039CF89CA749}"/>
              </a:ext>
            </a:extLst>
          </p:cNvPr>
          <p:cNvSpPr txBox="1"/>
          <p:nvPr/>
        </p:nvSpPr>
        <p:spPr>
          <a:xfrm>
            <a:off x="7020446" y="6041342"/>
            <a:ext cx="4944533" cy="184666"/>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000000"/>
                </a:solidFill>
                <a:effectLst/>
                <a:uLnTx/>
                <a:uFillTx/>
                <a:latin typeface="DM Sans 14pt" panose="020B0604020202020204"/>
                <a:ea typeface="+mn-ea"/>
                <a:cs typeface="+mn-cs"/>
              </a:rPr>
              <a:t>Dienaba, Type 4 hair</a:t>
            </a:r>
          </a:p>
        </p:txBody>
      </p:sp>
      <p:sp>
        <p:nvSpPr>
          <p:cNvPr id="4" name="TextBox 3">
            <a:extLst>
              <a:ext uri="{FF2B5EF4-FFF2-40B4-BE49-F238E27FC236}">
                <a16:creationId xmlns:a16="http://schemas.microsoft.com/office/drawing/2014/main" id="{F0F3B5FA-01F3-7210-8958-592669B23291}"/>
              </a:ext>
            </a:extLst>
          </p:cNvPr>
          <p:cNvSpPr txBox="1"/>
          <p:nvPr/>
        </p:nvSpPr>
        <p:spPr>
          <a:xfrm>
            <a:off x="252163" y="1152996"/>
            <a:ext cx="9866002" cy="400110"/>
          </a:xfrm>
          <a:prstGeom prst="rect">
            <a:avLst/>
          </a:prstGeom>
          <a:noFill/>
        </p:spPr>
        <p:txBody>
          <a:bodyPr wrap="square" rtlCol="0">
            <a:spAutoFit/>
          </a:bodyPr>
          <a:lstStyle/>
          <a:p>
            <a:r>
              <a:rPr lang="en-US" sz="2000" b="1">
                <a:solidFill>
                  <a:srgbClr val="945FB2"/>
                </a:solidFill>
                <a:latin typeface="DM Sans"/>
              </a:rPr>
              <a:t>Consumers with coily hair tested the products and the routine for 1 month* </a:t>
            </a:r>
          </a:p>
        </p:txBody>
      </p:sp>
      <p:sp>
        <p:nvSpPr>
          <p:cNvPr id="5" name="TextBox 4">
            <a:extLst>
              <a:ext uri="{FF2B5EF4-FFF2-40B4-BE49-F238E27FC236}">
                <a16:creationId xmlns:a16="http://schemas.microsoft.com/office/drawing/2014/main" id="{593100CA-3504-97CB-EB01-CBEDAD38CE41}"/>
              </a:ext>
            </a:extLst>
          </p:cNvPr>
          <p:cNvSpPr txBox="1"/>
          <p:nvPr/>
        </p:nvSpPr>
        <p:spPr>
          <a:xfrm>
            <a:off x="101342" y="6514654"/>
            <a:ext cx="994380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4D3C35"/>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a:ln>
                <a:noFill/>
              </a:ln>
              <a:solidFill>
                <a:srgbClr val="4D3C35"/>
              </a:solidFill>
              <a:effectLst/>
              <a:uLnTx/>
              <a:uFillTx/>
              <a:latin typeface="DM Sans 14pt" panose="020B0604020202020204"/>
              <a:ea typeface="+mn-ea"/>
              <a:cs typeface="+mn-cs"/>
            </a:endParaRPr>
          </a:p>
        </p:txBody>
      </p:sp>
    </p:spTree>
    <p:extLst>
      <p:ext uri="{BB962C8B-B14F-4D97-AF65-F5344CB8AC3E}">
        <p14:creationId xmlns:p14="http://schemas.microsoft.com/office/powerpoint/2010/main" val="4257165805"/>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3" name="Imagem 2" descr="Uma imagem contendo foto, homem, posando, terno&#10;&#10;Descrição gerada automaticamente">
            <a:extLst>
              <a:ext uri="{FF2B5EF4-FFF2-40B4-BE49-F238E27FC236}">
                <a16:creationId xmlns:a16="http://schemas.microsoft.com/office/drawing/2014/main" id="{F0C9017C-CAD1-4979-8711-3F46234BFAF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m 13" descr="Uma imagem contendo Interface gráfica do usuário&#10;&#10;Descrição gerada automaticamente">
            <a:extLst>
              <a:ext uri="{FF2B5EF4-FFF2-40B4-BE49-F238E27FC236}">
                <a16:creationId xmlns:a16="http://schemas.microsoft.com/office/drawing/2014/main" id="{A0E82B5B-6FD8-15A0-83D4-BD9B6EE2162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0" name="Imagem 9">
            <a:extLst>
              <a:ext uri="{FF2B5EF4-FFF2-40B4-BE49-F238E27FC236}">
                <a16:creationId xmlns:a16="http://schemas.microsoft.com/office/drawing/2014/main" id="{B0691762-1087-4BA8-4291-95D45EE78AA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46813" y="1351151"/>
            <a:ext cx="5143500" cy="6858000"/>
          </a:xfrm>
          <a:prstGeom prst="rect">
            <a:avLst/>
          </a:prstGeom>
        </p:spPr>
      </p:pic>
      <p:pic>
        <p:nvPicPr>
          <p:cNvPr id="9" name="Imagem 8">
            <a:extLst>
              <a:ext uri="{FF2B5EF4-FFF2-40B4-BE49-F238E27FC236}">
                <a16:creationId xmlns:a16="http://schemas.microsoft.com/office/drawing/2014/main" id="{C1C4499C-B760-02DE-C789-FE80A171FDF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675598" y="42712"/>
            <a:ext cx="4864854" cy="6486472"/>
          </a:xfrm>
          <a:prstGeom prst="rect">
            <a:avLst/>
          </a:prstGeom>
        </p:spPr>
      </p:pic>
      <p:pic>
        <p:nvPicPr>
          <p:cNvPr id="8" name="Imagem 7">
            <a:extLst>
              <a:ext uri="{FF2B5EF4-FFF2-40B4-BE49-F238E27FC236}">
                <a16:creationId xmlns:a16="http://schemas.microsoft.com/office/drawing/2014/main" id="{15794E5E-BDE7-23E6-81EE-6DE5D5B4D0E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332532" y="1310208"/>
            <a:ext cx="3965021" cy="5285372"/>
          </a:xfrm>
          <a:prstGeom prst="rect">
            <a:avLst/>
          </a:prstGeom>
        </p:spPr>
      </p:pic>
      <p:pic>
        <p:nvPicPr>
          <p:cNvPr id="6" name="Imagem 5">
            <a:extLst>
              <a:ext uri="{FF2B5EF4-FFF2-40B4-BE49-F238E27FC236}">
                <a16:creationId xmlns:a16="http://schemas.microsoft.com/office/drawing/2014/main" id="{36FE5F95-2A2A-8904-7662-97DD0C5841F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277049" y="2431827"/>
            <a:ext cx="3632252" cy="4841791"/>
          </a:xfrm>
          <a:prstGeom prst="rect">
            <a:avLst/>
          </a:prstGeom>
        </p:spPr>
      </p:pic>
      <p:pic>
        <p:nvPicPr>
          <p:cNvPr id="5" name="Imagem 4">
            <a:extLst>
              <a:ext uri="{FF2B5EF4-FFF2-40B4-BE49-F238E27FC236}">
                <a16:creationId xmlns:a16="http://schemas.microsoft.com/office/drawing/2014/main" id="{5DC39455-45CD-CB80-5966-32034486875F}"/>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67595" y="673791"/>
            <a:ext cx="4754161" cy="6338881"/>
          </a:xfrm>
          <a:prstGeom prst="rect">
            <a:avLst/>
          </a:prstGeom>
        </p:spPr>
      </p:pic>
      <p:sp>
        <p:nvSpPr>
          <p:cNvPr id="2" name="TextBox 1">
            <a:extLst>
              <a:ext uri="{FF2B5EF4-FFF2-40B4-BE49-F238E27FC236}">
                <a16:creationId xmlns:a16="http://schemas.microsoft.com/office/drawing/2014/main" id="{6B85EFC6-6E2B-FCC7-BBEF-207B0CBB8648}"/>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21728109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4" name="Imagem 3" descr="Tela de celular com foto de mulher&#10;&#10;Descrição gerada automaticamente com confiança média">
            <a:extLst>
              <a:ext uri="{FF2B5EF4-FFF2-40B4-BE49-F238E27FC236}">
                <a16:creationId xmlns:a16="http://schemas.microsoft.com/office/drawing/2014/main" id="{21D231B0-0B22-366A-FE78-38621092EE7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6" y="0"/>
            <a:ext cx="12189533" cy="6859388"/>
          </a:xfrm>
          <a:prstGeom prst="rect">
            <a:avLst/>
          </a:prstGeom>
        </p:spPr>
      </p:pic>
      <p:sp>
        <p:nvSpPr>
          <p:cNvPr id="2" name="CaixaDeTexto 1">
            <a:extLst>
              <a:ext uri="{FF2B5EF4-FFF2-40B4-BE49-F238E27FC236}">
                <a16:creationId xmlns:a16="http://schemas.microsoft.com/office/drawing/2014/main" id="{4953BA2C-A226-6767-0E59-2F8D2DA76421}"/>
              </a:ext>
            </a:extLst>
          </p:cNvPr>
          <p:cNvSpPr txBox="1"/>
          <p:nvPr/>
        </p:nvSpPr>
        <p:spPr>
          <a:xfrm>
            <a:off x="1605482" y="5120260"/>
            <a:ext cx="2945393" cy="10770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EBCFAF"/>
                </a:solidFill>
                <a:effectLst/>
                <a:uLnTx/>
                <a:uFillTx/>
                <a:latin typeface="DM Sans 14pt" pitchFamily="2" charset="77"/>
                <a:ea typeface="+mn-ea"/>
                <a:cs typeface="+mn-cs"/>
              </a:rPr>
              <a:t>Feel the pleasure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EBCFAF"/>
                </a:solidFill>
                <a:effectLst/>
                <a:uLnTx/>
                <a:uFillTx/>
                <a:latin typeface="DM Sans 14pt" pitchFamily="2" charset="77"/>
                <a:ea typeface="+mn-ea"/>
                <a:cs typeface="+mn-cs"/>
              </a:rPr>
              <a:t>of unique care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EBCFAF"/>
                </a:solidFill>
                <a:effectLst/>
                <a:uLnTx/>
                <a:uFillTx/>
                <a:latin typeface="DM Sans 14pt" pitchFamily="2" charset="77"/>
                <a:ea typeface="+mn-ea"/>
                <a:cs typeface="+mn-cs"/>
              </a:rPr>
              <a:t>for textured hair.</a:t>
            </a:r>
          </a:p>
        </p:txBody>
      </p:sp>
    </p:spTree>
    <p:extLst>
      <p:ext uri="{BB962C8B-B14F-4D97-AF65-F5344CB8AC3E}">
        <p14:creationId xmlns:p14="http://schemas.microsoft.com/office/powerpoint/2010/main" val="1205250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18" name="Imagem 17">
            <a:extLst>
              <a:ext uri="{FF2B5EF4-FFF2-40B4-BE49-F238E27FC236}">
                <a16:creationId xmlns:a16="http://schemas.microsoft.com/office/drawing/2014/main" id="{7048EF54-3263-83B3-CC79-84902E942A1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67" y="10655"/>
            <a:ext cx="12189532" cy="6856612"/>
          </a:xfrm>
          <a:prstGeom prst="rect">
            <a:avLst/>
          </a:prstGeom>
        </p:spPr>
      </p:pic>
      <p:pic>
        <p:nvPicPr>
          <p:cNvPr id="14" name="Imagem 13">
            <a:extLst>
              <a:ext uri="{FF2B5EF4-FFF2-40B4-BE49-F238E27FC236}">
                <a16:creationId xmlns:a16="http://schemas.microsoft.com/office/drawing/2014/main" id="{B39D6294-582F-08E8-C0CE-73884CA159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9712" y="4482358"/>
            <a:ext cx="376777" cy="874889"/>
          </a:xfrm>
          <a:prstGeom prst="rect">
            <a:avLst/>
          </a:prstGeom>
        </p:spPr>
      </p:pic>
      <p:pic>
        <p:nvPicPr>
          <p:cNvPr id="3" name="Imagem 2">
            <a:extLst>
              <a:ext uri="{FF2B5EF4-FFF2-40B4-BE49-F238E27FC236}">
                <a16:creationId xmlns:a16="http://schemas.microsoft.com/office/drawing/2014/main" id="{7939536F-7D36-E980-5875-B1094BA53A5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16560" y="3423951"/>
            <a:ext cx="847538" cy="847538"/>
          </a:xfrm>
          <a:prstGeom prst="rect">
            <a:avLst/>
          </a:prstGeom>
        </p:spPr>
      </p:pic>
      <p:sp>
        <p:nvSpPr>
          <p:cNvPr id="2" name="CaixaDeTexto 1">
            <a:extLst>
              <a:ext uri="{FF2B5EF4-FFF2-40B4-BE49-F238E27FC236}">
                <a16:creationId xmlns:a16="http://schemas.microsoft.com/office/drawing/2014/main" id="{95C119A9-CD12-293C-2906-FC57BE188F13}"/>
              </a:ext>
            </a:extLst>
          </p:cNvPr>
          <p:cNvSpPr txBox="1"/>
          <p:nvPr/>
        </p:nvSpPr>
        <p:spPr>
          <a:xfrm>
            <a:off x="7798050" y="2981610"/>
            <a:ext cx="3852461" cy="158036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A cleanser specially developed for your hair that gently removes impurities without stripping the hair fiber. With its soft texture and a LockCare complex containing spent grain wax, shea butter, argan oil, hydrolyzed rice protein and Vitamin B6, it not only deeply conditions each strand but also helps to promote a healthy scalp, reduce breakage and split ends, leaving your hair full of shine.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rPr>
              <a:t>Long-lasting fragrance for continuous freshness until the next wash.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
        <p:nvSpPr>
          <p:cNvPr id="5" name="CaixaDeTexto 4">
            <a:extLst>
              <a:ext uri="{FF2B5EF4-FFF2-40B4-BE49-F238E27FC236}">
                <a16:creationId xmlns:a16="http://schemas.microsoft.com/office/drawing/2014/main" id="{DF746926-D096-8213-7531-936A61196036}"/>
              </a:ext>
            </a:extLst>
          </p:cNvPr>
          <p:cNvSpPr txBox="1"/>
          <p:nvPr/>
        </p:nvSpPr>
        <p:spPr>
          <a:xfrm>
            <a:off x="7798050" y="2068411"/>
            <a:ext cx="3440317" cy="9131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8241A8"/>
                </a:solidFill>
                <a:effectLst/>
                <a:uLnTx/>
                <a:uFillTx/>
                <a:latin typeface="DM Sans Medium" pitchFamily="2" charset="77"/>
                <a:ea typeface="+mn-ea"/>
                <a:cs typeface="Arial"/>
                <a:sym typeface="Arial"/>
              </a:rPr>
              <a:t>Cleansing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8241A8"/>
                </a:solidFill>
                <a:effectLst/>
                <a:uLnTx/>
                <a:uFillTx/>
                <a:latin typeface="DM Sans Medium" pitchFamily="2" charset="77"/>
                <a:ea typeface="+mn-ea"/>
                <a:cs typeface="Arial"/>
                <a:sym typeface="Arial"/>
              </a:rPr>
              <a:t>Conditioner</a:t>
            </a:r>
          </a:p>
        </p:txBody>
      </p:sp>
      <p:sp>
        <p:nvSpPr>
          <p:cNvPr id="6" name="CaixaDeTexto 5">
            <a:extLst>
              <a:ext uri="{FF2B5EF4-FFF2-40B4-BE49-F238E27FC236}">
                <a16:creationId xmlns:a16="http://schemas.microsoft.com/office/drawing/2014/main" id="{EBE424A7-C5E8-CFAB-4F87-13C2334E09AF}"/>
              </a:ext>
            </a:extLst>
          </p:cNvPr>
          <p:cNvSpPr txBox="1"/>
          <p:nvPr/>
        </p:nvSpPr>
        <p:spPr>
          <a:xfrm>
            <a:off x="8256761" y="1570759"/>
            <a:ext cx="3645529" cy="4205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a:ln>
                  <a:noFill/>
                </a:ln>
                <a:solidFill>
                  <a:srgbClr val="4D3C35"/>
                </a:solidFill>
                <a:effectLst/>
                <a:uLnTx/>
                <a:uFillTx/>
                <a:latin typeface="Lora Medium Roman" pitchFamily="2" charset="77"/>
                <a:ea typeface="+mn-ea"/>
                <a:cs typeface="Arial"/>
                <a:sym typeface="Arial"/>
              </a:rPr>
              <a:t>Cleanse</a:t>
            </a:r>
            <a:endParaRPr kumimoji="0" lang="en-US" sz="1600" b="0" i="0" u="none" strike="noStrike" kern="0" cap="none" spc="0" normalizeH="0" baseline="0">
              <a:ln>
                <a:noFill/>
              </a:ln>
              <a:solidFill>
                <a:srgbClr val="EBCFAF"/>
              </a:solidFill>
              <a:effectLst/>
              <a:uLnTx/>
              <a:uFillTx/>
              <a:latin typeface="Lora Medium Roman" pitchFamily="2" charset="77"/>
              <a:ea typeface="+mn-ea"/>
              <a:cs typeface="Arial"/>
              <a:sym typeface="Arial"/>
            </a:endParaRPr>
          </a:p>
        </p:txBody>
      </p:sp>
      <p:sp>
        <p:nvSpPr>
          <p:cNvPr id="7" name="CaixaDeTexto 6">
            <a:extLst>
              <a:ext uri="{FF2B5EF4-FFF2-40B4-BE49-F238E27FC236}">
                <a16:creationId xmlns:a16="http://schemas.microsoft.com/office/drawing/2014/main" id="{9A777B5F-4F43-9E0A-D05B-345901901ABF}"/>
              </a:ext>
            </a:extLst>
          </p:cNvPr>
          <p:cNvSpPr txBox="1"/>
          <p:nvPr/>
        </p:nvSpPr>
        <p:spPr>
          <a:xfrm>
            <a:off x="7798050" y="4365806"/>
            <a:ext cx="3933762" cy="140602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STIMU-TEX® AS:</a:t>
            </a:r>
            <a:r>
              <a:rPr lang="en-US" sz="1067" kern="0">
                <a:solidFill>
                  <a:srgbClr val="4D3C35"/>
                </a:solidFill>
                <a:latin typeface="DM Sans 14pt" pitchFamily="2" charset="77"/>
                <a:cs typeface="Arial"/>
              </a:rPr>
              <a:t> Argania Spinosa Kernel Oil, Butyrospermum Parkii (Shea Butter) Extract, Spent Grain Wax</a:t>
            </a:r>
            <a:r>
              <a:rPr kumimoji="0" lang="en-US" sz="1067" b="0" i="0" u="none" strike="noStrike" kern="0" cap="none" spc="0" normalizeH="0" baseline="30000">
                <a:ln>
                  <a:noFill/>
                </a:ln>
                <a:solidFill>
                  <a:srgbClr val="4D3C35"/>
                </a:solidFill>
                <a:effectLst/>
                <a:uLnTx/>
                <a:uFillTx/>
                <a:latin typeface="DM Sans 14pt" pitchFamily="2" charset="77"/>
                <a:ea typeface="+mn-ea"/>
                <a:cs typeface="Arial"/>
                <a:sym typeface="Arial"/>
              </a:rPr>
              <a:t>2</a:t>
            </a:r>
            <a:endParaRPr lang="en-US" sz="1067" kern="0" baseline="30000">
              <a:solidFill>
                <a:srgbClr val="4D3C35"/>
              </a:solidFill>
              <a:latin typeface="DM Sans 14pt" pitchFamily="2" charset="77"/>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highlight>
                <a:srgbClr val="FFFF00"/>
              </a:highlight>
              <a:uLnTx/>
              <a:uFillTx/>
              <a:latin typeface="DM Sans 14pt" pitchFamily="2" charset="77"/>
              <a:ea typeface="+mn-ea"/>
              <a:cs typeface="Arial"/>
              <a:sym typeface="Arial"/>
            </a:endParaRPr>
          </a:p>
          <a:p>
            <a:pPr defTabSz="1219170">
              <a:buClr>
                <a:srgbClr val="000000"/>
              </a:buClr>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COLHIBIN CB: </a:t>
            </a:r>
            <a:r>
              <a:rPr kumimoji="0" lang="en-US" sz="1067" i="0" u="none" strike="noStrike" kern="0" cap="none" spc="0" normalizeH="0" baseline="0">
                <a:ln>
                  <a:noFill/>
                </a:ln>
                <a:solidFill>
                  <a:srgbClr val="4D3C35"/>
                </a:solidFill>
                <a:effectLst/>
                <a:uLnTx/>
                <a:uFillTx/>
                <a:latin typeface="DM Sans 14pt" pitchFamily="2" charset="77"/>
                <a:ea typeface="+mn-ea"/>
                <a:cs typeface="Arial"/>
                <a:sym typeface="Arial"/>
              </a:rPr>
              <a:t>Hydrolyzed Rice </a:t>
            </a:r>
            <a:r>
              <a:rPr lang="en-US" sz="1067" kern="0">
                <a:solidFill>
                  <a:srgbClr val="4D3C35"/>
                </a:solidFill>
                <a:latin typeface="DM Sans 14pt" pitchFamily="2" charset="77"/>
                <a:cs typeface="Arial"/>
                <a:sym typeface="Arial"/>
              </a:rPr>
              <a:t>P</a:t>
            </a:r>
            <a:r>
              <a:rPr kumimoji="0" lang="en-US" sz="1067" i="0" u="none" strike="noStrike" kern="0" cap="none" spc="0" normalizeH="0" baseline="0">
                <a:ln>
                  <a:noFill/>
                </a:ln>
                <a:solidFill>
                  <a:srgbClr val="4D3C35"/>
                </a:solidFill>
                <a:effectLst/>
                <a:uLnTx/>
                <a:uFillTx/>
                <a:latin typeface="DM Sans 14pt" pitchFamily="2" charset="77"/>
                <a:ea typeface="+mn-ea"/>
                <a:cs typeface="Arial"/>
                <a:sym typeface="Arial"/>
              </a:rPr>
              <a:t>rotein</a:t>
            </a:r>
            <a:r>
              <a:rPr lang="en-US" sz="1067" kern="0" baseline="30000">
                <a:solidFill>
                  <a:srgbClr val="4D3C35"/>
                </a:solidFill>
                <a:latin typeface="DM Sans 14pt" pitchFamily="2" charset="77"/>
                <a:cs typeface="Arial"/>
              </a:rPr>
              <a:t>2</a:t>
            </a: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a:p>
            <a:pPr defTabSz="1219170">
              <a:buClr>
                <a:srgbClr val="000000"/>
              </a:buClr>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Vitamin B6: </a:t>
            </a:r>
            <a:r>
              <a:rPr kumimoji="0" lang="en-US" sz="1067" i="0" u="none" strike="noStrike" kern="0" cap="none" spc="0" normalizeH="0" baseline="0">
                <a:ln>
                  <a:noFill/>
                </a:ln>
                <a:solidFill>
                  <a:srgbClr val="4D3C35"/>
                </a:solidFill>
                <a:effectLst/>
                <a:uLnTx/>
                <a:uFillTx/>
                <a:latin typeface="DM Sans 14pt" pitchFamily="2" charset="77"/>
                <a:ea typeface="+mn-ea"/>
                <a:cs typeface="Arial"/>
              </a:rPr>
              <a:t>Pyridoxine Hydrochloride</a:t>
            </a:r>
            <a:r>
              <a:rPr lang="en-US" sz="1067" kern="0" baseline="30000">
                <a:solidFill>
                  <a:srgbClr val="4D3C35"/>
                </a:solidFill>
                <a:latin typeface="DM Sans 14pt" pitchFamily="2" charset="77"/>
                <a:cs typeface="Arial"/>
              </a:rPr>
              <a:t>2</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i="0" u="none" strike="noStrike" kern="0" cap="none" spc="0" normalizeH="0" baseline="0">
              <a:ln>
                <a:noFill/>
              </a:ln>
              <a:solidFill>
                <a:srgbClr val="4D3C35"/>
              </a:solidFill>
              <a:effectLst/>
              <a:uLnTx/>
              <a:uFillTx/>
              <a:latin typeface="DM Sans 14pt" pitchFamily="2" charset="77"/>
              <a:ea typeface="+mn-ea"/>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pic>
        <p:nvPicPr>
          <p:cNvPr id="8" name="Imagem 7">
            <a:extLst>
              <a:ext uri="{FF2B5EF4-FFF2-40B4-BE49-F238E27FC236}">
                <a16:creationId xmlns:a16="http://schemas.microsoft.com/office/drawing/2014/main" id="{8713B38C-057D-5DB3-1E23-63FC13D77EF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87429" y="1597411"/>
            <a:ext cx="369332" cy="369332"/>
          </a:xfrm>
          <a:prstGeom prst="rect">
            <a:avLst/>
          </a:prstGeom>
        </p:spPr>
      </p:pic>
      <p:sp>
        <p:nvSpPr>
          <p:cNvPr id="9" name="CaixaDeTexto 8">
            <a:extLst>
              <a:ext uri="{FF2B5EF4-FFF2-40B4-BE49-F238E27FC236}">
                <a16:creationId xmlns:a16="http://schemas.microsoft.com/office/drawing/2014/main" id="{84CAD875-8AE4-BE1B-C552-60DB95D3F960}"/>
              </a:ext>
            </a:extLst>
          </p:cNvPr>
          <p:cNvSpPr txBox="1"/>
          <p:nvPr/>
        </p:nvSpPr>
        <p:spPr>
          <a:xfrm>
            <a:off x="7891443" y="1617930"/>
            <a:ext cx="365317"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a:ln>
                  <a:noFill/>
                </a:ln>
                <a:solidFill>
                  <a:srgbClr val="EBCFAF"/>
                </a:solidFill>
                <a:effectLst/>
                <a:uLnTx/>
                <a:uFillTx/>
                <a:latin typeface="Lora Medium Roman" pitchFamily="2" charset="77"/>
                <a:ea typeface="+mn-ea"/>
                <a:cs typeface="Arial"/>
                <a:sym typeface="Arial"/>
              </a:rPr>
              <a:t>1</a:t>
            </a:r>
            <a:endParaRPr kumimoji="0" lang="en-US" sz="1200" b="0" i="0" u="none" strike="noStrike" kern="0" cap="none" spc="0" normalizeH="0" baseline="0">
              <a:ln>
                <a:noFill/>
              </a:ln>
              <a:solidFill>
                <a:srgbClr val="EBCFAF"/>
              </a:solidFill>
              <a:effectLst/>
              <a:uLnTx/>
              <a:uFillTx/>
              <a:latin typeface="Lora Medium Roman" pitchFamily="2" charset="77"/>
              <a:ea typeface="+mn-ea"/>
              <a:cs typeface="Arial"/>
              <a:sym typeface="Arial"/>
            </a:endParaRPr>
          </a:p>
        </p:txBody>
      </p:sp>
      <p:sp>
        <p:nvSpPr>
          <p:cNvPr id="11" name="CaixaDeTexto 10">
            <a:extLst>
              <a:ext uri="{FF2B5EF4-FFF2-40B4-BE49-F238E27FC236}">
                <a16:creationId xmlns:a16="http://schemas.microsoft.com/office/drawing/2014/main" id="{1DC8BEB6-8D7C-DFC3-6EDF-7CA2CD3FCE86}"/>
              </a:ext>
            </a:extLst>
          </p:cNvPr>
          <p:cNvSpPr txBox="1"/>
          <p:nvPr/>
        </p:nvSpPr>
        <p:spPr>
          <a:xfrm>
            <a:off x="5826489" y="4413687"/>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LockCare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complex</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12" name="CaixaDeTexto 11">
            <a:extLst>
              <a:ext uri="{FF2B5EF4-FFF2-40B4-BE49-F238E27FC236}">
                <a16:creationId xmlns:a16="http://schemas.microsoft.com/office/drawing/2014/main" id="{21FF6A55-9A35-92DA-5118-970336660A11}"/>
              </a:ext>
            </a:extLst>
          </p:cNvPr>
          <p:cNvSpPr txBox="1"/>
          <p:nvPr/>
        </p:nvSpPr>
        <p:spPr>
          <a:xfrm>
            <a:off x="5826489" y="4919802"/>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LockScent™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technology</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4" name="TextBox 3">
            <a:extLst>
              <a:ext uri="{FF2B5EF4-FFF2-40B4-BE49-F238E27FC236}">
                <a16:creationId xmlns:a16="http://schemas.microsoft.com/office/drawing/2014/main" id="{6259101E-E538-8410-8BA0-C3942EEC75FF}"/>
              </a:ext>
            </a:extLst>
          </p:cNvPr>
          <p:cNvSpPr txBox="1"/>
          <p:nvPr/>
        </p:nvSpPr>
        <p:spPr>
          <a:xfrm rot="16200000">
            <a:off x="8576902" y="3402542"/>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4D3C35"/>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21" name="CaixaDeTexto 20">
            <a:extLst>
              <a:ext uri="{FF2B5EF4-FFF2-40B4-BE49-F238E27FC236}">
                <a16:creationId xmlns:a16="http://schemas.microsoft.com/office/drawing/2014/main" id="{F19452C5-CD2E-957C-7DA7-11EB2D9B363E}"/>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4D3C35"/>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4D3C35"/>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945FB2"/>
                </a:solidFill>
                <a:effectLst/>
                <a:uLnTx/>
                <a:uFillTx/>
                <a:latin typeface="LORA MEDIUM ROMAN" pitchFamily="2" charset="77"/>
                <a:ea typeface="+mn-ea"/>
                <a:cs typeface="Arial"/>
                <a:sym typeface="Arial"/>
              </a:rPr>
              <a:t>DAY 1</a:t>
            </a:r>
          </a:p>
        </p:txBody>
      </p:sp>
      <p:sp>
        <p:nvSpPr>
          <p:cNvPr id="15" name="TextBox 14">
            <a:extLst>
              <a:ext uri="{FF2B5EF4-FFF2-40B4-BE49-F238E27FC236}">
                <a16:creationId xmlns:a16="http://schemas.microsoft.com/office/drawing/2014/main" id="{67BC2330-B153-FB58-2A92-E4835B27B5E3}"/>
              </a:ext>
            </a:extLst>
          </p:cNvPr>
          <p:cNvSpPr txBox="1"/>
          <p:nvPr/>
        </p:nvSpPr>
        <p:spPr>
          <a:xfrm>
            <a:off x="412767" y="1885303"/>
            <a:ext cx="2180803" cy="732115"/>
          </a:xfrm>
          <a:prstGeom prst="roundRect">
            <a:avLst/>
          </a:prstGeom>
          <a:solidFill>
            <a:srgbClr val="945FB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a:ln>
                  <a:noFill/>
                </a:ln>
                <a:solidFill>
                  <a:srgbClr val="EBCFAF"/>
                </a:solidFill>
                <a:effectLst/>
                <a:uLnTx/>
                <a:uFillTx/>
                <a:latin typeface="DM Sans 14pt"/>
                <a:ea typeface="+mn-ea"/>
                <a:cs typeface="+mn-cs"/>
              </a:rPr>
              <a:t>For </a:t>
            </a:r>
            <a:r>
              <a:rPr kumimoji="0" lang="en-US" sz="1600" b="1" i="0" u="none" strike="noStrike" kern="1200" cap="none" spc="0" normalizeH="0" baseline="0">
                <a:ln>
                  <a:noFill/>
                </a:ln>
                <a:solidFill>
                  <a:srgbClr val="EBCFAF"/>
                </a:solidFill>
                <a:effectLst/>
                <a:uLnTx/>
                <a:uFillTx/>
                <a:latin typeface="DM Sans 14pt"/>
                <a:ea typeface="+mn-ea"/>
                <a:cs typeface="+mn-cs"/>
              </a:rPr>
              <a:t>75 % </a:t>
            </a:r>
            <a:r>
              <a:rPr kumimoji="0" lang="en-US" sz="1050" b="1" i="0" u="none" strike="noStrike" kern="1200" cap="none" spc="0" normalizeH="0" baseline="0">
                <a:ln>
                  <a:noFill/>
                </a:ln>
                <a:solidFill>
                  <a:srgbClr val="EBCFAF"/>
                </a:solidFill>
                <a:effectLst/>
                <a:uLnTx/>
                <a:uFillTx/>
                <a:latin typeface="DM Sans 14pt"/>
                <a:ea typeface="+mn-ea"/>
                <a:cs typeface="+mn-cs"/>
              </a:rPr>
              <a:t>of consumers with coily hair</a:t>
            </a:r>
            <a:r>
              <a:rPr kumimoji="0" lang="en-US" sz="1050" b="0" i="0" u="none" strike="noStrike" kern="1200" cap="none" spc="0" normalizeH="0" baseline="0">
                <a:ln>
                  <a:noFill/>
                </a:ln>
                <a:solidFill>
                  <a:srgbClr val="EBCFAF"/>
                </a:solidFill>
                <a:effectLst/>
                <a:uLnTx/>
                <a:uFillTx/>
                <a:latin typeface="DM Sans 14pt"/>
                <a:ea typeface="+mn-ea"/>
                <a:cs typeface="+mn-cs"/>
              </a:rPr>
              <a:t>, it left </a:t>
            </a:r>
            <a:r>
              <a:rPr kumimoji="0" lang="en-US" sz="1050" b="1" i="0" u="none" strike="noStrike" kern="1200" cap="none" spc="0" normalizeH="0" baseline="0">
                <a:ln>
                  <a:noFill/>
                </a:ln>
                <a:solidFill>
                  <a:srgbClr val="EBCFAF"/>
                </a:solidFill>
                <a:effectLst/>
                <a:uLnTx/>
                <a:uFillTx/>
                <a:latin typeface="DM Sans 14pt"/>
                <a:ea typeface="+mn-ea"/>
                <a:cs typeface="+mn-cs"/>
              </a:rPr>
              <a:t>soft, nourished </a:t>
            </a:r>
            <a:r>
              <a:rPr kumimoji="0" lang="en-US" sz="1050" b="0" i="0" u="none" strike="noStrike" kern="1200" cap="none" spc="0" normalizeH="0" baseline="0">
                <a:ln>
                  <a:noFill/>
                </a:ln>
                <a:solidFill>
                  <a:srgbClr val="EBCFAF"/>
                </a:solidFill>
                <a:effectLst/>
                <a:uLnTx/>
                <a:uFillTx/>
                <a:latin typeface="DM Sans 14pt"/>
                <a:ea typeface="+mn-ea"/>
                <a:cs typeface="+mn-cs"/>
              </a:rPr>
              <a:t>and </a:t>
            </a:r>
            <a:r>
              <a:rPr kumimoji="0" lang="en-US" sz="1050" b="1" i="0" u="none" strike="noStrike" kern="1200" cap="none" spc="0" normalizeH="0" baseline="0">
                <a:ln>
                  <a:noFill/>
                </a:ln>
                <a:solidFill>
                  <a:srgbClr val="EBCFAF"/>
                </a:solidFill>
                <a:effectLst/>
                <a:uLnTx/>
                <a:uFillTx/>
                <a:latin typeface="DM Sans 14pt"/>
                <a:ea typeface="+mn-ea"/>
                <a:cs typeface="+mn-cs"/>
              </a:rPr>
              <a:t>shiny</a:t>
            </a:r>
            <a:r>
              <a:rPr kumimoji="0" lang="en-US" sz="1050" b="0" i="0" u="none" strike="noStrike" kern="1200" cap="none" spc="0" normalizeH="0" baseline="0">
                <a:ln>
                  <a:noFill/>
                </a:ln>
                <a:solidFill>
                  <a:srgbClr val="EBCFAF"/>
                </a:solidFill>
                <a:effectLst/>
                <a:uLnTx/>
                <a:uFillTx/>
                <a:latin typeface="DM Sans 14pt"/>
                <a:ea typeface="+mn-ea"/>
                <a:cs typeface="+mn-cs"/>
              </a:rPr>
              <a:t> hair after application*</a:t>
            </a:r>
            <a:endParaRPr kumimoji="0" lang="en-US" sz="1050" b="0" i="0" u="none" strike="noStrike" kern="1200" cap="none" spc="0" normalizeH="0" baseline="0">
              <a:ln>
                <a:noFill/>
              </a:ln>
              <a:solidFill>
                <a:srgbClr val="EBCFAF"/>
              </a:solidFill>
              <a:effectLst/>
              <a:uLnTx/>
              <a:uFillTx/>
              <a:latin typeface="Arial"/>
              <a:ea typeface="+mn-ea"/>
              <a:cs typeface="+mn-cs"/>
            </a:endParaRPr>
          </a:p>
        </p:txBody>
      </p:sp>
      <p:pic>
        <p:nvPicPr>
          <p:cNvPr id="16" name="Graphic 15">
            <a:extLst>
              <a:ext uri="{FF2B5EF4-FFF2-40B4-BE49-F238E27FC236}">
                <a16:creationId xmlns:a16="http://schemas.microsoft.com/office/drawing/2014/main" id="{F82CFFEA-3AE6-0B45-7432-8433372A8D04}"/>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69082" y="126777"/>
            <a:ext cx="569433" cy="571728"/>
          </a:xfrm>
          <a:prstGeom prst="rect">
            <a:avLst/>
          </a:prstGeom>
        </p:spPr>
      </p:pic>
      <p:pic>
        <p:nvPicPr>
          <p:cNvPr id="19" name="Graphic 18">
            <a:extLst>
              <a:ext uri="{FF2B5EF4-FFF2-40B4-BE49-F238E27FC236}">
                <a16:creationId xmlns:a16="http://schemas.microsoft.com/office/drawing/2014/main" id="{13BA3498-869B-240A-D4FA-E5B6C684A221}"/>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431463" y="126778"/>
            <a:ext cx="569433" cy="571728"/>
          </a:xfrm>
          <a:prstGeom prst="rect">
            <a:avLst/>
          </a:prstGeom>
        </p:spPr>
      </p:pic>
      <p:pic>
        <p:nvPicPr>
          <p:cNvPr id="22" name="Graphic 21">
            <a:extLst>
              <a:ext uri="{FF2B5EF4-FFF2-40B4-BE49-F238E27FC236}">
                <a16:creationId xmlns:a16="http://schemas.microsoft.com/office/drawing/2014/main" id="{CB9B2273-712F-7AE4-3783-906E96DC0327}"/>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0469820" y="1363343"/>
            <a:ext cx="556299" cy="558541"/>
          </a:xfrm>
          <a:prstGeom prst="rect">
            <a:avLst/>
          </a:prstGeom>
        </p:spPr>
      </p:pic>
      <p:pic>
        <p:nvPicPr>
          <p:cNvPr id="23" name="Graphic 22">
            <a:extLst>
              <a:ext uri="{FF2B5EF4-FFF2-40B4-BE49-F238E27FC236}">
                <a16:creationId xmlns:a16="http://schemas.microsoft.com/office/drawing/2014/main" id="{748BED2F-84D5-53B4-99C7-7FDBFDCF2194}"/>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0443445" y="751673"/>
            <a:ext cx="569433" cy="571728"/>
          </a:xfrm>
          <a:prstGeom prst="rect">
            <a:avLst/>
          </a:prstGeom>
        </p:spPr>
      </p:pic>
      <p:sp>
        <p:nvSpPr>
          <p:cNvPr id="20" name="TextBox 19">
            <a:extLst>
              <a:ext uri="{FF2B5EF4-FFF2-40B4-BE49-F238E27FC236}">
                <a16:creationId xmlns:a16="http://schemas.microsoft.com/office/drawing/2014/main" id="{1F10B33F-F6D1-A006-E6D7-426281B18875}"/>
              </a:ext>
            </a:extLst>
          </p:cNvPr>
          <p:cNvSpPr txBox="1"/>
          <p:nvPr/>
        </p:nvSpPr>
        <p:spPr>
          <a:xfrm>
            <a:off x="254444" y="6005493"/>
            <a:ext cx="2524880"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000000"/>
                </a:solidFill>
                <a:effectLst/>
                <a:uLnTx/>
                <a:uFillTx/>
                <a:latin typeface="DM Sans 14pt" panose="020B0604020202020204"/>
                <a:ea typeface="+mn-ea"/>
                <a:cs typeface="+mn-cs"/>
              </a:rPr>
              <a:t>*</a:t>
            </a: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 Sensory test – 2023 – n=30 - overall fragrance intensity of the wash day routine (day 1) versus refreshing routine (day 1 + day 4 + day 7) on Hair Swatches</a:t>
            </a:r>
          </a:p>
        </p:txBody>
      </p:sp>
      <p:sp>
        <p:nvSpPr>
          <p:cNvPr id="10" name="TextBox 16">
            <a:extLst>
              <a:ext uri="{FF2B5EF4-FFF2-40B4-BE49-F238E27FC236}">
                <a16:creationId xmlns:a16="http://schemas.microsoft.com/office/drawing/2014/main" id="{36B197F0-4206-524C-AC09-EBF646ACFAD7}"/>
              </a:ext>
            </a:extLst>
          </p:cNvPr>
          <p:cNvSpPr txBox="1"/>
          <p:nvPr/>
        </p:nvSpPr>
        <p:spPr>
          <a:xfrm rot="19576335">
            <a:off x="7203836" y="5885852"/>
            <a:ext cx="255815" cy="23596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30000">
                <a:ln>
                  <a:noFill/>
                </a:ln>
                <a:solidFill>
                  <a:srgbClr val="EBCFAF"/>
                </a:solidFill>
                <a:effectLst/>
                <a:uLnTx/>
                <a:uFillTx/>
                <a:latin typeface="DM Sans 14pt" pitchFamily="2" charset="0"/>
                <a:ea typeface="+mn-ea"/>
                <a:cs typeface="Arial"/>
                <a:sym typeface="Arial"/>
              </a:rPr>
              <a:t>1</a:t>
            </a:r>
          </a:p>
        </p:txBody>
      </p:sp>
      <p:sp>
        <p:nvSpPr>
          <p:cNvPr id="24" name="TextBox 23">
            <a:extLst>
              <a:ext uri="{FF2B5EF4-FFF2-40B4-BE49-F238E27FC236}">
                <a16:creationId xmlns:a16="http://schemas.microsoft.com/office/drawing/2014/main" id="{F56E96D8-E72E-D270-FEAC-5DBEA1C69FB0}"/>
              </a:ext>
            </a:extLst>
          </p:cNvPr>
          <p:cNvSpPr txBox="1"/>
          <p:nvPr/>
        </p:nvSpPr>
        <p:spPr>
          <a:xfrm>
            <a:off x="3466720" y="6467434"/>
            <a:ext cx="6158592" cy="307777"/>
          </a:xfrm>
          <a:prstGeom prst="rect">
            <a:avLst/>
          </a:prstGeom>
          <a:noFill/>
        </p:spPr>
        <p:txBody>
          <a:bodyPr wrap="square">
            <a:spAutoFit/>
          </a:bodyPr>
          <a:lstStyle/>
          <a:p>
            <a:pPr marL="685800" lvl="1" indent="-228600" defTabSz="1219170">
              <a:buClr>
                <a:srgbClr val="000000"/>
              </a:buClr>
              <a:buFontTx/>
              <a:buAutoNum type="arabicPeriod"/>
              <a:defRPr/>
            </a:pPr>
            <a:r>
              <a:rPr kumimoji="0" lang="en-US" sz="700" b="0" i="0" u="none" strike="noStrike" kern="0" cap="none" spc="0" normalizeH="0" baseline="0">
                <a:ln>
                  <a:noFill/>
                </a:ln>
                <a:solidFill>
                  <a:srgbClr val="4D3C35"/>
                </a:solidFill>
                <a:effectLst/>
                <a:uLnTx/>
                <a:uFillTx/>
                <a:latin typeface="DM Sans 14pt" pitchFamily="2" charset="77"/>
                <a:ea typeface="+mn-ea"/>
                <a:cs typeface="Arial"/>
                <a:sym typeface="Arial"/>
              </a:rPr>
              <a:t>ISO 16128</a:t>
            </a:r>
          </a:p>
          <a:p>
            <a:pPr marL="685800" lvl="1" indent="-228600" defTabSz="1219170">
              <a:buClr>
                <a:srgbClr val="000000"/>
              </a:buClr>
              <a:buFontTx/>
              <a:buAutoNum type="arabicPeriod"/>
              <a:defRPr/>
            </a:pPr>
            <a:r>
              <a:rPr lang="en-US" sz="700" kern="0">
                <a:solidFill>
                  <a:srgbClr val="4D3C35"/>
                </a:solidFill>
                <a:latin typeface="DM Sans 14pt" pitchFamily="2" charset="77"/>
                <a:cs typeface="Arial"/>
                <a:sym typeface="Arial"/>
              </a:rPr>
              <a:t>INCI (Active)</a:t>
            </a:r>
            <a:endParaRPr kumimoji="0" lang="en-US" sz="700"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pic>
        <p:nvPicPr>
          <p:cNvPr id="13" name="Graphic 12">
            <a:extLst>
              <a:ext uri="{FF2B5EF4-FFF2-40B4-BE49-F238E27FC236}">
                <a16:creationId xmlns:a16="http://schemas.microsoft.com/office/drawing/2014/main" id="{E3255B4A-6931-DFE2-E9B2-82C7A32F1A5B}"/>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1088908" y="741000"/>
            <a:ext cx="582836" cy="585477"/>
          </a:xfrm>
          <a:prstGeom prst="rect">
            <a:avLst/>
          </a:prstGeom>
        </p:spPr>
      </p:pic>
    </p:spTree>
    <p:extLst>
      <p:ext uri="{BB962C8B-B14F-4D97-AF65-F5344CB8AC3E}">
        <p14:creationId xmlns:p14="http://schemas.microsoft.com/office/powerpoint/2010/main" val="3347332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15" name="Imagem 14">
            <a:extLst>
              <a:ext uri="{FF2B5EF4-FFF2-40B4-BE49-F238E27FC236}">
                <a16:creationId xmlns:a16="http://schemas.microsoft.com/office/drawing/2014/main" id="{E34C9017-BEA1-9C57-117C-CACD43A8A41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66" y="1388"/>
            <a:ext cx="12189532" cy="6856612"/>
          </a:xfrm>
          <a:prstGeom prst="rect">
            <a:avLst/>
          </a:prstGeom>
        </p:spPr>
      </p:pic>
      <p:sp>
        <p:nvSpPr>
          <p:cNvPr id="2" name="CaixaDeTexto 1">
            <a:extLst>
              <a:ext uri="{FF2B5EF4-FFF2-40B4-BE49-F238E27FC236}">
                <a16:creationId xmlns:a16="http://schemas.microsoft.com/office/drawing/2014/main" id="{4E0B0417-60B5-900B-CCFB-E6894660A3A6}"/>
              </a:ext>
            </a:extLst>
          </p:cNvPr>
          <p:cNvSpPr txBox="1"/>
          <p:nvPr/>
        </p:nvSpPr>
        <p:spPr>
          <a:xfrm>
            <a:off x="5314495" y="4298244"/>
            <a:ext cx="3440317" cy="50276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DM Sans Medium" pitchFamily="2" charset="77"/>
                <a:ea typeface="+mn-ea"/>
                <a:cs typeface="Arial"/>
                <a:sym typeface="Arial"/>
              </a:rPr>
              <a:t>How to use</a:t>
            </a:r>
          </a:p>
        </p:txBody>
      </p:sp>
      <p:sp>
        <p:nvSpPr>
          <p:cNvPr id="3" name="CaixaDeTexto 2">
            <a:extLst>
              <a:ext uri="{FF2B5EF4-FFF2-40B4-BE49-F238E27FC236}">
                <a16:creationId xmlns:a16="http://schemas.microsoft.com/office/drawing/2014/main" id="{867E7416-199C-BD6D-2B61-556DC68F22A1}"/>
              </a:ext>
            </a:extLst>
          </p:cNvPr>
          <p:cNvSpPr txBox="1"/>
          <p:nvPr/>
        </p:nvSpPr>
        <p:spPr>
          <a:xfrm>
            <a:off x="5954384" y="4978013"/>
            <a:ext cx="1959129" cy="111793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Apply the cleansing conditioner to your wet hair, covering the scalp and the lengths of the hair.</a:t>
            </a:r>
          </a:p>
        </p:txBody>
      </p:sp>
      <p:sp>
        <p:nvSpPr>
          <p:cNvPr id="4" name="CaixaDeTexto 3">
            <a:extLst>
              <a:ext uri="{FF2B5EF4-FFF2-40B4-BE49-F238E27FC236}">
                <a16:creationId xmlns:a16="http://schemas.microsoft.com/office/drawing/2014/main" id="{09BDCF80-0674-B8B9-4DED-8D52898B92AA}"/>
              </a:ext>
            </a:extLst>
          </p:cNvPr>
          <p:cNvSpPr txBox="1"/>
          <p:nvPr/>
        </p:nvSpPr>
        <p:spPr>
          <a:xfrm>
            <a:off x="8539539" y="4978012"/>
            <a:ext cx="1123752" cy="91281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Massage your scalp enjoying the moment.</a:t>
            </a:r>
          </a:p>
        </p:txBody>
      </p:sp>
      <p:sp>
        <p:nvSpPr>
          <p:cNvPr id="6" name="CaixaDeTexto 5">
            <a:extLst>
              <a:ext uri="{FF2B5EF4-FFF2-40B4-BE49-F238E27FC236}">
                <a16:creationId xmlns:a16="http://schemas.microsoft.com/office/drawing/2014/main" id="{DA1672DE-5FA3-005B-D853-036450E3FC74}"/>
              </a:ext>
            </a:extLst>
          </p:cNvPr>
          <p:cNvSpPr txBox="1"/>
          <p:nvPr/>
        </p:nvSpPr>
        <p:spPr>
          <a:xfrm>
            <a:off x="10424784" y="4978012"/>
            <a:ext cx="1123752" cy="91281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Rinse your scalp and hair thoroughly.</a:t>
            </a:r>
          </a:p>
        </p:txBody>
      </p:sp>
      <p:sp>
        <p:nvSpPr>
          <p:cNvPr id="12" name="CaixaDeTexto 11">
            <a:extLst>
              <a:ext uri="{FF2B5EF4-FFF2-40B4-BE49-F238E27FC236}">
                <a16:creationId xmlns:a16="http://schemas.microsoft.com/office/drawing/2014/main" id="{75B84789-6116-4C17-BB60-F94C40ED68D1}"/>
              </a:ext>
            </a:extLst>
          </p:cNvPr>
          <p:cNvSpPr txBox="1"/>
          <p:nvPr/>
        </p:nvSpPr>
        <p:spPr>
          <a:xfrm>
            <a:off x="5949091" y="3510178"/>
            <a:ext cx="5315809" cy="70769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The expert tip:</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The cleansing conditioner is a non foaming rinse off formulation which is compatible with the ”Curly Girl” method.</a:t>
            </a:r>
          </a:p>
        </p:txBody>
      </p:sp>
      <p:sp>
        <p:nvSpPr>
          <p:cNvPr id="5" name="CaixaDeTexto 8">
            <a:extLst>
              <a:ext uri="{FF2B5EF4-FFF2-40B4-BE49-F238E27FC236}">
                <a16:creationId xmlns:a16="http://schemas.microsoft.com/office/drawing/2014/main" id="{CCA101C6-FC47-7BC9-1841-2F70CF5900A8}"/>
              </a:ext>
            </a:extLst>
          </p:cNvPr>
          <p:cNvSpPr txBox="1"/>
          <p:nvPr/>
        </p:nvSpPr>
        <p:spPr>
          <a:xfrm>
            <a:off x="10461015" y="5916249"/>
            <a:ext cx="1939628" cy="19499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667" b="0" i="0" u="none" strike="noStrike" kern="0" cap="none" spc="0" normalizeH="0" baseline="0">
                <a:ln>
                  <a:noFill/>
                </a:ln>
                <a:solidFill>
                  <a:srgbClr val="EBCFAF"/>
                </a:solidFill>
                <a:effectLst/>
                <a:uLnTx/>
                <a:uFillTx/>
                <a:latin typeface="DM Sans 14pt" pitchFamily="2" charset="77"/>
                <a:ea typeface="+mn-ea"/>
                <a:cs typeface="Arial"/>
                <a:sym typeface="Arial"/>
              </a:rPr>
              <a:t>Rinse-off  product </a:t>
            </a:r>
          </a:p>
        </p:txBody>
      </p:sp>
      <p:pic>
        <p:nvPicPr>
          <p:cNvPr id="7" name="Imagem 6">
            <a:extLst>
              <a:ext uri="{FF2B5EF4-FFF2-40B4-BE49-F238E27FC236}">
                <a16:creationId xmlns:a16="http://schemas.microsoft.com/office/drawing/2014/main" id="{5F372556-EF1C-B1D5-9C9B-05A2151FEDDE}"/>
              </a:ext>
            </a:extLst>
          </p:cNvPr>
          <p:cNvPicPr>
            <a:picLocks noChangeAspect="1"/>
          </p:cNvPicPr>
          <p:nvPr/>
        </p:nvPicPr>
        <p:blipFill>
          <a:blip r:embed="rId4"/>
          <a:stretch>
            <a:fillRect/>
          </a:stretch>
        </p:blipFill>
        <p:spPr>
          <a:xfrm>
            <a:off x="5510941" y="3647876"/>
            <a:ext cx="438150" cy="438150"/>
          </a:xfrm>
          <a:prstGeom prst="rect">
            <a:avLst/>
          </a:prstGeom>
        </p:spPr>
      </p:pic>
      <p:pic>
        <p:nvPicPr>
          <p:cNvPr id="8" name="Imagem 7">
            <a:extLst>
              <a:ext uri="{FF2B5EF4-FFF2-40B4-BE49-F238E27FC236}">
                <a16:creationId xmlns:a16="http://schemas.microsoft.com/office/drawing/2014/main" id="{7951DF1A-8C2F-19EF-113D-06B3AAB87A93}"/>
              </a:ext>
            </a:extLst>
          </p:cNvPr>
          <p:cNvPicPr>
            <a:picLocks noChangeAspect="1"/>
          </p:cNvPicPr>
          <p:nvPr/>
        </p:nvPicPr>
        <p:blipFill>
          <a:blip r:embed="rId5"/>
          <a:stretch>
            <a:fillRect/>
          </a:stretch>
        </p:blipFill>
        <p:spPr>
          <a:xfrm>
            <a:off x="5510941" y="5090184"/>
            <a:ext cx="437291" cy="437291"/>
          </a:xfrm>
          <a:prstGeom prst="rect">
            <a:avLst/>
          </a:prstGeom>
        </p:spPr>
      </p:pic>
      <p:pic>
        <p:nvPicPr>
          <p:cNvPr id="9" name="Imagem 8">
            <a:extLst>
              <a:ext uri="{FF2B5EF4-FFF2-40B4-BE49-F238E27FC236}">
                <a16:creationId xmlns:a16="http://schemas.microsoft.com/office/drawing/2014/main" id="{09689D1E-EEC3-854F-1109-8C52D9E5C27C}"/>
              </a:ext>
            </a:extLst>
          </p:cNvPr>
          <p:cNvPicPr>
            <a:picLocks noChangeAspect="1"/>
          </p:cNvPicPr>
          <p:nvPr/>
        </p:nvPicPr>
        <p:blipFill>
          <a:blip r:embed="rId6"/>
          <a:stretch>
            <a:fillRect/>
          </a:stretch>
        </p:blipFill>
        <p:spPr>
          <a:xfrm>
            <a:off x="8074754" y="5085254"/>
            <a:ext cx="437291" cy="437291"/>
          </a:xfrm>
          <a:prstGeom prst="rect">
            <a:avLst/>
          </a:prstGeom>
        </p:spPr>
      </p:pic>
      <p:pic>
        <p:nvPicPr>
          <p:cNvPr id="13" name="Imagem 12">
            <a:extLst>
              <a:ext uri="{FF2B5EF4-FFF2-40B4-BE49-F238E27FC236}">
                <a16:creationId xmlns:a16="http://schemas.microsoft.com/office/drawing/2014/main" id="{1BE6A3A8-6186-D033-811B-02BFE26B9DBA}"/>
              </a:ext>
            </a:extLst>
          </p:cNvPr>
          <p:cNvPicPr>
            <a:picLocks noChangeAspect="1"/>
          </p:cNvPicPr>
          <p:nvPr/>
        </p:nvPicPr>
        <p:blipFill>
          <a:blip r:embed="rId7"/>
          <a:stretch>
            <a:fillRect/>
          </a:stretch>
        </p:blipFill>
        <p:spPr>
          <a:xfrm>
            <a:off x="9987493" y="5085253"/>
            <a:ext cx="437291" cy="437291"/>
          </a:xfrm>
          <a:prstGeom prst="rect">
            <a:avLst/>
          </a:prstGeom>
        </p:spPr>
      </p:pic>
      <p:sp>
        <p:nvSpPr>
          <p:cNvPr id="10" name="CaixaDeTexto 9">
            <a:extLst>
              <a:ext uri="{FF2B5EF4-FFF2-40B4-BE49-F238E27FC236}">
                <a16:creationId xmlns:a16="http://schemas.microsoft.com/office/drawing/2014/main" id="{A0AE3197-25A8-19B9-C315-C55E67D0F9B7}"/>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ROMAN" pitchFamily="2" charset="77"/>
                <a:ea typeface="+mn-ea"/>
                <a:cs typeface="Arial"/>
                <a:sym typeface="Arial"/>
              </a:rPr>
              <a:t>DAY 1</a:t>
            </a:r>
          </a:p>
        </p:txBody>
      </p:sp>
      <p:sp>
        <p:nvSpPr>
          <p:cNvPr id="11" name="TextBox 10">
            <a:extLst>
              <a:ext uri="{FF2B5EF4-FFF2-40B4-BE49-F238E27FC236}">
                <a16:creationId xmlns:a16="http://schemas.microsoft.com/office/drawing/2014/main" id="{A9305084-13AF-EDF0-8F73-BBD684D2209A}"/>
              </a:ext>
            </a:extLst>
          </p:cNvPr>
          <p:cNvSpPr txBox="1"/>
          <p:nvPr/>
        </p:nvSpPr>
        <p:spPr>
          <a:xfrm rot="16200000">
            <a:off x="8576902" y="3402542"/>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BCFAF"/>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1838821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5" name="Imagem 4">
            <a:extLst>
              <a:ext uri="{FF2B5EF4-FFF2-40B4-BE49-F238E27FC236}">
                <a16:creationId xmlns:a16="http://schemas.microsoft.com/office/drawing/2014/main" id="{12E6D5DE-49AF-1489-3229-529778745FB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66" y="1388"/>
            <a:ext cx="12189532" cy="6856612"/>
          </a:xfrm>
          <a:prstGeom prst="rect">
            <a:avLst/>
          </a:prstGeom>
        </p:spPr>
      </p:pic>
      <p:sp>
        <p:nvSpPr>
          <p:cNvPr id="2" name="CaixaDeTexto 1">
            <a:extLst>
              <a:ext uri="{FF2B5EF4-FFF2-40B4-BE49-F238E27FC236}">
                <a16:creationId xmlns:a16="http://schemas.microsoft.com/office/drawing/2014/main" id="{4E0B0417-60B5-900B-CCFB-E6894660A3A6}"/>
              </a:ext>
            </a:extLst>
          </p:cNvPr>
          <p:cNvSpPr txBox="1"/>
          <p:nvPr/>
        </p:nvSpPr>
        <p:spPr>
          <a:xfrm>
            <a:off x="367814" y="1510901"/>
            <a:ext cx="1981154" cy="132363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Lora Medium" pitchFamily="2" charset="0"/>
                <a:ea typeface="+mn-ea"/>
                <a:cs typeface="Arial"/>
                <a:sym typeface="Arial"/>
              </a:rPr>
              <a:t>Consumer test results*</a:t>
            </a:r>
          </a:p>
        </p:txBody>
      </p:sp>
      <p:pic>
        <p:nvPicPr>
          <p:cNvPr id="7" name="Imagem 6">
            <a:extLst>
              <a:ext uri="{FF2B5EF4-FFF2-40B4-BE49-F238E27FC236}">
                <a16:creationId xmlns:a16="http://schemas.microsoft.com/office/drawing/2014/main" id="{5F372556-EF1C-B1D5-9C9B-05A2151FEDDE}"/>
              </a:ext>
            </a:extLst>
          </p:cNvPr>
          <p:cNvPicPr>
            <a:picLocks noChangeAspect="1"/>
          </p:cNvPicPr>
          <p:nvPr/>
        </p:nvPicPr>
        <p:blipFill>
          <a:blip r:embed="rId4"/>
          <a:stretch>
            <a:fillRect/>
          </a:stretch>
        </p:blipFill>
        <p:spPr>
          <a:xfrm>
            <a:off x="4395970" y="3580969"/>
            <a:ext cx="438150" cy="438150"/>
          </a:xfrm>
          <a:prstGeom prst="rect">
            <a:avLst/>
          </a:prstGeom>
        </p:spPr>
      </p:pic>
      <p:sp>
        <p:nvSpPr>
          <p:cNvPr id="10" name="TextBox 9">
            <a:extLst>
              <a:ext uri="{FF2B5EF4-FFF2-40B4-BE49-F238E27FC236}">
                <a16:creationId xmlns:a16="http://schemas.microsoft.com/office/drawing/2014/main" id="{F73317B7-27C2-494D-556D-5262979E2041}"/>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pic>
        <p:nvPicPr>
          <p:cNvPr id="11" name="Imagem 2">
            <a:extLst>
              <a:ext uri="{FF2B5EF4-FFF2-40B4-BE49-F238E27FC236}">
                <a16:creationId xmlns:a16="http://schemas.microsoft.com/office/drawing/2014/main" id="{1B6AFDDD-C3D0-AEA5-2935-1B2CA32F3D2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62385" y="77972"/>
            <a:ext cx="832919" cy="832919"/>
          </a:xfrm>
          <a:prstGeom prst="rect">
            <a:avLst/>
          </a:prstGeom>
        </p:spPr>
      </p:pic>
      <p:pic>
        <p:nvPicPr>
          <p:cNvPr id="22" name="Imagem 6">
            <a:extLst>
              <a:ext uri="{FF2B5EF4-FFF2-40B4-BE49-F238E27FC236}">
                <a16:creationId xmlns:a16="http://schemas.microsoft.com/office/drawing/2014/main" id="{FD7470DC-776F-DA48-1D8E-C1E48C67481B}"/>
              </a:ext>
            </a:extLst>
          </p:cNvPr>
          <p:cNvPicPr>
            <a:picLocks noChangeAspect="1"/>
          </p:cNvPicPr>
          <p:nvPr/>
        </p:nvPicPr>
        <p:blipFill>
          <a:blip r:embed="rId4"/>
          <a:stretch>
            <a:fillRect/>
          </a:stretch>
        </p:blipFill>
        <p:spPr>
          <a:xfrm>
            <a:off x="4395970" y="4617005"/>
            <a:ext cx="438150" cy="438150"/>
          </a:xfrm>
          <a:prstGeom prst="rect">
            <a:avLst/>
          </a:prstGeom>
        </p:spPr>
      </p:pic>
      <p:pic>
        <p:nvPicPr>
          <p:cNvPr id="23" name="Imagem 6">
            <a:extLst>
              <a:ext uri="{FF2B5EF4-FFF2-40B4-BE49-F238E27FC236}">
                <a16:creationId xmlns:a16="http://schemas.microsoft.com/office/drawing/2014/main" id="{6A2717F3-B720-8413-AEB1-E9D67675A308}"/>
              </a:ext>
            </a:extLst>
          </p:cNvPr>
          <p:cNvPicPr>
            <a:picLocks noChangeAspect="1"/>
          </p:cNvPicPr>
          <p:nvPr/>
        </p:nvPicPr>
        <p:blipFill>
          <a:blip r:embed="rId4"/>
          <a:stretch>
            <a:fillRect/>
          </a:stretch>
        </p:blipFill>
        <p:spPr>
          <a:xfrm>
            <a:off x="4412794" y="5147521"/>
            <a:ext cx="438150" cy="438150"/>
          </a:xfrm>
          <a:prstGeom prst="rect">
            <a:avLst/>
          </a:prstGeom>
        </p:spPr>
      </p:pic>
      <p:pic>
        <p:nvPicPr>
          <p:cNvPr id="24" name="Imagem 6">
            <a:extLst>
              <a:ext uri="{FF2B5EF4-FFF2-40B4-BE49-F238E27FC236}">
                <a16:creationId xmlns:a16="http://schemas.microsoft.com/office/drawing/2014/main" id="{433C35B5-9E1E-19E8-0BB8-E975948AA5AE}"/>
              </a:ext>
            </a:extLst>
          </p:cNvPr>
          <p:cNvPicPr>
            <a:picLocks noChangeAspect="1"/>
          </p:cNvPicPr>
          <p:nvPr/>
        </p:nvPicPr>
        <p:blipFill>
          <a:blip r:embed="rId4"/>
          <a:stretch>
            <a:fillRect/>
          </a:stretch>
        </p:blipFill>
        <p:spPr>
          <a:xfrm>
            <a:off x="4395970" y="4088602"/>
            <a:ext cx="438150" cy="438150"/>
          </a:xfrm>
          <a:prstGeom prst="rect">
            <a:avLst/>
          </a:prstGeom>
        </p:spPr>
      </p:pic>
      <p:pic>
        <p:nvPicPr>
          <p:cNvPr id="25" name="Imagem 6">
            <a:extLst>
              <a:ext uri="{FF2B5EF4-FFF2-40B4-BE49-F238E27FC236}">
                <a16:creationId xmlns:a16="http://schemas.microsoft.com/office/drawing/2014/main" id="{33B8811A-3E0A-B41A-1D99-19560AE2000E}"/>
              </a:ext>
            </a:extLst>
          </p:cNvPr>
          <p:cNvPicPr>
            <a:picLocks noChangeAspect="1"/>
          </p:cNvPicPr>
          <p:nvPr/>
        </p:nvPicPr>
        <p:blipFill>
          <a:blip r:embed="rId4"/>
          <a:stretch>
            <a:fillRect/>
          </a:stretch>
        </p:blipFill>
        <p:spPr>
          <a:xfrm>
            <a:off x="4412794" y="5659162"/>
            <a:ext cx="438150" cy="438150"/>
          </a:xfrm>
          <a:prstGeom prst="rect">
            <a:avLst/>
          </a:prstGeom>
        </p:spPr>
      </p:pic>
      <p:sp>
        <p:nvSpPr>
          <p:cNvPr id="26" name="TextBox 25">
            <a:extLst>
              <a:ext uri="{FF2B5EF4-FFF2-40B4-BE49-F238E27FC236}">
                <a16:creationId xmlns:a16="http://schemas.microsoft.com/office/drawing/2014/main" id="{2BF4E39D-BD79-F8E1-76FD-B3A43B1C9287}"/>
              </a:ext>
            </a:extLst>
          </p:cNvPr>
          <p:cNvSpPr txBox="1"/>
          <p:nvPr/>
        </p:nvSpPr>
        <p:spPr>
          <a:xfrm>
            <a:off x="4321786" y="752823"/>
            <a:ext cx="2621280"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a:ea typeface="+mn-ea"/>
                <a:cs typeface="+mn-cs"/>
              </a:rPr>
              <a:t>“It's so creamy and easy to apply, I feel like I'm applying a conditioner (I don't want to use anything else afterwards). It smells super mega good, plus, the smell remains in the hair after rinsing.”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a:ea typeface="+mn-ea"/>
                <a:cs typeface="+mn-cs"/>
              </a:rPr>
              <a:t>Sarah, Type 4 hair</a:t>
            </a:r>
          </a:p>
        </p:txBody>
      </p:sp>
      <p:sp>
        <p:nvSpPr>
          <p:cNvPr id="3" name="TextBox 2">
            <a:extLst>
              <a:ext uri="{FF2B5EF4-FFF2-40B4-BE49-F238E27FC236}">
                <a16:creationId xmlns:a16="http://schemas.microsoft.com/office/drawing/2014/main" id="{14B135F3-79C8-084F-164B-30A6EF99A8A5}"/>
              </a:ext>
            </a:extLst>
          </p:cNvPr>
          <p:cNvSpPr txBox="1"/>
          <p:nvPr/>
        </p:nvSpPr>
        <p:spPr>
          <a:xfrm>
            <a:off x="514830" y="5277307"/>
            <a:ext cx="1912260" cy="9387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a:ln>
                  <a:noFill/>
                </a:ln>
                <a:solidFill>
                  <a:srgbClr val="EBCFAF"/>
                </a:solidFill>
                <a:effectLst/>
                <a:uLnTx/>
                <a:uFillTx/>
                <a:latin typeface="DM Sans 14pt"/>
                <a:ea typeface="+mn-ea"/>
                <a:cs typeface="+mn-cs"/>
              </a:rPr>
              <a:t>“A perfect mix between a shampoo and a conditioner that gently cleanses my scalp and conditions my hair.”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a:ln>
                  <a:noFill/>
                </a:ln>
                <a:solidFill>
                  <a:srgbClr val="EBCFAF"/>
                </a:solidFill>
                <a:effectLst/>
                <a:uLnTx/>
                <a:uFillTx/>
                <a:latin typeface="DM Sans 14pt"/>
                <a:ea typeface="+mn-ea"/>
                <a:cs typeface="+mn-cs"/>
              </a:rPr>
              <a:t>Flora, Type 4 Hair</a:t>
            </a:r>
          </a:p>
        </p:txBody>
      </p:sp>
      <p:sp>
        <p:nvSpPr>
          <p:cNvPr id="4" name="TextBox 3">
            <a:extLst>
              <a:ext uri="{FF2B5EF4-FFF2-40B4-BE49-F238E27FC236}">
                <a16:creationId xmlns:a16="http://schemas.microsoft.com/office/drawing/2014/main" id="{8F705B23-05D0-D361-6F09-601224A084B7}"/>
              </a:ext>
            </a:extLst>
          </p:cNvPr>
          <p:cNvSpPr txBox="1"/>
          <p:nvPr/>
        </p:nvSpPr>
        <p:spPr>
          <a:xfrm>
            <a:off x="4929624" y="3573369"/>
            <a:ext cx="6332761" cy="646986"/>
          </a:xfrm>
          <a:prstGeom prst="round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a:ea typeface="+mn-ea"/>
                <a:cs typeface="+mn-cs"/>
              </a:rPr>
              <a:t>For </a:t>
            </a:r>
            <a:r>
              <a:rPr kumimoji="0" lang="en-US" sz="1600" b="1" i="0" u="none" strike="noStrike" kern="1200" cap="none" spc="0" normalizeH="0" baseline="0">
                <a:ln>
                  <a:noFill/>
                </a:ln>
                <a:solidFill>
                  <a:srgbClr val="EBCFAF"/>
                </a:solidFill>
                <a:effectLst/>
                <a:uLnTx/>
                <a:uFillTx/>
                <a:latin typeface="DM Sans 14pt"/>
                <a:ea typeface="+mn-ea"/>
                <a:cs typeface="+mn-cs"/>
              </a:rPr>
              <a:t>75 % </a:t>
            </a:r>
            <a:r>
              <a:rPr kumimoji="0" lang="en-US" sz="1600" b="0" i="0" u="none" strike="noStrike" kern="1200" cap="none" spc="0" normalizeH="0" baseline="0">
                <a:ln>
                  <a:noFill/>
                </a:ln>
                <a:solidFill>
                  <a:srgbClr val="EBCFAF"/>
                </a:solidFill>
                <a:effectLst/>
                <a:uLnTx/>
                <a:uFillTx/>
                <a:latin typeface="DM Sans 14pt"/>
                <a:ea typeface="+mn-ea"/>
                <a:cs typeface="+mn-cs"/>
              </a:rPr>
              <a:t>of consumers, it left </a:t>
            </a:r>
            <a:r>
              <a:rPr kumimoji="0" lang="en-US" sz="1600" b="1" i="0" u="none" strike="noStrike" kern="1200" cap="none" spc="0" normalizeH="0" baseline="0">
                <a:ln>
                  <a:noFill/>
                </a:ln>
                <a:solidFill>
                  <a:srgbClr val="EBCFAF"/>
                </a:solidFill>
                <a:effectLst/>
                <a:uLnTx/>
                <a:uFillTx/>
                <a:latin typeface="DM Sans 14pt"/>
                <a:ea typeface="+mn-ea"/>
                <a:cs typeface="+mn-cs"/>
              </a:rPr>
              <a:t>soft, nourished </a:t>
            </a:r>
            <a:r>
              <a:rPr kumimoji="0" lang="en-US" sz="1600" b="0" i="0" u="none" strike="noStrike" kern="1200" cap="none" spc="0" normalizeH="0" baseline="0">
                <a:ln>
                  <a:noFill/>
                </a:ln>
                <a:solidFill>
                  <a:srgbClr val="EBCFAF"/>
                </a:solidFill>
                <a:effectLst/>
                <a:uLnTx/>
                <a:uFillTx/>
                <a:latin typeface="DM Sans 14pt"/>
                <a:ea typeface="+mn-ea"/>
                <a:cs typeface="+mn-cs"/>
              </a:rPr>
              <a:t>and </a:t>
            </a:r>
            <a:r>
              <a:rPr kumimoji="0" lang="en-US" sz="1600" b="1" i="0" u="none" strike="noStrike" kern="1200" cap="none" spc="0" normalizeH="0" baseline="0">
                <a:ln>
                  <a:noFill/>
                </a:ln>
                <a:solidFill>
                  <a:srgbClr val="EBCFAF"/>
                </a:solidFill>
                <a:effectLst/>
                <a:uLnTx/>
                <a:uFillTx/>
                <a:latin typeface="DM Sans 14pt"/>
                <a:ea typeface="+mn-ea"/>
                <a:cs typeface="+mn-cs"/>
              </a:rPr>
              <a:t>shiny</a:t>
            </a:r>
            <a:r>
              <a:rPr kumimoji="0" lang="en-US" sz="1600" b="0" i="0" u="none" strike="noStrike" kern="1200" cap="none" spc="0" normalizeH="0" baseline="0">
                <a:ln>
                  <a:noFill/>
                </a:ln>
                <a:solidFill>
                  <a:srgbClr val="EBCFAF"/>
                </a:solidFill>
                <a:effectLst/>
                <a:uLnTx/>
                <a:uFillTx/>
                <a:latin typeface="DM Sans 14pt"/>
                <a:ea typeface="+mn-ea"/>
                <a:cs typeface="+mn-cs"/>
              </a:rPr>
              <a:t> hair after application.*</a:t>
            </a:r>
            <a:endParaRPr kumimoji="0" lang="en-US" sz="1600" b="0" i="0" u="none" strike="noStrike" kern="1200" cap="none" spc="0" normalizeH="0" baseline="0">
              <a:ln>
                <a:noFill/>
              </a:ln>
              <a:solidFill>
                <a:srgbClr val="EBCFAF"/>
              </a:solidFill>
              <a:effectLst/>
              <a:uLnTx/>
              <a:uFillTx/>
              <a:latin typeface="Arial"/>
              <a:ea typeface="+mn-ea"/>
              <a:cs typeface="+mn-cs"/>
            </a:endParaRPr>
          </a:p>
        </p:txBody>
      </p:sp>
      <p:sp>
        <p:nvSpPr>
          <p:cNvPr id="6" name="TextBox 5">
            <a:extLst>
              <a:ext uri="{FF2B5EF4-FFF2-40B4-BE49-F238E27FC236}">
                <a16:creationId xmlns:a16="http://schemas.microsoft.com/office/drawing/2014/main" id="{E26521F9-1585-9DEA-3518-C853002B2030}"/>
              </a:ext>
            </a:extLst>
          </p:cNvPr>
          <p:cNvSpPr txBox="1"/>
          <p:nvPr/>
        </p:nvSpPr>
        <p:spPr>
          <a:xfrm>
            <a:off x="4929625" y="4087621"/>
            <a:ext cx="5878912" cy="374571"/>
          </a:xfrm>
          <a:prstGeom prst="round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EBCFAF"/>
                </a:solidFill>
                <a:effectLst/>
                <a:uLnTx/>
                <a:uFillTx/>
                <a:latin typeface="DM Sans 14pt"/>
                <a:ea typeface="+mn-ea"/>
                <a:cs typeface="+mn-cs"/>
              </a:rPr>
              <a:t>95 % </a:t>
            </a:r>
            <a:r>
              <a:rPr kumimoji="0" lang="en-US" sz="1600" b="0" i="0" u="none" strike="noStrike" kern="1200" cap="none" spc="0" normalizeH="0" baseline="0">
                <a:ln>
                  <a:noFill/>
                </a:ln>
                <a:solidFill>
                  <a:srgbClr val="EBCFAF"/>
                </a:solidFill>
                <a:effectLst/>
                <a:uLnTx/>
                <a:uFillTx/>
                <a:latin typeface="DM Sans 14pt"/>
                <a:ea typeface="+mn-ea"/>
                <a:cs typeface="+mn-cs"/>
              </a:rPr>
              <a:t>of consumers found that it did not leave </a:t>
            </a:r>
            <a:r>
              <a:rPr kumimoji="0" lang="en-US" sz="1600" b="1" i="0" u="none" strike="noStrike" kern="1200" cap="none" spc="0" normalizeH="0" baseline="0">
                <a:ln>
                  <a:noFill/>
                </a:ln>
                <a:solidFill>
                  <a:srgbClr val="EBCFAF"/>
                </a:solidFill>
                <a:effectLst/>
                <a:uLnTx/>
                <a:uFillTx/>
                <a:latin typeface="DM Sans 14pt"/>
                <a:ea typeface="+mn-ea"/>
                <a:cs typeface="+mn-cs"/>
              </a:rPr>
              <a:t>any residue.*</a:t>
            </a:r>
          </a:p>
        </p:txBody>
      </p:sp>
      <p:sp>
        <p:nvSpPr>
          <p:cNvPr id="8" name="TextBox 7">
            <a:extLst>
              <a:ext uri="{FF2B5EF4-FFF2-40B4-BE49-F238E27FC236}">
                <a16:creationId xmlns:a16="http://schemas.microsoft.com/office/drawing/2014/main" id="{27529633-3420-18EC-9226-74D7B12540B5}"/>
              </a:ext>
            </a:extLst>
          </p:cNvPr>
          <p:cNvSpPr txBox="1"/>
          <p:nvPr/>
        </p:nvSpPr>
        <p:spPr>
          <a:xfrm>
            <a:off x="4891296" y="5199768"/>
            <a:ext cx="6859017" cy="374571"/>
          </a:xfrm>
          <a:prstGeom prst="round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a:ea typeface="+mn-ea"/>
                <a:cs typeface="+mn-cs"/>
              </a:rPr>
              <a:t>Globally, the </a:t>
            </a:r>
            <a:r>
              <a:rPr kumimoji="0" lang="en-US" sz="1600" b="1" i="0" u="none" strike="noStrike" kern="1200" cap="none" spc="0" normalizeH="0" baseline="0">
                <a:ln>
                  <a:noFill/>
                </a:ln>
                <a:solidFill>
                  <a:srgbClr val="EBCFAF"/>
                </a:solidFill>
                <a:effectLst/>
                <a:uLnTx/>
                <a:uFillTx/>
                <a:latin typeface="DM Sans 14pt"/>
                <a:ea typeface="+mn-ea"/>
                <a:cs typeface="+mn-cs"/>
              </a:rPr>
              <a:t>rich texture </a:t>
            </a:r>
            <a:r>
              <a:rPr kumimoji="0" lang="en-US" sz="1600" b="0" i="0" u="none" strike="noStrike" kern="1200" cap="none" spc="0" normalizeH="0" baseline="0">
                <a:ln>
                  <a:noFill/>
                </a:ln>
                <a:solidFill>
                  <a:srgbClr val="EBCFAF"/>
                </a:solidFill>
                <a:effectLst/>
                <a:uLnTx/>
                <a:uFillTx/>
                <a:latin typeface="DM Sans 14pt"/>
                <a:ea typeface="+mn-ea"/>
                <a:cs typeface="+mn-cs"/>
              </a:rPr>
              <a:t>was </a:t>
            </a:r>
            <a:r>
              <a:rPr kumimoji="0" lang="en-US" sz="1600" b="1" i="0" u="none" strike="noStrike" kern="1200" cap="none" spc="0" normalizeH="0" baseline="0">
                <a:ln>
                  <a:noFill/>
                </a:ln>
                <a:solidFill>
                  <a:srgbClr val="EBCFAF"/>
                </a:solidFill>
                <a:effectLst/>
                <a:uLnTx/>
                <a:uFillTx/>
                <a:latin typeface="DM Sans 14pt"/>
                <a:ea typeface="+mn-ea"/>
                <a:cs typeface="+mn-cs"/>
              </a:rPr>
              <a:t>appreciated</a:t>
            </a:r>
            <a:r>
              <a:rPr kumimoji="0" lang="en-US" sz="1600" b="0" i="0" u="none" strike="noStrike" kern="1200" cap="none" spc="0" normalizeH="0" baseline="0">
                <a:ln>
                  <a:noFill/>
                </a:ln>
                <a:solidFill>
                  <a:srgbClr val="EBCFAF"/>
                </a:solidFill>
                <a:effectLst/>
                <a:uLnTx/>
                <a:uFillTx/>
                <a:latin typeface="DM Sans 14pt"/>
                <a:ea typeface="+mn-ea"/>
                <a:cs typeface="+mn-cs"/>
              </a:rPr>
              <a:t> and </a:t>
            </a:r>
            <a:r>
              <a:rPr kumimoji="0" lang="en-US" sz="1600" b="1" i="0" u="none" strike="noStrike" kern="1200" cap="none" spc="0" normalizeH="0" baseline="0">
                <a:ln>
                  <a:noFill/>
                </a:ln>
                <a:solidFill>
                  <a:srgbClr val="EBCFAF"/>
                </a:solidFill>
                <a:effectLst/>
                <a:uLnTx/>
                <a:uFillTx/>
                <a:latin typeface="DM Sans 14pt"/>
                <a:ea typeface="+mn-ea"/>
                <a:cs typeface="+mn-cs"/>
              </a:rPr>
              <a:t>easy </a:t>
            </a:r>
            <a:r>
              <a:rPr kumimoji="0" lang="en-US" sz="1600" b="0" i="0" u="none" strike="noStrike" kern="1200" cap="none" spc="0" normalizeH="0" baseline="0">
                <a:ln>
                  <a:noFill/>
                </a:ln>
                <a:solidFill>
                  <a:srgbClr val="EBCFAF"/>
                </a:solidFill>
                <a:effectLst/>
                <a:uLnTx/>
                <a:uFillTx/>
                <a:latin typeface="DM Sans 14pt"/>
                <a:ea typeface="+mn-ea"/>
                <a:cs typeface="+mn-cs"/>
              </a:rPr>
              <a:t>to apply.*</a:t>
            </a:r>
          </a:p>
        </p:txBody>
      </p:sp>
      <p:sp>
        <p:nvSpPr>
          <p:cNvPr id="9" name="TextBox 8">
            <a:extLst>
              <a:ext uri="{FF2B5EF4-FFF2-40B4-BE49-F238E27FC236}">
                <a16:creationId xmlns:a16="http://schemas.microsoft.com/office/drawing/2014/main" id="{A52BF87A-4268-89D9-D368-30C5EA96208D}"/>
              </a:ext>
            </a:extLst>
          </p:cNvPr>
          <p:cNvSpPr txBox="1"/>
          <p:nvPr/>
        </p:nvSpPr>
        <p:spPr>
          <a:xfrm>
            <a:off x="4929624" y="4621284"/>
            <a:ext cx="6820689" cy="374571"/>
          </a:xfrm>
          <a:prstGeom prst="round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EBCFAF"/>
                </a:solidFill>
                <a:effectLst/>
                <a:uLnTx/>
                <a:uFillTx/>
                <a:latin typeface="DM Sans 14pt"/>
                <a:ea typeface="+mn-ea"/>
                <a:cs typeface="+mn-cs"/>
              </a:rPr>
              <a:t>90 % </a:t>
            </a:r>
            <a:r>
              <a:rPr kumimoji="0" lang="en-US" sz="1600" b="0" i="0" u="none" strike="noStrike" kern="1200" cap="none" spc="0" normalizeH="0" baseline="0">
                <a:ln>
                  <a:noFill/>
                </a:ln>
                <a:solidFill>
                  <a:srgbClr val="EBCFAF"/>
                </a:solidFill>
                <a:effectLst/>
                <a:uLnTx/>
                <a:uFillTx/>
                <a:latin typeface="DM Sans 14pt"/>
                <a:ea typeface="+mn-ea"/>
                <a:cs typeface="+mn-cs"/>
              </a:rPr>
              <a:t>of consumers found their hair </a:t>
            </a:r>
            <a:r>
              <a:rPr kumimoji="0" lang="en-US" sz="1600" b="1" i="0" u="none" strike="noStrike" kern="1200" cap="none" spc="0" normalizeH="0" baseline="0">
                <a:ln>
                  <a:noFill/>
                </a:ln>
                <a:solidFill>
                  <a:srgbClr val="EBCFAF"/>
                </a:solidFill>
                <a:effectLst/>
                <a:uLnTx/>
                <a:uFillTx/>
                <a:latin typeface="DM Sans 14pt"/>
                <a:ea typeface="+mn-ea"/>
                <a:cs typeface="+mn-cs"/>
              </a:rPr>
              <a:t>pretty clean 5 days after application</a:t>
            </a:r>
            <a:r>
              <a:rPr kumimoji="0" lang="en-US" sz="1600" b="0" i="0" u="none" strike="noStrike" kern="1200" cap="none" spc="0" normalizeH="0" baseline="0">
                <a:ln>
                  <a:noFill/>
                </a:ln>
                <a:solidFill>
                  <a:srgbClr val="EBCFAF"/>
                </a:solidFill>
                <a:effectLst/>
                <a:uLnTx/>
                <a:uFillTx/>
                <a:latin typeface="DM Sans 14pt"/>
                <a:ea typeface="+mn-ea"/>
                <a:cs typeface="+mn-cs"/>
              </a:rPr>
              <a:t>.*</a:t>
            </a:r>
          </a:p>
        </p:txBody>
      </p:sp>
      <p:sp>
        <p:nvSpPr>
          <p:cNvPr id="12" name="TextBox 11">
            <a:extLst>
              <a:ext uri="{FF2B5EF4-FFF2-40B4-BE49-F238E27FC236}">
                <a16:creationId xmlns:a16="http://schemas.microsoft.com/office/drawing/2014/main" id="{3CB75823-FA56-AD92-22CC-8E677C0C1C5E}"/>
              </a:ext>
            </a:extLst>
          </p:cNvPr>
          <p:cNvSpPr txBox="1"/>
          <p:nvPr/>
        </p:nvSpPr>
        <p:spPr>
          <a:xfrm>
            <a:off x="4929624" y="5645414"/>
            <a:ext cx="6076028" cy="374571"/>
          </a:xfrm>
          <a:prstGeom prst="round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EBCFAF"/>
                </a:solidFill>
                <a:effectLst/>
                <a:uLnTx/>
                <a:uFillTx/>
                <a:latin typeface="DM Sans 14pt"/>
                <a:ea typeface="+mn-ea"/>
                <a:cs typeface="+mn-cs"/>
              </a:rPr>
              <a:t>80 % </a:t>
            </a:r>
            <a:r>
              <a:rPr kumimoji="0" lang="en-US" sz="1600" i="0" u="none" strike="noStrike" kern="1200" cap="none" spc="0" normalizeH="0" baseline="0">
                <a:ln>
                  <a:noFill/>
                </a:ln>
                <a:solidFill>
                  <a:srgbClr val="EBCFAF"/>
                </a:solidFill>
                <a:effectLst/>
                <a:uLnTx/>
                <a:uFillTx/>
                <a:latin typeface="DM Sans 14pt"/>
                <a:ea typeface="+mn-ea"/>
                <a:cs typeface="+mn-cs"/>
              </a:rPr>
              <a:t>of consumers </a:t>
            </a:r>
            <a:r>
              <a:rPr kumimoji="0" lang="en-US" sz="1600" b="1" i="0" u="none" strike="noStrike" kern="1200" cap="none" spc="0" normalizeH="0" baseline="0">
                <a:ln>
                  <a:noFill/>
                </a:ln>
                <a:solidFill>
                  <a:srgbClr val="EBCFAF"/>
                </a:solidFill>
                <a:effectLst/>
                <a:uLnTx/>
                <a:uFillTx/>
                <a:latin typeface="DM Sans 14pt"/>
                <a:ea typeface="+mn-ea"/>
                <a:cs typeface="+mn-cs"/>
              </a:rPr>
              <a:t>would recommend it to a friend.*</a:t>
            </a:r>
            <a:endParaRPr kumimoji="0" lang="en-US" sz="1600" b="1" i="0" u="none" strike="noStrike" kern="1200" cap="none" spc="0" normalizeH="0" baseline="0">
              <a:ln>
                <a:noFill/>
              </a:ln>
              <a:solidFill>
                <a:srgbClr val="EBCFAF"/>
              </a:solidFill>
              <a:effectLst/>
              <a:uLnTx/>
              <a:uFillTx/>
              <a:latin typeface="Arial"/>
              <a:ea typeface="+mn-ea"/>
              <a:cs typeface="+mn-cs"/>
            </a:endParaRPr>
          </a:p>
        </p:txBody>
      </p:sp>
      <p:sp>
        <p:nvSpPr>
          <p:cNvPr id="13" name="TextBox 12">
            <a:extLst>
              <a:ext uri="{FF2B5EF4-FFF2-40B4-BE49-F238E27FC236}">
                <a16:creationId xmlns:a16="http://schemas.microsoft.com/office/drawing/2014/main" id="{D12E3AFF-6176-3D85-6B4B-6CB1E4ABE27C}"/>
              </a:ext>
            </a:extLst>
          </p:cNvPr>
          <p:cNvSpPr txBox="1"/>
          <p:nvPr/>
        </p:nvSpPr>
        <p:spPr>
          <a:xfrm>
            <a:off x="101342" y="6615008"/>
            <a:ext cx="955410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*External consumer test– 29 users of textured hair products with Type 4 hair (28 % with 4A hair type, 41 % 4B, and 31 % 4C) – average age between 26-35 years old – 1 month usage test – France - 2023</a:t>
            </a:r>
          </a:p>
        </p:txBody>
      </p:sp>
      <p:sp>
        <p:nvSpPr>
          <p:cNvPr id="14" name="CaixaDeTexto 13">
            <a:extLst>
              <a:ext uri="{FF2B5EF4-FFF2-40B4-BE49-F238E27FC236}">
                <a16:creationId xmlns:a16="http://schemas.microsoft.com/office/drawing/2014/main" id="{0F720F7D-A8D8-555F-8C33-5AD8C7C9FA62}"/>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ROMAN" pitchFamily="2" charset="77"/>
                <a:ea typeface="+mn-ea"/>
                <a:cs typeface="Arial"/>
                <a:sym typeface="Arial"/>
              </a:rPr>
              <a:t>DAY 1</a:t>
            </a:r>
          </a:p>
        </p:txBody>
      </p:sp>
    </p:spTree>
    <p:extLst>
      <p:ext uri="{BB962C8B-B14F-4D97-AF65-F5344CB8AC3E}">
        <p14:creationId xmlns:p14="http://schemas.microsoft.com/office/powerpoint/2010/main" val="42084617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m 19" descr="Texto&#10;&#10;Descrição gerada automaticamente com confiança baixa">
            <a:extLst>
              <a:ext uri="{FF2B5EF4-FFF2-40B4-BE49-F238E27FC236}">
                <a16:creationId xmlns:a16="http://schemas.microsoft.com/office/drawing/2014/main" id="{1E5F376E-7EC2-5267-C163-27E875D68AF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15" y="0"/>
            <a:ext cx="12192000" cy="6858000"/>
          </a:xfrm>
          <a:prstGeom prst="rect">
            <a:avLst/>
          </a:prstGeom>
        </p:spPr>
      </p:pic>
      <p:sp>
        <p:nvSpPr>
          <p:cNvPr id="30" name="Title 1">
            <a:extLst>
              <a:ext uri="{FF2B5EF4-FFF2-40B4-BE49-F238E27FC236}">
                <a16:creationId xmlns:a16="http://schemas.microsoft.com/office/drawing/2014/main" id="{94A538BE-B069-C4E8-71E9-D89906869A6A}"/>
              </a:ext>
            </a:extLst>
          </p:cNvPr>
          <p:cNvSpPr>
            <a:spLocks noGrp="1"/>
          </p:cNvSpPr>
          <p:nvPr>
            <p:ph type="title"/>
          </p:nvPr>
        </p:nvSpPr>
        <p:spPr>
          <a:xfrm>
            <a:off x="4096315" y="150205"/>
            <a:ext cx="2495184" cy="729236"/>
          </a:xfrm>
        </p:spPr>
        <p:txBody>
          <a:bodyPr>
            <a:normAutofit/>
          </a:bodyPr>
          <a:lstStyle/>
          <a:p>
            <a:pPr algn="r">
              <a:lnSpc>
                <a:spcPct val="100000"/>
              </a:lnSpc>
            </a:pPr>
            <a:r>
              <a:rPr lang="en-US" sz="2000" b="1">
                <a:solidFill>
                  <a:srgbClr val="F2D0AC"/>
                </a:solidFill>
              </a:rPr>
              <a:t>Cleansing Conditioner</a:t>
            </a:r>
            <a:endParaRPr lang="pt-BR" sz="2000" b="1">
              <a:solidFill>
                <a:srgbClr val="F2D0AC"/>
              </a:solidFill>
            </a:endParaRPr>
          </a:p>
        </p:txBody>
      </p:sp>
      <p:graphicFrame>
        <p:nvGraphicFramePr>
          <p:cNvPr id="3" name="Table 4">
            <a:extLst>
              <a:ext uri="{FF2B5EF4-FFF2-40B4-BE49-F238E27FC236}">
                <a16:creationId xmlns:a16="http://schemas.microsoft.com/office/drawing/2014/main" id="{D4D446D7-ECB5-BCA8-EC43-EF3EE550C918}"/>
              </a:ext>
            </a:extLst>
          </p:cNvPr>
          <p:cNvGraphicFramePr>
            <a:graphicFrameLocks noGrp="1"/>
          </p:cNvGraphicFramePr>
          <p:nvPr>
            <p:extLst>
              <p:ext uri="{D42A27DB-BD31-4B8C-83A1-F6EECF244321}">
                <p14:modId xmlns:p14="http://schemas.microsoft.com/office/powerpoint/2010/main" val="3198928871"/>
              </p:ext>
            </p:extLst>
          </p:nvPr>
        </p:nvGraphicFramePr>
        <p:xfrm>
          <a:off x="566478" y="887974"/>
          <a:ext cx="5069009" cy="5452056"/>
        </p:xfrm>
        <a:graphic>
          <a:graphicData uri="http://schemas.openxmlformats.org/drawingml/2006/table">
            <a:tbl>
              <a:tblPr>
                <a:tableStyleId>{5C22544A-7EE6-4342-B048-85BDC9FD1C3A}</a:tableStyleId>
              </a:tblPr>
              <a:tblGrid>
                <a:gridCol w="557033">
                  <a:extLst>
                    <a:ext uri="{9D8B030D-6E8A-4147-A177-3AD203B41FA5}">
                      <a16:colId xmlns:a16="http://schemas.microsoft.com/office/drawing/2014/main" val="4148352980"/>
                    </a:ext>
                  </a:extLst>
                </a:gridCol>
                <a:gridCol w="1497499">
                  <a:extLst>
                    <a:ext uri="{9D8B030D-6E8A-4147-A177-3AD203B41FA5}">
                      <a16:colId xmlns:a16="http://schemas.microsoft.com/office/drawing/2014/main" val="883419357"/>
                    </a:ext>
                  </a:extLst>
                </a:gridCol>
                <a:gridCol w="2314546">
                  <a:extLst>
                    <a:ext uri="{9D8B030D-6E8A-4147-A177-3AD203B41FA5}">
                      <a16:colId xmlns:a16="http://schemas.microsoft.com/office/drawing/2014/main" val="1442297997"/>
                    </a:ext>
                  </a:extLst>
                </a:gridCol>
                <a:gridCol w="699931">
                  <a:extLst>
                    <a:ext uri="{9D8B030D-6E8A-4147-A177-3AD203B41FA5}">
                      <a16:colId xmlns:a16="http://schemas.microsoft.com/office/drawing/2014/main" val="3022146536"/>
                    </a:ext>
                  </a:extLst>
                </a:gridCol>
              </a:tblGrid>
              <a:tr h="258497">
                <a:tc>
                  <a:txBody>
                    <a:bodyPr/>
                    <a:lstStyle/>
                    <a:p>
                      <a:pPr algn="l">
                        <a:lnSpc>
                          <a:spcPts val="1440"/>
                        </a:lnSpc>
                        <a:tabLst>
                          <a:tab pos="623570" algn="l"/>
                        </a:tabLst>
                      </a:pPr>
                      <a:r>
                        <a:rPr lang="en-GB" sz="1100" b="1" kern="100">
                          <a:solidFill>
                            <a:srgbClr val="EED8BB"/>
                          </a:solidFill>
                          <a:effectLst/>
                          <a:latin typeface="DM Sans 14pt" pitchFamily="2" charset="77"/>
                        </a:rPr>
                        <a:t>PHASE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INGREDIENTS</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INCI NAME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 W / W</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extLst>
                  <a:ext uri="{0D108BD9-81ED-4DB2-BD59-A6C34878D82A}">
                    <a16:rowId xmlns:a16="http://schemas.microsoft.com/office/drawing/2014/main" val="3382695197"/>
                  </a:ext>
                </a:extLst>
              </a:tr>
              <a:tr h="154168">
                <a:tc rowSpan="12">
                  <a:txBody>
                    <a:bodyPr/>
                    <a:lstStyle/>
                    <a:p>
                      <a:pPr algn="ctr"/>
                      <a:r>
                        <a:rPr lang="en-US" sz="700">
                          <a:solidFill>
                            <a:srgbClr val="F2D0AC"/>
                          </a:solidFill>
                          <a:effectLst/>
                          <a:latin typeface="DM Sans" pitchFamily="2" charset="77"/>
                          <a:ea typeface="Roboto" panose="02000000000000000000" pitchFamily="2" charset="0"/>
                        </a:rPr>
                        <a:t>A</a:t>
                      </a:r>
                      <a:endParaRPr lang="pt-BR" sz="700">
                        <a:solidFill>
                          <a:srgbClr val="F2D0AC"/>
                        </a:solidFill>
                        <a:effectLst/>
                        <a:latin typeface="DM Sans" pitchFamily="2" charset="77"/>
                        <a:ea typeface="Roboto" panose="02000000000000000000" pitchFamily="2" charset="0"/>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Water Dem</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AQUA</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49,45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25950749"/>
                  </a:ext>
                </a:extLst>
              </a:tr>
              <a:tr h="154168">
                <a:tc vMerge="1">
                  <a:txBody>
                    <a:bodyPr/>
                    <a:lstStyle/>
                    <a:p>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L(+) Lactic Acid 90%</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LACTIC ACID, AQUA</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1,00</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263316757"/>
                  </a:ext>
                </a:extLst>
              </a:tr>
              <a:tr h="154168">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PUROX® S</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BENZOATE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0,60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476626196"/>
                  </a:ext>
                </a:extLst>
              </a:tr>
              <a:tr h="154168">
                <a:tc vMerge="1">
                  <a:txBody>
                    <a:bodyPr/>
                    <a:lstStyle/>
                    <a:p>
                      <a:endParaRPr lang="pt-BR"/>
                    </a:p>
                  </a:txBody>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PYRIDOXINE HYDROCHLORIDE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PYRIDOXINE HCL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227824709"/>
                  </a:ext>
                </a:extLst>
              </a:tr>
              <a:tr h="154168">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Amisoft</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LS-11</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LAUROYL GLUTAMATE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554174865"/>
                  </a:ext>
                </a:extLst>
              </a:tr>
              <a:tr h="154168">
                <a:tc vMerge="1">
                  <a:txBody>
                    <a:bodyPr/>
                    <a:lstStyle/>
                    <a:p>
                      <a:endParaRPr lang="pt-BR"/>
                    </a:p>
                  </a:txBody>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Propanediol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PROPANEDIOL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661915149"/>
                  </a:ext>
                </a:extLst>
              </a:tr>
              <a:tr h="279091">
                <a:tc vMerge="1">
                  <a:txBody>
                    <a:bodyPr/>
                    <a:lstStyle/>
                    <a:p>
                      <a:endParaRPr lang="en-US"/>
                    </a:p>
                  </a:txBody>
                  <a:tcPr/>
                </a:tc>
                <a:tc>
                  <a:txBody>
                    <a:bodyPr/>
                    <a:lstStyle/>
                    <a:p>
                      <a:pPr marL="0" lvl="0" algn="l" defTabSz="914400">
                        <a:lnSpc>
                          <a:spcPts val="1200"/>
                        </a:lnSpc>
                        <a:buNone/>
                      </a:pPr>
                      <a:r>
                        <a:rPr lang="en-US" sz="700" b="0" kern="1200" err="1">
                          <a:solidFill>
                            <a:srgbClr val="F2D0AC"/>
                          </a:solidFill>
                          <a:effectLst/>
                          <a:latin typeface="DM Sans"/>
                          <a:ea typeface="Trebuchet MS" panose="020B0603020202020204" pitchFamily="34" charset="0"/>
                          <a:cs typeface="Times New Roman"/>
                        </a:rPr>
                        <a:t>Prebiulin</a:t>
                      </a:r>
                      <a:r>
                        <a:rPr lang="en-US" sz="700" b="0" kern="1200">
                          <a:solidFill>
                            <a:srgbClr val="F2D0AC"/>
                          </a:solidFill>
                          <a:effectLst/>
                          <a:latin typeface="DM Sans"/>
                          <a:ea typeface="Trebuchet MS" panose="020B0603020202020204" pitchFamily="34" charset="0"/>
                          <a:cs typeface="Times New Roman"/>
                        </a:rPr>
                        <a:t> C90</a:t>
                      </a:r>
                    </a:p>
                  </a:txBody>
                  <a:tcPr marL="44451" marR="44451" marT="0" marB="0">
                    <a:lnL w="6350">
                      <a:solidFill>
                        <a:srgbClr val="FFD47A"/>
                      </a:solidFill>
                    </a:lnL>
                    <a:lnR w="6350">
                      <a:solidFill>
                        <a:srgbClr val="FFD47A"/>
                      </a:solidFill>
                    </a:lnR>
                    <a:lnT w="6350">
                      <a:solidFill>
                        <a:srgbClr val="FFD47A"/>
                      </a:solidFill>
                    </a:lnT>
                    <a:lnB w="6350">
                      <a:solidFill>
                        <a:srgbClr val="FFD47A"/>
                      </a:solidFill>
                    </a:lnB>
                    <a:lnTlToBr w="0">
                      <a:noFill/>
                    </a:lnTlToBr>
                    <a:lnBlToTr w="0">
                      <a:noFill/>
                    </a:lnBlToTr>
                    <a:solidFill>
                      <a:schemeClr val="accent1">
                        <a:tint val="20000"/>
                        <a:alpha val="0"/>
                      </a:schemeClr>
                    </a:solidFill>
                  </a:tcPr>
                </a:tc>
                <a:tc>
                  <a:txBody>
                    <a:bodyPr/>
                    <a:lstStyle/>
                    <a:p>
                      <a:pPr marL="0" lvl="0" indent="0" algn="l" defTabSz="914400">
                        <a:lnSpc>
                          <a:spcPts val="1200"/>
                        </a:lnSpc>
                        <a:spcBef>
                          <a:spcPts val="0"/>
                        </a:spcBef>
                        <a:spcAft>
                          <a:spcPts val="0"/>
                        </a:spcAft>
                        <a:buNone/>
                        <a:tabLst/>
                        <a:defRPr/>
                      </a:pPr>
                      <a:r>
                        <a:rPr lang="en-US" sz="700" kern="1200">
                          <a:solidFill>
                            <a:srgbClr val="F2D0AC"/>
                          </a:solidFill>
                          <a:effectLst/>
                          <a:latin typeface="DM Sans"/>
                          <a:ea typeface="Trebuchet MS" panose="020B0603020202020204" pitchFamily="34" charset="0"/>
                          <a:cs typeface="Times New Roman"/>
                        </a:rPr>
                        <a:t>CELLULOSE GUM, XANTHAN GUM, INULIN, CELLULOSE, GLUCOSE, FRUCTOSE</a:t>
                      </a:r>
                    </a:p>
                  </a:txBody>
                  <a:tcPr marL="44451" marR="44451" marT="0" marB="0">
                    <a:lnL w="6350">
                      <a:solidFill>
                        <a:srgbClr val="FFD47A"/>
                      </a:solidFill>
                    </a:lnL>
                    <a:lnR w="6350">
                      <a:solidFill>
                        <a:srgbClr val="FFD47A"/>
                      </a:solidFill>
                    </a:lnR>
                    <a:lnT w="6350">
                      <a:solidFill>
                        <a:srgbClr val="FFD47A"/>
                      </a:solidFill>
                    </a:lnT>
                    <a:lnB w="6350">
                      <a:solidFill>
                        <a:srgbClr val="FFD47A"/>
                      </a:solidFill>
                    </a:lnB>
                    <a:lnTlToBr w="0">
                      <a:noFill/>
                    </a:lnTlToBr>
                    <a:lnBlToTr w="0">
                      <a:noFill/>
                    </a:lnBlToTr>
                    <a:solidFill>
                      <a:schemeClr val="accent1">
                        <a:tint val="20000"/>
                        <a:alpha val="0"/>
                      </a:schemeClr>
                    </a:solidFill>
                  </a:tcPr>
                </a:tc>
                <a:tc>
                  <a:txBody>
                    <a:bodyPr/>
                    <a:lstStyle/>
                    <a:p>
                      <a:pPr marL="0" lvl="0" indent="0" algn="l" defTabSz="914400">
                        <a:lnSpc>
                          <a:spcPts val="1200"/>
                        </a:lnSpc>
                        <a:spcBef>
                          <a:spcPts val="0"/>
                        </a:spcBef>
                        <a:spcAft>
                          <a:spcPts val="0"/>
                        </a:spcAft>
                        <a:buNone/>
                        <a:tabLst/>
                        <a:defRPr/>
                      </a:pPr>
                      <a:r>
                        <a:rPr lang="en-US" sz="700" kern="1200">
                          <a:solidFill>
                            <a:srgbClr val="F2D0AC"/>
                          </a:solidFill>
                          <a:effectLst/>
                          <a:latin typeface="DM Sans"/>
                          <a:ea typeface="Trebuchet MS" panose="020B0603020202020204" pitchFamily="34" charset="0"/>
                          <a:cs typeface="Times New Roman"/>
                        </a:rPr>
                        <a:t>0,20</a:t>
                      </a:r>
                    </a:p>
                  </a:txBody>
                  <a:tcPr marL="44451" marR="44451" marT="0" marB="0">
                    <a:lnL w="6350">
                      <a:solidFill>
                        <a:srgbClr val="FFD47A"/>
                      </a:solidFill>
                    </a:lnL>
                    <a:lnR w="6350">
                      <a:solidFill>
                        <a:srgbClr val="FFD47A"/>
                      </a:solidFill>
                    </a:lnR>
                    <a:lnT w="6350">
                      <a:solidFill>
                        <a:srgbClr val="FFD47A"/>
                      </a:solidFill>
                    </a:lnT>
                    <a:lnB w="6350">
                      <a:solidFill>
                        <a:srgbClr val="FFD47A"/>
                      </a:solidFill>
                    </a:lnB>
                    <a:lnTlToBr w="0">
                      <a:noFill/>
                    </a:lnTlToBr>
                    <a:lnBlToTr w="0">
                      <a:noFill/>
                    </a:lnBlToTr>
                    <a:solidFill>
                      <a:schemeClr val="accent1">
                        <a:tint val="20000"/>
                        <a:alpha val="0"/>
                      </a:schemeClr>
                    </a:solidFill>
                  </a:tcPr>
                </a:tc>
                <a:extLst>
                  <a:ext uri="{0D108BD9-81ED-4DB2-BD59-A6C34878D82A}">
                    <a16:rowId xmlns:a16="http://schemas.microsoft.com/office/drawing/2014/main" val="2660502580"/>
                  </a:ext>
                </a:extLst>
              </a:tr>
              <a:tr h="331543">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COLHIBIN CB</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HYDROLYZED RICE PROTEIN, GLYCERIN, AQUA,</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BENZOATE, PENTYLENE GLYCOL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440806510"/>
                  </a:ext>
                </a:extLst>
              </a:tr>
              <a:tr h="154168">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QUATIN® 350 UP-DP POWDER</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HYDROXYPROPYLTRIMONIUM INULIN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405238645"/>
                  </a:ext>
                </a:extLst>
              </a:tr>
              <a:tr h="154168">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PuraBeet</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BETAINE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171112108"/>
                  </a:ext>
                </a:extLst>
              </a:tr>
              <a:tr h="154168">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Plantacare</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2000 UP</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DECYL GLUCOSIDE, AQUA</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706803627"/>
                  </a:ext>
                </a:extLst>
              </a:tr>
              <a:tr h="154168">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L-Arginine Ph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Eur</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JP, USP</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ARGININE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014817694"/>
                  </a:ext>
                </a:extLst>
              </a:tr>
              <a:tr h="331543">
                <a:tc rowSpan="11">
                  <a:txBody>
                    <a:bodyPr/>
                    <a:lstStyle/>
                    <a:p>
                      <a:pPr algn="ctr"/>
                      <a:r>
                        <a:rPr lang="pt-BR" sz="700" err="1">
                          <a:solidFill>
                            <a:srgbClr val="F2D0AC"/>
                          </a:solidFill>
                          <a:effectLst/>
                          <a:latin typeface="DM Sans" pitchFamily="2" charset="77"/>
                          <a:ea typeface="Roboto" panose="02000000000000000000" pitchFamily="2" charset="0"/>
                          <a:cs typeface="Times New Roman" panose="02020603050405020304" pitchFamily="18" charset="0"/>
                        </a:rPr>
                        <a:t>B</a:t>
                      </a:r>
                      <a:endParaRPr lang="pt-BR" sz="700">
                        <a:solidFill>
                          <a:srgbClr val="F2D0AC"/>
                        </a:solidFill>
                        <a:effectLst/>
                        <a:latin typeface="DM Sans" pitchFamily="2" charset="77"/>
                        <a:ea typeface="Roboto" panose="02000000000000000000" pitchFamily="2" charset="0"/>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Kokosoel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nativ</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DE-OEKO-</a:t>
                      </a:r>
                    </a:p>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001</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COCOS NUCIFERA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564193082"/>
                  </a:ext>
                </a:extLst>
              </a:tr>
              <a:tr h="154168">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ARGAN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415277207"/>
                  </a:ext>
                </a:extLst>
              </a:tr>
              <a:tr h="254976">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EMOGREEN™ L19</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C15-19 ALKANE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622913225"/>
                  </a:ext>
                </a:extLst>
              </a:tr>
              <a:tr h="254976">
                <a:tc vMerge="1">
                  <a:txBody>
                    <a:bodyPr/>
                    <a:lstStyle/>
                    <a:p>
                      <a:endParaRPr lang="fr-FR"/>
                    </a:p>
                  </a:txBody>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Rheopearl</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KL2</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DEXTRIN PALMITATE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0,80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753338695"/>
                  </a:ext>
                </a:extLst>
              </a:tr>
              <a:tr h="508917">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STIMU-TEX® AS</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 TOCOPHEROL,</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BUTYROSPERMUM PARKII (SHEA BUTTER) EXTRACT,</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SPENT GRAIN WAX</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4035558740"/>
                  </a:ext>
                </a:extLst>
              </a:tr>
              <a:tr h="154168">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err="1">
                          <a:solidFill>
                            <a:srgbClr val="F2D0AC"/>
                          </a:solidFill>
                          <a:effectLst/>
                          <a:latin typeface="DM Sans" pitchFamily="2" charset="77"/>
                          <a:ea typeface="Trebuchet MS" panose="020B0603020202020204" pitchFamily="34" charset="0"/>
                          <a:cs typeface="Times New Roman" panose="02020603050405020304" pitchFamily="18" charset="0"/>
                        </a:rPr>
                        <a:t>Phytantriol</a:t>
                      </a:r>
                      <a:endPar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PHYTANTRIOL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4896598"/>
                  </a:ext>
                </a:extLst>
              </a:tr>
              <a:tr h="154168">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Lanette</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16</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CETYL ALCOHOL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784004560"/>
                  </a:ext>
                </a:extLst>
              </a:tr>
              <a:tr h="194394">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Lanette</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18</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STEARYL ALCOHOL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299749668"/>
                  </a:ext>
                </a:extLst>
              </a:tr>
              <a:tr h="154168">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Mixed Tocopherols 95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311362672"/>
                  </a:ext>
                </a:extLst>
              </a:tr>
              <a:tr h="331543">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AminoSensyl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HC</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it-IT" sz="700" b="0" kern="1200">
                          <a:solidFill>
                            <a:srgbClr val="F2D0AC"/>
                          </a:solidFill>
                          <a:effectLst/>
                          <a:latin typeface="DM Sans" pitchFamily="2" charset="77"/>
                          <a:ea typeface="Trebuchet MS" panose="020B0603020202020204" pitchFamily="34" charset="0"/>
                          <a:cs typeface="Times New Roman" panose="02020603050405020304" pitchFamily="18" charset="0"/>
                        </a:rPr>
                        <a:t>BRASSICA ALCOHOL, BRASSICYL VALINATE ESYLATE</a:t>
                      </a:r>
                      <a:endParaRPr lang="en-US" sz="700" b="0" kern="1200">
                        <a:solidFill>
                          <a:srgbClr val="F2D0AC"/>
                        </a:solidFill>
                        <a:effectLst/>
                        <a:highlight>
                          <a:srgbClr val="FFFF00"/>
                        </a:highligh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472605195"/>
                  </a:ext>
                </a:extLst>
              </a:tr>
              <a:tr h="243115">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Rizinusöl</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RICINUS COMMUNIS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892813223"/>
                  </a:ext>
                </a:extLst>
              </a:tr>
              <a:tr h="279091">
                <a:tc>
                  <a:txBody>
                    <a:bodyPr/>
                    <a:lstStyle/>
                    <a:p>
                      <a:pPr algn="ctr"/>
                      <a:r>
                        <a:rPr lang="pt-BR" sz="700">
                          <a:solidFill>
                            <a:srgbClr val="4A3D36"/>
                          </a:solidFill>
                          <a:effectLst/>
                          <a:latin typeface="DM Sans" pitchFamily="2" charset="77"/>
                          <a:ea typeface="Roboto" panose="02000000000000000000" pitchFamily="2" charset="0"/>
                          <a:cs typeface="Times New Roman" panose="02020603050405020304" pitchFamily="18" charset="0"/>
                        </a:rPr>
                        <a:t>C</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U Locks P01B839</a:t>
                      </a:r>
                    </a:p>
                    <a:p>
                      <a:pPr marL="0" algn="l" defTabSz="914400" rtl="0" eaLnBrk="1" latinLnBrk="0" hangingPunct="1">
                        <a:lnSpc>
                          <a:spcPts val="1200"/>
                        </a:lnSpc>
                      </a:pPr>
                      <a:endParaRPr lang="en-US" sz="700" b="1" kern="1200">
                        <a:solidFill>
                          <a:srgbClr val="F2D0AC"/>
                        </a:solidFill>
                        <a:effectLst/>
                        <a:highlight>
                          <a:srgbClr val="FFFF00"/>
                        </a:highligh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PARFUM, COUMARIN, HEXYL CINNAMAL</a:t>
                      </a:r>
                    </a:p>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BENZYL SALICYLATE</a:t>
                      </a:r>
                      <a:endParaRPr lang="en-US" sz="700" b="0" kern="1200">
                        <a:solidFill>
                          <a:srgbClr val="F2D0AC"/>
                        </a:solidFill>
                        <a:effectLst/>
                        <a:highlight>
                          <a:srgbClr val="FFFF00"/>
                        </a:highligh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0,80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4184582862"/>
                  </a:ext>
                </a:extLst>
              </a:tr>
            </a:tbl>
          </a:graphicData>
        </a:graphic>
      </p:graphicFrame>
      <p:sp>
        <p:nvSpPr>
          <p:cNvPr id="2" name="CaixaDeTexto 1">
            <a:extLst>
              <a:ext uri="{FF2B5EF4-FFF2-40B4-BE49-F238E27FC236}">
                <a16:creationId xmlns:a16="http://schemas.microsoft.com/office/drawing/2014/main" id="{685D9F96-B90D-5D85-D34B-B377957919F4}"/>
              </a:ext>
            </a:extLst>
          </p:cNvPr>
          <p:cNvSpPr txBox="1"/>
          <p:nvPr/>
        </p:nvSpPr>
        <p:spPr>
          <a:xfrm>
            <a:off x="6718067" y="5413115"/>
            <a:ext cx="3099163" cy="900759"/>
          </a:xfrm>
          <a:prstGeom prst="rect">
            <a:avLst/>
          </a:prstGeom>
          <a:noFill/>
        </p:spPr>
        <p:txBody>
          <a:bodyPr wrap="square" lIns="91440" tIns="45720" rIns="91440" bIns="4572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a:ln>
                  <a:noFill/>
                </a:ln>
                <a:solidFill>
                  <a:srgbClr val="F2D0AC"/>
                </a:solidFill>
                <a:effectLst/>
                <a:uLnTx/>
                <a:uFillTx/>
                <a:latin typeface="DM Sans" pitchFamily="2" charset="77"/>
                <a:ea typeface="+mn-ea"/>
                <a:cs typeface="Arial"/>
                <a:sym typeface="Arial"/>
              </a:rPr>
              <a:t>Technical Data:</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pt-BR" sz="1051" b="1" i="0" u="none" strike="noStrike" kern="1200" cap="none" spc="0" normalizeH="0" baseline="0" noProof="0">
              <a:ln>
                <a:noFill/>
              </a:ln>
              <a:solidFill>
                <a:srgbClr val="F2D0AC"/>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pt-BR" sz="1051" b="1" i="0" u="none" strike="noStrike" kern="1200" cap="none" spc="0" normalizeH="0" baseline="0" noProof="0">
                <a:ln>
                  <a:noFill/>
                </a:ln>
                <a:solidFill>
                  <a:srgbClr val="F2D0AC"/>
                </a:solidFill>
                <a:effectLst/>
                <a:uLnTx/>
                <a:uFillTx/>
                <a:latin typeface="DM Sans" pitchFamily="2" charset="77"/>
                <a:ea typeface="+mn-ea"/>
                <a:cs typeface="Arial"/>
                <a:sym typeface="Arial"/>
              </a:rPr>
              <a:t>pH</a:t>
            </a:r>
            <a:r>
              <a:rPr kumimoji="0" lang="pt-BR" sz="1051" b="0" i="0" u="none" strike="noStrike" kern="1200" cap="none" spc="0" normalizeH="0" baseline="0" noProof="0">
                <a:ln>
                  <a:noFill/>
                </a:ln>
                <a:solidFill>
                  <a:srgbClr val="F2D0AC"/>
                </a:solidFill>
                <a:effectLst/>
                <a:uLnTx/>
                <a:uFillTx/>
                <a:latin typeface="DM Sans" pitchFamily="2" charset="77"/>
                <a:ea typeface="+mn-ea"/>
                <a:cs typeface="Arial"/>
                <a:sym typeface="Arial"/>
              </a:rPr>
              <a:t>: 5,6</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pt-BR" sz="1050" b="1" i="0" u="none" strike="noStrike" kern="1200" cap="none" spc="0" normalizeH="0" baseline="0" noProof="0" err="1">
                <a:ln>
                  <a:noFill/>
                </a:ln>
                <a:solidFill>
                  <a:srgbClr val="F2D0AC"/>
                </a:solidFill>
                <a:effectLst/>
                <a:uLnTx/>
                <a:uFillTx/>
                <a:latin typeface="DM Sans"/>
                <a:ea typeface="+mn-ea"/>
                <a:cs typeface="Arial"/>
                <a:sym typeface="Arial"/>
              </a:rPr>
              <a:t>Viscosity</a:t>
            </a:r>
            <a:r>
              <a:rPr kumimoji="0" lang="pt-BR" sz="1050" b="0" i="0" u="none" strike="noStrike" kern="1200" cap="none" spc="0" normalizeH="0" baseline="0" noProof="0">
                <a:ln>
                  <a:noFill/>
                </a:ln>
                <a:solidFill>
                  <a:srgbClr val="F2D0AC"/>
                </a:solidFill>
                <a:effectLst/>
                <a:uLnTx/>
                <a:uFillTx/>
                <a:latin typeface="DM Sans"/>
                <a:ea typeface="+mn-ea"/>
                <a:cs typeface="Arial"/>
                <a:sym typeface="Arial"/>
              </a:rPr>
              <a:t> (HR-10/ </a:t>
            </a:r>
            <a:r>
              <a:rPr kumimoji="0" lang="pt-BR" sz="1050" b="0" i="0" u="none" strike="noStrike" kern="1200" cap="none" spc="0" normalizeH="0" baseline="0" noProof="0" err="1">
                <a:ln>
                  <a:noFill/>
                </a:ln>
                <a:solidFill>
                  <a:srgbClr val="F2D0AC"/>
                </a:solidFill>
                <a:effectLst/>
                <a:uLnTx/>
                <a:uFillTx/>
                <a:latin typeface="DM Sans"/>
                <a:ea typeface="+mn-ea"/>
                <a:cs typeface="Arial"/>
                <a:sym typeface="Arial"/>
              </a:rPr>
              <a:t>plate</a:t>
            </a:r>
            <a:r>
              <a:rPr kumimoji="0" lang="pt-BR" sz="1050" b="0" i="0" u="none" strike="noStrike" kern="1200" cap="none" spc="0" normalizeH="0" baseline="0" noProof="0">
                <a:ln>
                  <a:noFill/>
                </a:ln>
                <a:solidFill>
                  <a:srgbClr val="F2D0AC"/>
                </a:solidFill>
                <a:effectLst/>
                <a:uLnTx/>
                <a:uFillTx/>
                <a:latin typeface="DM Sans"/>
                <a:ea typeface="+mn-ea"/>
                <a:cs typeface="Arial"/>
                <a:sym typeface="Arial"/>
              </a:rPr>
              <a:t> 40mm/ </a:t>
            </a:r>
            <a:r>
              <a:rPr kumimoji="0" lang="pt-BR" sz="1050" b="0" i="0" u="none" strike="noStrike" kern="1200" cap="none" spc="0" normalizeH="0" baseline="0" noProof="0" err="1">
                <a:ln>
                  <a:noFill/>
                </a:ln>
                <a:solidFill>
                  <a:srgbClr val="F2D0AC"/>
                </a:solidFill>
                <a:effectLst/>
                <a:uLnTx/>
                <a:uFillTx/>
                <a:latin typeface="DM Sans"/>
                <a:ea typeface="+mn-ea"/>
                <a:cs typeface="Arial"/>
                <a:sym typeface="Arial"/>
              </a:rPr>
              <a:t>shear</a:t>
            </a:r>
            <a:r>
              <a:rPr kumimoji="0" lang="pt-BR" sz="1050" b="0" i="0" u="none" strike="noStrike" kern="1200" cap="none" spc="0" normalizeH="0" baseline="0" noProof="0">
                <a:ln>
                  <a:noFill/>
                </a:ln>
                <a:solidFill>
                  <a:srgbClr val="F2D0AC"/>
                </a:solidFill>
                <a:effectLst/>
                <a:uLnTx/>
                <a:uFillTx/>
                <a:latin typeface="DM Sans"/>
                <a:ea typeface="+mn-ea"/>
                <a:cs typeface="Arial"/>
                <a:sym typeface="Arial"/>
              </a:rPr>
              <a:t> rate 1/s): </a:t>
            </a:r>
            <a:endParaRPr kumimoji="0" lang="pt-BR" sz="1050" b="0" i="0" u="none" strike="noStrike" kern="1200" cap="none" spc="0" normalizeH="0" baseline="0" noProof="0">
              <a:ln>
                <a:noFill/>
              </a:ln>
              <a:solidFill>
                <a:srgbClr val="F2D0AC"/>
              </a:solidFill>
              <a:effectLst/>
              <a:uLnTx/>
              <a:uFillTx/>
              <a:latin typeface="DM Sans" pitchFamily="2" charset="77"/>
              <a:ea typeface="+mn-ea"/>
              <a:cs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pt-BR" sz="1051" b="0" i="0" u="none" strike="noStrike" kern="1200" cap="none" spc="0" normalizeH="0" baseline="0" noProof="0">
                <a:ln>
                  <a:noFill/>
                </a:ln>
                <a:solidFill>
                  <a:srgbClr val="F2D0AC"/>
                </a:solidFill>
                <a:effectLst/>
                <a:uLnTx/>
                <a:uFillTx/>
                <a:latin typeface="DM Sans" pitchFamily="2" charset="77"/>
                <a:ea typeface="+mn-ea"/>
                <a:cs typeface="Arial"/>
                <a:sym typeface="Arial"/>
              </a:rPr>
              <a:t>12000 </a:t>
            </a:r>
            <a:r>
              <a:rPr kumimoji="0" lang="pt-BR" sz="1051" b="0" i="0" u="none" strike="noStrike" kern="1200" cap="none" spc="0" normalizeH="0" baseline="0" noProof="0" err="1">
                <a:ln>
                  <a:noFill/>
                </a:ln>
                <a:solidFill>
                  <a:srgbClr val="F2D0AC"/>
                </a:solidFill>
                <a:effectLst/>
                <a:uLnTx/>
                <a:uFillTx/>
                <a:latin typeface="DM Sans" pitchFamily="2" charset="77"/>
                <a:ea typeface="+mn-ea"/>
                <a:cs typeface="Arial"/>
                <a:sym typeface="Arial"/>
              </a:rPr>
              <a:t>mPa.s</a:t>
            </a:r>
            <a:endParaRPr kumimoji="0" lang="pt-BR" sz="1051" b="0" i="0" u="none" strike="noStrike" kern="1200" cap="none" spc="0" normalizeH="0" baseline="0" noProof="0">
              <a:ln>
                <a:noFill/>
              </a:ln>
              <a:solidFill>
                <a:srgbClr val="F2D0AC"/>
              </a:solidFill>
              <a:effectLst/>
              <a:uLnTx/>
              <a:uFillTx/>
              <a:latin typeface="DM Sans" pitchFamily="2" charset="77"/>
              <a:ea typeface="+mn-ea"/>
              <a:cs typeface="Arial"/>
              <a:sym typeface="Arial"/>
            </a:endParaRPr>
          </a:p>
        </p:txBody>
      </p:sp>
      <p:pic>
        <p:nvPicPr>
          <p:cNvPr id="18" name="Imagem 17">
            <a:extLst>
              <a:ext uri="{FF2B5EF4-FFF2-40B4-BE49-F238E27FC236}">
                <a16:creationId xmlns:a16="http://schemas.microsoft.com/office/drawing/2014/main" id="{1C9D7982-E5BC-A2B9-3A62-9433412125CA}"/>
              </a:ext>
            </a:extLst>
          </p:cNvPr>
          <p:cNvPicPr>
            <a:picLocks noChangeAspect="1"/>
          </p:cNvPicPr>
          <p:nvPr/>
        </p:nvPicPr>
        <p:blipFill>
          <a:blip r:embed="rId4"/>
          <a:stretch>
            <a:fillRect/>
          </a:stretch>
        </p:blipFill>
        <p:spPr>
          <a:xfrm>
            <a:off x="6956407" y="-668196"/>
            <a:ext cx="6230004" cy="5958559"/>
          </a:xfrm>
          <a:prstGeom prst="rect">
            <a:avLst/>
          </a:prstGeom>
        </p:spPr>
      </p:pic>
      <p:pic>
        <p:nvPicPr>
          <p:cNvPr id="17" name="Imagem 16">
            <a:extLst>
              <a:ext uri="{FF2B5EF4-FFF2-40B4-BE49-F238E27FC236}">
                <a16:creationId xmlns:a16="http://schemas.microsoft.com/office/drawing/2014/main" id="{3866BFCA-AEE5-C899-7B21-D20B7917C58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156977" y="-361018"/>
            <a:ext cx="5320589" cy="7094118"/>
          </a:xfrm>
          <a:prstGeom prst="rect">
            <a:avLst/>
          </a:prstGeom>
        </p:spPr>
      </p:pic>
      <p:sp>
        <p:nvSpPr>
          <p:cNvPr id="4" name="CaixaDeTexto 30">
            <a:extLst>
              <a:ext uri="{FF2B5EF4-FFF2-40B4-BE49-F238E27FC236}">
                <a16:creationId xmlns:a16="http://schemas.microsoft.com/office/drawing/2014/main" id="{5EB31F26-293F-F935-A9DE-B496E996F3AE}"/>
              </a:ext>
            </a:extLst>
          </p:cNvPr>
          <p:cNvSpPr txBox="1"/>
          <p:nvPr/>
        </p:nvSpPr>
        <p:spPr>
          <a:xfrm>
            <a:off x="4482068" y="6354728"/>
            <a:ext cx="1236541" cy="265522"/>
          </a:xfrm>
          <a:prstGeom prst="rect">
            <a:avLst/>
          </a:prstGeom>
          <a:noFill/>
        </p:spPr>
        <p:txBody>
          <a:bodyPr wrap="square">
            <a:spAutoFit/>
          </a:bodyPr>
          <a:lstStyle/>
          <a:p>
            <a:pPr marL="0" marR="0" lvl="0" indent="0" algn="r" defTabSz="914400" rtl="0" eaLnBrk="1" fontAlgn="auto" latinLnBrk="0" hangingPunct="1">
              <a:lnSpc>
                <a:spcPts val="1440"/>
              </a:lnSpc>
              <a:spcBef>
                <a:spcPts val="0"/>
              </a:spcBef>
              <a:spcAft>
                <a:spcPts val="0"/>
              </a:spcAft>
              <a:buClrTx/>
              <a:buSzTx/>
              <a:buFontTx/>
              <a:buNone/>
              <a:tabLst/>
              <a:defRPr/>
            </a:pPr>
            <a:r>
              <a:rPr kumimoji="0" lang="en-GB" sz="1051" b="0" i="0" u="none" strike="noStrike" kern="1200" cap="none" spc="0" normalizeH="0" baseline="0" noProof="0">
                <a:ln>
                  <a:noFill/>
                </a:ln>
                <a:solidFill>
                  <a:srgbClr val="F2D0AC"/>
                </a:solidFill>
                <a:effectLst/>
                <a:uLnTx/>
                <a:uFillTx/>
                <a:latin typeface="DM Sans" pitchFamily="2" charset="77"/>
                <a:ea typeface="+mn-ea"/>
                <a:cs typeface="Arial"/>
              </a:rPr>
              <a:t>HC-E-102422-14</a:t>
            </a:r>
            <a:endParaRPr kumimoji="0" lang="en-US" sz="1051" b="0" i="0" u="none" strike="noStrike" kern="1200" cap="none" spc="0" normalizeH="0" baseline="0" noProof="0">
              <a:ln>
                <a:noFill/>
              </a:ln>
              <a:solidFill>
                <a:srgbClr val="F2D0AC"/>
              </a:solidFill>
              <a:effectLst/>
              <a:uLnTx/>
              <a:uFillTx/>
              <a:latin typeface="DM Sans" pitchFamily="2" charset="77"/>
              <a:ea typeface="+mn-ea"/>
              <a:cs typeface="Arial"/>
            </a:endParaRPr>
          </a:p>
        </p:txBody>
      </p:sp>
      <p:sp>
        <p:nvSpPr>
          <p:cNvPr id="5" name="TextBox 4">
            <a:extLst>
              <a:ext uri="{FF2B5EF4-FFF2-40B4-BE49-F238E27FC236}">
                <a16:creationId xmlns:a16="http://schemas.microsoft.com/office/drawing/2014/main" id="{BBD487B0-6E4B-6187-304D-596C08F1FCD4}"/>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4107094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17" name="Imagem 16">
            <a:extLst>
              <a:ext uri="{FF2B5EF4-FFF2-40B4-BE49-F238E27FC236}">
                <a16:creationId xmlns:a16="http://schemas.microsoft.com/office/drawing/2014/main" id="{2E0B9B95-2207-BA14-FC85-7162E59E4EF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Imagem 17">
            <a:extLst>
              <a:ext uri="{FF2B5EF4-FFF2-40B4-BE49-F238E27FC236}">
                <a16:creationId xmlns:a16="http://schemas.microsoft.com/office/drawing/2014/main" id="{3E1F2698-B7B5-6329-9B86-C6410C205B2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16560" y="3423951"/>
            <a:ext cx="847538" cy="847538"/>
          </a:xfrm>
          <a:prstGeom prst="rect">
            <a:avLst/>
          </a:prstGeom>
        </p:spPr>
      </p:pic>
      <p:sp>
        <p:nvSpPr>
          <p:cNvPr id="2" name="CaixaDeTexto 1">
            <a:extLst>
              <a:ext uri="{FF2B5EF4-FFF2-40B4-BE49-F238E27FC236}">
                <a16:creationId xmlns:a16="http://schemas.microsoft.com/office/drawing/2014/main" id="{A21BE6BC-77B6-67C2-EF9A-9659010DE8E7}"/>
              </a:ext>
            </a:extLst>
          </p:cNvPr>
          <p:cNvSpPr txBox="1"/>
          <p:nvPr/>
        </p:nvSpPr>
        <p:spPr>
          <a:xfrm>
            <a:off x="7810364" y="2037762"/>
            <a:ext cx="2669829" cy="9131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8041A1"/>
                </a:solidFill>
                <a:effectLst/>
                <a:uLnTx/>
                <a:uFillTx/>
                <a:latin typeface="DM Sans Medium" pitchFamily="2" charset="77"/>
                <a:ea typeface="+mn-ea"/>
                <a:cs typeface="Arial"/>
                <a:sym typeface="Arial"/>
              </a:rPr>
              <a:t>Hydration Mousse</a:t>
            </a:r>
          </a:p>
        </p:txBody>
      </p:sp>
      <p:sp>
        <p:nvSpPr>
          <p:cNvPr id="5" name="CaixaDeTexto 4">
            <a:extLst>
              <a:ext uri="{FF2B5EF4-FFF2-40B4-BE49-F238E27FC236}">
                <a16:creationId xmlns:a16="http://schemas.microsoft.com/office/drawing/2014/main" id="{B31BBFB5-51A7-844B-29F1-D9DE68A6EE7E}"/>
              </a:ext>
            </a:extLst>
          </p:cNvPr>
          <p:cNvSpPr txBox="1"/>
          <p:nvPr/>
        </p:nvSpPr>
        <p:spPr>
          <a:xfrm>
            <a:off x="7810365" y="4271489"/>
            <a:ext cx="3681745" cy="107760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COLHIBIN CB: </a:t>
            </a:r>
            <a:r>
              <a:rPr kumimoji="0" lang="en-US" sz="1067" i="0" u="none" strike="noStrike" kern="0" cap="none" spc="0" normalizeH="0" baseline="0">
                <a:ln>
                  <a:noFill/>
                </a:ln>
                <a:solidFill>
                  <a:srgbClr val="4D3C35"/>
                </a:solidFill>
                <a:effectLst/>
                <a:uLnTx/>
                <a:uFillTx/>
                <a:latin typeface="DM Sans 14pt" pitchFamily="2" charset="77"/>
                <a:ea typeface="+mn-ea"/>
                <a:cs typeface="Arial"/>
                <a:sym typeface="Arial"/>
              </a:rPr>
              <a:t>Hydrolyzed Rice </a:t>
            </a:r>
            <a:r>
              <a:rPr lang="en-US" sz="1067" kern="0">
                <a:solidFill>
                  <a:srgbClr val="4D3C35"/>
                </a:solidFill>
                <a:latin typeface="DM Sans 14pt" pitchFamily="2" charset="77"/>
                <a:cs typeface="Arial"/>
                <a:sym typeface="Arial"/>
              </a:rPr>
              <a:t>P</a:t>
            </a:r>
            <a:r>
              <a:rPr kumimoji="0" lang="en-US" sz="1067" i="0" u="none" strike="noStrike" kern="0" cap="none" spc="0" normalizeH="0" baseline="0">
                <a:ln>
                  <a:noFill/>
                </a:ln>
                <a:effectLst/>
                <a:uLnTx/>
                <a:uFillTx/>
                <a:latin typeface="DM Sans 14pt" pitchFamily="2" charset="77"/>
                <a:ea typeface="+mn-ea"/>
                <a:cs typeface="Arial"/>
                <a:sym typeface="Arial"/>
              </a:rPr>
              <a:t>rotein</a:t>
            </a:r>
            <a:r>
              <a:rPr kumimoji="0" lang="en-US" sz="1067" i="0" u="none" strike="noStrike" kern="0" cap="none" spc="0" normalizeH="0" baseline="30000">
                <a:ln>
                  <a:noFill/>
                </a:ln>
                <a:effectLst/>
                <a:uLnTx/>
                <a:uFillTx/>
                <a:latin typeface="DM Sans 14pt" pitchFamily="2" charset="77"/>
                <a:ea typeface="+mn-ea"/>
                <a:cs typeface="Arial"/>
                <a:sym typeface="Arial"/>
              </a:rPr>
              <a:t>2</a:t>
            </a:r>
            <a:endParaRPr kumimoji="0" lang="en-US" sz="1067" b="0" i="0" u="none" strike="noStrike" kern="0" cap="none" spc="0" normalizeH="0" baseline="30000">
              <a:ln>
                <a:noFill/>
              </a:ln>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a:p>
            <a:pPr defTabSz="1219170">
              <a:buClr>
                <a:srgbClr val="000000"/>
              </a:buClr>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HYA-ACT™M</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 Sodium Hyaluronate</a:t>
            </a:r>
            <a:r>
              <a:rPr kumimoji="0" lang="en-US" sz="1067" i="0" u="none" strike="noStrike" kern="0" cap="none" spc="0" normalizeH="0" baseline="30000">
                <a:ln>
                  <a:noFill/>
                </a:ln>
                <a:effectLst/>
                <a:uLnTx/>
                <a:uFillTx/>
                <a:latin typeface="DM Sans 14pt" pitchFamily="2" charset="77"/>
                <a:ea typeface="+mn-ea"/>
                <a:cs typeface="Arial"/>
                <a:sym typeface="Arial"/>
              </a:rPr>
              <a:t>2</a:t>
            </a:r>
            <a:endParaRPr kumimoji="0" lang="en-US" sz="1067" b="0" i="0" u="none" strike="noStrike" kern="0" cap="none" spc="0" normalizeH="0" baseline="30000">
              <a:ln>
                <a:noFill/>
              </a:ln>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endParaRPr>
          </a:p>
          <a:p>
            <a:pPr defTabSz="1219170">
              <a:buClr>
                <a:srgbClr val="000000"/>
              </a:buClr>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Pro-Vitamin B5: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Panthenol</a:t>
            </a:r>
            <a:r>
              <a:rPr kumimoji="0" lang="en-US" sz="1067" i="0" u="none" strike="noStrike" kern="0" cap="none" spc="0" normalizeH="0" baseline="30000">
                <a:ln>
                  <a:noFill/>
                </a:ln>
                <a:effectLst/>
                <a:uLnTx/>
                <a:uFillTx/>
                <a:latin typeface="DM Sans 14pt" pitchFamily="2" charset="77"/>
                <a:ea typeface="+mn-ea"/>
                <a:cs typeface="Arial"/>
                <a:sym typeface="Arial"/>
              </a:rPr>
              <a:t>2</a:t>
            </a:r>
            <a:endParaRPr kumimoji="0" lang="en-US" sz="1067" b="0" i="0" u="none" strike="noStrike" kern="0" cap="none" spc="0" normalizeH="0" baseline="30000">
              <a:ln>
                <a:noFill/>
              </a:ln>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
        <p:nvSpPr>
          <p:cNvPr id="9" name="CaixaDeTexto 8">
            <a:extLst>
              <a:ext uri="{FF2B5EF4-FFF2-40B4-BE49-F238E27FC236}">
                <a16:creationId xmlns:a16="http://schemas.microsoft.com/office/drawing/2014/main" id="{562CDB44-3C14-88C0-13F0-21583E0DDA69}"/>
              </a:ext>
            </a:extLst>
          </p:cNvPr>
          <p:cNvSpPr txBox="1"/>
          <p:nvPr/>
        </p:nvSpPr>
        <p:spPr>
          <a:xfrm>
            <a:off x="8256761" y="1521192"/>
            <a:ext cx="3645529" cy="4205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a:ln>
                  <a:noFill/>
                </a:ln>
                <a:solidFill>
                  <a:srgbClr val="4D3C35"/>
                </a:solidFill>
                <a:effectLst/>
                <a:uLnTx/>
                <a:uFillTx/>
                <a:latin typeface="Lora Medium Roman" pitchFamily="2" charset="77"/>
                <a:ea typeface="+mn-ea"/>
                <a:cs typeface="Arial"/>
                <a:sym typeface="Arial"/>
              </a:rPr>
              <a:t>Moisture</a:t>
            </a:r>
          </a:p>
        </p:txBody>
      </p:sp>
      <p:pic>
        <p:nvPicPr>
          <p:cNvPr id="10" name="Imagem 9">
            <a:extLst>
              <a:ext uri="{FF2B5EF4-FFF2-40B4-BE49-F238E27FC236}">
                <a16:creationId xmlns:a16="http://schemas.microsoft.com/office/drawing/2014/main" id="{9393F260-A852-77F2-C020-F5EF83813DC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87429" y="1575253"/>
            <a:ext cx="369332" cy="369332"/>
          </a:xfrm>
          <a:prstGeom prst="rect">
            <a:avLst/>
          </a:prstGeom>
        </p:spPr>
      </p:pic>
      <p:sp>
        <p:nvSpPr>
          <p:cNvPr id="12" name="CaixaDeTexto 11">
            <a:extLst>
              <a:ext uri="{FF2B5EF4-FFF2-40B4-BE49-F238E27FC236}">
                <a16:creationId xmlns:a16="http://schemas.microsoft.com/office/drawing/2014/main" id="{7774D62E-2D48-8580-576D-839D655C19AA}"/>
              </a:ext>
            </a:extLst>
          </p:cNvPr>
          <p:cNvSpPr txBox="1"/>
          <p:nvPr/>
        </p:nvSpPr>
        <p:spPr>
          <a:xfrm>
            <a:off x="7887428" y="1585512"/>
            <a:ext cx="365317"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a:ln>
                  <a:noFill/>
                </a:ln>
                <a:solidFill>
                  <a:srgbClr val="EBCFAF"/>
                </a:solidFill>
                <a:effectLst/>
                <a:uLnTx/>
                <a:uFillTx/>
                <a:latin typeface="Lora Medium Roman" pitchFamily="2" charset="77"/>
                <a:ea typeface="+mn-ea"/>
                <a:cs typeface="Arial"/>
                <a:sym typeface="Arial"/>
              </a:rPr>
              <a:t>2</a:t>
            </a:r>
            <a:endParaRPr kumimoji="0" lang="en-US" sz="1200" b="0" i="0" u="none" strike="noStrike" kern="0" cap="none" spc="0" normalizeH="0" baseline="0">
              <a:ln>
                <a:noFill/>
              </a:ln>
              <a:solidFill>
                <a:srgbClr val="EBCFAF"/>
              </a:solidFill>
              <a:effectLst/>
              <a:uLnTx/>
              <a:uFillTx/>
              <a:latin typeface="Lora Medium Roman" pitchFamily="2" charset="77"/>
              <a:ea typeface="+mn-ea"/>
              <a:cs typeface="Arial"/>
              <a:sym typeface="Arial"/>
            </a:endParaRPr>
          </a:p>
        </p:txBody>
      </p:sp>
      <p:pic>
        <p:nvPicPr>
          <p:cNvPr id="6" name="Imagem 18">
            <a:extLst>
              <a:ext uri="{FF2B5EF4-FFF2-40B4-BE49-F238E27FC236}">
                <a16:creationId xmlns:a16="http://schemas.microsoft.com/office/drawing/2014/main" id="{54588050-B4B1-F908-2DE2-E91FA12CC72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49712" y="4482358"/>
            <a:ext cx="376777" cy="874889"/>
          </a:xfrm>
          <a:prstGeom prst="rect">
            <a:avLst/>
          </a:prstGeom>
        </p:spPr>
      </p:pic>
      <p:sp>
        <p:nvSpPr>
          <p:cNvPr id="7" name="CaixaDeTexto 10">
            <a:extLst>
              <a:ext uri="{FF2B5EF4-FFF2-40B4-BE49-F238E27FC236}">
                <a16:creationId xmlns:a16="http://schemas.microsoft.com/office/drawing/2014/main" id="{456FC6F3-8A75-39E1-2FEB-CE5F12A38EB0}"/>
              </a:ext>
            </a:extLst>
          </p:cNvPr>
          <p:cNvSpPr txBox="1"/>
          <p:nvPr/>
        </p:nvSpPr>
        <p:spPr>
          <a:xfrm>
            <a:off x="5826489" y="4413687"/>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LockCare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complex</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8" name="CaixaDeTexto 11">
            <a:extLst>
              <a:ext uri="{FF2B5EF4-FFF2-40B4-BE49-F238E27FC236}">
                <a16:creationId xmlns:a16="http://schemas.microsoft.com/office/drawing/2014/main" id="{AFD6EAD3-9919-DD28-EA10-7EC82BA2AC82}"/>
              </a:ext>
            </a:extLst>
          </p:cNvPr>
          <p:cNvSpPr txBox="1"/>
          <p:nvPr/>
        </p:nvSpPr>
        <p:spPr>
          <a:xfrm>
            <a:off x="5826489" y="4919802"/>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LockScent™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technology</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13" name="CaixaDeTexto 2">
            <a:extLst>
              <a:ext uri="{FF2B5EF4-FFF2-40B4-BE49-F238E27FC236}">
                <a16:creationId xmlns:a16="http://schemas.microsoft.com/office/drawing/2014/main" id="{8E63EC5E-8644-5AD4-25A9-70AB46809176}"/>
              </a:ext>
            </a:extLst>
          </p:cNvPr>
          <p:cNvSpPr txBox="1"/>
          <p:nvPr/>
        </p:nvSpPr>
        <p:spPr>
          <a:xfrm>
            <a:off x="7810365" y="2981610"/>
            <a:ext cx="3681745" cy="107760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With an unbelievably light texture, this mousse provides an extra dose of moisture thanks to its LockCare complex containing hydrolyzed rice protein, hyaluronic acid and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Pro-Vitamin B5 without leaving a residue.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rPr>
              <a:t>Long-lasting fragrance for continuous freshness until the next wash.**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
        <p:nvSpPr>
          <p:cNvPr id="14" name="TextBox 13">
            <a:extLst>
              <a:ext uri="{FF2B5EF4-FFF2-40B4-BE49-F238E27FC236}">
                <a16:creationId xmlns:a16="http://schemas.microsoft.com/office/drawing/2014/main" id="{E6807F1C-A6C2-2A95-1687-A7D3B39140D3}"/>
              </a:ext>
            </a:extLst>
          </p:cNvPr>
          <p:cNvSpPr txBox="1"/>
          <p:nvPr/>
        </p:nvSpPr>
        <p:spPr>
          <a:xfrm rot="16200000">
            <a:off x="8576902" y="3402542"/>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4D3C35"/>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15" name="TextBox 14">
            <a:extLst>
              <a:ext uri="{FF2B5EF4-FFF2-40B4-BE49-F238E27FC236}">
                <a16:creationId xmlns:a16="http://schemas.microsoft.com/office/drawing/2014/main" id="{00853BD6-8B31-1497-1044-7515E1B4835E}"/>
              </a:ext>
            </a:extLst>
          </p:cNvPr>
          <p:cNvSpPr txBox="1"/>
          <p:nvPr/>
        </p:nvSpPr>
        <p:spPr>
          <a:xfrm>
            <a:off x="516213" y="1653215"/>
            <a:ext cx="1910878" cy="817245"/>
          </a:xfrm>
          <a:prstGeom prst="roundRect">
            <a:avLst/>
          </a:prstGeom>
          <a:solidFill>
            <a:srgbClr val="945FB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EBCFAF"/>
                </a:solidFill>
                <a:effectLst/>
                <a:uLnTx/>
                <a:uFillTx/>
                <a:latin typeface="DM Sans 14pt" panose="020B0604020202020204"/>
                <a:ea typeface="+mn-ea"/>
                <a:cs typeface="+mn-cs"/>
              </a:rPr>
              <a:t>1 out of 2 consumers with coily hair </a:t>
            </a: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reported </a:t>
            </a:r>
            <a:r>
              <a:rPr kumimoji="0" lang="en-US" sz="1050" b="1" i="0" u="none" strike="noStrike" kern="1200" cap="none" spc="0" normalizeH="0" baseline="0">
                <a:ln>
                  <a:noFill/>
                </a:ln>
                <a:solidFill>
                  <a:srgbClr val="EBCFAF"/>
                </a:solidFill>
                <a:effectLst/>
                <a:uLnTx/>
                <a:uFillTx/>
                <a:latin typeface="DM Sans 14pt" panose="020B0604020202020204"/>
                <a:ea typeface="+mn-ea"/>
                <a:cs typeface="+mn-cs"/>
              </a:rPr>
              <a:t>a feeling of hair hydration </a:t>
            </a: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directly after application.*</a:t>
            </a:r>
          </a:p>
        </p:txBody>
      </p:sp>
      <p:sp>
        <p:nvSpPr>
          <p:cNvPr id="20" name="CaixaDeTexto 19">
            <a:extLst>
              <a:ext uri="{FF2B5EF4-FFF2-40B4-BE49-F238E27FC236}">
                <a16:creationId xmlns:a16="http://schemas.microsoft.com/office/drawing/2014/main" id="{C7237ADF-1ED9-7F24-C4FD-032A93E7A455}"/>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4D3C35"/>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4D3C35"/>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945FB2"/>
                </a:solidFill>
                <a:effectLst/>
                <a:uLnTx/>
                <a:uFillTx/>
                <a:latin typeface="LORA MEDIUM ROMAN" pitchFamily="2" charset="77"/>
                <a:ea typeface="+mn-ea"/>
                <a:cs typeface="Arial"/>
                <a:sym typeface="Arial"/>
              </a:rPr>
              <a:t>DAY 1</a:t>
            </a:r>
          </a:p>
        </p:txBody>
      </p:sp>
      <p:pic>
        <p:nvPicPr>
          <p:cNvPr id="22" name="Graphic 21">
            <a:extLst>
              <a:ext uri="{FF2B5EF4-FFF2-40B4-BE49-F238E27FC236}">
                <a16:creationId xmlns:a16="http://schemas.microsoft.com/office/drawing/2014/main" id="{058E03CB-1E5C-E5D1-E129-C1216689E620}"/>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80950" y="147243"/>
            <a:ext cx="556299" cy="558541"/>
          </a:xfrm>
          <a:prstGeom prst="rect">
            <a:avLst/>
          </a:prstGeom>
        </p:spPr>
      </p:pic>
      <p:sp>
        <p:nvSpPr>
          <p:cNvPr id="21" name="TextBox 20">
            <a:extLst>
              <a:ext uri="{FF2B5EF4-FFF2-40B4-BE49-F238E27FC236}">
                <a16:creationId xmlns:a16="http://schemas.microsoft.com/office/drawing/2014/main" id="{4D6AD9A3-A5B8-AC39-38C9-FDFD08B59117}"/>
              </a:ext>
            </a:extLst>
          </p:cNvPr>
          <p:cNvSpPr txBox="1"/>
          <p:nvPr/>
        </p:nvSpPr>
        <p:spPr>
          <a:xfrm>
            <a:off x="254444" y="6005493"/>
            <a:ext cx="2524880"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000000"/>
                </a:solidFill>
                <a:effectLst/>
                <a:uLnTx/>
                <a:uFillTx/>
                <a:latin typeface="DM Sans 14pt" panose="020B0604020202020204"/>
                <a:ea typeface="+mn-ea"/>
                <a:cs typeface="+mn-cs"/>
              </a:rPr>
              <a:t>*</a:t>
            </a: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 Sensory test – 2023 – n=30 - overall fragrance intensity of the wash day routine (day 1) versus refreshing routine (day 1 + day 4 + day 7) on Hair Swatches</a:t>
            </a:r>
          </a:p>
        </p:txBody>
      </p:sp>
      <p:sp>
        <p:nvSpPr>
          <p:cNvPr id="16" name="TextBox 15">
            <a:extLst>
              <a:ext uri="{FF2B5EF4-FFF2-40B4-BE49-F238E27FC236}">
                <a16:creationId xmlns:a16="http://schemas.microsoft.com/office/drawing/2014/main" id="{B775E77C-8219-DEDF-C070-745277D1D1A3}"/>
              </a:ext>
            </a:extLst>
          </p:cNvPr>
          <p:cNvSpPr txBox="1"/>
          <p:nvPr/>
        </p:nvSpPr>
        <p:spPr>
          <a:xfrm rot="19911210">
            <a:off x="6830485" y="6076113"/>
            <a:ext cx="255815" cy="2838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867" kern="0" baseline="30000">
                <a:solidFill>
                  <a:srgbClr val="EBCFAF"/>
                </a:solidFill>
                <a:latin typeface="DM Sans 14pt" pitchFamily="2" charset="0"/>
                <a:cs typeface="Arial"/>
                <a:sym typeface="Arial"/>
              </a:rPr>
              <a:t>1</a:t>
            </a:r>
            <a:endParaRPr kumimoji="0" lang="en-US" sz="1867" b="0" i="0" u="none" strike="noStrike" kern="0" cap="none" spc="0" normalizeH="0" baseline="30000">
              <a:ln>
                <a:noFill/>
              </a:ln>
              <a:solidFill>
                <a:srgbClr val="EBCFAF"/>
              </a:solidFill>
              <a:effectLst/>
              <a:uLnTx/>
              <a:uFillTx/>
              <a:latin typeface="DM Sans 14pt" pitchFamily="2" charset="0"/>
              <a:ea typeface="+mn-ea"/>
              <a:cs typeface="Arial"/>
              <a:sym typeface="Arial"/>
            </a:endParaRPr>
          </a:p>
        </p:txBody>
      </p:sp>
      <p:sp>
        <p:nvSpPr>
          <p:cNvPr id="11" name="TextBox 10">
            <a:extLst>
              <a:ext uri="{FF2B5EF4-FFF2-40B4-BE49-F238E27FC236}">
                <a16:creationId xmlns:a16="http://schemas.microsoft.com/office/drawing/2014/main" id="{77E02F88-48BB-D723-2259-84E93318ED55}"/>
              </a:ext>
            </a:extLst>
          </p:cNvPr>
          <p:cNvSpPr txBox="1"/>
          <p:nvPr/>
        </p:nvSpPr>
        <p:spPr>
          <a:xfrm>
            <a:off x="3466720" y="6467434"/>
            <a:ext cx="6158592" cy="307777"/>
          </a:xfrm>
          <a:prstGeom prst="rect">
            <a:avLst/>
          </a:prstGeom>
          <a:noFill/>
        </p:spPr>
        <p:txBody>
          <a:bodyPr wrap="square">
            <a:spAutoFit/>
          </a:bodyPr>
          <a:lstStyle/>
          <a:p>
            <a:pPr marL="685800" lvl="1" indent="-228600" defTabSz="1219170">
              <a:buClr>
                <a:srgbClr val="000000"/>
              </a:buClr>
              <a:buFontTx/>
              <a:buAutoNum type="arabicPeriod"/>
              <a:defRPr/>
            </a:pPr>
            <a:r>
              <a:rPr kumimoji="0" lang="en-US" sz="700" b="0" i="0" u="none" strike="noStrike" kern="0" cap="none" spc="0" normalizeH="0" baseline="0">
                <a:ln>
                  <a:noFill/>
                </a:ln>
                <a:solidFill>
                  <a:srgbClr val="4D3C35"/>
                </a:solidFill>
                <a:effectLst/>
                <a:uLnTx/>
                <a:uFillTx/>
                <a:latin typeface="DM Sans 14pt" pitchFamily="2" charset="77"/>
                <a:ea typeface="+mn-ea"/>
                <a:cs typeface="Arial"/>
                <a:sym typeface="Arial"/>
              </a:rPr>
              <a:t>ISO 16128</a:t>
            </a:r>
          </a:p>
          <a:p>
            <a:pPr marL="685800" lvl="1" indent="-228600" defTabSz="1219170">
              <a:buClr>
                <a:srgbClr val="000000"/>
              </a:buClr>
              <a:buFontTx/>
              <a:buAutoNum type="arabicPeriod"/>
              <a:defRPr/>
            </a:pPr>
            <a:r>
              <a:rPr lang="en-US" sz="700" kern="0">
                <a:solidFill>
                  <a:srgbClr val="4D3C35"/>
                </a:solidFill>
                <a:latin typeface="DM Sans 14pt" pitchFamily="2" charset="77"/>
                <a:cs typeface="Arial"/>
                <a:sym typeface="Arial"/>
              </a:rPr>
              <a:t>INCI (Active)</a:t>
            </a:r>
            <a:endParaRPr kumimoji="0" lang="en-US" sz="700"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916800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15" name="Imagem 14">
            <a:extLst>
              <a:ext uri="{FF2B5EF4-FFF2-40B4-BE49-F238E27FC236}">
                <a16:creationId xmlns:a16="http://schemas.microsoft.com/office/drawing/2014/main" id="{2F4AF5CC-D774-FE41-F486-90D6447D7BD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Imagem 6">
            <a:extLst>
              <a:ext uri="{FF2B5EF4-FFF2-40B4-BE49-F238E27FC236}">
                <a16:creationId xmlns:a16="http://schemas.microsoft.com/office/drawing/2014/main" id="{15631BA1-BAA7-831A-8E99-0F5DC9EDC3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19320" y="5075323"/>
            <a:ext cx="437291" cy="437291"/>
          </a:xfrm>
          <a:prstGeom prst="rect">
            <a:avLst/>
          </a:prstGeom>
        </p:spPr>
      </p:pic>
      <p:pic>
        <p:nvPicPr>
          <p:cNvPr id="8" name="Imagem 7">
            <a:extLst>
              <a:ext uri="{FF2B5EF4-FFF2-40B4-BE49-F238E27FC236}">
                <a16:creationId xmlns:a16="http://schemas.microsoft.com/office/drawing/2014/main" id="{CDAC0BB5-2CEF-1E18-29CB-056B495D287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05837" y="5075322"/>
            <a:ext cx="437292" cy="437292"/>
          </a:xfrm>
          <a:prstGeom prst="rect">
            <a:avLst/>
          </a:prstGeom>
        </p:spPr>
      </p:pic>
      <p:pic>
        <p:nvPicPr>
          <p:cNvPr id="9" name="Imagem 8">
            <a:extLst>
              <a:ext uri="{FF2B5EF4-FFF2-40B4-BE49-F238E27FC236}">
                <a16:creationId xmlns:a16="http://schemas.microsoft.com/office/drawing/2014/main" id="{A9D139D0-D8DB-63C9-2339-D921CC86BA8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40100" y="5075322"/>
            <a:ext cx="437291" cy="437291"/>
          </a:xfrm>
          <a:prstGeom prst="rect">
            <a:avLst/>
          </a:prstGeom>
        </p:spPr>
      </p:pic>
      <p:pic>
        <p:nvPicPr>
          <p:cNvPr id="10" name="Imagem 9">
            <a:extLst>
              <a:ext uri="{FF2B5EF4-FFF2-40B4-BE49-F238E27FC236}">
                <a16:creationId xmlns:a16="http://schemas.microsoft.com/office/drawing/2014/main" id="{F9508B3A-1BF6-284C-5439-E8F912D8C3F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02944" y="534576"/>
            <a:ext cx="437291" cy="437291"/>
          </a:xfrm>
          <a:prstGeom prst="rect">
            <a:avLst/>
          </a:prstGeom>
        </p:spPr>
      </p:pic>
      <p:sp>
        <p:nvSpPr>
          <p:cNvPr id="2" name="CaixaDeTexto 1">
            <a:extLst>
              <a:ext uri="{FF2B5EF4-FFF2-40B4-BE49-F238E27FC236}">
                <a16:creationId xmlns:a16="http://schemas.microsoft.com/office/drawing/2014/main" id="{A4A691C1-8C9C-D5AE-E402-D8B7CBC68C89}"/>
              </a:ext>
            </a:extLst>
          </p:cNvPr>
          <p:cNvSpPr txBox="1"/>
          <p:nvPr/>
        </p:nvSpPr>
        <p:spPr>
          <a:xfrm>
            <a:off x="5314495" y="4298244"/>
            <a:ext cx="3440317" cy="50276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DM Sans Medium" pitchFamily="2" charset="77"/>
                <a:ea typeface="+mn-ea"/>
                <a:cs typeface="Arial"/>
                <a:sym typeface="Arial"/>
              </a:rPr>
              <a:t>How to use</a:t>
            </a:r>
          </a:p>
        </p:txBody>
      </p:sp>
      <p:sp>
        <p:nvSpPr>
          <p:cNvPr id="3" name="CaixaDeTexto 2">
            <a:extLst>
              <a:ext uri="{FF2B5EF4-FFF2-40B4-BE49-F238E27FC236}">
                <a16:creationId xmlns:a16="http://schemas.microsoft.com/office/drawing/2014/main" id="{3136503C-F792-A492-3C39-BC604C31A9CB}"/>
              </a:ext>
            </a:extLst>
          </p:cNvPr>
          <p:cNvSpPr txBox="1"/>
          <p:nvPr/>
        </p:nvSpPr>
        <p:spPr>
          <a:xfrm>
            <a:off x="5991330" y="4973612"/>
            <a:ext cx="1139143" cy="111793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333" kern="0">
                <a:solidFill>
                  <a:srgbClr val="EBCFAF"/>
                </a:solidFill>
                <a:latin typeface="DM Sans 14pt" pitchFamily="2" charset="77"/>
                <a:cs typeface="Arial"/>
                <a:sym typeface="Arial"/>
              </a:rPr>
              <a:t>D</a:t>
            </a: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ivide your clean hair into 6 or more sections.</a:t>
            </a:r>
          </a:p>
        </p:txBody>
      </p:sp>
      <p:sp>
        <p:nvSpPr>
          <p:cNvPr id="5" name="CaixaDeTexto 4">
            <a:extLst>
              <a:ext uri="{FF2B5EF4-FFF2-40B4-BE49-F238E27FC236}">
                <a16:creationId xmlns:a16="http://schemas.microsoft.com/office/drawing/2014/main" id="{972FBD3D-A6E4-3D5F-1DFA-18DBE6EA2D0B}"/>
              </a:ext>
            </a:extLst>
          </p:cNvPr>
          <p:cNvSpPr txBox="1"/>
          <p:nvPr/>
        </p:nvSpPr>
        <p:spPr>
          <a:xfrm>
            <a:off x="7715451" y="4973613"/>
            <a:ext cx="1483968" cy="111793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Apply the foam to each section of the hair and massage with the fingertips.</a:t>
            </a:r>
          </a:p>
        </p:txBody>
      </p:sp>
      <p:sp>
        <p:nvSpPr>
          <p:cNvPr id="6" name="CaixaDeTexto 5">
            <a:extLst>
              <a:ext uri="{FF2B5EF4-FFF2-40B4-BE49-F238E27FC236}">
                <a16:creationId xmlns:a16="http://schemas.microsoft.com/office/drawing/2014/main" id="{7E08208A-8368-A53C-FC1E-81C89339914B}"/>
              </a:ext>
            </a:extLst>
          </p:cNvPr>
          <p:cNvSpPr txBox="1"/>
          <p:nvPr/>
        </p:nvSpPr>
        <p:spPr>
          <a:xfrm>
            <a:off x="9845971" y="4973612"/>
            <a:ext cx="1939628" cy="111793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For long-lasting definition, lock in the moisture of each section by applying the luminous wax.</a:t>
            </a:r>
          </a:p>
        </p:txBody>
      </p:sp>
      <p:sp>
        <p:nvSpPr>
          <p:cNvPr id="19" name="CaixaDeTexto 18">
            <a:extLst>
              <a:ext uri="{FF2B5EF4-FFF2-40B4-BE49-F238E27FC236}">
                <a16:creationId xmlns:a16="http://schemas.microsoft.com/office/drawing/2014/main" id="{0F7D2BC3-59A0-3096-22F6-655F28DDE79E}"/>
              </a:ext>
            </a:extLst>
          </p:cNvPr>
          <p:cNvSpPr txBox="1"/>
          <p:nvPr/>
        </p:nvSpPr>
        <p:spPr>
          <a:xfrm>
            <a:off x="4745528" y="425575"/>
            <a:ext cx="2045417" cy="91281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The expert tip:</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The Hydration mousse is a must-to-have to create a qualitative braid-out.</a:t>
            </a:r>
          </a:p>
        </p:txBody>
      </p:sp>
      <p:sp>
        <p:nvSpPr>
          <p:cNvPr id="4" name="CaixaDeTexto 8">
            <a:extLst>
              <a:ext uri="{FF2B5EF4-FFF2-40B4-BE49-F238E27FC236}">
                <a16:creationId xmlns:a16="http://schemas.microsoft.com/office/drawing/2014/main" id="{FA555053-5087-F433-D367-A3DD54DC3A60}"/>
              </a:ext>
            </a:extLst>
          </p:cNvPr>
          <p:cNvSpPr txBox="1"/>
          <p:nvPr/>
        </p:nvSpPr>
        <p:spPr>
          <a:xfrm>
            <a:off x="9845971" y="6102127"/>
            <a:ext cx="1939628" cy="19499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667" b="0" i="0" u="none" strike="noStrike" kern="0" cap="none" spc="0" normalizeH="0" baseline="0">
                <a:ln>
                  <a:noFill/>
                </a:ln>
                <a:solidFill>
                  <a:srgbClr val="EBCFAF"/>
                </a:solidFill>
                <a:effectLst/>
                <a:uLnTx/>
                <a:uFillTx/>
                <a:latin typeface="DM Sans 14pt" pitchFamily="2" charset="77"/>
                <a:ea typeface="+mn-ea"/>
                <a:cs typeface="Arial"/>
                <a:sym typeface="Arial"/>
              </a:rPr>
              <a:t>Leave-on product </a:t>
            </a:r>
          </a:p>
        </p:txBody>
      </p:sp>
      <p:sp>
        <p:nvSpPr>
          <p:cNvPr id="13" name="CaixaDeTexto 12">
            <a:extLst>
              <a:ext uri="{FF2B5EF4-FFF2-40B4-BE49-F238E27FC236}">
                <a16:creationId xmlns:a16="http://schemas.microsoft.com/office/drawing/2014/main" id="{BCE772EE-8818-A0C8-C273-5E1D1D50F7BC}"/>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CD1B0"/>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CD1B0"/>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CD1B0"/>
                </a:solidFill>
                <a:effectLst/>
                <a:uLnTx/>
                <a:uFillTx/>
                <a:latin typeface="Lora Medium" pitchFamily="2" charset="0"/>
                <a:ea typeface="+mn-ea"/>
                <a:cs typeface="Arial"/>
                <a:sym typeface="Arial"/>
              </a:rPr>
              <a:t>DAY 1</a:t>
            </a:r>
          </a:p>
        </p:txBody>
      </p:sp>
      <p:sp>
        <p:nvSpPr>
          <p:cNvPr id="11" name="TextBox 10">
            <a:extLst>
              <a:ext uri="{FF2B5EF4-FFF2-40B4-BE49-F238E27FC236}">
                <a16:creationId xmlns:a16="http://schemas.microsoft.com/office/drawing/2014/main" id="{F038C206-E1DF-5C88-57A1-A57CC1B95DAB}"/>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2236690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5" name="Imagem 4">
            <a:extLst>
              <a:ext uri="{FF2B5EF4-FFF2-40B4-BE49-F238E27FC236}">
                <a16:creationId xmlns:a16="http://schemas.microsoft.com/office/drawing/2014/main" id="{5ADEB694-7826-C20B-821B-26C4355AA4B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3" name="CaixaDeTexto 12">
            <a:extLst>
              <a:ext uri="{FF2B5EF4-FFF2-40B4-BE49-F238E27FC236}">
                <a16:creationId xmlns:a16="http://schemas.microsoft.com/office/drawing/2014/main" id="{BCE772EE-8818-A0C8-C273-5E1D1D50F7BC}"/>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1</a:t>
            </a:r>
          </a:p>
        </p:txBody>
      </p:sp>
      <p:sp>
        <p:nvSpPr>
          <p:cNvPr id="11" name="TextBox 10">
            <a:extLst>
              <a:ext uri="{FF2B5EF4-FFF2-40B4-BE49-F238E27FC236}">
                <a16:creationId xmlns:a16="http://schemas.microsoft.com/office/drawing/2014/main" id="{50866245-47E7-4D2F-42DA-33593B9A7DC6}"/>
              </a:ext>
            </a:extLst>
          </p:cNvPr>
          <p:cNvSpPr txBox="1"/>
          <p:nvPr/>
        </p:nvSpPr>
        <p:spPr>
          <a:xfrm>
            <a:off x="4488490" y="504456"/>
            <a:ext cx="3297599"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a:ln>
                  <a:noFill/>
                </a:ln>
                <a:solidFill>
                  <a:srgbClr val="EBCFAF"/>
                </a:solidFill>
                <a:effectLst/>
                <a:uLnTx/>
                <a:uFillTx/>
                <a:latin typeface="DM Sans 14pt" panose="020B0604020202020204"/>
                <a:ea typeface="+mn-ea"/>
                <a:cs typeface="+mn-cs"/>
              </a:rPr>
              <a:t>“</a:t>
            </a: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My favourite. The moisturising foam concept is very original. Great hydration. I love it!”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Aurelia, Type 4 hair</a:t>
            </a:r>
          </a:p>
        </p:txBody>
      </p:sp>
      <p:pic>
        <p:nvPicPr>
          <p:cNvPr id="12" name="Imagem 6">
            <a:extLst>
              <a:ext uri="{FF2B5EF4-FFF2-40B4-BE49-F238E27FC236}">
                <a16:creationId xmlns:a16="http://schemas.microsoft.com/office/drawing/2014/main" id="{FBA08553-1B60-9E70-DDE7-C6B87849F5A4}"/>
              </a:ext>
            </a:extLst>
          </p:cNvPr>
          <p:cNvPicPr>
            <a:picLocks noChangeAspect="1"/>
          </p:cNvPicPr>
          <p:nvPr/>
        </p:nvPicPr>
        <p:blipFill>
          <a:blip r:embed="rId4"/>
          <a:stretch>
            <a:fillRect/>
          </a:stretch>
        </p:blipFill>
        <p:spPr>
          <a:xfrm>
            <a:off x="4525821" y="4571319"/>
            <a:ext cx="438150" cy="438150"/>
          </a:xfrm>
          <a:prstGeom prst="rect">
            <a:avLst/>
          </a:prstGeom>
        </p:spPr>
      </p:pic>
      <p:sp>
        <p:nvSpPr>
          <p:cNvPr id="15" name="TextBox 14">
            <a:extLst>
              <a:ext uri="{FF2B5EF4-FFF2-40B4-BE49-F238E27FC236}">
                <a16:creationId xmlns:a16="http://schemas.microsoft.com/office/drawing/2014/main" id="{315AC9DC-7D09-5AB5-06F9-47C7B1B06024}"/>
              </a:ext>
            </a:extLst>
          </p:cNvPr>
          <p:cNvSpPr txBox="1"/>
          <p:nvPr/>
        </p:nvSpPr>
        <p:spPr>
          <a:xfrm>
            <a:off x="5070204" y="4578559"/>
            <a:ext cx="681152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EBCFAF"/>
                </a:solidFill>
                <a:effectLst/>
                <a:uLnTx/>
                <a:uFillTx/>
                <a:latin typeface="DM Sans 14pt"/>
                <a:ea typeface="+mn-ea"/>
                <a:cs typeface="+mn-cs"/>
              </a:rPr>
              <a:t>1 out of 2 </a:t>
            </a:r>
            <a:r>
              <a:rPr kumimoji="0" lang="en-US" sz="1600" i="0" u="none" strike="noStrike" kern="1200" cap="none" spc="0" normalizeH="0" baseline="0">
                <a:ln>
                  <a:noFill/>
                </a:ln>
                <a:solidFill>
                  <a:srgbClr val="EBCFAF"/>
                </a:solidFill>
                <a:effectLst/>
                <a:uLnTx/>
                <a:uFillTx/>
                <a:latin typeface="DM Sans 14pt"/>
                <a:ea typeface="+mn-ea"/>
                <a:cs typeface="+mn-cs"/>
              </a:rPr>
              <a:t>consumers </a:t>
            </a:r>
            <a:r>
              <a:rPr kumimoji="0" lang="en-US" sz="1600" b="0" i="0" u="none" strike="noStrike" kern="1200" cap="none" spc="0" normalizeH="0" baseline="0">
                <a:ln>
                  <a:noFill/>
                </a:ln>
                <a:solidFill>
                  <a:srgbClr val="EBCFAF"/>
                </a:solidFill>
                <a:effectLst/>
                <a:uLnTx/>
                <a:uFillTx/>
                <a:latin typeface="DM Sans 14pt"/>
                <a:ea typeface="+mn-ea"/>
                <a:cs typeface="+mn-cs"/>
              </a:rPr>
              <a:t>reported </a:t>
            </a:r>
            <a:r>
              <a:rPr kumimoji="0" lang="en-US" sz="1600" b="1" i="0" u="none" strike="noStrike" kern="1200" cap="none" spc="0" normalizeH="0" baseline="0">
                <a:ln>
                  <a:noFill/>
                </a:ln>
                <a:solidFill>
                  <a:srgbClr val="EBCFAF"/>
                </a:solidFill>
                <a:effectLst/>
                <a:uLnTx/>
                <a:uFillTx/>
                <a:latin typeface="DM Sans 14pt"/>
                <a:ea typeface="+mn-ea"/>
                <a:cs typeface="+mn-cs"/>
              </a:rPr>
              <a:t>a feeling of hair hydration directly after application.*</a:t>
            </a:r>
            <a:endParaRPr kumimoji="0" lang="en-US" sz="1600" b="1" i="0" u="none" strike="noStrike" kern="1200" cap="none" spc="0" normalizeH="0" baseline="0">
              <a:ln>
                <a:noFill/>
              </a:ln>
              <a:solidFill>
                <a:srgbClr val="FF0000"/>
              </a:solidFill>
              <a:effectLst/>
              <a:highlight>
                <a:srgbClr val="FFFF00"/>
              </a:highlight>
              <a:uLnTx/>
              <a:uFillTx/>
              <a:latin typeface="DM Sans 14pt"/>
              <a:ea typeface="+mn-ea"/>
              <a:cs typeface="+mn-cs"/>
            </a:endParaRPr>
          </a:p>
        </p:txBody>
      </p:sp>
      <p:sp>
        <p:nvSpPr>
          <p:cNvPr id="16" name="TextBox 15">
            <a:extLst>
              <a:ext uri="{FF2B5EF4-FFF2-40B4-BE49-F238E27FC236}">
                <a16:creationId xmlns:a16="http://schemas.microsoft.com/office/drawing/2014/main" id="{D96111CF-DE21-A467-989C-37D3A31D6CBC}"/>
              </a:ext>
            </a:extLst>
          </p:cNvPr>
          <p:cNvSpPr txBox="1"/>
          <p:nvPr/>
        </p:nvSpPr>
        <p:spPr>
          <a:xfrm>
            <a:off x="5070203" y="5143750"/>
            <a:ext cx="717290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a:ea typeface="+mn-ea"/>
                <a:cs typeface="+mn-cs"/>
              </a:rPr>
              <a:t>The light Mousse texture was found to be </a:t>
            </a:r>
            <a:r>
              <a:rPr kumimoji="0" lang="en-US" sz="1600" b="1" i="0" u="none" strike="noStrike" kern="1200" cap="none" spc="0" normalizeH="0" baseline="0">
                <a:ln>
                  <a:noFill/>
                </a:ln>
                <a:solidFill>
                  <a:srgbClr val="EBCFAF"/>
                </a:solidFill>
                <a:effectLst/>
                <a:uLnTx/>
                <a:uFillTx/>
                <a:latin typeface="DM Sans 14pt"/>
                <a:ea typeface="+mn-ea"/>
                <a:cs typeface="+mn-cs"/>
              </a:rPr>
              <a:t>easy to apply by 70 % </a:t>
            </a:r>
            <a:r>
              <a:rPr kumimoji="0" lang="en-US" sz="1600" i="0" u="none" strike="noStrike" kern="1200" cap="none" spc="0" normalizeH="0" baseline="0">
                <a:ln>
                  <a:noFill/>
                </a:ln>
                <a:solidFill>
                  <a:srgbClr val="EBCFAF"/>
                </a:solidFill>
                <a:effectLst/>
                <a:uLnTx/>
                <a:uFillTx/>
                <a:latin typeface="DM Sans 14pt"/>
                <a:ea typeface="+mn-ea"/>
                <a:cs typeface="+mn-cs"/>
              </a:rPr>
              <a:t>of consumers.*</a:t>
            </a:r>
          </a:p>
        </p:txBody>
      </p:sp>
      <p:sp>
        <p:nvSpPr>
          <p:cNvPr id="17" name="TextBox 16">
            <a:extLst>
              <a:ext uri="{FF2B5EF4-FFF2-40B4-BE49-F238E27FC236}">
                <a16:creationId xmlns:a16="http://schemas.microsoft.com/office/drawing/2014/main" id="{86B0E5D0-63C0-0A9E-436B-4A06E14FA824}"/>
              </a:ext>
            </a:extLst>
          </p:cNvPr>
          <p:cNvSpPr txBox="1"/>
          <p:nvPr/>
        </p:nvSpPr>
        <p:spPr>
          <a:xfrm>
            <a:off x="5070202" y="5613763"/>
            <a:ext cx="67056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EBCFAF"/>
                </a:solidFill>
                <a:effectLst/>
                <a:uLnTx/>
                <a:uFillTx/>
                <a:latin typeface="DM Sans 14pt"/>
                <a:ea typeface="+mn-ea"/>
                <a:cs typeface="+mn-cs"/>
              </a:rPr>
              <a:t>The product did not leave any residue according to 95 % </a:t>
            </a:r>
            <a:r>
              <a:rPr kumimoji="0" lang="en-US" sz="1600" i="0" u="none" strike="noStrike" kern="1200" cap="none" spc="0" normalizeH="0" baseline="0">
                <a:ln>
                  <a:noFill/>
                </a:ln>
                <a:solidFill>
                  <a:srgbClr val="EBCFAF"/>
                </a:solidFill>
                <a:effectLst/>
                <a:uLnTx/>
                <a:uFillTx/>
                <a:latin typeface="DM Sans 14pt"/>
                <a:ea typeface="+mn-ea"/>
                <a:cs typeface="+mn-cs"/>
              </a:rPr>
              <a:t>of consumers.*</a:t>
            </a:r>
          </a:p>
        </p:txBody>
      </p:sp>
      <p:pic>
        <p:nvPicPr>
          <p:cNvPr id="18" name="Imagem 6">
            <a:extLst>
              <a:ext uri="{FF2B5EF4-FFF2-40B4-BE49-F238E27FC236}">
                <a16:creationId xmlns:a16="http://schemas.microsoft.com/office/drawing/2014/main" id="{551D3B84-2132-E45B-0248-326BE5A484E5}"/>
              </a:ext>
            </a:extLst>
          </p:cNvPr>
          <p:cNvPicPr>
            <a:picLocks noChangeAspect="1"/>
          </p:cNvPicPr>
          <p:nvPr/>
        </p:nvPicPr>
        <p:blipFill>
          <a:blip r:embed="rId4"/>
          <a:stretch>
            <a:fillRect/>
          </a:stretch>
        </p:blipFill>
        <p:spPr>
          <a:xfrm>
            <a:off x="4525821" y="5613763"/>
            <a:ext cx="438150" cy="438150"/>
          </a:xfrm>
          <a:prstGeom prst="rect">
            <a:avLst/>
          </a:prstGeom>
        </p:spPr>
      </p:pic>
      <p:pic>
        <p:nvPicPr>
          <p:cNvPr id="20" name="Imagem 6">
            <a:extLst>
              <a:ext uri="{FF2B5EF4-FFF2-40B4-BE49-F238E27FC236}">
                <a16:creationId xmlns:a16="http://schemas.microsoft.com/office/drawing/2014/main" id="{A8C54EE4-0E32-6B71-84BA-BAF397FDAF08}"/>
              </a:ext>
            </a:extLst>
          </p:cNvPr>
          <p:cNvPicPr>
            <a:picLocks noChangeAspect="1"/>
          </p:cNvPicPr>
          <p:nvPr/>
        </p:nvPicPr>
        <p:blipFill>
          <a:blip r:embed="rId4"/>
          <a:stretch>
            <a:fillRect/>
          </a:stretch>
        </p:blipFill>
        <p:spPr>
          <a:xfrm>
            <a:off x="4525821" y="5092541"/>
            <a:ext cx="438150" cy="438150"/>
          </a:xfrm>
          <a:prstGeom prst="rect">
            <a:avLst/>
          </a:prstGeom>
        </p:spPr>
      </p:pic>
      <p:pic>
        <p:nvPicPr>
          <p:cNvPr id="22" name="Imagem 2">
            <a:extLst>
              <a:ext uri="{FF2B5EF4-FFF2-40B4-BE49-F238E27FC236}">
                <a16:creationId xmlns:a16="http://schemas.microsoft.com/office/drawing/2014/main" id="{1B2C7697-F9BF-D378-721B-BC297A59BF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34797" y="-15110"/>
            <a:ext cx="832919" cy="832919"/>
          </a:xfrm>
          <a:prstGeom prst="rect">
            <a:avLst/>
          </a:prstGeom>
        </p:spPr>
      </p:pic>
      <p:sp>
        <p:nvSpPr>
          <p:cNvPr id="23" name="CaixaDeTexto 1">
            <a:extLst>
              <a:ext uri="{FF2B5EF4-FFF2-40B4-BE49-F238E27FC236}">
                <a16:creationId xmlns:a16="http://schemas.microsoft.com/office/drawing/2014/main" id="{15116BC4-9CDB-8C0C-FA19-8A548B946E03}"/>
              </a:ext>
            </a:extLst>
          </p:cNvPr>
          <p:cNvSpPr txBox="1"/>
          <p:nvPr/>
        </p:nvSpPr>
        <p:spPr>
          <a:xfrm>
            <a:off x="367814" y="1510901"/>
            <a:ext cx="1981154"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F2D0AC"/>
                </a:solidFill>
                <a:effectLst/>
                <a:uLnTx/>
                <a:uFillTx/>
                <a:latin typeface="Lora Medium" pitchFamily="2" charset="0"/>
                <a:ea typeface="+mn-ea"/>
                <a:cs typeface="Arial"/>
                <a:sym typeface="Arial"/>
              </a:rPr>
              <a:t>Consumer test results*</a:t>
            </a:r>
          </a:p>
        </p:txBody>
      </p:sp>
      <p:sp>
        <p:nvSpPr>
          <p:cNvPr id="3" name="TextBox 2">
            <a:extLst>
              <a:ext uri="{FF2B5EF4-FFF2-40B4-BE49-F238E27FC236}">
                <a16:creationId xmlns:a16="http://schemas.microsoft.com/office/drawing/2014/main" id="{67ABDE0F-5337-3986-54EF-9531B7EF85AB}"/>
              </a:ext>
            </a:extLst>
          </p:cNvPr>
          <p:cNvSpPr txBox="1"/>
          <p:nvPr/>
        </p:nvSpPr>
        <p:spPr>
          <a:xfrm>
            <a:off x="101342" y="6615008"/>
            <a:ext cx="955410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p:txBody>
      </p:sp>
      <p:sp>
        <p:nvSpPr>
          <p:cNvPr id="2" name="TextBox 1">
            <a:extLst>
              <a:ext uri="{FF2B5EF4-FFF2-40B4-BE49-F238E27FC236}">
                <a16:creationId xmlns:a16="http://schemas.microsoft.com/office/drawing/2014/main" id="{BD49F706-78F8-836F-3647-2DE2CB393B9A}"/>
              </a:ext>
            </a:extLst>
          </p:cNvPr>
          <p:cNvSpPr txBox="1"/>
          <p:nvPr/>
        </p:nvSpPr>
        <p:spPr>
          <a:xfrm rot="16200000">
            <a:off x="8559623" y="2846915"/>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2966626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88321"/>
        </a:solidFill>
        <a:effectLst/>
      </p:bgPr>
    </p:bg>
    <p:spTree>
      <p:nvGrpSpPr>
        <p:cNvPr id="1" name=""/>
        <p:cNvGrpSpPr/>
        <p:nvPr/>
      </p:nvGrpSpPr>
      <p:grpSpPr>
        <a:xfrm>
          <a:off x="0" y="0"/>
          <a:ext cx="0" cy="0"/>
          <a:chOff x="0" y="0"/>
          <a:chExt cx="0" cy="0"/>
        </a:xfrm>
      </p:grpSpPr>
      <p:pic>
        <p:nvPicPr>
          <p:cNvPr id="5" name="Imagem 4" descr="Texto&#10;&#10;Descrição gerada automaticamente com confiança baixa">
            <a:extLst>
              <a:ext uri="{FF2B5EF4-FFF2-40B4-BE49-F238E27FC236}">
                <a16:creationId xmlns:a16="http://schemas.microsoft.com/office/drawing/2014/main" id="{D9D651A8-2E85-8465-F354-6C6BEF5B378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40" y="-2"/>
            <a:ext cx="12192000" cy="6858000"/>
          </a:xfrm>
          <a:prstGeom prst="rect">
            <a:avLst/>
          </a:prstGeom>
        </p:spPr>
      </p:pic>
      <p:sp>
        <p:nvSpPr>
          <p:cNvPr id="31" name="CaixaDeTexto 30">
            <a:extLst>
              <a:ext uri="{FF2B5EF4-FFF2-40B4-BE49-F238E27FC236}">
                <a16:creationId xmlns:a16="http://schemas.microsoft.com/office/drawing/2014/main" id="{9340AB77-8BD1-8B98-36FE-4027A4ADB12A}"/>
              </a:ext>
            </a:extLst>
          </p:cNvPr>
          <p:cNvSpPr txBox="1"/>
          <p:nvPr/>
        </p:nvSpPr>
        <p:spPr>
          <a:xfrm>
            <a:off x="4698664" y="5611321"/>
            <a:ext cx="1240367" cy="254044"/>
          </a:xfrm>
          <a:prstGeom prst="rect">
            <a:avLst/>
          </a:prstGeom>
          <a:noFill/>
        </p:spPr>
        <p:txBody>
          <a:bodyPr wrap="square">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a:ln>
                  <a:noFill/>
                </a:ln>
                <a:solidFill>
                  <a:srgbClr val="F2D0AC"/>
                </a:solidFill>
                <a:effectLst/>
                <a:uLnTx/>
                <a:uFillTx/>
                <a:latin typeface="DM Sans" pitchFamily="2" charset="77"/>
                <a:ea typeface="+mn-ea"/>
                <a:cs typeface="Arial"/>
                <a:sym typeface="Arial"/>
              </a:rPr>
              <a:t>HC-E-102305-16</a:t>
            </a:r>
            <a:endParaRPr kumimoji="0" lang="pt-BR" sz="1600" b="0" i="0" u="none" strike="noStrike" kern="1200" cap="none" spc="0" normalizeH="0" baseline="0" noProof="0">
              <a:ln>
                <a:noFill/>
              </a:ln>
              <a:solidFill>
                <a:srgbClr val="F2D0AC"/>
              </a:solidFill>
              <a:effectLst/>
              <a:uLnTx/>
              <a:uFillTx/>
              <a:latin typeface="DM Sans" pitchFamily="2" charset="77"/>
              <a:ea typeface="+mn-ea"/>
              <a:cs typeface="Arial"/>
              <a:sym typeface="Arial"/>
            </a:endParaRPr>
          </a:p>
        </p:txBody>
      </p:sp>
      <p:sp>
        <p:nvSpPr>
          <p:cNvPr id="8" name="Title 1">
            <a:extLst>
              <a:ext uri="{FF2B5EF4-FFF2-40B4-BE49-F238E27FC236}">
                <a16:creationId xmlns:a16="http://schemas.microsoft.com/office/drawing/2014/main" id="{65F0D7CB-F3A4-0F48-E20E-B80390B37410}"/>
              </a:ext>
            </a:extLst>
          </p:cNvPr>
          <p:cNvSpPr>
            <a:spLocks noGrp="1"/>
          </p:cNvSpPr>
          <p:nvPr>
            <p:ph type="title"/>
          </p:nvPr>
        </p:nvSpPr>
        <p:spPr>
          <a:xfrm>
            <a:off x="3785041" y="150205"/>
            <a:ext cx="2058279" cy="729236"/>
          </a:xfrm>
        </p:spPr>
        <p:txBody>
          <a:bodyPr>
            <a:normAutofit/>
          </a:bodyPr>
          <a:lstStyle/>
          <a:p>
            <a:pPr algn="r">
              <a:lnSpc>
                <a:spcPct val="100000"/>
              </a:lnSpc>
            </a:pPr>
            <a:r>
              <a:rPr lang="en-US" sz="2000" b="1">
                <a:solidFill>
                  <a:srgbClr val="F2D0AC"/>
                </a:solidFill>
                <a:latin typeface="DM Sans 14pt" pitchFamily="2" charset="77"/>
              </a:rPr>
              <a:t>Hydration Mousse</a:t>
            </a:r>
            <a:endParaRPr lang="pt-BR" sz="2000" b="1">
              <a:solidFill>
                <a:srgbClr val="F2D0AC"/>
              </a:solidFill>
              <a:latin typeface="DM Sans 14pt" pitchFamily="2" charset="77"/>
            </a:endParaRPr>
          </a:p>
        </p:txBody>
      </p:sp>
      <p:graphicFrame>
        <p:nvGraphicFramePr>
          <p:cNvPr id="10" name="Table 4">
            <a:extLst>
              <a:ext uri="{FF2B5EF4-FFF2-40B4-BE49-F238E27FC236}">
                <a16:creationId xmlns:a16="http://schemas.microsoft.com/office/drawing/2014/main" id="{4FE7CDF7-6AE7-C01C-EF0F-F625733AF07F}"/>
              </a:ext>
            </a:extLst>
          </p:cNvPr>
          <p:cNvGraphicFramePr>
            <a:graphicFrameLocks noGrp="1"/>
          </p:cNvGraphicFramePr>
          <p:nvPr>
            <p:extLst>
              <p:ext uri="{D42A27DB-BD31-4B8C-83A1-F6EECF244321}">
                <p14:modId xmlns:p14="http://schemas.microsoft.com/office/powerpoint/2010/main" val="1013385453"/>
              </p:ext>
            </p:extLst>
          </p:nvPr>
        </p:nvGraphicFramePr>
        <p:xfrm>
          <a:off x="410256" y="879441"/>
          <a:ext cx="5433063" cy="4731880"/>
        </p:xfrm>
        <a:graphic>
          <a:graphicData uri="http://schemas.openxmlformats.org/drawingml/2006/table">
            <a:tbl>
              <a:tblPr>
                <a:tableStyleId>{5C22544A-7EE6-4342-B048-85BDC9FD1C3A}</a:tableStyleId>
              </a:tblPr>
              <a:tblGrid>
                <a:gridCol w="595712">
                  <a:extLst>
                    <a:ext uri="{9D8B030D-6E8A-4147-A177-3AD203B41FA5}">
                      <a16:colId xmlns:a16="http://schemas.microsoft.com/office/drawing/2014/main" val="4148352980"/>
                    </a:ext>
                  </a:extLst>
                </a:gridCol>
                <a:gridCol w="1601483">
                  <a:extLst>
                    <a:ext uri="{9D8B030D-6E8A-4147-A177-3AD203B41FA5}">
                      <a16:colId xmlns:a16="http://schemas.microsoft.com/office/drawing/2014/main" val="883419357"/>
                    </a:ext>
                  </a:extLst>
                </a:gridCol>
                <a:gridCol w="2547702">
                  <a:extLst>
                    <a:ext uri="{9D8B030D-6E8A-4147-A177-3AD203B41FA5}">
                      <a16:colId xmlns:a16="http://schemas.microsoft.com/office/drawing/2014/main" val="1442297997"/>
                    </a:ext>
                  </a:extLst>
                </a:gridCol>
                <a:gridCol w="688166">
                  <a:extLst>
                    <a:ext uri="{9D8B030D-6E8A-4147-A177-3AD203B41FA5}">
                      <a16:colId xmlns:a16="http://schemas.microsoft.com/office/drawing/2014/main" val="3022146536"/>
                    </a:ext>
                  </a:extLst>
                </a:gridCol>
              </a:tblGrid>
              <a:tr h="285416">
                <a:tc>
                  <a:txBody>
                    <a:bodyPr/>
                    <a:lstStyle/>
                    <a:p>
                      <a:pPr algn="l">
                        <a:lnSpc>
                          <a:spcPts val="1440"/>
                        </a:lnSpc>
                        <a:tabLst>
                          <a:tab pos="623570" algn="l"/>
                        </a:tabLst>
                      </a:pPr>
                      <a:r>
                        <a:rPr lang="en-GB" sz="1100" b="1" kern="100">
                          <a:solidFill>
                            <a:srgbClr val="EED8BB"/>
                          </a:solidFill>
                          <a:effectLst/>
                          <a:latin typeface="DM Sans 14pt" pitchFamily="2" charset="77"/>
                        </a:rPr>
                        <a:t>PHASE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INGREDIENTS</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INCI NAME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 W / W</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extLst>
                  <a:ext uri="{0D108BD9-81ED-4DB2-BD59-A6C34878D82A}">
                    <a16:rowId xmlns:a16="http://schemas.microsoft.com/office/drawing/2014/main" val="3382695197"/>
                  </a:ext>
                </a:extLst>
              </a:tr>
              <a:tr h="170222">
                <a:tc rowSpan="5">
                  <a:txBody>
                    <a:bodyPr/>
                    <a:lstStyle/>
                    <a:p>
                      <a:pPr algn="ctr"/>
                      <a:r>
                        <a:rPr lang="en-US" sz="700">
                          <a:solidFill>
                            <a:srgbClr val="F2D0AC"/>
                          </a:solidFill>
                          <a:effectLst/>
                          <a:latin typeface="DM Sans" pitchFamily="2" charset="77"/>
                          <a:ea typeface="Roboto" panose="02000000000000000000" pitchFamily="2" charset="0"/>
                        </a:rPr>
                        <a:t>A</a:t>
                      </a:r>
                      <a:endParaRPr lang="pt-BR" sz="700">
                        <a:solidFill>
                          <a:srgbClr val="F2D0AC"/>
                        </a:solidFill>
                        <a:effectLst/>
                        <a:latin typeface="DM Sans" pitchFamily="2" charset="77"/>
                        <a:ea typeface="Roboto" panose="02000000000000000000" pitchFamily="2" charset="0"/>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STEPAN-MILD GCC/MB</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GLYCERYL CAPRYLATE/CAPRATE</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6,00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25950749"/>
                  </a:ext>
                </a:extLst>
              </a:tr>
              <a:tr h="324341">
                <a:tc vMerge="1">
                  <a:txBody>
                    <a:bodyPr/>
                    <a:lstStyle/>
                    <a:p>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solidFill>
                      <a:schemeClr val="accent1">
                        <a:tint val="20000"/>
                        <a:alpha val="0"/>
                      </a:schemeClr>
                    </a:solidFill>
                  </a:tcPr>
                </a:tc>
                <a:tc>
                  <a:txBody>
                    <a:bodyPr/>
                    <a:lstStyle/>
                    <a:p>
                      <a:pPr marL="0" algn="l" defTabSz="914400" rtl="0" eaLnBrk="1" latinLnBrk="0" hangingPunct="1">
                        <a:lnSpc>
                          <a:spcPts val="1200"/>
                        </a:lnSpc>
                      </a:pPr>
                      <a:r>
                        <a:rPr lang="en-GB" sz="700" kern="1200" err="1">
                          <a:solidFill>
                            <a:srgbClr val="F2D0AC"/>
                          </a:solidFill>
                          <a:effectLst/>
                          <a:latin typeface="DM Sans" pitchFamily="2" charset="77"/>
                          <a:ea typeface="Trebuchet MS" panose="020B0603020202020204" pitchFamily="34" charset="0"/>
                          <a:cs typeface="Times New Roman" panose="02020603050405020304" pitchFamily="18" charset="0"/>
                        </a:rPr>
                        <a:t>Hostapon</a:t>
                      </a: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 CLG</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LAUROYL GLUTAMATE, AQUA, SODIUM CHLORIDE</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263316757"/>
                  </a:ext>
                </a:extLst>
              </a:tr>
              <a:tr h="300370">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U Locks P01B839</a:t>
                      </a:r>
                      <a:endParaRPr lang="en-US" sz="700" b="1" kern="1200">
                        <a:solidFill>
                          <a:srgbClr val="F2D0AC"/>
                        </a:solidFill>
                        <a:effectLst/>
                        <a:highlight>
                          <a:srgbClr val="FFFF00"/>
                        </a:highligh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fontAlgn="b" latinLnBrk="0" hangingPunct="1">
                        <a:lnSpc>
                          <a:spcPts val="1200"/>
                        </a:lnSpc>
                      </a:pPr>
                      <a:r>
                        <a:rPr lang="en-GB" sz="700" kern="1200">
                          <a:solidFill>
                            <a:srgbClr val="F2D0AC"/>
                          </a:solidFill>
                          <a:effectLst/>
                          <a:latin typeface="DM Sans" pitchFamily="2" charset="77"/>
                          <a:cs typeface="Times New Roman" panose="02020603050405020304" pitchFamily="18" charset="0"/>
                        </a:rPr>
                        <a:t>PARFUM, COUMARIN, HEXYL CINNAMAL, BENZYL SALICYLATE</a:t>
                      </a:r>
                    </a:p>
                    <a:p>
                      <a:pPr marL="0" algn="l" defTabSz="914400" rtl="0" eaLnBrk="1" fontAlgn="b" latinLnBrk="0" hangingPunct="1">
                        <a:lnSpc>
                          <a:spcPts val="1200"/>
                        </a:lnSpc>
                      </a:pPr>
                      <a:endParaRPr lang="fr-FR" sz="700" kern="1200">
                        <a:solidFill>
                          <a:srgbClr val="F2D0AC"/>
                        </a:solidFill>
                        <a:effectLst/>
                        <a:latin typeface="DM Sans" pitchFamily="2" charset="77"/>
                        <a:cs typeface="Times New Roman" panose="02020603050405020304" pitchFamily="18" charset="0"/>
                      </a:endParaRPr>
                    </a:p>
                  </a:txBody>
                  <a:tcPr marL="7620" marR="7620" marT="7620" marB="0" anchor="b">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476626196"/>
                  </a:ext>
                </a:extLst>
              </a:tr>
              <a:tr h="170222">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TEGO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Betain</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F50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COCAMIDOPROPYL BETAINE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554174865"/>
                  </a:ext>
                </a:extLst>
              </a:tr>
              <a:tr h="170222">
                <a:tc vMerge="1">
                  <a:txBody>
                    <a:bodyPr/>
                    <a:lstStyle/>
                    <a:p>
                      <a:endParaRPr lang="pt-BR"/>
                    </a:p>
                  </a:txBody>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D-Biotin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BIOTIN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894362122"/>
                  </a:ext>
                </a:extLst>
              </a:tr>
              <a:tr h="170222">
                <a:tc rowSpan="7">
                  <a:txBody>
                    <a:bodyPr/>
                    <a:lstStyle/>
                    <a:p>
                      <a:pPr algn="ctr"/>
                      <a:r>
                        <a:rPr lang="en-US" sz="700" noProof="0">
                          <a:solidFill>
                            <a:srgbClr val="F2D0AC"/>
                          </a:solidFill>
                          <a:effectLst/>
                          <a:latin typeface="DM Sans" pitchFamily="2" charset="77"/>
                          <a:ea typeface="Roboto" panose="02000000000000000000" pitchFamily="2" charset="0"/>
                          <a:cs typeface="Times New Roman" panose="02020603050405020304" pitchFamily="18" charset="0"/>
                        </a:rPr>
                        <a:t>B</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err="1">
                          <a:solidFill>
                            <a:srgbClr val="F2D0AC"/>
                          </a:solidFill>
                          <a:effectLst/>
                          <a:latin typeface="DM Sans" pitchFamily="2" charset="77"/>
                          <a:ea typeface="Trebuchet MS" panose="020B0603020202020204" pitchFamily="34" charset="0"/>
                          <a:cs typeface="Times New Roman" panose="02020603050405020304" pitchFamily="18" charset="0"/>
                        </a:rPr>
                        <a:t>Phytantriol</a:t>
                      </a:r>
                      <a:endPar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PHYTANTRIOL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122248928"/>
                  </a:ext>
                </a:extLst>
              </a:tr>
              <a:tr h="170222">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ARGAN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86797822"/>
                  </a:ext>
                </a:extLst>
              </a:tr>
              <a:tr h="170222">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GB" sz="700" kern="1200" err="1">
                          <a:solidFill>
                            <a:srgbClr val="F2D0AC"/>
                          </a:solidFill>
                          <a:effectLst/>
                          <a:latin typeface="DM Sans" pitchFamily="2" charset="77"/>
                          <a:ea typeface="Trebuchet MS" panose="020B0603020202020204" pitchFamily="34" charset="0"/>
                          <a:cs typeface="Times New Roman" panose="02020603050405020304" pitchFamily="18" charset="0"/>
                        </a:rPr>
                        <a:t>Avocadoöl</a:t>
                      </a: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 raff </a:t>
                      </a:r>
                      <a:r>
                        <a:rPr lang="en-GB"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 DE-ÖKO-001</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PERSEA GRATISSIMA OIL</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0,50</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98512398"/>
                  </a:ext>
                </a:extLst>
              </a:tr>
              <a:tr h="170222">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Mixed Tocopherols 95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165780118"/>
                  </a:ext>
                </a:extLst>
              </a:tr>
              <a:tr h="366067">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i="1" kern="1200" dirty="0">
                          <a:solidFill>
                            <a:srgbClr val="F2D0AC"/>
                          </a:solidFill>
                          <a:effectLst/>
                          <a:latin typeface="DM Sans" pitchFamily="2" charset="77"/>
                          <a:ea typeface="Trebuchet MS" panose="020B0603020202020204" pitchFamily="34" charset="0"/>
                          <a:cs typeface="Times New Roman" panose="02020603050405020304" pitchFamily="18" charset="0"/>
                        </a:rPr>
                        <a:t>life</a:t>
                      </a:r>
                      <a:r>
                        <a:rPr lang="pt-BR" sz="700" b="1" i="1" kern="1200" dirty="0">
                          <a:solidFill>
                            <a:srgbClr val="F2D0AC"/>
                          </a:solidFill>
                          <a:effectLst/>
                          <a:latin typeface="DM Sans" pitchFamily="2" charset="77"/>
                          <a:ea typeface="+mn-ea"/>
                          <a:cs typeface="Times New Roman" panose="02020603050405020304" pitchFamily="18" charset="0"/>
                        </a:rPr>
                        <a:t>'</a:t>
                      </a:r>
                      <a:r>
                        <a:rPr lang="en-US" sz="700" b="1" i="1" kern="1200" dirty="0" err="1">
                          <a:solidFill>
                            <a:srgbClr val="F2D0AC"/>
                          </a:solidFill>
                          <a:effectLst/>
                          <a:latin typeface="DM Sans" pitchFamily="2" charset="77"/>
                          <a:ea typeface="Trebuchet MS" panose="020B0603020202020204" pitchFamily="34" charset="0"/>
                          <a:cs typeface="Times New Roman" panose="02020603050405020304" pitchFamily="18" charset="0"/>
                        </a:rPr>
                        <a:t>sGLA</a:t>
                      </a:r>
                      <a:r>
                        <a:rPr lang="en-US" sz="700" b="1" kern="1200" dirty="0">
                          <a:solidFill>
                            <a:srgbClr val="F2D0AC"/>
                          </a:solidFill>
                          <a:effectLst/>
                          <a:latin typeface="DM Sans" pitchFamily="2" charset="77"/>
                          <a:ea typeface="Trebuchet MS" panose="020B0603020202020204" pitchFamily="34" charset="0"/>
                          <a:cs typeface="Times New Roman" panose="02020603050405020304" pitchFamily="18" charset="0"/>
                        </a:rPr>
                        <a:t>™ </a:t>
                      </a:r>
                      <a:r>
                        <a:rPr lang="pt-BR" sz="700" b="1" kern="1200" dirty="0">
                          <a:solidFill>
                            <a:srgbClr val="F2D0AC"/>
                          </a:solidFill>
                          <a:effectLst/>
                          <a:latin typeface="DM Sans" pitchFamily="2" charset="77"/>
                          <a:ea typeface="+mn-ea"/>
                          <a:cs typeface="Times New Roman" panose="02020603050405020304" pitchFamily="18" charset="0"/>
                        </a:rPr>
                        <a:t>'</a:t>
                      </a:r>
                      <a:r>
                        <a:rPr lang="en-US" sz="700" b="1" kern="1200" dirty="0">
                          <a:solidFill>
                            <a:srgbClr val="F2D0AC"/>
                          </a:solidFill>
                          <a:effectLst/>
                          <a:latin typeface="DM Sans" pitchFamily="2" charset="77"/>
                          <a:ea typeface="Trebuchet MS" panose="020B0603020202020204" pitchFamily="34" charset="0"/>
                          <a:cs typeface="Times New Roman" panose="02020603050405020304" pitchFamily="18" charset="0"/>
                        </a:rPr>
                        <a:t>10</a:t>
                      </a:r>
                      <a:r>
                        <a:rPr lang="pt-BR" sz="700" b="1" kern="1200" dirty="0">
                          <a:solidFill>
                            <a:srgbClr val="F2D0AC"/>
                          </a:solidFill>
                          <a:effectLst/>
                          <a:latin typeface="DM Sans" pitchFamily="2" charset="77"/>
                          <a:ea typeface="+mn-ea"/>
                          <a:cs typeface="Times New Roman" panose="02020603050405020304" pitchFamily="18" charset="0"/>
                        </a:rPr>
                        <a:t>'</a:t>
                      </a:r>
                      <a:r>
                        <a:rPr lang="en-US" sz="700" b="1" kern="1200" dirty="0">
                          <a:solidFill>
                            <a:srgbClr val="F2D0AC"/>
                          </a:solidFill>
                          <a:effectLst/>
                          <a:latin typeface="DM Sans" pitchFamily="2" charset="77"/>
                          <a:ea typeface="Trebuchet MS" panose="020B0603020202020204" pitchFamily="34" charset="0"/>
                          <a:cs typeface="Times New Roman" panose="02020603050405020304" pitchFamily="18" charset="0"/>
                        </a:rPr>
                        <a:t> n-6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OENOTHERA BIENNIS SEED EXTRACT, ASCORBYL</a:t>
                      </a:r>
                    </a:p>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PALMITATE, 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0,40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029022457"/>
                  </a:ext>
                </a:extLst>
              </a:tr>
              <a:tr h="366067">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Rizinusoel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kaltgepresst</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EU</a:t>
                      </a:r>
                    </a:p>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und NOP</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RICINUS COMMUNIS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0,80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870765575"/>
                  </a:ext>
                </a:extLst>
              </a:tr>
              <a:tr h="170222">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MIGLYOL® 829 ECO</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CAPRYLIC/CAPRIC/SUCCINIC TRIGLYCERIDE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986415159"/>
                  </a:ext>
                </a:extLst>
              </a:tr>
              <a:tr h="170222">
                <a:tc rowSpan="3">
                  <a:txBody>
                    <a:bodyPr/>
                    <a:lstStyle/>
                    <a:p>
                      <a:pPr algn="ctr"/>
                      <a:r>
                        <a:rPr lang="en-US" sz="700">
                          <a:solidFill>
                            <a:srgbClr val="F2D0AC"/>
                          </a:solidFill>
                          <a:effectLst/>
                          <a:latin typeface="DM Sans" pitchFamily="2" charset="77"/>
                          <a:ea typeface="Roboto" panose="02000000000000000000" pitchFamily="2" charset="0"/>
                        </a:rPr>
                        <a:t> C</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b="0" kern="1200">
                          <a:solidFill>
                            <a:srgbClr val="F2D0AC"/>
                          </a:solidFill>
                          <a:effectLst/>
                          <a:latin typeface="DM Sans" pitchFamily="2" charset="77"/>
                          <a:ea typeface="Trebuchet MS" panose="020B0603020202020204" pitchFamily="34" charset="0"/>
                          <a:cs typeface="Times New Roman" panose="02020603050405020304" pitchFamily="18" charset="0"/>
                        </a:rPr>
                        <a:t>Water Dem</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AQUA</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64,50</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86096981"/>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D-Panthenol 75 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PANTHENOL, AQUA, PANTOLACTONE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913339500"/>
                  </a:ext>
                </a:extLst>
              </a:tr>
              <a:tr h="366067">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COLHIBIN CB</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HYDROLYZED RICE PROTEIN, GLYCERIN, AQUA,</a:t>
                      </a:r>
                    </a:p>
                    <a:p>
                      <a:pPr algn="l">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SODIUM BENZOATE, PENTYLENE GLYCOL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993726932"/>
                  </a:ext>
                </a:extLst>
              </a:tr>
              <a:tr h="170222">
                <a:tc rowSpan="4">
                  <a:txBody>
                    <a:bodyPr/>
                    <a:lstStyle/>
                    <a:p>
                      <a:pPr algn="ctr"/>
                      <a:r>
                        <a:rPr lang="en-US" sz="700">
                          <a:solidFill>
                            <a:srgbClr val="F2D0AC"/>
                          </a:solidFill>
                          <a:effectLst/>
                          <a:latin typeface="DM Sans" pitchFamily="2" charset="77"/>
                          <a:ea typeface="Roboto" panose="02000000000000000000" pitchFamily="2" charset="0"/>
                        </a:rPr>
                        <a:t>D</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HYA-ACT™ M</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HYALURONATE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422453710"/>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MAIZE-STYLE ORGANIC 21.510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HYDROLYZED CORN STARCH</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0,60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357261203"/>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Glycerine</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CremerGLYC</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86.5%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GLYCERIN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93657222"/>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Propanediol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PROPANEDIOL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354180301"/>
                  </a:ext>
                </a:extLst>
              </a:tr>
              <a:tr h="170222">
                <a:tc rowSpan="2">
                  <a:txBody>
                    <a:bodyPr/>
                    <a:lstStyle/>
                    <a:p>
                      <a:pPr algn="ctr"/>
                      <a:r>
                        <a:rPr lang="en-US" sz="700">
                          <a:solidFill>
                            <a:srgbClr val="F2D0AC"/>
                          </a:solidFill>
                          <a:effectLst/>
                          <a:latin typeface="DM Sans" pitchFamily="2" charset="77"/>
                          <a:ea typeface="Roboto" panose="02000000000000000000" pitchFamily="2" charset="0"/>
                        </a:rPr>
                        <a:t>E</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Sensiva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SC 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ETHYLHEXYLGLYCERIN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0,70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329454347"/>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L(+) Lactic Acid 90%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LACTIC ACID, AQUA</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377" rtl="0" eaLnBrk="1" latinLnBrk="0" hangingPunct="1">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Qs to pH 6.0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462506247"/>
                  </a:ext>
                </a:extLst>
              </a:tr>
            </a:tbl>
          </a:graphicData>
        </a:graphic>
      </p:graphicFrame>
      <p:pic>
        <p:nvPicPr>
          <p:cNvPr id="3" name="Imagem 2">
            <a:extLst>
              <a:ext uri="{FF2B5EF4-FFF2-40B4-BE49-F238E27FC236}">
                <a16:creationId xmlns:a16="http://schemas.microsoft.com/office/drawing/2014/main" id="{D3051698-9A63-1DE1-7418-49A1C8FFBBFB}"/>
              </a:ext>
            </a:extLst>
          </p:cNvPr>
          <p:cNvPicPr>
            <a:picLocks noChangeAspect="1"/>
          </p:cNvPicPr>
          <p:nvPr/>
        </p:nvPicPr>
        <p:blipFill>
          <a:blip r:embed="rId4"/>
          <a:stretch>
            <a:fillRect/>
          </a:stretch>
        </p:blipFill>
        <p:spPr>
          <a:xfrm>
            <a:off x="6587946" y="-435648"/>
            <a:ext cx="6098868" cy="5409430"/>
          </a:xfrm>
          <a:prstGeom prst="rect">
            <a:avLst/>
          </a:prstGeom>
        </p:spPr>
      </p:pic>
      <p:sp>
        <p:nvSpPr>
          <p:cNvPr id="4" name="CaixaDeTexto 1">
            <a:extLst>
              <a:ext uri="{FF2B5EF4-FFF2-40B4-BE49-F238E27FC236}">
                <a16:creationId xmlns:a16="http://schemas.microsoft.com/office/drawing/2014/main" id="{2E568A54-191C-DDF0-DA6B-0BB83B34CDFA}"/>
              </a:ext>
            </a:extLst>
          </p:cNvPr>
          <p:cNvSpPr txBox="1"/>
          <p:nvPr/>
        </p:nvSpPr>
        <p:spPr>
          <a:xfrm>
            <a:off x="329293" y="5791899"/>
            <a:ext cx="4075131" cy="739048"/>
          </a:xfrm>
          <a:prstGeom prst="rect">
            <a:avLst/>
          </a:prstGeom>
          <a:noFill/>
        </p:spPr>
        <p:txBody>
          <a:bodyPr wrap="square" lIns="91440" tIns="45720" rIns="91440" bIns="4572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Technical Data:</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rPr>
              <a:t>pH</a:t>
            </a: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 6,1</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F2D0AC"/>
                </a:solidFill>
                <a:effectLst/>
                <a:uLnTx/>
                <a:uFillTx/>
                <a:latin typeface="DM Sans"/>
                <a:ea typeface="+mn-ea"/>
                <a:cs typeface="Arial"/>
                <a:sym typeface="Arial"/>
              </a:rPr>
              <a:t>Viscosity</a:t>
            </a:r>
            <a:r>
              <a:rPr kumimoji="0" lang="en-US" sz="1050" b="0" i="0" u="none" strike="noStrike" kern="1200" cap="none" spc="0" normalizeH="0" baseline="0">
                <a:ln>
                  <a:noFill/>
                </a:ln>
                <a:solidFill>
                  <a:srgbClr val="F2D0AC"/>
                </a:solidFill>
                <a:effectLst/>
                <a:uLnTx/>
                <a:uFillTx/>
                <a:latin typeface="DM Sans"/>
                <a:ea typeface="+mn-ea"/>
                <a:cs typeface="Arial"/>
                <a:sym typeface="Arial"/>
              </a:rPr>
              <a:t> (HR-10/plate 40mm/ shear rate 1/s): 914 mPa.s</a:t>
            </a:r>
          </a:p>
        </p:txBody>
      </p:sp>
      <p:sp>
        <p:nvSpPr>
          <p:cNvPr id="6" name="TextBox 5">
            <a:extLst>
              <a:ext uri="{FF2B5EF4-FFF2-40B4-BE49-F238E27FC236}">
                <a16:creationId xmlns:a16="http://schemas.microsoft.com/office/drawing/2014/main" id="{FCECECA7-3FBA-A469-C1E8-5060BAEA35DE}"/>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pic>
        <p:nvPicPr>
          <p:cNvPr id="7" name="Imagem 1">
            <a:extLst>
              <a:ext uri="{FF2B5EF4-FFF2-40B4-BE49-F238E27FC236}">
                <a16:creationId xmlns:a16="http://schemas.microsoft.com/office/drawing/2014/main" id="{630C4348-E597-A613-54BA-71467DC87BB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392677" y="-435648"/>
            <a:ext cx="5143500" cy="6858000"/>
          </a:xfrm>
          <a:prstGeom prst="rect">
            <a:avLst/>
          </a:prstGeom>
        </p:spPr>
      </p:pic>
    </p:spTree>
    <p:extLst>
      <p:ext uri="{BB962C8B-B14F-4D97-AF65-F5344CB8AC3E}">
        <p14:creationId xmlns:p14="http://schemas.microsoft.com/office/powerpoint/2010/main" val="233781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11" name="Imagem 10">
            <a:extLst>
              <a:ext uri="{FF2B5EF4-FFF2-40B4-BE49-F238E27FC236}">
                <a16:creationId xmlns:a16="http://schemas.microsoft.com/office/drawing/2014/main" id="{6EF9E422-D955-6C2E-3B14-5817DF0CD0D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Imagem 17">
            <a:extLst>
              <a:ext uri="{FF2B5EF4-FFF2-40B4-BE49-F238E27FC236}">
                <a16:creationId xmlns:a16="http://schemas.microsoft.com/office/drawing/2014/main" id="{57889F81-72D3-F435-9BBC-50AB114B2C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9712" y="4482358"/>
            <a:ext cx="376777" cy="874889"/>
          </a:xfrm>
          <a:prstGeom prst="rect">
            <a:avLst/>
          </a:prstGeom>
        </p:spPr>
      </p:pic>
      <p:pic>
        <p:nvPicPr>
          <p:cNvPr id="16" name="Imagem 15">
            <a:extLst>
              <a:ext uri="{FF2B5EF4-FFF2-40B4-BE49-F238E27FC236}">
                <a16:creationId xmlns:a16="http://schemas.microsoft.com/office/drawing/2014/main" id="{BAD9F338-93B4-21EF-6389-4B427F8E982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16560" y="3423951"/>
            <a:ext cx="847538" cy="847538"/>
          </a:xfrm>
          <a:prstGeom prst="rect">
            <a:avLst/>
          </a:prstGeom>
        </p:spPr>
      </p:pic>
      <p:sp>
        <p:nvSpPr>
          <p:cNvPr id="2" name="CaixaDeTexto 1">
            <a:extLst>
              <a:ext uri="{FF2B5EF4-FFF2-40B4-BE49-F238E27FC236}">
                <a16:creationId xmlns:a16="http://schemas.microsoft.com/office/drawing/2014/main" id="{CABD42A6-2D5D-8C61-8394-9EF8FAE46E20}"/>
              </a:ext>
            </a:extLst>
          </p:cNvPr>
          <p:cNvSpPr txBox="1"/>
          <p:nvPr/>
        </p:nvSpPr>
        <p:spPr>
          <a:xfrm>
            <a:off x="7822678" y="2037762"/>
            <a:ext cx="2669829" cy="9131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8041A1"/>
                </a:solidFill>
                <a:effectLst/>
                <a:uLnTx/>
                <a:uFillTx/>
                <a:latin typeface="DM Sans Medium" pitchFamily="2" charset="77"/>
                <a:ea typeface="+mn-ea"/>
                <a:cs typeface="Arial"/>
                <a:sym typeface="Arial"/>
              </a:rPr>
              <a:t>Luminous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8041A1"/>
                </a:solidFill>
                <a:effectLst/>
                <a:uLnTx/>
                <a:uFillTx/>
                <a:latin typeface="DM Sans Medium" pitchFamily="2" charset="77"/>
                <a:ea typeface="+mn-ea"/>
                <a:cs typeface="Arial"/>
                <a:sym typeface="Arial"/>
              </a:rPr>
              <a:t>Wax</a:t>
            </a:r>
          </a:p>
        </p:txBody>
      </p:sp>
      <p:sp>
        <p:nvSpPr>
          <p:cNvPr id="3" name="CaixaDeTexto 2">
            <a:extLst>
              <a:ext uri="{FF2B5EF4-FFF2-40B4-BE49-F238E27FC236}">
                <a16:creationId xmlns:a16="http://schemas.microsoft.com/office/drawing/2014/main" id="{094F5A8C-7616-7078-180A-E6E5A1617E98}"/>
              </a:ext>
            </a:extLst>
          </p:cNvPr>
          <p:cNvSpPr txBox="1"/>
          <p:nvPr/>
        </p:nvSpPr>
        <p:spPr>
          <a:xfrm>
            <a:off x="7822677" y="4200808"/>
            <a:ext cx="3970479" cy="1241815"/>
          </a:xfrm>
          <a:prstGeom prst="rect">
            <a:avLst/>
          </a:prstGeom>
          <a:noFill/>
        </p:spPr>
        <p:txBody>
          <a:bodyPr wrap="square" rtlCol="0">
            <a:spAutoFit/>
          </a:bodyPr>
          <a:lstStyle/>
          <a:p>
            <a:pPr defTabSz="1219170">
              <a:buClr>
                <a:srgbClr val="000000"/>
              </a:buClr>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STIMU-TEX® AS: </a:t>
            </a:r>
            <a:r>
              <a:rPr lang="en-US" sz="1067" kern="0">
                <a:solidFill>
                  <a:srgbClr val="4D3C35"/>
                </a:solidFill>
                <a:latin typeface="DM Sans 14pt" pitchFamily="2" charset="77"/>
                <a:cs typeface="Arial"/>
              </a:rPr>
              <a:t>Argania Spinosa Kernel Oil, Butyrospermum Parkii (Shea Butter) Extract, Spent Grain Wax</a:t>
            </a:r>
            <a:r>
              <a:rPr kumimoji="0" lang="en-US" sz="1067" b="0" i="0" u="none" strike="noStrike" kern="0" cap="none" spc="0" normalizeH="0" baseline="30000">
                <a:ln>
                  <a:noFill/>
                </a:ln>
                <a:solidFill>
                  <a:srgbClr val="4D3C35"/>
                </a:solidFill>
                <a:effectLst/>
                <a:uLnTx/>
                <a:uFillTx/>
                <a:latin typeface="DM Sans 14pt" pitchFamily="2" charset="77"/>
                <a:ea typeface="+mn-ea"/>
                <a:cs typeface="Arial"/>
                <a:sym typeface="Arial"/>
              </a:rPr>
              <a:t>2</a:t>
            </a: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1" i="1" u="none" strike="noStrike" kern="0" cap="none" spc="0" normalizeH="0" baseline="0">
                <a:ln>
                  <a:noFill/>
                </a:ln>
                <a:solidFill>
                  <a:srgbClr val="4D3C35"/>
                </a:solidFill>
                <a:effectLst/>
                <a:uLnTx/>
                <a:uFillTx/>
                <a:latin typeface="DM Sans 14pt" pitchFamily="2" charset="77"/>
                <a:ea typeface="+mn-ea"/>
                <a:cs typeface="Arial"/>
                <a:sym typeface="Arial"/>
              </a:rPr>
              <a:t>life’sGLA</a:t>
            </a: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 ’10’ n-6 oil: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Oenothera </a:t>
            </a:r>
            <a:r>
              <a:rPr lang="en-US" sz="1067" kern="0">
                <a:solidFill>
                  <a:srgbClr val="4D3C35"/>
                </a:solidFill>
                <a:latin typeface="DM Sans 14pt" pitchFamily="2" charset="77"/>
                <a:cs typeface="Arial"/>
                <a:sym typeface="Arial"/>
              </a:rPr>
              <a:t>B</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iennis </a:t>
            </a:r>
            <a:r>
              <a:rPr lang="en-US" sz="1067" kern="0">
                <a:solidFill>
                  <a:srgbClr val="4D3C35"/>
                </a:solidFill>
                <a:latin typeface="DM Sans 14pt" pitchFamily="2" charset="77"/>
                <a:cs typeface="Arial"/>
                <a:sym typeface="Arial"/>
              </a:rPr>
              <a:t>S</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eed </a:t>
            </a:r>
            <a:r>
              <a:rPr lang="en-US" sz="1067" kern="0">
                <a:solidFill>
                  <a:srgbClr val="4D3C35"/>
                </a:solidFill>
                <a:latin typeface="DM Sans 14pt" pitchFamily="2" charset="77"/>
                <a:cs typeface="Arial"/>
                <a:sym typeface="Arial"/>
              </a:rPr>
              <a:t>E</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xtract</a:t>
            </a:r>
            <a:r>
              <a:rPr kumimoji="0" lang="en-US" sz="1067" b="0" i="0" u="none" strike="noStrike" kern="0" cap="none" spc="0" normalizeH="0" baseline="30000">
                <a:ln>
                  <a:noFill/>
                </a:ln>
                <a:solidFill>
                  <a:srgbClr val="4D3C35"/>
                </a:solidFill>
                <a:effectLst/>
                <a:uLnTx/>
                <a:uFillTx/>
                <a:latin typeface="DM Sans 14pt" pitchFamily="2" charset="77"/>
                <a:ea typeface="+mn-ea"/>
                <a:cs typeface="Arial"/>
                <a:sym typeface="Arial"/>
              </a:rPr>
              <a:t>2</a:t>
            </a: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ARGAN OIL: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Argania Spinosa Kernel Oil</a:t>
            </a:r>
            <a:r>
              <a:rPr kumimoji="0" lang="en-US" sz="1067" b="0" i="0" u="none" strike="noStrike" kern="0" cap="none" spc="0" normalizeH="0" baseline="30000">
                <a:ln>
                  <a:noFill/>
                </a:ln>
                <a:solidFill>
                  <a:srgbClr val="4D3C35"/>
                </a:solidFill>
                <a:effectLst/>
                <a:uLnTx/>
                <a:uFillTx/>
                <a:latin typeface="DM Sans 14pt" pitchFamily="2" charset="77"/>
                <a:ea typeface="+mn-ea"/>
                <a:cs typeface="Arial"/>
                <a:sym typeface="Arial"/>
              </a:rPr>
              <a:t>2</a:t>
            </a:r>
            <a:endParaRPr kumimoji="0" lang="en-US" sz="1067" b="0" i="0" u="none" strike="noStrike" kern="0" cap="none" spc="0" normalizeH="0" baseline="0">
              <a:ln>
                <a:noFill/>
              </a:ln>
              <a:solidFill>
                <a:srgbClr val="4D3C35"/>
              </a:solidFill>
              <a:effectLst/>
              <a:uLnTx/>
              <a:uFillTx/>
              <a:latin typeface="DM Sans 14pt" pitchFamily="2" charset="77"/>
              <a:ea typeface="+mn-ea"/>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
        <p:nvSpPr>
          <p:cNvPr id="6" name="CaixaDeTexto 5">
            <a:extLst>
              <a:ext uri="{FF2B5EF4-FFF2-40B4-BE49-F238E27FC236}">
                <a16:creationId xmlns:a16="http://schemas.microsoft.com/office/drawing/2014/main" id="{44732C30-B0C3-8F3F-8266-D299BB9E7199}"/>
              </a:ext>
            </a:extLst>
          </p:cNvPr>
          <p:cNvSpPr txBox="1"/>
          <p:nvPr/>
        </p:nvSpPr>
        <p:spPr>
          <a:xfrm>
            <a:off x="7822678" y="2983360"/>
            <a:ext cx="3681745" cy="124181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Get naturally gorgeous, shiny and defined curls with this silky, delightfully wax that ensures deep conditioning with its LockCare complex containing shea butter, spent grain wax, argan oil &amp; oenothera biennis seed extract . It also helps reduce breakage and split ends.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rPr>
              <a:t>Long-lasting fragrance for continuous freshness until the next wash.**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
        <p:nvSpPr>
          <p:cNvPr id="7" name="CaixaDeTexto 6">
            <a:extLst>
              <a:ext uri="{FF2B5EF4-FFF2-40B4-BE49-F238E27FC236}">
                <a16:creationId xmlns:a16="http://schemas.microsoft.com/office/drawing/2014/main" id="{C6EA76E0-9EA1-B3A1-506E-0F05E74C4B8D}"/>
              </a:ext>
            </a:extLst>
          </p:cNvPr>
          <p:cNvSpPr txBox="1"/>
          <p:nvPr/>
        </p:nvSpPr>
        <p:spPr>
          <a:xfrm>
            <a:off x="8256761" y="1521192"/>
            <a:ext cx="3645529" cy="4205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a:ln>
                  <a:noFill/>
                </a:ln>
                <a:solidFill>
                  <a:srgbClr val="4D3C35"/>
                </a:solidFill>
                <a:effectLst/>
                <a:uLnTx/>
                <a:uFillTx/>
                <a:latin typeface="Lora Medium Roman" pitchFamily="2" charset="77"/>
                <a:ea typeface="+mn-ea"/>
                <a:cs typeface="Arial"/>
                <a:sym typeface="Arial"/>
              </a:rPr>
              <a:t>Lock &amp; Style</a:t>
            </a:r>
          </a:p>
        </p:txBody>
      </p:sp>
      <p:pic>
        <p:nvPicPr>
          <p:cNvPr id="9" name="Imagem 8">
            <a:extLst>
              <a:ext uri="{FF2B5EF4-FFF2-40B4-BE49-F238E27FC236}">
                <a16:creationId xmlns:a16="http://schemas.microsoft.com/office/drawing/2014/main" id="{F1E81323-7248-7D37-748D-D688C033D6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87429" y="1562229"/>
            <a:ext cx="369332" cy="369332"/>
          </a:xfrm>
          <a:prstGeom prst="rect">
            <a:avLst/>
          </a:prstGeom>
        </p:spPr>
      </p:pic>
      <p:sp>
        <p:nvSpPr>
          <p:cNvPr id="8" name="CaixaDeTexto 7">
            <a:extLst>
              <a:ext uri="{FF2B5EF4-FFF2-40B4-BE49-F238E27FC236}">
                <a16:creationId xmlns:a16="http://schemas.microsoft.com/office/drawing/2014/main" id="{5EAA65D5-580A-31BE-75B5-034B007045DF}"/>
              </a:ext>
            </a:extLst>
          </p:cNvPr>
          <p:cNvSpPr txBox="1"/>
          <p:nvPr/>
        </p:nvSpPr>
        <p:spPr>
          <a:xfrm>
            <a:off x="7891443" y="1579055"/>
            <a:ext cx="365317"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a:ln>
                  <a:noFill/>
                </a:ln>
                <a:solidFill>
                  <a:srgbClr val="EBCFAF"/>
                </a:solidFill>
                <a:effectLst/>
                <a:uLnTx/>
                <a:uFillTx/>
                <a:latin typeface="Lora Medium Roman" pitchFamily="2" charset="77"/>
                <a:ea typeface="+mn-ea"/>
                <a:cs typeface="Arial"/>
                <a:sym typeface="Arial"/>
              </a:rPr>
              <a:t>3</a:t>
            </a:r>
            <a:endParaRPr kumimoji="0" lang="en-US" sz="1200" b="0" i="0" u="none" strike="noStrike" kern="0" cap="none" spc="0" normalizeH="0" baseline="0">
              <a:ln>
                <a:noFill/>
              </a:ln>
              <a:solidFill>
                <a:srgbClr val="EBCFAF"/>
              </a:solidFill>
              <a:effectLst/>
              <a:uLnTx/>
              <a:uFillTx/>
              <a:latin typeface="Lora Medium Roman" pitchFamily="2" charset="77"/>
              <a:ea typeface="+mn-ea"/>
              <a:cs typeface="Arial"/>
              <a:sym typeface="Arial"/>
            </a:endParaRPr>
          </a:p>
        </p:txBody>
      </p:sp>
      <p:sp>
        <p:nvSpPr>
          <p:cNvPr id="4" name="TextBox 3">
            <a:extLst>
              <a:ext uri="{FF2B5EF4-FFF2-40B4-BE49-F238E27FC236}">
                <a16:creationId xmlns:a16="http://schemas.microsoft.com/office/drawing/2014/main" id="{C72B601D-2864-2DF2-BBE6-BC84049ABEC6}"/>
              </a:ext>
            </a:extLst>
          </p:cNvPr>
          <p:cNvSpPr txBox="1"/>
          <p:nvPr/>
        </p:nvSpPr>
        <p:spPr>
          <a:xfrm rot="16200000">
            <a:off x="8576902" y="3402542"/>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4D3C35"/>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13" name="CaixaDeTexto 10">
            <a:extLst>
              <a:ext uri="{FF2B5EF4-FFF2-40B4-BE49-F238E27FC236}">
                <a16:creationId xmlns:a16="http://schemas.microsoft.com/office/drawing/2014/main" id="{18327288-7314-4E99-EC1C-BB1D243C4F53}"/>
              </a:ext>
            </a:extLst>
          </p:cNvPr>
          <p:cNvSpPr txBox="1"/>
          <p:nvPr/>
        </p:nvSpPr>
        <p:spPr>
          <a:xfrm>
            <a:off x="5826489" y="4413687"/>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LockCare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complex</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14" name="CaixaDeTexto 11">
            <a:extLst>
              <a:ext uri="{FF2B5EF4-FFF2-40B4-BE49-F238E27FC236}">
                <a16:creationId xmlns:a16="http://schemas.microsoft.com/office/drawing/2014/main" id="{5244D042-5421-5992-448B-8CF775291E9A}"/>
              </a:ext>
            </a:extLst>
          </p:cNvPr>
          <p:cNvSpPr txBox="1"/>
          <p:nvPr/>
        </p:nvSpPr>
        <p:spPr>
          <a:xfrm>
            <a:off x="5826489" y="4919802"/>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LockScent™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technology</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12" name="CaixaDeTexto 11">
            <a:extLst>
              <a:ext uri="{FF2B5EF4-FFF2-40B4-BE49-F238E27FC236}">
                <a16:creationId xmlns:a16="http://schemas.microsoft.com/office/drawing/2014/main" id="{2A05D2D6-2E70-4427-CA3F-9F31954D664D}"/>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4D3C35"/>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4D3C35"/>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945FB2"/>
                </a:solidFill>
                <a:effectLst/>
                <a:uLnTx/>
                <a:uFillTx/>
                <a:latin typeface="Lora Medium" pitchFamily="2" charset="0"/>
                <a:ea typeface="+mn-ea"/>
                <a:cs typeface="Arial"/>
                <a:sym typeface="Arial"/>
              </a:rPr>
              <a:t>DAY 1</a:t>
            </a:r>
          </a:p>
        </p:txBody>
      </p:sp>
      <p:pic>
        <p:nvPicPr>
          <p:cNvPr id="19" name="Graphic 18">
            <a:extLst>
              <a:ext uri="{FF2B5EF4-FFF2-40B4-BE49-F238E27FC236}">
                <a16:creationId xmlns:a16="http://schemas.microsoft.com/office/drawing/2014/main" id="{88FDAFEF-B39C-9C42-98CF-C17B26D52CE3}"/>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110258" y="751370"/>
            <a:ext cx="556299" cy="558541"/>
          </a:xfrm>
          <a:prstGeom prst="rect">
            <a:avLst/>
          </a:prstGeom>
        </p:spPr>
      </p:pic>
      <p:pic>
        <p:nvPicPr>
          <p:cNvPr id="20" name="Graphic 19">
            <a:extLst>
              <a:ext uri="{FF2B5EF4-FFF2-40B4-BE49-F238E27FC236}">
                <a16:creationId xmlns:a16="http://schemas.microsoft.com/office/drawing/2014/main" id="{1A90BE2B-7E0C-AFBB-ECE1-030632D74158}"/>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1082485" y="142798"/>
            <a:ext cx="569433" cy="571728"/>
          </a:xfrm>
          <a:prstGeom prst="rect">
            <a:avLst/>
          </a:prstGeom>
        </p:spPr>
      </p:pic>
      <p:sp>
        <p:nvSpPr>
          <p:cNvPr id="22" name="TextBox 21">
            <a:extLst>
              <a:ext uri="{FF2B5EF4-FFF2-40B4-BE49-F238E27FC236}">
                <a16:creationId xmlns:a16="http://schemas.microsoft.com/office/drawing/2014/main" id="{61CFD8E7-07FD-AC94-AE33-36B63EE73B1D}"/>
              </a:ext>
            </a:extLst>
          </p:cNvPr>
          <p:cNvSpPr txBox="1"/>
          <p:nvPr/>
        </p:nvSpPr>
        <p:spPr>
          <a:xfrm>
            <a:off x="2143278" y="902999"/>
            <a:ext cx="1910878" cy="910888"/>
          </a:xfrm>
          <a:prstGeom prst="roundRect">
            <a:avLst/>
          </a:prstGeom>
          <a:solidFill>
            <a:srgbClr val="945FB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More than </a:t>
            </a: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85 %</a:t>
            </a: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 of consumers with coily hair noticed </a:t>
            </a:r>
            <a:r>
              <a:rPr kumimoji="0" lang="en-US" sz="1050" b="1" i="0" u="none" strike="noStrike" kern="1200" cap="none" spc="0" normalizeH="0" baseline="0">
                <a:ln>
                  <a:noFill/>
                </a:ln>
                <a:solidFill>
                  <a:srgbClr val="EBCFAF"/>
                </a:solidFill>
                <a:effectLst/>
                <a:uLnTx/>
                <a:uFillTx/>
                <a:latin typeface="DM Sans 14pt" panose="020B0604020202020204"/>
                <a:ea typeface="+mn-ea"/>
                <a:cs typeface="+mn-cs"/>
              </a:rPr>
              <a:t>silky and shiny hair after application</a:t>
            </a: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a:t>
            </a:r>
          </a:p>
        </p:txBody>
      </p:sp>
      <p:sp>
        <p:nvSpPr>
          <p:cNvPr id="15" name="TextBox 14">
            <a:extLst>
              <a:ext uri="{FF2B5EF4-FFF2-40B4-BE49-F238E27FC236}">
                <a16:creationId xmlns:a16="http://schemas.microsoft.com/office/drawing/2014/main" id="{6E2B6222-FA1E-264D-BD8C-CED8D52ED0A8}"/>
              </a:ext>
            </a:extLst>
          </p:cNvPr>
          <p:cNvSpPr txBox="1"/>
          <p:nvPr/>
        </p:nvSpPr>
        <p:spPr>
          <a:xfrm>
            <a:off x="254444" y="6005493"/>
            <a:ext cx="2524880"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000000"/>
                </a:solidFill>
                <a:effectLst/>
                <a:uLnTx/>
                <a:uFillTx/>
                <a:latin typeface="DM Sans 14pt" panose="020B0604020202020204"/>
                <a:ea typeface="+mn-ea"/>
                <a:cs typeface="+mn-cs"/>
              </a:rPr>
              <a:t>*</a:t>
            </a: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 Sensory test – 2023 – n=30 - overall fragrance intensity of the wash day routine (day 1) versus refreshing routine (day 1 + day 4 + day 7) on Hair Swatches</a:t>
            </a:r>
          </a:p>
        </p:txBody>
      </p:sp>
      <p:sp>
        <p:nvSpPr>
          <p:cNvPr id="17" name="TextBox 16">
            <a:extLst>
              <a:ext uri="{FF2B5EF4-FFF2-40B4-BE49-F238E27FC236}">
                <a16:creationId xmlns:a16="http://schemas.microsoft.com/office/drawing/2014/main" id="{54F1B792-BBE8-B06F-EF33-559C93703E11}"/>
              </a:ext>
            </a:extLst>
          </p:cNvPr>
          <p:cNvSpPr txBox="1"/>
          <p:nvPr/>
        </p:nvSpPr>
        <p:spPr>
          <a:xfrm rot="19576335">
            <a:off x="7203836" y="5885852"/>
            <a:ext cx="255815" cy="23596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30000">
                <a:ln>
                  <a:noFill/>
                </a:ln>
                <a:solidFill>
                  <a:srgbClr val="EBCFAF"/>
                </a:solidFill>
                <a:effectLst/>
                <a:uLnTx/>
                <a:uFillTx/>
                <a:latin typeface="DM Sans 14pt" pitchFamily="2" charset="0"/>
                <a:ea typeface="+mn-ea"/>
                <a:cs typeface="Arial"/>
                <a:sym typeface="Arial"/>
              </a:rPr>
              <a:t>1</a:t>
            </a:r>
          </a:p>
        </p:txBody>
      </p:sp>
      <p:sp>
        <p:nvSpPr>
          <p:cNvPr id="21" name="TextBox 20">
            <a:extLst>
              <a:ext uri="{FF2B5EF4-FFF2-40B4-BE49-F238E27FC236}">
                <a16:creationId xmlns:a16="http://schemas.microsoft.com/office/drawing/2014/main" id="{290E2894-C7F8-56EA-1763-129F366506E0}"/>
              </a:ext>
            </a:extLst>
          </p:cNvPr>
          <p:cNvSpPr txBox="1"/>
          <p:nvPr/>
        </p:nvSpPr>
        <p:spPr>
          <a:xfrm>
            <a:off x="3466720" y="6467434"/>
            <a:ext cx="6158592" cy="307777"/>
          </a:xfrm>
          <a:prstGeom prst="rect">
            <a:avLst/>
          </a:prstGeom>
          <a:noFill/>
        </p:spPr>
        <p:txBody>
          <a:bodyPr wrap="square">
            <a:spAutoFit/>
          </a:bodyPr>
          <a:lstStyle/>
          <a:p>
            <a:pPr marL="685800" lvl="1" indent="-228600" defTabSz="1219170">
              <a:buClr>
                <a:srgbClr val="000000"/>
              </a:buClr>
              <a:buFontTx/>
              <a:buAutoNum type="arabicPeriod"/>
              <a:defRPr/>
            </a:pPr>
            <a:r>
              <a:rPr kumimoji="0" lang="en-US" sz="700" b="0" i="0" u="none" strike="noStrike" kern="0" cap="none" spc="0" normalizeH="0" baseline="0">
                <a:ln>
                  <a:noFill/>
                </a:ln>
                <a:solidFill>
                  <a:srgbClr val="4D3C35"/>
                </a:solidFill>
                <a:effectLst/>
                <a:uLnTx/>
                <a:uFillTx/>
                <a:latin typeface="DM Sans 14pt" pitchFamily="2" charset="77"/>
                <a:ea typeface="+mn-ea"/>
                <a:cs typeface="Arial"/>
                <a:sym typeface="Arial"/>
              </a:rPr>
              <a:t>ISO 16128</a:t>
            </a:r>
          </a:p>
          <a:p>
            <a:pPr marL="685800" lvl="1" indent="-228600" defTabSz="1219170">
              <a:buClr>
                <a:srgbClr val="000000"/>
              </a:buClr>
              <a:buFontTx/>
              <a:buAutoNum type="arabicPeriod"/>
              <a:defRPr/>
            </a:pPr>
            <a:r>
              <a:rPr lang="en-US" sz="700" kern="0">
                <a:solidFill>
                  <a:srgbClr val="4D3C35"/>
                </a:solidFill>
                <a:latin typeface="DM Sans 14pt" pitchFamily="2" charset="77"/>
                <a:cs typeface="Arial"/>
                <a:sym typeface="Arial"/>
              </a:rPr>
              <a:t>INCI (Active)</a:t>
            </a:r>
            <a:endParaRPr kumimoji="0" lang="en-US" sz="700"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0060935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15" name="Imagem 14">
            <a:extLst>
              <a:ext uri="{FF2B5EF4-FFF2-40B4-BE49-F238E27FC236}">
                <a16:creationId xmlns:a16="http://schemas.microsoft.com/office/drawing/2014/main" id="{6B0EB521-A4AF-159A-9B2E-20B3BC9F5F5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CaixaDeTexto 5">
            <a:extLst>
              <a:ext uri="{FF2B5EF4-FFF2-40B4-BE49-F238E27FC236}">
                <a16:creationId xmlns:a16="http://schemas.microsoft.com/office/drawing/2014/main" id="{E387DE95-C4F9-042F-F97F-A53323E72F21}"/>
              </a:ext>
            </a:extLst>
          </p:cNvPr>
          <p:cNvSpPr txBox="1"/>
          <p:nvPr/>
        </p:nvSpPr>
        <p:spPr>
          <a:xfrm>
            <a:off x="5960493" y="4929768"/>
            <a:ext cx="1206872" cy="70769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333" kern="0">
                <a:solidFill>
                  <a:srgbClr val="EBCFAF"/>
                </a:solidFill>
                <a:latin typeface="DM Sans 14pt" pitchFamily="2" charset="77"/>
                <a:cs typeface="Arial"/>
                <a:sym typeface="Arial"/>
              </a:rPr>
              <a:t>D</a:t>
            </a: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ivide your hair into 6 or more sections.</a:t>
            </a:r>
          </a:p>
        </p:txBody>
      </p:sp>
      <p:sp>
        <p:nvSpPr>
          <p:cNvPr id="7" name="CaixaDeTexto 6">
            <a:extLst>
              <a:ext uri="{FF2B5EF4-FFF2-40B4-BE49-F238E27FC236}">
                <a16:creationId xmlns:a16="http://schemas.microsoft.com/office/drawing/2014/main" id="{9DE0EC84-8088-65CB-4108-3E93A0556855}"/>
              </a:ext>
            </a:extLst>
          </p:cNvPr>
          <p:cNvSpPr txBox="1"/>
          <p:nvPr/>
        </p:nvSpPr>
        <p:spPr>
          <a:xfrm>
            <a:off x="8226480" y="4929769"/>
            <a:ext cx="1588697" cy="111793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Apply the luminous wax to each section of the hair and massage with the fingertips.</a:t>
            </a:r>
          </a:p>
        </p:txBody>
      </p:sp>
      <p:sp>
        <p:nvSpPr>
          <p:cNvPr id="8" name="CaixaDeTexto 7">
            <a:extLst>
              <a:ext uri="{FF2B5EF4-FFF2-40B4-BE49-F238E27FC236}">
                <a16:creationId xmlns:a16="http://schemas.microsoft.com/office/drawing/2014/main" id="{4B122B81-F9B5-22B7-0046-62DDAA0DA770}"/>
              </a:ext>
            </a:extLst>
          </p:cNvPr>
          <p:cNvSpPr txBox="1"/>
          <p:nvPr/>
        </p:nvSpPr>
        <p:spPr>
          <a:xfrm>
            <a:off x="10393946" y="4929768"/>
            <a:ext cx="1194612" cy="70769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Style your hair by braiding for example.</a:t>
            </a:r>
          </a:p>
        </p:txBody>
      </p:sp>
      <p:sp>
        <p:nvSpPr>
          <p:cNvPr id="9" name="CaixaDeTexto 8">
            <a:extLst>
              <a:ext uri="{FF2B5EF4-FFF2-40B4-BE49-F238E27FC236}">
                <a16:creationId xmlns:a16="http://schemas.microsoft.com/office/drawing/2014/main" id="{00049903-3A51-6B03-A58E-FCAE8DF4AEC8}"/>
              </a:ext>
            </a:extLst>
          </p:cNvPr>
          <p:cNvSpPr txBox="1"/>
          <p:nvPr/>
        </p:nvSpPr>
        <p:spPr>
          <a:xfrm>
            <a:off x="10418630" y="5823644"/>
            <a:ext cx="1939628" cy="19499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667" b="0" i="0" u="none" strike="noStrike" kern="0" cap="none" spc="0" normalizeH="0" baseline="0">
                <a:ln>
                  <a:noFill/>
                </a:ln>
                <a:solidFill>
                  <a:srgbClr val="EBCFAF"/>
                </a:solidFill>
                <a:effectLst/>
                <a:uLnTx/>
                <a:uFillTx/>
                <a:latin typeface="DM Sans 14pt" pitchFamily="2" charset="77"/>
                <a:ea typeface="+mn-ea"/>
                <a:cs typeface="Arial"/>
                <a:sym typeface="Arial"/>
              </a:rPr>
              <a:t>Leave-on product </a:t>
            </a:r>
          </a:p>
        </p:txBody>
      </p:sp>
      <p:sp>
        <p:nvSpPr>
          <p:cNvPr id="4" name="CaixaDeTexto 3">
            <a:extLst>
              <a:ext uri="{FF2B5EF4-FFF2-40B4-BE49-F238E27FC236}">
                <a16:creationId xmlns:a16="http://schemas.microsoft.com/office/drawing/2014/main" id="{EEC9B76C-1153-1C84-1BB7-E64C571E3077}"/>
              </a:ext>
            </a:extLst>
          </p:cNvPr>
          <p:cNvSpPr txBox="1"/>
          <p:nvPr/>
        </p:nvSpPr>
        <p:spPr>
          <a:xfrm>
            <a:off x="5314495" y="4298244"/>
            <a:ext cx="3440317" cy="50276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DM Sans Medium" pitchFamily="2" charset="77"/>
                <a:ea typeface="+mn-ea"/>
                <a:cs typeface="Arial"/>
                <a:sym typeface="Arial"/>
              </a:rPr>
              <a:t>How to use</a:t>
            </a:r>
          </a:p>
        </p:txBody>
      </p:sp>
      <p:sp>
        <p:nvSpPr>
          <p:cNvPr id="16" name="CaixaDeTexto 15">
            <a:extLst>
              <a:ext uri="{FF2B5EF4-FFF2-40B4-BE49-F238E27FC236}">
                <a16:creationId xmlns:a16="http://schemas.microsoft.com/office/drawing/2014/main" id="{3B92A2D8-4424-E662-2971-8CA948FCEF5F}"/>
              </a:ext>
            </a:extLst>
          </p:cNvPr>
          <p:cNvSpPr txBox="1"/>
          <p:nvPr/>
        </p:nvSpPr>
        <p:spPr>
          <a:xfrm>
            <a:off x="899157" y="4929769"/>
            <a:ext cx="3707376" cy="13230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The expert tip:</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For optimal use, it can be combined with the Hydration mousse to create a beautiful style for braid-out or to define natural curls. The Luminous wax is compatible with the LOC method, at the "Oil" stage.</a:t>
            </a:r>
          </a:p>
        </p:txBody>
      </p:sp>
      <p:pic>
        <p:nvPicPr>
          <p:cNvPr id="2" name="Imagem 1">
            <a:extLst>
              <a:ext uri="{FF2B5EF4-FFF2-40B4-BE49-F238E27FC236}">
                <a16:creationId xmlns:a16="http://schemas.microsoft.com/office/drawing/2014/main" id="{8F0EFBC7-D18C-B5F9-3C49-3FBFA0749B64}"/>
              </a:ext>
            </a:extLst>
          </p:cNvPr>
          <p:cNvPicPr>
            <a:picLocks noChangeAspect="1"/>
          </p:cNvPicPr>
          <p:nvPr/>
        </p:nvPicPr>
        <p:blipFill>
          <a:blip r:embed="rId4"/>
          <a:stretch>
            <a:fillRect/>
          </a:stretch>
        </p:blipFill>
        <p:spPr>
          <a:xfrm>
            <a:off x="5516642" y="4929767"/>
            <a:ext cx="437291" cy="437291"/>
          </a:xfrm>
          <a:prstGeom prst="rect">
            <a:avLst/>
          </a:prstGeom>
        </p:spPr>
      </p:pic>
      <p:pic>
        <p:nvPicPr>
          <p:cNvPr id="3" name="Imagem 2">
            <a:extLst>
              <a:ext uri="{FF2B5EF4-FFF2-40B4-BE49-F238E27FC236}">
                <a16:creationId xmlns:a16="http://schemas.microsoft.com/office/drawing/2014/main" id="{BB4DAFBC-6302-13E6-C356-9071A4ECCA9A}"/>
              </a:ext>
            </a:extLst>
          </p:cNvPr>
          <p:cNvPicPr>
            <a:picLocks noChangeAspect="1"/>
          </p:cNvPicPr>
          <p:nvPr/>
        </p:nvPicPr>
        <p:blipFill>
          <a:blip r:embed="rId5"/>
          <a:stretch>
            <a:fillRect/>
          </a:stretch>
        </p:blipFill>
        <p:spPr>
          <a:xfrm>
            <a:off x="7787822" y="4929766"/>
            <a:ext cx="437291" cy="437291"/>
          </a:xfrm>
          <a:prstGeom prst="rect">
            <a:avLst/>
          </a:prstGeom>
        </p:spPr>
      </p:pic>
      <p:pic>
        <p:nvPicPr>
          <p:cNvPr id="5" name="Imagem 4">
            <a:extLst>
              <a:ext uri="{FF2B5EF4-FFF2-40B4-BE49-F238E27FC236}">
                <a16:creationId xmlns:a16="http://schemas.microsoft.com/office/drawing/2014/main" id="{F1996337-BDE2-E937-FDD0-469B6BFD79C8}"/>
              </a:ext>
            </a:extLst>
          </p:cNvPr>
          <p:cNvPicPr>
            <a:picLocks noChangeAspect="1"/>
          </p:cNvPicPr>
          <p:nvPr/>
        </p:nvPicPr>
        <p:blipFill>
          <a:blip r:embed="rId6"/>
          <a:stretch>
            <a:fillRect/>
          </a:stretch>
        </p:blipFill>
        <p:spPr>
          <a:xfrm>
            <a:off x="9969067" y="4929765"/>
            <a:ext cx="437291" cy="437291"/>
          </a:xfrm>
          <a:prstGeom prst="rect">
            <a:avLst/>
          </a:prstGeom>
        </p:spPr>
      </p:pic>
      <p:pic>
        <p:nvPicPr>
          <p:cNvPr id="12" name="Imagem 11">
            <a:extLst>
              <a:ext uri="{FF2B5EF4-FFF2-40B4-BE49-F238E27FC236}">
                <a16:creationId xmlns:a16="http://schemas.microsoft.com/office/drawing/2014/main" id="{C4D861F8-816E-EC28-4FD5-31540901B0BC}"/>
              </a:ext>
            </a:extLst>
          </p:cNvPr>
          <p:cNvPicPr>
            <a:picLocks noChangeAspect="1"/>
          </p:cNvPicPr>
          <p:nvPr/>
        </p:nvPicPr>
        <p:blipFill>
          <a:blip r:embed="rId7"/>
          <a:stretch>
            <a:fillRect/>
          </a:stretch>
        </p:blipFill>
        <p:spPr>
          <a:xfrm>
            <a:off x="456575" y="4929764"/>
            <a:ext cx="437291" cy="437291"/>
          </a:xfrm>
          <a:prstGeom prst="rect">
            <a:avLst/>
          </a:prstGeom>
        </p:spPr>
      </p:pic>
      <p:sp>
        <p:nvSpPr>
          <p:cNvPr id="10" name="CaixaDeTexto 9">
            <a:extLst>
              <a:ext uri="{FF2B5EF4-FFF2-40B4-BE49-F238E27FC236}">
                <a16:creationId xmlns:a16="http://schemas.microsoft.com/office/drawing/2014/main" id="{D378C087-E77A-E9F0-166E-AC855DF891EE}"/>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1</a:t>
            </a:r>
          </a:p>
        </p:txBody>
      </p:sp>
      <p:sp>
        <p:nvSpPr>
          <p:cNvPr id="11" name="TextBox 10">
            <a:extLst>
              <a:ext uri="{FF2B5EF4-FFF2-40B4-BE49-F238E27FC236}">
                <a16:creationId xmlns:a16="http://schemas.microsoft.com/office/drawing/2014/main" id="{850C321E-BDBD-7DAF-098C-67616C17BDBD}"/>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2412662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6" name="Imagem 5">
            <a:extLst>
              <a:ext uri="{FF2B5EF4-FFF2-40B4-BE49-F238E27FC236}">
                <a16:creationId xmlns:a16="http://schemas.microsoft.com/office/drawing/2014/main" id="{EF892BAD-397B-7FF3-444F-287259338E3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Imagem 11">
            <a:extLst>
              <a:ext uri="{FF2B5EF4-FFF2-40B4-BE49-F238E27FC236}">
                <a16:creationId xmlns:a16="http://schemas.microsoft.com/office/drawing/2014/main" id="{C4D861F8-816E-EC28-4FD5-31540901B0BC}"/>
              </a:ext>
            </a:extLst>
          </p:cNvPr>
          <p:cNvPicPr>
            <a:picLocks noChangeAspect="1"/>
          </p:cNvPicPr>
          <p:nvPr/>
        </p:nvPicPr>
        <p:blipFill>
          <a:blip r:embed="rId4"/>
          <a:stretch>
            <a:fillRect/>
          </a:stretch>
        </p:blipFill>
        <p:spPr>
          <a:xfrm>
            <a:off x="435301" y="4929764"/>
            <a:ext cx="437291" cy="437291"/>
          </a:xfrm>
          <a:prstGeom prst="rect">
            <a:avLst/>
          </a:prstGeom>
        </p:spPr>
      </p:pic>
      <p:sp>
        <p:nvSpPr>
          <p:cNvPr id="10" name="TextBox 9">
            <a:extLst>
              <a:ext uri="{FF2B5EF4-FFF2-40B4-BE49-F238E27FC236}">
                <a16:creationId xmlns:a16="http://schemas.microsoft.com/office/drawing/2014/main" id="{8D75BD26-8628-48EF-E1AC-E64FA5C6787F}"/>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11" name="TextBox 10">
            <a:extLst>
              <a:ext uri="{FF2B5EF4-FFF2-40B4-BE49-F238E27FC236}">
                <a16:creationId xmlns:a16="http://schemas.microsoft.com/office/drawing/2014/main" id="{EA2A1D49-0948-8AE3-04D1-76A1BDC55D98}"/>
              </a:ext>
            </a:extLst>
          </p:cNvPr>
          <p:cNvSpPr txBox="1"/>
          <p:nvPr/>
        </p:nvSpPr>
        <p:spPr>
          <a:xfrm>
            <a:off x="7491932" y="4825243"/>
            <a:ext cx="411680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75 %</a:t>
            </a:r>
            <a:r>
              <a:rPr kumimoji="0" lang="en-US" sz="1600" b="0" i="0" u="none" strike="noStrike" kern="1200" cap="none" spc="0" normalizeH="0" baseline="0">
                <a:ln>
                  <a:noFill/>
                </a:ln>
                <a:solidFill>
                  <a:srgbClr val="EBCFAF"/>
                </a:solidFill>
                <a:effectLst/>
                <a:uLnTx/>
                <a:uFillTx/>
                <a:latin typeface="DM Sans 14pt" panose="020B0604020202020204"/>
                <a:ea typeface="+mn-ea"/>
                <a:cs typeface="+mn-cs"/>
              </a:rPr>
              <a:t> of consumers found that the Luminous Wax has </a:t>
            </a: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good properties in holding curls.*</a:t>
            </a:r>
          </a:p>
        </p:txBody>
      </p:sp>
      <p:sp>
        <p:nvSpPr>
          <p:cNvPr id="13" name="TextBox 12">
            <a:extLst>
              <a:ext uri="{FF2B5EF4-FFF2-40B4-BE49-F238E27FC236}">
                <a16:creationId xmlns:a16="http://schemas.microsoft.com/office/drawing/2014/main" id="{89E84557-979A-072E-4D6D-F42B64DD3C80}"/>
              </a:ext>
            </a:extLst>
          </p:cNvPr>
          <p:cNvSpPr txBox="1"/>
          <p:nvPr/>
        </p:nvSpPr>
        <p:spPr>
          <a:xfrm>
            <a:off x="1006608" y="4849040"/>
            <a:ext cx="536345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panose="020B0604020202020204"/>
                <a:ea typeface="+mn-ea"/>
                <a:cs typeface="+mn-cs"/>
              </a:rPr>
              <a:t>According to </a:t>
            </a: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95 % </a:t>
            </a:r>
            <a:r>
              <a:rPr kumimoji="0" lang="en-US" sz="1600" i="0" u="none" strike="noStrike" kern="1200" cap="none" spc="0" normalizeH="0" baseline="0">
                <a:ln>
                  <a:noFill/>
                </a:ln>
                <a:solidFill>
                  <a:srgbClr val="EBCFAF"/>
                </a:solidFill>
                <a:effectLst/>
                <a:uLnTx/>
                <a:uFillTx/>
                <a:latin typeface="DM Sans 14pt" panose="020B0604020202020204"/>
                <a:ea typeface="+mn-ea"/>
                <a:cs typeface="+mn-cs"/>
              </a:rPr>
              <a:t>of consumers</a:t>
            </a:r>
            <a:r>
              <a:rPr kumimoji="0" lang="en-US" sz="1600" b="0" i="0" u="none" strike="noStrike" kern="1200" cap="none" spc="0" normalizeH="0" baseline="0">
                <a:ln>
                  <a:noFill/>
                </a:ln>
                <a:solidFill>
                  <a:srgbClr val="EBCFAF"/>
                </a:solidFill>
                <a:effectLst/>
                <a:uLnTx/>
                <a:uFillTx/>
                <a:latin typeface="DM Sans 14pt" panose="020B0604020202020204"/>
                <a:ea typeface="+mn-ea"/>
                <a:cs typeface="+mn-cs"/>
              </a:rPr>
              <a:t>, the Luminous  Wax left </a:t>
            </a: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nourished hair without a sticky effect.*</a:t>
            </a:r>
            <a:endParaRPr kumimoji="0" lang="en-US" sz="1600" b="1" i="0" u="none" strike="noStrike" kern="1200" cap="none" spc="0" normalizeH="0" baseline="0">
              <a:ln>
                <a:noFill/>
              </a:ln>
              <a:solidFill>
                <a:srgbClr val="000000"/>
              </a:solidFill>
              <a:effectLst/>
              <a:uLnTx/>
              <a:uFillTx/>
              <a:latin typeface="DM Sans 14pt" panose="020B0604020202020204"/>
              <a:ea typeface="+mn-ea"/>
              <a:cs typeface="+mn-cs"/>
            </a:endParaRPr>
          </a:p>
        </p:txBody>
      </p:sp>
      <p:sp>
        <p:nvSpPr>
          <p:cNvPr id="14" name="TextBox 13">
            <a:extLst>
              <a:ext uri="{FF2B5EF4-FFF2-40B4-BE49-F238E27FC236}">
                <a16:creationId xmlns:a16="http://schemas.microsoft.com/office/drawing/2014/main" id="{A88AD693-21DF-33EC-D255-529AA65197FA}"/>
              </a:ext>
            </a:extLst>
          </p:cNvPr>
          <p:cNvSpPr txBox="1"/>
          <p:nvPr/>
        </p:nvSpPr>
        <p:spPr>
          <a:xfrm>
            <a:off x="1017531" y="5721126"/>
            <a:ext cx="457968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panose="020B0604020202020204"/>
                <a:ea typeface="+mn-ea"/>
                <a:cs typeface="+mn-cs"/>
              </a:rPr>
              <a:t>More than </a:t>
            </a: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85 %</a:t>
            </a:r>
            <a:r>
              <a:rPr kumimoji="0" lang="en-US" sz="1600" b="0" i="0" u="none" strike="noStrike" kern="1200" cap="none" spc="0" normalizeH="0" baseline="0">
                <a:ln>
                  <a:noFill/>
                </a:ln>
                <a:solidFill>
                  <a:srgbClr val="EBCFAF"/>
                </a:solidFill>
                <a:effectLst/>
                <a:uLnTx/>
                <a:uFillTx/>
                <a:latin typeface="DM Sans 14pt" panose="020B0604020202020204"/>
                <a:ea typeface="+mn-ea"/>
                <a:cs typeface="+mn-cs"/>
              </a:rPr>
              <a:t> of consumers noticed </a:t>
            </a: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silky and shiny hair after application.*</a:t>
            </a:r>
            <a:endParaRPr kumimoji="0" lang="en-US" sz="1600" b="1" i="0" u="none" strike="noStrike" kern="1200" cap="none" spc="0" normalizeH="0" baseline="0">
              <a:ln>
                <a:noFill/>
              </a:ln>
              <a:solidFill>
                <a:srgbClr val="000000"/>
              </a:solidFill>
              <a:effectLst/>
              <a:uLnTx/>
              <a:uFillTx/>
              <a:latin typeface="DM Sans 14pt" panose="020B0604020202020204"/>
              <a:ea typeface="+mn-ea"/>
              <a:cs typeface="+mn-cs"/>
            </a:endParaRPr>
          </a:p>
        </p:txBody>
      </p:sp>
      <p:pic>
        <p:nvPicPr>
          <p:cNvPr id="17" name="Imagem 11">
            <a:extLst>
              <a:ext uri="{FF2B5EF4-FFF2-40B4-BE49-F238E27FC236}">
                <a16:creationId xmlns:a16="http://schemas.microsoft.com/office/drawing/2014/main" id="{41062584-B2FE-115A-7B70-F7382494ECEE}"/>
              </a:ext>
            </a:extLst>
          </p:cNvPr>
          <p:cNvPicPr>
            <a:picLocks noChangeAspect="1"/>
          </p:cNvPicPr>
          <p:nvPr/>
        </p:nvPicPr>
        <p:blipFill>
          <a:blip r:embed="rId4"/>
          <a:stretch>
            <a:fillRect/>
          </a:stretch>
        </p:blipFill>
        <p:spPr>
          <a:xfrm>
            <a:off x="443839" y="5745626"/>
            <a:ext cx="437291" cy="437291"/>
          </a:xfrm>
          <a:prstGeom prst="rect">
            <a:avLst/>
          </a:prstGeom>
        </p:spPr>
      </p:pic>
      <p:pic>
        <p:nvPicPr>
          <p:cNvPr id="18" name="Imagem 11">
            <a:extLst>
              <a:ext uri="{FF2B5EF4-FFF2-40B4-BE49-F238E27FC236}">
                <a16:creationId xmlns:a16="http://schemas.microsoft.com/office/drawing/2014/main" id="{ACBA42E0-3591-BEF9-2282-C50CC9AC27C6}"/>
              </a:ext>
            </a:extLst>
          </p:cNvPr>
          <p:cNvPicPr>
            <a:picLocks noChangeAspect="1"/>
          </p:cNvPicPr>
          <p:nvPr/>
        </p:nvPicPr>
        <p:blipFill>
          <a:blip r:embed="rId4"/>
          <a:stretch>
            <a:fillRect/>
          </a:stretch>
        </p:blipFill>
        <p:spPr>
          <a:xfrm>
            <a:off x="6941371" y="4929762"/>
            <a:ext cx="437291" cy="437291"/>
          </a:xfrm>
          <a:prstGeom prst="rect">
            <a:avLst/>
          </a:prstGeom>
        </p:spPr>
      </p:pic>
      <p:sp>
        <p:nvSpPr>
          <p:cNvPr id="19" name="TextBox 18">
            <a:extLst>
              <a:ext uri="{FF2B5EF4-FFF2-40B4-BE49-F238E27FC236}">
                <a16:creationId xmlns:a16="http://schemas.microsoft.com/office/drawing/2014/main" id="{A6A110C2-AA25-9B82-45F1-53492FD2DBB7}"/>
              </a:ext>
            </a:extLst>
          </p:cNvPr>
          <p:cNvSpPr txBox="1"/>
          <p:nvPr/>
        </p:nvSpPr>
        <p:spPr>
          <a:xfrm>
            <a:off x="4367885" y="157467"/>
            <a:ext cx="4741049"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“You only need a small amount, and the butter lasts a very long time, smells great and the texture is incredibly soft, almost like butter. I highly recommend it because it's really great! “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Krisna, Type 4 hair</a:t>
            </a:r>
          </a:p>
        </p:txBody>
      </p:sp>
      <p:sp>
        <p:nvSpPr>
          <p:cNvPr id="20" name="TextBox 19">
            <a:extLst>
              <a:ext uri="{FF2B5EF4-FFF2-40B4-BE49-F238E27FC236}">
                <a16:creationId xmlns:a16="http://schemas.microsoft.com/office/drawing/2014/main" id="{852CA0A8-511C-570B-9A37-AE2449EC0A13}"/>
              </a:ext>
            </a:extLst>
          </p:cNvPr>
          <p:cNvSpPr txBox="1"/>
          <p:nvPr/>
        </p:nvSpPr>
        <p:spPr>
          <a:xfrm>
            <a:off x="5816813" y="3027509"/>
            <a:ext cx="268172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“This is my favourite product! It smells good, it's nourishing, it's shaping, it keeps the moisture in (in an LOC method routine) for a very long time.”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Daniela, Type 4 hair</a:t>
            </a:r>
          </a:p>
        </p:txBody>
      </p:sp>
      <p:pic>
        <p:nvPicPr>
          <p:cNvPr id="22" name="Imagem 11">
            <a:extLst>
              <a:ext uri="{FF2B5EF4-FFF2-40B4-BE49-F238E27FC236}">
                <a16:creationId xmlns:a16="http://schemas.microsoft.com/office/drawing/2014/main" id="{5024E84A-9645-5CB3-3A83-A955AFDCD836}"/>
              </a:ext>
            </a:extLst>
          </p:cNvPr>
          <p:cNvPicPr>
            <a:picLocks noChangeAspect="1"/>
          </p:cNvPicPr>
          <p:nvPr/>
        </p:nvPicPr>
        <p:blipFill>
          <a:blip r:embed="rId4"/>
          <a:stretch>
            <a:fillRect/>
          </a:stretch>
        </p:blipFill>
        <p:spPr>
          <a:xfrm>
            <a:off x="6939031" y="5727473"/>
            <a:ext cx="437291" cy="437291"/>
          </a:xfrm>
          <a:prstGeom prst="rect">
            <a:avLst/>
          </a:prstGeom>
        </p:spPr>
      </p:pic>
      <p:pic>
        <p:nvPicPr>
          <p:cNvPr id="23" name="Imagem 2">
            <a:extLst>
              <a:ext uri="{FF2B5EF4-FFF2-40B4-BE49-F238E27FC236}">
                <a16:creationId xmlns:a16="http://schemas.microsoft.com/office/drawing/2014/main" id="{FDCE8B50-786E-7A54-0407-C8F75F9791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62385" y="77972"/>
            <a:ext cx="832919" cy="832919"/>
          </a:xfrm>
          <a:prstGeom prst="rect">
            <a:avLst/>
          </a:prstGeom>
        </p:spPr>
      </p:pic>
      <p:sp>
        <p:nvSpPr>
          <p:cNvPr id="3" name="CaixaDeTexto 1">
            <a:extLst>
              <a:ext uri="{FF2B5EF4-FFF2-40B4-BE49-F238E27FC236}">
                <a16:creationId xmlns:a16="http://schemas.microsoft.com/office/drawing/2014/main" id="{5BB97E25-A419-F62E-C4DF-567FBFE75D62}"/>
              </a:ext>
            </a:extLst>
          </p:cNvPr>
          <p:cNvSpPr txBox="1"/>
          <p:nvPr/>
        </p:nvSpPr>
        <p:spPr>
          <a:xfrm>
            <a:off x="363244" y="1388775"/>
            <a:ext cx="4333407" cy="50276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Lora Medium" pitchFamily="2" charset="0"/>
                <a:ea typeface="+mn-ea"/>
                <a:cs typeface="Arial"/>
                <a:sym typeface="Arial"/>
              </a:rPr>
              <a:t>Consumer test results*</a:t>
            </a:r>
          </a:p>
        </p:txBody>
      </p:sp>
      <p:sp>
        <p:nvSpPr>
          <p:cNvPr id="2" name="TextBox 1">
            <a:extLst>
              <a:ext uri="{FF2B5EF4-FFF2-40B4-BE49-F238E27FC236}">
                <a16:creationId xmlns:a16="http://schemas.microsoft.com/office/drawing/2014/main" id="{F8B46EC5-EC28-59CF-D594-11198632F75A}"/>
              </a:ext>
            </a:extLst>
          </p:cNvPr>
          <p:cNvSpPr txBox="1"/>
          <p:nvPr/>
        </p:nvSpPr>
        <p:spPr>
          <a:xfrm>
            <a:off x="101341" y="6598289"/>
            <a:ext cx="986205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p:txBody>
      </p:sp>
      <p:sp>
        <p:nvSpPr>
          <p:cNvPr id="5" name="CaixaDeTexto 4">
            <a:extLst>
              <a:ext uri="{FF2B5EF4-FFF2-40B4-BE49-F238E27FC236}">
                <a16:creationId xmlns:a16="http://schemas.microsoft.com/office/drawing/2014/main" id="{E0B032BC-E293-837C-2A3F-66A592114E0E}"/>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1</a:t>
            </a:r>
          </a:p>
        </p:txBody>
      </p:sp>
      <p:sp>
        <p:nvSpPr>
          <p:cNvPr id="4" name="TextBox 3">
            <a:extLst>
              <a:ext uri="{FF2B5EF4-FFF2-40B4-BE49-F238E27FC236}">
                <a16:creationId xmlns:a16="http://schemas.microsoft.com/office/drawing/2014/main" id="{89DC0097-72E4-11DC-F64C-7B941B309B01}"/>
              </a:ext>
            </a:extLst>
          </p:cNvPr>
          <p:cNvSpPr txBox="1"/>
          <p:nvPr/>
        </p:nvSpPr>
        <p:spPr>
          <a:xfrm>
            <a:off x="7480848" y="5721126"/>
            <a:ext cx="39533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95% </a:t>
            </a:r>
            <a:r>
              <a:rPr kumimoji="0" lang="en-US" sz="1600" b="0" i="0" u="none" strike="noStrike" kern="1200" cap="none" spc="0" normalizeH="0" baseline="0">
                <a:ln>
                  <a:noFill/>
                </a:ln>
                <a:solidFill>
                  <a:srgbClr val="EBCFAF"/>
                </a:solidFill>
                <a:effectLst/>
                <a:uLnTx/>
                <a:uFillTx/>
                <a:latin typeface="DM Sans 14pt" panose="020B0604020202020204"/>
                <a:ea typeface="+mn-ea"/>
                <a:cs typeface="+mn-cs"/>
              </a:rPr>
              <a:t>of consumers mentioned that the Luminous wax was </a:t>
            </a:r>
            <a:r>
              <a:rPr kumimoji="0" lang="en-US" sz="1600" b="1" i="0" u="none" strike="noStrike" kern="1200" cap="none" spc="0" normalizeH="0" baseline="0">
                <a:ln>
                  <a:noFill/>
                </a:ln>
                <a:solidFill>
                  <a:srgbClr val="EBCFAF"/>
                </a:solidFill>
                <a:effectLst/>
                <a:uLnTx/>
                <a:uFillTx/>
                <a:latin typeface="DM Sans 14pt" panose="020B0604020202020204"/>
                <a:ea typeface="+mn-ea"/>
                <a:cs typeface="+mn-cs"/>
              </a:rPr>
              <a:t>easy to apply.*</a:t>
            </a:r>
          </a:p>
        </p:txBody>
      </p:sp>
    </p:spTree>
    <p:extLst>
      <p:ext uri="{BB962C8B-B14F-4D97-AF65-F5344CB8AC3E}">
        <p14:creationId xmlns:p14="http://schemas.microsoft.com/office/powerpoint/2010/main" val="2350028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pic>
        <p:nvPicPr>
          <p:cNvPr id="12" name="Imagem 11" descr="Texto&#10;&#10;Descrição gerada automaticamente com confiança baixa">
            <a:extLst>
              <a:ext uri="{FF2B5EF4-FFF2-40B4-BE49-F238E27FC236}">
                <a16:creationId xmlns:a16="http://schemas.microsoft.com/office/drawing/2014/main" id="{5196BB64-286E-07E3-C182-7211CF6E424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1" name="CaixaDeTexto 30">
            <a:extLst>
              <a:ext uri="{FF2B5EF4-FFF2-40B4-BE49-F238E27FC236}">
                <a16:creationId xmlns:a16="http://schemas.microsoft.com/office/drawing/2014/main" id="{9340AB77-8BD1-8B98-36FE-4027A4ADB12A}"/>
              </a:ext>
            </a:extLst>
          </p:cNvPr>
          <p:cNvSpPr txBox="1"/>
          <p:nvPr/>
        </p:nvSpPr>
        <p:spPr>
          <a:xfrm>
            <a:off x="4676415" y="5755751"/>
            <a:ext cx="1183931" cy="254044"/>
          </a:xfrm>
          <a:prstGeom prst="rect">
            <a:avLst/>
          </a:prstGeom>
          <a:noFill/>
        </p:spPr>
        <p:txBody>
          <a:bodyPr wrap="square">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a:ln>
                  <a:noFill/>
                </a:ln>
                <a:solidFill>
                  <a:srgbClr val="F2D0AC"/>
                </a:solidFill>
                <a:effectLst/>
                <a:uLnTx/>
                <a:uFillTx/>
                <a:latin typeface="DM Sans" pitchFamily="2" charset="77"/>
                <a:ea typeface="+mn-ea"/>
                <a:cs typeface="Arial"/>
                <a:sym typeface="Arial"/>
              </a:rPr>
              <a:t>HC-E-102423-2</a:t>
            </a:r>
            <a:endParaRPr kumimoji="0" lang="pt-BR" sz="1600" b="0" i="0" u="none" strike="noStrike" kern="1200" cap="none" spc="0" normalizeH="0" baseline="0" noProof="0">
              <a:ln>
                <a:noFill/>
              </a:ln>
              <a:solidFill>
                <a:srgbClr val="F2D0AC"/>
              </a:solidFill>
              <a:effectLst/>
              <a:uLnTx/>
              <a:uFillTx/>
              <a:latin typeface="DM Sans" pitchFamily="2" charset="77"/>
              <a:ea typeface="+mn-ea"/>
              <a:cs typeface="Arial"/>
              <a:sym typeface="Arial"/>
            </a:endParaRPr>
          </a:p>
        </p:txBody>
      </p:sp>
      <p:sp>
        <p:nvSpPr>
          <p:cNvPr id="8" name="Title 1">
            <a:extLst>
              <a:ext uri="{FF2B5EF4-FFF2-40B4-BE49-F238E27FC236}">
                <a16:creationId xmlns:a16="http://schemas.microsoft.com/office/drawing/2014/main" id="{54CB5F94-ECEA-6148-8F6F-3505B1401FE1}"/>
              </a:ext>
            </a:extLst>
          </p:cNvPr>
          <p:cNvSpPr>
            <a:spLocks noGrp="1"/>
          </p:cNvSpPr>
          <p:nvPr>
            <p:ph type="title"/>
          </p:nvPr>
        </p:nvSpPr>
        <p:spPr>
          <a:xfrm>
            <a:off x="5020732" y="146358"/>
            <a:ext cx="1570765" cy="729236"/>
          </a:xfrm>
        </p:spPr>
        <p:txBody>
          <a:bodyPr>
            <a:normAutofit/>
          </a:bodyPr>
          <a:lstStyle/>
          <a:p>
            <a:pPr algn="r">
              <a:lnSpc>
                <a:spcPct val="100000"/>
              </a:lnSpc>
            </a:pPr>
            <a:r>
              <a:rPr lang="en-US" sz="2000" b="1">
                <a:solidFill>
                  <a:srgbClr val="F2D0AC"/>
                </a:solidFill>
              </a:rPr>
              <a:t>Luminous Wax</a:t>
            </a:r>
            <a:endParaRPr lang="pt-BR" sz="2000" b="1">
              <a:solidFill>
                <a:srgbClr val="F2D0AC"/>
              </a:solidFill>
            </a:endParaRPr>
          </a:p>
        </p:txBody>
      </p:sp>
      <p:graphicFrame>
        <p:nvGraphicFramePr>
          <p:cNvPr id="10" name="Table 4">
            <a:extLst>
              <a:ext uri="{FF2B5EF4-FFF2-40B4-BE49-F238E27FC236}">
                <a16:creationId xmlns:a16="http://schemas.microsoft.com/office/drawing/2014/main" id="{D300C499-A46F-E0A1-72CC-DE6DE1D4BC87}"/>
              </a:ext>
            </a:extLst>
          </p:cNvPr>
          <p:cNvGraphicFramePr>
            <a:graphicFrameLocks noGrp="1"/>
          </p:cNvGraphicFramePr>
          <p:nvPr>
            <p:extLst>
              <p:ext uri="{D42A27DB-BD31-4B8C-83A1-F6EECF244321}">
                <p14:modId xmlns:p14="http://schemas.microsoft.com/office/powerpoint/2010/main" val="833133989"/>
              </p:ext>
            </p:extLst>
          </p:nvPr>
        </p:nvGraphicFramePr>
        <p:xfrm>
          <a:off x="410256" y="1109387"/>
          <a:ext cx="5364379" cy="4639226"/>
        </p:xfrm>
        <a:graphic>
          <a:graphicData uri="http://schemas.openxmlformats.org/drawingml/2006/table">
            <a:tbl>
              <a:tblPr>
                <a:tableStyleId>{5C22544A-7EE6-4342-B048-85BDC9FD1C3A}</a:tableStyleId>
              </a:tblPr>
              <a:tblGrid>
                <a:gridCol w="589491">
                  <a:extLst>
                    <a:ext uri="{9D8B030D-6E8A-4147-A177-3AD203B41FA5}">
                      <a16:colId xmlns:a16="http://schemas.microsoft.com/office/drawing/2014/main" val="4148352980"/>
                    </a:ext>
                  </a:extLst>
                </a:gridCol>
                <a:gridCol w="1584759">
                  <a:extLst>
                    <a:ext uri="{9D8B030D-6E8A-4147-A177-3AD203B41FA5}">
                      <a16:colId xmlns:a16="http://schemas.microsoft.com/office/drawing/2014/main" val="883419357"/>
                    </a:ext>
                  </a:extLst>
                </a:gridCol>
                <a:gridCol w="2509148">
                  <a:extLst>
                    <a:ext uri="{9D8B030D-6E8A-4147-A177-3AD203B41FA5}">
                      <a16:colId xmlns:a16="http://schemas.microsoft.com/office/drawing/2014/main" val="1442297997"/>
                    </a:ext>
                  </a:extLst>
                </a:gridCol>
                <a:gridCol w="680981">
                  <a:extLst>
                    <a:ext uri="{9D8B030D-6E8A-4147-A177-3AD203B41FA5}">
                      <a16:colId xmlns:a16="http://schemas.microsoft.com/office/drawing/2014/main" val="3022146536"/>
                    </a:ext>
                  </a:extLst>
                </a:gridCol>
              </a:tblGrid>
              <a:tr h="268481">
                <a:tc>
                  <a:txBody>
                    <a:bodyPr/>
                    <a:lstStyle/>
                    <a:p>
                      <a:pPr algn="l">
                        <a:lnSpc>
                          <a:spcPts val="1440"/>
                        </a:lnSpc>
                        <a:tabLst>
                          <a:tab pos="623570" algn="l"/>
                        </a:tabLst>
                      </a:pPr>
                      <a:r>
                        <a:rPr lang="en-GB" sz="1100" b="1" kern="100">
                          <a:solidFill>
                            <a:srgbClr val="EED8BB"/>
                          </a:solidFill>
                          <a:effectLst/>
                          <a:latin typeface="DM Sans 14pt" pitchFamily="2" charset="77"/>
                        </a:rPr>
                        <a:t>PHASE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INGREDIENTS</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INCI NAME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 W / W</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extLst>
                  <a:ext uri="{0D108BD9-81ED-4DB2-BD59-A6C34878D82A}">
                    <a16:rowId xmlns:a16="http://schemas.microsoft.com/office/drawing/2014/main" val="3382695197"/>
                  </a:ext>
                </a:extLst>
              </a:tr>
              <a:tr h="168191">
                <a:tc rowSpan="16">
                  <a:txBody>
                    <a:bodyPr/>
                    <a:lstStyle/>
                    <a:p>
                      <a:pPr algn="ctr"/>
                      <a:r>
                        <a:rPr lang="en-US" sz="700">
                          <a:solidFill>
                            <a:srgbClr val="F2D0AC"/>
                          </a:solidFill>
                          <a:effectLst/>
                          <a:latin typeface="DM Sans" pitchFamily="2" charset="77"/>
                          <a:ea typeface="Roboto" panose="02000000000000000000" pitchFamily="2" charset="0"/>
                        </a:rPr>
                        <a:t>A</a:t>
                      </a:r>
                      <a:endParaRPr lang="pt-BR" sz="700">
                        <a:solidFill>
                          <a:srgbClr val="F2D0AC"/>
                        </a:solidFill>
                        <a:effectLst/>
                        <a:latin typeface="DM Sans" pitchFamily="2" charset="77"/>
                        <a:ea typeface="Roboto" panose="02000000000000000000" pitchFamily="2" charset="0"/>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Kahlwax</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6279L</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MYRICA CERIFERA FRUIT WAX</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9,00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25950749"/>
                  </a:ext>
                </a:extLst>
              </a:tr>
              <a:tr h="168191">
                <a:tc vMerge="1">
                  <a:txBody>
                    <a:bodyPr/>
                    <a:lstStyle/>
                    <a:p>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solidFill>
                      <a:schemeClr val="accent1">
                        <a:tint val="20000"/>
                        <a:alpha val="0"/>
                      </a:schemeClr>
                    </a:solidFill>
                  </a:tcPr>
                </a:tc>
                <a:tc>
                  <a:txBody>
                    <a:bodyPr/>
                    <a:lstStyle/>
                    <a:p>
                      <a:pPr marL="0" algn="l" defTabSz="914400" rtl="0" eaLnBrk="1" latinLnBrk="0" hangingPunct="1">
                        <a:lnSpc>
                          <a:spcPts val="1200"/>
                        </a:lnSpc>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Kahlwax</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2811 Rice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ORYZA SATIVA BRAN CERA</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7,00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263316757"/>
                  </a:ext>
                </a:extLst>
              </a:tr>
              <a:tr h="168191">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KahlWax</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6290 Berry</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RHUS VERNICIFLUA PEEL CERA</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476626196"/>
                  </a:ext>
                </a:extLst>
              </a:tr>
              <a:tr h="168191">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Kakaobutter</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raffiniert</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THEOBROMA CACAO SEED BUTTER</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554174865"/>
                  </a:ext>
                </a:extLst>
              </a:tr>
              <a:tr h="168191">
                <a:tc vMerge="1">
                  <a:txBody>
                    <a:bodyPr/>
                    <a:lstStyle/>
                    <a:p>
                      <a:endParaRPr lang="pt-BR"/>
                    </a:p>
                  </a:txBody>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Kesterwax</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K24</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LAURYL LAURATE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6,00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894362122"/>
                  </a:ext>
                </a:extLst>
              </a:tr>
              <a:tr h="168191">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ARGAN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295609660"/>
                  </a:ext>
                </a:extLst>
              </a:tr>
              <a:tr h="351672">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i="1" kern="1200">
                          <a:solidFill>
                            <a:srgbClr val="F2D0AC"/>
                          </a:solidFill>
                          <a:effectLst/>
                          <a:latin typeface="DM Sans" pitchFamily="2" charset="77"/>
                          <a:ea typeface="Trebuchet MS" panose="020B0603020202020204" pitchFamily="34" charset="0"/>
                          <a:cs typeface="Times New Roman" panose="02020603050405020304" pitchFamily="18" charset="0"/>
                        </a:rPr>
                        <a:t>life</a:t>
                      </a:r>
                      <a:r>
                        <a:rPr lang="pt-BR" sz="700" b="1" i="1" kern="1200">
                          <a:solidFill>
                            <a:srgbClr val="F2D0AC"/>
                          </a:solidFill>
                          <a:effectLst/>
                          <a:latin typeface="DM Sans" pitchFamily="2" charset="77"/>
                          <a:ea typeface="+mn-ea"/>
                          <a:cs typeface="Times New Roman" panose="02020603050405020304" pitchFamily="18" charset="0"/>
                        </a:rPr>
                        <a:t>'</a:t>
                      </a:r>
                      <a:r>
                        <a:rPr lang="en-US" sz="700" b="1" i="1" kern="1200" err="1">
                          <a:solidFill>
                            <a:srgbClr val="F2D0AC"/>
                          </a:solidFill>
                          <a:effectLst/>
                          <a:latin typeface="DM Sans" pitchFamily="2" charset="77"/>
                          <a:ea typeface="Trebuchet MS" panose="020B0603020202020204" pitchFamily="34" charset="0"/>
                          <a:cs typeface="Times New Roman" panose="02020603050405020304" pitchFamily="18" charset="0"/>
                        </a:rPr>
                        <a:t>sGLA</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pt-BR" sz="700" b="1" kern="1200">
                          <a:solidFill>
                            <a:srgbClr val="F2D0AC"/>
                          </a:solidFill>
                          <a:effectLst/>
                          <a:latin typeface="DM Sans" pitchFamily="2" charset="77"/>
                          <a:ea typeface="+mn-ea"/>
                          <a:cs typeface="Times New Roman" panose="02020603050405020304" pitchFamily="18" charset="0"/>
                        </a:rPr>
                        <a:t>'</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10</a:t>
                      </a:r>
                      <a:r>
                        <a:rPr lang="pt-BR" sz="700" b="1" kern="1200">
                          <a:solidFill>
                            <a:srgbClr val="F2D0AC"/>
                          </a:solidFill>
                          <a:effectLst/>
                          <a:latin typeface="DM Sans" pitchFamily="2" charset="77"/>
                          <a:ea typeface="+mn-ea"/>
                          <a:cs typeface="Times New Roman" panose="02020603050405020304" pitchFamily="18" charset="0"/>
                        </a:rPr>
                        <a:t>'</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 n-6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OENOTHERA BIENNIS SEED EXTRACT, ASCORBYL</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PALMITATE, 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366392502"/>
                  </a:ext>
                </a:extLst>
              </a:tr>
              <a:tr h="180758">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Rheopearl</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KL2 </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DEXTRIN PALMITATE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1,60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158637524"/>
                  </a:ext>
                </a:extLst>
              </a:tr>
              <a:tr h="207390">
                <a:tc vMerge="1">
                  <a:txBody>
                    <a:bodyPr/>
                    <a:lstStyle/>
                    <a:p>
                      <a:endParaRPr lang="fr-FR"/>
                    </a:p>
                  </a:txBody>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EMOGREEN™ L19</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C15-19 ALKANE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2,40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32664294"/>
                  </a:ext>
                </a:extLst>
              </a:tr>
              <a:tr h="535152">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STIMU-TEX® AS</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 TOCOPHEROL,</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BUTYROSPERMUM PARKII (SHEA BUTTER) EXTRACT,</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SPENT GRAIN WAX</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4232664922"/>
                  </a:ext>
                </a:extLst>
              </a:tr>
              <a:tr h="351672">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Macadamianussöl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raff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DE-</a:t>
                      </a:r>
                    </a:p>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ÖKO-001</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MACADAMIA INTEGRIFOLIA/TETRAPHYLLA </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13,70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554397806"/>
                  </a:ext>
                </a:extLst>
              </a:tr>
              <a:tr h="168191">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Rizinusöl</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RICINUS COMMUNIS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6,00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535630163"/>
                  </a:ext>
                </a:extLst>
              </a:tr>
              <a:tr h="168191">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Traubenkernöl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raffiniert</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VITIS VINIFERA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118397032"/>
                  </a:ext>
                </a:extLst>
              </a:tr>
              <a:tr h="168191">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Mixed Tocopherols 95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958426575"/>
                  </a:ext>
                </a:extLst>
              </a:tr>
              <a:tr h="168191">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Huile</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de DATTIER du DESERT</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BALANITES ROXBURGHII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10,00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037400287"/>
                  </a:ext>
                </a:extLst>
              </a:tr>
              <a:tr h="343558">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Cutina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CP</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CETYL PALMITATE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450129028"/>
                  </a:ext>
                </a:extLst>
              </a:tr>
              <a:tr h="718633">
                <a:tc>
                  <a:txBody>
                    <a:bodyPr/>
                    <a:lstStyle/>
                    <a:p>
                      <a:pPr marL="0" algn="ctr" defTabSz="914377" rtl="0" eaLnBrk="1" latinLnBrk="0" hangingPunct="1"/>
                      <a:r>
                        <a:rPr lang="en-US" sz="700" kern="1200" noProof="0">
                          <a:solidFill>
                            <a:srgbClr val="F2D0AC"/>
                          </a:solidFill>
                          <a:effectLst/>
                          <a:latin typeface="DM Sans" pitchFamily="2" charset="77"/>
                          <a:ea typeface="Roboto" panose="02000000000000000000" pitchFamily="2" charset="0"/>
                          <a:cs typeface="+mn-cs"/>
                        </a:rPr>
                        <a:t>B</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U Locks P01B839</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PARFUM, COUMARIN, HEXYL CINNAMAL, BENZYL SALICYLATE, D-LIMONENE, ALPHA-ISOMETHYL IONONE, HYDROXYCITRONELLAL.</a:t>
                      </a:r>
                      <a:endParaRPr lang="en-US" sz="700" kern="1200">
                        <a:solidFill>
                          <a:srgbClr val="F2D0AC"/>
                        </a:solidFill>
                        <a:effectLst/>
                        <a:highlight>
                          <a:srgbClr val="FFFF00"/>
                        </a:highligh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0,80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122248928"/>
                  </a:ext>
                </a:extLst>
              </a:tr>
            </a:tbl>
          </a:graphicData>
        </a:graphic>
      </p:graphicFrame>
      <p:sp>
        <p:nvSpPr>
          <p:cNvPr id="2" name="CaixaDeTexto 1">
            <a:extLst>
              <a:ext uri="{FF2B5EF4-FFF2-40B4-BE49-F238E27FC236}">
                <a16:creationId xmlns:a16="http://schemas.microsoft.com/office/drawing/2014/main" id="{13B7EA87-D684-F556-7781-7BC64C4058D6}"/>
              </a:ext>
            </a:extLst>
          </p:cNvPr>
          <p:cNvSpPr txBox="1"/>
          <p:nvPr/>
        </p:nvSpPr>
        <p:spPr>
          <a:xfrm>
            <a:off x="329260" y="5923724"/>
            <a:ext cx="3975709" cy="577338"/>
          </a:xfrm>
          <a:prstGeom prst="rect">
            <a:avLst/>
          </a:prstGeom>
          <a:noFill/>
        </p:spPr>
        <p:txBody>
          <a:bodyPr wrap="square" lIns="91440" tIns="45720" rIns="91440" bIns="4572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Technical Data:</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F2D0AC"/>
                </a:solidFill>
                <a:effectLst/>
                <a:uLnTx/>
                <a:uFillTx/>
                <a:latin typeface="DM Sans"/>
                <a:ea typeface="+mn-ea"/>
                <a:cs typeface="Arial"/>
                <a:sym typeface="Arial"/>
              </a:rPr>
              <a:t>Viscosity</a:t>
            </a:r>
            <a:r>
              <a:rPr kumimoji="0" lang="en-US" sz="1050" b="0" i="0" u="none" strike="noStrike" kern="1200" cap="none" spc="0" normalizeH="0" baseline="0">
                <a:ln>
                  <a:noFill/>
                </a:ln>
                <a:solidFill>
                  <a:srgbClr val="F2D0AC"/>
                </a:solidFill>
                <a:effectLst/>
                <a:uLnTx/>
                <a:uFillTx/>
                <a:latin typeface="DM Sans"/>
                <a:ea typeface="+mn-ea"/>
                <a:cs typeface="Arial"/>
                <a:sym typeface="Arial"/>
              </a:rPr>
              <a:t> (HR-10/ plate 40mm/ shear rate 1/s): 52.000 mPa.s</a:t>
            </a:r>
          </a:p>
        </p:txBody>
      </p:sp>
      <p:pic>
        <p:nvPicPr>
          <p:cNvPr id="6" name="Imagem 5">
            <a:extLst>
              <a:ext uri="{FF2B5EF4-FFF2-40B4-BE49-F238E27FC236}">
                <a16:creationId xmlns:a16="http://schemas.microsoft.com/office/drawing/2014/main" id="{F63E9BF5-EC23-F89A-C448-3F7B7CEECC34}"/>
              </a:ext>
            </a:extLst>
          </p:cNvPr>
          <p:cNvPicPr>
            <a:picLocks noChangeAspect="1"/>
          </p:cNvPicPr>
          <p:nvPr/>
        </p:nvPicPr>
        <p:blipFill>
          <a:blip r:embed="rId4"/>
          <a:stretch>
            <a:fillRect/>
          </a:stretch>
        </p:blipFill>
        <p:spPr>
          <a:xfrm>
            <a:off x="7334388" y="-412818"/>
            <a:ext cx="5117232" cy="4078297"/>
          </a:xfrm>
          <a:prstGeom prst="rect">
            <a:avLst/>
          </a:prstGeom>
        </p:spPr>
      </p:pic>
      <p:pic>
        <p:nvPicPr>
          <p:cNvPr id="4" name="Imagem 3">
            <a:extLst>
              <a:ext uri="{FF2B5EF4-FFF2-40B4-BE49-F238E27FC236}">
                <a16:creationId xmlns:a16="http://schemas.microsoft.com/office/drawing/2014/main" id="{609788DD-0602-7E71-7751-B105768F37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334388" y="-95201"/>
            <a:ext cx="4577719" cy="6102099"/>
          </a:xfrm>
          <a:prstGeom prst="rect">
            <a:avLst/>
          </a:prstGeom>
        </p:spPr>
      </p:pic>
      <p:sp>
        <p:nvSpPr>
          <p:cNvPr id="3" name="TextBox 2">
            <a:extLst>
              <a:ext uri="{FF2B5EF4-FFF2-40B4-BE49-F238E27FC236}">
                <a16:creationId xmlns:a16="http://schemas.microsoft.com/office/drawing/2014/main" id="{00CF6605-EE52-7F5B-0470-E72B6E3EC15D}"/>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16152127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0" name="Imagem 19">
            <a:extLst>
              <a:ext uri="{FF2B5EF4-FFF2-40B4-BE49-F238E27FC236}">
                <a16:creationId xmlns:a16="http://schemas.microsoft.com/office/drawing/2014/main" id="{121FD218-6004-7B00-4CE5-1CFB56A31F1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79F445D3-A30F-5751-6FFA-90FC79D15308}"/>
              </a:ext>
            </a:extLst>
          </p:cNvPr>
          <p:cNvSpPr txBox="1"/>
          <p:nvPr/>
        </p:nvSpPr>
        <p:spPr>
          <a:xfrm>
            <a:off x="7822678" y="2031368"/>
            <a:ext cx="2669829" cy="9131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8041A1"/>
                </a:solidFill>
                <a:effectLst/>
                <a:uLnTx/>
                <a:uFillTx/>
                <a:latin typeface="DM Sans Medium" pitchFamily="2" charset="77"/>
                <a:ea typeface="+mn-ea"/>
                <a:cs typeface="Arial"/>
                <a:sym typeface="Arial"/>
              </a:rPr>
              <a:t>Scalp</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8041A1"/>
                </a:solidFill>
                <a:effectLst/>
                <a:uLnTx/>
                <a:uFillTx/>
                <a:latin typeface="DM Sans Medium" pitchFamily="2" charset="77"/>
                <a:ea typeface="+mn-ea"/>
                <a:cs typeface="Arial"/>
                <a:sym typeface="Arial"/>
              </a:rPr>
              <a:t>Serum</a:t>
            </a:r>
          </a:p>
        </p:txBody>
      </p:sp>
      <p:sp>
        <p:nvSpPr>
          <p:cNvPr id="3" name="CaixaDeTexto 2">
            <a:extLst>
              <a:ext uri="{FF2B5EF4-FFF2-40B4-BE49-F238E27FC236}">
                <a16:creationId xmlns:a16="http://schemas.microsoft.com/office/drawing/2014/main" id="{D0A05498-C3C9-0193-2714-78DCD160ADAA}"/>
              </a:ext>
            </a:extLst>
          </p:cNvPr>
          <p:cNvSpPr txBox="1"/>
          <p:nvPr/>
        </p:nvSpPr>
        <p:spPr>
          <a:xfrm>
            <a:off x="7822678" y="4386336"/>
            <a:ext cx="3842849" cy="131343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PENTAVITIN</a:t>
            </a:r>
            <a:r>
              <a:rPr kumimoji="0" lang="en-US" sz="1067" b="1" i="0" u="none" strike="noStrike" kern="0" cap="none" spc="0" normalizeH="0" baseline="30000">
                <a:ln>
                  <a:noFill/>
                </a:ln>
                <a:solidFill>
                  <a:srgbClr val="4D3C35"/>
                </a:solidFill>
                <a:effectLst/>
                <a:uLnTx/>
                <a:uFillTx/>
                <a:latin typeface="DM Sans 14pt" pitchFamily="2" charset="77"/>
                <a:ea typeface="+mn-ea"/>
                <a:cs typeface="Arial"/>
                <a:sym typeface="Arial"/>
              </a:rPr>
              <a:t>®</a:t>
            </a: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Saccharide Isomerate</a:t>
            </a:r>
            <a:r>
              <a:rPr kumimoji="0" lang="en-US" sz="1067" b="0" i="0" u="none" strike="noStrike" kern="0" cap="none" spc="0" normalizeH="0" baseline="30000">
                <a:ln>
                  <a:noFill/>
                </a:ln>
                <a:solidFill>
                  <a:srgbClr val="4D3C35"/>
                </a:solidFill>
                <a:effectLst/>
                <a:uLnTx/>
                <a:uFillTx/>
                <a:latin typeface="DM Sans 14pt" pitchFamily="2" charset="77"/>
                <a:ea typeface="+mn-ea"/>
                <a:cs typeface="Arial"/>
                <a:sym typeface="Arial"/>
              </a:rPr>
              <a:t>2</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ALPAFLOR</a:t>
            </a:r>
            <a:r>
              <a:rPr kumimoji="0" lang="en-US" sz="1067" b="1" i="0" u="none" strike="noStrike" kern="0" cap="none" spc="0" normalizeH="0" baseline="30000">
                <a:ln>
                  <a:noFill/>
                </a:ln>
                <a:solidFill>
                  <a:srgbClr val="4D3C35"/>
                </a:solidFill>
                <a:effectLst/>
                <a:uLnTx/>
                <a:uFillTx/>
                <a:latin typeface="DM Sans 14pt" pitchFamily="2" charset="77"/>
                <a:ea typeface="+mn-ea"/>
                <a:cs typeface="Arial"/>
                <a:sym typeface="Arial"/>
              </a:rPr>
              <a:t>®</a:t>
            </a: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 ALP-SEBUM CB: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Epilobium Fleischeri Flower /Leaf / Stem Extract</a:t>
            </a:r>
            <a:r>
              <a:rPr kumimoji="0" lang="en-US" sz="1067" b="0" i="0" u="none" strike="noStrike" kern="0" cap="none" spc="0" normalizeH="0" baseline="30000">
                <a:ln>
                  <a:noFill/>
                </a:ln>
                <a:solidFill>
                  <a:srgbClr val="4D3C35"/>
                </a:solidFill>
                <a:effectLst/>
                <a:uLnTx/>
                <a:uFillTx/>
                <a:latin typeface="DM Sans 14pt" pitchFamily="2" charset="77"/>
                <a:ea typeface="+mn-ea"/>
                <a:cs typeface="Arial"/>
                <a:sym typeface="Arial"/>
              </a:rPr>
              <a:t>2</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 </a:t>
            </a:r>
          </a:p>
          <a:p>
            <a:pPr marL="0" marR="0" lvl="0" indent="0" algn="l" defTabSz="1219170" rtl="0" eaLnBrk="1" fontAlgn="auto" latinLnBrk="0" hangingPunct="1">
              <a:lnSpc>
                <a:spcPts val="1600"/>
              </a:lnSpc>
              <a:spcBef>
                <a:spcPts val="0"/>
              </a:spcBef>
              <a:spcAft>
                <a:spcPts val="0"/>
              </a:spcAft>
              <a:buClr>
                <a:srgbClr val="000000"/>
              </a:buClr>
              <a:buSzTx/>
              <a:buFontTx/>
              <a:buNone/>
              <a:tabLst/>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ALPAFLOR</a:t>
            </a:r>
            <a:r>
              <a:rPr kumimoji="0" lang="en-US" sz="1067" b="1" i="0" u="none" strike="noStrike" kern="0" cap="none" spc="0" normalizeH="0" baseline="30000">
                <a:ln>
                  <a:noFill/>
                </a:ln>
                <a:solidFill>
                  <a:srgbClr val="4D3C35"/>
                </a:solidFill>
                <a:effectLst/>
                <a:uLnTx/>
                <a:uFillTx/>
                <a:latin typeface="DM Sans 14pt" pitchFamily="2" charset="77"/>
                <a:ea typeface="+mn-ea"/>
                <a:cs typeface="Arial"/>
                <a:sym typeface="Arial"/>
              </a:rPr>
              <a:t>®</a:t>
            </a: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 EDELWEISS CB: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Leontopodium Alpinum Flower / Leaf Extract</a:t>
            </a:r>
            <a:r>
              <a:rPr kumimoji="0" lang="en-US" sz="1067" b="0" i="0" u="none" strike="noStrike" kern="0" cap="none" spc="0" normalizeH="0" baseline="30000">
                <a:ln>
                  <a:noFill/>
                </a:ln>
                <a:solidFill>
                  <a:srgbClr val="4D3C35"/>
                </a:solidFill>
                <a:effectLst/>
                <a:uLnTx/>
                <a:uFillTx/>
                <a:latin typeface="DM Sans 14pt" pitchFamily="2" charset="77"/>
                <a:ea typeface="+mn-ea"/>
                <a:cs typeface="Arial"/>
                <a:sym typeface="Arial"/>
              </a:rPr>
              <a:t>2</a:t>
            </a: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a:p>
            <a:pPr defTabSz="1219170">
              <a:buClr>
                <a:srgbClr val="000000"/>
              </a:buClr>
              <a:defRPr/>
            </a:pPr>
            <a:r>
              <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rPr>
              <a:t>Vitamin B12 cryst: </a:t>
            </a:r>
            <a:r>
              <a:rPr lang="en-US" sz="1067" kern="0">
                <a:solidFill>
                  <a:srgbClr val="4D3C35"/>
                </a:solidFill>
                <a:latin typeface="DM Sans 14pt" pitchFamily="2" charset="77"/>
                <a:cs typeface="Arial"/>
              </a:rPr>
              <a:t>Cyanocobalamin</a:t>
            </a:r>
            <a:r>
              <a:rPr kumimoji="0" lang="en-US" sz="1067" b="0" i="0" u="none" strike="noStrike" kern="0" cap="none" spc="0" normalizeH="0" baseline="30000">
                <a:ln>
                  <a:noFill/>
                </a:ln>
                <a:solidFill>
                  <a:srgbClr val="4D3C35"/>
                </a:solidFill>
                <a:effectLst/>
                <a:uLnTx/>
                <a:uFillTx/>
                <a:latin typeface="DM Sans 14pt" pitchFamily="2" charset="77"/>
                <a:ea typeface="+mn-ea"/>
                <a:cs typeface="Arial"/>
                <a:sym typeface="Arial"/>
              </a:rPr>
              <a:t>2</a:t>
            </a:r>
            <a:endParaRPr lang="en-US" sz="1067" kern="0">
              <a:solidFill>
                <a:srgbClr val="4D3C35"/>
              </a:solidFill>
              <a:latin typeface="DM Sans 14pt" pitchFamily="2" charset="77"/>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1"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
        <p:nvSpPr>
          <p:cNvPr id="6" name="CaixaDeTexto 5">
            <a:extLst>
              <a:ext uri="{FF2B5EF4-FFF2-40B4-BE49-F238E27FC236}">
                <a16:creationId xmlns:a16="http://schemas.microsoft.com/office/drawing/2014/main" id="{01709027-A426-F8A8-4A04-79B8F1B34517}"/>
              </a:ext>
            </a:extLst>
          </p:cNvPr>
          <p:cNvSpPr txBox="1"/>
          <p:nvPr/>
        </p:nvSpPr>
        <p:spPr>
          <a:xfrm>
            <a:off x="8256761" y="1514798"/>
            <a:ext cx="3645529" cy="4205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a:ln>
                  <a:noFill/>
                </a:ln>
                <a:solidFill>
                  <a:srgbClr val="4D3C35"/>
                </a:solidFill>
                <a:effectLst/>
                <a:uLnTx/>
                <a:uFillTx/>
                <a:latin typeface="Lora Medium Roman" pitchFamily="2" charset="77"/>
                <a:ea typeface="+mn-ea"/>
                <a:cs typeface="Arial"/>
                <a:sym typeface="Arial"/>
              </a:rPr>
              <a:t>Scalp care</a:t>
            </a:r>
          </a:p>
        </p:txBody>
      </p:sp>
      <p:pic>
        <p:nvPicPr>
          <p:cNvPr id="10" name="Imagem 9">
            <a:extLst>
              <a:ext uri="{FF2B5EF4-FFF2-40B4-BE49-F238E27FC236}">
                <a16:creationId xmlns:a16="http://schemas.microsoft.com/office/drawing/2014/main" id="{1ECF5111-6813-418B-8CD1-70DC5F3C4D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87429" y="1562229"/>
            <a:ext cx="369332" cy="369332"/>
          </a:xfrm>
          <a:prstGeom prst="rect">
            <a:avLst/>
          </a:prstGeom>
        </p:spPr>
      </p:pic>
      <p:sp>
        <p:nvSpPr>
          <p:cNvPr id="11" name="CaixaDeTexto 10">
            <a:extLst>
              <a:ext uri="{FF2B5EF4-FFF2-40B4-BE49-F238E27FC236}">
                <a16:creationId xmlns:a16="http://schemas.microsoft.com/office/drawing/2014/main" id="{D4A91B74-590F-6104-AEE9-B8451C4A5BE9}"/>
              </a:ext>
            </a:extLst>
          </p:cNvPr>
          <p:cNvSpPr txBox="1"/>
          <p:nvPr/>
        </p:nvSpPr>
        <p:spPr>
          <a:xfrm>
            <a:off x="7891443" y="1571223"/>
            <a:ext cx="365317"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a:ln>
                  <a:noFill/>
                </a:ln>
                <a:solidFill>
                  <a:srgbClr val="EBCFAF"/>
                </a:solidFill>
                <a:effectLst/>
                <a:uLnTx/>
                <a:uFillTx/>
                <a:latin typeface="Lora Medium Roman" pitchFamily="2" charset="77"/>
                <a:ea typeface="+mn-ea"/>
                <a:cs typeface="Arial"/>
                <a:sym typeface="Arial"/>
              </a:rPr>
              <a:t>4</a:t>
            </a:r>
            <a:endParaRPr kumimoji="0" lang="en-US" sz="1200" b="0" i="0" u="none" strike="noStrike" kern="0" cap="none" spc="0" normalizeH="0" baseline="0">
              <a:ln>
                <a:noFill/>
              </a:ln>
              <a:solidFill>
                <a:srgbClr val="EBCFAF"/>
              </a:solidFill>
              <a:effectLst/>
              <a:uLnTx/>
              <a:uFillTx/>
              <a:latin typeface="Lora Medium Roman" pitchFamily="2" charset="77"/>
              <a:ea typeface="+mn-ea"/>
              <a:cs typeface="Arial"/>
              <a:sym typeface="Arial"/>
            </a:endParaRPr>
          </a:p>
        </p:txBody>
      </p:sp>
      <p:sp>
        <p:nvSpPr>
          <p:cNvPr id="4" name="TextBox 3">
            <a:extLst>
              <a:ext uri="{FF2B5EF4-FFF2-40B4-BE49-F238E27FC236}">
                <a16:creationId xmlns:a16="http://schemas.microsoft.com/office/drawing/2014/main" id="{F05F4C09-B3B9-A027-4467-72D97CCEA3F9}"/>
              </a:ext>
            </a:extLst>
          </p:cNvPr>
          <p:cNvSpPr txBox="1"/>
          <p:nvPr/>
        </p:nvSpPr>
        <p:spPr>
          <a:xfrm>
            <a:off x="3466720" y="6467434"/>
            <a:ext cx="6158592" cy="307777"/>
          </a:xfrm>
          <a:prstGeom prst="rect">
            <a:avLst/>
          </a:prstGeom>
          <a:noFill/>
        </p:spPr>
        <p:txBody>
          <a:bodyPr wrap="square">
            <a:spAutoFit/>
          </a:bodyPr>
          <a:lstStyle/>
          <a:p>
            <a:pPr marL="685800" lvl="1" indent="-228600" defTabSz="1219170">
              <a:buClr>
                <a:srgbClr val="000000"/>
              </a:buClr>
              <a:buFontTx/>
              <a:buAutoNum type="arabicPeriod"/>
              <a:defRPr/>
            </a:pPr>
            <a:r>
              <a:rPr kumimoji="0" lang="en-US" sz="700" b="0" i="0" u="none" strike="noStrike" kern="0" cap="none" spc="0" normalizeH="0" baseline="0">
                <a:ln>
                  <a:noFill/>
                </a:ln>
                <a:solidFill>
                  <a:srgbClr val="4D3C35"/>
                </a:solidFill>
                <a:effectLst/>
                <a:uLnTx/>
                <a:uFillTx/>
                <a:latin typeface="DM Sans 14pt" pitchFamily="2" charset="77"/>
                <a:ea typeface="+mn-ea"/>
                <a:cs typeface="Arial"/>
                <a:sym typeface="Arial"/>
              </a:rPr>
              <a:t>ISO 16128</a:t>
            </a:r>
          </a:p>
          <a:p>
            <a:pPr marL="685800" lvl="1" indent="-228600" defTabSz="1219170">
              <a:buClr>
                <a:srgbClr val="000000"/>
              </a:buClr>
              <a:buFontTx/>
              <a:buAutoNum type="arabicPeriod"/>
              <a:defRPr/>
            </a:pPr>
            <a:r>
              <a:rPr lang="en-US" sz="700" kern="0">
                <a:solidFill>
                  <a:srgbClr val="4D3C35"/>
                </a:solidFill>
                <a:latin typeface="DM Sans 14pt" pitchFamily="2" charset="77"/>
                <a:cs typeface="Arial"/>
                <a:sym typeface="Arial"/>
              </a:rPr>
              <a:t>INCI (Active)</a:t>
            </a:r>
            <a:endParaRPr kumimoji="0" lang="en-US" sz="700"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pic>
        <p:nvPicPr>
          <p:cNvPr id="14" name="Imagem 13">
            <a:extLst>
              <a:ext uri="{FF2B5EF4-FFF2-40B4-BE49-F238E27FC236}">
                <a16:creationId xmlns:a16="http://schemas.microsoft.com/office/drawing/2014/main" id="{F64D4138-A939-B2B0-80B1-70C9C4F782B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16560" y="3423951"/>
            <a:ext cx="847538" cy="847538"/>
          </a:xfrm>
          <a:prstGeom prst="rect">
            <a:avLst/>
          </a:prstGeom>
        </p:spPr>
      </p:pic>
      <p:pic>
        <p:nvPicPr>
          <p:cNvPr id="7" name="Imagem 14">
            <a:extLst>
              <a:ext uri="{FF2B5EF4-FFF2-40B4-BE49-F238E27FC236}">
                <a16:creationId xmlns:a16="http://schemas.microsoft.com/office/drawing/2014/main" id="{79ED2B4D-3764-6ADC-D043-D127F8A9094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63758" y="4482558"/>
            <a:ext cx="376777" cy="874889"/>
          </a:xfrm>
          <a:prstGeom prst="rect">
            <a:avLst/>
          </a:prstGeom>
        </p:spPr>
      </p:pic>
      <p:sp>
        <p:nvSpPr>
          <p:cNvPr id="8" name="CaixaDeTexto 10">
            <a:extLst>
              <a:ext uri="{FF2B5EF4-FFF2-40B4-BE49-F238E27FC236}">
                <a16:creationId xmlns:a16="http://schemas.microsoft.com/office/drawing/2014/main" id="{DBFD961F-C36E-4F5F-43CC-A2D2AB8FAA5A}"/>
              </a:ext>
            </a:extLst>
          </p:cNvPr>
          <p:cNvSpPr txBox="1"/>
          <p:nvPr/>
        </p:nvSpPr>
        <p:spPr>
          <a:xfrm>
            <a:off x="5826489" y="4413687"/>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LockCare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complex</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9" name="CaixaDeTexto 11">
            <a:extLst>
              <a:ext uri="{FF2B5EF4-FFF2-40B4-BE49-F238E27FC236}">
                <a16:creationId xmlns:a16="http://schemas.microsoft.com/office/drawing/2014/main" id="{82B66589-CB30-D8C4-4B76-C30B09F5F6AD}"/>
              </a:ext>
            </a:extLst>
          </p:cNvPr>
          <p:cNvSpPr txBox="1"/>
          <p:nvPr/>
        </p:nvSpPr>
        <p:spPr>
          <a:xfrm>
            <a:off x="5826489" y="4919802"/>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LockScent™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technology</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13" name="TextBox 12">
            <a:extLst>
              <a:ext uri="{FF2B5EF4-FFF2-40B4-BE49-F238E27FC236}">
                <a16:creationId xmlns:a16="http://schemas.microsoft.com/office/drawing/2014/main" id="{E00E3BD0-98FB-4EA3-DB08-02491170BC48}"/>
              </a:ext>
            </a:extLst>
          </p:cNvPr>
          <p:cNvSpPr txBox="1"/>
          <p:nvPr/>
        </p:nvSpPr>
        <p:spPr>
          <a:xfrm rot="16200000">
            <a:off x="8576902" y="3402542"/>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4D3C35"/>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18" name="CaixaDeTexto 4">
            <a:extLst>
              <a:ext uri="{FF2B5EF4-FFF2-40B4-BE49-F238E27FC236}">
                <a16:creationId xmlns:a16="http://schemas.microsoft.com/office/drawing/2014/main" id="{F41484C7-91B7-D391-B8B5-59E72FB7B031}"/>
              </a:ext>
            </a:extLst>
          </p:cNvPr>
          <p:cNvSpPr txBox="1"/>
          <p:nvPr/>
        </p:nvSpPr>
        <p:spPr>
          <a:xfrm>
            <a:off x="7822678" y="2944567"/>
            <a:ext cx="3842849" cy="140602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Sure, you already know this, but it's worth mentioning again: beautiful hair is also healthy scalp. The LockCare complex with alpine flowers, saccharide isomerate &amp; vitamin B12</a:t>
            </a:r>
            <a:r>
              <a:rPr lang="en-US" sz="1067" kern="0">
                <a:solidFill>
                  <a:srgbClr val="4D3C35"/>
                </a:solidFill>
                <a:latin typeface="DM Sans 14pt" pitchFamily="2" charset="77"/>
                <a:cs typeface="Arial"/>
                <a:sym typeface="Arial"/>
              </a:rPr>
              <a:t> cryst in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this lightweight, water-like serum provides the care your scalp needs for visible improved hydration while also helping to reduce</a:t>
            </a:r>
            <a:r>
              <a:rPr lang="en-US" sz="1067" kern="0">
                <a:solidFill>
                  <a:srgbClr val="4D3C35"/>
                </a:solidFill>
                <a:latin typeface="DM Sans 14pt" pitchFamily="2" charset="77"/>
                <a:cs typeface="Arial"/>
                <a:sym typeface="Arial"/>
              </a:rPr>
              <a:t>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rPr>
              <a:t>sebum. Plus, it helps improve hair density and soothe skin. </a:t>
            </a:r>
            <a:r>
              <a:rPr kumimoji="0" lang="en-US" sz="1067" b="0" i="0" u="none" strike="noStrike" kern="0" cap="none" spc="0" normalizeH="0" baseline="0">
                <a:ln>
                  <a:noFill/>
                </a:ln>
                <a:solidFill>
                  <a:srgbClr val="4D3C35"/>
                </a:solidFill>
                <a:effectLst/>
                <a:uLnTx/>
                <a:uFillTx/>
                <a:latin typeface="DM Sans 14pt" pitchFamily="2" charset="77"/>
                <a:ea typeface="+mn-ea"/>
                <a:cs typeface="Arial"/>
              </a:rPr>
              <a:t>Long-lasting fragrance for continuous freshness until the next wash.**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4D3C35"/>
              </a:solidFill>
              <a:effectLst/>
              <a:uLnTx/>
              <a:uFillTx/>
              <a:latin typeface="DM Sans 14pt" pitchFamily="2" charset="77"/>
              <a:ea typeface="+mn-ea"/>
              <a:cs typeface="Arial"/>
              <a:sym typeface="Arial"/>
            </a:endParaRPr>
          </a:p>
        </p:txBody>
      </p:sp>
      <p:sp>
        <p:nvSpPr>
          <p:cNvPr id="17" name="CaixaDeTexto 16">
            <a:extLst>
              <a:ext uri="{FF2B5EF4-FFF2-40B4-BE49-F238E27FC236}">
                <a16:creationId xmlns:a16="http://schemas.microsoft.com/office/drawing/2014/main" id="{6F89B023-1B3F-4DFA-1B75-6C36A9DCBD51}"/>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4D3C35"/>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4D3C35"/>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945FB2"/>
                </a:solidFill>
                <a:effectLst/>
                <a:uLnTx/>
                <a:uFillTx/>
                <a:latin typeface="LORA MEDIUM ROMAN" pitchFamily="2" charset="77"/>
                <a:ea typeface="+mn-ea"/>
                <a:cs typeface="Arial"/>
                <a:sym typeface="Arial"/>
              </a:rPr>
              <a:t>DAY 1</a:t>
            </a:r>
          </a:p>
        </p:txBody>
      </p:sp>
      <p:pic>
        <p:nvPicPr>
          <p:cNvPr id="15" name="Graphic 14">
            <a:extLst>
              <a:ext uri="{FF2B5EF4-FFF2-40B4-BE49-F238E27FC236}">
                <a16:creationId xmlns:a16="http://schemas.microsoft.com/office/drawing/2014/main" id="{70789C8C-4BCE-F7E3-7D2E-A4CA65B95FEB}"/>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67322" y="126778"/>
            <a:ext cx="569433" cy="571728"/>
          </a:xfrm>
          <a:prstGeom prst="rect">
            <a:avLst/>
          </a:prstGeom>
        </p:spPr>
      </p:pic>
      <p:pic>
        <p:nvPicPr>
          <p:cNvPr id="19" name="Graphic 18">
            <a:extLst>
              <a:ext uri="{FF2B5EF4-FFF2-40B4-BE49-F238E27FC236}">
                <a16:creationId xmlns:a16="http://schemas.microsoft.com/office/drawing/2014/main" id="{6070606B-5358-8A56-1918-BFFE1004F098}"/>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1071869" y="744953"/>
            <a:ext cx="564886" cy="567163"/>
          </a:xfrm>
          <a:prstGeom prst="rect">
            <a:avLst/>
          </a:prstGeom>
        </p:spPr>
      </p:pic>
      <p:sp>
        <p:nvSpPr>
          <p:cNvPr id="23" name="TextBox 22">
            <a:extLst>
              <a:ext uri="{FF2B5EF4-FFF2-40B4-BE49-F238E27FC236}">
                <a16:creationId xmlns:a16="http://schemas.microsoft.com/office/drawing/2014/main" id="{2B4851F7-B13D-0E43-4BF0-1D369B3FD13B}"/>
              </a:ext>
            </a:extLst>
          </p:cNvPr>
          <p:cNvSpPr txBox="1"/>
          <p:nvPr/>
        </p:nvSpPr>
        <p:spPr>
          <a:xfrm>
            <a:off x="448942" y="1700704"/>
            <a:ext cx="1910878" cy="910888"/>
          </a:xfrm>
          <a:prstGeom prst="roundRect">
            <a:avLst/>
          </a:prstGeom>
          <a:solidFill>
            <a:srgbClr val="945FB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a:ln>
                  <a:noFill/>
                </a:ln>
                <a:solidFill>
                  <a:srgbClr val="EBCFAF"/>
                </a:solidFill>
                <a:effectLst/>
                <a:uLnTx/>
                <a:uFillTx/>
                <a:latin typeface="DM Sans 14pt"/>
                <a:ea typeface="+mn-ea"/>
                <a:cs typeface="+mn-cs"/>
              </a:rPr>
              <a:t>The product has good properties in </a:t>
            </a:r>
            <a:r>
              <a:rPr kumimoji="0" lang="en-US" sz="1050" b="1" i="0" u="none" strike="noStrike" kern="1200" cap="none" spc="0" normalizeH="0" baseline="0">
                <a:ln>
                  <a:noFill/>
                </a:ln>
                <a:solidFill>
                  <a:srgbClr val="EBCFAF"/>
                </a:solidFill>
                <a:effectLst/>
                <a:uLnTx/>
                <a:uFillTx/>
                <a:latin typeface="DM Sans 14pt"/>
                <a:ea typeface="+mn-ea"/>
                <a:cs typeface="+mn-cs"/>
              </a:rPr>
              <a:t>scalp hydration according to </a:t>
            </a:r>
            <a:r>
              <a:rPr kumimoji="0" lang="en-US" sz="1600" b="1" i="0" u="none" strike="noStrike" kern="1200" cap="none" spc="0" normalizeH="0" baseline="0">
                <a:ln>
                  <a:noFill/>
                </a:ln>
                <a:solidFill>
                  <a:srgbClr val="EBCFAF"/>
                </a:solidFill>
                <a:effectLst/>
                <a:uLnTx/>
                <a:uFillTx/>
                <a:latin typeface="DM Sans 14pt"/>
                <a:ea typeface="+mn-ea"/>
                <a:cs typeface="+mn-cs"/>
              </a:rPr>
              <a:t>84 %</a:t>
            </a:r>
            <a:r>
              <a:rPr kumimoji="0" lang="en-US" sz="1050" b="0" i="0" u="none" strike="noStrike" kern="1200" cap="none" spc="0" normalizeH="0" baseline="0">
                <a:ln>
                  <a:noFill/>
                </a:ln>
                <a:solidFill>
                  <a:srgbClr val="EBCFAF"/>
                </a:solidFill>
                <a:effectLst/>
                <a:uLnTx/>
                <a:uFillTx/>
                <a:latin typeface="DM Sans 14pt"/>
                <a:ea typeface="+mn-ea"/>
                <a:cs typeface="+mn-cs"/>
              </a:rPr>
              <a:t> of consumers with coily hair.</a:t>
            </a:r>
            <a:r>
              <a:rPr kumimoji="0" lang="en-US" sz="1050" b="0" i="0" u="none" strike="noStrike" kern="1200" cap="none" spc="0" normalizeH="0" baseline="0">
                <a:ln>
                  <a:noFill/>
                </a:ln>
                <a:solidFill>
                  <a:srgbClr val="EBCFAF"/>
                </a:solidFill>
                <a:effectLst/>
                <a:uLnTx/>
                <a:uFillTx/>
                <a:latin typeface="Arial"/>
                <a:ea typeface="+mn-ea"/>
                <a:cs typeface="+mn-cs"/>
              </a:rPr>
              <a:t>*</a:t>
            </a:r>
          </a:p>
        </p:txBody>
      </p:sp>
      <p:sp>
        <p:nvSpPr>
          <p:cNvPr id="5" name="TextBox 4">
            <a:extLst>
              <a:ext uri="{FF2B5EF4-FFF2-40B4-BE49-F238E27FC236}">
                <a16:creationId xmlns:a16="http://schemas.microsoft.com/office/drawing/2014/main" id="{9DD6D087-57E5-BB8D-311E-99A7DDFAF6C1}"/>
              </a:ext>
            </a:extLst>
          </p:cNvPr>
          <p:cNvSpPr txBox="1"/>
          <p:nvPr/>
        </p:nvSpPr>
        <p:spPr>
          <a:xfrm>
            <a:off x="649638" y="5780782"/>
            <a:ext cx="191087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000000"/>
                </a:solidFill>
                <a:effectLst/>
                <a:uLnTx/>
                <a:uFillTx/>
                <a:latin typeface="DM Sans 14pt" panose="020B0604020202020204"/>
                <a:ea typeface="+mn-ea"/>
                <a:cs typeface="+mn-cs"/>
              </a:rPr>
              <a:t>*</a:t>
            </a: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External consumer </a:t>
            </a:r>
            <a:r>
              <a:rPr lang="en-US" sz="700">
                <a:solidFill>
                  <a:srgbClr val="4D3C35"/>
                </a:solidFill>
                <a:latin typeface="DM Sans 14pt" panose="020B0604020202020204"/>
              </a:rPr>
              <a:t>test</a:t>
            </a: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rgbClr val="4D3C35"/>
                </a:solidFill>
                <a:latin typeface="DM Sans 14pt" panose="020B0604020202020204"/>
              </a:rPr>
              <a:t>** Sensory test – 2023 – n=30 - overall fragrance intensity of the wash day routine (day 1) versus refreshing routine (day 1 + day 4 + day 7) on Hair Swatches</a:t>
            </a:r>
            <a:endParaRPr kumimoji="0" lang="en-US" sz="700" b="0" i="0" u="none" strike="noStrike" kern="1200" cap="none" spc="0" normalizeH="0" baseline="0">
              <a:ln>
                <a:noFill/>
              </a:ln>
              <a:solidFill>
                <a:srgbClr val="4D3C35"/>
              </a:solidFill>
              <a:effectLst/>
              <a:uLnTx/>
              <a:uFillTx/>
              <a:latin typeface="DM Sans 14pt" panose="020B0604020202020204"/>
              <a:ea typeface="+mn-ea"/>
              <a:cs typeface="+mn-cs"/>
            </a:endParaRPr>
          </a:p>
        </p:txBody>
      </p:sp>
      <p:sp>
        <p:nvSpPr>
          <p:cNvPr id="16" name="TextBox 15">
            <a:extLst>
              <a:ext uri="{FF2B5EF4-FFF2-40B4-BE49-F238E27FC236}">
                <a16:creationId xmlns:a16="http://schemas.microsoft.com/office/drawing/2014/main" id="{0B21D100-0212-3A6D-89A9-F0A9D633AC03}"/>
              </a:ext>
            </a:extLst>
          </p:cNvPr>
          <p:cNvSpPr txBox="1"/>
          <p:nvPr/>
        </p:nvSpPr>
        <p:spPr>
          <a:xfrm>
            <a:off x="4008661" y="6738872"/>
            <a:ext cx="5785707" cy="107722"/>
          </a:xfrm>
          <a:prstGeom prst="rect">
            <a:avLst/>
          </a:prstGeom>
          <a:noFill/>
        </p:spPr>
        <p:txBody>
          <a:bodyPr wrap="square" lIns="0" tIns="0" rIns="0" bIns="0" rtlCol="0">
            <a:spAutoFit/>
          </a:bodyPr>
          <a:lstStyle/>
          <a:p>
            <a:pPr algn="l"/>
            <a:r>
              <a:rPr lang="en-US" sz="700">
                <a:solidFill>
                  <a:srgbClr val="4D3C35"/>
                </a:solidFill>
                <a:latin typeface="DM Sans 14pt" panose="020B0604020202020204"/>
              </a:rPr>
              <a:t>Prevent hair loss is a drug claim in USA to use improves hair density </a:t>
            </a:r>
          </a:p>
        </p:txBody>
      </p:sp>
      <p:sp>
        <p:nvSpPr>
          <p:cNvPr id="22" name="TextBox 21">
            <a:extLst>
              <a:ext uri="{FF2B5EF4-FFF2-40B4-BE49-F238E27FC236}">
                <a16:creationId xmlns:a16="http://schemas.microsoft.com/office/drawing/2014/main" id="{739F5DBF-63FC-B4B0-5F74-79A2716D2F15}"/>
              </a:ext>
            </a:extLst>
          </p:cNvPr>
          <p:cNvSpPr txBox="1"/>
          <p:nvPr/>
        </p:nvSpPr>
        <p:spPr>
          <a:xfrm rot="19911210">
            <a:off x="6830485" y="6076113"/>
            <a:ext cx="255815" cy="2838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867" kern="0" baseline="30000">
                <a:solidFill>
                  <a:srgbClr val="EBCFAF"/>
                </a:solidFill>
                <a:latin typeface="DM Sans 14pt" pitchFamily="2" charset="0"/>
                <a:cs typeface="Arial"/>
                <a:sym typeface="Arial"/>
              </a:rPr>
              <a:t>1</a:t>
            </a:r>
            <a:endParaRPr kumimoji="0" lang="en-US" sz="1867" b="0" i="0" u="none" strike="noStrike" kern="0" cap="none" spc="0" normalizeH="0" baseline="30000">
              <a:ln>
                <a:noFill/>
              </a:ln>
              <a:solidFill>
                <a:srgbClr val="EBCFAF"/>
              </a:solidFill>
              <a:effectLst/>
              <a:uLnTx/>
              <a:uFillTx/>
              <a:latin typeface="DM Sans 14pt" pitchFamily="2" charset="0"/>
              <a:ea typeface="+mn-ea"/>
              <a:cs typeface="Arial"/>
              <a:sym typeface="Arial"/>
            </a:endParaRPr>
          </a:p>
        </p:txBody>
      </p:sp>
      <p:pic>
        <p:nvPicPr>
          <p:cNvPr id="12" name="Graphic 11">
            <a:extLst>
              <a:ext uri="{FF2B5EF4-FFF2-40B4-BE49-F238E27FC236}">
                <a16:creationId xmlns:a16="http://schemas.microsoft.com/office/drawing/2014/main" id="{8F53DA81-F08F-3C46-31B1-8E62A730748B}"/>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1082691" y="1358563"/>
            <a:ext cx="582836" cy="585477"/>
          </a:xfrm>
          <a:prstGeom prst="rect">
            <a:avLst/>
          </a:prstGeom>
        </p:spPr>
      </p:pic>
    </p:spTree>
    <p:extLst>
      <p:ext uri="{BB962C8B-B14F-4D97-AF65-F5344CB8AC3E}">
        <p14:creationId xmlns:p14="http://schemas.microsoft.com/office/powerpoint/2010/main" val="28587990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8" name="Imagem 7">
            <a:extLst>
              <a:ext uri="{FF2B5EF4-FFF2-40B4-BE49-F238E27FC236}">
                <a16:creationId xmlns:a16="http://schemas.microsoft.com/office/drawing/2014/main" id="{521E6963-D814-421B-8F40-2EAB6A48F6C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Imagem 2">
            <a:extLst>
              <a:ext uri="{FF2B5EF4-FFF2-40B4-BE49-F238E27FC236}">
                <a16:creationId xmlns:a16="http://schemas.microsoft.com/office/drawing/2014/main" id="{768A35A0-7BEE-1BEE-DB8E-0692BF8E1718}"/>
              </a:ext>
            </a:extLst>
          </p:cNvPr>
          <p:cNvPicPr>
            <a:picLocks noChangeAspect="1"/>
          </p:cNvPicPr>
          <p:nvPr/>
        </p:nvPicPr>
        <p:blipFill>
          <a:blip r:embed="rId4"/>
          <a:stretch>
            <a:fillRect/>
          </a:stretch>
        </p:blipFill>
        <p:spPr>
          <a:xfrm>
            <a:off x="5511799" y="5099974"/>
            <a:ext cx="437291" cy="437291"/>
          </a:xfrm>
          <a:prstGeom prst="rect">
            <a:avLst/>
          </a:prstGeom>
        </p:spPr>
      </p:pic>
      <p:sp>
        <p:nvSpPr>
          <p:cNvPr id="2" name="CaixaDeTexto 1">
            <a:extLst>
              <a:ext uri="{FF2B5EF4-FFF2-40B4-BE49-F238E27FC236}">
                <a16:creationId xmlns:a16="http://schemas.microsoft.com/office/drawing/2014/main" id="{1F9E056B-6055-F217-A24D-767A60C1C287}"/>
              </a:ext>
            </a:extLst>
          </p:cNvPr>
          <p:cNvSpPr txBox="1"/>
          <p:nvPr/>
        </p:nvSpPr>
        <p:spPr>
          <a:xfrm>
            <a:off x="5314495" y="4346529"/>
            <a:ext cx="3440317" cy="50276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DM Sans Medium" pitchFamily="2" charset="77"/>
                <a:ea typeface="+mn-ea"/>
                <a:cs typeface="Arial"/>
                <a:sym typeface="Arial"/>
              </a:rPr>
              <a:t>How to use</a:t>
            </a:r>
          </a:p>
        </p:txBody>
      </p:sp>
      <p:sp>
        <p:nvSpPr>
          <p:cNvPr id="5" name="CaixaDeTexto 4">
            <a:extLst>
              <a:ext uri="{FF2B5EF4-FFF2-40B4-BE49-F238E27FC236}">
                <a16:creationId xmlns:a16="http://schemas.microsoft.com/office/drawing/2014/main" id="{7696D654-D69D-4191-B4D2-2D428B2AF7C8}"/>
              </a:ext>
            </a:extLst>
          </p:cNvPr>
          <p:cNvSpPr txBox="1"/>
          <p:nvPr/>
        </p:nvSpPr>
        <p:spPr>
          <a:xfrm>
            <a:off x="5960493" y="5106198"/>
            <a:ext cx="1982415" cy="70769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Apply the scalp serum on your scalp and massage gently</a:t>
            </a:r>
          </a:p>
        </p:txBody>
      </p:sp>
      <p:sp>
        <p:nvSpPr>
          <p:cNvPr id="4" name="CaixaDeTexto 3">
            <a:extLst>
              <a:ext uri="{FF2B5EF4-FFF2-40B4-BE49-F238E27FC236}">
                <a16:creationId xmlns:a16="http://schemas.microsoft.com/office/drawing/2014/main" id="{8DB4F387-1DE0-12EF-32A4-9C56F73B94F1}"/>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Wash Day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1</a:t>
            </a:r>
          </a:p>
        </p:txBody>
      </p:sp>
      <p:sp>
        <p:nvSpPr>
          <p:cNvPr id="6" name="TextBox 5">
            <a:extLst>
              <a:ext uri="{FF2B5EF4-FFF2-40B4-BE49-F238E27FC236}">
                <a16:creationId xmlns:a16="http://schemas.microsoft.com/office/drawing/2014/main" id="{07477BDF-C865-B6A3-B267-32160459F1BF}"/>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14517076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8" name="Imagem 7">
            <a:extLst>
              <a:ext uri="{FF2B5EF4-FFF2-40B4-BE49-F238E27FC236}">
                <a16:creationId xmlns:a16="http://schemas.microsoft.com/office/drawing/2014/main" id="{521E6963-D814-421B-8F40-2EAB6A48F6C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FB350B1-4CD3-95A5-0378-C75DD69E4450}"/>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7" name="TextBox 6">
            <a:extLst>
              <a:ext uri="{FF2B5EF4-FFF2-40B4-BE49-F238E27FC236}">
                <a16:creationId xmlns:a16="http://schemas.microsoft.com/office/drawing/2014/main" id="{5FFB0E44-0AFF-9AE1-63E0-FFB28D2BFE81}"/>
              </a:ext>
            </a:extLst>
          </p:cNvPr>
          <p:cNvSpPr txBox="1"/>
          <p:nvPr/>
        </p:nvSpPr>
        <p:spPr>
          <a:xfrm>
            <a:off x="5996057" y="4279762"/>
            <a:ext cx="470262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a:ea typeface="+mn-ea"/>
                <a:cs typeface="+mn-cs"/>
              </a:rPr>
              <a:t>The product had good properties in </a:t>
            </a:r>
            <a:r>
              <a:rPr kumimoji="0" lang="en-US" sz="1600" b="1" i="0" u="none" strike="noStrike" kern="1200" cap="none" spc="0" normalizeH="0" baseline="0">
                <a:ln>
                  <a:noFill/>
                </a:ln>
                <a:solidFill>
                  <a:srgbClr val="EBCFAF"/>
                </a:solidFill>
                <a:effectLst/>
                <a:uLnTx/>
                <a:uFillTx/>
                <a:latin typeface="DM Sans 14pt"/>
                <a:ea typeface="+mn-ea"/>
                <a:cs typeface="+mn-cs"/>
              </a:rPr>
              <a:t>scalp hydration </a:t>
            </a:r>
            <a:r>
              <a:rPr kumimoji="0" lang="en-US" sz="1600" b="0" i="0" u="none" strike="noStrike" kern="1200" cap="none" spc="0" normalizeH="0" baseline="0">
                <a:ln>
                  <a:noFill/>
                </a:ln>
                <a:solidFill>
                  <a:srgbClr val="EBCFAF"/>
                </a:solidFill>
                <a:effectLst/>
                <a:uLnTx/>
                <a:uFillTx/>
                <a:latin typeface="DM Sans 14pt"/>
                <a:ea typeface="+mn-ea"/>
                <a:cs typeface="+mn-cs"/>
              </a:rPr>
              <a:t>according to </a:t>
            </a:r>
            <a:r>
              <a:rPr kumimoji="0" lang="en-US" sz="1600" b="1" i="0" u="none" strike="noStrike" kern="1200" cap="none" spc="0" normalizeH="0" baseline="0">
                <a:ln>
                  <a:noFill/>
                </a:ln>
                <a:solidFill>
                  <a:srgbClr val="EBCFAF"/>
                </a:solidFill>
                <a:effectLst/>
                <a:uLnTx/>
                <a:uFillTx/>
                <a:latin typeface="DM Sans 14pt"/>
                <a:ea typeface="+mn-ea"/>
                <a:cs typeface="+mn-cs"/>
              </a:rPr>
              <a:t>84 %</a:t>
            </a:r>
            <a:r>
              <a:rPr kumimoji="0" lang="en-US" sz="1600" b="0" i="0" u="none" strike="noStrike" kern="1200" cap="none" spc="0" normalizeH="0" baseline="0">
                <a:ln>
                  <a:noFill/>
                </a:ln>
                <a:solidFill>
                  <a:srgbClr val="EBCFAF"/>
                </a:solidFill>
                <a:effectLst/>
                <a:uLnTx/>
                <a:uFillTx/>
                <a:latin typeface="DM Sans 14pt"/>
                <a:ea typeface="+mn-ea"/>
                <a:cs typeface="+mn-cs"/>
              </a:rPr>
              <a:t> of consumers.*</a:t>
            </a:r>
            <a:endParaRPr kumimoji="0" lang="en-US" sz="1600" b="0" i="0" u="none" strike="noStrike" kern="1200" cap="none" spc="0" normalizeH="0" baseline="0">
              <a:ln>
                <a:noFill/>
              </a:ln>
              <a:solidFill>
                <a:srgbClr val="000000"/>
              </a:solidFill>
              <a:effectLst/>
              <a:uLnTx/>
              <a:uFillTx/>
              <a:latin typeface="DM Sans 14pt"/>
              <a:ea typeface="+mn-ea"/>
              <a:cs typeface="+mn-cs"/>
            </a:endParaRPr>
          </a:p>
        </p:txBody>
      </p:sp>
      <p:sp>
        <p:nvSpPr>
          <p:cNvPr id="9" name="TextBox 8">
            <a:extLst>
              <a:ext uri="{FF2B5EF4-FFF2-40B4-BE49-F238E27FC236}">
                <a16:creationId xmlns:a16="http://schemas.microsoft.com/office/drawing/2014/main" id="{4C9BAE0A-5021-2BCC-E725-FD082ED6ED82}"/>
              </a:ext>
            </a:extLst>
          </p:cNvPr>
          <p:cNvSpPr txBox="1"/>
          <p:nvPr/>
        </p:nvSpPr>
        <p:spPr>
          <a:xfrm>
            <a:off x="5996057" y="5004080"/>
            <a:ext cx="51329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a:ea typeface="+mn-ea"/>
                <a:cs typeface="+mn-cs"/>
              </a:rPr>
              <a:t>For </a:t>
            </a:r>
            <a:r>
              <a:rPr kumimoji="0" lang="en-US" sz="1600" b="1" i="0" u="none" strike="noStrike" kern="1200" cap="none" spc="0" normalizeH="0" baseline="0">
                <a:ln>
                  <a:noFill/>
                </a:ln>
                <a:solidFill>
                  <a:srgbClr val="EBCFAF"/>
                </a:solidFill>
                <a:effectLst/>
                <a:uLnTx/>
                <a:uFillTx/>
                <a:latin typeface="DM Sans 14pt"/>
                <a:ea typeface="+mn-ea"/>
                <a:cs typeface="+mn-cs"/>
              </a:rPr>
              <a:t>95 % </a:t>
            </a:r>
            <a:r>
              <a:rPr kumimoji="0" lang="en-US" sz="1600" i="0" u="none" strike="noStrike" kern="1200" cap="none" spc="0" normalizeH="0" baseline="0">
                <a:ln>
                  <a:noFill/>
                </a:ln>
                <a:solidFill>
                  <a:srgbClr val="EBCFAF"/>
                </a:solidFill>
                <a:effectLst/>
                <a:uLnTx/>
                <a:uFillTx/>
                <a:latin typeface="DM Sans 14pt"/>
                <a:ea typeface="+mn-ea"/>
                <a:cs typeface="+mn-cs"/>
              </a:rPr>
              <a:t>of consumers</a:t>
            </a:r>
            <a:r>
              <a:rPr kumimoji="0" lang="en-US" sz="1600" b="1" i="0" u="none" strike="noStrike" kern="1200" cap="none" spc="0" normalizeH="0" baseline="0">
                <a:ln>
                  <a:noFill/>
                </a:ln>
                <a:solidFill>
                  <a:srgbClr val="EBCFAF"/>
                </a:solidFill>
                <a:effectLst/>
                <a:uLnTx/>
                <a:uFillTx/>
                <a:latin typeface="DM Sans 14pt"/>
                <a:ea typeface="+mn-ea"/>
                <a:cs typeface="+mn-cs"/>
              </a:rPr>
              <a:t>, </a:t>
            </a:r>
            <a:r>
              <a:rPr kumimoji="0" lang="en-US" sz="1600" b="0" i="0" u="none" strike="noStrike" kern="1200" cap="none" spc="0" normalizeH="0" baseline="0">
                <a:ln>
                  <a:noFill/>
                </a:ln>
                <a:solidFill>
                  <a:srgbClr val="EBCFAF"/>
                </a:solidFill>
                <a:effectLst/>
                <a:uLnTx/>
                <a:uFillTx/>
                <a:latin typeface="DM Sans 14pt"/>
                <a:ea typeface="+mn-ea"/>
                <a:cs typeface="+mn-cs"/>
              </a:rPr>
              <a:t>it did not leave </a:t>
            </a:r>
            <a:r>
              <a:rPr kumimoji="0" lang="en-US" sz="1600" b="1" i="0" u="none" strike="noStrike" kern="1200" cap="none" spc="0" normalizeH="0" baseline="0">
                <a:ln>
                  <a:noFill/>
                </a:ln>
                <a:solidFill>
                  <a:srgbClr val="EBCFAF"/>
                </a:solidFill>
                <a:effectLst/>
                <a:uLnTx/>
                <a:uFillTx/>
                <a:latin typeface="DM Sans 14pt"/>
                <a:ea typeface="+mn-ea"/>
                <a:cs typeface="+mn-cs"/>
              </a:rPr>
              <a:t>any sticky hair effect.*</a:t>
            </a:r>
            <a:endParaRPr kumimoji="0" lang="en-US" sz="1600" b="1" i="0" u="none" strike="noStrike" kern="1200" cap="none" spc="0" normalizeH="0" baseline="0">
              <a:ln>
                <a:noFill/>
              </a:ln>
              <a:solidFill>
                <a:srgbClr val="000000"/>
              </a:solidFill>
              <a:effectLst/>
              <a:uLnTx/>
              <a:uFillTx/>
              <a:latin typeface="DM Sans 14pt"/>
              <a:ea typeface="+mn-ea"/>
              <a:cs typeface="+mn-cs"/>
            </a:endParaRPr>
          </a:p>
        </p:txBody>
      </p:sp>
      <p:sp>
        <p:nvSpPr>
          <p:cNvPr id="11" name="TextBox 10">
            <a:extLst>
              <a:ext uri="{FF2B5EF4-FFF2-40B4-BE49-F238E27FC236}">
                <a16:creationId xmlns:a16="http://schemas.microsoft.com/office/drawing/2014/main" id="{4BD26495-4AA1-AEE1-8AF6-FF7EB643513C}"/>
              </a:ext>
            </a:extLst>
          </p:cNvPr>
          <p:cNvSpPr txBox="1"/>
          <p:nvPr/>
        </p:nvSpPr>
        <p:spPr>
          <a:xfrm>
            <a:off x="5996057" y="5633951"/>
            <a:ext cx="57254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a:ea typeface="+mn-ea"/>
                <a:cs typeface="+mn-cs"/>
              </a:rPr>
              <a:t>With an overall score of </a:t>
            </a:r>
            <a:r>
              <a:rPr kumimoji="0" lang="en-US" sz="1600" b="1" i="0" u="none" strike="noStrike" kern="1200" cap="none" spc="0" normalizeH="0" baseline="0">
                <a:ln>
                  <a:noFill/>
                </a:ln>
                <a:solidFill>
                  <a:srgbClr val="EBCFAF"/>
                </a:solidFill>
                <a:effectLst/>
                <a:uLnTx/>
                <a:uFillTx/>
                <a:latin typeface="DM Sans 14pt"/>
                <a:ea typeface="+mn-ea"/>
                <a:cs typeface="+mn-cs"/>
              </a:rPr>
              <a:t>4.53/5</a:t>
            </a:r>
            <a:r>
              <a:rPr kumimoji="0" lang="en-US" sz="1600" b="0" i="0" u="none" strike="noStrike" kern="1200" cap="none" spc="0" normalizeH="0" baseline="0">
                <a:ln>
                  <a:noFill/>
                </a:ln>
                <a:solidFill>
                  <a:srgbClr val="EBCFAF"/>
                </a:solidFill>
                <a:effectLst/>
                <a:uLnTx/>
                <a:uFillTx/>
                <a:latin typeface="DM Sans 14pt"/>
                <a:ea typeface="+mn-ea"/>
                <a:cs typeface="+mn-cs"/>
              </a:rPr>
              <a:t>, this scalp serum is appreciated by </a:t>
            </a:r>
            <a:r>
              <a:rPr lang="en-US" sz="1600">
                <a:solidFill>
                  <a:srgbClr val="EBCFAF"/>
                </a:solidFill>
                <a:latin typeface="DM Sans 14pt"/>
              </a:rPr>
              <a:t>the consumers</a:t>
            </a:r>
            <a:r>
              <a:rPr kumimoji="0" lang="en-US" sz="1600" b="0" i="0" u="none" strike="noStrike" kern="1200" cap="none" spc="0" normalizeH="0" baseline="0">
                <a:ln>
                  <a:noFill/>
                </a:ln>
                <a:solidFill>
                  <a:srgbClr val="EBCFAF"/>
                </a:solidFill>
                <a:effectLst/>
                <a:uLnTx/>
                <a:uFillTx/>
                <a:latin typeface="DM Sans 14pt"/>
                <a:ea typeface="+mn-ea"/>
                <a:cs typeface="+mn-cs"/>
              </a:rPr>
              <a:t> who would add this new product type in their routines.*</a:t>
            </a:r>
            <a:endParaRPr kumimoji="0" lang="en-US" sz="1600" b="0" i="0" u="none" strike="noStrike" kern="1200" cap="none" spc="0" normalizeH="0" baseline="0">
              <a:ln>
                <a:noFill/>
              </a:ln>
              <a:solidFill>
                <a:srgbClr val="000000"/>
              </a:solidFill>
              <a:effectLst/>
              <a:uLnTx/>
              <a:uFillTx/>
              <a:latin typeface="DM Sans 14pt"/>
              <a:ea typeface="+mn-ea"/>
              <a:cs typeface="+mn-cs"/>
            </a:endParaRPr>
          </a:p>
        </p:txBody>
      </p:sp>
      <p:pic>
        <p:nvPicPr>
          <p:cNvPr id="12" name="Imagem 11">
            <a:extLst>
              <a:ext uri="{FF2B5EF4-FFF2-40B4-BE49-F238E27FC236}">
                <a16:creationId xmlns:a16="http://schemas.microsoft.com/office/drawing/2014/main" id="{5CB814E7-D2A3-1A1E-4424-2CDEA53DF36E}"/>
              </a:ext>
            </a:extLst>
          </p:cNvPr>
          <p:cNvPicPr>
            <a:picLocks noChangeAspect="1"/>
          </p:cNvPicPr>
          <p:nvPr/>
        </p:nvPicPr>
        <p:blipFill>
          <a:blip r:embed="rId4"/>
          <a:stretch>
            <a:fillRect/>
          </a:stretch>
        </p:blipFill>
        <p:spPr>
          <a:xfrm>
            <a:off x="5515182" y="5699067"/>
            <a:ext cx="437291" cy="437291"/>
          </a:xfrm>
          <a:prstGeom prst="rect">
            <a:avLst/>
          </a:prstGeom>
        </p:spPr>
      </p:pic>
      <p:pic>
        <p:nvPicPr>
          <p:cNvPr id="13" name="Imagem 11">
            <a:extLst>
              <a:ext uri="{FF2B5EF4-FFF2-40B4-BE49-F238E27FC236}">
                <a16:creationId xmlns:a16="http://schemas.microsoft.com/office/drawing/2014/main" id="{D8F0AFC8-66EF-6AE4-B4A6-D82ABEE55C3D}"/>
              </a:ext>
            </a:extLst>
          </p:cNvPr>
          <p:cNvPicPr>
            <a:picLocks noChangeAspect="1"/>
          </p:cNvPicPr>
          <p:nvPr/>
        </p:nvPicPr>
        <p:blipFill>
          <a:blip r:embed="rId4"/>
          <a:stretch>
            <a:fillRect/>
          </a:stretch>
        </p:blipFill>
        <p:spPr>
          <a:xfrm>
            <a:off x="5516606" y="5029720"/>
            <a:ext cx="437291" cy="437291"/>
          </a:xfrm>
          <a:prstGeom prst="rect">
            <a:avLst/>
          </a:prstGeom>
        </p:spPr>
      </p:pic>
      <p:pic>
        <p:nvPicPr>
          <p:cNvPr id="14" name="Imagem 11">
            <a:extLst>
              <a:ext uri="{FF2B5EF4-FFF2-40B4-BE49-F238E27FC236}">
                <a16:creationId xmlns:a16="http://schemas.microsoft.com/office/drawing/2014/main" id="{108EA1FE-2FF3-5F79-6068-F061D2012405}"/>
              </a:ext>
            </a:extLst>
          </p:cNvPr>
          <p:cNvPicPr>
            <a:picLocks noChangeAspect="1"/>
          </p:cNvPicPr>
          <p:nvPr/>
        </p:nvPicPr>
        <p:blipFill>
          <a:blip r:embed="rId4"/>
          <a:stretch>
            <a:fillRect/>
          </a:stretch>
        </p:blipFill>
        <p:spPr>
          <a:xfrm>
            <a:off x="5515183" y="4403615"/>
            <a:ext cx="437291" cy="437291"/>
          </a:xfrm>
          <a:prstGeom prst="rect">
            <a:avLst/>
          </a:prstGeom>
        </p:spPr>
      </p:pic>
      <p:sp>
        <p:nvSpPr>
          <p:cNvPr id="16" name="TextBox 15">
            <a:extLst>
              <a:ext uri="{FF2B5EF4-FFF2-40B4-BE49-F238E27FC236}">
                <a16:creationId xmlns:a16="http://schemas.microsoft.com/office/drawing/2014/main" id="{09DA88C2-EB2B-371E-FD6E-E04C38064797}"/>
              </a:ext>
            </a:extLst>
          </p:cNvPr>
          <p:cNvSpPr txBox="1"/>
          <p:nvPr/>
        </p:nvSpPr>
        <p:spPr>
          <a:xfrm>
            <a:off x="4417128" y="710527"/>
            <a:ext cx="259692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rPr>
              <a:t>“I wasn't familiar with the scalp serum at all. I loved the hydrating and light effect. I wasn't expecting that.”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rPr>
              <a:t>Alison, Type 4 hair</a:t>
            </a:r>
          </a:p>
        </p:txBody>
      </p:sp>
      <p:sp>
        <p:nvSpPr>
          <p:cNvPr id="3" name="CaixaDeTexto 1">
            <a:extLst>
              <a:ext uri="{FF2B5EF4-FFF2-40B4-BE49-F238E27FC236}">
                <a16:creationId xmlns:a16="http://schemas.microsoft.com/office/drawing/2014/main" id="{4E48F0F0-8165-B902-DC2C-34947E951900}"/>
              </a:ext>
            </a:extLst>
          </p:cNvPr>
          <p:cNvSpPr txBox="1"/>
          <p:nvPr/>
        </p:nvSpPr>
        <p:spPr>
          <a:xfrm>
            <a:off x="363245" y="1388775"/>
            <a:ext cx="2427768" cy="9131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Lora Medium" pitchFamily="2" charset="0"/>
                <a:ea typeface="+mn-ea"/>
                <a:cs typeface="Arial"/>
                <a:sym typeface="Arial"/>
              </a:rPr>
              <a:t>Consumer test results*</a:t>
            </a:r>
          </a:p>
        </p:txBody>
      </p:sp>
      <p:sp>
        <p:nvSpPr>
          <p:cNvPr id="2" name="TextBox 1">
            <a:extLst>
              <a:ext uri="{FF2B5EF4-FFF2-40B4-BE49-F238E27FC236}">
                <a16:creationId xmlns:a16="http://schemas.microsoft.com/office/drawing/2014/main" id="{B52FB142-15E9-D76F-93BE-AAF577208962}"/>
              </a:ext>
            </a:extLst>
          </p:cNvPr>
          <p:cNvSpPr txBox="1"/>
          <p:nvPr/>
        </p:nvSpPr>
        <p:spPr>
          <a:xfrm>
            <a:off x="101342" y="6615008"/>
            <a:ext cx="955410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*External consumer </a:t>
            </a:r>
            <a:r>
              <a:rPr lang="en-US" sz="800">
                <a:solidFill>
                  <a:srgbClr val="EBCFAF"/>
                </a:solidFill>
                <a:latin typeface="DM Sans 14pt" panose="020B0604020202020204"/>
              </a:rPr>
              <a:t>test</a:t>
            </a: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 – 29 users of textured hair products with Type 4 hair (28 % with 4A hair type, 41 % 4B, and 31 % 4C) – average age between 26-35 years old – 1 month usage test – France - 2023</a:t>
            </a:r>
          </a:p>
        </p:txBody>
      </p:sp>
      <p:pic>
        <p:nvPicPr>
          <p:cNvPr id="5" name="Imagem 2">
            <a:extLst>
              <a:ext uri="{FF2B5EF4-FFF2-40B4-BE49-F238E27FC236}">
                <a16:creationId xmlns:a16="http://schemas.microsoft.com/office/drawing/2014/main" id="{A87A6AB9-C8FE-A66F-5295-9E4D3EB5F8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62385" y="77972"/>
            <a:ext cx="832919" cy="83291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88321"/>
        </a:solidFill>
        <a:effectLst/>
      </p:bgPr>
    </p:bg>
    <p:spTree>
      <p:nvGrpSpPr>
        <p:cNvPr id="1" name=""/>
        <p:cNvGrpSpPr/>
        <p:nvPr/>
      </p:nvGrpSpPr>
      <p:grpSpPr>
        <a:xfrm>
          <a:off x="0" y="0"/>
          <a:ext cx="0" cy="0"/>
          <a:chOff x="0" y="0"/>
          <a:chExt cx="0" cy="0"/>
        </a:xfrm>
      </p:grpSpPr>
      <p:pic>
        <p:nvPicPr>
          <p:cNvPr id="5" name="Imagem 4" descr="Texto&#10;&#10;Descrição gerada automaticamente com confiança baixa">
            <a:extLst>
              <a:ext uri="{FF2B5EF4-FFF2-40B4-BE49-F238E27FC236}">
                <a16:creationId xmlns:a16="http://schemas.microsoft.com/office/drawing/2014/main" id="{19799525-EB9E-310F-4C45-3B7F731D8D7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1" name="CaixaDeTexto 30">
            <a:extLst>
              <a:ext uri="{FF2B5EF4-FFF2-40B4-BE49-F238E27FC236}">
                <a16:creationId xmlns:a16="http://schemas.microsoft.com/office/drawing/2014/main" id="{9340AB77-8BD1-8B98-36FE-4027A4ADB12A}"/>
              </a:ext>
            </a:extLst>
          </p:cNvPr>
          <p:cNvSpPr txBox="1"/>
          <p:nvPr/>
        </p:nvSpPr>
        <p:spPr>
          <a:xfrm>
            <a:off x="4481586" y="4829911"/>
            <a:ext cx="1315006" cy="254044"/>
          </a:xfrm>
          <a:prstGeom prst="rect">
            <a:avLst/>
          </a:prstGeom>
          <a:noFill/>
        </p:spPr>
        <p:txBody>
          <a:bodyPr wrap="square">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a:ln>
                  <a:noFill/>
                </a:ln>
                <a:solidFill>
                  <a:srgbClr val="F2D0AC"/>
                </a:solidFill>
                <a:effectLst/>
                <a:uLnTx/>
                <a:uFillTx/>
                <a:latin typeface="DM Sans" pitchFamily="2" charset="77"/>
                <a:ea typeface="+mn-ea"/>
                <a:cs typeface="Arial"/>
                <a:sym typeface="Arial"/>
              </a:rPr>
              <a:t>HC-E-102436-14</a:t>
            </a:r>
            <a:endParaRPr kumimoji="0" lang="pt-BR" sz="1600" b="0" i="0" u="none" strike="noStrike" kern="1200" cap="none" spc="0" normalizeH="0" baseline="0" noProof="0">
              <a:ln>
                <a:noFill/>
              </a:ln>
              <a:solidFill>
                <a:srgbClr val="F2D0AC"/>
              </a:solidFill>
              <a:effectLst/>
              <a:uLnTx/>
              <a:uFillTx/>
              <a:latin typeface="DM Sans" pitchFamily="2" charset="77"/>
              <a:ea typeface="+mn-ea"/>
              <a:cs typeface="Arial"/>
              <a:sym typeface="Arial"/>
            </a:endParaRPr>
          </a:p>
        </p:txBody>
      </p:sp>
      <p:sp>
        <p:nvSpPr>
          <p:cNvPr id="8" name="Title 1">
            <a:extLst>
              <a:ext uri="{FF2B5EF4-FFF2-40B4-BE49-F238E27FC236}">
                <a16:creationId xmlns:a16="http://schemas.microsoft.com/office/drawing/2014/main" id="{1679E2C0-E079-3134-1909-A1869B0C7264}"/>
              </a:ext>
            </a:extLst>
          </p:cNvPr>
          <p:cNvSpPr>
            <a:spLocks noGrp="1"/>
          </p:cNvSpPr>
          <p:nvPr>
            <p:ph type="title"/>
          </p:nvPr>
        </p:nvSpPr>
        <p:spPr>
          <a:xfrm>
            <a:off x="5500569" y="138646"/>
            <a:ext cx="1091744" cy="729236"/>
          </a:xfrm>
        </p:spPr>
        <p:txBody>
          <a:bodyPr>
            <a:normAutofit/>
          </a:bodyPr>
          <a:lstStyle/>
          <a:p>
            <a:pPr algn="r">
              <a:lnSpc>
                <a:spcPct val="100000"/>
              </a:lnSpc>
            </a:pPr>
            <a:r>
              <a:rPr lang="en-US" sz="2000" b="1">
                <a:solidFill>
                  <a:srgbClr val="F2D0AC"/>
                </a:solidFill>
              </a:rPr>
              <a:t>Scalp Serum</a:t>
            </a:r>
            <a:endParaRPr lang="pt-BR" sz="2000" b="1">
              <a:solidFill>
                <a:srgbClr val="F2D0AC"/>
              </a:solidFill>
            </a:endParaRPr>
          </a:p>
        </p:txBody>
      </p:sp>
      <p:graphicFrame>
        <p:nvGraphicFramePr>
          <p:cNvPr id="21" name="Table 4">
            <a:extLst>
              <a:ext uri="{FF2B5EF4-FFF2-40B4-BE49-F238E27FC236}">
                <a16:creationId xmlns:a16="http://schemas.microsoft.com/office/drawing/2014/main" id="{569944CF-6FC8-E0E9-95C6-7C78AC07F455}"/>
              </a:ext>
            </a:extLst>
          </p:cNvPr>
          <p:cNvGraphicFramePr>
            <a:graphicFrameLocks noGrp="1"/>
          </p:cNvGraphicFramePr>
          <p:nvPr>
            <p:extLst>
              <p:ext uri="{D42A27DB-BD31-4B8C-83A1-F6EECF244321}">
                <p14:modId xmlns:p14="http://schemas.microsoft.com/office/powerpoint/2010/main" val="907389994"/>
              </p:ext>
            </p:extLst>
          </p:nvPr>
        </p:nvGraphicFramePr>
        <p:xfrm>
          <a:off x="410254" y="1112251"/>
          <a:ext cx="5283536" cy="3717666"/>
        </p:xfrm>
        <a:graphic>
          <a:graphicData uri="http://schemas.openxmlformats.org/drawingml/2006/table">
            <a:tbl>
              <a:tblPr>
                <a:tableStyleId>{5C22544A-7EE6-4342-B048-85BDC9FD1C3A}</a:tableStyleId>
              </a:tblPr>
              <a:tblGrid>
                <a:gridCol w="578032">
                  <a:extLst>
                    <a:ext uri="{9D8B030D-6E8A-4147-A177-3AD203B41FA5}">
                      <a16:colId xmlns:a16="http://schemas.microsoft.com/office/drawing/2014/main" val="4148352980"/>
                    </a:ext>
                  </a:extLst>
                </a:gridCol>
                <a:gridCol w="1553954">
                  <a:extLst>
                    <a:ext uri="{9D8B030D-6E8A-4147-A177-3AD203B41FA5}">
                      <a16:colId xmlns:a16="http://schemas.microsoft.com/office/drawing/2014/main" val="883419357"/>
                    </a:ext>
                  </a:extLst>
                </a:gridCol>
                <a:gridCol w="2472092">
                  <a:extLst>
                    <a:ext uri="{9D8B030D-6E8A-4147-A177-3AD203B41FA5}">
                      <a16:colId xmlns:a16="http://schemas.microsoft.com/office/drawing/2014/main" val="1442297997"/>
                    </a:ext>
                  </a:extLst>
                </a:gridCol>
                <a:gridCol w="679458">
                  <a:extLst>
                    <a:ext uri="{9D8B030D-6E8A-4147-A177-3AD203B41FA5}">
                      <a16:colId xmlns:a16="http://schemas.microsoft.com/office/drawing/2014/main" val="3022146536"/>
                    </a:ext>
                  </a:extLst>
                </a:gridCol>
              </a:tblGrid>
              <a:tr h="289906">
                <a:tc>
                  <a:txBody>
                    <a:bodyPr/>
                    <a:lstStyle/>
                    <a:p>
                      <a:pPr algn="l">
                        <a:lnSpc>
                          <a:spcPts val="1440"/>
                        </a:lnSpc>
                        <a:tabLst>
                          <a:tab pos="623570" algn="l"/>
                        </a:tabLst>
                      </a:pPr>
                      <a:r>
                        <a:rPr lang="en-GB" sz="1100" b="1" kern="100">
                          <a:solidFill>
                            <a:srgbClr val="EED8BB"/>
                          </a:solidFill>
                          <a:effectLst/>
                          <a:latin typeface="DM Sans 14pt" pitchFamily="2" charset="77"/>
                        </a:rPr>
                        <a:t>PHASE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INGREDIENTS</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INCI NAME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 W / W</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extLst>
                  <a:ext uri="{0D108BD9-81ED-4DB2-BD59-A6C34878D82A}">
                    <a16:rowId xmlns:a16="http://schemas.microsoft.com/office/drawing/2014/main" val="3382695197"/>
                  </a:ext>
                </a:extLst>
              </a:tr>
              <a:tr h="172900">
                <a:tc rowSpan="2">
                  <a:txBody>
                    <a:bodyPr/>
                    <a:lstStyle/>
                    <a:p>
                      <a:pPr algn="ctr"/>
                      <a:r>
                        <a:rPr lang="en-US" sz="700">
                          <a:solidFill>
                            <a:srgbClr val="F2D0AC"/>
                          </a:solidFill>
                          <a:effectLst/>
                          <a:latin typeface="DM Sans" pitchFamily="2" charset="77"/>
                          <a:ea typeface="Roboto" panose="02000000000000000000" pitchFamily="2" charset="0"/>
                        </a:rPr>
                        <a:t>A</a:t>
                      </a:r>
                      <a:endParaRPr lang="pt-BR" sz="700">
                        <a:solidFill>
                          <a:srgbClr val="F2D0AC"/>
                        </a:solidFill>
                        <a:effectLst/>
                        <a:latin typeface="DM Sans" pitchFamily="2" charset="77"/>
                        <a:ea typeface="Roboto" panose="02000000000000000000" pitchFamily="2" charset="0"/>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Water Dem</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AQUA</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74,46</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25950749"/>
                  </a:ext>
                </a:extLst>
              </a:tr>
              <a:tr h="172900">
                <a:tc vMerge="1">
                  <a:txBody>
                    <a:bodyPr/>
                    <a:lstStyle/>
                    <a:p>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solidFill>
                      <a:schemeClr val="accent1">
                        <a:tint val="20000"/>
                        <a:alpha val="0"/>
                      </a:schemeClr>
                    </a:solidFill>
                  </a:tcPr>
                </a:tc>
                <a:tc>
                  <a:txBody>
                    <a:bodyPr/>
                    <a:lstStyle/>
                    <a:p>
                      <a:pPr marL="0" algn="l" defTabSz="914400" rtl="0" eaLnBrk="1" latinLnBrk="0" hangingPunct="1">
                        <a:lnSpc>
                          <a:spcPts val="1200"/>
                        </a:lnSpc>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Natrosol</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250 HR PC</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HYDROXYETHYLCELLULOSE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263316757"/>
                  </a:ext>
                </a:extLst>
              </a:tr>
              <a:tr h="172900">
                <a:tc rowSpan="8">
                  <a:txBody>
                    <a:bodyPr/>
                    <a:lstStyle/>
                    <a:p>
                      <a:pPr algn="ctr"/>
                      <a:r>
                        <a:rPr lang="en-US" sz="700" noProof="0">
                          <a:solidFill>
                            <a:srgbClr val="F2D0AC"/>
                          </a:solidFill>
                          <a:effectLst/>
                          <a:latin typeface="DM Sans" pitchFamily="2" charset="77"/>
                          <a:ea typeface="Roboto" panose="02000000000000000000" pitchFamily="2" charset="0"/>
                          <a:cs typeface="Times New Roman" panose="02020603050405020304" pitchFamily="18" charset="0"/>
                        </a:rPr>
                        <a:t>B</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D-Biotin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BIOTIN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0,02</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122248928"/>
                  </a:ext>
                </a:extLst>
              </a:tr>
              <a:tr h="371825">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PENTAVITIN®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SACCHARIDE ISOMERATE, AQUA, CITRIC ACID,</a:t>
                      </a:r>
                    </a:p>
                    <a:p>
                      <a:pPr algn="l">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SODIUM CITRATE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0,80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050321946"/>
                  </a:ext>
                </a:extLst>
              </a:tr>
              <a:tr h="257876">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Niacinamide PC</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NIACINAMIDE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547627447"/>
                  </a:ext>
                </a:extLst>
              </a:tr>
              <a:tr h="172900">
                <a:tc vMerge="1">
                  <a:txBody>
                    <a:bodyPr/>
                    <a:lstStyle/>
                    <a:p>
                      <a:endParaRPr lang="fr-FR"/>
                    </a:p>
                  </a:txBody>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Sodium Gluconate Granular</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GLUCONATE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425261490"/>
                  </a:ext>
                </a:extLst>
              </a:tr>
              <a:tr h="371825">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ALPAFLOR® EDELWEISS CB</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LEONTOPODIUM ALPINUM FLOWER/LEAF EXTRACT,</a:t>
                      </a:r>
                    </a:p>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GLYCERIN, AQUA, CITRIC ACID</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068553745"/>
                  </a:ext>
                </a:extLst>
              </a:tr>
              <a:tr h="172900">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Vitamin B12 </a:t>
                      </a:r>
                      <a:r>
                        <a:rPr lang="en-US" sz="700" b="1" kern="1200" err="1">
                          <a:solidFill>
                            <a:srgbClr val="F2D0AC"/>
                          </a:solidFill>
                          <a:effectLst/>
                          <a:latin typeface="DM Sans" pitchFamily="2" charset="77"/>
                          <a:ea typeface="Trebuchet MS" panose="020B0603020202020204" pitchFamily="34" charset="0"/>
                          <a:cs typeface="Times New Roman" panose="02020603050405020304" pitchFamily="18" charset="0"/>
                        </a:rPr>
                        <a:t>cryst</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 Food Grade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CYANOCOBALAMIN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0,02</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976895446"/>
                  </a:ext>
                </a:extLst>
              </a:tr>
              <a:tr h="371825">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ALPAFLOR® ALP-SEBUM CB</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EPILOBIUM FLEISCHERI FLOWER / LEAF / STEM</a:t>
                      </a:r>
                    </a:p>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EXTRACT, GLYCERIN, AQUA, CITRIC ACID</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626804787"/>
                  </a:ext>
                </a:extLst>
              </a:tr>
              <a:tr h="172900">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Propanediol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PROPANEDIOL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346721102"/>
                  </a:ext>
                </a:extLst>
              </a:tr>
              <a:tr h="172900">
                <a:tc rowSpan="4">
                  <a:txBody>
                    <a:bodyPr/>
                    <a:lstStyle/>
                    <a:p>
                      <a:pPr algn="ctr"/>
                      <a:r>
                        <a:rPr lang="en-US" sz="700" noProof="0">
                          <a:solidFill>
                            <a:srgbClr val="F2D0AC"/>
                          </a:solidFill>
                          <a:effectLst/>
                          <a:latin typeface="DM Sans" pitchFamily="2" charset="77"/>
                          <a:ea typeface="Roboto" panose="02000000000000000000" pitchFamily="2" charset="0"/>
                          <a:cs typeface="Times New Roman" panose="02020603050405020304" pitchFamily="18" charset="0"/>
                        </a:rPr>
                        <a:t>C</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ALCOHOL DENAT</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ALCOHOL DENAT</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403433531"/>
                  </a:ext>
                </a:extLst>
              </a:tr>
              <a:tr h="498309">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U Locks P01B839</a:t>
                      </a:r>
                    </a:p>
                    <a:p>
                      <a:pPr marL="0" algn="l" defTabSz="914400" rtl="0" eaLnBrk="1" latinLnBrk="0" hangingPunct="1">
                        <a:lnSpc>
                          <a:spcPts val="1200"/>
                        </a:lnSpc>
                      </a:pPr>
                      <a:endParaRPr lang="en-US" sz="700" b="1" kern="1200">
                        <a:solidFill>
                          <a:srgbClr val="F2D0AC"/>
                        </a:solidFill>
                        <a:effectLst/>
                        <a:highlight>
                          <a:srgbClr val="FFFF00"/>
                        </a:highligh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PARFUM, COUMARIN, HEXYL CINNAMAL,BENZYL SALICYLATE, D-LIMONENE, ALPHA-ISOMETHYL IONONE, </a:t>
                      </a:r>
                    </a:p>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HYDROXYCITRONELLAL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0,40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894959967"/>
                  </a:ext>
                </a:extLst>
              </a:tr>
              <a:tr h="172900">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ARGAN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4016743714"/>
                  </a:ext>
                </a:extLst>
              </a:tr>
              <a:tr h="172900">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Dermosoft</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Hexiol</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1,2-HEXANEDIOL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0,30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09189640"/>
                  </a:ext>
                </a:extLst>
              </a:tr>
            </a:tbl>
          </a:graphicData>
        </a:graphic>
      </p:graphicFrame>
      <p:sp>
        <p:nvSpPr>
          <p:cNvPr id="2" name="CaixaDeTexto 1">
            <a:extLst>
              <a:ext uri="{FF2B5EF4-FFF2-40B4-BE49-F238E27FC236}">
                <a16:creationId xmlns:a16="http://schemas.microsoft.com/office/drawing/2014/main" id="{46B2A5F8-AB65-7C6E-A9AA-2819B3D59757}"/>
              </a:ext>
            </a:extLst>
          </p:cNvPr>
          <p:cNvSpPr txBox="1"/>
          <p:nvPr/>
        </p:nvSpPr>
        <p:spPr>
          <a:xfrm>
            <a:off x="325497" y="5024108"/>
            <a:ext cx="4120185" cy="739177"/>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Technical Data:</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rPr>
              <a:t>pH</a:t>
            </a: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 4.9</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rPr>
              <a:t>Viscosity</a:t>
            </a: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 (HR-10/ plate 40mm/ shear rate 1/s):  1200 mPa.s </a:t>
            </a:r>
          </a:p>
        </p:txBody>
      </p:sp>
      <p:pic>
        <p:nvPicPr>
          <p:cNvPr id="12" name="Imagem 11">
            <a:extLst>
              <a:ext uri="{FF2B5EF4-FFF2-40B4-BE49-F238E27FC236}">
                <a16:creationId xmlns:a16="http://schemas.microsoft.com/office/drawing/2014/main" id="{BFC1D50B-C7DC-7E59-9FA0-CBA276767F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16479" y="875594"/>
            <a:ext cx="5444322" cy="6123410"/>
          </a:xfrm>
          <a:prstGeom prst="rect">
            <a:avLst/>
          </a:prstGeom>
        </p:spPr>
      </p:pic>
      <p:sp>
        <p:nvSpPr>
          <p:cNvPr id="3" name="TextBox 2">
            <a:extLst>
              <a:ext uri="{FF2B5EF4-FFF2-40B4-BE49-F238E27FC236}">
                <a16:creationId xmlns:a16="http://schemas.microsoft.com/office/drawing/2014/main" id="{7A710748-B90B-75A3-4B6D-8ECDA5D5BB51}"/>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pic>
        <p:nvPicPr>
          <p:cNvPr id="4" name="Imagem 10">
            <a:extLst>
              <a:ext uri="{FF2B5EF4-FFF2-40B4-BE49-F238E27FC236}">
                <a16:creationId xmlns:a16="http://schemas.microsoft.com/office/drawing/2014/main" id="{C5757E1A-FEE4-DF56-592C-BB415FD68CD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517081" y="176400"/>
            <a:ext cx="4673984" cy="6230422"/>
          </a:xfrm>
          <a:prstGeom prst="rect">
            <a:avLst/>
          </a:prstGeom>
        </p:spPr>
      </p:pic>
    </p:spTree>
    <p:extLst>
      <p:ext uri="{BB962C8B-B14F-4D97-AF65-F5344CB8AC3E}">
        <p14:creationId xmlns:p14="http://schemas.microsoft.com/office/powerpoint/2010/main" val="4089067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16" name="Imagem 15">
            <a:extLst>
              <a:ext uri="{FF2B5EF4-FFF2-40B4-BE49-F238E27FC236}">
                <a16:creationId xmlns:a16="http://schemas.microsoft.com/office/drawing/2014/main" id="{E1B58A82-2F40-C4EB-C31F-50E3194D8B6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Imagem 17">
            <a:extLst>
              <a:ext uri="{FF2B5EF4-FFF2-40B4-BE49-F238E27FC236}">
                <a16:creationId xmlns:a16="http://schemas.microsoft.com/office/drawing/2014/main" id="{B8FA7428-0782-F3A3-5C72-0F71BEFB582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9712" y="4414940"/>
            <a:ext cx="376777" cy="874889"/>
          </a:xfrm>
          <a:prstGeom prst="rect">
            <a:avLst/>
          </a:prstGeom>
        </p:spPr>
      </p:pic>
      <p:pic>
        <p:nvPicPr>
          <p:cNvPr id="17" name="Imagem 16">
            <a:extLst>
              <a:ext uri="{FF2B5EF4-FFF2-40B4-BE49-F238E27FC236}">
                <a16:creationId xmlns:a16="http://schemas.microsoft.com/office/drawing/2014/main" id="{57C77F2C-AF07-1A2D-113F-DAEB5552D1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16560" y="3423951"/>
            <a:ext cx="847538" cy="847538"/>
          </a:xfrm>
          <a:prstGeom prst="rect">
            <a:avLst/>
          </a:prstGeom>
        </p:spPr>
      </p:pic>
      <p:sp>
        <p:nvSpPr>
          <p:cNvPr id="2" name="CaixaDeTexto 1">
            <a:extLst>
              <a:ext uri="{FF2B5EF4-FFF2-40B4-BE49-F238E27FC236}">
                <a16:creationId xmlns:a16="http://schemas.microsoft.com/office/drawing/2014/main" id="{C7FF6B34-ABFE-4545-8E9C-8E7E9033509A}"/>
              </a:ext>
            </a:extLst>
          </p:cNvPr>
          <p:cNvSpPr txBox="1"/>
          <p:nvPr/>
        </p:nvSpPr>
        <p:spPr>
          <a:xfrm>
            <a:off x="7822678" y="2037762"/>
            <a:ext cx="2669829" cy="9131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EBCFAF"/>
                </a:solidFill>
                <a:effectLst/>
                <a:uLnTx/>
                <a:uFillTx/>
                <a:latin typeface="DM Sans Medium" pitchFamily="2" charset="77"/>
                <a:ea typeface="+mn-ea"/>
                <a:cs typeface="Arial"/>
                <a:sym typeface="Arial"/>
              </a:rPr>
              <a:t>Hydration Mousse</a:t>
            </a:r>
          </a:p>
        </p:txBody>
      </p:sp>
      <p:sp>
        <p:nvSpPr>
          <p:cNvPr id="3" name="CaixaDeTexto 2">
            <a:extLst>
              <a:ext uri="{FF2B5EF4-FFF2-40B4-BE49-F238E27FC236}">
                <a16:creationId xmlns:a16="http://schemas.microsoft.com/office/drawing/2014/main" id="{135D98CC-F1C4-B8A9-F313-5F9211BB54E7}"/>
              </a:ext>
            </a:extLst>
          </p:cNvPr>
          <p:cNvSpPr txBox="1"/>
          <p:nvPr/>
        </p:nvSpPr>
        <p:spPr>
          <a:xfrm>
            <a:off x="7822678" y="4386336"/>
            <a:ext cx="4079612" cy="107760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1" i="0" u="none" strike="noStrike" kern="0" cap="none" spc="0" normalizeH="0" baseline="0">
                <a:ln>
                  <a:noFill/>
                </a:ln>
                <a:solidFill>
                  <a:srgbClr val="EBCFAF"/>
                </a:solidFill>
                <a:effectLst/>
                <a:uLnTx/>
                <a:uFillTx/>
                <a:latin typeface="DM Sans 14pt" pitchFamily="2" charset="77"/>
                <a:ea typeface="+mn-ea"/>
                <a:cs typeface="Arial"/>
                <a:sym typeface="Arial"/>
              </a:rPr>
              <a:t>COLHIBIN CB: </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Hydrolyzed Rice </a:t>
            </a:r>
            <a:r>
              <a:rPr lang="en-US" sz="1067" kern="0">
                <a:solidFill>
                  <a:srgbClr val="EBCFAF"/>
                </a:solidFill>
                <a:latin typeface="DM Sans 14pt" pitchFamily="2" charset="77"/>
                <a:cs typeface="Arial"/>
                <a:sym typeface="Arial"/>
              </a:rPr>
              <a:t>P</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rotein</a:t>
            </a:r>
            <a:r>
              <a:rPr kumimoji="0" lang="en-US" sz="1067" b="0" i="0" u="none" strike="noStrike" kern="0" cap="none" spc="0" normalizeH="0" baseline="30000">
                <a:ln>
                  <a:noFill/>
                </a:ln>
                <a:solidFill>
                  <a:srgbClr val="EBCFAF"/>
                </a:solidFill>
                <a:effectLst/>
                <a:uLnTx/>
                <a:uFillTx/>
                <a:latin typeface="DM Sans 14pt" pitchFamily="2" charset="77"/>
                <a:ea typeface="+mn-ea"/>
                <a:cs typeface="Arial"/>
                <a:sym typeface="Arial"/>
              </a:rPr>
              <a:t>2</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1" i="0" u="none" strike="noStrike" kern="0" cap="none" spc="0" normalizeH="0" baseline="0">
              <a:ln>
                <a:noFill/>
              </a:ln>
              <a:solidFill>
                <a:srgbClr val="EBCFAF"/>
              </a:solidFill>
              <a:effectLst/>
              <a:uLnTx/>
              <a:uFillTx/>
              <a:latin typeface="DM Sans 14pt" pitchFamily="2" charset="77"/>
              <a:ea typeface="+mn-ea"/>
              <a:cs typeface="Arial"/>
              <a:sym typeface="Arial"/>
            </a:endParaRPr>
          </a:p>
          <a:p>
            <a:pPr defTabSz="1219170">
              <a:buClr>
                <a:srgbClr val="000000"/>
              </a:buClr>
              <a:defRPr/>
            </a:pPr>
            <a:r>
              <a:rPr kumimoji="0" lang="en-US" sz="1067" b="1" i="0" u="none" strike="noStrike" kern="0" cap="none" spc="0" normalizeH="0" baseline="0">
                <a:ln>
                  <a:noFill/>
                </a:ln>
                <a:solidFill>
                  <a:srgbClr val="EBCFAF"/>
                </a:solidFill>
                <a:effectLst/>
                <a:uLnTx/>
                <a:uFillTx/>
                <a:latin typeface="DM Sans 14pt" pitchFamily="2" charset="77"/>
                <a:ea typeface="+mn-ea"/>
                <a:cs typeface="Arial"/>
                <a:sym typeface="Arial"/>
              </a:rPr>
              <a:t>HYA-ACT™M: </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Sodium Hyaluronate</a:t>
            </a:r>
            <a:r>
              <a:rPr kumimoji="0" lang="en-US" sz="1067" b="0" i="0" u="none" strike="noStrike" kern="0" cap="none" spc="0" normalizeH="0" baseline="30000">
                <a:ln>
                  <a:noFill/>
                </a:ln>
                <a:solidFill>
                  <a:srgbClr val="EBCFAF"/>
                </a:solidFill>
                <a:effectLst/>
                <a:uLnTx/>
                <a:uFillTx/>
                <a:latin typeface="DM Sans 14pt" pitchFamily="2" charset="77"/>
                <a:ea typeface="+mn-ea"/>
                <a:cs typeface="Arial"/>
                <a:sym typeface="Arial"/>
              </a:rPr>
              <a:t>2</a:t>
            </a:r>
            <a:endPar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1" i="0" u="none" strike="noStrike" kern="0" cap="none" spc="0" normalizeH="0" baseline="0">
              <a:ln>
                <a:noFill/>
              </a:ln>
              <a:solidFill>
                <a:srgbClr val="EBCFAF"/>
              </a:solidFill>
              <a:effectLst/>
              <a:uLnTx/>
              <a:uFillTx/>
              <a:latin typeface="DM Sans 14pt" pitchFamily="2" charset="77"/>
              <a:ea typeface="+mn-ea"/>
              <a:cs typeface="Arial"/>
              <a:sym typeface="Arial"/>
            </a:endParaRPr>
          </a:p>
          <a:p>
            <a:pPr defTabSz="1219170">
              <a:buClr>
                <a:srgbClr val="000000"/>
              </a:buClr>
              <a:defRPr/>
            </a:pPr>
            <a:r>
              <a:rPr kumimoji="0" lang="en-US" sz="1067" b="1" i="0" u="none" strike="noStrike" kern="0" cap="none" spc="0" normalizeH="0" baseline="0">
                <a:ln>
                  <a:noFill/>
                </a:ln>
                <a:solidFill>
                  <a:srgbClr val="EBCFAF"/>
                </a:solidFill>
                <a:effectLst/>
                <a:uLnTx/>
                <a:uFillTx/>
                <a:latin typeface="DM Sans 14pt" pitchFamily="2" charset="77"/>
                <a:ea typeface="+mn-ea"/>
                <a:cs typeface="Arial"/>
                <a:sym typeface="Arial"/>
              </a:rPr>
              <a:t>Pro-Vitamin B5: </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Panthenol</a:t>
            </a:r>
            <a:r>
              <a:rPr kumimoji="0" lang="en-US" sz="1067" b="0" i="0" u="none" strike="noStrike" kern="0" cap="none" spc="0" normalizeH="0" baseline="30000">
                <a:ln>
                  <a:noFill/>
                </a:ln>
                <a:solidFill>
                  <a:srgbClr val="EBCFAF"/>
                </a:solidFill>
                <a:effectLst/>
                <a:uLnTx/>
                <a:uFillTx/>
                <a:latin typeface="DM Sans 14pt" pitchFamily="2" charset="77"/>
                <a:ea typeface="+mn-ea"/>
                <a:cs typeface="Arial"/>
                <a:sym typeface="Arial"/>
              </a:rPr>
              <a:t>2</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endParaRPr>
          </a:p>
        </p:txBody>
      </p:sp>
      <p:sp>
        <p:nvSpPr>
          <p:cNvPr id="6" name="CaixaDeTexto 5">
            <a:extLst>
              <a:ext uri="{FF2B5EF4-FFF2-40B4-BE49-F238E27FC236}">
                <a16:creationId xmlns:a16="http://schemas.microsoft.com/office/drawing/2014/main" id="{82A3D6C4-9429-5D49-860A-8B9D4015D743}"/>
              </a:ext>
            </a:extLst>
          </p:cNvPr>
          <p:cNvSpPr txBox="1"/>
          <p:nvPr/>
        </p:nvSpPr>
        <p:spPr>
          <a:xfrm>
            <a:off x="8256761" y="1521192"/>
            <a:ext cx="3645529" cy="4205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a:ln>
                  <a:noFill/>
                </a:ln>
                <a:solidFill>
                  <a:srgbClr val="EBCFAF"/>
                </a:solidFill>
                <a:effectLst/>
                <a:uLnTx/>
                <a:uFillTx/>
                <a:latin typeface="Lora Medium Roman" pitchFamily="2" charset="77"/>
                <a:ea typeface="+mn-ea"/>
                <a:cs typeface="Arial"/>
                <a:sym typeface="Arial"/>
              </a:rPr>
              <a:t>Moisture</a:t>
            </a:r>
          </a:p>
        </p:txBody>
      </p:sp>
      <p:pic>
        <p:nvPicPr>
          <p:cNvPr id="13" name="Imagem 12">
            <a:extLst>
              <a:ext uri="{FF2B5EF4-FFF2-40B4-BE49-F238E27FC236}">
                <a16:creationId xmlns:a16="http://schemas.microsoft.com/office/drawing/2014/main" id="{44909C64-F9E3-B652-4B30-088C56A726A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89281" y="1582076"/>
            <a:ext cx="362947" cy="362947"/>
          </a:xfrm>
          <a:prstGeom prst="rect">
            <a:avLst/>
          </a:prstGeom>
        </p:spPr>
      </p:pic>
      <p:sp>
        <p:nvSpPr>
          <p:cNvPr id="11" name="CaixaDeTexto 10">
            <a:extLst>
              <a:ext uri="{FF2B5EF4-FFF2-40B4-BE49-F238E27FC236}">
                <a16:creationId xmlns:a16="http://schemas.microsoft.com/office/drawing/2014/main" id="{35847106-25B8-4E40-8DE5-4AE581077F84}"/>
              </a:ext>
            </a:extLst>
          </p:cNvPr>
          <p:cNvSpPr txBox="1"/>
          <p:nvPr/>
        </p:nvSpPr>
        <p:spPr>
          <a:xfrm>
            <a:off x="7888096" y="1589144"/>
            <a:ext cx="365317"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a:ln>
                  <a:noFill/>
                </a:ln>
                <a:solidFill>
                  <a:srgbClr val="4D3C35"/>
                </a:solidFill>
                <a:effectLst/>
                <a:uLnTx/>
                <a:uFillTx/>
                <a:latin typeface="Lora Medium Roman" pitchFamily="2" charset="77"/>
                <a:ea typeface="+mn-ea"/>
                <a:cs typeface="Arial"/>
                <a:sym typeface="Arial"/>
              </a:rPr>
              <a:t>1</a:t>
            </a:r>
            <a:endParaRPr kumimoji="0" lang="en-US" sz="1200"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7" name="CaixaDeTexto 10">
            <a:extLst>
              <a:ext uri="{FF2B5EF4-FFF2-40B4-BE49-F238E27FC236}">
                <a16:creationId xmlns:a16="http://schemas.microsoft.com/office/drawing/2014/main" id="{62324A41-4FDD-0515-63E8-0D745130D5D6}"/>
              </a:ext>
            </a:extLst>
          </p:cNvPr>
          <p:cNvSpPr txBox="1"/>
          <p:nvPr/>
        </p:nvSpPr>
        <p:spPr>
          <a:xfrm>
            <a:off x="5826489" y="4413687"/>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LockCare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complex</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8" name="CaixaDeTexto 11">
            <a:extLst>
              <a:ext uri="{FF2B5EF4-FFF2-40B4-BE49-F238E27FC236}">
                <a16:creationId xmlns:a16="http://schemas.microsoft.com/office/drawing/2014/main" id="{43DCB3C0-AD20-CBAB-EF01-78346D424023}"/>
              </a:ext>
            </a:extLst>
          </p:cNvPr>
          <p:cNvSpPr txBox="1"/>
          <p:nvPr/>
        </p:nvSpPr>
        <p:spPr>
          <a:xfrm>
            <a:off x="5826489" y="4919802"/>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LockScent™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technology</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12" name="TextBox 11">
            <a:extLst>
              <a:ext uri="{FF2B5EF4-FFF2-40B4-BE49-F238E27FC236}">
                <a16:creationId xmlns:a16="http://schemas.microsoft.com/office/drawing/2014/main" id="{6C147E6A-1A21-669C-CDE3-146FA25C969A}"/>
              </a:ext>
            </a:extLst>
          </p:cNvPr>
          <p:cNvSpPr txBox="1"/>
          <p:nvPr/>
        </p:nvSpPr>
        <p:spPr>
          <a:xfrm rot="16200000">
            <a:off x="8577938" y="3363751"/>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19" name="CaixaDeTexto 18">
            <a:extLst>
              <a:ext uri="{FF2B5EF4-FFF2-40B4-BE49-F238E27FC236}">
                <a16:creationId xmlns:a16="http://schemas.microsoft.com/office/drawing/2014/main" id="{3F048B6A-6E8E-EDA1-B2FD-2CBF43EDBB6B}"/>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Refreshing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3-4</a:t>
            </a:r>
          </a:p>
        </p:txBody>
      </p:sp>
      <p:pic>
        <p:nvPicPr>
          <p:cNvPr id="14" name="Graphic 13">
            <a:extLst>
              <a:ext uri="{FF2B5EF4-FFF2-40B4-BE49-F238E27FC236}">
                <a16:creationId xmlns:a16="http://schemas.microsoft.com/office/drawing/2014/main" id="{4CB4CEE2-37E5-0482-6458-A9020E3BFBA3}"/>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80304" y="157618"/>
            <a:ext cx="556299" cy="558541"/>
          </a:xfrm>
          <a:prstGeom prst="rect">
            <a:avLst/>
          </a:prstGeom>
        </p:spPr>
      </p:pic>
      <p:sp>
        <p:nvSpPr>
          <p:cNvPr id="9" name="CaixaDeTexto 2">
            <a:extLst>
              <a:ext uri="{FF2B5EF4-FFF2-40B4-BE49-F238E27FC236}">
                <a16:creationId xmlns:a16="http://schemas.microsoft.com/office/drawing/2014/main" id="{3514DF35-D9F0-41B3-BE1F-E6D8F14FC436}"/>
              </a:ext>
            </a:extLst>
          </p:cNvPr>
          <p:cNvSpPr txBox="1"/>
          <p:nvPr/>
        </p:nvSpPr>
        <p:spPr>
          <a:xfrm>
            <a:off x="7810365" y="2981610"/>
            <a:ext cx="3681745" cy="107760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With an unbelievably light texture, this mousse provides an extra dose of moisture thanks to its LockCare complex containing hydrolyzed rice protein, hyaluronic acid and vitamin B5 without leaving a residue. </a:t>
            </a:r>
            <a:r>
              <a:rPr kumimoji="0" lang="en-US" sz="1067" b="0" i="0" u="none" strike="noStrike" kern="0" cap="none" spc="0" normalizeH="0" baseline="0">
                <a:ln>
                  <a:noFill/>
                </a:ln>
                <a:solidFill>
                  <a:srgbClr val="EBCFAF"/>
                </a:solidFill>
                <a:effectLst/>
                <a:uLnTx/>
                <a:uFillTx/>
                <a:latin typeface="DM Sans 14pt" pitchFamily="2" charset="77"/>
                <a:ea typeface="+mn-ea"/>
                <a:cs typeface="Arial"/>
              </a:rPr>
              <a:t>Long-lasting fragrance for continuous freshness until the next wash.**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endParaRPr>
          </a:p>
        </p:txBody>
      </p:sp>
      <p:sp>
        <p:nvSpPr>
          <p:cNvPr id="15" name="TextBox 14">
            <a:extLst>
              <a:ext uri="{FF2B5EF4-FFF2-40B4-BE49-F238E27FC236}">
                <a16:creationId xmlns:a16="http://schemas.microsoft.com/office/drawing/2014/main" id="{2F365F8F-12C2-F2C1-05E1-EACB0D272AC6}"/>
              </a:ext>
            </a:extLst>
          </p:cNvPr>
          <p:cNvSpPr txBox="1"/>
          <p:nvPr/>
        </p:nvSpPr>
        <p:spPr>
          <a:xfrm>
            <a:off x="516213" y="1653215"/>
            <a:ext cx="1910878" cy="996017"/>
          </a:xfrm>
          <a:prstGeom prst="roundRect">
            <a:avLst/>
          </a:prstGeom>
          <a:solidFill>
            <a:srgbClr val="945FB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EBCFAF"/>
                </a:solidFill>
                <a:effectLst/>
                <a:uLnTx/>
                <a:uFillTx/>
                <a:latin typeface="DM Sans 14pt" panose="020B0604020202020204"/>
                <a:ea typeface="+mn-ea"/>
                <a:cs typeface="+mn-cs"/>
              </a:rPr>
              <a:t>1 out of 2 consumers with coily hair</a:t>
            </a:r>
            <a:br>
              <a:rPr kumimoji="0" lang="en-US" sz="1050" b="1" i="0" u="none" strike="noStrike" kern="1200" cap="none" spc="0" normalizeH="0" baseline="0">
                <a:ln>
                  <a:noFill/>
                </a:ln>
                <a:solidFill>
                  <a:srgbClr val="EBCFAF"/>
                </a:solidFill>
                <a:effectLst/>
                <a:uLnTx/>
                <a:uFillTx/>
                <a:latin typeface="DM Sans 14pt" panose="020B0604020202020204"/>
                <a:ea typeface="+mn-ea"/>
                <a:cs typeface="+mn-cs"/>
              </a:rPr>
            </a:b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reported </a:t>
            </a:r>
            <a:r>
              <a:rPr kumimoji="0" lang="en-US" sz="1050" b="1" i="0" u="none" strike="noStrike" kern="1200" cap="none" spc="0" normalizeH="0" baseline="0">
                <a:ln>
                  <a:noFill/>
                </a:ln>
                <a:solidFill>
                  <a:srgbClr val="EBCFAF"/>
                </a:solidFill>
                <a:effectLst/>
                <a:uLnTx/>
                <a:uFillTx/>
                <a:latin typeface="DM Sans 14pt" panose="020B0604020202020204"/>
                <a:ea typeface="+mn-ea"/>
                <a:cs typeface="+mn-cs"/>
              </a:rPr>
              <a:t>a feeling of hair hydration </a:t>
            </a: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directly after application.*</a:t>
            </a:r>
          </a:p>
        </p:txBody>
      </p:sp>
      <p:sp>
        <p:nvSpPr>
          <p:cNvPr id="22" name="TextBox 21">
            <a:extLst>
              <a:ext uri="{FF2B5EF4-FFF2-40B4-BE49-F238E27FC236}">
                <a16:creationId xmlns:a16="http://schemas.microsoft.com/office/drawing/2014/main" id="{83148DBB-ACB7-1A78-B448-B9CE275586FC}"/>
              </a:ext>
            </a:extLst>
          </p:cNvPr>
          <p:cNvSpPr txBox="1"/>
          <p:nvPr/>
        </p:nvSpPr>
        <p:spPr>
          <a:xfrm>
            <a:off x="254443" y="6005493"/>
            <a:ext cx="33103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a:t>
            </a:r>
            <a:r>
              <a:rPr kumimoji="0" lang="en-US" sz="700" b="0" i="0" u="none" strike="noStrike" kern="1200" cap="none" spc="0" normalizeH="0" baseline="0">
                <a:ln>
                  <a:noFill/>
                </a:ln>
                <a:solidFill>
                  <a:srgbClr val="EBCFAF"/>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EBCFAF"/>
                </a:solidFill>
                <a:effectLst/>
                <a:uLnTx/>
                <a:uFillTx/>
                <a:latin typeface="DM Sans 14pt" panose="020B0604020202020204"/>
                <a:ea typeface="+mn-ea"/>
                <a:cs typeface="+mn-cs"/>
              </a:rPr>
              <a:t>** Sensory test – 2023 – n=30 - overall fragrance intensity of the wash day routine (day 1) versus refreshing routine (day 1 + day 4 + day 7) on Hair Swatches</a:t>
            </a:r>
          </a:p>
        </p:txBody>
      </p:sp>
      <p:sp>
        <p:nvSpPr>
          <p:cNvPr id="5" name="TextBox 4">
            <a:extLst>
              <a:ext uri="{FF2B5EF4-FFF2-40B4-BE49-F238E27FC236}">
                <a16:creationId xmlns:a16="http://schemas.microsoft.com/office/drawing/2014/main" id="{4E68813D-EE41-AA70-F33C-94F2FAC0294B}"/>
              </a:ext>
            </a:extLst>
          </p:cNvPr>
          <p:cNvSpPr txBox="1"/>
          <p:nvPr/>
        </p:nvSpPr>
        <p:spPr>
          <a:xfrm rot="19911210">
            <a:off x="6830485" y="6076113"/>
            <a:ext cx="255815" cy="2838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867" kern="0" baseline="30000">
                <a:solidFill>
                  <a:srgbClr val="EBCFAF"/>
                </a:solidFill>
                <a:latin typeface="DM Sans 14pt" pitchFamily="2" charset="0"/>
                <a:cs typeface="Arial"/>
                <a:sym typeface="Arial"/>
              </a:rPr>
              <a:t>1</a:t>
            </a:r>
            <a:endParaRPr kumimoji="0" lang="en-US" sz="1867" b="0" i="0" u="none" strike="noStrike" kern="0" cap="none" spc="0" normalizeH="0" baseline="30000">
              <a:ln>
                <a:noFill/>
              </a:ln>
              <a:solidFill>
                <a:srgbClr val="EBCFAF"/>
              </a:solidFill>
              <a:effectLst/>
              <a:uLnTx/>
              <a:uFillTx/>
              <a:latin typeface="DM Sans 14pt" pitchFamily="2" charset="0"/>
              <a:ea typeface="+mn-ea"/>
              <a:cs typeface="Arial"/>
              <a:sym typeface="Arial"/>
            </a:endParaRPr>
          </a:p>
        </p:txBody>
      </p:sp>
      <p:sp>
        <p:nvSpPr>
          <p:cNvPr id="24" name="TextBox 23">
            <a:extLst>
              <a:ext uri="{FF2B5EF4-FFF2-40B4-BE49-F238E27FC236}">
                <a16:creationId xmlns:a16="http://schemas.microsoft.com/office/drawing/2014/main" id="{F3986D4A-B8E2-6178-312F-D64E54CD305D}"/>
              </a:ext>
            </a:extLst>
          </p:cNvPr>
          <p:cNvSpPr txBox="1"/>
          <p:nvPr/>
        </p:nvSpPr>
        <p:spPr>
          <a:xfrm>
            <a:off x="3466720" y="6467434"/>
            <a:ext cx="6158592" cy="307777"/>
          </a:xfrm>
          <a:prstGeom prst="rect">
            <a:avLst/>
          </a:prstGeom>
          <a:noFill/>
        </p:spPr>
        <p:txBody>
          <a:bodyPr wrap="square">
            <a:spAutoFit/>
          </a:bodyPr>
          <a:lstStyle/>
          <a:p>
            <a:pPr marL="685800" lvl="1" indent="-228600" defTabSz="1219170">
              <a:buClr>
                <a:srgbClr val="EBCFAF"/>
              </a:buClr>
              <a:buFontTx/>
              <a:buAutoNum type="arabicPeriod"/>
              <a:defRPr/>
            </a:pPr>
            <a:r>
              <a:rPr kumimoji="0" lang="en-US" sz="700" b="0" i="0" u="none" strike="noStrike" kern="0" cap="none" spc="0" normalizeH="0" baseline="0">
                <a:ln>
                  <a:noFill/>
                </a:ln>
                <a:solidFill>
                  <a:srgbClr val="EBCFAF"/>
                </a:solidFill>
                <a:effectLst/>
                <a:uLnTx/>
                <a:uFillTx/>
                <a:latin typeface="DM Sans 14pt" pitchFamily="2" charset="77"/>
                <a:ea typeface="+mn-ea"/>
                <a:cs typeface="Arial"/>
                <a:sym typeface="Arial"/>
              </a:rPr>
              <a:t>ISO 16128</a:t>
            </a:r>
          </a:p>
          <a:p>
            <a:pPr marL="685800" lvl="1" indent="-228600" defTabSz="1219170">
              <a:buClr>
                <a:srgbClr val="EBCFAF"/>
              </a:buClr>
              <a:buFontTx/>
              <a:buAutoNum type="arabicPeriod"/>
              <a:defRPr/>
            </a:pPr>
            <a:r>
              <a:rPr lang="en-US" sz="700" kern="0">
                <a:solidFill>
                  <a:srgbClr val="EBCFAF"/>
                </a:solidFill>
                <a:latin typeface="DM Sans 14pt" pitchFamily="2" charset="77"/>
                <a:cs typeface="Arial"/>
                <a:sym typeface="Arial"/>
              </a:rPr>
              <a:t>INCI (Active)</a:t>
            </a:r>
            <a:endParaRPr kumimoji="0" lang="en-US" sz="700" b="0" i="0" u="none" strike="noStrike" kern="0" cap="none" spc="0" normalizeH="0" baseline="0">
              <a:ln>
                <a:noFill/>
              </a:ln>
              <a:solidFill>
                <a:srgbClr val="EBCFAF"/>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1756270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16" name="Imagem 15">
            <a:extLst>
              <a:ext uri="{FF2B5EF4-FFF2-40B4-BE49-F238E27FC236}">
                <a16:creationId xmlns:a16="http://schemas.microsoft.com/office/drawing/2014/main" id="{3CD01231-6A5F-93E5-6413-0A03A801E39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Imagem 11">
            <a:extLst>
              <a:ext uri="{FF2B5EF4-FFF2-40B4-BE49-F238E27FC236}">
                <a16:creationId xmlns:a16="http://schemas.microsoft.com/office/drawing/2014/main" id="{C998D96A-9454-B40A-7C58-C18990CEF725}"/>
              </a:ext>
            </a:extLst>
          </p:cNvPr>
          <p:cNvPicPr>
            <a:picLocks noChangeAspect="1"/>
          </p:cNvPicPr>
          <p:nvPr/>
        </p:nvPicPr>
        <p:blipFill>
          <a:blip r:embed="rId4"/>
          <a:stretch>
            <a:fillRect/>
          </a:stretch>
        </p:blipFill>
        <p:spPr>
          <a:xfrm>
            <a:off x="4302944" y="534576"/>
            <a:ext cx="437291" cy="437291"/>
          </a:xfrm>
          <a:prstGeom prst="rect">
            <a:avLst/>
          </a:prstGeom>
        </p:spPr>
      </p:pic>
      <p:sp>
        <p:nvSpPr>
          <p:cNvPr id="2" name="CaixaDeTexto 1">
            <a:extLst>
              <a:ext uri="{FF2B5EF4-FFF2-40B4-BE49-F238E27FC236}">
                <a16:creationId xmlns:a16="http://schemas.microsoft.com/office/drawing/2014/main" id="{D74E447E-2BC3-B16D-33D0-44CB59DE195F}"/>
              </a:ext>
            </a:extLst>
          </p:cNvPr>
          <p:cNvSpPr txBox="1"/>
          <p:nvPr/>
        </p:nvSpPr>
        <p:spPr>
          <a:xfrm>
            <a:off x="5314495" y="4298244"/>
            <a:ext cx="3440317" cy="50276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DM Sans Medium" pitchFamily="2" charset="77"/>
                <a:ea typeface="+mn-ea"/>
                <a:cs typeface="Arial"/>
                <a:sym typeface="Arial"/>
              </a:rPr>
              <a:t>How to use</a:t>
            </a:r>
          </a:p>
        </p:txBody>
      </p:sp>
      <p:sp>
        <p:nvSpPr>
          <p:cNvPr id="3" name="CaixaDeTexto 2">
            <a:extLst>
              <a:ext uri="{FF2B5EF4-FFF2-40B4-BE49-F238E27FC236}">
                <a16:creationId xmlns:a16="http://schemas.microsoft.com/office/drawing/2014/main" id="{863585ED-4680-343D-A7E4-600E7AE750FF}"/>
              </a:ext>
            </a:extLst>
          </p:cNvPr>
          <p:cNvSpPr txBox="1"/>
          <p:nvPr/>
        </p:nvSpPr>
        <p:spPr>
          <a:xfrm>
            <a:off x="5991330" y="4973612"/>
            <a:ext cx="1139143" cy="91281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333" kern="0">
                <a:solidFill>
                  <a:srgbClr val="EBCFAF"/>
                </a:solidFill>
                <a:latin typeface="DM Sans 14pt" pitchFamily="2" charset="77"/>
                <a:cs typeface="Arial"/>
                <a:sym typeface="Arial"/>
              </a:rPr>
              <a:t>D</a:t>
            </a: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ivide your hair in 6 or more sections</a:t>
            </a:r>
          </a:p>
        </p:txBody>
      </p:sp>
      <p:sp>
        <p:nvSpPr>
          <p:cNvPr id="5" name="CaixaDeTexto 4">
            <a:extLst>
              <a:ext uri="{FF2B5EF4-FFF2-40B4-BE49-F238E27FC236}">
                <a16:creationId xmlns:a16="http://schemas.microsoft.com/office/drawing/2014/main" id="{098C9B94-0FF1-CA80-5360-599F5A871E4B}"/>
              </a:ext>
            </a:extLst>
          </p:cNvPr>
          <p:cNvSpPr txBox="1"/>
          <p:nvPr/>
        </p:nvSpPr>
        <p:spPr>
          <a:xfrm>
            <a:off x="7715451" y="4973613"/>
            <a:ext cx="1483968" cy="111793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Apply the foam to each section of the hair and massage with the fingertips</a:t>
            </a:r>
          </a:p>
        </p:txBody>
      </p:sp>
      <p:sp>
        <p:nvSpPr>
          <p:cNvPr id="6" name="CaixaDeTexto 5">
            <a:extLst>
              <a:ext uri="{FF2B5EF4-FFF2-40B4-BE49-F238E27FC236}">
                <a16:creationId xmlns:a16="http://schemas.microsoft.com/office/drawing/2014/main" id="{150F467D-3B15-BF38-0A59-39DCDA09B902}"/>
              </a:ext>
            </a:extLst>
          </p:cNvPr>
          <p:cNvSpPr txBox="1"/>
          <p:nvPr/>
        </p:nvSpPr>
        <p:spPr>
          <a:xfrm>
            <a:off x="9845971" y="4973612"/>
            <a:ext cx="1939628" cy="111793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For long-lasting definition, lock in the moisture of each section by applying the luminous wax</a:t>
            </a:r>
          </a:p>
        </p:txBody>
      </p:sp>
      <p:sp>
        <p:nvSpPr>
          <p:cNvPr id="7" name="CaixaDeTexto 6">
            <a:extLst>
              <a:ext uri="{FF2B5EF4-FFF2-40B4-BE49-F238E27FC236}">
                <a16:creationId xmlns:a16="http://schemas.microsoft.com/office/drawing/2014/main" id="{F4D0C54C-188D-1D29-524F-D98C84D340BD}"/>
              </a:ext>
            </a:extLst>
          </p:cNvPr>
          <p:cNvSpPr txBox="1"/>
          <p:nvPr/>
        </p:nvSpPr>
        <p:spPr>
          <a:xfrm>
            <a:off x="9845971" y="6075397"/>
            <a:ext cx="1939628" cy="19499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667" b="0" i="0" u="none" strike="noStrike" kern="0" cap="none" spc="0" normalizeH="0" baseline="0">
                <a:ln>
                  <a:noFill/>
                </a:ln>
                <a:solidFill>
                  <a:srgbClr val="EBCFAF"/>
                </a:solidFill>
                <a:effectLst/>
                <a:uLnTx/>
                <a:uFillTx/>
                <a:latin typeface="DM Sans 14pt" pitchFamily="2" charset="77"/>
                <a:ea typeface="+mn-ea"/>
                <a:cs typeface="Arial"/>
                <a:sym typeface="Arial"/>
              </a:rPr>
              <a:t>Leave-on product </a:t>
            </a:r>
          </a:p>
        </p:txBody>
      </p:sp>
      <p:sp>
        <p:nvSpPr>
          <p:cNvPr id="18" name="CaixaDeTexto 17">
            <a:extLst>
              <a:ext uri="{FF2B5EF4-FFF2-40B4-BE49-F238E27FC236}">
                <a16:creationId xmlns:a16="http://schemas.microsoft.com/office/drawing/2014/main" id="{F9C41B17-CCD3-8FED-F189-4E253945FA40}"/>
              </a:ext>
            </a:extLst>
          </p:cNvPr>
          <p:cNvSpPr txBox="1"/>
          <p:nvPr/>
        </p:nvSpPr>
        <p:spPr>
          <a:xfrm>
            <a:off x="4745528" y="425575"/>
            <a:ext cx="2045417" cy="91281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The expert tip:</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The Hydration mousse is a must-to-have to create a qualitative braid-out.</a:t>
            </a:r>
          </a:p>
        </p:txBody>
      </p:sp>
      <p:pic>
        <p:nvPicPr>
          <p:cNvPr id="8" name="Imagem 7">
            <a:extLst>
              <a:ext uri="{FF2B5EF4-FFF2-40B4-BE49-F238E27FC236}">
                <a16:creationId xmlns:a16="http://schemas.microsoft.com/office/drawing/2014/main" id="{CBCD757E-E71D-AADD-315D-68EAAE3431F6}"/>
              </a:ext>
            </a:extLst>
          </p:cNvPr>
          <p:cNvPicPr>
            <a:picLocks noChangeAspect="1"/>
          </p:cNvPicPr>
          <p:nvPr/>
        </p:nvPicPr>
        <p:blipFill>
          <a:blip r:embed="rId5"/>
          <a:stretch>
            <a:fillRect/>
          </a:stretch>
        </p:blipFill>
        <p:spPr>
          <a:xfrm>
            <a:off x="5519320" y="5075323"/>
            <a:ext cx="437291" cy="437291"/>
          </a:xfrm>
          <a:prstGeom prst="rect">
            <a:avLst/>
          </a:prstGeom>
        </p:spPr>
      </p:pic>
      <p:pic>
        <p:nvPicPr>
          <p:cNvPr id="9" name="Imagem 8">
            <a:extLst>
              <a:ext uri="{FF2B5EF4-FFF2-40B4-BE49-F238E27FC236}">
                <a16:creationId xmlns:a16="http://schemas.microsoft.com/office/drawing/2014/main" id="{3A0E52D8-5497-7BBD-CC17-7FE2FE9094DC}"/>
              </a:ext>
            </a:extLst>
          </p:cNvPr>
          <p:cNvPicPr>
            <a:picLocks noChangeAspect="1"/>
          </p:cNvPicPr>
          <p:nvPr/>
        </p:nvPicPr>
        <p:blipFill>
          <a:blip r:embed="rId6"/>
          <a:stretch>
            <a:fillRect/>
          </a:stretch>
        </p:blipFill>
        <p:spPr>
          <a:xfrm>
            <a:off x="7205837" y="5075322"/>
            <a:ext cx="437292" cy="437292"/>
          </a:xfrm>
          <a:prstGeom prst="rect">
            <a:avLst/>
          </a:prstGeom>
        </p:spPr>
      </p:pic>
      <p:pic>
        <p:nvPicPr>
          <p:cNvPr id="10" name="Imagem 9">
            <a:extLst>
              <a:ext uri="{FF2B5EF4-FFF2-40B4-BE49-F238E27FC236}">
                <a16:creationId xmlns:a16="http://schemas.microsoft.com/office/drawing/2014/main" id="{0E881E21-A45B-6A7A-2D75-A1FB1F6D63DA}"/>
              </a:ext>
            </a:extLst>
          </p:cNvPr>
          <p:cNvPicPr>
            <a:picLocks noChangeAspect="1"/>
          </p:cNvPicPr>
          <p:nvPr/>
        </p:nvPicPr>
        <p:blipFill>
          <a:blip r:embed="rId7"/>
          <a:stretch>
            <a:fillRect/>
          </a:stretch>
        </p:blipFill>
        <p:spPr>
          <a:xfrm>
            <a:off x="9340100" y="5075322"/>
            <a:ext cx="437291" cy="437291"/>
          </a:xfrm>
          <a:prstGeom prst="rect">
            <a:avLst/>
          </a:prstGeom>
        </p:spPr>
      </p:pic>
      <p:sp>
        <p:nvSpPr>
          <p:cNvPr id="4" name="CaixaDeTexto 3">
            <a:extLst>
              <a:ext uri="{FF2B5EF4-FFF2-40B4-BE49-F238E27FC236}">
                <a16:creationId xmlns:a16="http://schemas.microsoft.com/office/drawing/2014/main" id="{19950FA3-5F9C-CD44-E043-402C9610D896}"/>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Refreshing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3-4</a:t>
            </a:r>
          </a:p>
        </p:txBody>
      </p:sp>
      <p:sp>
        <p:nvSpPr>
          <p:cNvPr id="11" name="TextBox 10">
            <a:extLst>
              <a:ext uri="{FF2B5EF4-FFF2-40B4-BE49-F238E27FC236}">
                <a16:creationId xmlns:a16="http://schemas.microsoft.com/office/drawing/2014/main" id="{EF9AC50A-E467-6BBE-71E2-E9EB3EE01478}"/>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21817091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16" name="Imagem 15">
            <a:extLst>
              <a:ext uri="{FF2B5EF4-FFF2-40B4-BE49-F238E27FC236}">
                <a16:creationId xmlns:a16="http://schemas.microsoft.com/office/drawing/2014/main" id="{3CD01231-6A5F-93E5-6413-0A03A801E39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CaixaDeTexto 3">
            <a:extLst>
              <a:ext uri="{FF2B5EF4-FFF2-40B4-BE49-F238E27FC236}">
                <a16:creationId xmlns:a16="http://schemas.microsoft.com/office/drawing/2014/main" id="{19950FA3-5F9C-CD44-E043-402C9610D896}"/>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Refreshing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3-4</a:t>
            </a:r>
          </a:p>
        </p:txBody>
      </p:sp>
      <p:sp>
        <p:nvSpPr>
          <p:cNvPr id="11" name="TextBox 10">
            <a:extLst>
              <a:ext uri="{FF2B5EF4-FFF2-40B4-BE49-F238E27FC236}">
                <a16:creationId xmlns:a16="http://schemas.microsoft.com/office/drawing/2014/main" id="{5EB80E25-7B22-92FC-5A67-F190F7801EFB}"/>
              </a:ext>
            </a:extLst>
          </p:cNvPr>
          <p:cNvSpPr txBox="1"/>
          <p:nvPr/>
        </p:nvSpPr>
        <p:spPr>
          <a:xfrm>
            <a:off x="4466365" y="494643"/>
            <a:ext cx="3259270" cy="830997"/>
          </a:xfrm>
          <a:prstGeom prst="rect">
            <a:avLst/>
          </a:prstGeom>
          <a:noFill/>
        </p:spPr>
        <p:txBody>
          <a:bodyPr wrap="square" rtlCol="0">
            <a:spAutoFit/>
          </a:bodyPr>
          <a:lstStyle>
            <a:defPPr>
              <a:defRPr lang="fr-FR"/>
            </a:defPPr>
            <a:lvl1pPr>
              <a:defRPr sz="1200" i="1">
                <a:solidFill>
                  <a:srgbClr val="EBCFAF"/>
                </a:solidFill>
                <a:latin typeface="DM Sans 14pt" panose="020B0604020202020204"/>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“My favourite. The moisturising foam concept is very original. Great hydration. </a:t>
            </a:r>
            <a:b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b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I love it!”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Aurelia, Type 4 hair</a:t>
            </a:r>
          </a:p>
        </p:txBody>
      </p:sp>
      <p:pic>
        <p:nvPicPr>
          <p:cNvPr id="13" name="Imagem 6">
            <a:extLst>
              <a:ext uri="{FF2B5EF4-FFF2-40B4-BE49-F238E27FC236}">
                <a16:creationId xmlns:a16="http://schemas.microsoft.com/office/drawing/2014/main" id="{7EA35E64-992C-FD9F-697F-BFD2936E560D}"/>
              </a:ext>
            </a:extLst>
          </p:cNvPr>
          <p:cNvPicPr>
            <a:picLocks noChangeAspect="1"/>
          </p:cNvPicPr>
          <p:nvPr/>
        </p:nvPicPr>
        <p:blipFill>
          <a:blip r:embed="rId4"/>
          <a:stretch>
            <a:fillRect/>
          </a:stretch>
        </p:blipFill>
        <p:spPr>
          <a:xfrm>
            <a:off x="4525821" y="4571319"/>
            <a:ext cx="438150" cy="438150"/>
          </a:xfrm>
          <a:prstGeom prst="rect">
            <a:avLst/>
          </a:prstGeom>
        </p:spPr>
      </p:pic>
      <p:sp>
        <p:nvSpPr>
          <p:cNvPr id="14" name="TextBox 13">
            <a:extLst>
              <a:ext uri="{FF2B5EF4-FFF2-40B4-BE49-F238E27FC236}">
                <a16:creationId xmlns:a16="http://schemas.microsoft.com/office/drawing/2014/main" id="{66CEFD4E-8157-79A9-5B5A-4BAC62CE27F4}"/>
              </a:ext>
            </a:extLst>
          </p:cNvPr>
          <p:cNvSpPr txBox="1"/>
          <p:nvPr/>
        </p:nvSpPr>
        <p:spPr>
          <a:xfrm>
            <a:off x="5070204" y="4554706"/>
            <a:ext cx="699768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EBCFAF"/>
                </a:solidFill>
                <a:effectLst/>
                <a:uLnTx/>
                <a:uFillTx/>
                <a:latin typeface="DM Sans 14pt"/>
                <a:ea typeface="+mn-ea"/>
                <a:cs typeface="+mn-cs"/>
              </a:rPr>
              <a:t>1 out of 2 consumers </a:t>
            </a:r>
            <a:r>
              <a:rPr kumimoji="0" lang="en-US" sz="1600" b="0" i="0" u="none" strike="noStrike" kern="1200" cap="none" spc="0" normalizeH="0" baseline="0">
                <a:ln>
                  <a:noFill/>
                </a:ln>
                <a:solidFill>
                  <a:srgbClr val="EBCFAF"/>
                </a:solidFill>
                <a:effectLst/>
                <a:uLnTx/>
                <a:uFillTx/>
                <a:latin typeface="DM Sans 14pt"/>
                <a:ea typeface="+mn-ea"/>
                <a:cs typeface="+mn-cs"/>
              </a:rPr>
              <a:t>reported </a:t>
            </a:r>
            <a:r>
              <a:rPr kumimoji="0" lang="en-US" sz="1600" b="1" i="0" u="none" strike="noStrike" kern="1200" cap="none" spc="0" normalizeH="0" baseline="0">
                <a:ln>
                  <a:noFill/>
                </a:ln>
                <a:solidFill>
                  <a:srgbClr val="EBCFAF"/>
                </a:solidFill>
                <a:effectLst/>
                <a:uLnTx/>
                <a:uFillTx/>
                <a:latin typeface="DM Sans 14pt"/>
                <a:ea typeface="+mn-ea"/>
                <a:cs typeface="+mn-cs"/>
              </a:rPr>
              <a:t>a feeling of hair hydration directly after application.*</a:t>
            </a:r>
            <a:endParaRPr kumimoji="0" lang="en-US" sz="1600" b="1" i="0" u="none" strike="noStrike" kern="1200" cap="none" spc="0" normalizeH="0" baseline="0">
              <a:ln>
                <a:noFill/>
              </a:ln>
              <a:solidFill>
                <a:srgbClr val="FF0000"/>
              </a:solidFill>
              <a:effectLst/>
              <a:highlight>
                <a:srgbClr val="FFFF00"/>
              </a:highlight>
              <a:uLnTx/>
              <a:uFillTx/>
              <a:latin typeface="DM Sans 14pt"/>
              <a:ea typeface="+mn-ea"/>
              <a:cs typeface="+mn-cs"/>
            </a:endParaRPr>
          </a:p>
        </p:txBody>
      </p:sp>
      <p:sp>
        <p:nvSpPr>
          <p:cNvPr id="15" name="TextBox 14">
            <a:extLst>
              <a:ext uri="{FF2B5EF4-FFF2-40B4-BE49-F238E27FC236}">
                <a16:creationId xmlns:a16="http://schemas.microsoft.com/office/drawing/2014/main" id="{BE6965E9-B3F2-ABF0-744F-EB79AFE2667B}"/>
              </a:ext>
            </a:extLst>
          </p:cNvPr>
          <p:cNvSpPr txBox="1"/>
          <p:nvPr/>
        </p:nvSpPr>
        <p:spPr>
          <a:xfrm>
            <a:off x="5070202" y="5122178"/>
            <a:ext cx="706288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a:ea typeface="+mn-ea"/>
                <a:cs typeface="+mn-cs"/>
              </a:rPr>
              <a:t>The light Mousse texture was found to be easy to apply by </a:t>
            </a:r>
            <a:r>
              <a:rPr kumimoji="0" lang="en-US" sz="1600" b="1" i="0" u="none" strike="noStrike" kern="1200" cap="none" spc="0" normalizeH="0" baseline="0">
                <a:ln>
                  <a:noFill/>
                </a:ln>
                <a:solidFill>
                  <a:srgbClr val="EBCFAF"/>
                </a:solidFill>
                <a:effectLst/>
                <a:uLnTx/>
                <a:uFillTx/>
                <a:latin typeface="DM Sans 14pt"/>
                <a:ea typeface="+mn-ea"/>
                <a:cs typeface="+mn-cs"/>
              </a:rPr>
              <a:t>70 % </a:t>
            </a:r>
            <a:r>
              <a:rPr kumimoji="0" lang="en-US" sz="1600" i="0" u="none" strike="noStrike" kern="1200" cap="none" spc="0" normalizeH="0" baseline="0">
                <a:ln>
                  <a:noFill/>
                </a:ln>
                <a:solidFill>
                  <a:srgbClr val="EBCFAF"/>
                </a:solidFill>
                <a:effectLst/>
                <a:uLnTx/>
                <a:uFillTx/>
                <a:latin typeface="DM Sans 14pt"/>
                <a:ea typeface="+mn-ea"/>
                <a:cs typeface="+mn-cs"/>
              </a:rPr>
              <a:t>of consumers.*</a:t>
            </a:r>
          </a:p>
        </p:txBody>
      </p:sp>
      <p:sp>
        <p:nvSpPr>
          <p:cNvPr id="17" name="TextBox 16">
            <a:extLst>
              <a:ext uri="{FF2B5EF4-FFF2-40B4-BE49-F238E27FC236}">
                <a16:creationId xmlns:a16="http://schemas.microsoft.com/office/drawing/2014/main" id="{52BD1219-7D88-D414-3C63-8182DDC83934}"/>
              </a:ext>
            </a:extLst>
          </p:cNvPr>
          <p:cNvSpPr txBox="1"/>
          <p:nvPr/>
        </p:nvSpPr>
        <p:spPr>
          <a:xfrm>
            <a:off x="5070202" y="5613763"/>
            <a:ext cx="65227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a:ea typeface="+mn-ea"/>
                <a:cs typeface="+mn-cs"/>
              </a:rPr>
              <a:t>The product did not leave any residue according to </a:t>
            </a:r>
            <a:r>
              <a:rPr kumimoji="0" lang="en-US" sz="1600" b="1" i="0" u="none" strike="noStrike" kern="1200" cap="none" spc="0" normalizeH="0" baseline="0">
                <a:ln>
                  <a:noFill/>
                </a:ln>
                <a:solidFill>
                  <a:srgbClr val="EBCFAF"/>
                </a:solidFill>
                <a:effectLst/>
                <a:uLnTx/>
                <a:uFillTx/>
                <a:latin typeface="DM Sans 14pt"/>
                <a:ea typeface="+mn-ea"/>
                <a:cs typeface="+mn-cs"/>
              </a:rPr>
              <a:t>95 % </a:t>
            </a:r>
            <a:r>
              <a:rPr kumimoji="0" lang="en-US" sz="1600" i="0" u="none" strike="noStrike" kern="1200" cap="none" spc="0" normalizeH="0" baseline="0">
                <a:ln>
                  <a:noFill/>
                </a:ln>
                <a:solidFill>
                  <a:srgbClr val="EBCFAF"/>
                </a:solidFill>
                <a:effectLst/>
                <a:uLnTx/>
                <a:uFillTx/>
                <a:latin typeface="DM Sans 14pt"/>
                <a:ea typeface="+mn-ea"/>
                <a:cs typeface="+mn-cs"/>
              </a:rPr>
              <a:t>of consumers.*</a:t>
            </a:r>
          </a:p>
        </p:txBody>
      </p:sp>
      <p:pic>
        <p:nvPicPr>
          <p:cNvPr id="19" name="Imagem 6">
            <a:extLst>
              <a:ext uri="{FF2B5EF4-FFF2-40B4-BE49-F238E27FC236}">
                <a16:creationId xmlns:a16="http://schemas.microsoft.com/office/drawing/2014/main" id="{CE67B82F-FCC2-B0D3-7A22-85D596CCD542}"/>
              </a:ext>
            </a:extLst>
          </p:cNvPr>
          <p:cNvPicPr>
            <a:picLocks noChangeAspect="1"/>
          </p:cNvPicPr>
          <p:nvPr/>
        </p:nvPicPr>
        <p:blipFill>
          <a:blip r:embed="rId4"/>
          <a:stretch>
            <a:fillRect/>
          </a:stretch>
        </p:blipFill>
        <p:spPr>
          <a:xfrm>
            <a:off x="4525821" y="5613763"/>
            <a:ext cx="438150" cy="438150"/>
          </a:xfrm>
          <a:prstGeom prst="rect">
            <a:avLst/>
          </a:prstGeom>
        </p:spPr>
      </p:pic>
      <p:pic>
        <p:nvPicPr>
          <p:cNvPr id="20" name="Imagem 6">
            <a:extLst>
              <a:ext uri="{FF2B5EF4-FFF2-40B4-BE49-F238E27FC236}">
                <a16:creationId xmlns:a16="http://schemas.microsoft.com/office/drawing/2014/main" id="{D10BA930-1507-4377-457F-80556AF9C8C1}"/>
              </a:ext>
            </a:extLst>
          </p:cNvPr>
          <p:cNvPicPr>
            <a:picLocks noChangeAspect="1"/>
          </p:cNvPicPr>
          <p:nvPr/>
        </p:nvPicPr>
        <p:blipFill>
          <a:blip r:embed="rId4"/>
          <a:stretch>
            <a:fillRect/>
          </a:stretch>
        </p:blipFill>
        <p:spPr>
          <a:xfrm>
            <a:off x="4525821" y="5092541"/>
            <a:ext cx="438150" cy="438150"/>
          </a:xfrm>
          <a:prstGeom prst="rect">
            <a:avLst/>
          </a:prstGeom>
        </p:spPr>
      </p:pic>
      <p:pic>
        <p:nvPicPr>
          <p:cNvPr id="21" name="Imagem 2">
            <a:extLst>
              <a:ext uri="{FF2B5EF4-FFF2-40B4-BE49-F238E27FC236}">
                <a16:creationId xmlns:a16="http://schemas.microsoft.com/office/drawing/2014/main" id="{17D90A76-F21B-06E5-52DD-CD64D6562B8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07732" y="343181"/>
            <a:ext cx="832919" cy="832919"/>
          </a:xfrm>
          <a:prstGeom prst="rect">
            <a:avLst/>
          </a:prstGeom>
        </p:spPr>
      </p:pic>
      <p:sp>
        <p:nvSpPr>
          <p:cNvPr id="23" name="CaixaDeTexto 1">
            <a:extLst>
              <a:ext uri="{FF2B5EF4-FFF2-40B4-BE49-F238E27FC236}">
                <a16:creationId xmlns:a16="http://schemas.microsoft.com/office/drawing/2014/main" id="{D8C8FADB-FE7E-16BE-1A8F-3D6666DB8B07}"/>
              </a:ext>
            </a:extLst>
          </p:cNvPr>
          <p:cNvSpPr txBox="1"/>
          <p:nvPr/>
        </p:nvSpPr>
        <p:spPr>
          <a:xfrm>
            <a:off x="367814" y="1510901"/>
            <a:ext cx="1981154"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F2D0AC"/>
                </a:solidFill>
                <a:effectLst/>
                <a:uLnTx/>
                <a:uFillTx/>
                <a:latin typeface="Lora Medium" pitchFamily="2" charset="0"/>
                <a:ea typeface="+mn-ea"/>
                <a:cs typeface="Arial"/>
                <a:sym typeface="Arial"/>
              </a:rPr>
              <a:t>Consumer test results*</a:t>
            </a:r>
          </a:p>
        </p:txBody>
      </p:sp>
      <p:sp>
        <p:nvSpPr>
          <p:cNvPr id="2" name="TextBox 1">
            <a:extLst>
              <a:ext uri="{FF2B5EF4-FFF2-40B4-BE49-F238E27FC236}">
                <a16:creationId xmlns:a16="http://schemas.microsoft.com/office/drawing/2014/main" id="{8DFBDF56-D6A9-4EE0-8347-A12895064AB6}"/>
              </a:ext>
            </a:extLst>
          </p:cNvPr>
          <p:cNvSpPr txBox="1"/>
          <p:nvPr/>
        </p:nvSpPr>
        <p:spPr>
          <a:xfrm>
            <a:off x="101342" y="6615008"/>
            <a:ext cx="955410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p:txBody>
      </p:sp>
      <p:sp>
        <p:nvSpPr>
          <p:cNvPr id="3" name="TextBox 2">
            <a:extLst>
              <a:ext uri="{FF2B5EF4-FFF2-40B4-BE49-F238E27FC236}">
                <a16:creationId xmlns:a16="http://schemas.microsoft.com/office/drawing/2014/main" id="{4341A3FC-1199-3052-811F-E692F9017E9D}"/>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460714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E88321"/>
        </a:solidFill>
        <a:effectLst/>
      </p:bgPr>
    </p:bg>
    <p:spTree>
      <p:nvGrpSpPr>
        <p:cNvPr id="1" name=""/>
        <p:cNvGrpSpPr/>
        <p:nvPr/>
      </p:nvGrpSpPr>
      <p:grpSpPr>
        <a:xfrm>
          <a:off x="0" y="0"/>
          <a:ext cx="0" cy="0"/>
          <a:chOff x="0" y="0"/>
          <a:chExt cx="0" cy="0"/>
        </a:xfrm>
      </p:grpSpPr>
      <p:pic>
        <p:nvPicPr>
          <p:cNvPr id="5" name="Imagem 4" descr="Texto&#10;&#10;Descrição gerada automaticamente com confiança baixa">
            <a:extLst>
              <a:ext uri="{FF2B5EF4-FFF2-40B4-BE49-F238E27FC236}">
                <a16:creationId xmlns:a16="http://schemas.microsoft.com/office/drawing/2014/main" id="{D9D651A8-2E85-8465-F354-6C6BEF5B378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1" name="CaixaDeTexto 30">
            <a:extLst>
              <a:ext uri="{FF2B5EF4-FFF2-40B4-BE49-F238E27FC236}">
                <a16:creationId xmlns:a16="http://schemas.microsoft.com/office/drawing/2014/main" id="{9340AB77-8BD1-8B98-36FE-4027A4ADB12A}"/>
              </a:ext>
            </a:extLst>
          </p:cNvPr>
          <p:cNvSpPr txBox="1"/>
          <p:nvPr/>
        </p:nvSpPr>
        <p:spPr>
          <a:xfrm>
            <a:off x="4590411" y="5656959"/>
            <a:ext cx="1284090" cy="254044"/>
          </a:xfrm>
          <a:prstGeom prst="rect">
            <a:avLst/>
          </a:prstGeom>
          <a:noFill/>
        </p:spPr>
        <p:txBody>
          <a:bodyPr wrap="square">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a:ln>
                  <a:noFill/>
                </a:ln>
                <a:solidFill>
                  <a:srgbClr val="F2D0AC"/>
                </a:solidFill>
                <a:effectLst/>
                <a:uLnTx/>
                <a:uFillTx/>
                <a:latin typeface="DM Sans" pitchFamily="2" charset="77"/>
                <a:ea typeface="+mn-ea"/>
                <a:cs typeface="Arial"/>
                <a:sym typeface="Arial"/>
              </a:rPr>
              <a:t>HC-E-102305-16</a:t>
            </a:r>
            <a:endParaRPr kumimoji="0" lang="pt-BR" sz="1600" b="0" i="0" u="none" strike="noStrike" kern="1200" cap="none" spc="0" normalizeH="0" baseline="0" noProof="0">
              <a:ln>
                <a:noFill/>
              </a:ln>
              <a:solidFill>
                <a:srgbClr val="F2D0AC"/>
              </a:solidFill>
              <a:effectLst/>
              <a:uLnTx/>
              <a:uFillTx/>
              <a:latin typeface="DM Sans" pitchFamily="2" charset="77"/>
              <a:ea typeface="+mn-ea"/>
              <a:cs typeface="Arial"/>
              <a:sym typeface="Arial"/>
            </a:endParaRPr>
          </a:p>
        </p:txBody>
      </p:sp>
      <p:sp>
        <p:nvSpPr>
          <p:cNvPr id="8" name="Title 1">
            <a:extLst>
              <a:ext uri="{FF2B5EF4-FFF2-40B4-BE49-F238E27FC236}">
                <a16:creationId xmlns:a16="http://schemas.microsoft.com/office/drawing/2014/main" id="{65F0D7CB-F3A4-0F48-E20E-B80390B37410}"/>
              </a:ext>
            </a:extLst>
          </p:cNvPr>
          <p:cNvSpPr>
            <a:spLocks noGrp="1"/>
          </p:cNvSpPr>
          <p:nvPr>
            <p:ph type="title"/>
          </p:nvPr>
        </p:nvSpPr>
        <p:spPr>
          <a:xfrm>
            <a:off x="3847990" y="198019"/>
            <a:ext cx="2058279" cy="729236"/>
          </a:xfrm>
        </p:spPr>
        <p:txBody>
          <a:bodyPr>
            <a:normAutofit/>
          </a:bodyPr>
          <a:lstStyle/>
          <a:p>
            <a:pPr algn="r">
              <a:lnSpc>
                <a:spcPct val="100000"/>
              </a:lnSpc>
            </a:pPr>
            <a:r>
              <a:rPr lang="en-US" sz="2000" b="1">
                <a:solidFill>
                  <a:srgbClr val="F2D0AC"/>
                </a:solidFill>
                <a:latin typeface="DM Sans 14pt" pitchFamily="2" charset="77"/>
              </a:rPr>
              <a:t>Hydration Mousse</a:t>
            </a:r>
            <a:endParaRPr lang="pt-BR" sz="2000" b="1">
              <a:solidFill>
                <a:srgbClr val="F2D0AC"/>
              </a:solidFill>
              <a:latin typeface="DM Sans 14pt" pitchFamily="2" charset="77"/>
            </a:endParaRPr>
          </a:p>
        </p:txBody>
      </p:sp>
      <p:pic>
        <p:nvPicPr>
          <p:cNvPr id="3" name="Imagem 2">
            <a:extLst>
              <a:ext uri="{FF2B5EF4-FFF2-40B4-BE49-F238E27FC236}">
                <a16:creationId xmlns:a16="http://schemas.microsoft.com/office/drawing/2014/main" id="{D3051698-9A63-1DE1-7418-49A1C8FFBBFB}"/>
              </a:ext>
            </a:extLst>
          </p:cNvPr>
          <p:cNvPicPr>
            <a:picLocks noChangeAspect="1"/>
          </p:cNvPicPr>
          <p:nvPr/>
        </p:nvPicPr>
        <p:blipFill>
          <a:blip r:embed="rId3"/>
          <a:stretch>
            <a:fillRect/>
          </a:stretch>
        </p:blipFill>
        <p:spPr>
          <a:xfrm>
            <a:off x="6587946" y="-435648"/>
            <a:ext cx="6098868" cy="5409430"/>
          </a:xfrm>
          <a:prstGeom prst="rect">
            <a:avLst/>
          </a:prstGeom>
        </p:spPr>
      </p:pic>
      <p:sp>
        <p:nvSpPr>
          <p:cNvPr id="4" name="TextBox 3">
            <a:extLst>
              <a:ext uri="{FF2B5EF4-FFF2-40B4-BE49-F238E27FC236}">
                <a16:creationId xmlns:a16="http://schemas.microsoft.com/office/drawing/2014/main" id="{53A9177A-0FDC-F0B7-5ED7-D749C4A786DD}"/>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pic>
        <p:nvPicPr>
          <p:cNvPr id="7" name="Imagem 1">
            <a:extLst>
              <a:ext uri="{FF2B5EF4-FFF2-40B4-BE49-F238E27FC236}">
                <a16:creationId xmlns:a16="http://schemas.microsoft.com/office/drawing/2014/main" id="{439D52C5-FAAA-4058-1780-E0971B518E2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331755" y="-435648"/>
            <a:ext cx="5143500" cy="6858000"/>
          </a:xfrm>
          <a:prstGeom prst="rect">
            <a:avLst/>
          </a:prstGeom>
        </p:spPr>
      </p:pic>
      <p:graphicFrame>
        <p:nvGraphicFramePr>
          <p:cNvPr id="12" name="Table 4">
            <a:extLst>
              <a:ext uri="{FF2B5EF4-FFF2-40B4-BE49-F238E27FC236}">
                <a16:creationId xmlns:a16="http://schemas.microsoft.com/office/drawing/2014/main" id="{D082AA5B-8051-A561-2C18-3B2CD2806E0A}"/>
              </a:ext>
            </a:extLst>
          </p:cNvPr>
          <p:cNvGraphicFramePr>
            <a:graphicFrameLocks noGrp="1"/>
          </p:cNvGraphicFramePr>
          <p:nvPr>
            <p:extLst>
              <p:ext uri="{D42A27DB-BD31-4B8C-83A1-F6EECF244321}">
                <p14:modId xmlns:p14="http://schemas.microsoft.com/office/powerpoint/2010/main" val="4209065900"/>
              </p:ext>
            </p:extLst>
          </p:nvPr>
        </p:nvGraphicFramePr>
        <p:xfrm>
          <a:off x="335658" y="925079"/>
          <a:ext cx="5433063" cy="4731880"/>
        </p:xfrm>
        <a:graphic>
          <a:graphicData uri="http://schemas.openxmlformats.org/drawingml/2006/table">
            <a:tbl>
              <a:tblPr>
                <a:tableStyleId>{5C22544A-7EE6-4342-B048-85BDC9FD1C3A}</a:tableStyleId>
              </a:tblPr>
              <a:tblGrid>
                <a:gridCol w="595712">
                  <a:extLst>
                    <a:ext uri="{9D8B030D-6E8A-4147-A177-3AD203B41FA5}">
                      <a16:colId xmlns:a16="http://schemas.microsoft.com/office/drawing/2014/main" val="4148352980"/>
                    </a:ext>
                  </a:extLst>
                </a:gridCol>
                <a:gridCol w="1601483">
                  <a:extLst>
                    <a:ext uri="{9D8B030D-6E8A-4147-A177-3AD203B41FA5}">
                      <a16:colId xmlns:a16="http://schemas.microsoft.com/office/drawing/2014/main" val="883419357"/>
                    </a:ext>
                  </a:extLst>
                </a:gridCol>
                <a:gridCol w="2547702">
                  <a:extLst>
                    <a:ext uri="{9D8B030D-6E8A-4147-A177-3AD203B41FA5}">
                      <a16:colId xmlns:a16="http://schemas.microsoft.com/office/drawing/2014/main" val="1442297997"/>
                    </a:ext>
                  </a:extLst>
                </a:gridCol>
                <a:gridCol w="688166">
                  <a:extLst>
                    <a:ext uri="{9D8B030D-6E8A-4147-A177-3AD203B41FA5}">
                      <a16:colId xmlns:a16="http://schemas.microsoft.com/office/drawing/2014/main" val="3022146536"/>
                    </a:ext>
                  </a:extLst>
                </a:gridCol>
              </a:tblGrid>
              <a:tr h="285416">
                <a:tc>
                  <a:txBody>
                    <a:bodyPr/>
                    <a:lstStyle/>
                    <a:p>
                      <a:pPr algn="l">
                        <a:lnSpc>
                          <a:spcPts val="1440"/>
                        </a:lnSpc>
                        <a:tabLst>
                          <a:tab pos="623570" algn="l"/>
                        </a:tabLst>
                      </a:pPr>
                      <a:r>
                        <a:rPr lang="en-GB" sz="1100" b="1" kern="100">
                          <a:solidFill>
                            <a:srgbClr val="EED8BB"/>
                          </a:solidFill>
                          <a:effectLst/>
                          <a:latin typeface="DM Sans 14pt" pitchFamily="2" charset="77"/>
                        </a:rPr>
                        <a:t>PHASE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INGREDIENTS</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INCI NAME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 W / W</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extLst>
                  <a:ext uri="{0D108BD9-81ED-4DB2-BD59-A6C34878D82A}">
                    <a16:rowId xmlns:a16="http://schemas.microsoft.com/office/drawing/2014/main" val="3382695197"/>
                  </a:ext>
                </a:extLst>
              </a:tr>
              <a:tr h="170222">
                <a:tc rowSpan="5">
                  <a:txBody>
                    <a:bodyPr/>
                    <a:lstStyle/>
                    <a:p>
                      <a:pPr algn="ctr"/>
                      <a:r>
                        <a:rPr lang="en-US" sz="700">
                          <a:solidFill>
                            <a:srgbClr val="F2D0AC"/>
                          </a:solidFill>
                          <a:effectLst/>
                          <a:latin typeface="DM Sans" pitchFamily="2" charset="77"/>
                          <a:ea typeface="Roboto" panose="02000000000000000000" pitchFamily="2" charset="0"/>
                        </a:rPr>
                        <a:t>A</a:t>
                      </a:r>
                      <a:endParaRPr lang="pt-BR" sz="700">
                        <a:solidFill>
                          <a:srgbClr val="F2D0AC"/>
                        </a:solidFill>
                        <a:effectLst/>
                        <a:latin typeface="DM Sans" pitchFamily="2" charset="77"/>
                        <a:ea typeface="Roboto" panose="02000000000000000000" pitchFamily="2" charset="0"/>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STEPAN-MILD GCC/MB</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GLYCERYL CAPRYLATE/CAPRATE</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6,00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25950749"/>
                  </a:ext>
                </a:extLst>
              </a:tr>
              <a:tr h="324341">
                <a:tc vMerge="1">
                  <a:txBody>
                    <a:bodyPr/>
                    <a:lstStyle/>
                    <a:p>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solidFill>
                      <a:schemeClr val="accent1">
                        <a:tint val="20000"/>
                        <a:alpha val="0"/>
                      </a:schemeClr>
                    </a:solidFill>
                  </a:tcPr>
                </a:tc>
                <a:tc>
                  <a:txBody>
                    <a:bodyPr/>
                    <a:lstStyle/>
                    <a:p>
                      <a:pPr marL="0" algn="l" defTabSz="914400" rtl="0" eaLnBrk="1" latinLnBrk="0" hangingPunct="1">
                        <a:lnSpc>
                          <a:spcPts val="1200"/>
                        </a:lnSpc>
                      </a:pPr>
                      <a:r>
                        <a:rPr lang="en-GB" sz="700" kern="1200" err="1">
                          <a:solidFill>
                            <a:srgbClr val="F2D0AC"/>
                          </a:solidFill>
                          <a:effectLst/>
                          <a:latin typeface="DM Sans" pitchFamily="2" charset="77"/>
                          <a:ea typeface="Trebuchet MS" panose="020B0603020202020204" pitchFamily="34" charset="0"/>
                          <a:cs typeface="Times New Roman" panose="02020603050405020304" pitchFamily="18" charset="0"/>
                        </a:rPr>
                        <a:t>Hostapon</a:t>
                      </a: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 CLG</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LAUROYL GLUTAMATE, AQUA, SODIUM CHLORIDE</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263316757"/>
                  </a:ext>
                </a:extLst>
              </a:tr>
              <a:tr h="300370">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U Locks P01B839</a:t>
                      </a:r>
                      <a:endParaRPr lang="en-US" sz="700" b="1" kern="1200">
                        <a:solidFill>
                          <a:srgbClr val="F2D0AC"/>
                        </a:solidFill>
                        <a:effectLst/>
                        <a:highlight>
                          <a:srgbClr val="FFFF00"/>
                        </a:highligh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fontAlgn="b" latinLnBrk="0" hangingPunct="1">
                        <a:lnSpc>
                          <a:spcPts val="1200"/>
                        </a:lnSpc>
                      </a:pPr>
                      <a:r>
                        <a:rPr lang="en-GB" sz="700" kern="1200">
                          <a:solidFill>
                            <a:srgbClr val="F2D0AC"/>
                          </a:solidFill>
                          <a:effectLst/>
                          <a:latin typeface="DM Sans" pitchFamily="2" charset="77"/>
                          <a:cs typeface="Times New Roman" panose="02020603050405020304" pitchFamily="18" charset="0"/>
                        </a:rPr>
                        <a:t>PARFUM, COUMARIN, HEXYL CINNAMAL, BENZYL SALICYLATE</a:t>
                      </a:r>
                    </a:p>
                    <a:p>
                      <a:pPr marL="0" algn="l" defTabSz="914400" rtl="0" eaLnBrk="1" fontAlgn="b" latinLnBrk="0" hangingPunct="1">
                        <a:lnSpc>
                          <a:spcPts val="1200"/>
                        </a:lnSpc>
                      </a:pPr>
                      <a:endParaRPr lang="fr-FR" sz="700" kern="1200">
                        <a:solidFill>
                          <a:srgbClr val="F2D0AC"/>
                        </a:solidFill>
                        <a:effectLst/>
                        <a:latin typeface="DM Sans" pitchFamily="2" charset="77"/>
                        <a:cs typeface="Times New Roman" panose="02020603050405020304" pitchFamily="18" charset="0"/>
                      </a:endParaRPr>
                    </a:p>
                  </a:txBody>
                  <a:tcPr marL="7620" marR="7620" marT="7620" marB="0" anchor="b">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476626196"/>
                  </a:ext>
                </a:extLst>
              </a:tr>
              <a:tr h="170222">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TEGO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Betain</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F50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COCAMIDOPROPYL BETAINE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554174865"/>
                  </a:ext>
                </a:extLst>
              </a:tr>
              <a:tr h="170222">
                <a:tc vMerge="1">
                  <a:txBody>
                    <a:bodyPr/>
                    <a:lstStyle/>
                    <a:p>
                      <a:endParaRPr lang="pt-BR"/>
                    </a:p>
                  </a:txBody>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D-Biotin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BIOTIN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894362122"/>
                  </a:ext>
                </a:extLst>
              </a:tr>
              <a:tr h="170222">
                <a:tc rowSpan="7">
                  <a:txBody>
                    <a:bodyPr/>
                    <a:lstStyle/>
                    <a:p>
                      <a:pPr algn="ctr"/>
                      <a:r>
                        <a:rPr lang="en-US" sz="700" noProof="0">
                          <a:solidFill>
                            <a:srgbClr val="F2D0AC"/>
                          </a:solidFill>
                          <a:effectLst/>
                          <a:latin typeface="DM Sans" pitchFamily="2" charset="77"/>
                          <a:ea typeface="Roboto" panose="02000000000000000000" pitchFamily="2" charset="0"/>
                          <a:cs typeface="Times New Roman" panose="02020603050405020304" pitchFamily="18" charset="0"/>
                        </a:rPr>
                        <a:t>B</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err="1">
                          <a:solidFill>
                            <a:srgbClr val="F2D0AC"/>
                          </a:solidFill>
                          <a:effectLst/>
                          <a:latin typeface="DM Sans" pitchFamily="2" charset="77"/>
                          <a:ea typeface="Trebuchet MS" panose="020B0603020202020204" pitchFamily="34" charset="0"/>
                          <a:cs typeface="Times New Roman" panose="02020603050405020304" pitchFamily="18" charset="0"/>
                        </a:rPr>
                        <a:t>Phytantriol</a:t>
                      </a:r>
                      <a:endPar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PHYTANTRIOL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122248928"/>
                  </a:ext>
                </a:extLst>
              </a:tr>
              <a:tr h="170222">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ARGAN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86797822"/>
                  </a:ext>
                </a:extLst>
              </a:tr>
              <a:tr h="170222">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GB" sz="700" kern="1200" err="1">
                          <a:solidFill>
                            <a:srgbClr val="F2D0AC"/>
                          </a:solidFill>
                          <a:effectLst/>
                          <a:latin typeface="DM Sans" pitchFamily="2" charset="77"/>
                          <a:ea typeface="Trebuchet MS" panose="020B0603020202020204" pitchFamily="34" charset="0"/>
                          <a:cs typeface="Times New Roman" panose="02020603050405020304" pitchFamily="18" charset="0"/>
                        </a:rPr>
                        <a:t>Avocadoöl</a:t>
                      </a: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 raff </a:t>
                      </a:r>
                      <a:r>
                        <a:rPr lang="en-GB"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 DE-ÖKO-001</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PERSEA GRATISSIMA OIL</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0,50</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98512398"/>
                  </a:ext>
                </a:extLst>
              </a:tr>
              <a:tr h="170222">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Mixed Tocopherols 95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165780118"/>
                  </a:ext>
                </a:extLst>
              </a:tr>
              <a:tr h="366067">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i="1" kern="1200">
                          <a:solidFill>
                            <a:srgbClr val="F2D0AC"/>
                          </a:solidFill>
                          <a:effectLst/>
                          <a:latin typeface="DM Sans" pitchFamily="2" charset="77"/>
                          <a:ea typeface="Trebuchet MS" panose="020B0603020202020204" pitchFamily="34" charset="0"/>
                          <a:cs typeface="Times New Roman" panose="02020603050405020304" pitchFamily="18" charset="0"/>
                        </a:rPr>
                        <a:t>life</a:t>
                      </a:r>
                      <a:r>
                        <a:rPr lang="pt-BR" sz="700" b="1" i="1" kern="1200">
                          <a:solidFill>
                            <a:srgbClr val="F2D0AC"/>
                          </a:solidFill>
                          <a:effectLst/>
                          <a:latin typeface="DM Sans" pitchFamily="2" charset="77"/>
                          <a:ea typeface="+mn-ea"/>
                          <a:cs typeface="Times New Roman" panose="02020603050405020304" pitchFamily="18" charset="0"/>
                        </a:rPr>
                        <a:t>'</a:t>
                      </a:r>
                      <a:r>
                        <a:rPr lang="en-US" sz="700" b="1" i="1" kern="1200" err="1">
                          <a:solidFill>
                            <a:srgbClr val="F2D0AC"/>
                          </a:solidFill>
                          <a:effectLst/>
                          <a:latin typeface="DM Sans" pitchFamily="2" charset="77"/>
                          <a:ea typeface="Trebuchet MS" panose="020B0603020202020204" pitchFamily="34" charset="0"/>
                          <a:cs typeface="Times New Roman" panose="02020603050405020304" pitchFamily="18" charset="0"/>
                        </a:rPr>
                        <a:t>sGLA</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pt-BR" sz="700" b="1" kern="1200">
                          <a:solidFill>
                            <a:srgbClr val="F2D0AC"/>
                          </a:solidFill>
                          <a:effectLst/>
                          <a:latin typeface="DM Sans" pitchFamily="2" charset="77"/>
                          <a:ea typeface="+mn-ea"/>
                          <a:cs typeface="Times New Roman" panose="02020603050405020304" pitchFamily="18" charset="0"/>
                        </a:rPr>
                        <a:t>'</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10</a:t>
                      </a:r>
                      <a:r>
                        <a:rPr lang="pt-BR" sz="700" b="1" kern="1200">
                          <a:solidFill>
                            <a:srgbClr val="F2D0AC"/>
                          </a:solidFill>
                          <a:effectLst/>
                          <a:latin typeface="DM Sans" pitchFamily="2" charset="77"/>
                          <a:ea typeface="+mn-ea"/>
                          <a:cs typeface="Times New Roman" panose="02020603050405020304" pitchFamily="18" charset="0"/>
                        </a:rPr>
                        <a:t>'</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 n-6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OENOTHERA BIENNIS SEED EXTRACT, ASCORBYL</a:t>
                      </a:r>
                    </a:p>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PALMITATE, 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0,40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029022457"/>
                  </a:ext>
                </a:extLst>
              </a:tr>
              <a:tr h="366067">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Rizinusoel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kaltgepresst</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EU</a:t>
                      </a:r>
                    </a:p>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und NOP</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RICINUS COMMUNIS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0,80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870765575"/>
                  </a:ext>
                </a:extLst>
              </a:tr>
              <a:tr h="170222">
                <a:tc vMerge="1">
                  <a:txBody>
                    <a:bodyPr/>
                    <a:lstStyle/>
                    <a:p>
                      <a:pPr algn="ctr"/>
                      <a:endParaRPr lang="en-US" sz="700" noProof="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MIGLYOL® 829 ECO</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CAPRYLIC/CAPRIC/SUCCINIC TRIGLYCERIDE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986415159"/>
                  </a:ext>
                </a:extLst>
              </a:tr>
              <a:tr h="170222">
                <a:tc rowSpan="3">
                  <a:txBody>
                    <a:bodyPr/>
                    <a:lstStyle/>
                    <a:p>
                      <a:pPr algn="ctr"/>
                      <a:r>
                        <a:rPr lang="en-US" sz="700">
                          <a:solidFill>
                            <a:srgbClr val="F2D0AC"/>
                          </a:solidFill>
                          <a:effectLst/>
                          <a:latin typeface="DM Sans" pitchFamily="2" charset="77"/>
                          <a:ea typeface="Roboto" panose="02000000000000000000" pitchFamily="2" charset="0"/>
                        </a:rPr>
                        <a:t> C</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b="0" kern="1200">
                          <a:solidFill>
                            <a:srgbClr val="F2D0AC"/>
                          </a:solidFill>
                          <a:effectLst/>
                          <a:latin typeface="DM Sans" pitchFamily="2" charset="77"/>
                          <a:ea typeface="Trebuchet MS" panose="020B0603020202020204" pitchFamily="34" charset="0"/>
                          <a:cs typeface="Times New Roman" panose="02020603050405020304" pitchFamily="18" charset="0"/>
                        </a:rPr>
                        <a:t>Water Dem</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AQUA</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GB" sz="700" kern="1200">
                          <a:solidFill>
                            <a:srgbClr val="F2D0AC"/>
                          </a:solidFill>
                          <a:effectLst/>
                          <a:latin typeface="DM Sans" pitchFamily="2" charset="77"/>
                          <a:ea typeface="Trebuchet MS" panose="020B0603020202020204" pitchFamily="34" charset="0"/>
                          <a:cs typeface="Times New Roman" panose="02020603050405020304" pitchFamily="18" charset="0"/>
                        </a:rPr>
                        <a:t>64,50</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86096981"/>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D-Panthenol 75 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PANTHENOL, AQUA, PANTOLACTONE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913339500"/>
                  </a:ext>
                </a:extLst>
              </a:tr>
              <a:tr h="366067">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COLHIBIN CB</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HYDROLYZED RICE PROTEIN, GLYCERIN, AQUA,</a:t>
                      </a:r>
                    </a:p>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BENZOATE, PENTYLENE GLYCOL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0,20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993726932"/>
                  </a:ext>
                </a:extLst>
              </a:tr>
              <a:tr h="170222">
                <a:tc rowSpan="4">
                  <a:txBody>
                    <a:bodyPr/>
                    <a:lstStyle/>
                    <a:p>
                      <a:pPr algn="ctr"/>
                      <a:r>
                        <a:rPr lang="en-US" sz="700">
                          <a:solidFill>
                            <a:srgbClr val="F2D0AC"/>
                          </a:solidFill>
                          <a:effectLst/>
                          <a:latin typeface="DM Sans" pitchFamily="2" charset="77"/>
                          <a:ea typeface="Roboto" panose="02000000000000000000" pitchFamily="2" charset="0"/>
                        </a:rPr>
                        <a:t>D</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HYA-ACT™ M</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SODIUM HYALURONATE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422453710"/>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MAIZE-STYLE ORGANIC 21.510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HYDROLYZED CORN STARCH</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0,60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357261203"/>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Glycerine</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CremerGLYC</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86.5%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GLYCERIN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93657222"/>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Propanediol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PROPANEDIOL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354180301"/>
                  </a:ext>
                </a:extLst>
              </a:tr>
              <a:tr h="170222">
                <a:tc rowSpan="2">
                  <a:txBody>
                    <a:bodyPr/>
                    <a:lstStyle/>
                    <a:p>
                      <a:pPr algn="ctr"/>
                      <a:r>
                        <a:rPr lang="en-US" sz="700">
                          <a:solidFill>
                            <a:srgbClr val="F2D0AC"/>
                          </a:solidFill>
                          <a:effectLst/>
                          <a:latin typeface="DM Sans" pitchFamily="2" charset="77"/>
                          <a:ea typeface="Roboto" panose="02000000000000000000" pitchFamily="2" charset="0"/>
                        </a:rPr>
                        <a:t>E</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Sensiva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SC 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ETHYLHEXYLGLYCERIN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0,70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329454347"/>
                  </a:ext>
                </a:extLst>
              </a:tr>
              <a:tr h="170222">
                <a:tc vMerge="1">
                  <a:txBody>
                    <a:bodyPr/>
                    <a:lstStyle/>
                    <a:p>
                      <a:pPr algn="ctr"/>
                      <a:endParaRPr lang="en-US" sz="700">
                        <a:solidFill>
                          <a:srgbClr val="4A3D36"/>
                        </a:solidFill>
                        <a:effectLst/>
                        <a:latin typeface="DM Sans" pitchFamily="2" charset="77"/>
                        <a:ea typeface="Roboto" panose="02000000000000000000" pitchFamily="2"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L(+) Lactic Acid 90%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LACTIC ACID, AQUA</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377" rtl="0" eaLnBrk="1" latinLnBrk="0" hangingPunct="1">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Qs to pH 6.0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462506247"/>
                  </a:ext>
                </a:extLst>
              </a:tr>
            </a:tbl>
          </a:graphicData>
        </a:graphic>
      </p:graphicFrame>
      <p:sp>
        <p:nvSpPr>
          <p:cNvPr id="13" name="CaixaDeTexto 1">
            <a:extLst>
              <a:ext uri="{FF2B5EF4-FFF2-40B4-BE49-F238E27FC236}">
                <a16:creationId xmlns:a16="http://schemas.microsoft.com/office/drawing/2014/main" id="{E246CC25-E26D-034A-888B-C4B2881F452B}"/>
              </a:ext>
            </a:extLst>
          </p:cNvPr>
          <p:cNvSpPr txBox="1"/>
          <p:nvPr/>
        </p:nvSpPr>
        <p:spPr>
          <a:xfrm>
            <a:off x="262619" y="5791707"/>
            <a:ext cx="3718684" cy="739177"/>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Technical Data:</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rPr>
              <a:t>pH</a:t>
            </a: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 6,1</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rPr>
              <a:t>Viscosity</a:t>
            </a: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 (HR-10/ plate 40mm/ shear rate 1/s): 914 mPa.s</a:t>
            </a:r>
          </a:p>
        </p:txBody>
      </p:sp>
    </p:spTree>
    <p:extLst>
      <p:ext uri="{BB962C8B-B14F-4D97-AF65-F5344CB8AC3E}">
        <p14:creationId xmlns:p14="http://schemas.microsoft.com/office/powerpoint/2010/main" val="39143038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0" name="Imagem 19">
            <a:extLst>
              <a:ext uri="{FF2B5EF4-FFF2-40B4-BE49-F238E27FC236}">
                <a16:creationId xmlns:a16="http://schemas.microsoft.com/office/drawing/2014/main" id="{8F176852-74DF-D1E5-D37E-A38ED36B473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5049"/>
            <a:ext cx="12192000" cy="6858000"/>
          </a:xfrm>
          <a:prstGeom prst="rect">
            <a:avLst/>
          </a:prstGeom>
        </p:spPr>
      </p:pic>
      <p:pic>
        <p:nvPicPr>
          <p:cNvPr id="14" name="Imagem 13">
            <a:extLst>
              <a:ext uri="{FF2B5EF4-FFF2-40B4-BE49-F238E27FC236}">
                <a16:creationId xmlns:a16="http://schemas.microsoft.com/office/drawing/2014/main" id="{FFB46310-E5BA-A687-48B0-8CD1ECF2159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9712" y="4414940"/>
            <a:ext cx="376777" cy="874889"/>
          </a:xfrm>
          <a:prstGeom prst="rect">
            <a:avLst/>
          </a:prstGeom>
        </p:spPr>
      </p:pic>
      <p:pic>
        <p:nvPicPr>
          <p:cNvPr id="4" name="Imagem 3">
            <a:extLst>
              <a:ext uri="{FF2B5EF4-FFF2-40B4-BE49-F238E27FC236}">
                <a16:creationId xmlns:a16="http://schemas.microsoft.com/office/drawing/2014/main" id="{F4D74102-65F6-3212-CDC5-9E9F4C4F40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16560" y="3423951"/>
            <a:ext cx="847538" cy="847538"/>
          </a:xfrm>
          <a:prstGeom prst="rect">
            <a:avLst/>
          </a:prstGeom>
        </p:spPr>
      </p:pic>
      <p:sp>
        <p:nvSpPr>
          <p:cNvPr id="2" name="CaixaDeTexto 1">
            <a:extLst>
              <a:ext uri="{FF2B5EF4-FFF2-40B4-BE49-F238E27FC236}">
                <a16:creationId xmlns:a16="http://schemas.microsoft.com/office/drawing/2014/main" id="{320009CE-3028-CE86-18DB-5F52DD0E06A7}"/>
              </a:ext>
            </a:extLst>
          </p:cNvPr>
          <p:cNvSpPr txBox="1"/>
          <p:nvPr/>
        </p:nvSpPr>
        <p:spPr>
          <a:xfrm>
            <a:off x="7822678" y="2037762"/>
            <a:ext cx="2669829" cy="9131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EBCFAF"/>
                </a:solidFill>
                <a:effectLst/>
                <a:uLnTx/>
                <a:uFillTx/>
                <a:latin typeface="DM Sans Medium" pitchFamily="2" charset="77"/>
                <a:ea typeface="+mn-ea"/>
                <a:cs typeface="Arial"/>
                <a:sym typeface="Arial"/>
              </a:rPr>
              <a:t>Nourishing  Oily Gel</a:t>
            </a:r>
          </a:p>
        </p:txBody>
      </p:sp>
      <p:sp>
        <p:nvSpPr>
          <p:cNvPr id="3" name="CaixaDeTexto 2">
            <a:extLst>
              <a:ext uri="{FF2B5EF4-FFF2-40B4-BE49-F238E27FC236}">
                <a16:creationId xmlns:a16="http://schemas.microsoft.com/office/drawing/2014/main" id="{A9E67E2C-C297-3B30-0F96-3E25FE3E221D}"/>
              </a:ext>
            </a:extLst>
          </p:cNvPr>
          <p:cNvSpPr txBox="1"/>
          <p:nvPr/>
        </p:nvSpPr>
        <p:spPr>
          <a:xfrm>
            <a:off x="7822678" y="4286260"/>
            <a:ext cx="4079612" cy="107760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1" i="0" u="none" strike="noStrike" kern="0" cap="none" spc="0" normalizeH="0" baseline="0">
                <a:ln>
                  <a:noFill/>
                </a:ln>
                <a:solidFill>
                  <a:srgbClr val="EBCFAF"/>
                </a:solidFill>
                <a:effectLst/>
                <a:uLnTx/>
                <a:uFillTx/>
                <a:latin typeface="DM Sans 14pt" pitchFamily="2" charset="77"/>
                <a:ea typeface="+mn-ea"/>
                <a:cs typeface="Arial"/>
                <a:sym typeface="Arial"/>
              </a:rPr>
              <a:t>STIMU-TEX® AS:</a:t>
            </a:r>
            <a:r>
              <a:rPr lang="en-US" sz="1067" kern="0">
                <a:solidFill>
                  <a:srgbClr val="4D3C35"/>
                </a:solidFill>
                <a:latin typeface="DM Sans 14pt" pitchFamily="2" charset="77"/>
                <a:cs typeface="Arial"/>
              </a:rPr>
              <a:t> </a:t>
            </a:r>
            <a:r>
              <a:rPr lang="en-US" sz="1067" kern="0">
                <a:solidFill>
                  <a:srgbClr val="EBCFAF"/>
                </a:solidFill>
                <a:latin typeface="DM Sans 14pt" pitchFamily="2" charset="77"/>
                <a:cs typeface="Arial"/>
              </a:rPr>
              <a:t>Argania Spinosa Kernel Oil, Butyrospermum Parkii (Shea Butter) Extract, Spent Grain Wax</a:t>
            </a:r>
            <a:r>
              <a:rPr kumimoji="0" lang="en-US" sz="1067" b="0" i="0" u="none" strike="noStrike" kern="0" cap="none" spc="0" normalizeH="0" baseline="30000">
                <a:ln>
                  <a:noFill/>
                </a:ln>
                <a:solidFill>
                  <a:srgbClr val="EBCFAF"/>
                </a:solidFill>
                <a:effectLst/>
                <a:uLnTx/>
                <a:uFillTx/>
                <a:latin typeface="DM Sans 14pt" pitchFamily="2" charset="77"/>
                <a:ea typeface="+mn-ea"/>
                <a:cs typeface="Arial"/>
                <a:sym typeface="Arial"/>
              </a:rPr>
              <a:t>2</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endParaRPr>
          </a:p>
          <a:p>
            <a:pPr defTabSz="1219170">
              <a:buClr>
                <a:srgbClr val="000000"/>
              </a:buClr>
              <a:defRPr/>
            </a:pPr>
            <a:r>
              <a:rPr kumimoji="0" lang="en-US" sz="1067" b="1" i="1" u="none" strike="noStrike" kern="0" cap="none" spc="0" normalizeH="0" baseline="0">
                <a:ln>
                  <a:noFill/>
                </a:ln>
                <a:solidFill>
                  <a:srgbClr val="EBCFAF"/>
                </a:solidFill>
                <a:effectLst/>
                <a:uLnTx/>
                <a:uFillTx/>
                <a:latin typeface="DM Sans 14pt" pitchFamily="2" charset="77"/>
                <a:ea typeface="+mn-ea"/>
                <a:cs typeface="Arial"/>
                <a:sym typeface="Arial"/>
              </a:rPr>
              <a:t>life’sGLA</a:t>
            </a:r>
            <a:r>
              <a:rPr kumimoji="0" lang="en-US" sz="1067" b="1" i="0" u="none" strike="noStrike" kern="0" cap="none" spc="0" normalizeH="0" baseline="0">
                <a:ln>
                  <a:noFill/>
                </a:ln>
                <a:solidFill>
                  <a:srgbClr val="EBCFAF"/>
                </a:solidFill>
                <a:effectLst/>
                <a:uLnTx/>
                <a:uFillTx/>
                <a:latin typeface="DM Sans 14pt" pitchFamily="2" charset="77"/>
                <a:ea typeface="+mn-ea"/>
                <a:cs typeface="Arial"/>
                <a:sym typeface="Arial"/>
              </a:rPr>
              <a:t>™ ’10’ n-6 oil: </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Oenothera </a:t>
            </a:r>
            <a:r>
              <a:rPr lang="en-US" sz="1067" kern="0">
                <a:solidFill>
                  <a:srgbClr val="EBCFAF"/>
                </a:solidFill>
                <a:latin typeface="DM Sans 14pt" pitchFamily="2" charset="77"/>
                <a:cs typeface="Arial"/>
                <a:sym typeface="Arial"/>
              </a:rPr>
              <a:t>B</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iennis </a:t>
            </a:r>
            <a:r>
              <a:rPr lang="en-US" sz="1067" kern="0">
                <a:solidFill>
                  <a:srgbClr val="EBCFAF"/>
                </a:solidFill>
                <a:latin typeface="DM Sans 14pt" pitchFamily="2" charset="77"/>
                <a:cs typeface="Arial"/>
                <a:sym typeface="Arial"/>
              </a:rPr>
              <a:t>S</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eed </a:t>
            </a:r>
            <a:r>
              <a:rPr lang="en-US" sz="1067" kern="0">
                <a:solidFill>
                  <a:srgbClr val="EBCFAF"/>
                </a:solidFill>
                <a:latin typeface="DM Sans 14pt" pitchFamily="2" charset="77"/>
                <a:cs typeface="Arial"/>
                <a:sym typeface="Arial"/>
              </a:rPr>
              <a:t>E</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xtract</a:t>
            </a:r>
            <a:r>
              <a:rPr lang="en-US" sz="1067" kern="0" baseline="30000">
                <a:solidFill>
                  <a:srgbClr val="EBCFAF"/>
                </a:solidFill>
                <a:latin typeface="DM Sans 14pt" pitchFamily="2" charset="77"/>
                <a:cs typeface="Arial"/>
              </a:rPr>
              <a:t>2</a:t>
            </a:r>
            <a:endPar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endParaRPr>
          </a:p>
          <a:p>
            <a:pPr defTabSz="1219170">
              <a:buClr>
                <a:srgbClr val="000000"/>
              </a:buClr>
              <a:defRPr/>
            </a:pPr>
            <a:r>
              <a:rPr kumimoji="0" lang="en-US" sz="1067" b="1" i="0" u="none" strike="noStrike" kern="0" cap="none" spc="0" normalizeH="0" baseline="0">
                <a:ln>
                  <a:noFill/>
                </a:ln>
                <a:solidFill>
                  <a:srgbClr val="EBCFAF"/>
                </a:solidFill>
                <a:effectLst/>
                <a:uLnTx/>
                <a:uFillTx/>
                <a:latin typeface="DM Sans 14pt" pitchFamily="2" charset="77"/>
                <a:ea typeface="+mn-ea"/>
                <a:cs typeface="Arial"/>
                <a:sym typeface="Arial"/>
              </a:rPr>
              <a:t>ARGAN OIL: </a:t>
            </a: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Argania Spinosa Kernel Oil</a:t>
            </a:r>
            <a:r>
              <a:rPr lang="en-US" sz="1067" kern="0" baseline="30000">
                <a:solidFill>
                  <a:srgbClr val="EBCFAF"/>
                </a:solidFill>
                <a:latin typeface="DM Sans 14pt" pitchFamily="2" charset="77"/>
                <a:cs typeface="Arial"/>
              </a:rPr>
              <a:t>2</a:t>
            </a:r>
            <a:endParaRPr kumimoji="0" lang="en-US" sz="1067" b="0" i="0" u="none" strike="noStrike" kern="0" cap="none" spc="0" normalizeH="0" baseline="30000">
              <a:ln>
                <a:noFill/>
              </a:ln>
              <a:solidFill>
                <a:srgbClr val="EBCFAF"/>
              </a:solidFill>
              <a:effectLst/>
              <a:uLnTx/>
              <a:uFillTx/>
              <a:latin typeface="DM Sans 14pt" pitchFamily="2" charset="77"/>
              <a:ea typeface="+mn-ea"/>
              <a:cs typeface="Arial"/>
              <a:sym typeface="Arial"/>
            </a:endParaRPr>
          </a:p>
        </p:txBody>
      </p:sp>
      <p:sp>
        <p:nvSpPr>
          <p:cNvPr id="5" name="CaixaDeTexto 4">
            <a:extLst>
              <a:ext uri="{FF2B5EF4-FFF2-40B4-BE49-F238E27FC236}">
                <a16:creationId xmlns:a16="http://schemas.microsoft.com/office/drawing/2014/main" id="{989C0F03-4F8F-7859-5F0F-1F45FDA68B25}"/>
              </a:ext>
            </a:extLst>
          </p:cNvPr>
          <p:cNvSpPr txBox="1"/>
          <p:nvPr/>
        </p:nvSpPr>
        <p:spPr>
          <a:xfrm>
            <a:off x="7822678" y="2983361"/>
            <a:ext cx="3681745" cy="140602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A super-nourishing oily gel that refreshes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rPr>
              <a:t>the naturally beautiful, defined look of your curls by ensuring conditioning and shine, as well as helping to reduce breakage and split ends thanks to its LockCare complex containing shea butter, spent grain wax, argan oil &amp; oenothera biennis seed extract. </a:t>
            </a:r>
            <a:r>
              <a:rPr kumimoji="0" lang="en-US" sz="1067" b="0" i="0" u="none" strike="noStrike" kern="0" cap="none" spc="0" normalizeH="0" baseline="0">
                <a:ln>
                  <a:noFill/>
                </a:ln>
                <a:solidFill>
                  <a:srgbClr val="EBCFAF"/>
                </a:solidFill>
                <a:effectLst/>
                <a:uLnTx/>
                <a:uFillTx/>
                <a:latin typeface="DM Sans 14pt" pitchFamily="2" charset="77"/>
                <a:ea typeface="+mn-ea"/>
                <a:cs typeface="Arial"/>
              </a:rPr>
              <a:t>Long-lasting fragrance for continuous freshness until the next wash.**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67" b="0" i="0" u="none" strike="noStrike" kern="0" cap="none" spc="0" normalizeH="0" baseline="0">
              <a:ln>
                <a:noFill/>
              </a:ln>
              <a:solidFill>
                <a:srgbClr val="EBCFAF"/>
              </a:solidFill>
              <a:effectLst/>
              <a:uLnTx/>
              <a:uFillTx/>
              <a:latin typeface="DM Sans 14pt" pitchFamily="2" charset="77"/>
              <a:ea typeface="+mn-ea"/>
              <a:cs typeface="Arial"/>
              <a:sym typeface="Arial"/>
            </a:endParaRPr>
          </a:p>
        </p:txBody>
      </p:sp>
      <p:sp>
        <p:nvSpPr>
          <p:cNvPr id="6" name="CaixaDeTexto 5">
            <a:extLst>
              <a:ext uri="{FF2B5EF4-FFF2-40B4-BE49-F238E27FC236}">
                <a16:creationId xmlns:a16="http://schemas.microsoft.com/office/drawing/2014/main" id="{EF5B9BD5-74DF-2139-9297-197B4055FF98}"/>
              </a:ext>
            </a:extLst>
          </p:cNvPr>
          <p:cNvSpPr txBox="1"/>
          <p:nvPr/>
        </p:nvSpPr>
        <p:spPr>
          <a:xfrm>
            <a:off x="8256761" y="1521192"/>
            <a:ext cx="3645529" cy="4205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a:ln>
                  <a:noFill/>
                </a:ln>
                <a:solidFill>
                  <a:srgbClr val="EBCFAF"/>
                </a:solidFill>
                <a:effectLst/>
                <a:uLnTx/>
                <a:uFillTx/>
                <a:latin typeface="Lora Medium Roman" pitchFamily="2" charset="77"/>
                <a:ea typeface="+mn-ea"/>
                <a:cs typeface="Arial"/>
                <a:sym typeface="Arial"/>
              </a:rPr>
              <a:t>Lock &amp; Style</a:t>
            </a:r>
          </a:p>
        </p:txBody>
      </p:sp>
      <p:pic>
        <p:nvPicPr>
          <p:cNvPr id="10" name="Imagem 9">
            <a:extLst>
              <a:ext uri="{FF2B5EF4-FFF2-40B4-BE49-F238E27FC236}">
                <a16:creationId xmlns:a16="http://schemas.microsoft.com/office/drawing/2014/main" id="{B82552F6-B0BE-3316-B1D2-D8207AEADDA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89281" y="1582076"/>
            <a:ext cx="362947" cy="362947"/>
          </a:xfrm>
          <a:prstGeom prst="rect">
            <a:avLst/>
          </a:prstGeom>
        </p:spPr>
      </p:pic>
      <p:sp>
        <p:nvSpPr>
          <p:cNvPr id="11" name="CaixaDeTexto 10">
            <a:extLst>
              <a:ext uri="{FF2B5EF4-FFF2-40B4-BE49-F238E27FC236}">
                <a16:creationId xmlns:a16="http://schemas.microsoft.com/office/drawing/2014/main" id="{F7328675-867E-3799-9676-20B7CFCDC2F4}"/>
              </a:ext>
            </a:extLst>
          </p:cNvPr>
          <p:cNvSpPr txBox="1"/>
          <p:nvPr/>
        </p:nvSpPr>
        <p:spPr>
          <a:xfrm>
            <a:off x="7888096" y="1594273"/>
            <a:ext cx="365317"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a:ln>
                  <a:noFill/>
                </a:ln>
                <a:solidFill>
                  <a:srgbClr val="4D3C35"/>
                </a:solidFill>
                <a:effectLst/>
                <a:uLnTx/>
                <a:uFillTx/>
                <a:latin typeface="Lora Medium Roman" pitchFamily="2" charset="77"/>
                <a:ea typeface="+mn-ea"/>
                <a:cs typeface="Arial"/>
                <a:sym typeface="Arial"/>
              </a:rPr>
              <a:t>2</a:t>
            </a:r>
            <a:endParaRPr kumimoji="0" lang="en-US" sz="1200"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7" name="TextBox 6">
            <a:extLst>
              <a:ext uri="{FF2B5EF4-FFF2-40B4-BE49-F238E27FC236}">
                <a16:creationId xmlns:a16="http://schemas.microsoft.com/office/drawing/2014/main" id="{F065D74F-E07A-CCD1-8012-1B0816934B4E}"/>
              </a:ext>
            </a:extLst>
          </p:cNvPr>
          <p:cNvSpPr txBox="1"/>
          <p:nvPr/>
        </p:nvSpPr>
        <p:spPr>
          <a:xfrm rot="16200000">
            <a:off x="8576902"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9" name="CaixaDeTexto 10">
            <a:extLst>
              <a:ext uri="{FF2B5EF4-FFF2-40B4-BE49-F238E27FC236}">
                <a16:creationId xmlns:a16="http://schemas.microsoft.com/office/drawing/2014/main" id="{8134B77D-223D-6351-DE2B-60E7FC0E1D44}"/>
              </a:ext>
            </a:extLst>
          </p:cNvPr>
          <p:cNvSpPr txBox="1"/>
          <p:nvPr/>
        </p:nvSpPr>
        <p:spPr>
          <a:xfrm>
            <a:off x="5826489" y="4413687"/>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LockCare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complex</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15" name="CaixaDeTexto 11">
            <a:extLst>
              <a:ext uri="{FF2B5EF4-FFF2-40B4-BE49-F238E27FC236}">
                <a16:creationId xmlns:a16="http://schemas.microsoft.com/office/drawing/2014/main" id="{096A4EB1-0F28-C28E-ED51-D29C3501CF9A}"/>
              </a:ext>
            </a:extLst>
          </p:cNvPr>
          <p:cNvSpPr txBox="1"/>
          <p:nvPr/>
        </p:nvSpPr>
        <p:spPr>
          <a:xfrm>
            <a:off x="5826489" y="4919802"/>
            <a:ext cx="1591319"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LockScent™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a:ln>
                  <a:noFill/>
                </a:ln>
                <a:solidFill>
                  <a:srgbClr val="4D3C35"/>
                </a:solidFill>
                <a:effectLst/>
                <a:uLnTx/>
                <a:uFillTx/>
                <a:latin typeface="Lora Medium Roman" pitchFamily="2" charset="77"/>
                <a:ea typeface="+mn-ea"/>
                <a:cs typeface="Arial"/>
                <a:sym typeface="Arial"/>
              </a:rPr>
              <a:t>technology</a:t>
            </a:r>
            <a:endParaRPr kumimoji="0" lang="en-US" sz="1333" b="0" i="0" u="none" strike="noStrike" kern="0" cap="none" spc="0" normalizeH="0" baseline="0">
              <a:ln>
                <a:noFill/>
              </a:ln>
              <a:solidFill>
                <a:srgbClr val="4D3C35"/>
              </a:solidFill>
              <a:effectLst/>
              <a:uLnTx/>
              <a:uFillTx/>
              <a:latin typeface="Lora Medium Roman" pitchFamily="2" charset="77"/>
              <a:ea typeface="+mn-ea"/>
              <a:cs typeface="Arial"/>
              <a:sym typeface="Arial"/>
            </a:endParaRPr>
          </a:p>
        </p:txBody>
      </p:sp>
      <p:sp>
        <p:nvSpPr>
          <p:cNvPr id="8" name="CaixaDeTexto 7">
            <a:extLst>
              <a:ext uri="{FF2B5EF4-FFF2-40B4-BE49-F238E27FC236}">
                <a16:creationId xmlns:a16="http://schemas.microsoft.com/office/drawing/2014/main" id="{33377311-E948-EB72-91A4-33D5DB8665BA}"/>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Refreshing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ROMAN" pitchFamily="2" charset="77"/>
                <a:ea typeface="+mn-ea"/>
                <a:cs typeface="Arial"/>
                <a:sym typeface="Arial"/>
              </a:rPr>
              <a:t>DAY 3-4</a:t>
            </a:r>
          </a:p>
        </p:txBody>
      </p:sp>
      <p:pic>
        <p:nvPicPr>
          <p:cNvPr id="16" name="Graphic 15">
            <a:extLst>
              <a:ext uri="{FF2B5EF4-FFF2-40B4-BE49-F238E27FC236}">
                <a16:creationId xmlns:a16="http://schemas.microsoft.com/office/drawing/2014/main" id="{2D00BCE7-B860-D937-21D7-4978FCDA4DB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095618" y="775871"/>
            <a:ext cx="556299" cy="558541"/>
          </a:xfrm>
          <a:prstGeom prst="rect">
            <a:avLst/>
          </a:prstGeom>
        </p:spPr>
      </p:pic>
      <p:sp>
        <p:nvSpPr>
          <p:cNvPr id="21" name="TextBox 20">
            <a:extLst>
              <a:ext uri="{FF2B5EF4-FFF2-40B4-BE49-F238E27FC236}">
                <a16:creationId xmlns:a16="http://schemas.microsoft.com/office/drawing/2014/main" id="{2445356B-048D-518F-3124-F9F741C05A4D}"/>
              </a:ext>
            </a:extLst>
          </p:cNvPr>
          <p:cNvSpPr txBox="1"/>
          <p:nvPr/>
        </p:nvSpPr>
        <p:spPr>
          <a:xfrm>
            <a:off x="381673" y="1731474"/>
            <a:ext cx="1910878" cy="1234380"/>
          </a:xfrm>
          <a:prstGeom prst="roundRect">
            <a:avLst/>
          </a:prstGeom>
          <a:solidFill>
            <a:srgbClr val="945FB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The nourishing effect was satisfying for </a:t>
            </a:r>
            <a:r>
              <a:rPr kumimoji="0" lang="en-US" sz="1400" b="1" i="0" u="none" strike="noStrike" kern="1200" cap="none" spc="0" normalizeH="0" baseline="0">
                <a:ln>
                  <a:noFill/>
                </a:ln>
                <a:solidFill>
                  <a:srgbClr val="EBCFAF"/>
                </a:solidFill>
                <a:effectLst/>
                <a:uLnTx/>
                <a:uFillTx/>
                <a:latin typeface="DM Sans 14pt" panose="020B0604020202020204"/>
                <a:ea typeface="+mn-ea"/>
                <a:cs typeface="+mn-cs"/>
              </a:rPr>
              <a:t>90 %</a:t>
            </a:r>
            <a:r>
              <a:rPr kumimoji="0" lang="en-US" sz="1050" b="0" i="0" u="none" strike="noStrike" kern="1200" cap="none" spc="0" normalizeH="0" baseline="0">
                <a:ln>
                  <a:noFill/>
                </a:ln>
                <a:solidFill>
                  <a:srgbClr val="EBCFAF"/>
                </a:solidFill>
                <a:effectLst/>
                <a:uLnTx/>
                <a:uFillTx/>
                <a:latin typeface="DM Sans 14pt" panose="020B0604020202020204"/>
                <a:ea typeface="+mn-ea"/>
                <a:cs typeface="+mn-cs"/>
              </a:rPr>
              <a:t> of consumers with coily hair and they did not find any or a slight sticky hair effect after application.</a:t>
            </a:r>
            <a:r>
              <a:rPr kumimoji="0" lang="en-US" sz="1050" b="0" i="0" u="none" strike="noStrike" kern="1200" cap="none" spc="0" normalizeH="0" baseline="0">
                <a:ln>
                  <a:noFill/>
                </a:ln>
                <a:solidFill>
                  <a:srgbClr val="EBCFAF"/>
                </a:solidFill>
                <a:effectLst/>
                <a:uLnTx/>
                <a:uFillTx/>
                <a:latin typeface="Arial"/>
                <a:ea typeface="+mn-ea"/>
                <a:cs typeface="+mn-cs"/>
              </a:rPr>
              <a:t>*</a:t>
            </a:r>
          </a:p>
        </p:txBody>
      </p:sp>
      <p:pic>
        <p:nvPicPr>
          <p:cNvPr id="22" name="Graphic 21">
            <a:extLst>
              <a:ext uri="{FF2B5EF4-FFF2-40B4-BE49-F238E27FC236}">
                <a16:creationId xmlns:a16="http://schemas.microsoft.com/office/drawing/2014/main" id="{B8A74DF2-AA10-92D7-69B2-6AFF2367C52F}"/>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1082486" y="142798"/>
            <a:ext cx="569432" cy="571727"/>
          </a:xfrm>
          <a:prstGeom prst="rect">
            <a:avLst/>
          </a:prstGeom>
        </p:spPr>
      </p:pic>
      <p:sp>
        <p:nvSpPr>
          <p:cNvPr id="17" name="TextBox 16">
            <a:extLst>
              <a:ext uri="{FF2B5EF4-FFF2-40B4-BE49-F238E27FC236}">
                <a16:creationId xmlns:a16="http://schemas.microsoft.com/office/drawing/2014/main" id="{9652E58D-64B7-233E-F379-7987968AC880}"/>
              </a:ext>
            </a:extLst>
          </p:cNvPr>
          <p:cNvSpPr txBox="1"/>
          <p:nvPr/>
        </p:nvSpPr>
        <p:spPr>
          <a:xfrm>
            <a:off x="0" y="6191653"/>
            <a:ext cx="3352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a:t>
            </a:r>
            <a:r>
              <a:rPr kumimoji="0" lang="en-US" sz="700" b="0" i="0" u="none" strike="noStrike" kern="1200" cap="none" spc="0" normalizeH="0" baseline="0">
                <a:ln>
                  <a:noFill/>
                </a:ln>
                <a:solidFill>
                  <a:srgbClr val="EBCFAF"/>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EBCFAF"/>
                </a:solidFill>
                <a:effectLst/>
                <a:uLnTx/>
                <a:uFillTx/>
                <a:latin typeface="DM Sans 14pt" panose="020B0604020202020204"/>
                <a:ea typeface="+mn-ea"/>
                <a:cs typeface="+mn-cs"/>
              </a:rPr>
              <a:t>** Sensory test – 2023 – n=30 - overall fragrance intensity of the wash day routine (day 1) versus refreshing routine (day 1 + day 4 + day 7) on Hair Swatches</a:t>
            </a:r>
          </a:p>
        </p:txBody>
      </p:sp>
      <p:sp>
        <p:nvSpPr>
          <p:cNvPr id="13" name="TextBox 16">
            <a:extLst>
              <a:ext uri="{FF2B5EF4-FFF2-40B4-BE49-F238E27FC236}">
                <a16:creationId xmlns:a16="http://schemas.microsoft.com/office/drawing/2014/main" id="{79BBC7A7-0CBF-4388-6D18-AB2FF606AA1A}"/>
              </a:ext>
            </a:extLst>
          </p:cNvPr>
          <p:cNvSpPr txBox="1"/>
          <p:nvPr/>
        </p:nvSpPr>
        <p:spPr>
          <a:xfrm rot="19576335">
            <a:off x="7203836" y="5885852"/>
            <a:ext cx="255815" cy="23596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30000">
                <a:ln>
                  <a:noFill/>
                </a:ln>
                <a:solidFill>
                  <a:srgbClr val="EBCFAF"/>
                </a:solidFill>
                <a:effectLst/>
                <a:uLnTx/>
                <a:uFillTx/>
                <a:latin typeface="DM Sans 14pt" pitchFamily="2" charset="0"/>
                <a:ea typeface="+mn-ea"/>
                <a:cs typeface="Arial"/>
                <a:sym typeface="Arial"/>
              </a:rPr>
              <a:t>1</a:t>
            </a:r>
          </a:p>
        </p:txBody>
      </p:sp>
      <p:sp>
        <p:nvSpPr>
          <p:cNvPr id="18" name="TextBox 17">
            <a:extLst>
              <a:ext uri="{FF2B5EF4-FFF2-40B4-BE49-F238E27FC236}">
                <a16:creationId xmlns:a16="http://schemas.microsoft.com/office/drawing/2014/main" id="{EB82B129-C198-ECE5-79DD-A697090B33E4}"/>
              </a:ext>
            </a:extLst>
          </p:cNvPr>
          <p:cNvSpPr txBox="1"/>
          <p:nvPr/>
        </p:nvSpPr>
        <p:spPr>
          <a:xfrm>
            <a:off x="3466720" y="6467434"/>
            <a:ext cx="6158592" cy="307777"/>
          </a:xfrm>
          <a:prstGeom prst="rect">
            <a:avLst/>
          </a:prstGeom>
          <a:noFill/>
        </p:spPr>
        <p:txBody>
          <a:bodyPr wrap="square">
            <a:spAutoFit/>
          </a:bodyPr>
          <a:lstStyle/>
          <a:p>
            <a:pPr marL="685800" lvl="1" indent="-228600" defTabSz="1219170">
              <a:buClr>
                <a:srgbClr val="EBCFAF"/>
              </a:buClr>
              <a:buFontTx/>
              <a:buAutoNum type="arabicPeriod"/>
              <a:defRPr/>
            </a:pPr>
            <a:r>
              <a:rPr kumimoji="0" lang="en-US" sz="700" b="0" i="0" u="none" strike="noStrike" kern="0" cap="none" spc="0" normalizeH="0" baseline="0">
                <a:ln>
                  <a:noFill/>
                </a:ln>
                <a:solidFill>
                  <a:srgbClr val="EBCFAF"/>
                </a:solidFill>
                <a:effectLst/>
                <a:uLnTx/>
                <a:uFillTx/>
                <a:latin typeface="DM Sans 14pt" pitchFamily="2" charset="77"/>
                <a:ea typeface="+mn-ea"/>
                <a:cs typeface="Arial"/>
                <a:sym typeface="Arial"/>
              </a:rPr>
              <a:t>ISO 16128</a:t>
            </a:r>
          </a:p>
          <a:p>
            <a:pPr marL="685800" lvl="1" indent="-228600" defTabSz="1219170">
              <a:buClr>
                <a:srgbClr val="EBCFAF"/>
              </a:buClr>
              <a:buFontTx/>
              <a:buAutoNum type="arabicPeriod"/>
              <a:defRPr/>
            </a:pPr>
            <a:r>
              <a:rPr lang="en-US" sz="700" kern="0">
                <a:solidFill>
                  <a:srgbClr val="EBCFAF"/>
                </a:solidFill>
                <a:latin typeface="DM Sans 14pt" pitchFamily="2" charset="77"/>
                <a:cs typeface="Arial"/>
                <a:sym typeface="Arial"/>
              </a:rPr>
              <a:t>INCI (Active)</a:t>
            </a:r>
            <a:endParaRPr kumimoji="0" lang="en-US" sz="700" b="0" i="0" u="none" strike="noStrike" kern="0" cap="none" spc="0" normalizeH="0" baseline="0">
              <a:ln>
                <a:noFill/>
              </a:ln>
              <a:solidFill>
                <a:srgbClr val="EBCFAF"/>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8101751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14" name="Imagem 13">
            <a:extLst>
              <a:ext uri="{FF2B5EF4-FFF2-40B4-BE49-F238E27FC236}">
                <a16:creationId xmlns:a16="http://schemas.microsoft.com/office/drawing/2014/main" id="{A549552A-BAC8-A6AF-B27C-FAF4F34FB06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Imagem 11">
            <a:extLst>
              <a:ext uri="{FF2B5EF4-FFF2-40B4-BE49-F238E27FC236}">
                <a16:creationId xmlns:a16="http://schemas.microsoft.com/office/drawing/2014/main" id="{88DA37E9-3F64-4AA9-AEE8-1A1FECF8A8AD}"/>
              </a:ext>
            </a:extLst>
          </p:cNvPr>
          <p:cNvPicPr>
            <a:picLocks noChangeAspect="1"/>
          </p:cNvPicPr>
          <p:nvPr/>
        </p:nvPicPr>
        <p:blipFill>
          <a:blip r:embed="rId4"/>
          <a:stretch>
            <a:fillRect/>
          </a:stretch>
        </p:blipFill>
        <p:spPr>
          <a:xfrm>
            <a:off x="3729465" y="390443"/>
            <a:ext cx="437291" cy="437291"/>
          </a:xfrm>
          <a:prstGeom prst="rect">
            <a:avLst/>
          </a:prstGeom>
        </p:spPr>
      </p:pic>
      <p:sp>
        <p:nvSpPr>
          <p:cNvPr id="2" name="CaixaDeTexto 1">
            <a:extLst>
              <a:ext uri="{FF2B5EF4-FFF2-40B4-BE49-F238E27FC236}">
                <a16:creationId xmlns:a16="http://schemas.microsoft.com/office/drawing/2014/main" id="{921501BD-BE70-B8C3-D3EE-C24AFD9808A3}"/>
              </a:ext>
            </a:extLst>
          </p:cNvPr>
          <p:cNvSpPr txBox="1"/>
          <p:nvPr/>
        </p:nvSpPr>
        <p:spPr>
          <a:xfrm>
            <a:off x="5130092" y="4134801"/>
            <a:ext cx="3440317" cy="50276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DM Sans Medium" pitchFamily="2" charset="77"/>
                <a:ea typeface="+mn-ea"/>
                <a:cs typeface="Arial"/>
                <a:sym typeface="Arial"/>
              </a:rPr>
              <a:t>How to use</a:t>
            </a:r>
          </a:p>
        </p:txBody>
      </p:sp>
      <p:sp>
        <p:nvSpPr>
          <p:cNvPr id="3" name="CaixaDeTexto 2">
            <a:extLst>
              <a:ext uri="{FF2B5EF4-FFF2-40B4-BE49-F238E27FC236}">
                <a16:creationId xmlns:a16="http://schemas.microsoft.com/office/drawing/2014/main" id="{A5884F97-E3FC-2DB1-259A-3E920D053FDC}"/>
              </a:ext>
            </a:extLst>
          </p:cNvPr>
          <p:cNvSpPr txBox="1"/>
          <p:nvPr/>
        </p:nvSpPr>
        <p:spPr>
          <a:xfrm>
            <a:off x="5806927" y="4810169"/>
            <a:ext cx="1139143" cy="91281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333" kern="0">
                <a:solidFill>
                  <a:srgbClr val="EBCFAF"/>
                </a:solidFill>
                <a:latin typeface="DM Sans 14pt" pitchFamily="2" charset="77"/>
                <a:cs typeface="Arial"/>
                <a:sym typeface="Arial"/>
              </a:rPr>
              <a:t>D</a:t>
            </a: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ivide your hair into 6 or more sections</a:t>
            </a:r>
          </a:p>
        </p:txBody>
      </p:sp>
      <p:sp>
        <p:nvSpPr>
          <p:cNvPr id="6" name="CaixaDeTexto 5">
            <a:extLst>
              <a:ext uri="{FF2B5EF4-FFF2-40B4-BE49-F238E27FC236}">
                <a16:creationId xmlns:a16="http://schemas.microsoft.com/office/drawing/2014/main" id="{0EEF66B4-FF6B-616F-A5E8-60EB402FF125}"/>
              </a:ext>
            </a:extLst>
          </p:cNvPr>
          <p:cNvSpPr txBox="1"/>
          <p:nvPr/>
        </p:nvSpPr>
        <p:spPr>
          <a:xfrm>
            <a:off x="7569335" y="4810170"/>
            <a:ext cx="1758437" cy="111793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Apply the Nourishing Oily Gel to each section of hair and massage with the fingertips</a:t>
            </a:r>
          </a:p>
        </p:txBody>
      </p:sp>
      <p:sp>
        <p:nvSpPr>
          <p:cNvPr id="8" name="CaixaDeTexto 7">
            <a:extLst>
              <a:ext uri="{FF2B5EF4-FFF2-40B4-BE49-F238E27FC236}">
                <a16:creationId xmlns:a16="http://schemas.microsoft.com/office/drawing/2014/main" id="{1F49FE9A-9C3C-6E8E-F6D4-DB75A742694B}"/>
              </a:ext>
            </a:extLst>
          </p:cNvPr>
          <p:cNvSpPr txBox="1"/>
          <p:nvPr/>
        </p:nvSpPr>
        <p:spPr>
          <a:xfrm>
            <a:off x="9949421" y="5510304"/>
            <a:ext cx="1432513" cy="19499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667" b="0" i="0" u="none" strike="noStrike" kern="0" cap="none" spc="0" normalizeH="0" baseline="0">
                <a:ln>
                  <a:noFill/>
                </a:ln>
                <a:solidFill>
                  <a:srgbClr val="EBCFAF"/>
                </a:solidFill>
                <a:effectLst/>
                <a:uLnTx/>
                <a:uFillTx/>
                <a:latin typeface="DM Sans 14pt" pitchFamily="2" charset="77"/>
                <a:ea typeface="+mn-ea"/>
                <a:cs typeface="Arial"/>
                <a:sym typeface="Arial"/>
              </a:rPr>
              <a:t>Leave-on product </a:t>
            </a:r>
          </a:p>
        </p:txBody>
      </p:sp>
      <p:sp>
        <p:nvSpPr>
          <p:cNvPr id="16" name="CaixaDeTexto 15">
            <a:extLst>
              <a:ext uri="{FF2B5EF4-FFF2-40B4-BE49-F238E27FC236}">
                <a16:creationId xmlns:a16="http://schemas.microsoft.com/office/drawing/2014/main" id="{88C29972-3957-56DA-FF80-81203207B418}"/>
              </a:ext>
            </a:extLst>
          </p:cNvPr>
          <p:cNvSpPr txBox="1"/>
          <p:nvPr/>
        </p:nvSpPr>
        <p:spPr>
          <a:xfrm>
            <a:off x="9951038" y="4810169"/>
            <a:ext cx="1589439" cy="70769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333" b="0" i="0" u="none" strike="noStrike" kern="0" cap="none" spc="0" normalizeH="0" baseline="0">
                <a:ln>
                  <a:noFill/>
                </a:ln>
                <a:solidFill>
                  <a:srgbClr val="EBCFAF"/>
                </a:solidFill>
                <a:effectLst/>
                <a:uLnTx/>
                <a:uFillTx/>
                <a:latin typeface="DM Sans 14pt" pitchFamily="2" charset="77"/>
                <a:ea typeface="+mn-ea"/>
                <a:cs typeface="Arial"/>
                <a:sym typeface="Arial"/>
              </a:rPr>
              <a:t>Style your hair by braiding for example</a:t>
            </a:r>
          </a:p>
        </p:txBody>
      </p:sp>
      <p:sp>
        <p:nvSpPr>
          <p:cNvPr id="15" name="CaixaDeTexto 14">
            <a:extLst>
              <a:ext uri="{FF2B5EF4-FFF2-40B4-BE49-F238E27FC236}">
                <a16:creationId xmlns:a16="http://schemas.microsoft.com/office/drawing/2014/main" id="{836937B6-816A-D2BB-6575-F9D34D714882}"/>
              </a:ext>
            </a:extLst>
          </p:cNvPr>
          <p:cNvSpPr txBox="1"/>
          <p:nvPr/>
        </p:nvSpPr>
        <p:spPr>
          <a:xfrm>
            <a:off x="4172048" y="281442"/>
            <a:ext cx="2678203" cy="193899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a:ln>
                  <a:noFill/>
                </a:ln>
                <a:solidFill>
                  <a:srgbClr val="EBCFAF"/>
                </a:solidFill>
                <a:effectLst/>
                <a:uLnTx/>
                <a:uFillTx/>
                <a:latin typeface="DM Sans 14pt" pitchFamily="2" charset="77"/>
                <a:ea typeface="+mn-ea"/>
                <a:cs typeface="Arial"/>
                <a:sym typeface="Arial"/>
              </a:rPr>
              <a:t>The expert tip:</a:t>
            </a:r>
          </a:p>
          <a:p>
            <a:pPr marL="0" marR="0" lvl="0" indent="0" algn="l" defTabSz="1625519"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a:ln>
                  <a:noFill/>
                </a:ln>
                <a:solidFill>
                  <a:srgbClr val="EBCFAF"/>
                </a:solidFill>
                <a:effectLst/>
                <a:uLnTx/>
                <a:uFillTx/>
                <a:latin typeface="DM Sans 14pt" pitchFamily="2" charset="77"/>
                <a:ea typeface="+mn-ea"/>
                <a:cs typeface="Arial"/>
                <a:sym typeface="Arial"/>
              </a:rPr>
              <a:t>The nourishing oil is lighter than </a:t>
            </a:r>
          </a:p>
          <a:p>
            <a:pPr marL="0" marR="0" lvl="0" indent="0" algn="l" defTabSz="1625519"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a:ln>
                  <a:noFill/>
                </a:ln>
                <a:solidFill>
                  <a:srgbClr val="EBCFAF"/>
                </a:solidFill>
                <a:effectLst/>
                <a:uLnTx/>
                <a:uFillTx/>
                <a:latin typeface="DM Sans 14pt" pitchFamily="2" charset="77"/>
                <a:ea typeface="+mn-ea"/>
                <a:cs typeface="Arial"/>
                <a:sym typeface="Arial"/>
              </a:rPr>
              <a:t>the Luminous Wax. It prepares the hair and helps reduce breakage until </a:t>
            </a:r>
          </a:p>
          <a:p>
            <a:pPr marL="0" marR="0" lvl="0" indent="0" algn="l" defTabSz="1625519"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a:ln>
                  <a:noFill/>
                </a:ln>
                <a:solidFill>
                  <a:srgbClr val="EBCFAF"/>
                </a:solidFill>
                <a:effectLst/>
                <a:uLnTx/>
                <a:uFillTx/>
                <a:latin typeface="DM Sans 14pt" pitchFamily="2" charset="77"/>
                <a:ea typeface="+mn-ea"/>
                <a:cs typeface="Arial"/>
                <a:sym typeface="Arial"/>
              </a:rPr>
              <a:t>the next shampoo. For optimal </a:t>
            </a:r>
          </a:p>
          <a:p>
            <a:pPr marL="0" marR="0" lvl="0" indent="0" algn="l" defTabSz="1625519"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a:ln>
                  <a:noFill/>
                </a:ln>
                <a:solidFill>
                  <a:srgbClr val="EBCFAF"/>
                </a:solidFill>
                <a:effectLst/>
                <a:uLnTx/>
                <a:uFillTx/>
                <a:latin typeface="DM Sans 14pt" pitchFamily="2" charset="77"/>
                <a:ea typeface="+mn-ea"/>
                <a:cs typeface="Arial"/>
                <a:sym typeface="Arial"/>
              </a:rPr>
              <a:t>use, it can be combined with the Hydration mousse to create a beautiful style for braid-out or to define natural curls. The Nourishing Oil is compatible with the LOC method, at the "Oil" stage.</a:t>
            </a:r>
          </a:p>
        </p:txBody>
      </p:sp>
      <p:pic>
        <p:nvPicPr>
          <p:cNvPr id="5" name="Imagem 4">
            <a:extLst>
              <a:ext uri="{FF2B5EF4-FFF2-40B4-BE49-F238E27FC236}">
                <a16:creationId xmlns:a16="http://schemas.microsoft.com/office/drawing/2014/main" id="{5E6A812B-C5C2-5AA7-8568-5A6766D6BE57}"/>
              </a:ext>
            </a:extLst>
          </p:cNvPr>
          <p:cNvPicPr>
            <a:picLocks noChangeAspect="1"/>
          </p:cNvPicPr>
          <p:nvPr/>
        </p:nvPicPr>
        <p:blipFill>
          <a:blip r:embed="rId5"/>
          <a:stretch>
            <a:fillRect/>
          </a:stretch>
        </p:blipFill>
        <p:spPr>
          <a:xfrm>
            <a:off x="5335775" y="4901318"/>
            <a:ext cx="437291" cy="437291"/>
          </a:xfrm>
          <a:prstGeom prst="rect">
            <a:avLst/>
          </a:prstGeom>
        </p:spPr>
      </p:pic>
      <p:pic>
        <p:nvPicPr>
          <p:cNvPr id="9" name="Imagem 8">
            <a:extLst>
              <a:ext uri="{FF2B5EF4-FFF2-40B4-BE49-F238E27FC236}">
                <a16:creationId xmlns:a16="http://schemas.microsoft.com/office/drawing/2014/main" id="{322BE839-2B40-D83E-514B-CEB51336E8A9}"/>
              </a:ext>
            </a:extLst>
          </p:cNvPr>
          <p:cNvPicPr>
            <a:picLocks noChangeAspect="1"/>
          </p:cNvPicPr>
          <p:nvPr/>
        </p:nvPicPr>
        <p:blipFill>
          <a:blip r:embed="rId6"/>
          <a:stretch>
            <a:fillRect/>
          </a:stretch>
        </p:blipFill>
        <p:spPr>
          <a:xfrm>
            <a:off x="7098184" y="4888157"/>
            <a:ext cx="437291" cy="437291"/>
          </a:xfrm>
          <a:prstGeom prst="rect">
            <a:avLst/>
          </a:prstGeom>
        </p:spPr>
      </p:pic>
      <p:pic>
        <p:nvPicPr>
          <p:cNvPr id="10" name="Imagem 9">
            <a:extLst>
              <a:ext uri="{FF2B5EF4-FFF2-40B4-BE49-F238E27FC236}">
                <a16:creationId xmlns:a16="http://schemas.microsoft.com/office/drawing/2014/main" id="{E04E2730-CD29-EB7D-6726-BF3239CF65B7}"/>
              </a:ext>
            </a:extLst>
          </p:cNvPr>
          <p:cNvPicPr>
            <a:picLocks noChangeAspect="1"/>
          </p:cNvPicPr>
          <p:nvPr/>
        </p:nvPicPr>
        <p:blipFill>
          <a:blip r:embed="rId7"/>
          <a:stretch>
            <a:fillRect/>
          </a:stretch>
        </p:blipFill>
        <p:spPr>
          <a:xfrm>
            <a:off x="9510462" y="4885582"/>
            <a:ext cx="437291" cy="437291"/>
          </a:xfrm>
          <a:prstGeom prst="rect">
            <a:avLst/>
          </a:prstGeom>
        </p:spPr>
      </p:pic>
      <p:sp>
        <p:nvSpPr>
          <p:cNvPr id="4" name="CaixaDeTexto 3">
            <a:extLst>
              <a:ext uri="{FF2B5EF4-FFF2-40B4-BE49-F238E27FC236}">
                <a16:creationId xmlns:a16="http://schemas.microsoft.com/office/drawing/2014/main" id="{E7B3A73C-D7A8-2FB5-5ED0-F1261F5087EF}"/>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Refreshing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3-4</a:t>
            </a:r>
          </a:p>
        </p:txBody>
      </p:sp>
      <p:sp>
        <p:nvSpPr>
          <p:cNvPr id="7" name="TextBox 6">
            <a:extLst>
              <a:ext uri="{FF2B5EF4-FFF2-40B4-BE49-F238E27FC236}">
                <a16:creationId xmlns:a16="http://schemas.microsoft.com/office/drawing/2014/main" id="{E3EBB6DC-21F7-EA97-25B4-74C71655D4BC}"/>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15953320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5" name="Imagem 4">
            <a:extLst>
              <a:ext uri="{FF2B5EF4-FFF2-40B4-BE49-F238E27FC236}">
                <a16:creationId xmlns:a16="http://schemas.microsoft.com/office/drawing/2014/main" id="{E4BDEDB3-117E-F27E-E53B-03266A518E4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2" name="Imagem 11">
            <a:extLst>
              <a:ext uri="{FF2B5EF4-FFF2-40B4-BE49-F238E27FC236}">
                <a16:creationId xmlns:a16="http://schemas.microsoft.com/office/drawing/2014/main" id="{88DA37E9-3F64-4AA9-AEE8-1A1FECF8A8AD}"/>
              </a:ext>
            </a:extLst>
          </p:cNvPr>
          <p:cNvPicPr>
            <a:picLocks noChangeAspect="1"/>
          </p:cNvPicPr>
          <p:nvPr/>
        </p:nvPicPr>
        <p:blipFill>
          <a:blip r:embed="rId4"/>
          <a:stretch>
            <a:fillRect/>
          </a:stretch>
        </p:blipFill>
        <p:spPr>
          <a:xfrm>
            <a:off x="4519840" y="230646"/>
            <a:ext cx="437291" cy="437291"/>
          </a:xfrm>
          <a:prstGeom prst="rect">
            <a:avLst/>
          </a:prstGeom>
        </p:spPr>
      </p:pic>
      <p:sp>
        <p:nvSpPr>
          <p:cNvPr id="4" name="TextBox 3">
            <a:extLst>
              <a:ext uri="{FF2B5EF4-FFF2-40B4-BE49-F238E27FC236}">
                <a16:creationId xmlns:a16="http://schemas.microsoft.com/office/drawing/2014/main" id="{5A857DF8-B578-1829-D294-DF16CFECFC2E}"/>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7" name="TextBox 6">
            <a:extLst>
              <a:ext uri="{FF2B5EF4-FFF2-40B4-BE49-F238E27FC236}">
                <a16:creationId xmlns:a16="http://schemas.microsoft.com/office/drawing/2014/main" id="{E1B949C4-0273-343A-0705-858238C0F32C}"/>
              </a:ext>
            </a:extLst>
          </p:cNvPr>
          <p:cNvSpPr txBox="1"/>
          <p:nvPr/>
        </p:nvSpPr>
        <p:spPr>
          <a:xfrm>
            <a:off x="4990680" y="151313"/>
            <a:ext cx="455191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srgbClr val="EBCFAF"/>
                </a:solidFill>
                <a:effectLst/>
                <a:uLnTx/>
                <a:uFillTx/>
                <a:latin typeface="DM Sans 14pt" panose="020B0604020202020204"/>
                <a:ea typeface="+mn-ea"/>
                <a:cs typeface="+mn-cs"/>
              </a:rPr>
              <a:t>With an overall score of 4.62/5, most of consumers prefer this Oily Gel to the one they are used to use.*</a:t>
            </a:r>
          </a:p>
        </p:txBody>
      </p:sp>
      <p:sp>
        <p:nvSpPr>
          <p:cNvPr id="11" name="TextBox 10">
            <a:extLst>
              <a:ext uri="{FF2B5EF4-FFF2-40B4-BE49-F238E27FC236}">
                <a16:creationId xmlns:a16="http://schemas.microsoft.com/office/drawing/2014/main" id="{7FF02478-B9B4-E23E-4C37-363E9E18A683}"/>
              </a:ext>
            </a:extLst>
          </p:cNvPr>
          <p:cNvSpPr txBox="1"/>
          <p:nvPr/>
        </p:nvSpPr>
        <p:spPr>
          <a:xfrm>
            <a:off x="4979254" y="4145840"/>
            <a:ext cx="57470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EBCFAF"/>
                </a:solidFill>
                <a:effectLst/>
                <a:uLnTx/>
                <a:uFillTx/>
                <a:latin typeface="DM Sans 14pt" panose="020B0604020202020204"/>
                <a:ea typeface="+mn-ea"/>
                <a:cs typeface="+mn-cs"/>
              </a:rPr>
              <a:t>More than </a:t>
            </a:r>
            <a:r>
              <a:rPr kumimoji="0" lang="en-US" sz="1400" b="1" i="0" u="none" strike="noStrike" kern="1200" cap="none" spc="0" normalizeH="0" baseline="0">
                <a:ln>
                  <a:noFill/>
                </a:ln>
                <a:solidFill>
                  <a:srgbClr val="EBCFAF"/>
                </a:solidFill>
                <a:effectLst/>
                <a:uLnTx/>
                <a:uFillTx/>
                <a:latin typeface="DM Sans 14pt" panose="020B0604020202020204"/>
                <a:ea typeface="+mn-ea"/>
                <a:cs typeface="+mn-cs"/>
              </a:rPr>
              <a:t>85 %</a:t>
            </a:r>
            <a:r>
              <a:rPr kumimoji="0" lang="en-US" sz="1400" b="0" i="0" u="none" strike="noStrike" kern="1200" cap="none" spc="0" normalizeH="0" baseline="0">
                <a:ln>
                  <a:noFill/>
                </a:ln>
                <a:solidFill>
                  <a:srgbClr val="EBCFAF"/>
                </a:solidFill>
                <a:effectLst/>
                <a:uLnTx/>
                <a:uFillTx/>
                <a:latin typeface="DM Sans 14pt" panose="020B0604020202020204"/>
                <a:ea typeface="+mn-ea"/>
                <a:cs typeface="+mn-cs"/>
              </a:rPr>
              <a:t> of consumers had silky and shiny hair after the application of the Nourishing Oily Gel.*</a:t>
            </a:r>
            <a:endParaRPr kumimoji="0" lang="en-US" sz="1400" b="0" i="0" u="none" strike="noStrike" kern="1200" cap="none" spc="0" normalizeH="0" baseline="0">
              <a:ln>
                <a:noFill/>
              </a:ln>
              <a:solidFill>
                <a:srgbClr val="000000"/>
              </a:solidFill>
              <a:effectLst/>
              <a:uLnTx/>
              <a:uFillTx/>
              <a:latin typeface="DM Sans 14pt" panose="020B0604020202020204"/>
              <a:ea typeface="+mn-ea"/>
              <a:cs typeface="+mn-cs"/>
            </a:endParaRPr>
          </a:p>
        </p:txBody>
      </p:sp>
      <p:sp>
        <p:nvSpPr>
          <p:cNvPr id="13" name="TextBox 12">
            <a:extLst>
              <a:ext uri="{FF2B5EF4-FFF2-40B4-BE49-F238E27FC236}">
                <a16:creationId xmlns:a16="http://schemas.microsoft.com/office/drawing/2014/main" id="{C031EFEC-C6B3-0FE4-568D-CE91898D39E2}"/>
              </a:ext>
            </a:extLst>
          </p:cNvPr>
          <p:cNvSpPr txBox="1"/>
          <p:nvPr/>
        </p:nvSpPr>
        <p:spPr>
          <a:xfrm>
            <a:off x="4979254" y="4724009"/>
            <a:ext cx="587479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EBCFAF"/>
                </a:solidFill>
                <a:effectLst/>
                <a:uLnTx/>
                <a:uFillTx/>
                <a:latin typeface="DM Sans 14pt" panose="020B0604020202020204"/>
                <a:ea typeface="+mn-ea"/>
                <a:cs typeface="+mn-cs"/>
              </a:rPr>
              <a:t>The nourishing effect was satisfying for </a:t>
            </a:r>
            <a:r>
              <a:rPr kumimoji="0" lang="en-US" sz="1400" b="1" i="0" u="none" strike="noStrike" kern="1200" cap="none" spc="0" normalizeH="0" baseline="0">
                <a:ln>
                  <a:noFill/>
                </a:ln>
                <a:solidFill>
                  <a:srgbClr val="EBCFAF"/>
                </a:solidFill>
                <a:effectLst/>
                <a:uLnTx/>
                <a:uFillTx/>
                <a:latin typeface="DM Sans 14pt" panose="020B0604020202020204"/>
                <a:ea typeface="+mn-ea"/>
                <a:cs typeface="+mn-cs"/>
              </a:rPr>
              <a:t>90 %</a:t>
            </a:r>
            <a:r>
              <a:rPr kumimoji="0" lang="en-US" sz="1400" b="0" i="0" u="none" strike="noStrike" kern="1200" cap="none" spc="0" normalizeH="0" baseline="0">
                <a:ln>
                  <a:noFill/>
                </a:ln>
                <a:solidFill>
                  <a:srgbClr val="EBCFAF"/>
                </a:solidFill>
                <a:effectLst/>
                <a:uLnTx/>
                <a:uFillTx/>
                <a:latin typeface="DM Sans 14pt" panose="020B0604020202020204"/>
                <a:ea typeface="+mn-ea"/>
                <a:cs typeface="+mn-cs"/>
              </a:rPr>
              <a:t> of consumers, and they did not find any or a slight sticky hair effect after application.*</a:t>
            </a:r>
          </a:p>
        </p:txBody>
      </p:sp>
      <p:sp>
        <p:nvSpPr>
          <p:cNvPr id="17" name="TextBox 16">
            <a:extLst>
              <a:ext uri="{FF2B5EF4-FFF2-40B4-BE49-F238E27FC236}">
                <a16:creationId xmlns:a16="http://schemas.microsoft.com/office/drawing/2014/main" id="{A64DE8F7-EFEA-C1A8-0C07-284A439CE23D}"/>
              </a:ext>
            </a:extLst>
          </p:cNvPr>
          <p:cNvSpPr txBox="1"/>
          <p:nvPr/>
        </p:nvSpPr>
        <p:spPr>
          <a:xfrm>
            <a:off x="4979254" y="5441008"/>
            <a:ext cx="587479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EBCFAF"/>
                </a:solidFill>
                <a:effectLst/>
                <a:uLnTx/>
                <a:uFillTx/>
                <a:latin typeface="DM Sans 14pt" panose="020B0604020202020204"/>
                <a:ea typeface="+mn-ea"/>
                <a:cs typeface="+mn-cs"/>
              </a:rPr>
              <a:t>Curls retention properties were evaluated to be good by </a:t>
            </a:r>
            <a:r>
              <a:rPr kumimoji="0" lang="en-US" sz="1400" b="1" i="0" u="none" strike="noStrike" kern="1200" cap="none" spc="0" normalizeH="0" baseline="0">
                <a:ln>
                  <a:noFill/>
                </a:ln>
                <a:solidFill>
                  <a:srgbClr val="EBCFAF"/>
                </a:solidFill>
                <a:effectLst/>
                <a:uLnTx/>
                <a:uFillTx/>
                <a:latin typeface="DM Sans 14pt" panose="020B0604020202020204"/>
                <a:ea typeface="+mn-ea"/>
                <a:cs typeface="+mn-cs"/>
              </a:rPr>
              <a:t>55 %</a:t>
            </a:r>
            <a:r>
              <a:rPr kumimoji="0" lang="en-US" sz="1400" b="0" i="0" u="none" strike="noStrike" kern="1200" cap="none" spc="0" normalizeH="0" baseline="0">
                <a:ln>
                  <a:noFill/>
                </a:ln>
                <a:solidFill>
                  <a:srgbClr val="EBCFAF"/>
                </a:solidFill>
                <a:effectLst/>
                <a:uLnTx/>
                <a:uFillTx/>
                <a:latin typeface="DM Sans 14pt" panose="020B0604020202020204"/>
                <a:ea typeface="+mn-ea"/>
                <a:cs typeface="+mn-cs"/>
              </a:rPr>
              <a:t> of consumers.*</a:t>
            </a:r>
            <a:endParaRPr kumimoji="0" lang="en-US" sz="1400" b="0" i="0" u="none" strike="noStrike" kern="1200" cap="none" spc="0" normalizeH="0" baseline="0">
              <a:ln>
                <a:noFill/>
              </a:ln>
              <a:solidFill>
                <a:srgbClr val="000000"/>
              </a:solidFill>
              <a:effectLst/>
              <a:uLnTx/>
              <a:uFillTx/>
              <a:latin typeface="DM Sans 14pt" panose="020B0604020202020204"/>
              <a:ea typeface="+mn-ea"/>
              <a:cs typeface="+mn-cs"/>
            </a:endParaRPr>
          </a:p>
        </p:txBody>
      </p:sp>
      <p:sp>
        <p:nvSpPr>
          <p:cNvPr id="18" name="TextBox 17">
            <a:extLst>
              <a:ext uri="{FF2B5EF4-FFF2-40B4-BE49-F238E27FC236}">
                <a16:creationId xmlns:a16="http://schemas.microsoft.com/office/drawing/2014/main" id="{66A58C4B-FA33-D28F-ED52-569863606EE7}"/>
              </a:ext>
            </a:extLst>
          </p:cNvPr>
          <p:cNvSpPr txBox="1"/>
          <p:nvPr/>
        </p:nvSpPr>
        <p:spPr>
          <a:xfrm>
            <a:off x="4979254" y="5995385"/>
            <a:ext cx="510289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EBCFAF"/>
                </a:solidFill>
                <a:effectLst/>
                <a:uLnTx/>
                <a:uFillTx/>
                <a:latin typeface="DM Sans 14pt" panose="020B0604020202020204"/>
                <a:ea typeface="+mn-ea"/>
                <a:cs typeface="+mn-cs"/>
              </a:rPr>
              <a:t>The rich texture was judged as pleasant and easy to apply by </a:t>
            </a:r>
            <a:r>
              <a:rPr kumimoji="0" lang="en-US" sz="1400" b="1" i="0" u="none" strike="noStrike" kern="1200" cap="none" spc="0" normalizeH="0" baseline="0">
                <a:ln>
                  <a:noFill/>
                </a:ln>
                <a:solidFill>
                  <a:srgbClr val="EBCFAF"/>
                </a:solidFill>
                <a:effectLst/>
                <a:uLnTx/>
                <a:uFillTx/>
                <a:latin typeface="DM Sans 14pt" panose="020B0604020202020204"/>
                <a:ea typeface="+mn-ea"/>
                <a:cs typeface="+mn-cs"/>
              </a:rPr>
              <a:t>95% </a:t>
            </a:r>
            <a:r>
              <a:rPr kumimoji="0" lang="en-US" sz="1400" b="0" i="0" u="none" strike="noStrike" kern="1200" cap="none" spc="0" normalizeH="0" baseline="0">
                <a:ln>
                  <a:noFill/>
                </a:ln>
                <a:solidFill>
                  <a:srgbClr val="EBCFAF"/>
                </a:solidFill>
                <a:effectLst/>
                <a:uLnTx/>
                <a:uFillTx/>
                <a:latin typeface="DM Sans 14pt" panose="020B0604020202020204"/>
                <a:ea typeface="+mn-ea"/>
                <a:cs typeface="+mn-cs"/>
              </a:rPr>
              <a:t>of consumers, and it did not leave residues.*</a:t>
            </a:r>
            <a:endParaRPr kumimoji="0" lang="en-US" sz="1400" b="0" i="0" u="none" strike="noStrike" kern="1200" cap="none" spc="0" normalizeH="0" baseline="0">
              <a:ln>
                <a:noFill/>
              </a:ln>
              <a:solidFill>
                <a:srgbClr val="000000"/>
              </a:solidFill>
              <a:effectLst/>
              <a:uLnTx/>
              <a:uFillTx/>
              <a:latin typeface="DM Sans 14pt" panose="020B0604020202020204"/>
              <a:ea typeface="+mn-ea"/>
              <a:cs typeface="+mn-cs"/>
            </a:endParaRPr>
          </a:p>
        </p:txBody>
      </p:sp>
      <p:pic>
        <p:nvPicPr>
          <p:cNvPr id="19" name="Imagem 11">
            <a:extLst>
              <a:ext uri="{FF2B5EF4-FFF2-40B4-BE49-F238E27FC236}">
                <a16:creationId xmlns:a16="http://schemas.microsoft.com/office/drawing/2014/main" id="{E4F6ECE2-7476-8339-5166-9C53C5099353}"/>
              </a:ext>
            </a:extLst>
          </p:cNvPr>
          <p:cNvPicPr>
            <a:picLocks noChangeAspect="1"/>
          </p:cNvPicPr>
          <p:nvPr/>
        </p:nvPicPr>
        <p:blipFill>
          <a:blip r:embed="rId4"/>
          <a:stretch>
            <a:fillRect/>
          </a:stretch>
        </p:blipFill>
        <p:spPr>
          <a:xfrm>
            <a:off x="4527113" y="6053221"/>
            <a:ext cx="437291" cy="437291"/>
          </a:xfrm>
          <a:prstGeom prst="rect">
            <a:avLst/>
          </a:prstGeom>
        </p:spPr>
      </p:pic>
      <p:pic>
        <p:nvPicPr>
          <p:cNvPr id="20" name="Imagem 11">
            <a:extLst>
              <a:ext uri="{FF2B5EF4-FFF2-40B4-BE49-F238E27FC236}">
                <a16:creationId xmlns:a16="http://schemas.microsoft.com/office/drawing/2014/main" id="{9B083AE4-D4E6-E7E1-50EE-8C7D2A79E52C}"/>
              </a:ext>
            </a:extLst>
          </p:cNvPr>
          <p:cNvPicPr>
            <a:picLocks noChangeAspect="1"/>
          </p:cNvPicPr>
          <p:nvPr/>
        </p:nvPicPr>
        <p:blipFill>
          <a:blip r:embed="rId4"/>
          <a:stretch>
            <a:fillRect/>
          </a:stretch>
        </p:blipFill>
        <p:spPr>
          <a:xfrm>
            <a:off x="4519841" y="5387614"/>
            <a:ext cx="437291" cy="437291"/>
          </a:xfrm>
          <a:prstGeom prst="rect">
            <a:avLst/>
          </a:prstGeom>
        </p:spPr>
      </p:pic>
      <p:pic>
        <p:nvPicPr>
          <p:cNvPr id="21" name="Imagem 11">
            <a:extLst>
              <a:ext uri="{FF2B5EF4-FFF2-40B4-BE49-F238E27FC236}">
                <a16:creationId xmlns:a16="http://schemas.microsoft.com/office/drawing/2014/main" id="{39C688C8-46CE-DA57-61C0-E997DB8AF046}"/>
              </a:ext>
            </a:extLst>
          </p:cNvPr>
          <p:cNvPicPr>
            <a:picLocks noChangeAspect="1"/>
          </p:cNvPicPr>
          <p:nvPr/>
        </p:nvPicPr>
        <p:blipFill>
          <a:blip r:embed="rId4"/>
          <a:stretch>
            <a:fillRect/>
          </a:stretch>
        </p:blipFill>
        <p:spPr>
          <a:xfrm>
            <a:off x="4526595" y="4764446"/>
            <a:ext cx="437291" cy="437291"/>
          </a:xfrm>
          <a:prstGeom prst="rect">
            <a:avLst/>
          </a:prstGeom>
        </p:spPr>
      </p:pic>
      <p:pic>
        <p:nvPicPr>
          <p:cNvPr id="22" name="Imagem 11">
            <a:extLst>
              <a:ext uri="{FF2B5EF4-FFF2-40B4-BE49-F238E27FC236}">
                <a16:creationId xmlns:a16="http://schemas.microsoft.com/office/drawing/2014/main" id="{659BB3A0-3D3E-1E7B-3E8D-6EAC77FF2507}"/>
              </a:ext>
            </a:extLst>
          </p:cNvPr>
          <p:cNvPicPr>
            <a:picLocks noChangeAspect="1"/>
          </p:cNvPicPr>
          <p:nvPr/>
        </p:nvPicPr>
        <p:blipFill>
          <a:blip r:embed="rId4"/>
          <a:stretch>
            <a:fillRect/>
          </a:stretch>
        </p:blipFill>
        <p:spPr>
          <a:xfrm>
            <a:off x="4519842" y="4194086"/>
            <a:ext cx="437291" cy="437291"/>
          </a:xfrm>
          <a:prstGeom prst="rect">
            <a:avLst/>
          </a:prstGeom>
        </p:spPr>
      </p:pic>
      <p:pic>
        <p:nvPicPr>
          <p:cNvPr id="24" name="Imagem 2">
            <a:extLst>
              <a:ext uri="{FF2B5EF4-FFF2-40B4-BE49-F238E27FC236}">
                <a16:creationId xmlns:a16="http://schemas.microsoft.com/office/drawing/2014/main" id="{B2BBF4A4-A93C-A3F3-C189-B9E902B6BF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62385" y="77972"/>
            <a:ext cx="832919" cy="832919"/>
          </a:xfrm>
          <a:prstGeom prst="rect">
            <a:avLst/>
          </a:prstGeom>
        </p:spPr>
      </p:pic>
      <p:sp>
        <p:nvSpPr>
          <p:cNvPr id="25" name="TextBox 24">
            <a:extLst>
              <a:ext uri="{FF2B5EF4-FFF2-40B4-BE49-F238E27FC236}">
                <a16:creationId xmlns:a16="http://schemas.microsoft.com/office/drawing/2014/main" id="{C45D12EE-6C01-1033-104D-E20ACC258AFB}"/>
              </a:ext>
            </a:extLst>
          </p:cNvPr>
          <p:cNvSpPr txBox="1"/>
          <p:nvPr/>
        </p:nvSpPr>
        <p:spPr>
          <a:xfrm>
            <a:off x="4335165" y="1366181"/>
            <a:ext cx="2320190"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“I found the oil rich but not too much, it left a thin film, just what was needed to seal in the moisture. I have no negative points.”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a:ln>
                  <a:noFill/>
                </a:ln>
                <a:solidFill>
                  <a:srgbClr val="EBCFAF"/>
                </a:solidFill>
                <a:effectLst/>
                <a:uLnTx/>
                <a:uFillTx/>
                <a:latin typeface="DM Sans 14pt" panose="020B0604020202020204"/>
                <a:ea typeface="+mn-ea"/>
                <a:cs typeface="+mn-cs"/>
              </a:rPr>
              <a:t>Alison, Type 4 hair</a:t>
            </a:r>
          </a:p>
        </p:txBody>
      </p:sp>
      <p:sp>
        <p:nvSpPr>
          <p:cNvPr id="3" name="CaixaDeTexto 1">
            <a:extLst>
              <a:ext uri="{FF2B5EF4-FFF2-40B4-BE49-F238E27FC236}">
                <a16:creationId xmlns:a16="http://schemas.microsoft.com/office/drawing/2014/main" id="{C22EAA1A-53DD-C458-4B8B-056FFB2D4F17}"/>
              </a:ext>
            </a:extLst>
          </p:cNvPr>
          <p:cNvSpPr txBox="1"/>
          <p:nvPr/>
        </p:nvSpPr>
        <p:spPr>
          <a:xfrm>
            <a:off x="363244" y="1388774"/>
            <a:ext cx="2320191" cy="9131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0" i="0" u="none" strike="noStrike" kern="0" cap="none" spc="0" normalizeH="0" baseline="0">
                <a:ln>
                  <a:noFill/>
                </a:ln>
                <a:solidFill>
                  <a:srgbClr val="F2D0AC"/>
                </a:solidFill>
                <a:effectLst/>
                <a:uLnTx/>
                <a:uFillTx/>
                <a:latin typeface="Lora Medium" pitchFamily="2" charset="0"/>
                <a:ea typeface="+mn-ea"/>
                <a:cs typeface="Arial"/>
                <a:sym typeface="Arial"/>
              </a:rPr>
              <a:t>Consumer test results*</a:t>
            </a:r>
          </a:p>
        </p:txBody>
      </p:sp>
      <p:sp>
        <p:nvSpPr>
          <p:cNvPr id="2" name="TextBox 1">
            <a:extLst>
              <a:ext uri="{FF2B5EF4-FFF2-40B4-BE49-F238E27FC236}">
                <a16:creationId xmlns:a16="http://schemas.microsoft.com/office/drawing/2014/main" id="{61096E29-819C-FEB8-E069-09357B3523E9}"/>
              </a:ext>
            </a:extLst>
          </p:cNvPr>
          <p:cNvSpPr txBox="1"/>
          <p:nvPr/>
        </p:nvSpPr>
        <p:spPr>
          <a:xfrm>
            <a:off x="101342" y="6615008"/>
            <a:ext cx="988580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a:ln>
                  <a:noFill/>
                </a:ln>
                <a:solidFill>
                  <a:srgbClr val="EBCFAF"/>
                </a:solidFill>
                <a:effectLst/>
                <a:uLnTx/>
                <a:uFillTx/>
                <a:latin typeface="DM Sans 14pt" panose="020B0604020202020204"/>
                <a:ea typeface="+mn-ea"/>
                <a:cs typeface="+mn-cs"/>
              </a:rPr>
              <a:t>*External consumer test – 29 users of textured hair products with Type 4 hair (28 % with 4A hair type, 41 % 4B, and 31 % 4C) – average age between 26-35 years old – 1 month usage test – France - 2023</a:t>
            </a:r>
          </a:p>
        </p:txBody>
      </p:sp>
      <p:sp>
        <p:nvSpPr>
          <p:cNvPr id="6" name="CaixaDeTexto 5">
            <a:extLst>
              <a:ext uri="{FF2B5EF4-FFF2-40B4-BE49-F238E27FC236}">
                <a16:creationId xmlns:a16="http://schemas.microsoft.com/office/drawing/2014/main" id="{7FA5C91D-FF19-31C0-94D7-6617FC22EAEC}"/>
              </a:ext>
            </a:extLst>
          </p:cNvPr>
          <p:cNvSpPr txBox="1"/>
          <p:nvPr/>
        </p:nvSpPr>
        <p:spPr>
          <a:xfrm>
            <a:off x="381673" y="343181"/>
            <a:ext cx="20454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Refreshing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DM Sans 14pt" pitchFamily="2" charset="77"/>
                <a:ea typeface="+mn-ea"/>
                <a:cs typeface="Arial"/>
                <a:sym typeface="Arial"/>
              </a:rPr>
              <a:t>Routine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a:ln>
                  <a:noFill/>
                </a:ln>
                <a:solidFill>
                  <a:srgbClr val="EBCFAF"/>
                </a:solidFill>
                <a:effectLst/>
                <a:uLnTx/>
                <a:uFillTx/>
                <a:latin typeface="Lora Medium" pitchFamily="2" charset="0"/>
                <a:ea typeface="+mn-ea"/>
                <a:cs typeface="Arial"/>
                <a:sym typeface="Arial"/>
              </a:rPr>
              <a:t>DAY 3-4</a:t>
            </a:r>
          </a:p>
        </p:txBody>
      </p:sp>
    </p:spTree>
    <p:extLst>
      <p:ext uri="{BB962C8B-B14F-4D97-AF65-F5344CB8AC3E}">
        <p14:creationId xmlns:p14="http://schemas.microsoft.com/office/powerpoint/2010/main" val="3720400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E88321"/>
        </a:solidFill>
        <a:effectLst/>
      </p:bgPr>
    </p:bg>
    <p:spTree>
      <p:nvGrpSpPr>
        <p:cNvPr id="1" name=""/>
        <p:cNvGrpSpPr/>
        <p:nvPr/>
      </p:nvGrpSpPr>
      <p:grpSpPr>
        <a:xfrm>
          <a:off x="0" y="0"/>
          <a:ext cx="0" cy="0"/>
          <a:chOff x="0" y="0"/>
          <a:chExt cx="0" cy="0"/>
        </a:xfrm>
      </p:grpSpPr>
      <p:pic>
        <p:nvPicPr>
          <p:cNvPr id="10" name="Imagem 9" descr="Texto&#10;&#10;Descrição gerada automaticamente com confiança baixa">
            <a:extLst>
              <a:ext uri="{FF2B5EF4-FFF2-40B4-BE49-F238E27FC236}">
                <a16:creationId xmlns:a16="http://schemas.microsoft.com/office/drawing/2014/main" id="{E2489A2A-508B-1753-06D2-50F67489519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Imagem 6">
            <a:extLst>
              <a:ext uri="{FF2B5EF4-FFF2-40B4-BE49-F238E27FC236}">
                <a16:creationId xmlns:a16="http://schemas.microsoft.com/office/drawing/2014/main" id="{2557D1F6-9EDD-609D-A75F-9BA29769AB8F}"/>
              </a:ext>
            </a:extLst>
          </p:cNvPr>
          <p:cNvPicPr>
            <a:picLocks noChangeAspect="1"/>
          </p:cNvPicPr>
          <p:nvPr/>
        </p:nvPicPr>
        <p:blipFill>
          <a:blip r:embed="rId3"/>
          <a:stretch>
            <a:fillRect/>
          </a:stretch>
        </p:blipFill>
        <p:spPr>
          <a:xfrm>
            <a:off x="7097187" y="621549"/>
            <a:ext cx="5787349" cy="6559443"/>
          </a:xfrm>
          <a:prstGeom prst="rect">
            <a:avLst/>
          </a:prstGeom>
        </p:spPr>
      </p:pic>
      <p:pic>
        <p:nvPicPr>
          <p:cNvPr id="6" name="Imagem 5">
            <a:extLst>
              <a:ext uri="{FF2B5EF4-FFF2-40B4-BE49-F238E27FC236}">
                <a16:creationId xmlns:a16="http://schemas.microsoft.com/office/drawing/2014/main" id="{E202816A-97B9-72AE-7A9B-188138A993A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407896" y="510976"/>
            <a:ext cx="5143500" cy="6858000"/>
          </a:xfrm>
          <a:prstGeom prst="rect">
            <a:avLst/>
          </a:prstGeom>
        </p:spPr>
      </p:pic>
      <p:sp>
        <p:nvSpPr>
          <p:cNvPr id="31" name="CaixaDeTexto 30">
            <a:extLst>
              <a:ext uri="{FF2B5EF4-FFF2-40B4-BE49-F238E27FC236}">
                <a16:creationId xmlns:a16="http://schemas.microsoft.com/office/drawing/2014/main" id="{9340AB77-8BD1-8B98-36FE-4027A4ADB12A}"/>
              </a:ext>
            </a:extLst>
          </p:cNvPr>
          <p:cNvSpPr txBox="1"/>
          <p:nvPr/>
        </p:nvSpPr>
        <p:spPr>
          <a:xfrm>
            <a:off x="4345069" y="5904875"/>
            <a:ext cx="1235475" cy="254044"/>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a:ln>
                  <a:noFill/>
                </a:ln>
                <a:solidFill>
                  <a:srgbClr val="F2D0AC"/>
                </a:solidFill>
                <a:effectLst/>
                <a:uLnTx/>
                <a:uFillTx/>
                <a:latin typeface="DM Sans" pitchFamily="2" charset="77"/>
                <a:ea typeface="+mn-ea"/>
                <a:cs typeface="Arial"/>
                <a:sym typeface="Arial"/>
              </a:rPr>
              <a:t>HC-E-102166-10</a:t>
            </a:r>
            <a:endParaRPr kumimoji="0" lang="pt-BR" sz="1600" b="0" i="0" u="none" strike="noStrike" kern="1200" cap="none" spc="0" normalizeH="0" baseline="0" noProof="0">
              <a:ln>
                <a:noFill/>
              </a:ln>
              <a:solidFill>
                <a:srgbClr val="F2D0AC"/>
              </a:solidFill>
              <a:effectLst/>
              <a:uLnTx/>
              <a:uFillTx/>
              <a:latin typeface="DM Sans" pitchFamily="2" charset="77"/>
              <a:ea typeface="+mn-ea"/>
              <a:cs typeface="Arial"/>
              <a:sym typeface="Arial"/>
            </a:endParaRPr>
          </a:p>
        </p:txBody>
      </p:sp>
      <p:sp>
        <p:nvSpPr>
          <p:cNvPr id="9" name="Title 1">
            <a:extLst>
              <a:ext uri="{FF2B5EF4-FFF2-40B4-BE49-F238E27FC236}">
                <a16:creationId xmlns:a16="http://schemas.microsoft.com/office/drawing/2014/main" id="{01577154-BAC6-E670-87E3-C2CEDD8FCE7B}"/>
              </a:ext>
            </a:extLst>
          </p:cNvPr>
          <p:cNvSpPr>
            <a:spLocks noGrp="1"/>
          </p:cNvSpPr>
          <p:nvPr>
            <p:ph type="title"/>
          </p:nvPr>
        </p:nvSpPr>
        <p:spPr>
          <a:xfrm>
            <a:off x="5020731" y="146358"/>
            <a:ext cx="1570765" cy="729236"/>
          </a:xfrm>
        </p:spPr>
        <p:txBody>
          <a:bodyPr>
            <a:normAutofit/>
          </a:bodyPr>
          <a:lstStyle/>
          <a:p>
            <a:pPr algn="r">
              <a:lnSpc>
                <a:spcPct val="100000"/>
              </a:lnSpc>
            </a:pPr>
            <a:r>
              <a:rPr lang="en-US" sz="2000" b="1">
                <a:solidFill>
                  <a:srgbClr val="F2D0AC"/>
                </a:solidFill>
              </a:rPr>
              <a:t>Nourishing Oily Gel</a:t>
            </a:r>
            <a:endParaRPr lang="pt-BR" sz="2000" b="1">
              <a:solidFill>
                <a:srgbClr val="F2D0AC"/>
              </a:solidFill>
            </a:endParaRPr>
          </a:p>
        </p:txBody>
      </p:sp>
      <p:graphicFrame>
        <p:nvGraphicFramePr>
          <p:cNvPr id="11" name="Table 4">
            <a:extLst>
              <a:ext uri="{FF2B5EF4-FFF2-40B4-BE49-F238E27FC236}">
                <a16:creationId xmlns:a16="http://schemas.microsoft.com/office/drawing/2014/main" id="{7A1C149D-046C-6237-5F0B-E8CEADBFD4A5}"/>
              </a:ext>
            </a:extLst>
          </p:cNvPr>
          <p:cNvGraphicFramePr>
            <a:graphicFrameLocks noGrp="1"/>
          </p:cNvGraphicFramePr>
          <p:nvPr>
            <p:extLst>
              <p:ext uri="{D42A27DB-BD31-4B8C-83A1-F6EECF244321}">
                <p14:modId xmlns:p14="http://schemas.microsoft.com/office/powerpoint/2010/main" val="443676280"/>
              </p:ext>
            </p:extLst>
          </p:nvPr>
        </p:nvGraphicFramePr>
        <p:xfrm>
          <a:off x="331671" y="874662"/>
          <a:ext cx="5105962" cy="5029550"/>
        </p:xfrm>
        <a:graphic>
          <a:graphicData uri="http://schemas.openxmlformats.org/drawingml/2006/table">
            <a:tbl>
              <a:tblPr>
                <a:tableStyleId>{5C22544A-7EE6-4342-B048-85BDC9FD1C3A}</a:tableStyleId>
              </a:tblPr>
              <a:tblGrid>
                <a:gridCol w="558605">
                  <a:extLst>
                    <a:ext uri="{9D8B030D-6E8A-4147-A177-3AD203B41FA5}">
                      <a16:colId xmlns:a16="http://schemas.microsoft.com/office/drawing/2014/main" val="4148352980"/>
                    </a:ext>
                  </a:extLst>
                </a:gridCol>
                <a:gridCol w="1501727">
                  <a:extLst>
                    <a:ext uri="{9D8B030D-6E8A-4147-A177-3AD203B41FA5}">
                      <a16:colId xmlns:a16="http://schemas.microsoft.com/office/drawing/2014/main" val="883419357"/>
                    </a:ext>
                  </a:extLst>
                </a:gridCol>
                <a:gridCol w="2389008">
                  <a:extLst>
                    <a:ext uri="{9D8B030D-6E8A-4147-A177-3AD203B41FA5}">
                      <a16:colId xmlns:a16="http://schemas.microsoft.com/office/drawing/2014/main" val="1442297997"/>
                    </a:ext>
                  </a:extLst>
                </a:gridCol>
                <a:gridCol w="656622">
                  <a:extLst>
                    <a:ext uri="{9D8B030D-6E8A-4147-A177-3AD203B41FA5}">
                      <a16:colId xmlns:a16="http://schemas.microsoft.com/office/drawing/2014/main" val="3022146536"/>
                    </a:ext>
                  </a:extLst>
                </a:gridCol>
              </a:tblGrid>
              <a:tr h="285072">
                <a:tc>
                  <a:txBody>
                    <a:bodyPr/>
                    <a:lstStyle/>
                    <a:p>
                      <a:pPr algn="l">
                        <a:lnSpc>
                          <a:spcPts val="1440"/>
                        </a:lnSpc>
                        <a:tabLst>
                          <a:tab pos="623570" algn="l"/>
                        </a:tabLst>
                      </a:pPr>
                      <a:r>
                        <a:rPr lang="en-GB" sz="1100" b="1" kern="100">
                          <a:solidFill>
                            <a:srgbClr val="EED8BB"/>
                          </a:solidFill>
                          <a:effectLst/>
                          <a:latin typeface="DM Sans 14pt" pitchFamily="2" charset="77"/>
                        </a:rPr>
                        <a:t>PHASE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INGREDIENTS</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INCI NAME</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tc>
                  <a:txBody>
                    <a:bodyPr/>
                    <a:lstStyle/>
                    <a:p>
                      <a:pPr algn="l">
                        <a:lnSpc>
                          <a:spcPts val="1440"/>
                        </a:lnSpc>
                        <a:tabLst>
                          <a:tab pos="623570" algn="l"/>
                        </a:tabLst>
                      </a:pPr>
                      <a:r>
                        <a:rPr lang="en-GB" sz="1100" b="1" kern="100">
                          <a:solidFill>
                            <a:srgbClr val="EED8BB"/>
                          </a:solidFill>
                          <a:effectLst/>
                          <a:latin typeface="DM Sans 14pt" pitchFamily="2" charset="77"/>
                        </a:rPr>
                        <a:t>% W / W</a:t>
                      </a:r>
                      <a:endParaRPr lang="en-BR" sz="1100" b="1" kern="100">
                        <a:solidFill>
                          <a:srgbClr val="EED8BB"/>
                        </a:solidFill>
                        <a:effectLst/>
                        <a:latin typeface="DM Sans 14pt" pitchFamily="2" charset="77"/>
                        <a:ea typeface="DM Sans" pitchFamily="2" charset="77"/>
                        <a:cs typeface="Times New Roman" panose="02020603050405020304" pitchFamily="18" charset="0"/>
                      </a:endParaRPr>
                    </a:p>
                  </a:txBody>
                  <a:tcPr marL="44451" marR="44451" marT="0" marB="0" anchor="ctr">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12700" cap="flat" cmpd="sng" algn="ctr">
                      <a:solidFill>
                        <a:srgbClr val="F7D586"/>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rgbClr val="8041A1"/>
                    </a:solidFill>
                  </a:tcPr>
                </a:tc>
                <a:extLst>
                  <a:ext uri="{0D108BD9-81ED-4DB2-BD59-A6C34878D82A}">
                    <a16:rowId xmlns:a16="http://schemas.microsoft.com/office/drawing/2014/main" val="3382695197"/>
                  </a:ext>
                </a:extLst>
              </a:tr>
              <a:tr h="170017">
                <a:tc rowSpan="17">
                  <a:txBody>
                    <a:bodyPr/>
                    <a:lstStyle/>
                    <a:p>
                      <a:pPr algn="ctr"/>
                      <a:r>
                        <a:rPr lang="en-US" sz="700">
                          <a:solidFill>
                            <a:srgbClr val="F2D0AC"/>
                          </a:solidFill>
                          <a:effectLst/>
                          <a:latin typeface="DM Sans" pitchFamily="2" charset="77"/>
                          <a:ea typeface="Roboto" panose="02000000000000000000" pitchFamily="2" charset="0"/>
                        </a:rPr>
                        <a:t>A</a:t>
                      </a:r>
                      <a:endParaRPr lang="pt-BR" sz="700">
                        <a:solidFill>
                          <a:srgbClr val="F2D0AC"/>
                        </a:solidFill>
                        <a:effectLst/>
                        <a:latin typeface="DM Sans" pitchFamily="2" charset="77"/>
                        <a:ea typeface="Roboto" panose="02000000000000000000" pitchFamily="2" charset="0"/>
                        <a:cs typeface="Times New Roman" panose="02020603050405020304" pitchFamily="18" charset="0"/>
                      </a:endParaRP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ARGAN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725950749"/>
                  </a:ext>
                </a:extLst>
              </a:tr>
              <a:tr h="170017">
                <a:tc vMerge="1">
                  <a:txBody>
                    <a:bodyPr/>
                    <a:lstStyle/>
                    <a:p>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solidFill>
                      <a:schemeClr val="accent1">
                        <a:tint val="20000"/>
                        <a:alpha val="0"/>
                      </a:schemeClr>
                    </a:solidFill>
                  </a:tcPr>
                </a:tc>
                <a:tc>
                  <a:txBody>
                    <a:bodyPr/>
                    <a:lstStyle/>
                    <a:p>
                      <a:pPr marL="0" algn="l" defTabSz="914400" rtl="0" eaLnBrk="1" latinLnBrk="0" hangingPunct="1">
                        <a:lnSpc>
                          <a:spcPts val="1200"/>
                        </a:lnSpc>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Kurbiskernol</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kaltgepresst</a:t>
                      </a:r>
                      <a:endPar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CUCURBITA PEPO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263316757"/>
                  </a:ext>
                </a:extLst>
              </a:tr>
              <a:tr h="365626">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Rizinusoel</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kaltgepresst</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EU</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und NOP</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RICINUS COMMUNIS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476626196"/>
                  </a:ext>
                </a:extLst>
              </a:tr>
              <a:tr h="170017">
                <a:tc vMerge="1">
                  <a:txBody>
                    <a:bodyPr/>
                    <a:lstStyle/>
                    <a:p>
                      <a:pPr algn="ctr"/>
                      <a:endParaRPr lang="pt-BR" sz="700">
                        <a:solidFill>
                          <a:srgbClr val="0D2D5B"/>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Mango Butter, refined</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MANGIFERA INDICA SEED BUTTER</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554174865"/>
                  </a:ext>
                </a:extLst>
              </a:tr>
              <a:tr h="189315">
                <a:tc vMerge="1">
                  <a:txBody>
                    <a:bodyPr/>
                    <a:lstStyle/>
                    <a:p>
                      <a:endParaRPr lang="fr-FR"/>
                    </a:p>
                  </a:txBody>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err="1">
                          <a:solidFill>
                            <a:srgbClr val="F2D0AC"/>
                          </a:solidFill>
                          <a:effectLst/>
                          <a:latin typeface="DM Sans" pitchFamily="2" charset="77"/>
                          <a:ea typeface="Trebuchet MS" panose="020B0603020202020204" pitchFamily="34" charset="0"/>
                          <a:cs typeface="Times New Roman" panose="02020603050405020304" pitchFamily="18" charset="0"/>
                        </a:rPr>
                        <a:t>Rheopearl</a:t>
                      </a: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 KL2 </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DEXTRIN PALMITATE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3,52</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633719522"/>
                  </a:ext>
                </a:extLst>
              </a:tr>
              <a:tr h="84841">
                <a:tc vMerge="1">
                  <a:txBody>
                    <a:bodyPr/>
                    <a:lstStyle/>
                    <a:p>
                      <a:endParaRPr lang="pt-BR"/>
                    </a:p>
                  </a:txBody>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EMOGREEN™ L19</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C15-19 ALKANE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5,28</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894362122"/>
                  </a:ext>
                </a:extLst>
              </a:tr>
              <a:tr h="170017">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Kokosoel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raffiniert</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Ph. Eur.</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COCOS NUCIFERA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295609660"/>
                  </a:ext>
                </a:extLst>
              </a:tr>
              <a:tr h="365626">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Jojobaöl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raff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Kiwa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BCS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Öko</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a:t>
                      </a:r>
                    </a:p>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Garantie</a:t>
                      </a:r>
                      <a:endPar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SIMMONDSIA CHINENSIS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6,00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366392502"/>
                  </a:ext>
                </a:extLst>
              </a:tr>
              <a:tr h="170017">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Mixed Tocopherols 95</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0,40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158637524"/>
                  </a:ext>
                </a:extLst>
              </a:tr>
              <a:tr h="365626">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i="1" kern="1200">
                          <a:solidFill>
                            <a:srgbClr val="F2D0AC"/>
                          </a:solidFill>
                          <a:effectLst/>
                          <a:latin typeface="DM Sans" pitchFamily="2" charset="77"/>
                          <a:ea typeface="Trebuchet MS" panose="020B0603020202020204" pitchFamily="34" charset="0"/>
                          <a:cs typeface="Times New Roman" panose="02020603050405020304" pitchFamily="18" charset="0"/>
                        </a:rPr>
                        <a:t>life</a:t>
                      </a:r>
                      <a:r>
                        <a:rPr lang="pt-BR" sz="700" b="1" i="1" kern="1200">
                          <a:solidFill>
                            <a:srgbClr val="F2D0AC"/>
                          </a:solidFill>
                          <a:effectLst/>
                          <a:latin typeface="DM Sans" pitchFamily="2" charset="77"/>
                          <a:ea typeface="+mn-ea"/>
                          <a:cs typeface="Times New Roman" panose="02020603050405020304" pitchFamily="18" charset="0"/>
                        </a:rPr>
                        <a:t>’</a:t>
                      </a:r>
                      <a:r>
                        <a:rPr lang="en-US" sz="700" b="1" i="1" kern="1200" err="1">
                          <a:solidFill>
                            <a:srgbClr val="F2D0AC"/>
                          </a:solidFill>
                          <a:effectLst/>
                          <a:latin typeface="DM Sans" pitchFamily="2" charset="77"/>
                          <a:ea typeface="Trebuchet MS" panose="020B0603020202020204" pitchFamily="34" charset="0"/>
                          <a:cs typeface="Times New Roman" panose="02020603050405020304" pitchFamily="18" charset="0"/>
                        </a:rPr>
                        <a:t>sGLA</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 </a:t>
                      </a:r>
                      <a:r>
                        <a:rPr lang="pt-BR" sz="700" b="1" kern="1200">
                          <a:solidFill>
                            <a:srgbClr val="F2D0AC"/>
                          </a:solidFill>
                          <a:effectLst/>
                          <a:latin typeface="DM Sans" pitchFamily="2" charset="77"/>
                          <a:ea typeface="+mn-ea"/>
                          <a:cs typeface="Times New Roman" panose="02020603050405020304" pitchFamily="18" charset="0"/>
                        </a:rPr>
                        <a:t>'</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10</a:t>
                      </a:r>
                      <a:r>
                        <a:rPr lang="pt-BR" sz="700" b="1" kern="1200">
                          <a:solidFill>
                            <a:srgbClr val="F2D0AC"/>
                          </a:solidFill>
                          <a:effectLst/>
                          <a:latin typeface="DM Sans" pitchFamily="2" charset="77"/>
                          <a:ea typeface="+mn-ea"/>
                          <a:cs typeface="Times New Roman" panose="02020603050405020304" pitchFamily="18" charset="0"/>
                        </a:rPr>
                        <a:t>'</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 n-6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OENOTHERA BIENNIS SEED EXTRACT, ASCORBYL</a:t>
                      </a:r>
                    </a:p>
                    <a:p>
                      <a:pPr marL="0" algn="l" defTabSz="914400" rtl="0" eaLnBrk="1" latinLnBrk="0" hangingPunct="1">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PALMITATE, TOCOPHEROL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2,00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4232664922"/>
                  </a:ext>
                </a:extLst>
              </a:tr>
              <a:tr h="170017">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DL-alpha-</a:t>
                      </a:r>
                      <a:r>
                        <a:rPr lang="en-US" sz="700" b="1" kern="1200" err="1">
                          <a:solidFill>
                            <a:srgbClr val="F2D0AC"/>
                          </a:solidFill>
                          <a:effectLst/>
                          <a:latin typeface="DM Sans" pitchFamily="2" charset="77"/>
                          <a:ea typeface="Trebuchet MS" panose="020B0603020202020204" pitchFamily="34" charset="0"/>
                          <a:cs typeface="Times New Roman" panose="02020603050405020304" pitchFamily="18" charset="0"/>
                        </a:rPr>
                        <a:t>Tocopheryl</a:t>
                      </a: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 Acetate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TOCOPHERYL ACETATE</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554397806"/>
                  </a:ext>
                </a:extLst>
              </a:tr>
              <a:tr h="170017">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Avocadoöl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raff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DE-ÖKO-001</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PERSEA GRATISSIMA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535630163"/>
                  </a:ext>
                </a:extLst>
              </a:tr>
              <a:tr h="170017">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Cegesoft</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PFO</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PASSIFLORA INCARNATA 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118397032"/>
                  </a:ext>
                </a:extLst>
              </a:tr>
              <a:tr h="365626">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Aprikosenkernöl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raff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DE-</a:t>
                      </a:r>
                    </a:p>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ÖKO-001</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PRUNUS ARMENIACA KERNEL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958426575"/>
                  </a:ext>
                </a:extLst>
              </a:tr>
              <a:tr h="365626">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Macadamianussöl</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raff </a:t>
                      </a: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kbA</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DE-</a:t>
                      </a:r>
                    </a:p>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ÖKO-001</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MACADAMIA INTEGRIFOLIA/TETRAPHYLLA </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SEED OIL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8,00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3037400287"/>
                  </a:ext>
                </a:extLst>
              </a:tr>
              <a:tr h="561235">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STIMU-TEX® AS</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ARGANIA SPINOSA KERNEL OIL, TOCOPHEROL,</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BUTYROSPERMUM PARKII (SHEA BUTTER) EXTRACT,</a:t>
                      </a:r>
                    </a:p>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SPENT GRAIN WAX</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1,50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450129028"/>
                  </a:ext>
                </a:extLst>
              </a:tr>
              <a:tr h="170017">
                <a:tc vMerge="1">
                  <a:txBody>
                    <a:bodyPr/>
                    <a:lstStyle/>
                    <a:p>
                      <a:pPr algn="ctr"/>
                      <a:endParaRPr lang="pt-BR" sz="700">
                        <a:solidFill>
                          <a:srgbClr val="4A3D36"/>
                        </a:solidFill>
                        <a:effectLst/>
                        <a:latin typeface="DM Sans" pitchFamily="2" charset="77"/>
                        <a:ea typeface="Roboto" panose="02000000000000000000" pitchFamily="2" charset="0"/>
                        <a:cs typeface="Times New Roman" panose="02020603050405020304" pitchFamily="18" charset="0"/>
                      </a:endParaRPr>
                    </a:p>
                  </a:txBody>
                  <a:tcPr marL="44450" marR="44450" marT="0" marB="0" anchor="ctr">
                    <a:lnL w="12700" cmpd="sng">
                      <a:noFill/>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kern="1200" err="1">
                          <a:solidFill>
                            <a:srgbClr val="F2D0AC"/>
                          </a:solidFill>
                          <a:effectLst/>
                          <a:latin typeface="DM Sans" pitchFamily="2" charset="77"/>
                          <a:ea typeface="Trebuchet MS" panose="020B0603020202020204" pitchFamily="34" charset="0"/>
                          <a:cs typeface="Times New Roman" panose="02020603050405020304" pitchFamily="18" charset="0"/>
                        </a:rPr>
                        <a:t>Cosphaderm</a:t>
                      </a:r>
                      <a:r>
                        <a:rPr lang="en-US" sz="700" b="0" kern="1200">
                          <a:solidFill>
                            <a:srgbClr val="F2D0AC"/>
                          </a:solidFill>
                          <a:effectLst/>
                          <a:latin typeface="DM Sans" pitchFamily="2" charset="77"/>
                          <a:ea typeface="Trebuchet MS" panose="020B0603020202020204" pitchFamily="34" charset="0"/>
                          <a:cs typeface="Times New Roman" panose="02020603050405020304" pitchFamily="18" charset="0"/>
                        </a:rPr>
                        <a:t>® Feel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TRIHEPTANOIN</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16,00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2923672094"/>
                  </a:ext>
                </a:extLst>
              </a:tr>
              <a:tr h="495945">
                <a:tc>
                  <a:txBody>
                    <a:bodyPr/>
                    <a:lstStyle/>
                    <a:p>
                      <a:pPr algn="ctr"/>
                      <a:r>
                        <a:rPr lang="en-US" sz="700" noProof="0">
                          <a:solidFill>
                            <a:srgbClr val="F2D0AC"/>
                          </a:solidFill>
                          <a:effectLst/>
                          <a:latin typeface="DM Sans" pitchFamily="2" charset="77"/>
                          <a:ea typeface="Roboto" panose="02000000000000000000" pitchFamily="2" charset="0"/>
                          <a:cs typeface="Times New Roman" panose="02020603050405020304" pitchFamily="18" charset="0"/>
                        </a:rPr>
                        <a:t>B</a:t>
                      </a:r>
                    </a:p>
                  </a:txBody>
                  <a:tcPr marL="44451" marR="44451" marT="0" marB="0" anchor="ctr">
                    <a:lnL w="12700" cap="flat" cmpd="sng" algn="ctr">
                      <a:solidFill>
                        <a:srgbClr val="F7D586"/>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solidFill>
                      <a:schemeClr val="accent1">
                        <a:tint val="20000"/>
                        <a:alpha val="0"/>
                      </a:schemeClr>
                    </a:solid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rPr>
                        <a:t>U Locks P01B839</a:t>
                      </a:r>
                    </a:p>
                    <a:p>
                      <a:pPr marL="0" algn="l" defTabSz="914400" rtl="0" eaLnBrk="1" latinLnBrk="0" hangingPunct="1">
                        <a:lnSpc>
                          <a:spcPts val="1200"/>
                        </a:lnSpc>
                      </a:pPr>
                      <a:endParaRPr lang="en-US" sz="700" b="1" kern="1200">
                        <a:solidFill>
                          <a:srgbClr val="F2D0AC"/>
                        </a:solidFill>
                        <a:effectLst/>
                        <a:latin typeface="DM Sans" pitchFamily="2" charset="77"/>
                        <a:ea typeface="Trebuchet MS" panose="020B0603020202020204" pitchFamily="34" charset="0"/>
                        <a:cs typeface="Times New Roman" panose="02020603050405020304" pitchFamily="18" charset="0"/>
                      </a:endParaRP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PARFUM,  COUMARIN,  HEXYL CINNAMAL, BENZYL SALICYLATE, D-LIMONENE, ALPHA-ISOMETHYL IONONE, </a:t>
                      </a:r>
                    </a:p>
                    <a:p>
                      <a:pPr algn="l">
                        <a:lnSpc>
                          <a:spcPts val="1200"/>
                        </a:lnSpc>
                      </a:pPr>
                      <a:r>
                        <a:rPr lang="en-US" sz="700" kern="1200">
                          <a:solidFill>
                            <a:srgbClr val="F2D0AC"/>
                          </a:solidFill>
                          <a:effectLst/>
                          <a:latin typeface="DM Sans" pitchFamily="2" charset="77"/>
                          <a:ea typeface="Trebuchet MS" panose="020B0603020202020204" pitchFamily="34" charset="0"/>
                          <a:cs typeface="Times New Roman" panose="02020603050405020304" pitchFamily="18" charset="0"/>
                        </a:rPr>
                        <a:t>HYDROXYCITRONELLAL</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tc>
                  <a:txBody>
                    <a:bodyPr/>
                    <a:lstStyle/>
                    <a:p>
                      <a:pPr marL="0" algn="l" defTabSz="914400" rtl="0" eaLnBrk="1" latinLnBrk="0" hangingPunct="1">
                        <a:lnSpc>
                          <a:spcPts val="1200"/>
                        </a:lnSpc>
                      </a:pPr>
                      <a:r>
                        <a:rPr lang="en-US" sz="700" kern="1200" dirty="0">
                          <a:solidFill>
                            <a:srgbClr val="F2D0AC"/>
                          </a:solidFill>
                          <a:effectLst/>
                          <a:latin typeface="DM Sans" pitchFamily="2" charset="77"/>
                          <a:ea typeface="Trebuchet MS" panose="020B0603020202020204" pitchFamily="34" charset="0"/>
                          <a:cs typeface="Times New Roman" panose="02020603050405020304" pitchFamily="18" charset="0"/>
                        </a:rPr>
                        <a:t>0,30</a:t>
                      </a:r>
                    </a:p>
                  </a:txBody>
                  <a:tcPr marL="44451" marR="44451" marT="0" marB="0">
                    <a:lnL w="6350" cap="flat" cmpd="sng" algn="ctr">
                      <a:solidFill>
                        <a:srgbClr val="FFD47A"/>
                      </a:solidFill>
                      <a:prstDash val="solid"/>
                      <a:round/>
                      <a:headEnd type="none" w="med" len="med"/>
                      <a:tailEnd type="none" w="med" len="med"/>
                    </a:lnL>
                    <a:lnR w="6350" cap="flat" cmpd="sng" algn="ctr">
                      <a:solidFill>
                        <a:srgbClr val="FFD47A"/>
                      </a:solidFill>
                      <a:prstDash val="solid"/>
                      <a:round/>
                      <a:headEnd type="none" w="med" len="med"/>
                      <a:tailEnd type="none" w="med" len="med"/>
                    </a:lnR>
                    <a:lnT w="6350" cap="flat" cmpd="sng" algn="ctr">
                      <a:solidFill>
                        <a:srgbClr val="FFD47A"/>
                      </a:solidFill>
                      <a:prstDash val="solid"/>
                      <a:round/>
                      <a:headEnd type="none" w="med" len="med"/>
                      <a:tailEnd type="none" w="med" len="med"/>
                    </a:lnT>
                    <a:lnB w="6350" cap="flat" cmpd="sng" algn="ctr">
                      <a:solidFill>
                        <a:srgbClr val="FFD47A"/>
                      </a:solidFill>
                      <a:prstDash val="solid"/>
                      <a:round/>
                      <a:headEnd type="none" w="med" len="med"/>
                      <a:tailEnd type="none" w="med" len="med"/>
                    </a:lnB>
                    <a:lnTlToBr w="12700" cmpd="sng">
                      <a:noFill/>
                      <a:prstDash val="solid"/>
                    </a:lnTlToBr>
                    <a:lnBlToTr w="12700" cmpd="sng">
                      <a:noFill/>
                      <a:prstDash val="solid"/>
                    </a:lnBlToTr>
                    <a:solidFill>
                      <a:schemeClr val="accent1">
                        <a:tint val="20000"/>
                        <a:alpha val="0"/>
                      </a:schemeClr>
                    </a:solidFill>
                  </a:tcPr>
                </a:tc>
                <a:extLst>
                  <a:ext uri="{0D108BD9-81ED-4DB2-BD59-A6C34878D82A}">
                    <a16:rowId xmlns:a16="http://schemas.microsoft.com/office/drawing/2014/main" val="1122248928"/>
                  </a:ext>
                </a:extLst>
              </a:tr>
            </a:tbl>
          </a:graphicData>
        </a:graphic>
      </p:graphicFrame>
      <p:sp>
        <p:nvSpPr>
          <p:cNvPr id="4" name="CaixaDeTexto 3">
            <a:extLst>
              <a:ext uri="{FF2B5EF4-FFF2-40B4-BE49-F238E27FC236}">
                <a16:creationId xmlns:a16="http://schemas.microsoft.com/office/drawing/2014/main" id="{3E2589EC-20D2-F628-F33A-6F736D4C917C}"/>
              </a:ext>
            </a:extLst>
          </p:cNvPr>
          <p:cNvSpPr txBox="1"/>
          <p:nvPr/>
        </p:nvSpPr>
        <p:spPr>
          <a:xfrm>
            <a:off x="264996" y="6153297"/>
            <a:ext cx="4080073" cy="577466"/>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Technical Data:</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a:ln>
                  <a:noFill/>
                </a:ln>
                <a:solidFill>
                  <a:srgbClr val="F2D0AC"/>
                </a:solidFill>
                <a:effectLst/>
                <a:uLnTx/>
                <a:uFillTx/>
                <a:latin typeface="DM Sans" pitchFamily="2" charset="77"/>
                <a:ea typeface="+mn-ea"/>
                <a:cs typeface="Arial"/>
                <a:sym typeface="Arial"/>
              </a:rPr>
              <a:t>Viscosity</a:t>
            </a: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 </a:t>
            </a:r>
            <a:r>
              <a:rPr kumimoji="0" lang="en-US" sz="1050" b="0" i="0" u="none" strike="noStrike" kern="1200" cap="none" spc="0" normalizeH="0" baseline="0">
                <a:ln>
                  <a:noFill/>
                </a:ln>
                <a:solidFill>
                  <a:srgbClr val="F2D0AC"/>
                </a:solidFill>
                <a:effectLst/>
                <a:uLnTx/>
                <a:uFillTx/>
                <a:latin typeface="DM Sans"/>
                <a:ea typeface="+mn-ea"/>
                <a:cs typeface="Arial"/>
                <a:sym typeface="Arial"/>
              </a:rPr>
              <a:t>(HR-10/ plate 40mm/ shear rate 1/s)</a:t>
            </a:r>
            <a:r>
              <a:rPr kumimoji="0" lang="en-US" sz="1051" b="0" i="0" u="none" strike="noStrike" kern="1200" cap="none" spc="0" normalizeH="0" baseline="0">
                <a:ln>
                  <a:noFill/>
                </a:ln>
                <a:solidFill>
                  <a:srgbClr val="F2D0AC"/>
                </a:solidFill>
                <a:effectLst/>
                <a:uLnTx/>
                <a:uFillTx/>
                <a:latin typeface="DM Sans" pitchFamily="2" charset="77"/>
                <a:ea typeface="+mn-ea"/>
                <a:cs typeface="Arial"/>
                <a:sym typeface="Arial"/>
              </a:rPr>
              <a:t>: 1200 mPa.s</a:t>
            </a:r>
          </a:p>
        </p:txBody>
      </p:sp>
      <p:sp>
        <p:nvSpPr>
          <p:cNvPr id="3" name="TextBox 2">
            <a:extLst>
              <a:ext uri="{FF2B5EF4-FFF2-40B4-BE49-F238E27FC236}">
                <a16:creationId xmlns:a16="http://schemas.microsoft.com/office/drawing/2014/main" id="{07E6DD70-E63E-7FE4-BDCD-FFD7260BB478}"/>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E5C9A9"/>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4730512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C441B5C-51B2-DC3A-7679-94B554EB716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CaixaDeTexto 7">
            <a:extLst>
              <a:ext uri="{FF2B5EF4-FFF2-40B4-BE49-F238E27FC236}">
                <a16:creationId xmlns:a16="http://schemas.microsoft.com/office/drawing/2014/main" id="{5B58ECD6-D51F-BCAA-92AF-CFA0A1184C1D}"/>
              </a:ext>
            </a:extLst>
          </p:cNvPr>
          <p:cNvSpPr txBox="1"/>
          <p:nvPr/>
        </p:nvSpPr>
        <p:spPr>
          <a:xfrm>
            <a:off x="1186602" y="4928757"/>
            <a:ext cx="1721780" cy="9925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A575C0"/>
                </a:solidFill>
                <a:effectLst/>
                <a:uLnTx/>
                <a:uFillTx/>
                <a:latin typeface="Lora Medium" pitchFamily="2" charset="0"/>
              </a:rPr>
              <a:t>CLEANSE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cleanse </a:t>
            </a:r>
            <a:r>
              <a:rPr kumimoji="0" lang="en-US" sz="800" b="0" i="0" u="none" strike="noStrike" kern="0" cap="none" spc="0" normalizeH="0" baseline="0">
                <a:ln>
                  <a:noFill/>
                </a:ln>
                <a:solidFill>
                  <a:srgbClr val="4D3C35"/>
                </a:solidFill>
                <a:effectLst/>
                <a:uLnTx/>
                <a:uFillTx/>
                <a:latin typeface="DM Sans 14pt" pitchFamily="2" charset="77"/>
                <a:ea typeface="+mn-ea"/>
                <a:cs typeface="Arial"/>
                <a:sym typeface="Arial"/>
              </a:rPr>
              <a:t>without stripping the hair fiber</a:t>
            </a:r>
            <a:endParaRPr kumimoji="0" lang="en-US" sz="800" b="0" i="0" u="none" strike="noStrike" kern="1200" cap="none" spc="0" normalizeH="0" baseline="0">
              <a:ln>
                <a:noFill/>
              </a:ln>
              <a:solidFill>
                <a:srgbClr val="4D3C35"/>
              </a:solidFill>
              <a:effectLst/>
              <a:uLnTx/>
              <a:uFillTx/>
              <a:latin typeface="DM Sans 14pt" pitchFamily="2" charset="77"/>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restore shine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help reduce hair breakage and split-ends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help promote a healthy scalp</a:t>
            </a:r>
            <a:endParaRPr kumimoji="0" lang="en-US" sz="800" b="1" i="0" u="none" strike="noStrike" kern="1200" cap="none" spc="0" normalizeH="0" baseline="0">
              <a:ln>
                <a:noFill/>
              </a:ln>
              <a:solidFill>
                <a:srgbClr val="4D3C35"/>
              </a:solidFill>
              <a:effectLst/>
              <a:uLnTx/>
              <a:uFillTx/>
              <a:latin typeface="DM Sans 14pt" pitchFamily="2" charset="77"/>
              <a:ea typeface="+mn-ea"/>
              <a:cs typeface="+mn-cs"/>
            </a:endParaRPr>
          </a:p>
        </p:txBody>
      </p:sp>
      <p:sp>
        <p:nvSpPr>
          <p:cNvPr id="9" name="CaixaDeTexto 8">
            <a:extLst>
              <a:ext uri="{FF2B5EF4-FFF2-40B4-BE49-F238E27FC236}">
                <a16:creationId xmlns:a16="http://schemas.microsoft.com/office/drawing/2014/main" id="{11DC8527-3A8D-BB8C-91ED-87E59703878B}"/>
              </a:ext>
            </a:extLst>
          </p:cNvPr>
          <p:cNvSpPr txBox="1"/>
          <p:nvPr/>
        </p:nvSpPr>
        <p:spPr>
          <a:xfrm>
            <a:off x="2776717" y="4928757"/>
            <a:ext cx="2621665" cy="6232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A575C0"/>
                </a:solidFill>
                <a:effectLst/>
                <a:uLnTx/>
                <a:uFillTx/>
                <a:latin typeface="Lora Medium" pitchFamily="2" charset="0"/>
              </a:rPr>
              <a:t>LOCK &amp; STYLE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Conditioning and shine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ensure curls definition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help reduce hair breakage and split-ends</a:t>
            </a:r>
            <a:endParaRPr kumimoji="0" lang="en-US" sz="800" b="1" i="0" u="none" strike="noStrike" kern="1200" cap="none" spc="0" normalizeH="0" baseline="0">
              <a:ln>
                <a:noFill/>
              </a:ln>
              <a:solidFill>
                <a:srgbClr val="4D3C35"/>
              </a:solidFill>
              <a:effectLst/>
              <a:uLnTx/>
              <a:uFillTx/>
              <a:latin typeface="DM Sans 14pt" pitchFamily="2" charset="77"/>
              <a:ea typeface="+mn-ea"/>
              <a:cs typeface="+mn-cs"/>
            </a:endParaRPr>
          </a:p>
        </p:txBody>
      </p:sp>
      <p:sp>
        <p:nvSpPr>
          <p:cNvPr id="10" name="CaixaDeTexto 9">
            <a:extLst>
              <a:ext uri="{FF2B5EF4-FFF2-40B4-BE49-F238E27FC236}">
                <a16:creationId xmlns:a16="http://schemas.microsoft.com/office/drawing/2014/main" id="{D055A74F-1B2A-0B7D-56F8-BC1E5EC57687}"/>
              </a:ext>
            </a:extLst>
          </p:cNvPr>
          <p:cNvSpPr txBox="1"/>
          <p:nvPr/>
        </p:nvSpPr>
        <p:spPr>
          <a:xfrm>
            <a:off x="5834011" y="4948420"/>
            <a:ext cx="1930175" cy="7463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A575C0"/>
                </a:solidFill>
                <a:effectLst/>
                <a:uLnTx/>
                <a:uFillTx/>
                <a:latin typeface="Lora Medium Italic" pitchFamily="2" charset="0"/>
                <a:ea typeface="+mn-ea"/>
                <a:cs typeface="+mn-cs"/>
              </a:rPr>
              <a:t>SCALP CARE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help  improve hair density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visibly improve scalp hydration and help reduce sebum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help soothe skin</a:t>
            </a:r>
            <a:endParaRPr kumimoji="0" lang="en-US" sz="800" b="1" i="0" u="none" strike="noStrike" kern="1200" cap="none" spc="0" normalizeH="0" baseline="0">
              <a:ln>
                <a:noFill/>
              </a:ln>
              <a:solidFill>
                <a:srgbClr val="4D3C35"/>
              </a:solidFill>
              <a:effectLst/>
              <a:uLnTx/>
              <a:uFillTx/>
              <a:latin typeface="DM Sans 14pt" pitchFamily="2" charset="77"/>
              <a:ea typeface="+mn-ea"/>
              <a:cs typeface="+mn-cs"/>
            </a:endParaRPr>
          </a:p>
        </p:txBody>
      </p:sp>
      <p:sp>
        <p:nvSpPr>
          <p:cNvPr id="11" name="CaixaDeTexto 10">
            <a:extLst>
              <a:ext uri="{FF2B5EF4-FFF2-40B4-BE49-F238E27FC236}">
                <a16:creationId xmlns:a16="http://schemas.microsoft.com/office/drawing/2014/main" id="{99E2D1E6-1F2B-A338-2BE5-1688F58C38CB}"/>
              </a:ext>
            </a:extLst>
          </p:cNvPr>
          <p:cNvSpPr txBox="1"/>
          <p:nvPr/>
        </p:nvSpPr>
        <p:spPr>
          <a:xfrm>
            <a:off x="8473302" y="4965065"/>
            <a:ext cx="1471738" cy="5001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A575C0"/>
                </a:solidFill>
                <a:effectLst/>
                <a:uLnTx/>
                <a:uFillTx/>
                <a:latin typeface="Lora Medium Italic" pitchFamily="2" charset="0"/>
                <a:ea typeface="+mn-ea"/>
                <a:cs typeface="+mn-cs"/>
              </a:rPr>
              <a:t>MOISTURE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replenish moisture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a:ln>
                <a:noFill/>
              </a:ln>
              <a:solidFill>
                <a:srgbClr val="4D3C35"/>
              </a:solidFill>
              <a:effectLst/>
              <a:uLnTx/>
              <a:uFillTx/>
              <a:latin typeface="DM Sans 14pt" pitchFamily="2" charset="77"/>
              <a:ea typeface="+mn-ea"/>
              <a:cs typeface="+mn-cs"/>
            </a:endParaRPr>
          </a:p>
        </p:txBody>
      </p:sp>
      <p:sp>
        <p:nvSpPr>
          <p:cNvPr id="12" name="CaixaDeTexto 11">
            <a:extLst>
              <a:ext uri="{FF2B5EF4-FFF2-40B4-BE49-F238E27FC236}">
                <a16:creationId xmlns:a16="http://schemas.microsoft.com/office/drawing/2014/main" id="{E51685DE-892C-ACFB-48DA-5D92031E10F4}"/>
              </a:ext>
            </a:extLst>
          </p:cNvPr>
          <p:cNvSpPr txBox="1"/>
          <p:nvPr/>
        </p:nvSpPr>
        <p:spPr>
          <a:xfrm>
            <a:off x="10152542" y="4948420"/>
            <a:ext cx="2039458" cy="7463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A575C0"/>
                </a:solidFill>
                <a:effectLst/>
                <a:uLnTx/>
                <a:uFillTx/>
                <a:latin typeface="Lora Medium Italic" pitchFamily="2" charset="0"/>
                <a:ea typeface="+mn-ea"/>
                <a:cs typeface="+mn-cs"/>
              </a:rPr>
              <a:t>LOCK &amp; STYLE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Conditioning and shine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ensure curls definition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a:ln>
                  <a:noFill/>
                </a:ln>
                <a:solidFill>
                  <a:srgbClr val="4D3C35"/>
                </a:solidFill>
                <a:effectLst/>
                <a:uLnTx/>
                <a:uFillTx/>
                <a:latin typeface="DM Sans 14pt" pitchFamily="2" charset="77"/>
                <a:ea typeface="+mn-ea"/>
                <a:cs typeface="+mn-cs"/>
              </a:rPr>
              <a:t>To help reduce hair breakage and split-ends</a:t>
            </a:r>
            <a:endParaRPr kumimoji="0" lang="en-US" sz="800" b="1" i="0" u="none" strike="noStrike" kern="1200" cap="none" spc="0" normalizeH="0" baseline="0">
              <a:ln>
                <a:noFill/>
              </a:ln>
              <a:solidFill>
                <a:srgbClr val="4D3C35"/>
              </a:solidFill>
              <a:effectLst/>
              <a:uLnTx/>
              <a:uFillTx/>
              <a:latin typeface="DM Sans 14pt" pitchFamily="2" charset="77"/>
              <a:ea typeface="+mn-ea"/>
              <a:cs typeface="+mn-cs"/>
            </a:endParaRPr>
          </a:p>
        </p:txBody>
      </p:sp>
      <p:grpSp>
        <p:nvGrpSpPr>
          <p:cNvPr id="22" name="Group 21">
            <a:extLst>
              <a:ext uri="{FF2B5EF4-FFF2-40B4-BE49-F238E27FC236}">
                <a16:creationId xmlns:a16="http://schemas.microsoft.com/office/drawing/2014/main" id="{7A201A35-FC3C-4E0F-F656-22FF8EE6E211}"/>
              </a:ext>
            </a:extLst>
          </p:cNvPr>
          <p:cNvGrpSpPr/>
          <p:nvPr/>
        </p:nvGrpSpPr>
        <p:grpSpPr>
          <a:xfrm>
            <a:off x="4394533" y="6160315"/>
            <a:ext cx="3646229" cy="493438"/>
            <a:chOff x="5004227" y="6281761"/>
            <a:chExt cx="3646229" cy="493438"/>
          </a:xfrm>
        </p:grpSpPr>
        <p:grpSp>
          <p:nvGrpSpPr>
            <p:cNvPr id="20" name="Group 19">
              <a:extLst>
                <a:ext uri="{FF2B5EF4-FFF2-40B4-BE49-F238E27FC236}">
                  <a16:creationId xmlns:a16="http://schemas.microsoft.com/office/drawing/2014/main" id="{6744E73F-2AA6-80E4-2A16-A7DEA9362295}"/>
                </a:ext>
              </a:extLst>
            </p:cNvPr>
            <p:cNvGrpSpPr/>
            <p:nvPr/>
          </p:nvGrpSpPr>
          <p:grpSpPr>
            <a:xfrm>
              <a:off x="5004227" y="6313534"/>
              <a:ext cx="1852026" cy="461665"/>
              <a:chOff x="32520" y="4713804"/>
              <a:chExt cx="1852026" cy="461665"/>
            </a:xfrm>
          </p:grpSpPr>
          <p:pic>
            <p:nvPicPr>
              <p:cNvPr id="3" name="Imagem 47" descr="Ícone&#10;&#10;Descrição gerada automaticamente">
                <a:extLst>
                  <a:ext uri="{FF2B5EF4-FFF2-40B4-BE49-F238E27FC236}">
                    <a16:creationId xmlns:a16="http://schemas.microsoft.com/office/drawing/2014/main" id="{5C8274A4-D329-0383-6E62-09A9F8B170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520" y="4772795"/>
                <a:ext cx="243591" cy="387350"/>
              </a:xfrm>
              <a:prstGeom prst="rect">
                <a:avLst/>
              </a:prstGeom>
            </p:spPr>
          </p:pic>
          <p:sp>
            <p:nvSpPr>
              <p:cNvPr id="4" name="CaixaDeTexto 48">
                <a:extLst>
                  <a:ext uri="{FF2B5EF4-FFF2-40B4-BE49-F238E27FC236}">
                    <a16:creationId xmlns:a16="http://schemas.microsoft.com/office/drawing/2014/main" id="{A9313507-5129-D673-551A-257FFC6DDE0C}"/>
                  </a:ext>
                </a:extLst>
              </p:cNvPr>
              <p:cNvSpPr txBox="1"/>
              <p:nvPr/>
            </p:nvSpPr>
            <p:spPr>
              <a:xfrm>
                <a:off x="297209" y="4713804"/>
                <a:ext cx="1587337" cy="461665"/>
              </a:xfrm>
              <a:prstGeom prst="rect">
                <a:avLst/>
              </a:prstGeom>
              <a:noFill/>
            </p:spPr>
            <p:txBody>
              <a:bodyPr wrap="square" rtlCol="0">
                <a:spAutoFit/>
              </a:bodyPr>
              <a:lstStyle/>
              <a:p>
                <a:pPr>
                  <a:defRPr/>
                </a:pPr>
                <a:r>
                  <a:rPr lang="en-US" sz="1200" b="1">
                    <a:solidFill>
                      <a:srgbClr val="8041A1"/>
                    </a:solidFill>
                    <a:latin typeface="Lora Medium" pitchFamily="2" charset="0"/>
                  </a:rPr>
                  <a:t>LockCare</a:t>
                </a:r>
              </a:p>
              <a:p>
                <a:pPr>
                  <a:defRPr/>
                </a:pPr>
                <a:r>
                  <a:rPr lang="en-US" sz="1200" b="1">
                    <a:solidFill>
                      <a:srgbClr val="8041A1"/>
                    </a:solidFill>
                    <a:latin typeface="Lora Medium" pitchFamily="2" charset="0"/>
                  </a:rPr>
                  <a:t>complexes</a:t>
                </a:r>
              </a:p>
            </p:txBody>
          </p:sp>
        </p:grpSp>
        <p:grpSp>
          <p:nvGrpSpPr>
            <p:cNvPr id="15" name="Group 14">
              <a:extLst>
                <a:ext uri="{FF2B5EF4-FFF2-40B4-BE49-F238E27FC236}">
                  <a16:creationId xmlns:a16="http://schemas.microsoft.com/office/drawing/2014/main" id="{995D7DF1-2A33-2EAE-2734-C5A43A7C1D19}"/>
                </a:ext>
              </a:extLst>
            </p:cNvPr>
            <p:cNvGrpSpPr/>
            <p:nvPr/>
          </p:nvGrpSpPr>
          <p:grpSpPr>
            <a:xfrm>
              <a:off x="6903116" y="6281761"/>
              <a:ext cx="1747340" cy="461665"/>
              <a:chOff x="68557" y="6108915"/>
              <a:chExt cx="1747340" cy="461665"/>
            </a:xfrm>
          </p:grpSpPr>
          <p:sp>
            <p:nvSpPr>
              <p:cNvPr id="13" name="CaixaDeTexto 11">
                <a:extLst>
                  <a:ext uri="{FF2B5EF4-FFF2-40B4-BE49-F238E27FC236}">
                    <a16:creationId xmlns:a16="http://schemas.microsoft.com/office/drawing/2014/main" id="{D949A814-307D-B520-4B05-27B68FACA98F}"/>
                  </a:ext>
                </a:extLst>
              </p:cNvPr>
              <p:cNvSpPr txBox="1"/>
              <p:nvPr/>
            </p:nvSpPr>
            <p:spPr>
              <a:xfrm>
                <a:off x="316611" y="6108915"/>
                <a:ext cx="1499286" cy="461665"/>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n-US" sz="1200" b="1">
                    <a:solidFill>
                      <a:srgbClr val="8041A1"/>
                    </a:solidFill>
                    <a:latin typeface="Lora Medium" pitchFamily="2" charset="0"/>
                  </a:rPr>
                  <a:t>LockScent™</a:t>
                </a:r>
              </a:p>
              <a:p>
                <a:pPr marR="0" lvl="0" indent="0" fontAlgn="auto">
                  <a:lnSpc>
                    <a:spcPct val="100000"/>
                  </a:lnSpc>
                  <a:spcBef>
                    <a:spcPts val="0"/>
                  </a:spcBef>
                  <a:spcAft>
                    <a:spcPts val="0"/>
                  </a:spcAft>
                  <a:buClrTx/>
                  <a:buSzTx/>
                  <a:buFontTx/>
                  <a:buNone/>
                  <a:tabLst/>
                  <a:defRPr/>
                </a:pPr>
                <a:r>
                  <a:rPr lang="en-US" sz="1200" b="1">
                    <a:solidFill>
                      <a:srgbClr val="8041A1"/>
                    </a:solidFill>
                    <a:latin typeface="Lora Medium" pitchFamily="2" charset="0"/>
                  </a:rPr>
                  <a:t>technology</a:t>
                </a:r>
              </a:p>
            </p:txBody>
          </p:sp>
          <p:pic>
            <p:nvPicPr>
              <p:cNvPr id="14" name="Imagem 44" descr="Ícone&#10;&#10;Descrição gerada automaticamente">
                <a:extLst>
                  <a:ext uri="{FF2B5EF4-FFF2-40B4-BE49-F238E27FC236}">
                    <a16:creationId xmlns:a16="http://schemas.microsoft.com/office/drawing/2014/main" id="{313F8306-3D63-08D8-47DC-419BAEFCCA9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557" y="6165868"/>
                <a:ext cx="243591" cy="387350"/>
              </a:xfrm>
              <a:prstGeom prst="rect">
                <a:avLst/>
              </a:prstGeom>
            </p:spPr>
          </p:pic>
        </p:grpSp>
        <p:sp>
          <p:nvSpPr>
            <p:cNvPr id="21" name="Plus Sign 20">
              <a:extLst>
                <a:ext uri="{FF2B5EF4-FFF2-40B4-BE49-F238E27FC236}">
                  <a16:creationId xmlns:a16="http://schemas.microsoft.com/office/drawing/2014/main" id="{B1941749-D4C4-BF2E-2156-9CA671890CB3}"/>
                </a:ext>
              </a:extLst>
            </p:cNvPr>
            <p:cNvSpPr/>
            <p:nvPr/>
          </p:nvSpPr>
          <p:spPr>
            <a:xfrm>
              <a:off x="6411751" y="6482932"/>
              <a:ext cx="197116" cy="180690"/>
            </a:xfrm>
            <a:prstGeom prst="mathPlus">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Arial"/>
                <a:ea typeface="+mn-ea"/>
                <a:cs typeface="+mn-cs"/>
              </a:endParaRPr>
            </a:p>
          </p:txBody>
        </p:sp>
      </p:grpSp>
      <p:sp>
        <p:nvSpPr>
          <p:cNvPr id="2" name="TextBox 1">
            <a:extLst>
              <a:ext uri="{FF2B5EF4-FFF2-40B4-BE49-F238E27FC236}">
                <a16:creationId xmlns:a16="http://schemas.microsoft.com/office/drawing/2014/main" id="{9831D07B-F4AD-E1C0-6FC7-B02D783871A2}"/>
              </a:ext>
            </a:extLst>
          </p:cNvPr>
          <p:cNvSpPr txBox="1"/>
          <p:nvPr/>
        </p:nvSpPr>
        <p:spPr>
          <a:xfrm rot="16200000">
            <a:off x="863165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000000"/>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
        <p:nvSpPr>
          <p:cNvPr id="6" name="CaixaDeTexto 46">
            <a:extLst>
              <a:ext uri="{FF2B5EF4-FFF2-40B4-BE49-F238E27FC236}">
                <a16:creationId xmlns:a16="http://schemas.microsoft.com/office/drawing/2014/main" id="{753009E1-0DEA-75C9-714E-EAE903403617}"/>
              </a:ext>
            </a:extLst>
          </p:cNvPr>
          <p:cNvSpPr txBox="1"/>
          <p:nvPr/>
        </p:nvSpPr>
        <p:spPr>
          <a:xfrm>
            <a:off x="0" y="5937793"/>
            <a:ext cx="12202390" cy="253916"/>
          </a:xfrm>
          <a:prstGeom prst="rect">
            <a:avLst/>
          </a:prstGeom>
          <a:solidFill>
            <a:srgbClr val="AF84C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a:ln>
                  <a:noFill/>
                </a:ln>
                <a:solidFill>
                  <a:srgbClr val="FFFFFF"/>
                </a:solidFill>
                <a:effectLst/>
                <a:uLnTx/>
                <a:uFillTx/>
                <a:latin typeface="Lora Medium Italic" pitchFamily="2" charset="0"/>
                <a:ea typeface="+mn-ea"/>
                <a:cs typeface="+mn-cs"/>
              </a:rPr>
              <a:t>LONG-LASTING FRAGRANCE FOR CONTINUOUS FRESHNESS UNTIL THE NEXT WASH*</a:t>
            </a:r>
          </a:p>
        </p:txBody>
      </p:sp>
      <p:sp>
        <p:nvSpPr>
          <p:cNvPr id="16" name="TextBox 15">
            <a:extLst>
              <a:ext uri="{FF2B5EF4-FFF2-40B4-BE49-F238E27FC236}">
                <a16:creationId xmlns:a16="http://schemas.microsoft.com/office/drawing/2014/main" id="{6020CC06-4135-EF55-5653-1F1FAF506306}"/>
              </a:ext>
            </a:extLst>
          </p:cNvPr>
          <p:cNvSpPr txBox="1"/>
          <p:nvPr/>
        </p:nvSpPr>
        <p:spPr>
          <a:xfrm>
            <a:off x="-43693" y="6679570"/>
            <a:ext cx="7238556"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4D3C35"/>
                </a:solidFill>
                <a:effectLst/>
                <a:uLnTx/>
                <a:uFillTx/>
                <a:latin typeface="DM Sans 14pt" panose="020B0604020202020204"/>
                <a:ea typeface="+mn-ea"/>
                <a:cs typeface="+mn-cs"/>
              </a:rPr>
              <a:t>* Sensory test – 2023 – n=30 - overall fragrance intensity of the wash day routine (day 1) versus refreshing routine (day 1 + day 4 + day 7) on Hair Swatches</a:t>
            </a:r>
          </a:p>
        </p:txBody>
      </p:sp>
    </p:spTree>
    <p:extLst>
      <p:ext uri="{BB962C8B-B14F-4D97-AF65-F5344CB8AC3E}">
        <p14:creationId xmlns:p14="http://schemas.microsoft.com/office/powerpoint/2010/main" val="295212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4" name="Imagem 3" descr="Tela de celular com publicação numa rede social&#10;&#10;Descrição gerada automaticamente com confiança média">
            <a:extLst>
              <a:ext uri="{FF2B5EF4-FFF2-40B4-BE49-F238E27FC236}">
                <a16:creationId xmlns:a16="http://schemas.microsoft.com/office/drawing/2014/main" id="{55E24FEB-197E-6125-FE82-64F78EFA263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6" y="0"/>
            <a:ext cx="12189533" cy="6859388"/>
          </a:xfrm>
          <a:prstGeom prst="rect">
            <a:avLst/>
          </a:prstGeom>
        </p:spPr>
      </p:pic>
      <p:sp>
        <p:nvSpPr>
          <p:cNvPr id="2" name="CaixaDeTexto 1">
            <a:extLst>
              <a:ext uri="{FF2B5EF4-FFF2-40B4-BE49-F238E27FC236}">
                <a16:creationId xmlns:a16="http://schemas.microsoft.com/office/drawing/2014/main" id="{FC1E2CFA-EBDA-CD22-BDA5-59DBFC1FDCAB}"/>
              </a:ext>
            </a:extLst>
          </p:cNvPr>
          <p:cNvSpPr txBox="1"/>
          <p:nvPr/>
        </p:nvSpPr>
        <p:spPr>
          <a:xfrm>
            <a:off x="217284" y="5528649"/>
            <a:ext cx="2945393" cy="10770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Feel the pleasure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of unique 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for textured hair.</a:t>
            </a:r>
          </a:p>
        </p:txBody>
      </p:sp>
    </p:spTree>
    <p:extLst>
      <p:ext uri="{BB962C8B-B14F-4D97-AF65-F5344CB8AC3E}">
        <p14:creationId xmlns:p14="http://schemas.microsoft.com/office/powerpoint/2010/main" val="32143436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curly hair smiling&#10;&#10;Description automatically generated">
            <a:extLst>
              <a:ext uri="{FF2B5EF4-FFF2-40B4-BE49-F238E27FC236}">
                <a16:creationId xmlns:a16="http://schemas.microsoft.com/office/drawing/2014/main" id="{E8F8F877-C48F-1F92-F69F-A27B5A30C390}"/>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a:xfrm>
            <a:off x="3" y="2"/>
            <a:ext cx="12191997" cy="6857998"/>
          </a:xfrm>
        </p:spPr>
      </p:pic>
      <p:sp>
        <p:nvSpPr>
          <p:cNvPr id="4" name="Title 3">
            <a:extLst>
              <a:ext uri="{FF2B5EF4-FFF2-40B4-BE49-F238E27FC236}">
                <a16:creationId xmlns:a16="http://schemas.microsoft.com/office/drawing/2014/main" id="{D00D6B5B-63DE-3187-DDD5-D39C5F2777A3}"/>
              </a:ext>
            </a:extLst>
          </p:cNvPr>
          <p:cNvSpPr>
            <a:spLocks noGrp="1"/>
          </p:cNvSpPr>
          <p:nvPr>
            <p:ph type="title"/>
          </p:nvPr>
        </p:nvSpPr>
        <p:spPr/>
        <p:txBody>
          <a:bodyPr/>
          <a:lstStyle/>
          <a:p>
            <a:r>
              <a:rPr lang="en-US" dirty="0"/>
              <a:t>05</a:t>
            </a:r>
          </a:p>
        </p:txBody>
      </p:sp>
      <p:sp>
        <p:nvSpPr>
          <p:cNvPr id="2" name="Text Placeholder 1">
            <a:extLst>
              <a:ext uri="{FF2B5EF4-FFF2-40B4-BE49-F238E27FC236}">
                <a16:creationId xmlns:a16="http://schemas.microsoft.com/office/drawing/2014/main" id="{8FA071AA-C21F-531A-524C-361F25CE4D66}"/>
              </a:ext>
            </a:extLst>
          </p:cNvPr>
          <p:cNvSpPr>
            <a:spLocks noGrp="1"/>
          </p:cNvSpPr>
          <p:nvPr>
            <p:ph type="body" sz="quarter" idx="20"/>
          </p:nvPr>
        </p:nvSpPr>
        <p:spPr>
          <a:xfrm>
            <a:off x="2196000" y="302400"/>
            <a:ext cx="9700341" cy="1554109"/>
          </a:xfrm>
        </p:spPr>
        <p:txBody>
          <a:bodyPr/>
          <a:lstStyle/>
          <a:p>
            <a:r>
              <a:rPr lang="en-US"/>
              <a:t>Our solution</a:t>
            </a:r>
          </a:p>
        </p:txBody>
      </p:sp>
      <p:pic>
        <p:nvPicPr>
          <p:cNvPr id="10" name="Graphic 9">
            <a:extLst>
              <a:ext uri="{FF2B5EF4-FFF2-40B4-BE49-F238E27FC236}">
                <a16:creationId xmlns:a16="http://schemas.microsoft.com/office/drawing/2014/main" id="{8FA376A8-3B38-19A5-07A7-03CC72F4BED4}"/>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42730" r="35849"/>
          <a:stretch/>
        </p:blipFill>
        <p:spPr>
          <a:xfrm rot="3868804">
            <a:off x="-2498856" y="1925681"/>
            <a:ext cx="6183369" cy="4851087"/>
          </a:xfrm>
          <a:prstGeom prst="rect">
            <a:avLst/>
          </a:prstGeom>
        </p:spPr>
      </p:pic>
      <p:sp>
        <p:nvSpPr>
          <p:cNvPr id="5" name="TextBox 4">
            <a:extLst>
              <a:ext uri="{FF2B5EF4-FFF2-40B4-BE49-F238E27FC236}">
                <a16:creationId xmlns:a16="http://schemas.microsoft.com/office/drawing/2014/main" id="{9341C9B6-6624-5153-5C50-3B5426FFC3D4}"/>
              </a:ext>
            </a:extLst>
          </p:cNvPr>
          <p:cNvSpPr txBox="1"/>
          <p:nvPr/>
        </p:nvSpPr>
        <p:spPr>
          <a:xfrm>
            <a:off x="7251816" y="696220"/>
            <a:ext cx="4167447" cy="1569660"/>
          </a:xfrm>
          <a:prstGeom prst="rect">
            <a:avLst/>
          </a:prstGeom>
          <a:noFill/>
        </p:spPr>
        <p:txBody>
          <a:bodyPr wrap="square" rtlCol="0">
            <a:spAutoFit/>
          </a:bodyPr>
          <a:lstStyle/>
          <a:p>
            <a:pPr marL="285750" indent="-285750">
              <a:buFont typeface="Arial" panose="020B0604020202020204" pitchFamily="34" charset="0"/>
              <a:buChar char="•"/>
            </a:pPr>
            <a:r>
              <a:rPr lang="en-US" sz="2400" b="1" err="1">
                <a:solidFill>
                  <a:schemeClr val="bg1">
                    <a:lumMod val="95000"/>
                  </a:schemeClr>
                </a:solidFill>
              </a:rPr>
              <a:t>ULocks</a:t>
            </a:r>
            <a:endParaRPr lang="en-US" sz="2400" b="1">
              <a:solidFill>
                <a:schemeClr val="bg1">
                  <a:lumMod val="95000"/>
                </a:schemeClr>
              </a:solidFill>
            </a:endParaRPr>
          </a:p>
          <a:p>
            <a:pPr marL="285750" indent="-285750">
              <a:buFont typeface="Arial" panose="020B0604020202020204" pitchFamily="34" charset="0"/>
              <a:buChar char="•"/>
            </a:pPr>
            <a:r>
              <a:rPr lang="en-US" sz="2400" b="1">
                <a:solidFill>
                  <a:srgbClr val="D9B0EA"/>
                </a:solidFill>
              </a:rPr>
              <a:t>The vitamins and natural origin actives</a:t>
            </a:r>
          </a:p>
          <a:p>
            <a:pPr marL="285750" indent="-285750">
              <a:buFont typeface="Arial" panose="020B0604020202020204" pitchFamily="34" charset="0"/>
              <a:buChar char="•"/>
            </a:pPr>
            <a:r>
              <a:rPr lang="en-US" sz="2400" b="1">
                <a:solidFill>
                  <a:schemeClr val="bg1">
                    <a:lumMod val="85000"/>
                  </a:schemeClr>
                </a:solidFill>
              </a:rPr>
              <a:t>The signature fragrance</a:t>
            </a:r>
          </a:p>
        </p:txBody>
      </p:sp>
    </p:spTree>
    <p:extLst>
      <p:ext uri="{BB962C8B-B14F-4D97-AF65-F5344CB8AC3E}">
        <p14:creationId xmlns:p14="http://schemas.microsoft.com/office/powerpoint/2010/main" val="956074453"/>
      </p:ext>
    </p:extLst>
  </p:cSld>
  <p:clrMapOvr>
    <a:masterClrMapping/>
  </p:clrMapOvr>
  <p:transition spd="slow">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ith curly hair and sunglasses&#10;&#10;Description automatically generated">
            <a:extLst>
              <a:ext uri="{FF2B5EF4-FFF2-40B4-BE49-F238E27FC236}">
                <a16:creationId xmlns:a16="http://schemas.microsoft.com/office/drawing/2014/main" id="{1B3341BF-4C77-C7BB-9D2C-52FB8826EE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33863" y="3634"/>
            <a:ext cx="5232863" cy="6858000"/>
          </a:xfrm>
          <a:prstGeom prst="rect">
            <a:avLst/>
          </a:prstGeom>
        </p:spPr>
      </p:pic>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9138B0"/>
                </a:solidFill>
                <a:effectLst/>
                <a:uLnTx/>
                <a:uFillTx/>
                <a:latin typeface="DM Sans"/>
                <a:ea typeface="+mj-ea"/>
                <a:cs typeface="+mj-cs"/>
              </a:rPr>
              <a:t>STIMU-TEX</a:t>
            </a:r>
            <a:r>
              <a:rPr kumimoji="0" lang="en-US" sz="3200" b="1" i="0" u="none" strike="noStrike" kern="1200" cap="none" spc="0" normalizeH="0" baseline="0" noProof="0">
                <a:ln>
                  <a:noFill/>
                </a:ln>
                <a:solidFill>
                  <a:srgbClr val="9138B0"/>
                </a:solidFill>
                <a:effectLst/>
                <a:uLnTx/>
                <a:uFillTx/>
                <a:latin typeface="DM Sans"/>
                <a:ea typeface="+mj-ea"/>
                <a:cs typeface="Calibri" panose="020F0502020204030204" pitchFamily="34" charset="0"/>
              </a:rPr>
              <a:t>® </a:t>
            </a:r>
            <a:r>
              <a:rPr kumimoji="0" lang="en-US" sz="3200" b="1" i="0" u="none" strike="noStrike" kern="1200" cap="none" spc="0" normalizeH="0" baseline="0" noProof="0">
                <a:ln>
                  <a:noFill/>
                </a:ln>
                <a:solidFill>
                  <a:srgbClr val="9138B0"/>
                </a:solidFill>
                <a:effectLst/>
                <a:uLnTx/>
                <a:uFillTx/>
                <a:latin typeface="DM Sans"/>
                <a:ea typeface="+mj-ea"/>
                <a:cs typeface="+mj-cs"/>
              </a:rPr>
              <a:t>AS</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noProof="0">
                <a:ln>
                  <a:noFill/>
                </a:ln>
                <a:solidFill>
                  <a:srgbClr val="58166D"/>
                </a:solidFill>
                <a:effectLst/>
                <a:uLnTx/>
                <a:uFillTx/>
                <a:latin typeface="DM Sans"/>
                <a:ea typeface="+mn-ea"/>
                <a:cs typeface="+mn-cs"/>
              </a:rPr>
              <a:t>Blend of spent grain wax from upcycling process with argan oil and shea butter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500" b="0" i="0" u="none" strike="noStrike" kern="1200" cap="none" spc="0" normalizeH="0" baseline="0" noProof="0">
              <a:ln>
                <a:noFill/>
              </a:ln>
              <a:solidFill>
                <a:srgbClr val="58166D"/>
              </a:solidFill>
              <a:effectLst/>
              <a:uLnTx/>
              <a:uFillTx/>
              <a:latin typeface="DM Sans"/>
              <a:ea typeface="+mn-ea"/>
              <a:cs typeface="+mn-cs"/>
            </a:endParaRPr>
          </a:p>
        </p:txBody>
      </p:sp>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5" cstate="screen">
            <a:alphaModFix amt="35000"/>
            <a:duotone>
              <a:prstClr val="black"/>
              <a:srgbClr val="418F2D">
                <a:tint val="45000"/>
                <a:satMod val="400000"/>
              </a:srgbClr>
            </a:duotone>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l="1615"/>
          <a:stretch/>
        </p:blipFill>
        <p:spPr>
          <a:xfrm>
            <a:off x="344483" y="1478255"/>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7" y="3519056"/>
            <a:ext cx="895998"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KEY BENEFIT</a:t>
            </a:r>
            <a:endParaRPr kumimoji="0" lang="it-IT" sz="1600" b="1" i="0" u="none" strike="noStrike" kern="1200" cap="none" spc="0" normalizeH="0" baseline="0" noProof="0">
              <a:ln>
                <a:noFill/>
              </a:ln>
              <a:solidFill>
                <a:prstClr val="white"/>
              </a:solidFill>
              <a:effectLst/>
              <a:uLnTx/>
              <a:uFillTx/>
              <a:latin typeface="DM Sans"/>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308354"/>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dirty="0">
                <a:ln>
                  <a:noFill/>
                </a:ln>
                <a:solidFill>
                  <a:prstClr val="white"/>
                </a:solidFill>
                <a:effectLst/>
                <a:uLnTx/>
                <a:uFillTx/>
                <a:latin typeface="DM Sans"/>
                <a:ea typeface="+mn-ea"/>
                <a:cs typeface="Fira Sans Regular"/>
              </a:rPr>
              <a:t>INCI NAME</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dirty="0">
                <a:ln>
                  <a:noFill/>
                </a:ln>
                <a:solidFill>
                  <a:prstClr val="white"/>
                </a:solidFill>
                <a:effectLst/>
                <a:uLnTx/>
                <a:uFillTx/>
                <a:latin typeface="DM Sans"/>
                <a:ea typeface="+mn-ea"/>
                <a:cs typeface="Fira Sans Regular"/>
              </a:rPr>
              <a:t>ACTIVE</a:t>
            </a: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DESCRIPTION</a:t>
            </a:r>
            <a:endParaRPr kumimoji="0" lang="it-IT" sz="1600" b="1" i="0" u="none" strike="noStrike" kern="1200" cap="none" spc="0" normalizeH="0" baseline="0" noProof="0">
              <a:ln>
                <a:noFill/>
              </a:ln>
              <a:solidFill>
                <a:prstClr val="white"/>
              </a:solidFill>
              <a:effectLst/>
              <a:uLnTx/>
              <a:uFillTx/>
              <a:latin typeface="DM Sans"/>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TECHNICAL</a:t>
            </a:r>
            <a:endParaRPr kumimoji="0" lang="it-IT" sz="1600" b="1" i="0" u="none" strike="noStrike" kern="1200" cap="none" spc="0" normalizeH="0" baseline="0" noProof="0">
              <a:ln>
                <a:noFill/>
              </a:ln>
              <a:solidFill>
                <a:prstClr val="white"/>
              </a:solidFill>
              <a:effectLst/>
              <a:uLnTx/>
              <a:uFillTx/>
              <a:latin typeface="DM Sans"/>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CERTIFICATION</a:t>
            </a:r>
            <a:endParaRPr kumimoji="0" lang="it-IT" sz="1600" b="1" i="0" u="none" strike="noStrike" kern="1200" cap="none" spc="0" normalizeH="0" baseline="0" noProof="0">
              <a:ln>
                <a:noFill/>
              </a:ln>
              <a:solidFill>
                <a:prstClr val="white"/>
              </a:solidFill>
              <a:effectLst/>
              <a:uLnTx/>
              <a:uFillTx/>
              <a:latin typeface="DM Sans"/>
              <a:ea typeface="+mn-ea"/>
              <a:cs typeface="Fira Sans Regular"/>
            </a:endParaRPr>
          </a:p>
        </p:txBody>
      </p:sp>
      <p:sp>
        <p:nvSpPr>
          <p:cNvPr id="55" name="CaixaDeTexto 47">
            <a:extLst>
              <a:ext uri="{FF2B5EF4-FFF2-40B4-BE49-F238E27FC236}">
                <a16:creationId xmlns:a16="http://schemas.microsoft.com/office/drawing/2014/main" id="{4A8FB3EA-ADDB-807A-C76B-23D54A588464}"/>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lumMod val="50000"/>
                    <a:lumOff val="50000"/>
                  </a:prstClr>
                </a:solidFill>
                <a:effectLst/>
                <a:uLnTx/>
                <a:uFillTx/>
                <a:latin typeface="DM Sans"/>
                <a:ea typeface="+mn-ea"/>
                <a:cs typeface="+mn-cs"/>
              </a:rPr>
              <a:t>1. See “Hair Care from Scalp to Tip” master presentation for more information </a:t>
            </a:r>
          </a:p>
        </p:txBody>
      </p:sp>
      <p:sp>
        <p:nvSpPr>
          <p:cNvPr id="24" name="CasellaDiTesto 18">
            <a:extLst>
              <a:ext uri="{FF2B5EF4-FFF2-40B4-BE49-F238E27FC236}">
                <a16:creationId xmlns:a16="http://schemas.microsoft.com/office/drawing/2014/main" id="{8FA4F950-B0FE-5CFC-CD8A-E9861543C319}"/>
              </a:ext>
            </a:extLst>
          </p:cNvPr>
          <p:cNvSpPr txBox="1"/>
          <p:nvPr/>
        </p:nvSpPr>
        <p:spPr>
          <a:xfrm>
            <a:off x="1857426" y="1814724"/>
            <a:ext cx="4136574" cy="32829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dirty="0">
                <a:ln>
                  <a:noFill/>
                </a:ln>
                <a:solidFill>
                  <a:srgbClr val="FFFFFF"/>
                </a:solidFill>
                <a:effectLst/>
                <a:uLnTx/>
                <a:uFillTx/>
                <a:latin typeface="DM Sans"/>
                <a:ea typeface="+mn-ea"/>
                <a:cs typeface="Fira Sans Regular"/>
              </a:rPr>
              <a:t>Argania Spinosa Kernel Oil, Tocopherol, </a:t>
            </a:r>
            <a:r>
              <a:rPr kumimoji="0" lang="en-US" sz="1600" b="1" i="0" u="none" strike="noStrike" kern="1200" cap="none" spc="0" normalizeH="0" baseline="30000" noProof="0" dirty="0" err="1">
                <a:ln>
                  <a:noFill/>
                </a:ln>
                <a:solidFill>
                  <a:srgbClr val="FFFFFF"/>
                </a:solidFill>
                <a:effectLst/>
                <a:uLnTx/>
                <a:uFillTx/>
                <a:latin typeface="DM Sans"/>
                <a:ea typeface="+mn-ea"/>
                <a:cs typeface="Fira Sans Regular"/>
              </a:rPr>
              <a:t>Butyrospermum</a:t>
            </a:r>
            <a:r>
              <a:rPr kumimoji="0" lang="en-US" sz="1600" b="1" i="0" u="none" strike="noStrike" kern="1200" cap="none" spc="0" normalizeH="0" baseline="30000" noProof="0" dirty="0">
                <a:ln>
                  <a:noFill/>
                </a:ln>
                <a:solidFill>
                  <a:srgbClr val="FFFFFF"/>
                </a:solidFill>
                <a:effectLst/>
                <a:uLnTx/>
                <a:uFillTx/>
                <a:latin typeface="DM Sans"/>
                <a:ea typeface="+mn-ea"/>
                <a:cs typeface="Fira Sans Regular"/>
              </a:rPr>
              <a:t> </a:t>
            </a:r>
            <a:r>
              <a:rPr kumimoji="0" lang="en-US" sz="1600" b="1" i="0" u="none" strike="noStrike" kern="1200" cap="none" spc="0" normalizeH="0" baseline="30000" noProof="0" dirty="0" err="1">
                <a:ln>
                  <a:noFill/>
                </a:ln>
                <a:solidFill>
                  <a:srgbClr val="FFFFFF"/>
                </a:solidFill>
                <a:effectLst/>
                <a:uLnTx/>
                <a:uFillTx/>
                <a:latin typeface="DM Sans"/>
                <a:ea typeface="+mn-ea"/>
                <a:cs typeface="Fira Sans Regular"/>
              </a:rPr>
              <a:t>parkii</a:t>
            </a:r>
            <a:r>
              <a:rPr kumimoji="0" lang="en-US" sz="1600" b="1" i="0" u="none" strike="noStrike" kern="1200" cap="none" spc="0" normalizeH="0" baseline="30000" noProof="0" dirty="0">
                <a:ln>
                  <a:noFill/>
                </a:ln>
                <a:solidFill>
                  <a:srgbClr val="FFFFFF"/>
                </a:solidFill>
                <a:effectLst/>
                <a:uLnTx/>
                <a:uFillTx/>
                <a:latin typeface="DM Sans"/>
                <a:ea typeface="+mn-ea"/>
                <a:cs typeface="Fira Sans Regular"/>
              </a:rPr>
              <a:t> (Shea butter) Extract, Spent grain wax</a:t>
            </a:r>
          </a:p>
        </p:txBody>
      </p:sp>
      <p:sp>
        <p:nvSpPr>
          <p:cNvPr id="25" name="CasellaDiTesto 19">
            <a:extLst>
              <a:ext uri="{FF2B5EF4-FFF2-40B4-BE49-F238E27FC236}">
                <a16:creationId xmlns:a16="http://schemas.microsoft.com/office/drawing/2014/main" id="{8037E6D2-D8F5-9A69-664A-6D48C652CBE8}"/>
              </a:ext>
            </a:extLst>
          </p:cNvPr>
          <p:cNvSpPr txBox="1"/>
          <p:nvPr/>
        </p:nvSpPr>
        <p:spPr>
          <a:xfrm>
            <a:off x="1857426" y="2537951"/>
            <a:ext cx="4395434" cy="84895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30000" noProof="0">
                <a:ln>
                  <a:noFill/>
                </a:ln>
                <a:solidFill>
                  <a:srgbClr val="FFFFFF"/>
                </a:solidFill>
                <a:effectLst/>
                <a:uLnTx/>
                <a:uFillTx/>
                <a:latin typeface="DM Sans"/>
                <a:ea typeface="+mn-ea"/>
                <a:cs typeface="+mn-cs"/>
              </a:rPr>
              <a:t>A unique mixture of high-quality, upcycled spent grain wax,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30000" noProof="0">
                <a:ln>
                  <a:noFill/>
                </a:ln>
                <a:solidFill>
                  <a:srgbClr val="FFFFFF"/>
                </a:solidFill>
                <a:effectLst/>
                <a:uLnTx/>
                <a:uFillTx/>
                <a:latin typeface="DM Sans"/>
                <a:ea typeface="+mn-ea"/>
                <a:cs typeface="+mn-cs"/>
              </a:rPr>
              <a:t>cold-processed argan oil, and shea butter.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30000" noProof="0">
                <a:ln>
                  <a:noFill/>
                </a:ln>
                <a:solidFill>
                  <a:srgbClr val="FFFFFF"/>
                </a:solidFill>
                <a:effectLst/>
                <a:uLnTx/>
                <a:uFillTx/>
                <a:latin typeface="DM Sans"/>
                <a:ea typeface="+mn-ea"/>
                <a:cs typeface="+mn-cs"/>
              </a:rPr>
              <a:t>With upcycled spent grain wax, a by-product of the beer production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30000" noProof="0">
              <a:ln>
                <a:noFill/>
              </a:ln>
              <a:solidFill>
                <a:srgbClr val="FFFFFF"/>
              </a:solidFill>
              <a:effectLst/>
              <a:uLnTx/>
              <a:uFillTx/>
              <a:latin typeface="DM Sans"/>
              <a:ea typeface="+mn-ea"/>
              <a:cs typeface="Fira Sans Regular"/>
            </a:endParaRPr>
          </a:p>
        </p:txBody>
      </p:sp>
      <p:sp>
        <p:nvSpPr>
          <p:cNvPr id="26" name="CasellaDiTesto 33">
            <a:extLst>
              <a:ext uri="{FF2B5EF4-FFF2-40B4-BE49-F238E27FC236}">
                <a16:creationId xmlns:a16="http://schemas.microsoft.com/office/drawing/2014/main" id="{A2FF6A40-D121-7A55-5049-24C5D00C6EBE}"/>
              </a:ext>
            </a:extLst>
          </p:cNvPr>
          <p:cNvSpPr txBox="1"/>
          <p:nvPr/>
        </p:nvSpPr>
        <p:spPr>
          <a:xfrm>
            <a:off x="1857426" y="4204672"/>
            <a:ext cx="1513216" cy="713337"/>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latin typeface="DM Sans"/>
                <a:ea typeface="+mn-ea"/>
                <a:cs typeface="Fira Sans Regular"/>
              </a:rPr>
              <a:t>Form:</a:t>
            </a:r>
            <a:r>
              <a:rPr kumimoji="0" lang="en-US" sz="1600" b="0" i="0" u="none" strike="noStrike" kern="1200" cap="none" spc="0" normalizeH="0" baseline="30000" noProof="0">
                <a:ln>
                  <a:noFill/>
                </a:ln>
                <a:solidFill>
                  <a:srgbClr val="FFFFFF"/>
                </a:solidFill>
                <a:effectLst/>
                <a:uLnTx/>
                <a:uFillTx/>
                <a:latin typeface="DM Sans"/>
                <a:ea typeface="+mn-ea"/>
                <a:cs typeface="Fira Sans Regular"/>
              </a:rPr>
              <a:t> Off white to yellow lipidic mas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latin typeface="DM Sans"/>
                <a:ea typeface="+mn-ea"/>
                <a:cs typeface="Fira Sans Regular"/>
              </a:rPr>
              <a:t>Use level:</a:t>
            </a:r>
            <a:r>
              <a:rPr kumimoji="0" lang="en-US" sz="1600" b="0" i="0" u="none" strike="noStrike" kern="1200" cap="none" spc="0" normalizeH="0" baseline="30000" noProof="0">
                <a:ln>
                  <a:noFill/>
                </a:ln>
                <a:solidFill>
                  <a:srgbClr val="FFFFFF"/>
                </a:solidFill>
                <a:effectLst/>
                <a:uLnTx/>
                <a:uFillTx/>
                <a:latin typeface="DM Sans"/>
                <a:ea typeface="+mn-ea"/>
                <a:cs typeface="Fira Sans Regular"/>
              </a:rPr>
              <a:t> Up to 3%</a:t>
            </a:r>
          </a:p>
        </p:txBody>
      </p:sp>
      <p:sp>
        <p:nvSpPr>
          <p:cNvPr id="27" name="CasellaDiTesto 34">
            <a:extLst>
              <a:ext uri="{FF2B5EF4-FFF2-40B4-BE49-F238E27FC236}">
                <a16:creationId xmlns:a16="http://schemas.microsoft.com/office/drawing/2014/main" id="{4512D3E6-B139-8606-0755-5C271F1764AF}"/>
              </a:ext>
            </a:extLst>
          </p:cNvPr>
          <p:cNvSpPr txBox="1"/>
          <p:nvPr/>
        </p:nvSpPr>
        <p:spPr>
          <a:xfrm>
            <a:off x="3610193" y="4160654"/>
            <a:ext cx="1184620"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latin typeface="DM Sans"/>
                <a:ea typeface="+mn-ea"/>
                <a:cs typeface="Fira Sans Regular"/>
              </a:rPr>
              <a:t>Preservative:</a:t>
            </a:r>
            <a:r>
              <a:rPr kumimoji="0" lang="en-US" sz="1600" b="0" i="0" u="none" strike="noStrike" kern="1200" cap="none" spc="0" normalizeH="0" baseline="30000" noProof="0">
                <a:ln>
                  <a:noFill/>
                </a:ln>
                <a:solidFill>
                  <a:srgbClr val="FFFFFF"/>
                </a:solidFill>
                <a:effectLst/>
                <a:uLnTx/>
                <a:uFillTx/>
                <a:latin typeface="DM Sans"/>
                <a:ea typeface="+mn-ea"/>
                <a:cs typeface="Fira Sans Regular"/>
              </a:rPr>
              <a:t> Free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latin typeface="DM Sans"/>
                <a:ea typeface="+mn-ea"/>
                <a:cs typeface="Fira Sans Regular"/>
              </a:rPr>
              <a:t>Solubility: </a:t>
            </a:r>
            <a:r>
              <a:rPr kumimoji="0" lang="en-US" sz="1600" b="0" i="0" u="none" strike="noStrike" kern="1200" cap="none" spc="0" normalizeH="0" baseline="30000" noProof="0">
                <a:ln>
                  <a:noFill/>
                </a:ln>
                <a:solidFill>
                  <a:srgbClr val="FFFFFF"/>
                </a:solidFill>
                <a:effectLst/>
                <a:uLnTx/>
                <a:uFillTx/>
                <a:latin typeface="DM Sans"/>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latin typeface="DM Sans"/>
                <a:ea typeface="+mn-ea"/>
                <a:cs typeface="Fira Sans Regular"/>
              </a:rPr>
              <a:t>Oil soluble</a:t>
            </a:r>
          </a:p>
        </p:txBody>
      </p:sp>
      <p:sp>
        <p:nvSpPr>
          <p:cNvPr id="28" name="CasellaDiTesto 35">
            <a:extLst>
              <a:ext uri="{FF2B5EF4-FFF2-40B4-BE49-F238E27FC236}">
                <a16:creationId xmlns:a16="http://schemas.microsoft.com/office/drawing/2014/main" id="{34B04AD7-08FC-981E-186F-FBE9775CD593}"/>
              </a:ext>
            </a:extLst>
          </p:cNvPr>
          <p:cNvSpPr txBox="1"/>
          <p:nvPr/>
        </p:nvSpPr>
        <p:spPr>
          <a:xfrm>
            <a:off x="4881478" y="4160654"/>
            <a:ext cx="1680852" cy="467116"/>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latin typeface="DM Sans"/>
                <a:ea typeface="+mn-ea"/>
                <a:cs typeface="Fira Sans Regular"/>
              </a:rPr>
              <a:t>Target:</a:t>
            </a:r>
            <a:r>
              <a:rPr kumimoji="0" lang="en-US" sz="1600" b="0" i="0" u="none" strike="noStrike" kern="1200" cap="none" spc="0" normalizeH="0" baseline="30000" noProof="0">
                <a:ln>
                  <a:noFill/>
                </a:ln>
                <a:solidFill>
                  <a:srgbClr val="FFFFFF"/>
                </a:solidFill>
                <a:effectLst/>
                <a:uLnTx/>
                <a:uFillTx/>
                <a:latin typeface="DM Sans"/>
                <a:ea typeface="+mn-ea"/>
                <a:cs typeface="Fira Sans Regular"/>
              </a:rPr>
              <a:t> Hair fiber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latin typeface="DM Sans"/>
                <a:ea typeface="+mn-ea"/>
                <a:cs typeface="Fira Sans Regular"/>
              </a:rPr>
              <a:t>and scalp</a:t>
            </a:r>
          </a:p>
        </p:txBody>
      </p:sp>
      <p:pic>
        <p:nvPicPr>
          <p:cNvPr id="30" name="Picture 29">
            <a:extLst>
              <a:ext uri="{FF2B5EF4-FFF2-40B4-BE49-F238E27FC236}">
                <a16:creationId xmlns:a16="http://schemas.microsoft.com/office/drawing/2014/main" id="{F71C654C-C565-0488-1392-A0BF06EC3FA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
          <a:stretch/>
        </p:blipFill>
        <p:spPr>
          <a:xfrm>
            <a:off x="2490549" y="5189370"/>
            <a:ext cx="553660" cy="553660"/>
          </a:xfrm>
          <a:prstGeom prst="ellipse">
            <a:avLst/>
          </a:prstGeom>
          <a:solidFill>
            <a:srgbClr val="FF0000"/>
          </a:solidFill>
        </p:spPr>
      </p:pic>
      <p:pic>
        <p:nvPicPr>
          <p:cNvPr id="32" name="Picture 31" descr="A picture containing text, sign&#10;&#10;Description automatically generated">
            <a:extLst>
              <a:ext uri="{FF2B5EF4-FFF2-40B4-BE49-F238E27FC236}">
                <a16:creationId xmlns:a16="http://schemas.microsoft.com/office/drawing/2014/main" id="{AE917EAB-57C4-4181-FB33-1705D6E90CD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31152" y="5145316"/>
            <a:ext cx="731737" cy="614259"/>
          </a:xfrm>
          <a:prstGeom prst="rect">
            <a:avLst/>
          </a:prstGeom>
        </p:spPr>
      </p:pic>
      <p:pic>
        <p:nvPicPr>
          <p:cNvPr id="34" name="Picture 33">
            <a:extLst>
              <a:ext uri="{FF2B5EF4-FFF2-40B4-BE49-F238E27FC236}">
                <a16:creationId xmlns:a16="http://schemas.microsoft.com/office/drawing/2014/main" id="{4FFCD037-E4FC-1C98-2AB6-FDCA04723AB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49998" y="5187208"/>
            <a:ext cx="603127" cy="603127"/>
          </a:xfrm>
          <a:prstGeom prst="rect">
            <a:avLst/>
          </a:prstGeom>
        </p:spPr>
      </p:pic>
      <p:sp>
        <p:nvSpPr>
          <p:cNvPr id="35" name="CasellaDiTesto 17">
            <a:extLst>
              <a:ext uri="{FF2B5EF4-FFF2-40B4-BE49-F238E27FC236}">
                <a16:creationId xmlns:a16="http://schemas.microsoft.com/office/drawing/2014/main" id="{45AEC5F2-2ADF-9507-28C2-D9EEDD8F41D5}"/>
              </a:ext>
            </a:extLst>
          </p:cNvPr>
          <p:cNvSpPr txBox="1"/>
          <p:nvPr/>
        </p:nvSpPr>
        <p:spPr>
          <a:xfrm>
            <a:off x="1857426" y="3321506"/>
            <a:ext cx="1987724" cy="82073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Anti-breakage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Anti- frizz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Conditioning / Ease of combing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Split-ends reduction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a:t>
            </a:r>
          </a:p>
        </p:txBody>
      </p:sp>
      <p:sp>
        <p:nvSpPr>
          <p:cNvPr id="36" name="Rectangle 35">
            <a:extLst>
              <a:ext uri="{FF2B5EF4-FFF2-40B4-BE49-F238E27FC236}">
                <a16:creationId xmlns:a16="http://schemas.microsoft.com/office/drawing/2014/main" id="{43D2A244-2F16-BD82-CF2D-84198243136A}"/>
              </a:ext>
            </a:extLst>
          </p:cNvPr>
          <p:cNvSpPr/>
          <p:nvPr/>
        </p:nvSpPr>
        <p:spPr>
          <a:xfrm>
            <a:off x="3943029" y="3291524"/>
            <a:ext cx="2050971" cy="56425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mn-cs"/>
              </a:rPr>
              <a:t>Scalp Care (reduces itchiness and irritation) – </a:t>
            </a:r>
            <a:r>
              <a:rPr kumimoji="0" lang="en-US" sz="1400" b="0" i="1" u="none" strike="noStrike" kern="1200" cap="none" spc="0" normalizeH="0" baseline="30000" noProof="0">
                <a:ln>
                  <a:noFill/>
                </a:ln>
                <a:solidFill>
                  <a:prstClr val="white"/>
                </a:solidFill>
                <a:effectLst/>
                <a:uLnTx/>
                <a:uFillTx/>
                <a:latin typeface="DM Sans"/>
                <a:ea typeface="+mn-ea"/>
                <a:cs typeface="+mn-cs"/>
              </a:rPr>
              <a:t>extrapolation from skin results </a:t>
            </a:r>
          </a:p>
        </p:txBody>
      </p:sp>
      <p:pic>
        <p:nvPicPr>
          <p:cNvPr id="8" name="Graphic 7">
            <a:extLst>
              <a:ext uri="{FF2B5EF4-FFF2-40B4-BE49-F238E27FC236}">
                <a16:creationId xmlns:a16="http://schemas.microsoft.com/office/drawing/2014/main" id="{A617532E-8A08-D04D-5070-5F25F2F188FE}"/>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566871" y="5113244"/>
            <a:ext cx="850435" cy="646331"/>
          </a:xfrm>
          <a:prstGeom prst="rect">
            <a:avLst/>
          </a:prstGeom>
        </p:spPr>
      </p:pic>
      <p:pic>
        <p:nvPicPr>
          <p:cNvPr id="6" name="Graphic 5">
            <a:extLst>
              <a:ext uri="{FF2B5EF4-FFF2-40B4-BE49-F238E27FC236}">
                <a16:creationId xmlns:a16="http://schemas.microsoft.com/office/drawing/2014/main" id="{CFA0E05B-9EC1-E26A-3BC2-BE986404C6F3}"/>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1089704" y="107328"/>
            <a:ext cx="569433" cy="571728"/>
          </a:xfrm>
          <a:prstGeom prst="rect">
            <a:avLst/>
          </a:prstGeom>
        </p:spPr>
      </p:pic>
      <p:pic>
        <p:nvPicPr>
          <p:cNvPr id="10" name="Graphic 9">
            <a:extLst>
              <a:ext uri="{FF2B5EF4-FFF2-40B4-BE49-F238E27FC236}">
                <a16:creationId xmlns:a16="http://schemas.microsoft.com/office/drawing/2014/main" id="{D1302E38-CE96-F41E-7BFE-BBFE373F17E5}"/>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1089704" y="792791"/>
            <a:ext cx="569433" cy="571728"/>
          </a:xfrm>
          <a:prstGeom prst="rect">
            <a:avLst/>
          </a:prstGeom>
        </p:spPr>
      </p:pic>
      <p:sp>
        <p:nvSpPr>
          <p:cNvPr id="3" name="TextBox 2">
            <a:extLst>
              <a:ext uri="{FF2B5EF4-FFF2-40B4-BE49-F238E27FC236}">
                <a16:creationId xmlns:a16="http://schemas.microsoft.com/office/drawing/2014/main" id="{BB4F240F-85BF-1868-FEF6-A3DF3256252E}"/>
              </a:ext>
            </a:extLst>
          </p:cNvPr>
          <p:cNvSpPr txBox="1"/>
          <p:nvPr/>
        </p:nvSpPr>
        <p:spPr>
          <a:xfrm>
            <a:off x="1377806" y="3383977"/>
            <a:ext cx="11908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1</a:t>
            </a:r>
          </a:p>
        </p:txBody>
      </p:sp>
      <p:pic>
        <p:nvPicPr>
          <p:cNvPr id="33" name="Picture 32">
            <a:extLst>
              <a:ext uri="{FF2B5EF4-FFF2-40B4-BE49-F238E27FC236}">
                <a16:creationId xmlns:a16="http://schemas.microsoft.com/office/drawing/2014/main" id="{DD60905A-8D03-3912-5740-CF86DB9AA23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470448" y="170571"/>
            <a:ext cx="570504" cy="608904"/>
          </a:xfrm>
          <a:prstGeom prst="ellipse">
            <a:avLst/>
          </a:prstGeom>
        </p:spPr>
      </p:pic>
      <p:pic>
        <p:nvPicPr>
          <p:cNvPr id="37" name="Picture 36">
            <a:extLst>
              <a:ext uri="{FF2B5EF4-FFF2-40B4-BE49-F238E27FC236}">
                <a16:creationId xmlns:a16="http://schemas.microsoft.com/office/drawing/2014/main" id="{5320221E-0DB6-13C0-DB79-065119C4E99B}"/>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082473" y="185304"/>
            <a:ext cx="593527" cy="573051"/>
          </a:xfrm>
          <a:prstGeom prst="ellipse">
            <a:avLst/>
          </a:prstGeom>
        </p:spPr>
      </p:pic>
      <p:pic>
        <p:nvPicPr>
          <p:cNvPr id="38" name="Picture 37">
            <a:extLst>
              <a:ext uri="{FF2B5EF4-FFF2-40B4-BE49-F238E27FC236}">
                <a16:creationId xmlns:a16="http://schemas.microsoft.com/office/drawing/2014/main" id="{EE61D223-7A0C-ABC1-0219-339E8E2A8B8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727108" y="170571"/>
            <a:ext cx="606493" cy="587784"/>
          </a:xfrm>
          <a:prstGeom prst="ellipse">
            <a:avLst/>
          </a:prstGeom>
        </p:spPr>
      </p:pic>
      <p:pic>
        <p:nvPicPr>
          <p:cNvPr id="4" name="Picture 3" descr="A picture containing drawing&#10;&#10;Description automatically generated">
            <a:extLst>
              <a:ext uri="{FF2B5EF4-FFF2-40B4-BE49-F238E27FC236}">
                <a16:creationId xmlns:a16="http://schemas.microsoft.com/office/drawing/2014/main" id="{EA443F44-39F4-4116-06F0-C3F29495271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753125" y="5163761"/>
            <a:ext cx="761009" cy="559342"/>
          </a:xfrm>
          <a:prstGeom prst="rect">
            <a:avLst/>
          </a:prstGeom>
        </p:spPr>
      </p:pic>
    </p:spTree>
    <p:extLst>
      <p:ext uri="{BB962C8B-B14F-4D97-AF65-F5344CB8AC3E}">
        <p14:creationId xmlns:p14="http://schemas.microsoft.com/office/powerpoint/2010/main" val="26660714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a:ln>
                <a:noFill/>
              </a:ln>
              <a:solidFill>
                <a:prstClr val="black"/>
              </a:solidFill>
              <a:effectLst/>
              <a:uLnTx/>
              <a:uFillTx/>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62329" y="26365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9138B0"/>
                </a:solidFill>
                <a:effectLst/>
                <a:uLnTx/>
                <a:uFillTx/>
                <a:latin typeface="+mn-lt"/>
                <a:ea typeface="+mj-ea"/>
                <a:cs typeface="+mj-cs"/>
              </a:rPr>
              <a:t>COLHIBIN CB</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302400" y="679752"/>
            <a:ext cx="6537670" cy="79919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noProof="0">
                <a:ln>
                  <a:noFill/>
                </a:ln>
                <a:solidFill>
                  <a:srgbClr val="58166D"/>
                </a:solidFill>
                <a:effectLst/>
                <a:uLnTx/>
                <a:uFillTx/>
                <a:ea typeface="+mn-ea"/>
                <a:cs typeface="+mn-cs"/>
              </a:rPr>
              <a:t>Hydrolyzed rice protein</a:t>
            </a:r>
          </a:p>
        </p:txBody>
      </p:sp>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4" cstate="screen">
            <a:alphaModFix amt="35000"/>
            <a:duotone>
              <a:prstClr val="black"/>
              <a:srgbClr val="418F2D">
                <a:tint val="45000"/>
                <a:satMod val="400000"/>
              </a:srgbClr>
            </a:duotone>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p:blipFill>
        <p:spPr>
          <a:xfrm>
            <a:off x="378039" y="1536553"/>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KEY BENEFIT</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308354"/>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dirty="0">
                <a:ln>
                  <a:noFill/>
                </a:ln>
                <a:solidFill>
                  <a:prstClr val="white"/>
                </a:solidFill>
                <a:effectLst/>
                <a:uLnTx/>
                <a:uFillTx/>
                <a:ea typeface="+mn-ea"/>
                <a:cs typeface="Fira Sans Regular"/>
              </a:rPr>
              <a:t>INCI NAME</a:t>
            </a:r>
          </a:p>
          <a:p>
            <a:pPr marL="0" marR="0" lvl="0" indent="0" algn="l" defTabSz="914400" rtl="0" eaLnBrk="1" fontAlgn="auto" latinLnBrk="0" hangingPunct="1">
              <a:lnSpc>
                <a:spcPts val="1220"/>
              </a:lnSpc>
              <a:spcBef>
                <a:spcPts val="0"/>
              </a:spcBef>
              <a:spcAft>
                <a:spcPts val="0"/>
              </a:spcAft>
              <a:buClrTx/>
              <a:buSzTx/>
              <a:buFontTx/>
              <a:buNone/>
              <a:tabLst/>
              <a:defRPr/>
            </a:pPr>
            <a:r>
              <a:rPr lang="en-US" sz="1600" b="1" baseline="30000" dirty="0">
                <a:solidFill>
                  <a:prstClr val="white"/>
                </a:solidFill>
                <a:cs typeface="Fira Sans Regular"/>
              </a:rPr>
              <a:t>ACTIVE</a:t>
            </a:r>
            <a:endParaRPr kumimoji="0" lang="en-US" sz="1600" b="1" i="0" u="none" strike="noStrike" kern="1200" cap="none" spc="0" normalizeH="0" baseline="30000" noProof="0" dirty="0">
              <a:ln>
                <a:noFill/>
              </a:ln>
              <a:solidFill>
                <a:prstClr val="white"/>
              </a:solidFill>
              <a:effectLst/>
              <a:uLnTx/>
              <a:uFillTx/>
              <a:ea typeface="+mn-ea"/>
              <a:cs typeface="Fira Sans Regular"/>
            </a:endParaRP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DESCRIPTION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TECHNICAL</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CERTIFICATION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21" name="CasellaDiTesto 16">
            <a:extLst>
              <a:ext uri="{FF2B5EF4-FFF2-40B4-BE49-F238E27FC236}">
                <a16:creationId xmlns:a16="http://schemas.microsoft.com/office/drawing/2014/main" id="{4F2EBF58-910D-25E4-702A-65DA3734D764}"/>
              </a:ext>
            </a:extLst>
          </p:cNvPr>
          <p:cNvSpPr txBox="1"/>
          <p:nvPr/>
        </p:nvSpPr>
        <p:spPr>
          <a:xfrm>
            <a:off x="2090534" y="3413858"/>
            <a:ext cx="4068032" cy="492443"/>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Anti-breakage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Conditioning/ Ease of Combing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Split-ends reduction</a:t>
            </a:r>
          </a:p>
        </p:txBody>
      </p:sp>
      <p:sp>
        <p:nvSpPr>
          <p:cNvPr id="22" name="CasellaDiTesto 18">
            <a:extLst>
              <a:ext uri="{FF2B5EF4-FFF2-40B4-BE49-F238E27FC236}">
                <a16:creationId xmlns:a16="http://schemas.microsoft.com/office/drawing/2014/main" id="{A4C3C358-F0BA-3A59-DF3A-5F1F5BD0FBA0}"/>
              </a:ext>
            </a:extLst>
          </p:cNvPr>
          <p:cNvSpPr txBox="1"/>
          <p:nvPr/>
        </p:nvSpPr>
        <p:spPr>
          <a:xfrm>
            <a:off x="2106280" y="1923089"/>
            <a:ext cx="3901660" cy="154466"/>
          </a:xfrm>
          <a:prstGeom prst="rect">
            <a:avLst/>
          </a:prstGeom>
          <a:noFill/>
        </p:spPr>
        <p:txBody>
          <a:bodyPr wrap="square" lIns="0" tIns="0" rIns="0" bIns="0" rtlCol="0">
            <a:spAutoFit/>
          </a:bodyPr>
          <a:lstStyle/>
          <a:p>
            <a:pPr>
              <a:lnSpc>
                <a:spcPts val="1200"/>
              </a:lnSpc>
            </a:pPr>
            <a:r>
              <a:rPr kumimoji="0" lang="en-US" sz="1600" b="1" i="0" u="none" strike="noStrike" kern="1200" cap="none" spc="0" normalizeH="0" baseline="30000" noProof="0" dirty="0">
                <a:ln>
                  <a:noFill/>
                </a:ln>
                <a:solidFill>
                  <a:srgbClr val="FFFFFF"/>
                </a:solidFill>
                <a:effectLst/>
                <a:uLnTx/>
                <a:uFillTx/>
                <a:ea typeface="+mn-ea"/>
                <a:cs typeface="Fira Sans Regular"/>
              </a:rPr>
              <a:t>Hydrolyzed Rice Protein</a:t>
            </a:r>
          </a:p>
        </p:txBody>
      </p:sp>
      <p:sp>
        <p:nvSpPr>
          <p:cNvPr id="23" name="CasellaDiTesto 19">
            <a:extLst>
              <a:ext uri="{FF2B5EF4-FFF2-40B4-BE49-F238E27FC236}">
                <a16:creationId xmlns:a16="http://schemas.microsoft.com/office/drawing/2014/main" id="{BC819B48-93B8-A017-86A0-29E1CC9BC0AD}"/>
              </a:ext>
            </a:extLst>
          </p:cNvPr>
          <p:cNvSpPr txBox="1"/>
          <p:nvPr/>
        </p:nvSpPr>
        <p:spPr>
          <a:xfrm>
            <a:off x="2093017" y="2573901"/>
            <a:ext cx="3780733" cy="49244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srgbClr val="FFFFFF"/>
                </a:solidFill>
                <a:effectLst/>
                <a:uLnTx/>
                <a:uFillTx/>
                <a:ea typeface="+mn-ea"/>
                <a:cs typeface="+mn-cs"/>
              </a:rPr>
              <a:t>COLHIBIN CB is a highly concentrated mixture of natural peptides with low molecular weights, extracted from edible rice protein</a:t>
            </a:r>
          </a:p>
        </p:txBody>
      </p:sp>
      <p:sp>
        <p:nvSpPr>
          <p:cNvPr id="4" name="CasellaDiTesto 23">
            <a:extLst>
              <a:ext uri="{FF2B5EF4-FFF2-40B4-BE49-F238E27FC236}">
                <a16:creationId xmlns:a16="http://schemas.microsoft.com/office/drawing/2014/main" id="{A7FDEA58-429F-3A4B-15B7-BA21B407403B}"/>
              </a:ext>
            </a:extLst>
          </p:cNvPr>
          <p:cNvSpPr txBox="1"/>
          <p:nvPr/>
        </p:nvSpPr>
        <p:spPr>
          <a:xfrm>
            <a:off x="2065788" y="4160654"/>
            <a:ext cx="1229504" cy="716158"/>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dirty="0">
                <a:ln>
                  <a:noFill/>
                </a:ln>
                <a:solidFill>
                  <a:srgbClr val="FFFFFF"/>
                </a:solidFill>
                <a:effectLst/>
                <a:uLnTx/>
                <a:uFillTx/>
                <a:ea typeface="+mn-ea"/>
                <a:cs typeface="Fira Sans Regular"/>
              </a:rPr>
              <a:t>Form:</a:t>
            </a:r>
            <a:r>
              <a:rPr kumimoji="0" lang="en-US" sz="1600" b="0" i="0" u="none" strike="noStrike" kern="1200" cap="none" spc="0" normalizeH="0" baseline="30000" noProof="0" dirty="0">
                <a:ln>
                  <a:noFill/>
                </a:ln>
                <a:solidFill>
                  <a:srgbClr val="FFFFFF"/>
                </a:solidFill>
                <a:effectLst/>
                <a:uLnTx/>
                <a:uFillTx/>
                <a:ea typeface="+mn-ea"/>
                <a:cs typeface="Fira Sans Regular"/>
              </a:rPr>
              <a:t> Liquid</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dirty="0">
                <a:ln>
                  <a:noFill/>
                </a:ln>
                <a:solidFill>
                  <a:srgbClr val="FFFFFF"/>
                </a:solidFill>
                <a:effectLst/>
                <a:uLnTx/>
                <a:uFillTx/>
                <a:ea typeface="+mn-ea"/>
                <a:cs typeface="Fira Sans Regular"/>
              </a:rPr>
              <a:t>Use level:</a:t>
            </a:r>
            <a:r>
              <a:rPr kumimoji="0" lang="en-US" sz="1600" b="0" i="0" u="none" strike="noStrike" kern="1200" cap="none" spc="0" normalizeH="0" baseline="30000" noProof="0" dirty="0">
                <a:ln>
                  <a:noFill/>
                </a:ln>
                <a:solidFill>
                  <a:srgbClr val="FFFFFF"/>
                </a:solidFill>
                <a:effectLst/>
                <a:uLnTx/>
                <a:uFillTx/>
                <a:ea typeface="+mn-ea"/>
                <a:cs typeface="Fira Sans Regular"/>
              </a:rPr>
              <a:t> Up to 3%</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dirty="0">
                <a:ln>
                  <a:noFill/>
                </a:ln>
                <a:solidFill>
                  <a:srgbClr val="FFFFFF"/>
                </a:solidFill>
                <a:effectLst/>
                <a:uLnTx/>
                <a:uFillTx/>
                <a:ea typeface="+mn-ea"/>
                <a:cs typeface="Fira Sans Regular"/>
              </a:rPr>
              <a:t>pH of use:</a:t>
            </a:r>
            <a:r>
              <a:rPr kumimoji="0" lang="en-US" sz="1600" b="0" i="0" u="none" strike="noStrike" kern="1200" cap="none" spc="0" normalizeH="0" baseline="30000" noProof="0" dirty="0">
                <a:ln>
                  <a:noFill/>
                </a:ln>
                <a:solidFill>
                  <a:srgbClr val="FFFFFF"/>
                </a:solidFill>
                <a:effectLst/>
                <a:uLnTx/>
                <a:uFillTx/>
                <a:ea typeface="+mn-ea"/>
                <a:cs typeface="Fira Sans Regular"/>
              </a:rPr>
              <a:t> 3</a:t>
            </a:r>
            <a:r>
              <a:rPr lang="en-US" sz="1600" baseline="30000" dirty="0">
                <a:solidFill>
                  <a:srgbClr val="FFFFFF"/>
                </a:solidFill>
                <a:cs typeface="Fira Sans Regular"/>
              </a:rPr>
              <a:t> </a:t>
            </a:r>
            <a:r>
              <a:rPr kumimoji="0" lang="en-US" sz="1600" b="0" i="0" u="none" strike="noStrike" kern="1200" cap="none" spc="0" normalizeH="0" baseline="30000" noProof="0" dirty="0">
                <a:ln>
                  <a:noFill/>
                </a:ln>
                <a:solidFill>
                  <a:srgbClr val="FFFFFF"/>
                </a:solidFill>
                <a:effectLst/>
                <a:uLnTx/>
                <a:uFillTx/>
                <a:ea typeface="+mn-ea"/>
                <a:cs typeface="Fira Sans Regular"/>
              </a:rPr>
              <a:t>to 9</a:t>
            </a:r>
          </a:p>
        </p:txBody>
      </p:sp>
      <p:sp>
        <p:nvSpPr>
          <p:cNvPr id="5" name="CasellaDiTesto 34">
            <a:extLst>
              <a:ext uri="{FF2B5EF4-FFF2-40B4-BE49-F238E27FC236}">
                <a16:creationId xmlns:a16="http://schemas.microsoft.com/office/drawing/2014/main" id="{795EB045-F4DE-84EF-F3E5-6318FC508918}"/>
              </a:ext>
            </a:extLst>
          </p:cNvPr>
          <p:cNvSpPr txBox="1"/>
          <p:nvPr/>
        </p:nvSpPr>
        <p:spPr>
          <a:xfrm>
            <a:off x="3600668" y="4160654"/>
            <a:ext cx="1192585" cy="841256"/>
          </a:xfrm>
          <a:prstGeom prst="rect">
            <a:avLst/>
          </a:prstGeom>
          <a:noFill/>
        </p:spPr>
        <p:txBody>
          <a:bodyPr wrap="square" lIns="0" tIns="0" r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Preservative:</a:t>
            </a:r>
            <a:r>
              <a:rPr kumimoji="0" lang="en-US" sz="1600" b="0" i="0" u="none" strike="noStrike" kern="1200" cap="none" spc="0" normalizeH="0" baseline="30000" noProof="0">
                <a:ln>
                  <a:noFill/>
                </a:ln>
                <a:solidFill>
                  <a:srgbClr val="FFFFFF"/>
                </a:solidFill>
                <a:effectLst/>
                <a:uLnTx/>
                <a:uFillTx/>
                <a:ea typeface="+mn-ea"/>
                <a:cs typeface="Fira Sans Regular"/>
              </a:rPr>
              <a:t>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200" b="1" i="0" u="none" strike="noStrike" kern="1200" cap="none" spc="0" normalizeH="0" baseline="30000" noProof="0">
              <a:ln>
                <a:noFill/>
              </a:ln>
              <a:solidFill>
                <a:srgbClr val="FFFFFF"/>
              </a:solidFill>
              <a:effectLst/>
              <a:uLnTx/>
              <a:uFillTx/>
              <a:ea typeface="+mn-ea"/>
              <a:cs typeface="Fira Sans Regular"/>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Solubility: </a:t>
            </a:r>
            <a:r>
              <a:rPr kumimoji="0" lang="en-US" sz="1600" b="0" i="0" u="none" strike="noStrike" kern="1200" cap="none" spc="0" normalizeH="0" baseline="30000" noProof="0">
                <a:ln>
                  <a:noFill/>
                </a:ln>
                <a:solidFill>
                  <a:srgbClr val="FFFFFF"/>
                </a:solidFill>
                <a:effectLst/>
                <a:uLnTx/>
                <a:uFillTx/>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Water soluble</a:t>
            </a:r>
          </a:p>
        </p:txBody>
      </p:sp>
      <p:sp>
        <p:nvSpPr>
          <p:cNvPr id="6" name="CasellaDiTesto 35">
            <a:extLst>
              <a:ext uri="{FF2B5EF4-FFF2-40B4-BE49-F238E27FC236}">
                <a16:creationId xmlns:a16="http://schemas.microsoft.com/office/drawing/2014/main" id="{24DE34F3-8CCD-A240-0176-F37975289852}"/>
              </a:ext>
            </a:extLst>
          </p:cNvPr>
          <p:cNvSpPr txBox="1"/>
          <p:nvPr/>
        </p:nvSpPr>
        <p:spPr>
          <a:xfrm>
            <a:off x="5040582" y="4160654"/>
            <a:ext cx="1130118" cy="820738"/>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Target:</a:t>
            </a:r>
            <a:r>
              <a:rPr kumimoji="0" lang="en-US" sz="1600" b="0" i="0" u="none" strike="noStrike" kern="1200" cap="none" spc="0" normalizeH="0" baseline="30000" noProof="0">
                <a:ln>
                  <a:noFill/>
                </a:ln>
                <a:solidFill>
                  <a:srgbClr val="FFFFFF"/>
                </a:solidFill>
                <a:effectLst/>
                <a:uLnTx/>
                <a:uFillTx/>
                <a:ea typeface="+mn-ea"/>
                <a:cs typeface="Fira Sans Regular"/>
              </a:rPr>
              <a:t> Hair fiber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Biodegradability: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Expected to be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biodegradable</a:t>
            </a:r>
          </a:p>
        </p:txBody>
      </p:sp>
      <p:sp>
        <p:nvSpPr>
          <p:cNvPr id="8" name="Rectangle 7">
            <a:extLst>
              <a:ext uri="{FF2B5EF4-FFF2-40B4-BE49-F238E27FC236}">
                <a16:creationId xmlns:a16="http://schemas.microsoft.com/office/drawing/2014/main" id="{4C9960CB-915E-0508-67C3-90B9ECCE1938}"/>
              </a:ext>
            </a:extLst>
          </p:cNvPr>
          <p:cNvSpPr/>
          <p:nvPr/>
        </p:nvSpPr>
        <p:spPr>
          <a:xfrm>
            <a:off x="3509834" y="4254520"/>
            <a:ext cx="1289135" cy="316049"/>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mn-cs"/>
              </a:rPr>
              <a:t>Sodium Benzoate</a:t>
            </a:r>
          </a:p>
        </p:txBody>
      </p:sp>
      <p:pic>
        <p:nvPicPr>
          <p:cNvPr id="9" name="Picture 8">
            <a:extLst>
              <a:ext uri="{FF2B5EF4-FFF2-40B4-BE49-F238E27FC236}">
                <a16:creationId xmlns:a16="http://schemas.microsoft.com/office/drawing/2014/main" id="{7D547285-DB01-032C-A621-A750F70A8D4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048763" y="5278628"/>
            <a:ext cx="520249" cy="433060"/>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2059E35F-394C-7D20-75C5-C4E73724124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40494" y="5245049"/>
            <a:ext cx="698239" cy="513206"/>
          </a:xfrm>
          <a:prstGeom prst="rect">
            <a:avLst/>
          </a:prstGeom>
        </p:spPr>
      </p:pic>
      <p:pic>
        <p:nvPicPr>
          <p:cNvPr id="26" name="Picture 25" descr="Medium shot of a person smiling&#10;&#10;Description automatically generated">
            <a:extLst>
              <a:ext uri="{FF2B5EF4-FFF2-40B4-BE49-F238E27FC236}">
                <a16:creationId xmlns:a16="http://schemas.microsoft.com/office/drawing/2014/main" id="{D80EAE3C-0F56-8967-D9F8-1997F3A9CF0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974260" y="0"/>
            <a:ext cx="5207557" cy="6858000"/>
          </a:xfrm>
          <a:prstGeom prst="rect">
            <a:avLst/>
          </a:prstGeom>
        </p:spPr>
      </p:pic>
      <p:pic>
        <p:nvPicPr>
          <p:cNvPr id="24" name="Graphic 23">
            <a:extLst>
              <a:ext uri="{FF2B5EF4-FFF2-40B4-BE49-F238E27FC236}">
                <a16:creationId xmlns:a16="http://schemas.microsoft.com/office/drawing/2014/main" id="{3455D633-2D11-243C-6391-EC94159FF9FE}"/>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762720" y="5236321"/>
            <a:ext cx="698239" cy="530662"/>
          </a:xfrm>
          <a:prstGeom prst="rect">
            <a:avLst/>
          </a:prstGeom>
        </p:spPr>
      </p:pic>
      <p:pic>
        <p:nvPicPr>
          <p:cNvPr id="25" name="Graphic 24">
            <a:extLst>
              <a:ext uri="{FF2B5EF4-FFF2-40B4-BE49-F238E27FC236}">
                <a16:creationId xmlns:a16="http://schemas.microsoft.com/office/drawing/2014/main" id="{141F3DCB-9F69-D2AB-92A4-C8A0AC377FE9}"/>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1089704" y="107328"/>
            <a:ext cx="569433" cy="571728"/>
          </a:xfrm>
          <a:prstGeom prst="rect">
            <a:avLst/>
          </a:prstGeom>
        </p:spPr>
      </p:pic>
      <p:pic>
        <p:nvPicPr>
          <p:cNvPr id="27" name="Graphic 26">
            <a:extLst>
              <a:ext uri="{FF2B5EF4-FFF2-40B4-BE49-F238E27FC236}">
                <a16:creationId xmlns:a16="http://schemas.microsoft.com/office/drawing/2014/main" id="{BBF9581B-B699-884D-3E6B-A9784A08B67C}"/>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089704" y="792791"/>
            <a:ext cx="569433" cy="571728"/>
          </a:xfrm>
          <a:prstGeom prst="rect">
            <a:avLst/>
          </a:prstGeom>
        </p:spPr>
      </p:pic>
      <p:sp>
        <p:nvSpPr>
          <p:cNvPr id="12" name="TextBox 11">
            <a:extLst>
              <a:ext uri="{FF2B5EF4-FFF2-40B4-BE49-F238E27FC236}">
                <a16:creationId xmlns:a16="http://schemas.microsoft.com/office/drawing/2014/main" id="{B1509988-60EA-8635-9C51-8DF8BC526681}"/>
              </a:ext>
            </a:extLst>
          </p:cNvPr>
          <p:cNvSpPr txBox="1"/>
          <p:nvPr/>
        </p:nvSpPr>
        <p:spPr>
          <a:xfrm>
            <a:off x="1377806" y="3383977"/>
            <a:ext cx="119089" cy="261610"/>
          </a:xfrm>
          <a:prstGeom prst="rect">
            <a:avLst/>
          </a:prstGeom>
          <a:noFill/>
        </p:spPr>
        <p:txBody>
          <a:bodyPr wrap="square" rtlCol="0">
            <a:spAutoFit/>
          </a:bodyPr>
          <a:lstStyle/>
          <a:p>
            <a:r>
              <a:rPr lang="en-US" sz="1100" b="1">
                <a:solidFill>
                  <a:schemeClr val="bg1"/>
                </a:solidFill>
              </a:rPr>
              <a:t>1</a:t>
            </a:r>
          </a:p>
        </p:txBody>
      </p:sp>
      <p:pic>
        <p:nvPicPr>
          <p:cNvPr id="28" name="Picture Placeholder 12" descr="A picture containing food, beverage&#10;&#10;Description automatically generated">
            <a:extLst>
              <a:ext uri="{FF2B5EF4-FFF2-40B4-BE49-F238E27FC236}">
                <a16:creationId xmlns:a16="http://schemas.microsoft.com/office/drawing/2014/main" id="{46E4D680-A901-E733-3BEE-A0F39709EC5D}"/>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3124993" y="169905"/>
            <a:ext cx="667723" cy="587784"/>
          </a:xfrm>
          <a:prstGeom prst="ellipse">
            <a:avLst/>
          </a:prstGeom>
        </p:spPr>
      </p:pic>
      <p:pic>
        <p:nvPicPr>
          <p:cNvPr id="29" name="Picture 66" descr="Logo, company name&#10;&#10;Description automatically generated">
            <a:extLst>
              <a:ext uri="{FF2B5EF4-FFF2-40B4-BE49-F238E27FC236}">
                <a16:creationId xmlns:a16="http://schemas.microsoft.com/office/drawing/2014/main" id="{D740C38E-7357-4728-3E87-749C074ACE64}"/>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2680327" y="5315158"/>
            <a:ext cx="464142" cy="36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147A1BF-2167-0E1D-961D-4A00BA3E857C}"/>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3298872" y="5266665"/>
            <a:ext cx="530663" cy="530663"/>
          </a:xfrm>
          <a:prstGeom prst="rect">
            <a:avLst/>
          </a:prstGeom>
        </p:spPr>
      </p:pic>
      <p:sp>
        <p:nvSpPr>
          <p:cNvPr id="10" name="CaixaDeTexto 47">
            <a:extLst>
              <a:ext uri="{FF2B5EF4-FFF2-40B4-BE49-F238E27FC236}">
                <a16:creationId xmlns:a16="http://schemas.microsoft.com/office/drawing/2014/main" id="{C96CB4DA-0690-14E3-175C-C5EF1EF7A106}"/>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1. See “Hair Care from Scalp to Tip” master presentation for more information </a:t>
            </a:r>
            <a:endParaRPr kumimoji="0" lang="en-US" sz="1000" b="0" i="0" u="none" strike="noStrike" kern="1200" cap="none" spc="0" normalizeH="0" baseline="0">
              <a:ln>
                <a:noFill/>
              </a:ln>
              <a:solidFill>
                <a:prstClr val="black">
                  <a:lumMod val="50000"/>
                  <a:lumOff val="50000"/>
                </a:prstClr>
              </a:solidFill>
              <a:effectLst/>
              <a:uLnTx/>
              <a:uFillTx/>
              <a:ea typeface="+mn-ea"/>
              <a:cs typeface="+mn-cs"/>
            </a:endParaRPr>
          </a:p>
        </p:txBody>
      </p:sp>
    </p:spTree>
    <p:extLst>
      <p:ext uri="{BB962C8B-B14F-4D97-AF65-F5344CB8AC3E}">
        <p14:creationId xmlns:p14="http://schemas.microsoft.com/office/powerpoint/2010/main" val="9857415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erson in a blue jacket talking on a cell phone&#10;&#10;Description automatically generated">
            <a:extLst>
              <a:ext uri="{FF2B5EF4-FFF2-40B4-BE49-F238E27FC236}">
                <a16:creationId xmlns:a16="http://schemas.microsoft.com/office/drawing/2014/main" id="{D0BBA69B-7FD8-3C1A-701C-46993763BC0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1356" y="0"/>
            <a:ext cx="5208940" cy="6858000"/>
          </a:xfrm>
          <a:prstGeom prst="rect">
            <a:avLst/>
          </a:prstGeom>
        </p:spPr>
      </p:pic>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en-US" sz="1300" b="0" i="0" u="none" strike="noStrike" kern="1200" cap="none" spc="0" normalizeH="0" baseline="0" noProof="0">
              <a:ln>
                <a:noFill/>
              </a:ln>
              <a:solidFill>
                <a:prstClr val="black"/>
              </a:solidFill>
              <a:effectLst/>
              <a:uLnTx/>
              <a:uFillTx/>
              <a:ea typeface="+mn-ea"/>
              <a:cs typeface="+mn-cs"/>
            </a:endParaRP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5" cstate="screen">
            <a:alphaModFix amt="35000"/>
            <a:duotone>
              <a:prstClr val="black"/>
              <a:srgbClr val="418F2D">
                <a:tint val="45000"/>
                <a:satMod val="400000"/>
              </a:srgbClr>
            </a:duotone>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a:off x="344483" y="1478255"/>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KEY BENEFIT</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154466"/>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INCI NAME</a:t>
            </a: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DESCRIPTION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TECHNICAL</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CERTIFICATION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4" name="Title 18">
            <a:extLst>
              <a:ext uri="{FF2B5EF4-FFF2-40B4-BE49-F238E27FC236}">
                <a16:creationId xmlns:a16="http://schemas.microsoft.com/office/drawing/2014/main" id="{3AC0B1DF-3687-962D-1655-38693C204FDD}"/>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9138B0"/>
                </a:solidFill>
                <a:effectLst/>
                <a:uLnTx/>
                <a:uFillTx/>
                <a:latin typeface="+mn-lt"/>
                <a:ea typeface="+mj-ea"/>
                <a:cs typeface="+mj-cs"/>
              </a:rPr>
              <a:t>	        </a:t>
            </a:r>
            <a:r>
              <a:rPr kumimoji="0" lang="en-US" sz="3200" b="1" i="0" u="none" strike="noStrike" kern="1200" cap="none" spc="0" normalizeH="0" baseline="0" noProof="0">
                <a:ln>
                  <a:noFill/>
                </a:ln>
                <a:solidFill>
                  <a:srgbClr val="9138B0"/>
                </a:solidFill>
                <a:effectLst/>
                <a:uLnTx/>
                <a:uFillTx/>
                <a:latin typeface="+mn-lt"/>
                <a:ea typeface="+mj-ea"/>
                <a:cs typeface="+mj-cs"/>
              </a:rPr>
              <a:t>Vitamin B6</a:t>
            </a:r>
          </a:p>
        </p:txBody>
      </p:sp>
      <p:pic>
        <p:nvPicPr>
          <p:cNvPr id="5" name="Picture 11" descr="logo_QUALI-B.png">
            <a:extLst>
              <a:ext uri="{FF2B5EF4-FFF2-40B4-BE49-F238E27FC236}">
                <a16:creationId xmlns:a16="http://schemas.microsoft.com/office/drawing/2014/main" id="{E4EF2207-75D7-729B-2932-F89A66EBB9C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0096" y="276382"/>
            <a:ext cx="1371697" cy="401011"/>
          </a:xfrm>
          <a:prstGeom prst="rect">
            <a:avLst/>
          </a:prstGeom>
        </p:spPr>
      </p:pic>
      <p:sp>
        <p:nvSpPr>
          <p:cNvPr id="6" name="CasellaDiTesto 12">
            <a:extLst>
              <a:ext uri="{FF2B5EF4-FFF2-40B4-BE49-F238E27FC236}">
                <a16:creationId xmlns:a16="http://schemas.microsoft.com/office/drawing/2014/main" id="{BA12C15D-C004-D77D-3CCE-53F0C38E286E}"/>
              </a:ext>
            </a:extLst>
          </p:cNvPr>
          <p:cNvSpPr txBox="1"/>
          <p:nvPr/>
        </p:nvSpPr>
        <p:spPr>
          <a:xfrm>
            <a:off x="1870637" y="3399365"/>
            <a:ext cx="2935099" cy="49244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Sebum reduction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Scalp Care (scaling, itch and flaking reduction)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Hair Thickening (helps Increase hair diameter)</a:t>
            </a:r>
          </a:p>
        </p:txBody>
      </p:sp>
      <p:sp>
        <p:nvSpPr>
          <p:cNvPr id="8" name="CasellaDiTesto 14">
            <a:extLst>
              <a:ext uri="{FF2B5EF4-FFF2-40B4-BE49-F238E27FC236}">
                <a16:creationId xmlns:a16="http://schemas.microsoft.com/office/drawing/2014/main" id="{9257711F-E4D0-028B-2BC9-971582C75DDB}"/>
              </a:ext>
            </a:extLst>
          </p:cNvPr>
          <p:cNvSpPr txBox="1"/>
          <p:nvPr/>
        </p:nvSpPr>
        <p:spPr>
          <a:xfrm>
            <a:off x="1870637" y="2724735"/>
            <a:ext cx="519373" cy="16414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Vitamin </a:t>
            </a:r>
          </a:p>
        </p:txBody>
      </p:sp>
      <p:sp>
        <p:nvSpPr>
          <p:cNvPr id="9" name="CasellaDiTesto 13">
            <a:extLst>
              <a:ext uri="{FF2B5EF4-FFF2-40B4-BE49-F238E27FC236}">
                <a16:creationId xmlns:a16="http://schemas.microsoft.com/office/drawing/2014/main" id="{3A61A8F9-790A-4F00-47CD-EEEF3F36DEEF}"/>
              </a:ext>
            </a:extLst>
          </p:cNvPr>
          <p:cNvSpPr txBox="1"/>
          <p:nvPr/>
        </p:nvSpPr>
        <p:spPr>
          <a:xfrm>
            <a:off x="1870637" y="1889491"/>
            <a:ext cx="1692771" cy="16414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Pyridoxine Hydrochloride</a:t>
            </a:r>
          </a:p>
        </p:txBody>
      </p:sp>
      <p:sp>
        <p:nvSpPr>
          <p:cNvPr id="10" name="CasellaDiTesto 15">
            <a:extLst>
              <a:ext uri="{FF2B5EF4-FFF2-40B4-BE49-F238E27FC236}">
                <a16:creationId xmlns:a16="http://schemas.microsoft.com/office/drawing/2014/main" id="{A8BB0C4A-D1E0-D20E-EF4D-D64F6E2FF37D}"/>
              </a:ext>
            </a:extLst>
          </p:cNvPr>
          <p:cNvSpPr txBox="1"/>
          <p:nvPr/>
        </p:nvSpPr>
        <p:spPr>
          <a:xfrm>
            <a:off x="1801793" y="4179384"/>
            <a:ext cx="1349728" cy="716158"/>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Form:</a:t>
            </a:r>
            <a:r>
              <a:rPr kumimoji="0" lang="en-US" sz="1600" b="0" i="0" u="none" strike="noStrike" kern="1200" cap="none" spc="0" normalizeH="0" baseline="30000" noProof="0">
                <a:ln>
                  <a:noFill/>
                </a:ln>
                <a:solidFill>
                  <a:srgbClr val="FFFFFF"/>
                </a:solidFill>
                <a:effectLst/>
                <a:uLnTx/>
                <a:uFillTx/>
                <a:ea typeface="+mn-ea"/>
                <a:cs typeface="Fira Sans Regular"/>
              </a:rPr>
              <a:t> Powder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Use level:</a:t>
            </a:r>
            <a:r>
              <a:rPr kumimoji="0" lang="en-US" sz="1600" b="0" i="0" u="none" strike="noStrike" kern="1200" cap="none" spc="0" normalizeH="0" baseline="30000" noProof="0">
                <a:ln>
                  <a:noFill/>
                </a:ln>
                <a:solidFill>
                  <a:srgbClr val="FFFFFF"/>
                </a:solidFill>
                <a:effectLst/>
                <a:uLnTx/>
                <a:uFillTx/>
                <a:ea typeface="+mn-ea"/>
                <a:cs typeface="Fira Sans Regular"/>
              </a:rPr>
              <a:t> Up to 0.2%</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pH of use:</a:t>
            </a:r>
            <a:r>
              <a:rPr kumimoji="0" lang="en-US" sz="1600" b="0" i="0" u="none" strike="noStrike" kern="1200" cap="none" spc="0" normalizeH="0" baseline="30000" noProof="0">
                <a:ln>
                  <a:noFill/>
                </a:ln>
                <a:solidFill>
                  <a:srgbClr val="FFFFFF"/>
                </a:solidFill>
                <a:effectLst/>
                <a:uLnTx/>
                <a:uFillTx/>
                <a:ea typeface="+mn-ea"/>
                <a:cs typeface="Fira Sans Regular"/>
              </a:rPr>
              <a:t> </a:t>
            </a:r>
            <a:r>
              <a:rPr lang="en-US" sz="1600" baseline="30000">
                <a:solidFill>
                  <a:srgbClr val="FFFFFF"/>
                </a:solidFill>
                <a:cs typeface="Fira Sans Regular"/>
              </a:rPr>
              <a:t>3</a:t>
            </a:r>
            <a:r>
              <a:rPr kumimoji="0" lang="en-US" sz="1600" b="0" i="0" u="none" strike="noStrike" kern="1200" cap="none" spc="0" normalizeH="0" baseline="30000" noProof="0">
                <a:ln>
                  <a:noFill/>
                </a:ln>
                <a:solidFill>
                  <a:srgbClr val="FFFFFF"/>
                </a:solidFill>
                <a:effectLst/>
                <a:uLnTx/>
                <a:uFillTx/>
                <a:ea typeface="+mn-ea"/>
                <a:cs typeface="Fira Sans Regular"/>
              </a:rPr>
              <a:t> to 5.5</a:t>
            </a:r>
          </a:p>
        </p:txBody>
      </p:sp>
      <p:sp>
        <p:nvSpPr>
          <p:cNvPr id="11" name="CasellaDiTesto 16">
            <a:extLst>
              <a:ext uri="{FF2B5EF4-FFF2-40B4-BE49-F238E27FC236}">
                <a16:creationId xmlns:a16="http://schemas.microsoft.com/office/drawing/2014/main" id="{2BB25533-E62B-5F90-630A-EDED53B0F144}"/>
              </a:ext>
            </a:extLst>
          </p:cNvPr>
          <p:cNvSpPr txBox="1"/>
          <p:nvPr/>
        </p:nvSpPr>
        <p:spPr>
          <a:xfrm>
            <a:off x="3202515" y="4179384"/>
            <a:ext cx="1184620"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Preservative:</a:t>
            </a:r>
            <a:r>
              <a:rPr kumimoji="0" lang="en-US" sz="1600" b="0" i="0" u="none" strike="noStrike" kern="1200" cap="none" spc="0" normalizeH="0" baseline="30000" noProof="0">
                <a:ln>
                  <a:noFill/>
                </a:ln>
                <a:solidFill>
                  <a:srgbClr val="FFFFFF"/>
                </a:solidFill>
                <a:effectLst/>
                <a:uLnTx/>
                <a:uFillTx/>
                <a:ea typeface="+mn-ea"/>
                <a:cs typeface="Fira Sans Regular"/>
              </a:rPr>
              <a:t> Free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Solubility: </a:t>
            </a:r>
            <a:r>
              <a:rPr kumimoji="0" lang="en-US" sz="1600" b="0" i="0" u="none" strike="noStrike" kern="1200" cap="none" spc="0" normalizeH="0" baseline="30000" noProof="0">
                <a:ln>
                  <a:noFill/>
                </a:ln>
                <a:solidFill>
                  <a:srgbClr val="FFFFFF"/>
                </a:solidFill>
                <a:effectLst/>
                <a:uLnTx/>
                <a:uFillTx/>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Water soluble</a:t>
            </a:r>
          </a:p>
        </p:txBody>
      </p:sp>
      <p:sp>
        <p:nvSpPr>
          <p:cNvPr id="12" name="CasellaDiTesto 17">
            <a:extLst>
              <a:ext uri="{FF2B5EF4-FFF2-40B4-BE49-F238E27FC236}">
                <a16:creationId xmlns:a16="http://schemas.microsoft.com/office/drawing/2014/main" id="{91E11F62-4C90-8612-DCC5-9E1A88DBFE15}"/>
              </a:ext>
            </a:extLst>
          </p:cNvPr>
          <p:cNvSpPr txBox="1"/>
          <p:nvPr/>
        </p:nvSpPr>
        <p:spPr>
          <a:xfrm>
            <a:off x="4431717" y="4179384"/>
            <a:ext cx="1729641"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Target:</a:t>
            </a:r>
            <a:r>
              <a:rPr kumimoji="0" lang="en-US" sz="1600" b="0" i="0" u="none" strike="noStrike" kern="1200" cap="none" spc="0" normalizeH="0" baseline="30000" noProof="0">
                <a:ln>
                  <a:noFill/>
                </a:ln>
                <a:solidFill>
                  <a:srgbClr val="FFFFFF"/>
                </a:solidFill>
                <a:effectLst/>
                <a:uLnTx/>
                <a:uFillTx/>
                <a:ea typeface="+mn-ea"/>
                <a:cs typeface="Fira Sans Regular"/>
              </a:rPr>
              <a:t> Hair fiber and scalp</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Biodegradability: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Readily biodegradable</a:t>
            </a:r>
          </a:p>
        </p:txBody>
      </p:sp>
      <p:pic>
        <p:nvPicPr>
          <p:cNvPr id="21" name="Picture 20">
            <a:extLst>
              <a:ext uri="{FF2B5EF4-FFF2-40B4-BE49-F238E27FC236}">
                <a16:creationId xmlns:a16="http://schemas.microsoft.com/office/drawing/2014/main" id="{E3655CAE-48E3-4EFE-26E6-D1A601E9330D}"/>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940126" y="5259527"/>
            <a:ext cx="520249" cy="433060"/>
          </a:xfrm>
          <a:prstGeom prst="rect">
            <a:avLst/>
          </a:prstGeom>
        </p:spPr>
      </p:pic>
      <p:pic>
        <p:nvPicPr>
          <p:cNvPr id="23" name="Picture 22" descr="A picture containing drawing&#10;&#10;Description automatically generated">
            <a:extLst>
              <a:ext uri="{FF2B5EF4-FFF2-40B4-BE49-F238E27FC236}">
                <a16:creationId xmlns:a16="http://schemas.microsoft.com/office/drawing/2014/main" id="{ACE596C6-D7AD-7D27-137A-32C1ECDF2B1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56616" y="5239650"/>
            <a:ext cx="698239" cy="513206"/>
          </a:xfrm>
          <a:prstGeom prst="rect">
            <a:avLst/>
          </a:prstGeom>
        </p:spPr>
      </p:pic>
      <p:sp>
        <p:nvSpPr>
          <p:cNvPr id="29" name="Rectangle 28">
            <a:extLst>
              <a:ext uri="{FF2B5EF4-FFF2-40B4-BE49-F238E27FC236}">
                <a16:creationId xmlns:a16="http://schemas.microsoft.com/office/drawing/2014/main" id="{5E97A5FC-DA2E-215A-D28E-2A8A0F621623}"/>
              </a:ext>
            </a:extLst>
          </p:cNvPr>
          <p:cNvSpPr/>
          <p:nvPr/>
        </p:nvSpPr>
        <p:spPr>
          <a:xfrm>
            <a:off x="596092" y="6541352"/>
            <a:ext cx="7468679"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lumMod val="65000"/>
                  </a:srgbClr>
                </a:solidFill>
                <a:effectLst/>
                <a:uLnTx/>
                <a:uFillTx/>
                <a:ea typeface="Fira Sans" panose="020B0503050000020004" pitchFamily="34" charset="0"/>
                <a:cs typeface="+mn-cs"/>
              </a:rPr>
              <a:t>Quality for Life™ seal that guarantees the highest standards for Quality, Reliability, Traceability, and Sustainability.</a:t>
            </a:r>
          </a:p>
        </p:txBody>
      </p:sp>
      <p:pic>
        <p:nvPicPr>
          <p:cNvPr id="3" name="Graphic 2">
            <a:extLst>
              <a:ext uri="{FF2B5EF4-FFF2-40B4-BE49-F238E27FC236}">
                <a16:creationId xmlns:a16="http://schemas.microsoft.com/office/drawing/2014/main" id="{CF1E6D0C-E032-FBB9-D7FA-37F9A6226B69}"/>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082691" y="109062"/>
            <a:ext cx="569433" cy="571728"/>
          </a:xfrm>
          <a:prstGeom prst="rect">
            <a:avLst/>
          </a:prstGeom>
        </p:spPr>
      </p:pic>
      <p:sp>
        <p:nvSpPr>
          <p:cNvPr id="25" name="TextBox 24">
            <a:extLst>
              <a:ext uri="{FF2B5EF4-FFF2-40B4-BE49-F238E27FC236}">
                <a16:creationId xmlns:a16="http://schemas.microsoft.com/office/drawing/2014/main" id="{5A836334-BC28-7234-DAA4-01DC934F2258}"/>
              </a:ext>
            </a:extLst>
          </p:cNvPr>
          <p:cNvSpPr txBox="1"/>
          <p:nvPr/>
        </p:nvSpPr>
        <p:spPr>
          <a:xfrm>
            <a:off x="1372866" y="3384970"/>
            <a:ext cx="119089" cy="261610"/>
          </a:xfrm>
          <a:prstGeom prst="rect">
            <a:avLst/>
          </a:prstGeom>
          <a:noFill/>
        </p:spPr>
        <p:txBody>
          <a:bodyPr wrap="square" rtlCol="0">
            <a:spAutoFit/>
          </a:bodyPr>
          <a:lstStyle/>
          <a:p>
            <a:r>
              <a:rPr lang="en-US" sz="1100" b="1">
                <a:solidFill>
                  <a:schemeClr val="bg1"/>
                </a:solidFill>
              </a:rPr>
              <a:t>1</a:t>
            </a:r>
          </a:p>
        </p:txBody>
      </p:sp>
      <p:pic>
        <p:nvPicPr>
          <p:cNvPr id="28" name="Picture 27">
            <a:extLst>
              <a:ext uri="{FF2B5EF4-FFF2-40B4-BE49-F238E27FC236}">
                <a16:creationId xmlns:a16="http://schemas.microsoft.com/office/drawing/2014/main" id="{C87E6EE8-33D7-67D1-9C9A-EA54C31D9B5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544786" y="5235470"/>
            <a:ext cx="513206" cy="513206"/>
          </a:xfrm>
          <a:prstGeom prst="rect">
            <a:avLst/>
          </a:prstGeom>
        </p:spPr>
      </p:pic>
      <p:pic>
        <p:nvPicPr>
          <p:cNvPr id="1030" name="Picture 6">
            <a:extLst>
              <a:ext uri="{FF2B5EF4-FFF2-40B4-BE49-F238E27FC236}">
                <a16:creationId xmlns:a16="http://schemas.microsoft.com/office/drawing/2014/main" id="{30F5F30D-D6A3-9E3B-6D38-E59F1CC65D2B}"/>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190891" y="5260168"/>
            <a:ext cx="457977" cy="48850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E9BA9AC7-CE70-8B86-A25F-42209A87DF0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941897" y="5259527"/>
            <a:ext cx="328546" cy="490368"/>
          </a:xfrm>
          <a:prstGeom prst="rect">
            <a:avLst/>
          </a:prstGeom>
          <a:noFill/>
          <a:extLst>
            <a:ext uri="{909E8E84-426E-40DD-AFC4-6F175D3DCCD1}">
              <a14:hiddenFill xmlns:a14="http://schemas.microsoft.com/office/drawing/2010/main">
                <a:solidFill>
                  <a:srgbClr val="FFFFFF"/>
                </a:solidFill>
              </a14:hiddenFill>
            </a:ext>
          </a:extLst>
        </p:spPr>
      </p:pic>
      <p:sp>
        <p:nvSpPr>
          <p:cNvPr id="13" name="CaixaDeTexto 47">
            <a:extLst>
              <a:ext uri="{FF2B5EF4-FFF2-40B4-BE49-F238E27FC236}">
                <a16:creationId xmlns:a16="http://schemas.microsoft.com/office/drawing/2014/main" id="{9544DFFC-8389-6B7B-2562-C6B043509A65}"/>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1. See “Hair Care from Scalp to Tip” master presentation for more information </a:t>
            </a:r>
            <a:endParaRPr kumimoji="0" lang="en-US" sz="1000" b="0" i="0" u="none" strike="noStrike" kern="1200" cap="none" spc="0" normalizeH="0" baseline="0">
              <a:ln>
                <a:noFill/>
              </a:ln>
              <a:solidFill>
                <a:prstClr val="black">
                  <a:lumMod val="50000"/>
                  <a:lumOff val="50000"/>
                </a:prstClr>
              </a:solidFill>
              <a:effectLst/>
              <a:uLnTx/>
              <a:uFillTx/>
              <a:ea typeface="+mn-ea"/>
              <a:cs typeface="+mn-cs"/>
            </a:endParaRPr>
          </a:p>
        </p:txBody>
      </p:sp>
      <p:pic>
        <p:nvPicPr>
          <p:cNvPr id="22" name="Graphic 21">
            <a:extLst>
              <a:ext uri="{FF2B5EF4-FFF2-40B4-BE49-F238E27FC236}">
                <a16:creationId xmlns:a16="http://schemas.microsoft.com/office/drawing/2014/main" id="{9455145B-913C-8A16-4217-9931846D6768}"/>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1092003" y="755589"/>
            <a:ext cx="582836" cy="585477"/>
          </a:xfrm>
          <a:prstGeom prst="rect">
            <a:avLst/>
          </a:prstGeom>
        </p:spPr>
      </p:pic>
    </p:spTree>
    <p:extLst>
      <p:ext uri="{BB962C8B-B14F-4D97-AF65-F5344CB8AC3E}">
        <p14:creationId xmlns:p14="http://schemas.microsoft.com/office/powerpoint/2010/main" val="18046337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erson with short blonde hair&#10;&#10;Description automatically generated">
            <a:extLst>
              <a:ext uri="{FF2B5EF4-FFF2-40B4-BE49-F238E27FC236}">
                <a16:creationId xmlns:a16="http://schemas.microsoft.com/office/drawing/2014/main" id="{ED57BDA3-2D4A-FCDB-1CEE-E193A21EE7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96564" y="8656"/>
            <a:ext cx="5203371" cy="6858000"/>
          </a:xfrm>
          <a:prstGeom prst="rect">
            <a:avLst/>
          </a:prstGeom>
        </p:spPr>
      </p:pic>
      <p:pic>
        <p:nvPicPr>
          <p:cNvPr id="4" name="Picture 3">
            <a:extLst>
              <a:ext uri="{FF2B5EF4-FFF2-40B4-BE49-F238E27FC236}">
                <a16:creationId xmlns:a16="http://schemas.microsoft.com/office/drawing/2014/main" id="{CF681CA5-7E87-57F2-B77A-B237D1CC9C3A}"/>
              </a:ext>
            </a:extLst>
          </p:cNvPr>
          <p:cNvPicPr>
            <a:picLocks noChangeAspect="1"/>
          </p:cNvPicPr>
          <p:nvPr/>
        </p:nvPicPr>
        <p:blipFill>
          <a:blip r:embed="rId4" cstate="screen">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7388" b="89988" l="9916" r="91781">
                        <a14:foregroundMark x1="48504" y1="8155" x2="51388" y2="8155"/>
                        <a14:foregroundMark x1="43411" y1="10698" x2="44974" y2="17360"/>
                        <a14:foregroundMark x1="64430" y1="14413" x2="64942" y2="10335"/>
                        <a14:foregroundMark x1="90649" y1="49616" x2="91835" y2="50222"/>
                        <a14:foregroundMark x1="65616" y1="7792" x2="65616" y2="7792"/>
                        <a14:foregroundMark x1="50606" y1="7388" x2="53085" y2="7994"/>
                        <a14:foregroundMark x1="42630" y1="10698" x2="43169" y2="11869"/>
                      </a14:backgroundRemoval>
                    </a14:imgEffect>
                  </a14:imgLayer>
                </a14:imgProps>
              </a:ext>
              <a:ext uri="{28A0092B-C50C-407E-A947-70E740481C1C}">
                <a14:useLocalDpi xmlns:a14="http://schemas.microsoft.com/office/drawing/2010/main"/>
              </a:ext>
            </a:extLst>
          </a:blip>
          <a:stretch>
            <a:fillRect/>
          </a:stretch>
        </p:blipFill>
        <p:spPr>
          <a:xfrm>
            <a:off x="5473704" y="8656"/>
            <a:ext cx="1592600" cy="1063031"/>
          </a:xfrm>
          <a:prstGeom prst="rect">
            <a:avLst/>
          </a:prstGeom>
        </p:spPr>
      </p:pic>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66</a:t>
            </a:fld>
            <a:endParaRPr kumimoji="0" lang="en-US" sz="1300" b="0" i="0" u="none" strike="noStrike" kern="1200" cap="none" spc="0" normalizeH="0" baseline="0" noProof="0">
              <a:ln>
                <a:noFill/>
              </a:ln>
              <a:solidFill>
                <a:prstClr val="black"/>
              </a:solidFill>
              <a:effectLst/>
              <a:uLnTx/>
              <a:uFillTx/>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2274"/>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b="1" i="1">
                <a:solidFill>
                  <a:srgbClr val="9138B0"/>
                </a:solidFill>
                <a:latin typeface="+mn-lt"/>
              </a:rPr>
              <a:t>l</a:t>
            </a:r>
            <a:r>
              <a:rPr kumimoji="0" lang="en-US" sz="3200" b="1" i="1" u="none" strike="noStrike" kern="1200" cap="none" spc="0" normalizeH="0" baseline="0" noProof="0" err="1">
                <a:ln>
                  <a:noFill/>
                </a:ln>
                <a:solidFill>
                  <a:srgbClr val="9138B0"/>
                </a:solidFill>
                <a:effectLst/>
                <a:uLnTx/>
                <a:uFillTx/>
                <a:latin typeface="+mn-lt"/>
                <a:ea typeface="+mj-ea"/>
                <a:cs typeface="+mj-cs"/>
              </a:rPr>
              <a:t>ife’sGLA</a:t>
            </a:r>
            <a:r>
              <a:rPr kumimoji="0" lang="en-US" sz="3200" b="1" i="0" u="none" strike="noStrike" kern="1200" cap="none" spc="0" normalizeH="0" baseline="0" noProof="0">
                <a:ln>
                  <a:noFill/>
                </a:ln>
                <a:solidFill>
                  <a:srgbClr val="9138B0"/>
                </a:solidFill>
                <a:effectLst/>
                <a:uLnTx/>
                <a:uFillTx/>
                <a:latin typeface="+mn-lt"/>
                <a:ea typeface="+mj-ea"/>
                <a:cs typeface="+mj-cs"/>
              </a:rPr>
              <a:t>™ ‘10’ n-6 Oil</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257954" y="672329"/>
            <a:ext cx="7666846"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58166D"/>
                </a:solidFill>
                <a:effectLst/>
                <a:uLnTx/>
                <a:uFillTx/>
                <a:ea typeface="+mn-ea"/>
                <a:cs typeface="+mn-cs"/>
              </a:rPr>
              <a:t>Prepared by extraction of oil from seeds of Oenothera plant or Evening Primrose (9% GLA)</a:t>
            </a:r>
          </a:p>
        </p:txBody>
      </p:sp>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7" cstate="screen">
            <a:alphaModFix amt="35000"/>
            <a:duotone>
              <a:prstClr val="black"/>
              <a:srgbClr val="418F2D">
                <a:tint val="45000"/>
                <a:satMod val="400000"/>
              </a:srgbClr>
            </a:duotone>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p:blipFill>
        <p:spPr>
          <a:xfrm>
            <a:off x="353579" y="1471528"/>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KEY BENEFIT</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308354"/>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dirty="0">
                <a:ln>
                  <a:noFill/>
                </a:ln>
                <a:solidFill>
                  <a:prstClr val="white"/>
                </a:solidFill>
                <a:effectLst/>
                <a:uLnTx/>
                <a:uFillTx/>
                <a:ea typeface="+mn-ea"/>
                <a:cs typeface="Fira Sans Regular"/>
              </a:rPr>
              <a:t>INCI NAME</a:t>
            </a:r>
          </a:p>
          <a:p>
            <a:pPr marL="0" marR="0" lvl="0" indent="0" algn="l" defTabSz="914400" rtl="0" eaLnBrk="1" fontAlgn="auto" latinLnBrk="0" hangingPunct="1">
              <a:lnSpc>
                <a:spcPts val="1220"/>
              </a:lnSpc>
              <a:spcBef>
                <a:spcPts val="0"/>
              </a:spcBef>
              <a:spcAft>
                <a:spcPts val="0"/>
              </a:spcAft>
              <a:buClrTx/>
              <a:buSzTx/>
              <a:buFontTx/>
              <a:buNone/>
              <a:tabLst/>
              <a:defRPr/>
            </a:pPr>
            <a:r>
              <a:rPr lang="en-US" sz="1600" b="1" baseline="30000" dirty="0">
                <a:solidFill>
                  <a:prstClr val="white"/>
                </a:solidFill>
                <a:cs typeface="Fira Sans Regular"/>
              </a:rPr>
              <a:t>ACTIVE</a:t>
            </a:r>
            <a:endParaRPr kumimoji="0" lang="en-US" sz="1600" b="1" i="0" u="none" strike="noStrike" kern="1200" cap="none" spc="0" normalizeH="0" baseline="30000" noProof="0" dirty="0">
              <a:ln>
                <a:noFill/>
              </a:ln>
              <a:solidFill>
                <a:prstClr val="white"/>
              </a:solidFill>
              <a:effectLst/>
              <a:uLnTx/>
              <a:uFillTx/>
              <a:ea typeface="+mn-ea"/>
              <a:cs typeface="Fira Sans Regular"/>
            </a:endParaRP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DESCRIPTION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TECHNICAL</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CERTIFICATION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5" name="CasellaDiTesto 18">
            <a:extLst>
              <a:ext uri="{FF2B5EF4-FFF2-40B4-BE49-F238E27FC236}">
                <a16:creationId xmlns:a16="http://schemas.microsoft.com/office/drawing/2014/main" id="{CD33D52B-56DF-39D1-E34F-EB6B28765578}"/>
              </a:ext>
            </a:extLst>
          </p:cNvPr>
          <p:cNvSpPr txBox="1"/>
          <p:nvPr/>
        </p:nvSpPr>
        <p:spPr>
          <a:xfrm>
            <a:off x="1788337" y="1858663"/>
            <a:ext cx="4195325" cy="154466"/>
          </a:xfrm>
          <a:prstGeom prst="rect">
            <a:avLst/>
          </a:prstGeom>
          <a:noFill/>
        </p:spPr>
        <p:txBody>
          <a:bodyPr wrap="square" lIns="0" tIns="0" rIns="0" bIns="0" rtlCol="0">
            <a:spAutoFit/>
          </a:bodyPr>
          <a:lstStyle/>
          <a:p>
            <a:pPr marL="0" algn="l" defTabSz="914400" rtl="0" eaLnBrk="1" latinLnBrk="0" hangingPunct="1">
              <a:lnSpc>
                <a:spcPts val="1200"/>
              </a:lnSpc>
            </a:pPr>
            <a:r>
              <a:rPr lang="en-US" sz="800" kern="1200" dirty="0">
                <a:solidFill>
                  <a:srgbClr val="F2D0AC"/>
                </a:solidFill>
                <a:effectLst/>
                <a:latin typeface="DM Sans" pitchFamily="2" charset="77"/>
                <a:ea typeface="Trebuchet MS" panose="020B0603020202020204" pitchFamily="34" charset="0"/>
                <a:cs typeface="Times New Roman" panose="02020603050405020304" pitchFamily="18" charset="0"/>
              </a:rPr>
              <a:t>,</a:t>
            </a:r>
            <a:r>
              <a:rPr kumimoji="0" lang="en-US" sz="1600" b="1" i="0" u="none" strike="noStrike" kern="1200" cap="none" spc="0" normalizeH="0" baseline="30000" noProof="0" dirty="0">
                <a:ln>
                  <a:noFill/>
                </a:ln>
                <a:solidFill>
                  <a:srgbClr val="FFFFFF"/>
                </a:solidFill>
                <a:effectLst/>
                <a:uLnTx/>
                <a:uFillTx/>
                <a:ea typeface="+mn-ea"/>
                <a:cs typeface="Fira Sans Regular"/>
              </a:rPr>
              <a:t>Oenothera </a:t>
            </a:r>
            <a:r>
              <a:rPr kumimoji="0" lang="en-US" sz="1600" b="1" i="0" u="none" strike="noStrike" kern="1200" cap="none" spc="0" normalizeH="0" baseline="30000" noProof="0" dirty="0" err="1">
                <a:ln>
                  <a:noFill/>
                </a:ln>
                <a:solidFill>
                  <a:srgbClr val="FFFFFF"/>
                </a:solidFill>
                <a:effectLst/>
                <a:uLnTx/>
                <a:uFillTx/>
                <a:ea typeface="+mn-ea"/>
                <a:cs typeface="Fira Sans Regular"/>
              </a:rPr>
              <a:t>Biennis</a:t>
            </a:r>
            <a:r>
              <a:rPr lang="en-US" sz="1600" b="1" baseline="30000" dirty="0">
                <a:solidFill>
                  <a:srgbClr val="FFFFFF"/>
                </a:solidFill>
                <a:cs typeface="Fira Sans Regular"/>
              </a:rPr>
              <a:t> </a:t>
            </a:r>
            <a:r>
              <a:rPr kumimoji="0" lang="en-US" sz="1600" b="1" i="0" u="none" strike="noStrike" kern="1200" cap="none" spc="0" normalizeH="0" baseline="30000" noProof="0" dirty="0">
                <a:ln>
                  <a:noFill/>
                </a:ln>
                <a:solidFill>
                  <a:srgbClr val="FFFFFF"/>
                </a:solidFill>
                <a:effectLst/>
                <a:uLnTx/>
                <a:uFillTx/>
                <a:ea typeface="+mn-ea"/>
                <a:cs typeface="Fira Sans Regular"/>
              </a:rPr>
              <a:t>Seed Extract </a:t>
            </a:r>
          </a:p>
        </p:txBody>
      </p:sp>
      <p:sp>
        <p:nvSpPr>
          <p:cNvPr id="6" name="CasellaDiTesto 19">
            <a:extLst>
              <a:ext uri="{FF2B5EF4-FFF2-40B4-BE49-F238E27FC236}">
                <a16:creationId xmlns:a16="http://schemas.microsoft.com/office/drawing/2014/main" id="{0012CA8F-6691-7AC8-F825-29505D8B94BE}"/>
              </a:ext>
            </a:extLst>
          </p:cNvPr>
          <p:cNvSpPr txBox="1"/>
          <p:nvPr/>
        </p:nvSpPr>
        <p:spPr>
          <a:xfrm>
            <a:off x="1788337" y="2602950"/>
            <a:ext cx="4005905" cy="32829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Prepared by extraction of oil from seeds of Oenothera plant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Evening primrose (9% GLA)</a:t>
            </a:r>
          </a:p>
        </p:txBody>
      </p:sp>
      <p:sp>
        <p:nvSpPr>
          <p:cNvPr id="8" name="CasellaDiTesto 17">
            <a:extLst>
              <a:ext uri="{FF2B5EF4-FFF2-40B4-BE49-F238E27FC236}">
                <a16:creationId xmlns:a16="http://schemas.microsoft.com/office/drawing/2014/main" id="{EC80907C-7370-D5C5-5BB2-83E45F024DBD}"/>
              </a:ext>
            </a:extLst>
          </p:cNvPr>
          <p:cNvSpPr txBox="1"/>
          <p:nvPr/>
        </p:nvSpPr>
        <p:spPr>
          <a:xfrm>
            <a:off x="1788337" y="3256028"/>
            <a:ext cx="2006960" cy="82073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Anti-breakage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Anti- frizz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Conditioning/ Ease of Combing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Split-ends reduction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Shine </a:t>
            </a:r>
          </a:p>
        </p:txBody>
      </p:sp>
      <p:sp>
        <p:nvSpPr>
          <p:cNvPr id="9" name="CasellaDiTesto 33">
            <a:extLst>
              <a:ext uri="{FF2B5EF4-FFF2-40B4-BE49-F238E27FC236}">
                <a16:creationId xmlns:a16="http://schemas.microsoft.com/office/drawing/2014/main" id="{99DA7F69-CA6A-ED26-5A8D-F01BFF138EFC}"/>
              </a:ext>
            </a:extLst>
          </p:cNvPr>
          <p:cNvSpPr txBox="1"/>
          <p:nvPr/>
        </p:nvSpPr>
        <p:spPr>
          <a:xfrm>
            <a:off x="1788337" y="4223723"/>
            <a:ext cx="1232710" cy="469937"/>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Form:</a:t>
            </a:r>
            <a:r>
              <a:rPr kumimoji="0" lang="en-US" sz="1600" b="0" i="0" u="none" strike="noStrike" kern="1200" cap="none" spc="0" normalizeH="0" baseline="30000" noProof="0">
                <a:ln>
                  <a:noFill/>
                </a:ln>
                <a:solidFill>
                  <a:srgbClr val="FFFFFF"/>
                </a:solidFill>
                <a:effectLst/>
                <a:uLnTx/>
                <a:uFillTx/>
                <a:ea typeface="+mn-ea"/>
                <a:cs typeface="Fira Sans Regular"/>
              </a:rPr>
              <a:t> Liquid</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Use level:</a:t>
            </a:r>
            <a:r>
              <a:rPr kumimoji="0" lang="en-US" sz="1600" b="0" i="0" u="none" strike="noStrike" kern="1200" cap="none" spc="0" normalizeH="0" baseline="30000" noProof="0">
                <a:ln>
                  <a:noFill/>
                </a:ln>
                <a:solidFill>
                  <a:srgbClr val="FFFFFF"/>
                </a:solidFill>
                <a:effectLst/>
                <a:uLnTx/>
                <a:uFillTx/>
                <a:ea typeface="+mn-ea"/>
                <a:cs typeface="Fira Sans Regular"/>
              </a:rPr>
              <a:t> Up to 8%</a:t>
            </a:r>
          </a:p>
        </p:txBody>
      </p:sp>
      <p:sp>
        <p:nvSpPr>
          <p:cNvPr id="10" name="CasellaDiTesto 34">
            <a:extLst>
              <a:ext uri="{FF2B5EF4-FFF2-40B4-BE49-F238E27FC236}">
                <a16:creationId xmlns:a16="http://schemas.microsoft.com/office/drawing/2014/main" id="{3C7B1905-37FC-66A1-5582-BEFCC948B438}"/>
              </a:ext>
            </a:extLst>
          </p:cNvPr>
          <p:cNvSpPr txBox="1"/>
          <p:nvPr/>
        </p:nvSpPr>
        <p:spPr>
          <a:xfrm>
            <a:off x="3332742" y="4223723"/>
            <a:ext cx="1184620"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Preservative:</a:t>
            </a:r>
            <a:r>
              <a:rPr kumimoji="0" lang="en-US" sz="1600" b="0" i="0" u="none" strike="noStrike" kern="1200" cap="none" spc="0" normalizeH="0" baseline="30000" noProof="0">
                <a:ln>
                  <a:noFill/>
                </a:ln>
                <a:solidFill>
                  <a:srgbClr val="FFFFFF"/>
                </a:solidFill>
                <a:effectLst/>
                <a:uLnTx/>
                <a:uFillTx/>
                <a:ea typeface="+mn-ea"/>
                <a:cs typeface="Fira Sans Regular"/>
              </a:rPr>
              <a:t> Free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Solubility: </a:t>
            </a:r>
            <a:r>
              <a:rPr kumimoji="0" lang="en-US" sz="1600" b="0" i="0" u="none" strike="noStrike" kern="1200" cap="none" spc="0" normalizeH="0" baseline="30000" noProof="0">
                <a:ln>
                  <a:noFill/>
                </a:ln>
                <a:solidFill>
                  <a:srgbClr val="FFFFFF"/>
                </a:solidFill>
                <a:effectLst/>
                <a:uLnTx/>
                <a:uFillTx/>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Oil soluble</a:t>
            </a:r>
          </a:p>
        </p:txBody>
      </p:sp>
      <p:sp>
        <p:nvSpPr>
          <p:cNvPr id="11" name="CasellaDiTesto 35">
            <a:extLst>
              <a:ext uri="{FF2B5EF4-FFF2-40B4-BE49-F238E27FC236}">
                <a16:creationId xmlns:a16="http://schemas.microsoft.com/office/drawing/2014/main" id="{38EB29B3-FBB0-D64D-4D1F-7F1970DD3FD3}"/>
              </a:ext>
            </a:extLst>
          </p:cNvPr>
          <p:cNvSpPr txBox="1"/>
          <p:nvPr/>
        </p:nvSpPr>
        <p:spPr>
          <a:xfrm>
            <a:off x="4760006" y="4223723"/>
            <a:ext cx="1415452"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dirty="0">
                <a:ln>
                  <a:noFill/>
                </a:ln>
                <a:solidFill>
                  <a:srgbClr val="FFFFFF"/>
                </a:solidFill>
                <a:effectLst/>
                <a:uLnTx/>
                <a:uFillTx/>
                <a:ea typeface="+mn-ea"/>
                <a:cs typeface="Fira Sans Regular"/>
              </a:rPr>
              <a:t>Target:</a:t>
            </a:r>
            <a:r>
              <a:rPr kumimoji="0" lang="en-US" sz="1600" b="0" i="0" u="none" strike="noStrike" kern="1200" cap="none" spc="0" normalizeH="0" baseline="30000" noProof="0" dirty="0">
                <a:ln>
                  <a:noFill/>
                </a:ln>
                <a:solidFill>
                  <a:srgbClr val="FFFFFF"/>
                </a:solidFill>
                <a:effectLst/>
                <a:uLnTx/>
                <a:uFillTx/>
                <a:ea typeface="+mn-ea"/>
                <a:cs typeface="Fira Sans Regular"/>
              </a:rPr>
              <a:t>  Hair fiber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dirty="0">
                <a:ln>
                  <a:noFill/>
                </a:ln>
                <a:solidFill>
                  <a:srgbClr val="FFFFFF"/>
                </a:solidFill>
                <a:effectLst/>
                <a:uLnTx/>
                <a:uFillTx/>
                <a:ea typeface="+mn-ea"/>
                <a:cs typeface="Fira Sans Regular"/>
              </a:rPr>
              <a:t>Biodegradability: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dirty="0">
                <a:ln>
                  <a:noFill/>
                </a:ln>
                <a:solidFill>
                  <a:srgbClr val="FFFFFF"/>
                </a:solidFill>
                <a:effectLst/>
                <a:uLnTx/>
                <a:uFillTx/>
                <a:ea typeface="+mn-ea"/>
                <a:cs typeface="Fira Sans Regular"/>
              </a:rPr>
              <a:t>Readily biodegradable</a:t>
            </a:r>
          </a:p>
        </p:txBody>
      </p:sp>
      <p:pic>
        <p:nvPicPr>
          <p:cNvPr id="12" name="Picture 11">
            <a:extLst>
              <a:ext uri="{FF2B5EF4-FFF2-40B4-BE49-F238E27FC236}">
                <a16:creationId xmlns:a16="http://schemas.microsoft.com/office/drawing/2014/main" id="{761C95A7-7123-D64B-2097-6D627AFF439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788337" y="5213443"/>
            <a:ext cx="520249" cy="433060"/>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id="{C4DB500C-D77E-5028-52DD-77686A50B18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021141" y="5151016"/>
            <a:ext cx="698239" cy="513206"/>
          </a:xfrm>
          <a:prstGeom prst="rect">
            <a:avLst/>
          </a:prstGeom>
        </p:spPr>
      </p:pic>
      <p:pic>
        <p:nvPicPr>
          <p:cNvPr id="13" name="Graphic 12">
            <a:extLst>
              <a:ext uri="{FF2B5EF4-FFF2-40B4-BE49-F238E27FC236}">
                <a16:creationId xmlns:a16="http://schemas.microsoft.com/office/drawing/2014/main" id="{0FBDD0FB-CA07-5528-6748-BC577DAA659B}"/>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768327" y="5164261"/>
            <a:ext cx="698239" cy="530662"/>
          </a:xfrm>
          <a:prstGeom prst="rect">
            <a:avLst/>
          </a:prstGeom>
        </p:spPr>
      </p:pic>
      <p:pic>
        <p:nvPicPr>
          <p:cNvPr id="3" name="Graphic 2">
            <a:extLst>
              <a:ext uri="{FF2B5EF4-FFF2-40B4-BE49-F238E27FC236}">
                <a16:creationId xmlns:a16="http://schemas.microsoft.com/office/drawing/2014/main" id="{61C2BE62-3E02-0A1C-4C34-DF67AE5DDB5D}"/>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282122" y="1395078"/>
            <a:ext cx="556299" cy="558541"/>
          </a:xfrm>
          <a:prstGeom prst="rect">
            <a:avLst/>
          </a:prstGeom>
        </p:spPr>
      </p:pic>
      <p:pic>
        <p:nvPicPr>
          <p:cNvPr id="23" name="Graphic 22">
            <a:extLst>
              <a:ext uri="{FF2B5EF4-FFF2-40B4-BE49-F238E27FC236}">
                <a16:creationId xmlns:a16="http://schemas.microsoft.com/office/drawing/2014/main" id="{655504FC-82BE-C90F-4320-02C57BC8B85B}"/>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1275555" y="65588"/>
            <a:ext cx="569433" cy="571728"/>
          </a:xfrm>
          <a:prstGeom prst="rect">
            <a:avLst/>
          </a:prstGeom>
        </p:spPr>
      </p:pic>
      <p:pic>
        <p:nvPicPr>
          <p:cNvPr id="28" name="Graphic 27">
            <a:extLst>
              <a:ext uri="{FF2B5EF4-FFF2-40B4-BE49-F238E27FC236}">
                <a16:creationId xmlns:a16="http://schemas.microsoft.com/office/drawing/2014/main" id="{35A6AFEB-7B8A-AE8E-114A-B8F7D57D3634}"/>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1275555" y="737254"/>
            <a:ext cx="569433" cy="571728"/>
          </a:xfrm>
          <a:prstGeom prst="rect">
            <a:avLst/>
          </a:prstGeom>
        </p:spPr>
      </p:pic>
      <p:sp>
        <p:nvSpPr>
          <p:cNvPr id="24" name="TextBox 23">
            <a:extLst>
              <a:ext uri="{FF2B5EF4-FFF2-40B4-BE49-F238E27FC236}">
                <a16:creationId xmlns:a16="http://schemas.microsoft.com/office/drawing/2014/main" id="{E16772F6-D4E4-FCA3-BCAB-A03F455D1C35}"/>
              </a:ext>
            </a:extLst>
          </p:cNvPr>
          <p:cNvSpPr txBox="1"/>
          <p:nvPr/>
        </p:nvSpPr>
        <p:spPr>
          <a:xfrm>
            <a:off x="1372866" y="3384970"/>
            <a:ext cx="119089" cy="261610"/>
          </a:xfrm>
          <a:prstGeom prst="rect">
            <a:avLst/>
          </a:prstGeom>
          <a:noFill/>
        </p:spPr>
        <p:txBody>
          <a:bodyPr wrap="square" rtlCol="0">
            <a:spAutoFit/>
          </a:bodyPr>
          <a:lstStyle/>
          <a:p>
            <a:r>
              <a:rPr lang="en-US" sz="1100" b="1">
                <a:solidFill>
                  <a:schemeClr val="bg1"/>
                </a:solidFill>
              </a:rPr>
              <a:t>1</a:t>
            </a:r>
          </a:p>
        </p:txBody>
      </p:sp>
      <p:sp>
        <p:nvSpPr>
          <p:cNvPr id="21" name="CaixaDeTexto 47">
            <a:extLst>
              <a:ext uri="{FF2B5EF4-FFF2-40B4-BE49-F238E27FC236}">
                <a16:creationId xmlns:a16="http://schemas.microsoft.com/office/drawing/2014/main" id="{848A3AC0-1A93-67D3-96FE-F57F353C0C9E}"/>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1. See “Hair Care from Scalp to Tip” master presentation for more information </a:t>
            </a:r>
            <a:endParaRPr kumimoji="0" lang="en-US" sz="1000" b="0" i="0" u="none" strike="noStrike" kern="1200" cap="none" spc="0" normalizeH="0" baseline="0">
              <a:ln>
                <a:noFill/>
              </a:ln>
              <a:solidFill>
                <a:prstClr val="black">
                  <a:lumMod val="50000"/>
                  <a:lumOff val="50000"/>
                </a:prstClr>
              </a:solidFill>
              <a:effectLst/>
              <a:uLnTx/>
              <a:uFillTx/>
              <a:ea typeface="+mn-ea"/>
              <a:cs typeface="+mn-cs"/>
            </a:endParaRPr>
          </a:p>
        </p:txBody>
      </p:sp>
      <p:pic>
        <p:nvPicPr>
          <p:cNvPr id="29" name="Picture 28">
            <a:extLst>
              <a:ext uri="{FF2B5EF4-FFF2-40B4-BE49-F238E27FC236}">
                <a16:creationId xmlns:a16="http://schemas.microsoft.com/office/drawing/2014/main" id="{9B0F80DB-33C9-1683-A415-60106420E196}"/>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397675" y="5179789"/>
            <a:ext cx="535763" cy="547939"/>
          </a:xfrm>
          <a:prstGeom prst="rect">
            <a:avLst/>
          </a:prstGeom>
        </p:spPr>
      </p:pic>
    </p:spTree>
    <p:extLst>
      <p:ext uri="{BB962C8B-B14F-4D97-AF65-F5344CB8AC3E}">
        <p14:creationId xmlns:p14="http://schemas.microsoft.com/office/powerpoint/2010/main" val="21175212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lang="en-US" sz="1300" b="0" i="0" u="none" strike="noStrike" kern="1200" cap="none" spc="0" normalizeH="0" baseline="0">
              <a:ln>
                <a:noFill/>
              </a:ln>
              <a:solidFill>
                <a:prstClr val="black"/>
              </a:solidFill>
              <a:effectLst/>
              <a:uLnTx/>
              <a:uFillTx/>
              <a:ea typeface="+mn-ea"/>
              <a:cs typeface="+mn-cs"/>
            </a:endParaRP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4" cstate="screen">
            <a:alphaModFix amt="35000"/>
            <a:duotone>
              <a:prstClr val="black"/>
              <a:srgbClr val="418F2D">
                <a:tint val="45000"/>
                <a:satMod val="400000"/>
              </a:srgbClr>
            </a:duotone>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p:blipFill>
        <p:spPr>
          <a:xfrm>
            <a:off x="344483" y="1478735"/>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ea typeface="+mn-ea"/>
                <a:cs typeface="Fira Sans Regular"/>
              </a:rPr>
              <a:t>KEY BENEFIT</a:t>
            </a:r>
            <a:endParaRPr kumimoji="0" lang="en-US" sz="1600" b="1" i="0" u="none" strike="noStrike" kern="1200" cap="none" spc="0" normalizeH="0" baseline="0">
              <a:ln>
                <a:noFill/>
              </a:ln>
              <a:solidFill>
                <a:prstClr val="white"/>
              </a:solidFill>
              <a:effectLst/>
              <a:uLnTx/>
              <a:uFillTx/>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154466"/>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ea typeface="+mn-ea"/>
                <a:cs typeface="Fira Sans Regular"/>
              </a:rPr>
              <a:t>INCI NAME</a:t>
            </a: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ea typeface="+mn-ea"/>
                <a:cs typeface="Fira Sans Regular"/>
              </a:rPr>
              <a:t>DESCRIPTION</a:t>
            </a:r>
            <a:endParaRPr kumimoji="0" lang="en-US" sz="1600" b="1" i="0" u="none" strike="noStrike" kern="1200" cap="none" spc="0" normalizeH="0" baseline="0">
              <a:ln>
                <a:noFill/>
              </a:ln>
              <a:solidFill>
                <a:prstClr val="white"/>
              </a:solidFill>
              <a:effectLst/>
              <a:uLnTx/>
              <a:uFillTx/>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ea typeface="+mn-ea"/>
                <a:cs typeface="Fira Sans Regular"/>
              </a:rPr>
              <a:t>TECHNICAL</a:t>
            </a:r>
            <a:endParaRPr kumimoji="0" lang="en-US" sz="1600" b="1" i="0" u="none" strike="noStrike" kern="1200" cap="none" spc="0" normalizeH="0" baseline="0">
              <a:ln>
                <a:noFill/>
              </a:ln>
              <a:solidFill>
                <a:prstClr val="white"/>
              </a:solidFill>
              <a:effectLst/>
              <a:uLnTx/>
              <a:uFillTx/>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ea typeface="+mn-ea"/>
                <a:cs typeface="Fira Sans Regular"/>
              </a:rPr>
              <a:t>CERTIFICATION</a:t>
            </a:r>
            <a:endParaRPr kumimoji="0" lang="en-US" sz="1600" b="1" i="0" u="none" strike="noStrike" kern="1200" cap="none" spc="0" normalizeH="0" baseline="0">
              <a:ln>
                <a:noFill/>
              </a:ln>
              <a:solidFill>
                <a:prstClr val="white"/>
              </a:solidFill>
              <a:effectLst/>
              <a:uLnTx/>
              <a:uFillTx/>
              <a:ea typeface="+mn-ea"/>
              <a:cs typeface="Fira Sans Regular"/>
            </a:endParaRPr>
          </a:p>
        </p:txBody>
      </p:sp>
      <p:sp>
        <p:nvSpPr>
          <p:cNvPr id="4" name="Title 18">
            <a:extLst>
              <a:ext uri="{FF2B5EF4-FFF2-40B4-BE49-F238E27FC236}">
                <a16:creationId xmlns:a16="http://schemas.microsoft.com/office/drawing/2014/main" id="{3AC0B1DF-3687-962D-1655-38693C204FDD}"/>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9138B0"/>
                </a:solidFill>
                <a:effectLst/>
                <a:uLnTx/>
                <a:uFillTx/>
                <a:latin typeface="+mn-lt"/>
                <a:ea typeface="+mj-ea"/>
                <a:cs typeface="+mj-cs"/>
              </a:rPr>
              <a:t>Argan Oil</a:t>
            </a:r>
          </a:p>
        </p:txBody>
      </p:sp>
      <p:pic>
        <p:nvPicPr>
          <p:cNvPr id="40" name="Immagine 32" descr="logo Q.png">
            <a:extLst>
              <a:ext uri="{FF2B5EF4-FFF2-40B4-BE49-F238E27FC236}">
                <a16:creationId xmlns:a16="http://schemas.microsoft.com/office/drawing/2014/main" id="{739C77DE-8027-896A-8109-506E0333C86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853491" y="-32241"/>
            <a:ext cx="1156512" cy="1341066"/>
          </a:xfrm>
          <a:prstGeom prst="rect">
            <a:avLst/>
          </a:prstGeom>
        </p:spPr>
      </p:pic>
      <p:pic>
        <p:nvPicPr>
          <p:cNvPr id="6" name="Picture 5" descr="A person with curly hair&#10;&#10;Description automatically generated">
            <a:extLst>
              <a:ext uri="{FF2B5EF4-FFF2-40B4-BE49-F238E27FC236}">
                <a16:creationId xmlns:a16="http://schemas.microsoft.com/office/drawing/2014/main" id="{91A006BE-4C16-CDEF-ACEA-E4A810A557B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79914" y="-5476"/>
            <a:ext cx="5207557" cy="6858000"/>
          </a:xfrm>
          <a:prstGeom prst="rect">
            <a:avLst/>
          </a:prstGeom>
        </p:spPr>
      </p:pic>
      <p:sp>
        <p:nvSpPr>
          <p:cNvPr id="3" name="CasellaDiTesto 18">
            <a:extLst>
              <a:ext uri="{FF2B5EF4-FFF2-40B4-BE49-F238E27FC236}">
                <a16:creationId xmlns:a16="http://schemas.microsoft.com/office/drawing/2014/main" id="{35012CEE-654E-70F6-C3DB-BC1BEBC98583}"/>
              </a:ext>
            </a:extLst>
          </p:cNvPr>
          <p:cNvSpPr txBox="1"/>
          <p:nvPr/>
        </p:nvSpPr>
        <p:spPr>
          <a:xfrm>
            <a:off x="1857720" y="1891907"/>
            <a:ext cx="1732847" cy="16414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a:ln>
                  <a:noFill/>
                </a:ln>
                <a:solidFill>
                  <a:srgbClr val="FFFFFF"/>
                </a:solidFill>
                <a:effectLst/>
                <a:uLnTx/>
                <a:uFillTx/>
                <a:ea typeface="+mn-ea"/>
                <a:cs typeface="Fira Sans Regular"/>
              </a:rPr>
              <a:t>Argania Spinosa Kernel Oil</a:t>
            </a:r>
          </a:p>
        </p:txBody>
      </p:sp>
      <p:sp>
        <p:nvSpPr>
          <p:cNvPr id="8" name="CasellaDiTesto 19">
            <a:extLst>
              <a:ext uri="{FF2B5EF4-FFF2-40B4-BE49-F238E27FC236}">
                <a16:creationId xmlns:a16="http://schemas.microsoft.com/office/drawing/2014/main" id="{986708C0-C693-2537-C33C-A0A127C9517D}"/>
              </a:ext>
            </a:extLst>
          </p:cNvPr>
          <p:cNvSpPr txBox="1"/>
          <p:nvPr/>
        </p:nvSpPr>
        <p:spPr>
          <a:xfrm>
            <a:off x="1857720" y="2714344"/>
            <a:ext cx="4379404" cy="16414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srgbClr val="FFFFFF"/>
                </a:solidFill>
                <a:effectLst/>
                <a:uLnTx/>
                <a:uFillTx/>
                <a:ea typeface="+mn-ea"/>
                <a:cs typeface="Fira Sans Regular"/>
              </a:rPr>
              <a:t>Organically cultivated and cold extracted without the use of solvents</a:t>
            </a:r>
          </a:p>
        </p:txBody>
      </p:sp>
      <p:sp>
        <p:nvSpPr>
          <p:cNvPr id="9" name="CasellaDiTesto 17">
            <a:extLst>
              <a:ext uri="{FF2B5EF4-FFF2-40B4-BE49-F238E27FC236}">
                <a16:creationId xmlns:a16="http://schemas.microsoft.com/office/drawing/2014/main" id="{CE8799F2-ECA1-6BAA-2A9B-9CA34835078D}"/>
              </a:ext>
            </a:extLst>
          </p:cNvPr>
          <p:cNvSpPr txBox="1"/>
          <p:nvPr/>
        </p:nvSpPr>
        <p:spPr>
          <a:xfrm>
            <a:off x="1857720" y="3235218"/>
            <a:ext cx="2006960" cy="82073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prstClr val="white"/>
                </a:solidFill>
                <a:effectLst/>
                <a:uLnTx/>
                <a:uFillTx/>
                <a:ea typeface="+mn-ea"/>
                <a:cs typeface="Fira Sans Regular"/>
              </a:rPr>
              <a:t>Anti-breakage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prstClr val="white"/>
                </a:solidFill>
                <a:effectLst/>
                <a:uLnTx/>
                <a:uFillTx/>
                <a:ea typeface="+mn-ea"/>
                <a:cs typeface="Fira Sans Regular"/>
              </a:rPr>
              <a:t>Anti-Frizz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prstClr val="white"/>
                </a:solidFill>
                <a:effectLst/>
                <a:uLnTx/>
                <a:uFillTx/>
                <a:ea typeface="+mn-ea"/>
                <a:cs typeface="Fira Sans Regular"/>
              </a:rPr>
              <a:t>Conditioning/ Ease of Combing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prstClr val="white"/>
                </a:solidFill>
                <a:effectLst/>
                <a:uLnTx/>
                <a:uFillTx/>
                <a:ea typeface="+mn-ea"/>
                <a:cs typeface="Fira Sans Regular"/>
              </a:rPr>
              <a:t>Split-ends Reduction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prstClr val="white"/>
                </a:solidFill>
                <a:effectLst/>
                <a:uLnTx/>
                <a:uFillTx/>
                <a:ea typeface="+mn-ea"/>
                <a:cs typeface="Fira Sans Regular"/>
              </a:rPr>
              <a:t>Shine</a:t>
            </a:r>
          </a:p>
        </p:txBody>
      </p:sp>
      <p:sp>
        <p:nvSpPr>
          <p:cNvPr id="10" name="CasellaDiTesto 23">
            <a:extLst>
              <a:ext uri="{FF2B5EF4-FFF2-40B4-BE49-F238E27FC236}">
                <a16:creationId xmlns:a16="http://schemas.microsoft.com/office/drawing/2014/main" id="{6024F9F5-5B56-8C91-A495-78F08579A62A}"/>
              </a:ext>
            </a:extLst>
          </p:cNvPr>
          <p:cNvSpPr txBox="1"/>
          <p:nvPr/>
        </p:nvSpPr>
        <p:spPr>
          <a:xfrm>
            <a:off x="1857720" y="4164799"/>
            <a:ext cx="799899" cy="223716"/>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a:ln>
                  <a:noFill/>
                </a:ln>
                <a:solidFill>
                  <a:srgbClr val="FFFFFF"/>
                </a:solidFill>
                <a:effectLst/>
                <a:uLnTx/>
                <a:uFillTx/>
                <a:ea typeface="+mn-ea"/>
                <a:cs typeface="Fira Sans Regular"/>
              </a:rPr>
              <a:t>Form:</a:t>
            </a:r>
            <a:r>
              <a:rPr kumimoji="0" lang="en-US" sz="1600" b="0" i="0" u="none" strike="noStrike" kern="1200" cap="none" spc="0" normalizeH="0" baseline="30000">
                <a:ln>
                  <a:noFill/>
                </a:ln>
                <a:solidFill>
                  <a:srgbClr val="FFFFFF"/>
                </a:solidFill>
                <a:effectLst/>
                <a:uLnTx/>
                <a:uFillTx/>
                <a:ea typeface="+mn-ea"/>
                <a:cs typeface="Fira Sans Regular"/>
              </a:rPr>
              <a:t> Liquid</a:t>
            </a:r>
          </a:p>
        </p:txBody>
      </p:sp>
      <p:sp>
        <p:nvSpPr>
          <p:cNvPr id="11" name="CasellaDiTesto 34">
            <a:extLst>
              <a:ext uri="{FF2B5EF4-FFF2-40B4-BE49-F238E27FC236}">
                <a16:creationId xmlns:a16="http://schemas.microsoft.com/office/drawing/2014/main" id="{3FFFD1EF-AAAE-4574-6164-2E5C32B73CDC}"/>
              </a:ext>
            </a:extLst>
          </p:cNvPr>
          <p:cNvSpPr txBox="1"/>
          <p:nvPr/>
        </p:nvSpPr>
        <p:spPr>
          <a:xfrm>
            <a:off x="3402125" y="4164799"/>
            <a:ext cx="1184620"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a:ln>
                  <a:noFill/>
                </a:ln>
                <a:solidFill>
                  <a:srgbClr val="FFFFFF"/>
                </a:solidFill>
                <a:effectLst/>
                <a:uLnTx/>
                <a:uFillTx/>
                <a:ea typeface="+mn-ea"/>
                <a:cs typeface="Fira Sans Regular"/>
              </a:rPr>
              <a:t>Preservative:</a:t>
            </a:r>
            <a:r>
              <a:rPr kumimoji="0" lang="en-US" sz="1600" b="0" i="0" u="none" strike="noStrike" kern="1200" cap="none" spc="0" normalizeH="0" baseline="30000">
                <a:ln>
                  <a:noFill/>
                </a:ln>
                <a:solidFill>
                  <a:srgbClr val="FFFFFF"/>
                </a:solidFill>
                <a:effectLst/>
                <a:uLnTx/>
                <a:uFillTx/>
                <a:ea typeface="+mn-ea"/>
                <a:cs typeface="Fira Sans Regular"/>
              </a:rPr>
              <a:t> Free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a:ln>
                  <a:noFill/>
                </a:ln>
                <a:solidFill>
                  <a:srgbClr val="FFFFFF"/>
                </a:solidFill>
                <a:effectLst/>
                <a:uLnTx/>
                <a:uFillTx/>
                <a:ea typeface="+mn-ea"/>
                <a:cs typeface="Fira Sans Regular"/>
              </a:rPr>
              <a:t>Solubility: </a:t>
            </a:r>
            <a:r>
              <a:rPr kumimoji="0" lang="en-US" sz="1600" b="0" i="0" u="none" strike="noStrike" kern="1200" cap="none" spc="0" normalizeH="0" baseline="30000">
                <a:ln>
                  <a:noFill/>
                </a:ln>
                <a:solidFill>
                  <a:srgbClr val="FFFFFF"/>
                </a:solidFill>
                <a:effectLst/>
                <a:uLnTx/>
                <a:uFillTx/>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srgbClr val="FFFFFF"/>
                </a:solidFill>
                <a:effectLst/>
                <a:uLnTx/>
                <a:uFillTx/>
                <a:ea typeface="+mn-ea"/>
                <a:cs typeface="Fira Sans Regular"/>
              </a:rPr>
              <a:t>Oil soluble</a:t>
            </a:r>
          </a:p>
        </p:txBody>
      </p:sp>
      <p:sp>
        <p:nvSpPr>
          <p:cNvPr id="12" name="CasellaDiTesto 35">
            <a:extLst>
              <a:ext uri="{FF2B5EF4-FFF2-40B4-BE49-F238E27FC236}">
                <a16:creationId xmlns:a16="http://schemas.microsoft.com/office/drawing/2014/main" id="{69042D3A-8C1B-F6D2-7E7A-CDAF9C546383}"/>
              </a:ext>
            </a:extLst>
          </p:cNvPr>
          <p:cNvSpPr txBox="1"/>
          <p:nvPr/>
        </p:nvSpPr>
        <p:spPr>
          <a:xfrm>
            <a:off x="4832514" y="4164799"/>
            <a:ext cx="1130118" cy="820738"/>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a:ln>
                  <a:noFill/>
                </a:ln>
                <a:solidFill>
                  <a:srgbClr val="FFFFFF"/>
                </a:solidFill>
                <a:effectLst/>
                <a:uLnTx/>
                <a:uFillTx/>
                <a:ea typeface="+mn-ea"/>
                <a:cs typeface="Fira Sans Regular"/>
              </a:rPr>
              <a:t>Target:</a:t>
            </a:r>
            <a:r>
              <a:rPr kumimoji="0" lang="en-US" sz="1600" b="0" i="0" u="none" strike="noStrike" kern="1200" cap="none" spc="0" normalizeH="0" baseline="30000">
                <a:ln>
                  <a:noFill/>
                </a:ln>
                <a:solidFill>
                  <a:srgbClr val="FFFFFF"/>
                </a:solidFill>
                <a:effectLst/>
                <a:uLnTx/>
                <a:uFillTx/>
                <a:ea typeface="+mn-ea"/>
                <a:cs typeface="Fira Sans Regular"/>
              </a:rPr>
              <a:t> Hair fiber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a:ln>
                  <a:noFill/>
                </a:ln>
                <a:solidFill>
                  <a:srgbClr val="FFFFFF"/>
                </a:solidFill>
                <a:effectLst/>
                <a:uLnTx/>
                <a:uFillTx/>
                <a:ea typeface="+mn-ea"/>
                <a:cs typeface="Fira Sans Regular"/>
              </a:rPr>
              <a:t>Biodegradability: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srgbClr val="FFFFFF"/>
                </a:solidFill>
                <a:effectLst/>
                <a:uLnTx/>
                <a:uFillTx/>
                <a:ea typeface="+mn-ea"/>
                <a:cs typeface="Fira Sans Regular"/>
              </a:rPr>
              <a:t>Expected to be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srgbClr val="FFFFFF"/>
                </a:solidFill>
                <a:effectLst/>
                <a:uLnTx/>
                <a:uFillTx/>
                <a:ea typeface="+mn-ea"/>
                <a:cs typeface="Fira Sans Regular"/>
              </a:rPr>
              <a:t>biodegradable</a:t>
            </a:r>
          </a:p>
        </p:txBody>
      </p:sp>
      <p:pic>
        <p:nvPicPr>
          <p:cNvPr id="15" name="Picture 14">
            <a:extLst>
              <a:ext uri="{FF2B5EF4-FFF2-40B4-BE49-F238E27FC236}">
                <a16:creationId xmlns:a16="http://schemas.microsoft.com/office/drawing/2014/main" id="{46735DA6-8F92-3F6A-BECF-C8DE98B6F8B6}"/>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2090328" y="5278628"/>
            <a:ext cx="520249" cy="433060"/>
          </a:xfrm>
          <a:prstGeom prst="rect">
            <a:avLst/>
          </a:prstGeom>
        </p:spPr>
      </p:pic>
      <p:pic>
        <p:nvPicPr>
          <p:cNvPr id="24" name="Picture 23" descr="A picture containing drawing&#10;&#10;Description automatically generated">
            <a:extLst>
              <a:ext uri="{FF2B5EF4-FFF2-40B4-BE49-F238E27FC236}">
                <a16:creationId xmlns:a16="http://schemas.microsoft.com/office/drawing/2014/main" id="{692106DF-C240-2B6C-AE25-2E440FD05C8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75347" y="5216201"/>
            <a:ext cx="698239" cy="513206"/>
          </a:xfrm>
          <a:prstGeom prst="rect">
            <a:avLst/>
          </a:prstGeom>
        </p:spPr>
      </p:pic>
      <p:pic>
        <p:nvPicPr>
          <p:cNvPr id="25" name="Picture 24" descr="A picture containing food&#10;&#10;Description automatically generated">
            <a:extLst>
              <a:ext uri="{FF2B5EF4-FFF2-40B4-BE49-F238E27FC236}">
                <a16:creationId xmlns:a16="http://schemas.microsoft.com/office/drawing/2014/main" id="{32A20508-5D5E-E786-C3B0-9D0447F0121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56119" y="5244305"/>
            <a:ext cx="451163" cy="513853"/>
          </a:xfrm>
          <a:prstGeom prst="rect">
            <a:avLst/>
          </a:prstGeom>
        </p:spPr>
      </p:pic>
      <p:pic>
        <p:nvPicPr>
          <p:cNvPr id="13" name="Graphic 12">
            <a:extLst>
              <a:ext uri="{FF2B5EF4-FFF2-40B4-BE49-F238E27FC236}">
                <a16:creationId xmlns:a16="http://schemas.microsoft.com/office/drawing/2014/main" id="{FB69A781-E4DE-8E02-DE4F-BE383C6661FF}"/>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680821" y="5182023"/>
            <a:ext cx="802009" cy="609527"/>
          </a:xfrm>
          <a:prstGeom prst="rect">
            <a:avLst/>
          </a:prstGeom>
        </p:spPr>
      </p:pic>
      <p:pic>
        <p:nvPicPr>
          <p:cNvPr id="5" name="Graphic 4">
            <a:extLst>
              <a:ext uri="{FF2B5EF4-FFF2-40B4-BE49-F238E27FC236}">
                <a16:creationId xmlns:a16="http://schemas.microsoft.com/office/drawing/2014/main" id="{8427CA0F-4471-274D-3720-E3E5AB60B72C}"/>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096270" y="36811"/>
            <a:ext cx="556299" cy="558541"/>
          </a:xfrm>
          <a:prstGeom prst="rect">
            <a:avLst/>
          </a:prstGeom>
        </p:spPr>
      </p:pic>
      <p:pic>
        <p:nvPicPr>
          <p:cNvPr id="21" name="Picture 20" descr="A picture containing table, sitting, water&#10;&#10;Description automatically generated">
            <a:extLst>
              <a:ext uri="{FF2B5EF4-FFF2-40B4-BE49-F238E27FC236}">
                <a16:creationId xmlns:a16="http://schemas.microsoft.com/office/drawing/2014/main" id="{393A69C1-D851-01C2-D261-205AD1E4326C}"/>
              </a:ext>
            </a:extLst>
          </p:cNvPr>
          <p:cNvPicPr>
            <a:picLocks noGrp="1" noChangeAspect="1"/>
          </p:cNvPicPr>
          <p:nvPr/>
        </p:nvPicPr>
        <p:blipFill rotWithShape="1">
          <a:blip r:embed="rId15" cstate="screen">
            <a:extLst>
              <a:ext uri="{28A0092B-C50C-407E-A947-70E740481C1C}">
                <a14:useLocalDpi xmlns:a14="http://schemas.microsoft.com/office/drawing/2010/main"/>
              </a:ext>
            </a:extLst>
          </a:blip>
          <a:srcRect/>
          <a:stretch/>
        </p:blipFill>
        <p:spPr bwMode="auto">
          <a:xfrm>
            <a:off x="2285386" y="114221"/>
            <a:ext cx="962085" cy="1014372"/>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pic>
      <p:sp>
        <p:nvSpPr>
          <p:cNvPr id="22" name="TextBox 21">
            <a:extLst>
              <a:ext uri="{FF2B5EF4-FFF2-40B4-BE49-F238E27FC236}">
                <a16:creationId xmlns:a16="http://schemas.microsoft.com/office/drawing/2014/main" id="{3D5611FB-DCD3-2ADC-002F-1D24858E87B0}"/>
              </a:ext>
            </a:extLst>
          </p:cNvPr>
          <p:cNvSpPr txBox="1"/>
          <p:nvPr/>
        </p:nvSpPr>
        <p:spPr>
          <a:xfrm>
            <a:off x="1372866" y="3384970"/>
            <a:ext cx="119089" cy="261610"/>
          </a:xfrm>
          <a:prstGeom prst="rect">
            <a:avLst/>
          </a:prstGeom>
          <a:noFill/>
        </p:spPr>
        <p:txBody>
          <a:bodyPr wrap="square" rtlCol="0">
            <a:spAutoFit/>
          </a:bodyPr>
          <a:lstStyle/>
          <a:p>
            <a:r>
              <a:rPr lang="en-US" sz="1100" b="1">
                <a:solidFill>
                  <a:schemeClr val="bg1"/>
                </a:solidFill>
              </a:rPr>
              <a:t>1</a:t>
            </a:r>
          </a:p>
        </p:txBody>
      </p:sp>
      <p:pic>
        <p:nvPicPr>
          <p:cNvPr id="23" name="Picture 22">
            <a:extLst>
              <a:ext uri="{FF2B5EF4-FFF2-40B4-BE49-F238E27FC236}">
                <a16:creationId xmlns:a16="http://schemas.microsoft.com/office/drawing/2014/main" id="{8E974E63-FA25-E47A-1EE2-7FC80B76C29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097465" y="5221456"/>
            <a:ext cx="530663" cy="530663"/>
          </a:xfrm>
          <a:prstGeom prst="rect">
            <a:avLst/>
          </a:prstGeom>
        </p:spPr>
      </p:pic>
      <p:sp>
        <p:nvSpPr>
          <p:cNvPr id="26" name="CaixaDeTexto 47">
            <a:extLst>
              <a:ext uri="{FF2B5EF4-FFF2-40B4-BE49-F238E27FC236}">
                <a16:creationId xmlns:a16="http://schemas.microsoft.com/office/drawing/2014/main" id="{9C6CEDB4-D8E9-6D28-106A-B05CA23203A4}"/>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1. See “Hair Care from Scalp to Tip” master presentation for more information </a:t>
            </a:r>
            <a:endParaRPr kumimoji="0" lang="en-US" sz="1000" b="0" i="0" u="none" strike="noStrike" kern="1200" cap="none" spc="0" normalizeH="0" baseline="0">
              <a:ln>
                <a:noFill/>
              </a:ln>
              <a:solidFill>
                <a:prstClr val="black">
                  <a:lumMod val="50000"/>
                  <a:lumOff val="50000"/>
                </a:prstClr>
              </a:solidFill>
              <a:effectLst/>
              <a:uLnTx/>
              <a:uFillTx/>
              <a:ea typeface="+mn-ea"/>
              <a:cs typeface="+mn-cs"/>
            </a:endParaRPr>
          </a:p>
        </p:txBody>
      </p:sp>
    </p:spTree>
    <p:extLst>
      <p:ext uri="{BB962C8B-B14F-4D97-AF65-F5344CB8AC3E}">
        <p14:creationId xmlns:p14="http://schemas.microsoft.com/office/powerpoint/2010/main" val="20275928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curly hair&#10;&#10;Description automatically generated">
            <a:extLst>
              <a:ext uri="{FF2B5EF4-FFF2-40B4-BE49-F238E27FC236}">
                <a16:creationId xmlns:a16="http://schemas.microsoft.com/office/drawing/2014/main" id="{972E38EA-901F-51A4-DB18-6455FDA40BF6}"/>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984443" y="0"/>
            <a:ext cx="5207557" cy="6858000"/>
          </a:xfrm>
          <a:prstGeom prst="rect">
            <a:avLst/>
          </a:prstGeom>
        </p:spPr>
      </p:pic>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US" sz="1300" b="0" i="0" u="none" strike="noStrike" kern="1200" cap="none" spc="0" normalizeH="0" baseline="0" dirty="0">
              <a:ln>
                <a:noFill/>
              </a:ln>
              <a:solidFill>
                <a:prstClr val="black"/>
              </a:solidFill>
              <a:effectLst/>
              <a:uLnTx/>
              <a:uFillTx/>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9138B0"/>
                </a:solidFill>
                <a:effectLst/>
                <a:uLnTx/>
                <a:uFillTx/>
                <a:latin typeface="+mn-lt"/>
                <a:ea typeface="+mj-ea"/>
                <a:cs typeface="+mj-cs"/>
              </a:rPr>
              <a:t>PENTAVITIN</a:t>
            </a:r>
            <a:r>
              <a:rPr kumimoji="0" lang="en-US" sz="3200" b="1" i="0" u="none" strike="noStrike" kern="1200" cap="none" spc="0" normalizeH="0" baseline="0" noProof="0">
                <a:ln>
                  <a:noFill/>
                </a:ln>
                <a:solidFill>
                  <a:srgbClr val="9138B0"/>
                </a:solidFill>
                <a:effectLst/>
                <a:uLnTx/>
                <a:uFillTx/>
                <a:latin typeface="+mn-lt"/>
                <a:ea typeface="+mj-ea"/>
                <a:cs typeface="Calibri" panose="020F0502020204030204" pitchFamily="34" charset="0"/>
              </a:rPr>
              <a:t>®</a:t>
            </a:r>
            <a:endParaRPr kumimoji="0" lang="en-US" sz="3200" b="1" i="0" u="none" strike="noStrike" kern="1200" cap="none" spc="0" normalizeH="0" baseline="0" noProof="0">
              <a:ln>
                <a:noFill/>
              </a:ln>
              <a:solidFill>
                <a:srgbClr val="9138B0"/>
              </a:solidFill>
              <a:effectLst/>
              <a:uLnTx/>
              <a:uFillTx/>
              <a:latin typeface="+mn-lt"/>
              <a:ea typeface="+mj-ea"/>
              <a:cs typeface="+mj-cs"/>
            </a:endParaRP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5" cstate="screen">
            <a:alphaModFix amt="35000"/>
            <a:duotone>
              <a:prstClr val="black"/>
              <a:srgbClr val="418F2D">
                <a:tint val="45000"/>
                <a:satMod val="400000"/>
              </a:srgbClr>
            </a:duotone>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a:off x="391314" y="1536538"/>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KEY BENEFIT</a:t>
            </a:r>
            <a:endParaRPr kumimoji="0" lang="en-US" sz="1600" b="1" i="0" u="none" strike="noStrike" kern="1200" cap="none" spc="0" normalizeH="0" baseline="0" dirty="0">
              <a:ln>
                <a:noFill/>
              </a:ln>
              <a:solidFill>
                <a:prstClr val="white"/>
              </a:solidFill>
              <a:effectLst/>
              <a:uLnTx/>
              <a:uFillTx/>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308354"/>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cs typeface="Fira Sans Regular"/>
              </a:rPr>
              <a:t>INCI NAME</a:t>
            </a:r>
          </a:p>
          <a:p>
            <a:pPr marL="0" marR="0" lvl="0" indent="0" algn="l" defTabSz="914400" rtl="0" eaLnBrk="1" fontAlgn="auto" latinLnBrk="0" hangingPunct="1">
              <a:lnSpc>
                <a:spcPts val="1220"/>
              </a:lnSpc>
              <a:spcBef>
                <a:spcPts val="0"/>
              </a:spcBef>
              <a:spcAft>
                <a:spcPts val="0"/>
              </a:spcAft>
              <a:buClrTx/>
              <a:buSzTx/>
              <a:buFontTx/>
              <a:buNone/>
              <a:tabLst/>
              <a:defRPr/>
            </a:pPr>
            <a:r>
              <a:rPr lang="en-US" sz="1600" b="1" baseline="30000" dirty="0">
                <a:solidFill>
                  <a:prstClr val="white"/>
                </a:solidFill>
                <a:cs typeface="Fira Sans Regular"/>
              </a:rPr>
              <a:t>ACTIVE</a:t>
            </a:r>
            <a:endParaRPr kumimoji="0" lang="en-US" sz="1600" b="1" i="0" u="none" strike="noStrike" kern="1200" cap="none" spc="0" normalizeH="0" baseline="30000" dirty="0">
              <a:ln>
                <a:noFill/>
              </a:ln>
              <a:solidFill>
                <a:prstClr val="white"/>
              </a:solidFill>
              <a:effectLst/>
              <a:uLnTx/>
              <a:uFillTx/>
              <a:cs typeface="Fira Sans Regular"/>
            </a:endParaRP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DESCRIPTION</a:t>
            </a:r>
            <a:endParaRPr kumimoji="0" lang="en-US" sz="1600" b="1" i="0" u="none" strike="noStrike" kern="1200" cap="none" spc="0" normalizeH="0" baseline="0" dirty="0">
              <a:ln>
                <a:noFill/>
              </a:ln>
              <a:solidFill>
                <a:prstClr val="white"/>
              </a:solidFill>
              <a:effectLst/>
              <a:uLnTx/>
              <a:uFillTx/>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TECHNICAL</a:t>
            </a:r>
            <a:endParaRPr kumimoji="0" lang="en-US" sz="1600" b="1" i="0" u="none" strike="noStrike" kern="1200" cap="none" spc="0" normalizeH="0" baseline="0" dirty="0">
              <a:ln>
                <a:noFill/>
              </a:ln>
              <a:solidFill>
                <a:prstClr val="white"/>
              </a:solidFill>
              <a:effectLst/>
              <a:uLnTx/>
              <a:uFillTx/>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CERTIFICATION</a:t>
            </a:r>
            <a:endParaRPr kumimoji="0" lang="en-US" sz="1600" b="1" i="0" u="none" strike="noStrike" kern="1200" cap="none" spc="0" normalizeH="0" baseline="0" dirty="0">
              <a:ln>
                <a:noFill/>
              </a:ln>
              <a:solidFill>
                <a:prstClr val="white"/>
              </a:solidFill>
              <a:effectLst/>
              <a:uLnTx/>
              <a:uFillTx/>
              <a:ea typeface="+mn-ea"/>
              <a:cs typeface="Fira Sans Regular"/>
            </a:endParaRPr>
          </a:p>
        </p:txBody>
      </p:sp>
      <p:sp>
        <p:nvSpPr>
          <p:cNvPr id="21" name="CasellaDiTesto 16">
            <a:extLst>
              <a:ext uri="{FF2B5EF4-FFF2-40B4-BE49-F238E27FC236}">
                <a16:creationId xmlns:a16="http://schemas.microsoft.com/office/drawing/2014/main" id="{4F2EBF58-910D-25E4-702A-65DA3734D764}"/>
              </a:ext>
            </a:extLst>
          </p:cNvPr>
          <p:cNvSpPr txBox="1"/>
          <p:nvPr/>
        </p:nvSpPr>
        <p:spPr>
          <a:xfrm>
            <a:off x="2093017" y="3423747"/>
            <a:ext cx="4068032" cy="492443"/>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mn-cs"/>
              </a:rPr>
              <a:t>Moisturizes dry scalp / Strong scalp barrier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mn-cs"/>
              </a:rPr>
              <a:t>Provides visible reduction of scalp flaking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mn-cs"/>
              </a:rPr>
              <a:t>Reduces Sebum</a:t>
            </a:r>
          </a:p>
        </p:txBody>
      </p:sp>
      <p:sp>
        <p:nvSpPr>
          <p:cNvPr id="22" name="CasellaDiTesto 18">
            <a:extLst>
              <a:ext uri="{FF2B5EF4-FFF2-40B4-BE49-F238E27FC236}">
                <a16:creationId xmlns:a16="http://schemas.microsoft.com/office/drawing/2014/main" id="{A4C3C358-F0BA-3A59-DF3A-5F1F5BD0FBA0}"/>
              </a:ext>
            </a:extLst>
          </p:cNvPr>
          <p:cNvSpPr txBox="1"/>
          <p:nvPr/>
        </p:nvSpPr>
        <p:spPr>
          <a:xfrm>
            <a:off x="2106280" y="1923089"/>
            <a:ext cx="3663289" cy="154466"/>
          </a:xfrm>
          <a:prstGeom prst="rect">
            <a:avLst/>
          </a:prstGeom>
          <a:noFill/>
        </p:spPr>
        <p:txBody>
          <a:bodyPr wrap="square" lIns="0" tIns="0" rIns="0" bIns="0" rtlCol="0">
            <a:spAutoFit/>
          </a:bodyPr>
          <a:lstStyle/>
          <a:p>
            <a:pPr algn="l">
              <a:lnSpc>
                <a:spcPts val="1200"/>
              </a:lnSpc>
            </a:pPr>
            <a:r>
              <a:rPr kumimoji="0" lang="en-US" sz="1600" b="1" i="0" u="none" strike="noStrike" kern="1200" cap="none" spc="0" normalizeH="0" baseline="30000" dirty="0">
                <a:ln>
                  <a:noFill/>
                </a:ln>
                <a:solidFill>
                  <a:prstClr val="white"/>
                </a:solidFill>
                <a:effectLst/>
                <a:uLnTx/>
                <a:uFillTx/>
                <a:ea typeface="+mn-ea"/>
                <a:cs typeface="Fira Sans Regular"/>
              </a:rPr>
              <a:t>Saccharide </a:t>
            </a:r>
            <a:r>
              <a:rPr kumimoji="0" lang="en-US" sz="1600" b="1" i="0" u="none" strike="noStrike" kern="1200" cap="none" spc="0" normalizeH="0" baseline="30000" dirty="0" err="1">
                <a:ln>
                  <a:noFill/>
                </a:ln>
                <a:solidFill>
                  <a:prstClr val="white"/>
                </a:solidFill>
                <a:effectLst/>
                <a:uLnTx/>
                <a:uFillTx/>
                <a:ea typeface="+mn-ea"/>
                <a:cs typeface="Fira Sans Regular"/>
              </a:rPr>
              <a:t>Isomerate</a:t>
            </a:r>
            <a:endParaRPr kumimoji="0" lang="en-US" sz="1600" b="1" i="0" u="none" strike="noStrike" kern="1200" cap="none" spc="0" normalizeH="0" baseline="30000" dirty="0">
              <a:ln>
                <a:noFill/>
              </a:ln>
              <a:solidFill>
                <a:prstClr val="white"/>
              </a:solidFill>
              <a:effectLst/>
              <a:uLnTx/>
              <a:uFillTx/>
              <a:ea typeface="+mn-ea"/>
              <a:cs typeface="Fira Sans Regular"/>
            </a:endParaRPr>
          </a:p>
        </p:txBody>
      </p:sp>
      <p:sp>
        <p:nvSpPr>
          <p:cNvPr id="23" name="CasellaDiTesto 19">
            <a:extLst>
              <a:ext uri="{FF2B5EF4-FFF2-40B4-BE49-F238E27FC236}">
                <a16:creationId xmlns:a16="http://schemas.microsoft.com/office/drawing/2014/main" id="{BC819B48-93B8-A017-86A0-29E1CC9BC0AD}"/>
              </a:ext>
            </a:extLst>
          </p:cNvPr>
          <p:cNvSpPr txBox="1"/>
          <p:nvPr/>
        </p:nvSpPr>
        <p:spPr>
          <a:xfrm>
            <a:off x="2093017" y="2642661"/>
            <a:ext cx="3749424" cy="32829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Fira Sans Regular"/>
              </a:rPr>
              <a:t>100% natural &amp; biodegradable edible maize kernels derived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Fira Sans Regular"/>
              </a:rPr>
              <a:t>It binds to scalp like a magnet. </a:t>
            </a:r>
          </a:p>
        </p:txBody>
      </p:sp>
      <p:sp>
        <p:nvSpPr>
          <p:cNvPr id="24" name="CasellaDiTesto 20">
            <a:extLst>
              <a:ext uri="{FF2B5EF4-FFF2-40B4-BE49-F238E27FC236}">
                <a16:creationId xmlns:a16="http://schemas.microsoft.com/office/drawing/2014/main" id="{E60B2CA5-BF12-50AE-175C-10DD14CB74ED}"/>
              </a:ext>
            </a:extLst>
          </p:cNvPr>
          <p:cNvSpPr txBox="1"/>
          <p:nvPr/>
        </p:nvSpPr>
        <p:spPr>
          <a:xfrm>
            <a:off x="2106280" y="4297728"/>
            <a:ext cx="1163780" cy="492443"/>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Form:</a:t>
            </a:r>
            <a:r>
              <a:rPr kumimoji="0" lang="en-US" sz="1600" b="0" i="0" u="none" strike="noStrike" kern="1200" cap="none" spc="0" normalizeH="0" baseline="30000" dirty="0">
                <a:ln>
                  <a:noFill/>
                </a:ln>
                <a:solidFill>
                  <a:prstClr val="white"/>
                </a:solidFill>
                <a:effectLst/>
                <a:uLnTx/>
                <a:uFillTx/>
                <a:ea typeface="+mn-ea"/>
                <a:cs typeface="Fira Sans Regular"/>
              </a:rPr>
              <a:t>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Use level:</a:t>
            </a:r>
            <a:r>
              <a:rPr kumimoji="0" lang="en-US" sz="1600" b="0" i="0" u="none" strike="noStrike" kern="1200" cap="none" spc="0" normalizeH="0" baseline="30000" dirty="0">
                <a:ln>
                  <a:noFill/>
                </a:ln>
                <a:solidFill>
                  <a:prstClr val="white"/>
                </a:solidFill>
                <a:effectLst/>
                <a:uLnTx/>
                <a:uFillTx/>
                <a:ea typeface="+mn-ea"/>
                <a:cs typeface="Fira Sans Regular"/>
              </a:rPr>
              <a:t> 0,2 - 1%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pH of use:</a:t>
            </a:r>
            <a:r>
              <a:rPr kumimoji="0" lang="en-US" sz="1600" b="0" i="0" u="none" strike="noStrike" kern="1200" cap="none" spc="0" normalizeH="0" baseline="30000" dirty="0">
                <a:ln>
                  <a:noFill/>
                </a:ln>
                <a:solidFill>
                  <a:prstClr val="white"/>
                </a:solidFill>
                <a:effectLst/>
                <a:uLnTx/>
                <a:uFillTx/>
                <a:ea typeface="+mn-ea"/>
                <a:cs typeface="Fira Sans Regular"/>
              </a:rPr>
              <a:t> 3 to 10</a:t>
            </a:r>
          </a:p>
        </p:txBody>
      </p:sp>
      <p:sp>
        <p:nvSpPr>
          <p:cNvPr id="25" name="CasellaDiTesto 21">
            <a:extLst>
              <a:ext uri="{FF2B5EF4-FFF2-40B4-BE49-F238E27FC236}">
                <a16:creationId xmlns:a16="http://schemas.microsoft.com/office/drawing/2014/main" id="{9876BE75-63A0-9977-A65D-186F41911756}"/>
              </a:ext>
            </a:extLst>
          </p:cNvPr>
          <p:cNvSpPr txBox="1"/>
          <p:nvPr/>
        </p:nvSpPr>
        <p:spPr>
          <a:xfrm>
            <a:off x="3325519" y="4250335"/>
            <a:ext cx="1133324" cy="574516"/>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Fira Sans Regular"/>
              </a:rPr>
              <a:t>Preservative-Free</a:t>
            </a:r>
            <a:endParaRPr kumimoji="0" lang="en-US" sz="1600" b="0" i="0" u="none" strike="noStrike" kern="1200" cap="none" spc="0" normalizeH="0" baseline="0" dirty="0">
              <a:ln>
                <a:noFill/>
              </a:ln>
              <a:solidFill>
                <a:prstClr val="white"/>
              </a:solidFill>
              <a:effectLst/>
              <a:uLnTx/>
              <a:uFillTx/>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Solubility: </a:t>
            </a:r>
            <a:r>
              <a:rPr kumimoji="0" lang="en-US" sz="1600" b="0" i="0" u="none" strike="noStrike" kern="1200" cap="none" spc="0" normalizeH="0" baseline="30000" dirty="0">
                <a:ln>
                  <a:noFill/>
                </a:ln>
                <a:solidFill>
                  <a:prstClr val="white"/>
                </a:solidFill>
                <a:effectLst/>
                <a:uLnTx/>
                <a:uFillTx/>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Fira Sans Regular"/>
              </a:rPr>
              <a:t>Water soluble</a:t>
            </a:r>
          </a:p>
        </p:txBody>
      </p:sp>
      <p:sp>
        <p:nvSpPr>
          <p:cNvPr id="47" name="CasellaDiTesto 22">
            <a:extLst>
              <a:ext uri="{FF2B5EF4-FFF2-40B4-BE49-F238E27FC236}">
                <a16:creationId xmlns:a16="http://schemas.microsoft.com/office/drawing/2014/main" id="{D451355D-14B6-5F61-489F-8727D3B597B2}"/>
              </a:ext>
            </a:extLst>
          </p:cNvPr>
          <p:cNvSpPr txBox="1"/>
          <p:nvPr/>
        </p:nvSpPr>
        <p:spPr>
          <a:xfrm>
            <a:off x="4556103" y="4285499"/>
            <a:ext cx="1668472" cy="656590"/>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Target:</a:t>
            </a:r>
            <a:r>
              <a:rPr kumimoji="0" lang="en-US" sz="1600" b="0" i="0" u="none" strike="noStrike" kern="1200" cap="none" spc="0" normalizeH="0" baseline="30000" dirty="0">
                <a:ln>
                  <a:noFill/>
                </a:ln>
                <a:solidFill>
                  <a:prstClr val="white"/>
                </a:solidFill>
                <a:effectLst/>
                <a:uLnTx/>
                <a:uFillTx/>
                <a:ea typeface="+mn-ea"/>
                <a:cs typeface="Fira Sans Regular"/>
              </a:rPr>
              <a:t> Scalp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Biodegradable: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rPr>
              <a:t>Expected to be biodegradable</a:t>
            </a:r>
          </a:p>
        </p:txBody>
      </p:sp>
      <p:pic>
        <p:nvPicPr>
          <p:cNvPr id="49" name="Picture 19">
            <a:extLst>
              <a:ext uri="{FF2B5EF4-FFF2-40B4-BE49-F238E27FC236}">
                <a16:creationId xmlns:a16="http://schemas.microsoft.com/office/drawing/2014/main" id="{D5E163E8-E0D1-9D68-CC8D-4C3DF86FD5E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741545" y="5286822"/>
            <a:ext cx="562224" cy="468000"/>
          </a:xfrm>
          <a:prstGeom prst="rect">
            <a:avLst/>
          </a:prstGeom>
        </p:spPr>
      </p:pic>
      <p:pic>
        <p:nvPicPr>
          <p:cNvPr id="50" name="Picture 21" descr="A picture containing drawing&#10;&#10;Description automatically generated">
            <a:extLst>
              <a:ext uri="{FF2B5EF4-FFF2-40B4-BE49-F238E27FC236}">
                <a16:creationId xmlns:a16="http://schemas.microsoft.com/office/drawing/2014/main" id="{4C57F329-CF2E-BFF1-F2A9-17DD6093D79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98112" y="5264394"/>
            <a:ext cx="636734" cy="468000"/>
          </a:xfrm>
          <a:prstGeom prst="rect">
            <a:avLst/>
          </a:prstGeom>
        </p:spPr>
      </p:pic>
      <p:pic>
        <p:nvPicPr>
          <p:cNvPr id="52" name="Picture 22" descr="A close up of a sign&#10;&#10;Description automatically generated">
            <a:extLst>
              <a:ext uri="{FF2B5EF4-FFF2-40B4-BE49-F238E27FC236}">
                <a16:creationId xmlns:a16="http://schemas.microsoft.com/office/drawing/2014/main" id="{5D18B488-B23C-3923-CEAF-702A2D80342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926475" y="5359739"/>
            <a:ext cx="374155" cy="360000"/>
          </a:xfrm>
          <a:prstGeom prst="rect">
            <a:avLst/>
          </a:prstGeom>
        </p:spPr>
      </p:pic>
      <p:pic>
        <p:nvPicPr>
          <p:cNvPr id="53" name="Picture 66" descr="Logo, company name&#10;&#10;Description automatically generated">
            <a:extLst>
              <a:ext uri="{FF2B5EF4-FFF2-40B4-BE49-F238E27FC236}">
                <a16:creationId xmlns:a16="http://schemas.microsoft.com/office/drawing/2014/main" id="{4194D454-BCC0-B712-9C6D-6257459D2BFA}"/>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370025" y="5353845"/>
            <a:ext cx="464142" cy="36000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0">
            <a:extLst>
              <a:ext uri="{FF2B5EF4-FFF2-40B4-BE49-F238E27FC236}">
                <a16:creationId xmlns:a16="http://schemas.microsoft.com/office/drawing/2014/main" id="{8C494C60-B08C-FAC2-F11D-896E9A382F24}"/>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1"/>
          <a:stretch/>
        </p:blipFill>
        <p:spPr>
          <a:xfrm>
            <a:off x="3352227" y="5105931"/>
            <a:ext cx="384365" cy="384365"/>
          </a:xfrm>
          <a:prstGeom prst="ellipse">
            <a:avLst/>
          </a:prstGeom>
          <a:ln>
            <a:noFill/>
          </a:ln>
          <a:effectLst>
            <a:softEdge rad="0"/>
          </a:effectLst>
        </p:spPr>
      </p:pic>
      <p:pic>
        <p:nvPicPr>
          <p:cNvPr id="5" name="Graphic 4">
            <a:extLst>
              <a:ext uri="{FF2B5EF4-FFF2-40B4-BE49-F238E27FC236}">
                <a16:creationId xmlns:a16="http://schemas.microsoft.com/office/drawing/2014/main" id="{EC9B5619-8951-4BDA-69CF-286E58657D6A}"/>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990305" y="5256528"/>
            <a:ext cx="636734" cy="483918"/>
          </a:xfrm>
          <a:prstGeom prst="rect">
            <a:avLst/>
          </a:prstGeom>
        </p:spPr>
      </p:pic>
      <p:pic>
        <p:nvPicPr>
          <p:cNvPr id="4" name="Graphic 3">
            <a:extLst>
              <a:ext uri="{FF2B5EF4-FFF2-40B4-BE49-F238E27FC236}">
                <a16:creationId xmlns:a16="http://schemas.microsoft.com/office/drawing/2014/main" id="{17E0061B-3AB6-73F1-C191-C4E95C2EB29F}"/>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1069082" y="126777"/>
            <a:ext cx="569433" cy="571728"/>
          </a:xfrm>
          <a:prstGeom prst="rect">
            <a:avLst/>
          </a:prstGeom>
        </p:spPr>
      </p:pic>
      <p:sp>
        <p:nvSpPr>
          <p:cNvPr id="8" name="TextBox 7">
            <a:extLst>
              <a:ext uri="{FF2B5EF4-FFF2-40B4-BE49-F238E27FC236}">
                <a16:creationId xmlns:a16="http://schemas.microsoft.com/office/drawing/2014/main" id="{FCA6365E-055C-CFCA-0A6A-BDD1A175352D}"/>
              </a:ext>
            </a:extLst>
          </p:cNvPr>
          <p:cNvSpPr txBox="1"/>
          <p:nvPr/>
        </p:nvSpPr>
        <p:spPr>
          <a:xfrm>
            <a:off x="1372866" y="3384970"/>
            <a:ext cx="119089" cy="261610"/>
          </a:xfrm>
          <a:prstGeom prst="rect">
            <a:avLst/>
          </a:prstGeom>
          <a:noFill/>
        </p:spPr>
        <p:txBody>
          <a:bodyPr wrap="square" rtlCol="0">
            <a:spAutoFit/>
          </a:bodyPr>
          <a:lstStyle/>
          <a:p>
            <a:r>
              <a:rPr lang="en-US" sz="1100" b="1" dirty="0">
                <a:solidFill>
                  <a:schemeClr val="bg1"/>
                </a:solidFill>
              </a:rPr>
              <a:t>1</a:t>
            </a:r>
          </a:p>
        </p:txBody>
      </p:sp>
      <p:sp>
        <p:nvSpPr>
          <p:cNvPr id="10" name="Text Placeholder 4">
            <a:extLst>
              <a:ext uri="{FF2B5EF4-FFF2-40B4-BE49-F238E27FC236}">
                <a16:creationId xmlns:a16="http://schemas.microsoft.com/office/drawing/2014/main" id="{F2502CB7-4534-EA9E-4C60-249137E0D049}"/>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dirty="0">
                <a:ln>
                  <a:noFill/>
                </a:ln>
                <a:solidFill>
                  <a:srgbClr val="58166D"/>
                </a:solidFill>
                <a:effectLst/>
                <a:uLnTx/>
                <a:uFillTx/>
                <a:ea typeface="+mn-ea"/>
                <a:cs typeface="+mn-cs"/>
              </a:rPr>
              <a:t>100% natural &amp; biodegradable edible maize kernels derived</a:t>
            </a:r>
          </a:p>
        </p:txBody>
      </p:sp>
      <p:pic>
        <p:nvPicPr>
          <p:cNvPr id="9" name="Picture 8">
            <a:extLst>
              <a:ext uri="{FF2B5EF4-FFF2-40B4-BE49-F238E27FC236}">
                <a16:creationId xmlns:a16="http://schemas.microsoft.com/office/drawing/2014/main" id="{D307B17C-E4AC-7DEB-F105-92C565B70D3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364003" y="5512859"/>
            <a:ext cx="405822" cy="405822"/>
          </a:xfrm>
          <a:prstGeom prst="rect">
            <a:avLst/>
          </a:prstGeom>
        </p:spPr>
      </p:pic>
      <p:pic>
        <p:nvPicPr>
          <p:cNvPr id="11" name="Picture 8">
            <a:extLst>
              <a:ext uri="{FF2B5EF4-FFF2-40B4-BE49-F238E27FC236}">
                <a16:creationId xmlns:a16="http://schemas.microsoft.com/office/drawing/2014/main" id="{3C330367-B952-85CD-A6CE-12581C6BFFCB}"/>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3921208" y="5133470"/>
            <a:ext cx="271901" cy="4058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2B31BA90-1A69-AAA2-3A06-502C14C4010C}"/>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3915932" y="5560119"/>
            <a:ext cx="282451" cy="344550"/>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47">
            <a:extLst>
              <a:ext uri="{FF2B5EF4-FFF2-40B4-BE49-F238E27FC236}">
                <a16:creationId xmlns:a16="http://schemas.microsoft.com/office/drawing/2014/main" id="{0C119699-4737-9D9E-B021-DDA5409B1480}"/>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prstClr val="black">
                    <a:lumMod val="50000"/>
                    <a:lumOff val="50000"/>
                  </a:prstClr>
                </a:solidFill>
              </a:rPr>
              <a:t>1. See “Hair Care from Scalp to Tip” master presentation for more information </a:t>
            </a:r>
            <a:endParaRPr kumimoji="0" lang="en-US" sz="1000" b="0" i="0" u="none" strike="noStrike" kern="1200" cap="none" spc="0" normalizeH="0" baseline="0" dirty="0">
              <a:ln>
                <a:noFill/>
              </a:ln>
              <a:solidFill>
                <a:prstClr val="black">
                  <a:lumMod val="50000"/>
                  <a:lumOff val="50000"/>
                </a:prstClr>
              </a:solidFill>
              <a:effectLst/>
              <a:uLnTx/>
              <a:uFillTx/>
            </a:endParaRPr>
          </a:p>
        </p:txBody>
      </p:sp>
      <p:pic>
        <p:nvPicPr>
          <p:cNvPr id="13" name="Graphic 12">
            <a:extLst>
              <a:ext uri="{FF2B5EF4-FFF2-40B4-BE49-F238E27FC236}">
                <a16:creationId xmlns:a16="http://schemas.microsoft.com/office/drawing/2014/main" id="{EC8B67DE-9161-B077-85CD-F6D093BC847C}"/>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1055679" y="825282"/>
            <a:ext cx="582836" cy="585477"/>
          </a:xfrm>
          <a:prstGeom prst="rect">
            <a:avLst/>
          </a:prstGeom>
        </p:spPr>
      </p:pic>
    </p:spTree>
    <p:extLst>
      <p:ext uri="{BB962C8B-B14F-4D97-AF65-F5344CB8AC3E}">
        <p14:creationId xmlns:p14="http://schemas.microsoft.com/office/powerpoint/2010/main" val="11221325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47AC49D-CC7D-ACF9-6869-875FC681BB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709" y="2967"/>
            <a:ext cx="6872733" cy="2422109"/>
          </a:xfrm>
          <a:prstGeom prst="rect">
            <a:avLst/>
          </a:prstGeom>
        </p:spPr>
      </p:pic>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69</a:t>
            </a:fld>
            <a:endParaRPr kumimoji="0" lang="en-US" sz="1300" b="0" i="0" u="none" strike="noStrike" kern="1200" cap="none" spc="0" normalizeH="0" baseline="0">
              <a:ln>
                <a:noFill/>
              </a:ln>
              <a:solidFill>
                <a:prstClr val="black"/>
              </a:solidFill>
              <a:effectLst/>
              <a:uLnTx/>
              <a:uFillTx/>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9138B0"/>
                </a:solidFill>
                <a:effectLst/>
                <a:uLnTx/>
                <a:uFillTx/>
                <a:latin typeface="+mn-lt"/>
                <a:ea typeface="+mj-ea"/>
                <a:cs typeface="+mj-cs"/>
              </a:rPr>
              <a:t>ALPAFLOR® EDELWEISS CB</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 name="Immagine 37" descr="id card vuota 2.png">
            <a:extLst>
              <a:ext uri="{FF2B5EF4-FFF2-40B4-BE49-F238E27FC236}">
                <a16:creationId xmlns:a16="http://schemas.microsoft.com/office/drawing/2014/main" id="{6C1A6DD0-B2DD-AB6F-1E2C-83D236B6C8F7}"/>
              </a:ext>
            </a:extLst>
          </p:cNvPr>
          <p:cNvPicPr>
            <a:picLocks noChangeAspect="1"/>
          </p:cNvPicPr>
          <p:nvPr/>
        </p:nvPicPr>
        <p:blipFill rotWithShape="1">
          <a:blip r:embed="rId5" cstate="screen">
            <a:alphaModFix amt="35000"/>
            <a:duotone>
              <a:prstClr val="black"/>
              <a:srgbClr val="418F2D">
                <a:tint val="45000"/>
                <a:satMod val="400000"/>
              </a:srgbClr>
            </a:duotone>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a:off x="391314" y="1536538"/>
            <a:ext cx="6537670" cy="4410022"/>
          </a:xfrm>
          <a:prstGeom prst="roundRect">
            <a:avLst>
              <a:gd name="adj" fmla="val 6879"/>
            </a:avLst>
          </a:prstGeom>
          <a:solidFill>
            <a:srgbClr val="9138B0"/>
          </a:solidFill>
        </p:spPr>
      </p:pic>
      <p:sp>
        <p:nvSpPr>
          <p:cNvPr id="4" name="CasellaDiTesto 4">
            <a:extLst>
              <a:ext uri="{FF2B5EF4-FFF2-40B4-BE49-F238E27FC236}">
                <a16:creationId xmlns:a16="http://schemas.microsoft.com/office/drawing/2014/main" id="{9949CFF8-E98B-2B86-343A-2A551835E9C2}"/>
              </a:ext>
            </a:extLst>
          </p:cNvPr>
          <p:cNvSpPr txBox="1"/>
          <p:nvPr/>
        </p:nvSpPr>
        <p:spPr>
          <a:xfrm>
            <a:off x="1811191" y="3418637"/>
            <a:ext cx="3023264" cy="65659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Helps prevent hair loss* (improves hair density)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Helps reduce the appearance of greying hair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Anti-aging (strong anti-oxidant properties)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30000" noProof="0">
              <a:ln>
                <a:noFill/>
              </a:ln>
              <a:solidFill>
                <a:prstClr val="white"/>
              </a:solidFill>
              <a:effectLst/>
              <a:uLnTx/>
              <a:uFillTx/>
              <a:ea typeface="+mn-ea"/>
              <a:cs typeface="+mn-cs"/>
            </a:endParaRPr>
          </a:p>
        </p:txBody>
      </p:sp>
      <p:sp>
        <p:nvSpPr>
          <p:cNvPr id="5" name="CasellaDiTesto 18">
            <a:extLst>
              <a:ext uri="{FF2B5EF4-FFF2-40B4-BE49-F238E27FC236}">
                <a16:creationId xmlns:a16="http://schemas.microsoft.com/office/drawing/2014/main" id="{F0801D3D-06B8-5893-E9FB-A381A4E0E924}"/>
              </a:ext>
            </a:extLst>
          </p:cNvPr>
          <p:cNvSpPr txBox="1"/>
          <p:nvPr/>
        </p:nvSpPr>
        <p:spPr>
          <a:xfrm>
            <a:off x="1813282" y="1966092"/>
            <a:ext cx="2893421" cy="16414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Leontopodium Alpinum Flower/Leaf Extract</a:t>
            </a:r>
          </a:p>
        </p:txBody>
      </p:sp>
      <p:sp>
        <p:nvSpPr>
          <p:cNvPr id="6" name="CasellaDiTesto 19">
            <a:extLst>
              <a:ext uri="{FF2B5EF4-FFF2-40B4-BE49-F238E27FC236}">
                <a16:creationId xmlns:a16="http://schemas.microsoft.com/office/drawing/2014/main" id="{00629390-7736-4F03-791C-22122E070792}"/>
              </a:ext>
            </a:extLst>
          </p:cNvPr>
          <p:cNvSpPr txBox="1"/>
          <p:nvPr/>
        </p:nvSpPr>
        <p:spPr>
          <a:xfrm>
            <a:off x="1862437" y="2763022"/>
            <a:ext cx="2174001" cy="16414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Plant extract organically cultivated</a:t>
            </a:r>
          </a:p>
        </p:txBody>
      </p:sp>
      <p:sp>
        <p:nvSpPr>
          <p:cNvPr id="8" name="CasellaDiTesto 21">
            <a:extLst>
              <a:ext uri="{FF2B5EF4-FFF2-40B4-BE49-F238E27FC236}">
                <a16:creationId xmlns:a16="http://schemas.microsoft.com/office/drawing/2014/main" id="{8B2B80AB-1F7E-FB74-81AF-6B8086A16AEE}"/>
              </a:ext>
            </a:extLst>
          </p:cNvPr>
          <p:cNvSpPr txBox="1"/>
          <p:nvPr/>
        </p:nvSpPr>
        <p:spPr>
          <a:xfrm>
            <a:off x="1824883" y="4147400"/>
            <a:ext cx="1280800" cy="716158"/>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Form:</a:t>
            </a:r>
            <a:r>
              <a:rPr kumimoji="0" lang="en-US" sz="1600" b="0" i="0" u="none" strike="noStrike" kern="1200" cap="none" spc="0" normalizeH="0" baseline="30000" noProof="0">
                <a:ln>
                  <a:noFill/>
                </a:ln>
                <a:solidFill>
                  <a:prstClr val="white"/>
                </a:solidFill>
                <a:effectLst/>
                <a:uLnTx/>
                <a:uFillTx/>
                <a:ea typeface="+mn-ea"/>
                <a:cs typeface="Fira Sans Regular"/>
              </a:rPr>
              <a:t> Liquid</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Use level:</a:t>
            </a:r>
            <a:r>
              <a:rPr kumimoji="0" lang="en-US" sz="1600" b="0" i="0" u="none" strike="noStrike" kern="1200" cap="none" spc="0" normalizeH="0" baseline="30000" noProof="0">
                <a:ln>
                  <a:noFill/>
                </a:ln>
                <a:solidFill>
                  <a:prstClr val="white"/>
                </a:solidFill>
                <a:effectLst/>
                <a:uLnTx/>
                <a:uFillTx/>
                <a:ea typeface="+mn-ea"/>
                <a:cs typeface="Fira Sans Regular"/>
              </a:rPr>
              <a:t> Up to 3%</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pH of use:</a:t>
            </a:r>
            <a:r>
              <a:rPr kumimoji="0" lang="en-US" sz="1600" b="0" i="0" u="none" strike="noStrike" kern="1200" cap="none" spc="0" normalizeH="0" baseline="30000" noProof="0">
                <a:ln>
                  <a:noFill/>
                </a:ln>
                <a:solidFill>
                  <a:prstClr val="white"/>
                </a:solidFill>
                <a:effectLst/>
                <a:uLnTx/>
                <a:uFillTx/>
                <a:ea typeface="+mn-ea"/>
                <a:cs typeface="Fira Sans Regular"/>
              </a:rPr>
              <a:t> 3,5 to 5,5</a:t>
            </a:r>
          </a:p>
        </p:txBody>
      </p:sp>
      <p:sp>
        <p:nvSpPr>
          <p:cNvPr id="9" name="CasellaDiTesto 22">
            <a:extLst>
              <a:ext uri="{FF2B5EF4-FFF2-40B4-BE49-F238E27FC236}">
                <a16:creationId xmlns:a16="http://schemas.microsoft.com/office/drawing/2014/main" id="{6CBA24B8-2CBF-9968-E981-7DA6427F761B}"/>
              </a:ext>
            </a:extLst>
          </p:cNvPr>
          <p:cNvSpPr txBox="1"/>
          <p:nvPr/>
        </p:nvSpPr>
        <p:spPr>
          <a:xfrm>
            <a:off x="3221081" y="4154156"/>
            <a:ext cx="1184620"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Preservative:</a:t>
            </a:r>
            <a:r>
              <a:rPr kumimoji="0" lang="en-US" sz="1600" b="0" i="0" u="none" strike="noStrike" kern="1200" cap="none" spc="0" normalizeH="0" baseline="30000" noProof="0">
                <a:ln>
                  <a:noFill/>
                </a:ln>
                <a:solidFill>
                  <a:prstClr val="white"/>
                </a:solidFill>
                <a:effectLst/>
                <a:uLnTx/>
                <a:uFillTx/>
                <a:ea typeface="+mn-ea"/>
                <a:cs typeface="Fira Sans Regular"/>
              </a:rPr>
              <a:t> Free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Solubility: </a:t>
            </a:r>
            <a:r>
              <a:rPr kumimoji="0" lang="en-US" sz="1600" b="0" i="0" u="none" strike="noStrike" kern="1200" cap="none" spc="0" normalizeH="0" baseline="30000" noProof="0">
                <a:ln>
                  <a:noFill/>
                </a:ln>
                <a:solidFill>
                  <a:prstClr val="white"/>
                </a:solidFill>
                <a:effectLst/>
                <a:uLnTx/>
                <a:uFillTx/>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Water soluble</a:t>
            </a:r>
          </a:p>
        </p:txBody>
      </p:sp>
      <p:sp>
        <p:nvSpPr>
          <p:cNvPr id="11" name="CasellaDiTesto 24">
            <a:extLst>
              <a:ext uri="{FF2B5EF4-FFF2-40B4-BE49-F238E27FC236}">
                <a16:creationId xmlns:a16="http://schemas.microsoft.com/office/drawing/2014/main" id="{DFD0BB95-55BB-656D-9FC9-D65F579CEFA1}"/>
              </a:ext>
            </a:extLst>
          </p:cNvPr>
          <p:cNvSpPr txBox="1"/>
          <p:nvPr/>
        </p:nvSpPr>
        <p:spPr>
          <a:xfrm>
            <a:off x="4539252" y="4157435"/>
            <a:ext cx="1480250" cy="820738"/>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dirty="0">
                <a:ln>
                  <a:noFill/>
                </a:ln>
                <a:solidFill>
                  <a:prstClr val="white"/>
                </a:solidFill>
                <a:effectLst/>
                <a:uLnTx/>
                <a:uFillTx/>
                <a:ea typeface="+mn-ea"/>
                <a:cs typeface="Fira Sans Regular"/>
              </a:rPr>
              <a:t>Target:</a:t>
            </a:r>
            <a:r>
              <a:rPr kumimoji="0" lang="en-US" sz="1600" b="0" i="0" u="none" strike="noStrike" kern="1200" cap="none" spc="0" normalizeH="0" baseline="30000" noProof="0" dirty="0">
                <a:ln>
                  <a:noFill/>
                </a:ln>
                <a:solidFill>
                  <a:prstClr val="white"/>
                </a:solidFill>
                <a:effectLst/>
                <a:uLnTx/>
                <a:uFillTx/>
                <a:ea typeface="+mn-ea"/>
                <a:cs typeface="Fira Sans Regular"/>
              </a:rPr>
              <a:t> Scalp</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dirty="0">
                <a:ln>
                  <a:noFill/>
                </a:ln>
                <a:solidFill>
                  <a:prstClr val="white"/>
                </a:solidFill>
                <a:effectLst/>
                <a:uLnTx/>
                <a:uFillTx/>
                <a:ea typeface="+mn-ea"/>
                <a:cs typeface="Fira Sans Regular"/>
              </a:rPr>
              <a:t>Biodegradability: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dirty="0">
                <a:ln>
                  <a:noFill/>
                </a:ln>
                <a:solidFill>
                  <a:prstClr val="white"/>
                </a:solidFill>
                <a:effectLst/>
                <a:uLnTx/>
                <a:uFillTx/>
                <a:ea typeface="+mn-ea"/>
                <a:cs typeface="+mn-cs"/>
              </a:rPr>
              <a:t>Organic components biodegradable.</a:t>
            </a:r>
          </a:p>
        </p:txBody>
      </p:sp>
      <p:pic>
        <p:nvPicPr>
          <p:cNvPr id="13" name="Picture 42" descr="A picture containing drawing, food, people, parked&#10;&#10;Description automatically generated">
            <a:extLst>
              <a:ext uri="{FF2B5EF4-FFF2-40B4-BE49-F238E27FC236}">
                <a16:creationId xmlns:a16="http://schemas.microsoft.com/office/drawing/2014/main" id="{70FC4969-6D09-D724-1AE8-09026650881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90355" y="5292424"/>
            <a:ext cx="370454" cy="440054"/>
          </a:xfrm>
          <a:prstGeom prst="rect">
            <a:avLst/>
          </a:prstGeom>
        </p:spPr>
      </p:pic>
      <p:pic>
        <p:nvPicPr>
          <p:cNvPr id="26" name="Picture 44">
            <a:extLst>
              <a:ext uri="{FF2B5EF4-FFF2-40B4-BE49-F238E27FC236}">
                <a16:creationId xmlns:a16="http://schemas.microsoft.com/office/drawing/2014/main" id="{1B08FF1D-862F-1E05-1197-9AEF28257EA5}"/>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750950" y="5271687"/>
            <a:ext cx="562224" cy="468000"/>
          </a:xfrm>
          <a:prstGeom prst="rect">
            <a:avLst/>
          </a:prstGeom>
        </p:spPr>
      </p:pic>
      <p:pic>
        <p:nvPicPr>
          <p:cNvPr id="29" name="Picture 46" descr="A picture containing drawing&#10;&#10;Description automatically generated">
            <a:extLst>
              <a:ext uri="{FF2B5EF4-FFF2-40B4-BE49-F238E27FC236}">
                <a16:creationId xmlns:a16="http://schemas.microsoft.com/office/drawing/2014/main" id="{48964BC9-9570-BEEE-4D22-ADC6909C6A9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34455" y="5292424"/>
            <a:ext cx="636734" cy="468000"/>
          </a:xfrm>
          <a:prstGeom prst="rect">
            <a:avLst/>
          </a:prstGeom>
        </p:spPr>
      </p:pic>
      <p:pic>
        <p:nvPicPr>
          <p:cNvPr id="33" name="Picture 43" descr="A close up of a sign&#10;&#10;Description automatically generated">
            <a:extLst>
              <a:ext uri="{FF2B5EF4-FFF2-40B4-BE49-F238E27FC236}">
                <a16:creationId xmlns:a16="http://schemas.microsoft.com/office/drawing/2014/main" id="{5D8670BE-C93A-72AD-25AC-9B4581F2A13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52692" y="5323404"/>
            <a:ext cx="386054" cy="386054"/>
          </a:xfrm>
          <a:prstGeom prst="rect">
            <a:avLst/>
          </a:prstGeom>
        </p:spPr>
      </p:pic>
      <p:pic>
        <p:nvPicPr>
          <p:cNvPr id="34" name="Picture 47" descr="A picture containing food&#10;&#10;Description automatically generated">
            <a:extLst>
              <a:ext uri="{FF2B5EF4-FFF2-40B4-BE49-F238E27FC236}">
                <a16:creationId xmlns:a16="http://schemas.microsoft.com/office/drawing/2014/main" id="{FC762710-9F01-9D84-B417-5516E94EB03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08932" y="5349458"/>
            <a:ext cx="316080" cy="360000"/>
          </a:xfrm>
          <a:prstGeom prst="rect">
            <a:avLst/>
          </a:prstGeom>
        </p:spPr>
      </p:pic>
      <p:sp>
        <p:nvSpPr>
          <p:cNvPr id="35" name="CasellaDiTesto 32">
            <a:extLst>
              <a:ext uri="{FF2B5EF4-FFF2-40B4-BE49-F238E27FC236}">
                <a16:creationId xmlns:a16="http://schemas.microsoft.com/office/drawing/2014/main" id="{7FAB19CC-9CBA-88FD-1CC4-AD2FF085C1B2}"/>
              </a:ext>
            </a:extLst>
          </p:cNvPr>
          <p:cNvSpPr txBox="1"/>
          <p:nvPr/>
        </p:nvSpPr>
        <p:spPr>
          <a:xfrm>
            <a:off x="503330" y="3569144"/>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KEY BENEFIT</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36" name="CasellaDiTesto 33">
            <a:extLst>
              <a:ext uri="{FF2B5EF4-FFF2-40B4-BE49-F238E27FC236}">
                <a16:creationId xmlns:a16="http://schemas.microsoft.com/office/drawing/2014/main" id="{C49216AD-B5A8-762B-4405-F525BC8C22FF}"/>
              </a:ext>
            </a:extLst>
          </p:cNvPr>
          <p:cNvSpPr txBox="1"/>
          <p:nvPr/>
        </p:nvSpPr>
        <p:spPr>
          <a:xfrm>
            <a:off x="534592" y="1983633"/>
            <a:ext cx="700513" cy="308354"/>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dirty="0">
                <a:ln>
                  <a:noFill/>
                </a:ln>
                <a:solidFill>
                  <a:prstClr val="white"/>
                </a:solidFill>
                <a:effectLst/>
                <a:uLnTx/>
                <a:uFillTx/>
                <a:ea typeface="+mn-ea"/>
                <a:cs typeface="Fira Sans Regular"/>
              </a:rPr>
              <a:t>INCI NAME</a:t>
            </a:r>
          </a:p>
          <a:p>
            <a:pPr marL="0" marR="0" lvl="0" indent="0" algn="l" defTabSz="914400" rtl="0" eaLnBrk="1" fontAlgn="auto" latinLnBrk="0" hangingPunct="1">
              <a:lnSpc>
                <a:spcPts val="1220"/>
              </a:lnSpc>
              <a:spcBef>
                <a:spcPts val="0"/>
              </a:spcBef>
              <a:spcAft>
                <a:spcPts val="0"/>
              </a:spcAft>
              <a:buClrTx/>
              <a:buSzTx/>
              <a:buFontTx/>
              <a:buNone/>
              <a:tabLst/>
              <a:defRPr/>
            </a:pPr>
            <a:r>
              <a:rPr lang="en-US" sz="1600" b="1" baseline="30000" dirty="0">
                <a:solidFill>
                  <a:prstClr val="white"/>
                </a:solidFill>
                <a:cs typeface="Fira Sans Regular"/>
              </a:rPr>
              <a:t>ACTIVE</a:t>
            </a:r>
            <a:endParaRPr kumimoji="0" lang="en-US" sz="1600" b="1" i="0" u="none" strike="noStrike" kern="1200" cap="none" spc="0" normalizeH="0" baseline="30000" noProof="0" dirty="0">
              <a:ln>
                <a:noFill/>
              </a:ln>
              <a:solidFill>
                <a:prstClr val="white"/>
              </a:solidFill>
              <a:effectLst/>
              <a:uLnTx/>
              <a:uFillTx/>
              <a:ea typeface="+mn-ea"/>
              <a:cs typeface="Fira Sans Regular"/>
            </a:endParaRPr>
          </a:p>
        </p:txBody>
      </p:sp>
      <p:sp>
        <p:nvSpPr>
          <p:cNvPr id="37" name="CasellaDiTesto 34">
            <a:extLst>
              <a:ext uri="{FF2B5EF4-FFF2-40B4-BE49-F238E27FC236}">
                <a16:creationId xmlns:a16="http://schemas.microsoft.com/office/drawing/2014/main" id="{247D15CC-86AE-E03A-BF45-B13030017C15}"/>
              </a:ext>
            </a:extLst>
          </p:cNvPr>
          <p:cNvSpPr txBox="1"/>
          <p:nvPr/>
        </p:nvSpPr>
        <p:spPr>
          <a:xfrm>
            <a:off x="473201" y="2715138"/>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DESCRIPTION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38" name="CasellaDiTesto 35">
            <a:extLst>
              <a:ext uri="{FF2B5EF4-FFF2-40B4-BE49-F238E27FC236}">
                <a16:creationId xmlns:a16="http://schemas.microsoft.com/office/drawing/2014/main" id="{B5D381F2-FB7F-4AED-3A2B-0281EE0ADFF1}"/>
              </a:ext>
            </a:extLst>
          </p:cNvPr>
          <p:cNvSpPr txBox="1"/>
          <p:nvPr/>
        </p:nvSpPr>
        <p:spPr>
          <a:xfrm>
            <a:off x="419886" y="4515515"/>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TECHNICAL</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39" name="CasellaDiTesto 36">
            <a:extLst>
              <a:ext uri="{FF2B5EF4-FFF2-40B4-BE49-F238E27FC236}">
                <a16:creationId xmlns:a16="http://schemas.microsoft.com/office/drawing/2014/main" id="{50B8CE57-09CD-D78B-4EDC-E83ACC7D9F46}"/>
              </a:ext>
            </a:extLst>
          </p:cNvPr>
          <p:cNvSpPr txBox="1"/>
          <p:nvPr/>
        </p:nvSpPr>
        <p:spPr>
          <a:xfrm>
            <a:off x="456644" y="5436338"/>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CERTIFICATION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40" name="CaixaDeTexto 11">
            <a:extLst>
              <a:ext uri="{FF2B5EF4-FFF2-40B4-BE49-F238E27FC236}">
                <a16:creationId xmlns:a16="http://schemas.microsoft.com/office/drawing/2014/main" id="{675B2168-C96C-F74D-EEEF-AEB6AC9FF940}"/>
              </a:ext>
            </a:extLst>
          </p:cNvPr>
          <p:cNvSpPr txBox="1"/>
          <p:nvPr/>
        </p:nvSpPr>
        <p:spPr>
          <a:xfrm>
            <a:off x="615213" y="6197006"/>
            <a:ext cx="4668447"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 Prevent hair loss is a drug claim in USA to use improves hair density</a:t>
            </a:r>
          </a:p>
        </p:txBody>
      </p:sp>
      <p:pic>
        <p:nvPicPr>
          <p:cNvPr id="43" name="Picture 45">
            <a:extLst>
              <a:ext uri="{FF2B5EF4-FFF2-40B4-BE49-F238E27FC236}">
                <a16:creationId xmlns:a16="http://schemas.microsoft.com/office/drawing/2014/main" id="{E07F0BB7-98A6-A361-EB96-1ED46DADDCD1}"/>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1"/>
          <a:stretch/>
        </p:blipFill>
        <p:spPr>
          <a:xfrm>
            <a:off x="3889430" y="5318089"/>
            <a:ext cx="409925" cy="409925"/>
          </a:xfrm>
          <a:prstGeom prst="ellipse">
            <a:avLst/>
          </a:prstGeom>
          <a:ln>
            <a:noFill/>
          </a:ln>
          <a:effectLst>
            <a:softEdge rad="0"/>
          </a:effectLst>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noProof="0">
                <a:ln>
                  <a:noFill/>
                </a:ln>
                <a:solidFill>
                  <a:srgbClr val="58166D"/>
                </a:solidFill>
                <a:effectLst/>
                <a:uLnTx/>
                <a:uFillTx/>
                <a:ea typeface="+mn-ea"/>
                <a:cs typeface="+mn-cs"/>
              </a:rPr>
              <a:t>Organic alpine plant extract power</a:t>
            </a:r>
          </a:p>
        </p:txBody>
      </p:sp>
      <p:pic>
        <p:nvPicPr>
          <p:cNvPr id="10" name="Picture 9" descr="A person with curly hair smiling&#10;&#10;Description automatically generated">
            <a:extLst>
              <a:ext uri="{FF2B5EF4-FFF2-40B4-BE49-F238E27FC236}">
                <a16:creationId xmlns:a16="http://schemas.microsoft.com/office/drawing/2014/main" id="{E32DDCFC-C71A-9EF2-82E1-DFE9B9BD77B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984442" y="3217"/>
            <a:ext cx="5213631" cy="6858000"/>
          </a:xfrm>
          <a:prstGeom prst="rect">
            <a:avLst/>
          </a:prstGeom>
        </p:spPr>
      </p:pic>
      <p:pic>
        <p:nvPicPr>
          <p:cNvPr id="14" name="Graphic 13">
            <a:extLst>
              <a:ext uri="{FF2B5EF4-FFF2-40B4-BE49-F238E27FC236}">
                <a16:creationId xmlns:a16="http://schemas.microsoft.com/office/drawing/2014/main" id="{E3C15FC5-6000-A386-4EA3-7DC973AFB070}"/>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468980" y="5292424"/>
            <a:ext cx="615790" cy="468000"/>
          </a:xfrm>
          <a:prstGeom prst="rect">
            <a:avLst/>
          </a:prstGeom>
        </p:spPr>
      </p:pic>
      <p:pic>
        <p:nvPicPr>
          <p:cNvPr id="7" name="Graphic 6">
            <a:extLst>
              <a:ext uri="{FF2B5EF4-FFF2-40B4-BE49-F238E27FC236}">
                <a16:creationId xmlns:a16="http://schemas.microsoft.com/office/drawing/2014/main" id="{53357389-39C8-F146-5CA6-7767515C528F}"/>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1071355" y="62917"/>
            <a:ext cx="564886" cy="567163"/>
          </a:xfrm>
          <a:prstGeom prst="rect">
            <a:avLst/>
          </a:prstGeom>
        </p:spPr>
      </p:pic>
      <p:sp>
        <p:nvSpPr>
          <p:cNvPr id="12" name="TextBox 11">
            <a:extLst>
              <a:ext uri="{FF2B5EF4-FFF2-40B4-BE49-F238E27FC236}">
                <a16:creationId xmlns:a16="http://schemas.microsoft.com/office/drawing/2014/main" id="{2544027A-61AD-7B20-14AE-A584B5BDF505}"/>
              </a:ext>
            </a:extLst>
          </p:cNvPr>
          <p:cNvSpPr txBox="1"/>
          <p:nvPr/>
        </p:nvSpPr>
        <p:spPr>
          <a:xfrm>
            <a:off x="1372866" y="3384970"/>
            <a:ext cx="119089" cy="261610"/>
          </a:xfrm>
          <a:prstGeom prst="rect">
            <a:avLst/>
          </a:prstGeom>
          <a:noFill/>
        </p:spPr>
        <p:txBody>
          <a:bodyPr wrap="square" rtlCol="0">
            <a:spAutoFit/>
          </a:bodyPr>
          <a:lstStyle/>
          <a:p>
            <a:r>
              <a:rPr lang="en-US" sz="1100" b="1">
                <a:solidFill>
                  <a:schemeClr val="bg1"/>
                </a:solidFill>
              </a:rPr>
              <a:t>1</a:t>
            </a:r>
          </a:p>
        </p:txBody>
      </p:sp>
      <p:pic>
        <p:nvPicPr>
          <p:cNvPr id="17" name="Picture 2">
            <a:extLst>
              <a:ext uri="{FF2B5EF4-FFF2-40B4-BE49-F238E27FC236}">
                <a16:creationId xmlns:a16="http://schemas.microsoft.com/office/drawing/2014/main" id="{B8F88F12-4BE0-D7CE-7D47-D56C9843E8A8}"/>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411655" y="5321462"/>
            <a:ext cx="314726" cy="383921"/>
          </a:xfrm>
          <a:prstGeom prst="rect">
            <a:avLst/>
          </a:prstGeom>
          <a:noFill/>
          <a:extLst>
            <a:ext uri="{909E8E84-426E-40DD-AFC4-6F175D3DCCD1}">
              <a14:hiddenFill xmlns:a14="http://schemas.microsoft.com/office/drawing/2010/main">
                <a:solidFill>
                  <a:srgbClr val="FFFFFF"/>
                </a:solidFill>
              </a14:hiddenFill>
            </a:ext>
          </a:extLst>
        </p:spPr>
      </p:pic>
      <p:sp>
        <p:nvSpPr>
          <p:cNvPr id="19" name="CaixaDeTexto 47">
            <a:extLst>
              <a:ext uri="{FF2B5EF4-FFF2-40B4-BE49-F238E27FC236}">
                <a16:creationId xmlns:a16="http://schemas.microsoft.com/office/drawing/2014/main" id="{175C2E83-09C1-AF99-9A54-53A3C80C327D}"/>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1. See “Hair Care from Scalp to Tip” master presentation for more information </a:t>
            </a:r>
            <a:endParaRPr kumimoji="0" lang="en-US" sz="1000" b="0" i="0" u="none" strike="noStrike" kern="1200" cap="none" spc="0" normalizeH="0" baseline="0">
              <a:ln>
                <a:noFill/>
              </a:ln>
              <a:solidFill>
                <a:prstClr val="black">
                  <a:lumMod val="50000"/>
                  <a:lumOff val="50000"/>
                </a:prstClr>
              </a:solidFill>
              <a:effectLst/>
              <a:uLnTx/>
              <a:uFillTx/>
              <a:ea typeface="+mn-ea"/>
              <a:cs typeface="+mn-cs"/>
            </a:endParaRPr>
          </a:p>
        </p:txBody>
      </p:sp>
    </p:spTree>
    <p:extLst>
      <p:ext uri="{BB962C8B-B14F-4D97-AF65-F5344CB8AC3E}">
        <p14:creationId xmlns:p14="http://schemas.microsoft.com/office/powerpoint/2010/main" val="4033127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A close up of a flower&#10;&#10;Description automatically generated">
            <a:extLst>
              <a:ext uri="{FF2B5EF4-FFF2-40B4-BE49-F238E27FC236}">
                <a16:creationId xmlns:a16="http://schemas.microsoft.com/office/drawing/2014/main" id="{78578EBB-2139-15E5-73A2-89D94FEB0D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568"/>
          <a:stretch/>
        </p:blipFill>
        <p:spPr>
          <a:xfrm>
            <a:off x="5164914" y="-5475"/>
            <a:ext cx="1831793" cy="2220231"/>
          </a:xfrm>
          <a:prstGeom prst="rect">
            <a:avLst/>
          </a:prstGeom>
        </p:spPr>
      </p:pic>
      <p:pic>
        <p:nvPicPr>
          <p:cNvPr id="8" name="Picture 7" descr="A person taking a selfie&#10;&#10;Description automatically generated">
            <a:extLst>
              <a:ext uri="{FF2B5EF4-FFF2-40B4-BE49-F238E27FC236}">
                <a16:creationId xmlns:a16="http://schemas.microsoft.com/office/drawing/2014/main" id="{11F5F2FF-A6B7-E249-C3C2-7C2464386EF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01013" y="-5475"/>
            <a:ext cx="5190987" cy="6858000"/>
          </a:xfrm>
          <a:prstGeom prst="rect">
            <a:avLst/>
          </a:prstGeom>
        </p:spPr>
      </p:pic>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a:t>
            </a:fld>
            <a:endParaRPr kumimoji="0" lang="en-US" sz="1300" b="0" i="0" u="none" strike="noStrike" kern="1200" cap="none" spc="0" normalizeH="0" baseline="0">
              <a:ln>
                <a:noFill/>
              </a:ln>
              <a:solidFill>
                <a:prstClr val="black"/>
              </a:solidFill>
              <a:effectLst/>
              <a:uLnTx/>
              <a:uFillTx/>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9138B0"/>
                </a:solidFill>
                <a:effectLst/>
                <a:uLnTx/>
                <a:uFillTx/>
                <a:latin typeface="+mn-lt"/>
                <a:ea typeface="+mj-ea"/>
                <a:cs typeface="+mj-cs"/>
              </a:rPr>
              <a:t>ALPAFLOR® ALP SEBUM CB</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 name="Immagine 37" descr="id card vuota 2.png">
            <a:extLst>
              <a:ext uri="{FF2B5EF4-FFF2-40B4-BE49-F238E27FC236}">
                <a16:creationId xmlns:a16="http://schemas.microsoft.com/office/drawing/2014/main" id="{6C1A6DD0-B2DD-AB6F-1E2C-83D236B6C8F7}"/>
              </a:ext>
            </a:extLst>
          </p:cNvPr>
          <p:cNvPicPr>
            <a:picLocks noChangeAspect="1"/>
          </p:cNvPicPr>
          <p:nvPr/>
        </p:nvPicPr>
        <p:blipFill rotWithShape="1">
          <a:blip r:embed="rId6" cstate="screen">
            <a:alphaModFix amt="35000"/>
            <a:duotone>
              <a:prstClr val="black"/>
              <a:srgbClr val="418F2D">
                <a:tint val="45000"/>
                <a:satMod val="400000"/>
              </a:srgbClr>
            </a:duotone>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rcRect/>
          <a:stretch/>
        </p:blipFill>
        <p:spPr>
          <a:xfrm>
            <a:off x="391314" y="1536538"/>
            <a:ext cx="6537670" cy="4410022"/>
          </a:xfrm>
          <a:prstGeom prst="roundRect">
            <a:avLst>
              <a:gd name="adj" fmla="val 6879"/>
            </a:avLst>
          </a:prstGeom>
          <a:solidFill>
            <a:srgbClr val="9138B0"/>
          </a:solidFill>
        </p:spPr>
      </p:pic>
      <p:sp>
        <p:nvSpPr>
          <p:cNvPr id="4" name="CasellaDiTesto 4">
            <a:extLst>
              <a:ext uri="{FF2B5EF4-FFF2-40B4-BE49-F238E27FC236}">
                <a16:creationId xmlns:a16="http://schemas.microsoft.com/office/drawing/2014/main" id="{9949CFF8-E98B-2B86-343A-2A551835E9C2}"/>
              </a:ext>
            </a:extLst>
          </p:cNvPr>
          <p:cNvSpPr txBox="1"/>
          <p:nvPr/>
        </p:nvSpPr>
        <p:spPr>
          <a:xfrm>
            <a:off x="1811191" y="3418637"/>
            <a:ext cx="3268523" cy="65659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Sebum Reduction (strong 5-α-reductase inhibitor)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Helps prevent hair loss*</a:t>
            </a:r>
            <a:r>
              <a:rPr kumimoji="0" lang="en-US" sz="1600" b="0" i="1" u="none" strike="noStrike" kern="1200" cap="none" spc="0" normalizeH="0" baseline="30000" noProof="0">
                <a:ln>
                  <a:noFill/>
                </a:ln>
                <a:solidFill>
                  <a:prstClr val="white"/>
                </a:solidFill>
                <a:effectLst/>
                <a:uLnTx/>
                <a:uFillTx/>
                <a:ea typeface="+mn-ea"/>
                <a:cs typeface="+mn-cs"/>
              </a:rPr>
              <a:t> (based </a:t>
            </a:r>
            <a:r>
              <a:rPr kumimoji="0" lang="en-US" sz="1600" b="0" i="0" u="none" strike="noStrike" kern="1200" cap="none" spc="0" normalizeH="0" baseline="30000" noProof="0">
                <a:ln>
                  <a:noFill/>
                </a:ln>
                <a:solidFill>
                  <a:prstClr val="white"/>
                </a:solidFill>
                <a:effectLst/>
                <a:uLnTx/>
                <a:uFillTx/>
                <a:ea typeface="+mn-ea"/>
                <a:cs typeface="+mn-cs"/>
              </a:rPr>
              <a:t>on literature)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mn-cs"/>
              </a:rPr>
              <a:t>Scalp Care (anti-irritation and soothing  properties</a:t>
            </a:r>
            <a:r>
              <a:rPr kumimoji="0" lang="en-US" sz="1600" b="0" i="0" u="none" strike="noStrike" kern="1200" cap="none" spc="0" normalizeH="0" baseline="30000" noProof="0">
                <a:ln>
                  <a:noFill/>
                </a:ln>
                <a:solidFill>
                  <a:srgbClr val="FFFFFF">
                    <a:lumMod val="50000"/>
                  </a:srgbClr>
                </a:solidFill>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30000" noProof="0">
              <a:ln>
                <a:noFill/>
              </a:ln>
              <a:solidFill>
                <a:prstClr val="white"/>
              </a:solidFill>
              <a:effectLst/>
              <a:uLnTx/>
              <a:uFillTx/>
              <a:ea typeface="+mn-ea"/>
              <a:cs typeface="+mn-cs"/>
            </a:endParaRPr>
          </a:p>
        </p:txBody>
      </p:sp>
      <p:sp>
        <p:nvSpPr>
          <p:cNvPr id="5" name="CasellaDiTesto 18">
            <a:extLst>
              <a:ext uri="{FF2B5EF4-FFF2-40B4-BE49-F238E27FC236}">
                <a16:creationId xmlns:a16="http://schemas.microsoft.com/office/drawing/2014/main" id="{F0801D3D-06B8-5893-E9FB-A381A4E0E924}"/>
              </a:ext>
            </a:extLst>
          </p:cNvPr>
          <p:cNvSpPr txBox="1"/>
          <p:nvPr/>
        </p:nvSpPr>
        <p:spPr>
          <a:xfrm>
            <a:off x="1813282" y="1966092"/>
            <a:ext cx="3072957" cy="32829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Epilobium </a:t>
            </a:r>
            <a:r>
              <a:rPr kumimoji="0" lang="en-US" sz="1600" b="1" i="0" u="none" strike="noStrike" kern="1200" cap="none" spc="0" normalizeH="0" baseline="30000" noProof="0" err="1">
                <a:ln>
                  <a:noFill/>
                </a:ln>
                <a:solidFill>
                  <a:srgbClr val="FFFFFF"/>
                </a:solidFill>
                <a:effectLst/>
                <a:uLnTx/>
                <a:uFillTx/>
                <a:ea typeface="+mn-ea"/>
                <a:cs typeface="Fira Sans Regular"/>
              </a:rPr>
              <a:t>Fleischeri</a:t>
            </a:r>
            <a:r>
              <a:rPr kumimoji="0" lang="en-US" sz="1600" b="1" i="0" u="none" strike="noStrike" kern="1200" cap="none" spc="0" normalizeH="0" baseline="30000" noProof="0">
                <a:ln>
                  <a:noFill/>
                </a:ln>
                <a:solidFill>
                  <a:srgbClr val="FFFFFF"/>
                </a:solidFill>
                <a:effectLst/>
                <a:uLnTx/>
                <a:uFillTx/>
                <a:ea typeface="+mn-ea"/>
                <a:cs typeface="Fira Sans Regular"/>
              </a:rPr>
              <a:t> Flower/Leaf/Stem Extract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30000" noProof="0">
              <a:ln>
                <a:noFill/>
              </a:ln>
              <a:solidFill>
                <a:prstClr val="white"/>
              </a:solidFill>
              <a:effectLst/>
              <a:uLnTx/>
              <a:uFillTx/>
              <a:ea typeface="+mn-ea"/>
              <a:cs typeface="Fira Sans Regular"/>
            </a:endParaRPr>
          </a:p>
        </p:txBody>
      </p:sp>
      <p:sp>
        <p:nvSpPr>
          <p:cNvPr id="6" name="CasellaDiTesto 19">
            <a:extLst>
              <a:ext uri="{FF2B5EF4-FFF2-40B4-BE49-F238E27FC236}">
                <a16:creationId xmlns:a16="http://schemas.microsoft.com/office/drawing/2014/main" id="{00629390-7736-4F03-791C-22122E070792}"/>
              </a:ext>
            </a:extLst>
          </p:cNvPr>
          <p:cNvSpPr txBox="1"/>
          <p:nvPr/>
        </p:nvSpPr>
        <p:spPr>
          <a:xfrm>
            <a:off x="1862437" y="2763022"/>
            <a:ext cx="2174001" cy="16414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ea typeface="+mn-ea"/>
                <a:cs typeface="Fira Sans Regular"/>
              </a:rPr>
              <a:t>Plant extract organically cultivated</a:t>
            </a:r>
          </a:p>
        </p:txBody>
      </p:sp>
      <p:sp>
        <p:nvSpPr>
          <p:cNvPr id="35" name="CasellaDiTesto 32">
            <a:extLst>
              <a:ext uri="{FF2B5EF4-FFF2-40B4-BE49-F238E27FC236}">
                <a16:creationId xmlns:a16="http://schemas.microsoft.com/office/drawing/2014/main" id="{7FAB19CC-9CBA-88FD-1CC4-AD2FF085C1B2}"/>
              </a:ext>
            </a:extLst>
          </p:cNvPr>
          <p:cNvSpPr txBox="1"/>
          <p:nvPr/>
        </p:nvSpPr>
        <p:spPr>
          <a:xfrm>
            <a:off x="503330" y="3569144"/>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KEY BENEFIT</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36" name="CasellaDiTesto 33">
            <a:extLst>
              <a:ext uri="{FF2B5EF4-FFF2-40B4-BE49-F238E27FC236}">
                <a16:creationId xmlns:a16="http://schemas.microsoft.com/office/drawing/2014/main" id="{C49216AD-B5A8-762B-4405-F525BC8C22FF}"/>
              </a:ext>
            </a:extLst>
          </p:cNvPr>
          <p:cNvSpPr txBox="1"/>
          <p:nvPr/>
        </p:nvSpPr>
        <p:spPr>
          <a:xfrm>
            <a:off x="534592" y="1983633"/>
            <a:ext cx="700513" cy="308354"/>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dirty="0">
                <a:ln>
                  <a:noFill/>
                </a:ln>
                <a:solidFill>
                  <a:prstClr val="white"/>
                </a:solidFill>
                <a:effectLst/>
                <a:uLnTx/>
                <a:uFillTx/>
                <a:ea typeface="+mn-ea"/>
                <a:cs typeface="Fira Sans Regular"/>
              </a:rPr>
              <a:t>INCI NAME</a:t>
            </a:r>
          </a:p>
          <a:p>
            <a:pPr marL="0" marR="0" lvl="0" indent="0" algn="l" defTabSz="914400" rtl="0" eaLnBrk="1" fontAlgn="auto" latinLnBrk="0" hangingPunct="1">
              <a:lnSpc>
                <a:spcPts val="1220"/>
              </a:lnSpc>
              <a:spcBef>
                <a:spcPts val="0"/>
              </a:spcBef>
              <a:spcAft>
                <a:spcPts val="0"/>
              </a:spcAft>
              <a:buClrTx/>
              <a:buSzTx/>
              <a:buFontTx/>
              <a:buNone/>
              <a:tabLst/>
              <a:defRPr/>
            </a:pPr>
            <a:r>
              <a:rPr lang="en-US" sz="1600" b="1" baseline="30000" dirty="0">
                <a:solidFill>
                  <a:prstClr val="white"/>
                </a:solidFill>
                <a:cs typeface="Fira Sans Regular"/>
              </a:rPr>
              <a:t>ACTIVE</a:t>
            </a:r>
            <a:endParaRPr kumimoji="0" lang="en-US" sz="1600" b="1" i="0" u="none" strike="noStrike" kern="1200" cap="none" spc="0" normalizeH="0" baseline="30000" noProof="0" dirty="0">
              <a:ln>
                <a:noFill/>
              </a:ln>
              <a:solidFill>
                <a:prstClr val="white"/>
              </a:solidFill>
              <a:effectLst/>
              <a:uLnTx/>
              <a:uFillTx/>
              <a:ea typeface="+mn-ea"/>
              <a:cs typeface="Fira Sans Regular"/>
            </a:endParaRPr>
          </a:p>
        </p:txBody>
      </p:sp>
      <p:sp>
        <p:nvSpPr>
          <p:cNvPr id="37" name="CasellaDiTesto 34">
            <a:extLst>
              <a:ext uri="{FF2B5EF4-FFF2-40B4-BE49-F238E27FC236}">
                <a16:creationId xmlns:a16="http://schemas.microsoft.com/office/drawing/2014/main" id="{247D15CC-86AE-E03A-BF45-B13030017C15}"/>
              </a:ext>
            </a:extLst>
          </p:cNvPr>
          <p:cNvSpPr txBox="1"/>
          <p:nvPr/>
        </p:nvSpPr>
        <p:spPr>
          <a:xfrm>
            <a:off x="473201" y="2715138"/>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DESCRIPTION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38" name="CasellaDiTesto 35">
            <a:extLst>
              <a:ext uri="{FF2B5EF4-FFF2-40B4-BE49-F238E27FC236}">
                <a16:creationId xmlns:a16="http://schemas.microsoft.com/office/drawing/2014/main" id="{B5D381F2-FB7F-4AED-3A2B-0281EE0ADFF1}"/>
              </a:ext>
            </a:extLst>
          </p:cNvPr>
          <p:cNvSpPr txBox="1"/>
          <p:nvPr/>
        </p:nvSpPr>
        <p:spPr>
          <a:xfrm>
            <a:off x="419886" y="4515515"/>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TECHNICAL</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39" name="CasellaDiTesto 36">
            <a:extLst>
              <a:ext uri="{FF2B5EF4-FFF2-40B4-BE49-F238E27FC236}">
                <a16:creationId xmlns:a16="http://schemas.microsoft.com/office/drawing/2014/main" id="{50B8CE57-09CD-D78B-4EDC-E83ACC7D9F46}"/>
              </a:ext>
            </a:extLst>
          </p:cNvPr>
          <p:cNvSpPr txBox="1"/>
          <p:nvPr/>
        </p:nvSpPr>
        <p:spPr>
          <a:xfrm>
            <a:off x="456644" y="5436338"/>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ea typeface="+mn-ea"/>
                <a:cs typeface="Fira Sans Regular"/>
              </a:rPr>
              <a:t>CERTIFICATION</a:t>
            </a:r>
            <a:endParaRPr kumimoji="0" lang="en-US" sz="1600" b="1" i="0" u="none" strike="noStrike" kern="1200" cap="none" spc="0" normalizeH="0" baseline="0">
              <a:ln>
                <a:noFill/>
              </a:ln>
              <a:solidFill>
                <a:prstClr val="white"/>
              </a:solidFill>
              <a:effectLst/>
              <a:uLnTx/>
              <a:uFillTx/>
              <a:ea typeface="+mn-ea"/>
              <a:cs typeface="Fira Sans Regular"/>
            </a:endParaRPr>
          </a:p>
        </p:txBody>
      </p:sp>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noProof="0">
                <a:ln>
                  <a:noFill/>
                </a:ln>
                <a:solidFill>
                  <a:srgbClr val="58166D"/>
                </a:solidFill>
                <a:effectLst/>
                <a:uLnTx/>
                <a:uFillTx/>
                <a:ea typeface="+mn-ea"/>
                <a:cs typeface="+mn-cs"/>
              </a:rPr>
              <a:t>Organic alpine plant extract power</a:t>
            </a:r>
          </a:p>
        </p:txBody>
      </p:sp>
      <p:sp>
        <p:nvSpPr>
          <p:cNvPr id="10" name="CasellaDiTesto 15">
            <a:extLst>
              <a:ext uri="{FF2B5EF4-FFF2-40B4-BE49-F238E27FC236}">
                <a16:creationId xmlns:a16="http://schemas.microsoft.com/office/drawing/2014/main" id="{2B75AE93-CF9C-16F4-67F9-24AC501382B0}"/>
              </a:ext>
            </a:extLst>
          </p:cNvPr>
          <p:cNvSpPr txBox="1"/>
          <p:nvPr/>
        </p:nvSpPr>
        <p:spPr>
          <a:xfrm>
            <a:off x="1811191" y="4261686"/>
            <a:ext cx="1284006" cy="716158"/>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Form:</a:t>
            </a:r>
            <a:r>
              <a:rPr kumimoji="0" lang="en-US" sz="1600" b="0" i="0" u="none" strike="noStrike" kern="1200" cap="none" spc="0" normalizeH="0" baseline="30000" noProof="0">
                <a:ln>
                  <a:noFill/>
                </a:ln>
                <a:solidFill>
                  <a:srgbClr val="FFFFFF"/>
                </a:solidFill>
                <a:effectLst/>
                <a:uLnTx/>
                <a:uFillTx/>
                <a:ea typeface="+mn-ea"/>
                <a:cs typeface="Fira Sans Regular"/>
              </a:rPr>
              <a:t> Liquid</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Use level:</a:t>
            </a:r>
            <a:r>
              <a:rPr kumimoji="0" lang="en-US" sz="1600" b="0" i="0" u="none" strike="noStrike" kern="1200" cap="none" spc="0" normalizeH="0" baseline="30000" noProof="0">
                <a:ln>
                  <a:noFill/>
                </a:ln>
                <a:solidFill>
                  <a:srgbClr val="FFFFFF"/>
                </a:solidFill>
                <a:effectLst/>
                <a:uLnTx/>
                <a:uFillTx/>
                <a:ea typeface="+mn-ea"/>
                <a:cs typeface="Fira Sans Regular"/>
              </a:rPr>
              <a:t> Up to 3%</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pH of use:</a:t>
            </a:r>
            <a:r>
              <a:rPr kumimoji="0" lang="en-US" sz="1600" b="0" i="0" u="none" strike="noStrike" kern="1200" cap="none" spc="0" normalizeH="0" baseline="30000" noProof="0">
                <a:ln>
                  <a:noFill/>
                </a:ln>
                <a:solidFill>
                  <a:srgbClr val="FFFFFF"/>
                </a:solidFill>
                <a:effectLst/>
                <a:uLnTx/>
                <a:uFillTx/>
                <a:ea typeface="+mn-ea"/>
                <a:cs typeface="Fira Sans Regular"/>
              </a:rPr>
              <a:t> 3.5 to 5.5</a:t>
            </a:r>
          </a:p>
        </p:txBody>
      </p:sp>
      <p:sp>
        <p:nvSpPr>
          <p:cNvPr id="14" name="CasellaDiTesto 16">
            <a:extLst>
              <a:ext uri="{FF2B5EF4-FFF2-40B4-BE49-F238E27FC236}">
                <a16:creationId xmlns:a16="http://schemas.microsoft.com/office/drawing/2014/main" id="{6EF686BD-698A-E642-17E6-8E7C29CBC803}"/>
              </a:ext>
            </a:extLst>
          </p:cNvPr>
          <p:cNvSpPr txBox="1"/>
          <p:nvPr/>
        </p:nvSpPr>
        <p:spPr>
          <a:xfrm>
            <a:off x="3355596" y="4261686"/>
            <a:ext cx="1184620"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Preservative:</a:t>
            </a:r>
            <a:r>
              <a:rPr kumimoji="0" lang="en-US" sz="1600" b="0" i="0" u="none" strike="noStrike" kern="1200" cap="none" spc="0" normalizeH="0" baseline="30000" noProof="0">
                <a:ln>
                  <a:noFill/>
                </a:ln>
                <a:solidFill>
                  <a:srgbClr val="FFFFFF"/>
                </a:solidFill>
                <a:effectLst/>
                <a:uLnTx/>
                <a:uFillTx/>
                <a:ea typeface="+mn-ea"/>
                <a:cs typeface="Fira Sans Regular"/>
              </a:rPr>
              <a:t> Free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Solubility: </a:t>
            </a:r>
            <a:r>
              <a:rPr kumimoji="0" lang="en-US" sz="1600" b="0" i="0" u="none" strike="noStrike" kern="1200" cap="none" spc="0" normalizeH="0" baseline="30000" noProof="0">
                <a:ln>
                  <a:noFill/>
                </a:ln>
                <a:solidFill>
                  <a:srgbClr val="FFFFFF"/>
                </a:solidFill>
                <a:effectLst/>
                <a:uLnTx/>
                <a:uFillTx/>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srgbClr val="FFFFFF"/>
                </a:solidFill>
                <a:effectLst/>
                <a:uLnTx/>
                <a:uFillTx/>
                <a:ea typeface="+mn-ea"/>
                <a:cs typeface="Fira Sans Regular"/>
              </a:rPr>
              <a:t>Water soluble</a:t>
            </a:r>
          </a:p>
        </p:txBody>
      </p:sp>
      <p:sp>
        <p:nvSpPr>
          <p:cNvPr id="16" name="CasellaDiTesto 17">
            <a:extLst>
              <a:ext uri="{FF2B5EF4-FFF2-40B4-BE49-F238E27FC236}">
                <a16:creationId xmlns:a16="http://schemas.microsoft.com/office/drawing/2014/main" id="{34AB2A6F-FB5B-E97F-85DE-F20E5CA89E4B}"/>
              </a:ext>
            </a:extLst>
          </p:cNvPr>
          <p:cNvSpPr txBox="1"/>
          <p:nvPr/>
        </p:nvSpPr>
        <p:spPr>
          <a:xfrm>
            <a:off x="4612245" y="4261686"/>
            <a:ext cx="1607020"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Target:</a:t>
            </a:r>
            <a:r>
              <a:rPr kumimoji="0" lang="en-US" sz="1600" b="0" i="0" u="none" strike="noStrike" kern="1200" cap="none" spc="0" normalizeH="0" baseline="30000" noProof="0">
                <a:ln>
                  <a:noFill/>
                </a:ln>
                <a:solidFill>
                  <a:srgbClr val="FFFFFF"/>
                </a:solidFill>
                <a:effectLst/>
                <a:uLnTx/>
                <a:uFillTx/>
                <a:ea typeface="+mn-ea"/>
                <a:cs typeface="Fira Sans Regular"/>
              </a:rPr>
              <a:t> Scalp</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srgbClr val="FFFFFF"/>
                </a:solidFill>
                <a:effectLst/>
                <a:uLnTx/>
                <a:uFillTx/>
                <a:ea typeface="+mn-ea"/>
                <a:cs typeface="Fira Sans Regular"/>
              </a:rPr>
              <a:t>Biodegradability: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a:solidFill>
                  <a:srgbClr val="FFFFFF"/>
                </a:solidFill>
              </a:rPr>
              <a:t>Active not readily biodegradable; Main component readily biodegradable</a:t>
            </a:r>
          </a:p>
        </p:txBody>
      </p:sp>
      <p:pic>
        <p:nvPicPr>
          <p:cNvPr id="17" name="Picture 16" descr="A picture containing drawing, food, people, parked&#10;&#10;Description automatically generated">
            <a:extLst>
              <a:ext uri="{FF2B5EF4-FFF2-40B4-BE49-F238E27FC236}">
                <a16:creationId xmlns:a16="http://schemas.microsoft.com/office/drawing/2014/main" id="{543257E5-F8CE-1DD3-D717-74AD0309970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25354" y="5283737"/>
            <a:ext cx="363531" cy="431831"/>
          </a:xfrm>
          <a:prstGeom prst="rect">
            <a:avLst/>
          </a:prstGeom>
        </p:spPr>
      </p:pic>
      <p:pic>
        <p:nvPicPr>
          <p:cNvPr id="19" name="Picture 18" descr="A close up of a sign&#10;&#10;Description automatically generated">
            <a:extLst>
              <a:ext uri="{FF2B5EF4-FFF2-40B4-BE49-F238E27FC236}">
                <a16:creationId xmlns:a16="http://schemas.microsoft.com/office/drawing/2014/main" id="{BBF9D247-87A2-D4D1-3BB5-F381A023E3B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82640" y="5298016"/>
            <a:ext cx="378582" cy="378582"/>
          </a:xfrm>
          <a:prstGeom prst="rect">
            <a:avLst/>
          </a:prstGeom>
        </p:spPr>
      </p:pic>
      <p:pic>
        <p:nvPicPr>
          <p:cNvPr id="20" name="Picture 19">
            <a:extLst>
              <a:ext uri="{FF2B5EF4-FFF2-40B4-BE49-F238E27FC236}">
                <a16:creationId xmlns:a16="http://schemas.microsoft.com/office/drawing/2014/main" id="{0CE8BC4C-BF34-E7C1-FAFC-EADE50DD9C04}"/>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734728" y="5275203"/>
            <a:ext cx="520249" cy="433060"/>
          </a:xfrm>
          <a:prstGeom prst="rect">
            <a:avLst/>
          </a:prstGeom>
        </p:spPr>
      </p:pic>
      <p:pic>
        <p:nvPicPr>
          <p:cNvPr id="21" name="Picture 20">
            <a:extLst>
              <a:ext uri="{FF2B5EF4-FFF2-40B4-BE49-F238E27FC236}">
                <a16:creationId xmlns:a16="http://schemas.microsoft.com/office/drawing/2014/main" id="{944228CA-7644-2BE9-BBB6-4FE68E0085BC}"/>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1"/>
          <a:stretch/>
        </p:blipFill>
        <p:spPr>
          <a:xfrm>
            <a:off x="4259823" y="5282164"/>
            <a:ext cx="410286" cy="410286"/>
          </a:xfrm>
          <a:prstGeom prst="ellipse">
            <a:avLst/>
          </a:prstGeom>
          <a:ln>
            <a:noFill/>
          </a:ln>
          <a:effectLst>
            <a:softEdge rad="0"/>
          </a:effectLst>
        </p:spPr>
      </p:pic>
      <p:pic>
        <p:nvPicPr>
          <p:cNvPr id="22" name="Picture 21" descr="A picture containing drawing&#10;&#10;Description automatically generated">
            <a:extLst>
              <a:ext uri="{FF2B5EF4-FFF2-40B4-BE49-F238E27FC236}">
                <a16:creationId xmlns:a16="http://schemas.microsoft.com/office/drawing/2014/main" id="{BA093D93-D8EF-F5A3-FD34-0C478BF47D6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696374" y="5220526"/>
            <a:ext cx="673526" cy="495042"/>
          </a:xfrm>
          <a:prstGeom prst="rect">
            <a:avLst/>
          </a:prstGeom>
        </p:spPr>
      </p:pic>
      <p:pic>
        <p:nvPicPr>
          <p:cNvPr id="23" name="Picture 22" descr="A picture containing food&#10;&#10;Description automatically generated">
            <a:extLst>
              <a:ext uri="{FF2B5EF4-FFF2-40B4-BE49-F238E27FC236}">
                <a16:creationId xmlns:a16="http://schemas.microsoft.com/office/drawing/2014/main" id="{98812533-5000-AEAD-C7AF-D1C97730B13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352701" y="5310456"/>
            <a:ext cx="378582" cy="431187"/>
          </a:xfrm>
          <a:prstGeom prst="rect">
            <a:avLst/>
          </a:prstGeom>
        </p:spPr>
      </p:pic>
      <p:pic>
        <p:nvPicPr>
          <p:cNvPr id="9" name="Graphic 8">
            <a:extLst>
              <a:ext uri="{FF2B5EF4-FFF2-40B4-BE49-F238E27FC236}">
                <a16:creationId xmlns:a16="http://schemas.microsoft.com/office/drawing/2014/main" id="{E0291CCE-CE6F-A4A2-79AC-A3C5C050E77C}"/>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372092" y="5245592"/>
            <a:ext cx="673526" cy="511879"/>
          </a:xfrm>
          <a:prstGeom prst="rect">
            <a:avLst/>
          </a:prstGeom>
        </p:spPr>
      </p:pic>
      <p:pic>
        <p:nvPicPr>
          <p:cNvPr id="7" name="Graphic 6">
            <a:extLst>
              <a:ext uri="{FF2B5EF4-FFF2-40B4-BE49-F238E27FC236}">
                <a16:creationId xmlns:a16="http://schemas.microsoft.com/office/drawing/2014/main" id="{5030D1B2-57F2-E70F-7489-6A023A64C753}"/>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1082691" y="109062"/>
            <a:ext cx="569433" cy="571728"/>
          </a:xfrm>
          <a:prstGeom prst="rect">
            <a:avLst/>
          </a:prstGeom>
        </p:spPr>
      </p:pic>
      <p:sp>
        <p:nvSpPr>
          <p:cNvPr id="13" name="TextBox 12">
            <a:extLst>
              <a:ext uri="{FF2B5EF4-FFF2-40B4-BE49-F238E27FC236}">
                <a16:creationId xmlns:a16="http://schemas.microsoft.com/office/drawing/2014/main" id="{21EC5659-14A6-0653-D17C-2FB68D8F9342}"/>
              </a:ext>
            </a:extLst>
          </p:cNvPr>
          <p:cNvSpPr txBox="1"/>
          <p:nvPr/>
        </p:nvSpPr>
        <p:spPr>
          <a:xfrm>
            <a:off x="1372866" y="3384970"/>
            <a:ext cx="119089" cy="261610"/>
          </a:xfrm>
          <a:prstGeom prst="rect">
            <a:avLst/>
          </a:prstGeom>
          <a:noFill/>
        </p:spPr>
        <p:txBody>
          <a:bodyPr wrap="square" rtlCol="0">
            <a:spAutoFit/>
          </a:bodyPr>
          <a:lstStyle/>
          <a:p>
            <a:r>
              <a:rPr lang="en-US" sz="1100" b="1">
                <a:solidFill>
                  <a:schemeClr val="bg1"/>
                </a:solidFill>
              </a:rPr>
              <a:t>1</a:t>
            </a:r>
          </a:p>
        </p:txBody>
      </p:sp>
      <p:pic>
        <p:nvPicPr>
          <p:cNvPr id="24" name="Picture 2">
            <a:extLst>
              <a:ext uri="{FF2B5EF4-FFF2-40B4-BE49-F238E27FC236}">
                <a16:creationId xmlns:a16="http://schemas.microsoft.com/office/drawing/2014/main" id="{967B03F6-C146-DE95-2E56-24A16C9AF414}"/>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3852812" y="5302258"/>
            <a:ext cx="314726" cy="383921"/>
          </a:xfrm>
          <a:prstGeom prst="rect">
            <a:avLst/>
          </a:prstGeom>
          <a:noFill/>
          <a:extLst>
            <a:ext uri="{909E8E84-426E-40DD-AFC4-6F175D3DCCD1}">
              <a14:hiddenFill xmlns:a14="http://schemas.microsoft.com/office/drawing/2010/main">
                <a:solidFill>
                  <a:srgbClr val="FFFFFF"/>
                </a:solidFill>
              </a14:hiddenFill>
            </a:ext>
          </a:extLst>
        </p:spPr>
      </p:pic>
      <p:sp>
        <p:nvSpPr>
          <p:cNvPr id="25" name="CaixaDeTexto 47">
            <a:extLst>
              <a:ext uri="{FF2B5EF4-FFF2-40B4-BE49-F238E27FC236}">
                <a16:creationId xmlns:a16="http://schemas.microsoft.com/office/drawing/2014/main" id="{B2859645-A042-232C-E372-B74C64AF3016}"/>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1. See “Hair Care from Scalp to Tip” master presentation for more information </a:t>
            </a:r>
            <a:endParaRPr kumimoji="0" lang="en-US" sz="1000" b="0" i="0" u="none" strike="noStrike" kern="1200" cap="none" spc="0" normalizeH="0" baseline="0">
              <a:ln>
                <a:noFill/>
              </a:ln>
              <a:solidFill>
                <a:prstClr val="black">
                  <a:lumMod val="50000"/>
                  <a:lumOff val="50000"/>
                </a:prstClr>
              </a:solidFill>
              <a:effectLst/>
              <a:uLnTx/>
              <a:uFillTx/>
              <a:ea typeface="+mn-ea"/>
              <a:cs typeface="+mn-cs"/>
            </a:endParaRPr>
          </a:p>
        </p:txBody>
      </p:sp>
      <p:pic>
        <p:nvPicPr>
          <p:cNvPr id="26" name="Graphic 25">
            <a:extLst>
              <a:ext uri="{FF2B5EF4-FFF2-40B4-BE49-F238E27FC236}">
                <a16:creationId xmlns:a16="http://schemas.microsoft.com/office/drawing/2014/main" id="{7D6FAE2D-0DA9-A1E7-52D8-8AE6D873A015}"/>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1092003" y="755589"/>
            <a:ext cx="582836" cy="585477"/>
          </a:xfrm>
          <a:prstGeom prst="rect">
            <a:avLst/>
          </a:prstGeom>
        </p:spPr>
      </p:pic>
      <p:sp>
        <p:nvSpPr>
          <p:cNvPr id="11" name="CaixaDeTexto 11">
            <a:extLst>
              <a:ext uri="{FF2B5EF4-FFF2-40B4-BE49-F238E27FC236}">
                <a16:creationId xmlns:a16="http://schemas.microsoft.com/office/drawing/2014/main" id="{65313E48-BC57-6CD2-793E-786A2CE68B14}"/>
              </a:ext>
            </a:extLst>
          </p:cNvPr>
          <p:cNvSpPr txBox="1"/>
          <p:nvPr/>
        </p:nvSpPr>
        <p:spPr>
          <a:xfrm>
            <a:off x="615213" y="6197006"/>
            <a:ext cx="4668447"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 Prevent hair loss is a drug claim in USA to use improves hair density</a:t>
            </a:r>
          </a:p>
        </p:txBody>
      </p:sp>
    </p:spTree>
    <p:extLst>
      <p:ext uri="{BB962C8B-B14F-4D97-AF65-F5344CB8AC3E}">
        <p14:creationId xmlns:p14="http://schemas.microsoft.com/office/powerpoint/2010/main" val="20060689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a:t>
            </a:fld>
            <a:endParaRPr kumimoji="0" lang="en-US" sz="1300" b="0" i="0" u="none" strike="noStrike" kern="1200" cap="none" spc="0" normalizeH="0" baseline="0">
              <a:ln>
                <a:noFill/>
              </a:ln>
              <a:solidFill>
                <a:prstClr val="black"/>
              </a:solidFill>
              <a:effectLst/>
              <a:uLnTx/>
              <a:uFillTx/>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62329" y="26365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a:ln>
                  <a:noFill/>
                </a:ln>
                <a:solidFill>
                  <a:srgbClr val="9138B0"/>
                </a:solidFill>
                <a:effectLst/>
                <a:uLnTx/>
                <a:uFillTx/>
                <a:latin typeface="+mn-lt"/>
                <a:ea typeface="+mj-ea"/>
                <a:cs typeface="+mj-cs"/>
              </a:rPr>
              <a:t>Vitamin B12 cryst </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302400" y="679752"/>
            <a:ext cx="5108347" cy="79919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58166D"/>
                </a:solidFill>
                <a:effectLst/>
                <a:uLnTx/>
                <a:uFillTx/>
                <a:ea typeface="+mn-ea"/>
                <a:cs typeface="+mn-cs"/>
              </a:rPr>
              <a:t>The biotech pink vitamin for sensitive skin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500" b="0" i="0" u="none" strike="noStrike" kern="1200" cap="none" spc="0" normalizeH="0" baseline="0" noProof="0">
              <a:ln>
                <a:noFill/>
              </a:ln>
              <a:solidFill>
                <a:srgbClr val="58166D"/>
              </a:solidFill>
              <a:effectLst/>
              <a:uLnTx/>
              <a:uFillTx/>
              <a:ea typeface="+mn-ea"/>
              <a:cs typeface="+mn-cs"/>
            </a:endParaRPr>
          </a:p>
        </p:txBody>
      </p:sp>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4" cstate="screen">
            <a:alphaModFix amt="35000"/>
            <a:duotone>
              <a:prstClr val="black"/>
              <a:srgbClr val="418F2D">
                <a:tint val="45000"/>
                <a:satMod val="400000"/>
              </a:srgbClr>
            </a:duotone>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p:blipFill>
        <p:spPr>
          <a:xfrm>
            <a:off x="362329" y="1536553"/>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KEY BENEFIT</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154466"/>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INCI NAME</a:t>
            </a: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DESCRIPTION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TECHNICAL</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ea typeface="+mn-ea"/>
                <a:cs typeface="Fira Sans Regular"/>
              </a:rPr>
              <a:t>CERTIFICATION</a:t>
            </a:r>
            <a:endParaRPr kumimoji="0" lang="it-IT" sz="1600" b="1" i="0" u="none" strike="noStrike" kern="1200" cap="none" spc="0" normalizeH="0" baseline="0" noProof="0">
              <a:ln>
                <a:noFill/>
              </a:ln>
              <a:solidFill>
                <a:prstClr val="white"/>
              </a:solidFill>
              <a:effectLst/>
              <a:uLnTx/>
              <a:uFillTx/>
              <a:ea typeface="+mn-ea"/>
              <a:cs typeface="Fira Sans Regular"/>
            </a:endParaRPr>
          </a:p>
        </p:txBody>
      </p:sp>
      <p:pic>
        <p:nvPicPr>
          <p:cNvPr id="26" name="Picture 25" descr="Medium shot of a person smiling&#10;&#10;Description automatically generated">
            <a:extLst>
              <a:ext uri="{FF2B5EF4-FFF2-40B4-BE49-F238E27FC236}">
                <a16:creationId xmlns:a16="http://schemas.microsoft.com/office/drawing/2014/main" id="{D80EAE3C-0F56-8967-D9F8-1997F3A9CF0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74260" y="0"/>
            <a:ext cx="5207557" cy="6858000"/>
          </a:xfrm>
          <a:prstGeom prst="rect">
            <a:avLst/>
          </a:prstGeom>
        </p:spPr>
      </p:pic>
      <p:sp>
        <p:nvSpPr>
          <p:cNvPr id="3" name="CasellaDiTesto 16">
            <a:extLst>
              <a:ext uri="{FF2B5EF4-FFF2-40B4-BE49-F238E27FC236}">
                <a16:creationId xmlns:a16="http://schemas.microsoft.com/office/drawing/2014/main" id="{C07FAA4A-BB94-A874-E13D-6305AF23AA70}"/>
              </a:ext>
            </a:extLst>
          </p:cNvPr>
          <p:cNvSpPr txBox="1"/>
          <p:nvPr/>
        </p:nvSpPr>
        <p:spPr>
          <a:xfrm>
            <a:off x="1886427" y="1891179"/>
            <a:ext cx="3689207" cy="184666"/>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200" b="1" i="0" u="none" strike="noStrike" kern="1200" cap="none" spc="0" normalizeH="0" baseline="0" noProof="0">
                <a:ln>
                  <a:noFill/>
                </a:ln>
                <a:solidFill>
                  <a:prstClr val="white"/>
                </a:solidFill>
                <a:effectLst/>
                <a:uLnTx/>
                <a:uFillTx/>
                <a:ea typeface="Fira Sans Medium" panose="020B0603050000020004" pitchFamily="34" charset="0"/>
                <a:cs typeface="+mn-cs"/>
              </a:rPr>
              <a:t>Cyanocobalamin</a:t>
            </a:r>
          </a:p>
        </p:txBody>
      </p:sp>
      <p:sp>
        <p:nvSpPr>
          <p:cNvPr id="24" name="CasellaDiTesto 19">
            <a:extLst>
              <a:ext uri="{FF2B5EF4-FFF2-40B4-BE49-F238E27FC236}">
                <a16:creationId xmlns:a16="http://schemas.microsoft.com/office/drawing/2014/main" id="{DF26A488-EAB0-2EC6-18AA-C46C5B3470FD}"/>
              </a:ext>
            </a:extLst>
          </p:cNvPr>
          <p:cNvSpPr txBox="1"/>
          <p:nvPr/>
        </p:nvSpPr>
        <p:spPr>
          <a:xfrm>
            <a:off x="1773426" y="2724735"/>
            <a:ext cx="3677391" cy="15388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0" cap="none" spc="0" normalizeH="0" baseline="0" noProof="0">
                <a:ln>
                  <a:noFill/>
                </a:ln>
                <a:solidFill>
                  <a:srgbClr val="FFFFFF"/>
                </a:solidFill>
                <a:effectLst/>
                <a:uLnTx/>
                <a:uFillTx/>
                <a:ea typeface="Fira Sans" panose="020B0503050000020004" pitchFamily="34" charset="0"/>
                <a:cs typeface="Fira Sans Regular"/>
              </a:rPr>
              <a:t>Vitamin B12 is made by non-GMO bacterial fermentation</a:t>
            </a:r>
          </a:p>
        </p:txBody>
      </p:sp>
      <p:sp>
        <p:nvSpPr>
          <p:cNvPr id="25" name="CasellaDiTesto 19">
            <a:extLst>
              <a:ext uri="{FF2B5EF4-FFF2-40B4-BE49-F238E27FC236}">
                <a16:creationId xmlns:a16="http://schemas.microsoft.com/office/drawing/2014/main" id="{9E6C8618-AADF-9FC2-D84C-4C9B4FD77437}"/>
              </a:ext>
            </a:extLst>
          </p:cNvPr>
          <p:cNvSpPr txBox="1"/>
          <p:nvPr/>
        </p:nvSpPr>
        <p:spPr>
          <a:xfrm>
            <a:off x="1684589" y="3193552"/>
            <a:ext cx="4133841" cy="769441"/>
          </a:xfrm>
          <a:prstGeom prst="rect">
            <a:avLst/>
          </a:prstGeom>
          <a:noFill/>
        </p:spPr>
        <p:txBody>
          <a:bodyPr wrap="square" lIns="0" tIns="0" rIns="0" bIns="0" rtlCol="0" anchor="ctr" anchorCtr="0">
            <a:spAutoFit/>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Relieves sensitive and stressed skin </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Helps prevent photo-damaged skin</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Protects the skin barrier damage induced by inflammation</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Maintains healthy skin microbiome</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Skin looks more vibrant</a:t>
            </a:r>
          </a:p>
        </p:txBody>
      </p:sp>
      <p:sp>
        <p:nvSpPr>
          <p:cNvPr id="58" name="CasellaDiTesto 20">
            <a:extLst>
              <a:ext uri="{FF2B5EF4-FFF2-40B4-BE49-F238E27FC236}">
                <a16:creationId xmlns:a16="http://schemas.microsoft.com/office/drawing/2014/main" id="{E4FB6366-0230-33A9-D7F8-6C06CBFDEA99}"/>
              </a:ext>
            </a:extLst>
          </p:cNvPr>
          <p:cNvSpPr txBox="1"/>
          <p:nvPr/>
        </p:nvSpPr>
        <p:spPr>
          <a:xfrm>
            <a:off x="1721540" y="4294488"/>
            <a:ext cx="1408826" cy="58990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ea typeface="Fira Sans" panose="020B0503050000020004" pitchFamily="34" charset="0"/>
                <a:cs typeface="+mn-cs"/>
              </a:rPr>
              <a:t>: </a:t>
            </a:r>
            <a:r>
              <a:rPr kumimoji="0" lang="fr-FR" sz="1000" b="0" i="0" u="none" strike="noStrike" kern="1200" cap="none" spc="0" normalizeH="0" baseline="0" noProof="0">
                <a:ln>
                  <a:noFill/>
                </a:ln>
                <a:solidFill>
                  <a:srgbClr val="FFFFFF"/>
                </a:solidFill>
                <a:effectLst/>
                <a:uLnTx/>
                <a:uFillTx/>
                <a:ea typeface="Fira Sans" panose="020B0503050000020004" pitchFamily="34" charset="0"/>
                <a:cs typeface="+mn-cs"/>
              </a:rPr>
              <a:t>Powder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ea typeface="Fira Sans" panose="020B0503050000020004" pitchFamily="34" charset="0"/>
                <a:cs typeface="+mn-cs"/>
              </a:rPr>
              <a:t>Use level: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0,001–0,5%</a:t>
            </a:r>
          </a:p>
        </p:txBody>
      </p:sp>
      <p:sp>
        <p:nvSpPr>
          <p:cNvPr id="59" name="CasellaDiTesto 21">
            <a:extLst>
              <a:ext uri="{FF2B5EF4-FFF2-40B4-BE49-F238E27FC236}">
                <a16:creationId xmlns:a16="http://schemas.microsoft.com/office/drawing/2014/main" id="{D4FA8A5E-C42D-A905-A3DB-F0721F551462}"/>
              </a:ext>
            </a:extLst>
          </p:cNvPr>
          <p:cNvSpPr txBox="1"/>
          <p:nvPr/>
        </p:nvSpPr>
        <p:spPr>
          <a:xfrm>
            <a:off x="5029939" y="4403492"/>
            <a:ext cx="686157"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ea typeface="Fira Sans" panose="020B0503050000020004" pitchFamily="34" charset="0"/>
                <a:cs typeface="+mn-cs"/>
              </a:rPr>
              <a:t>: </a:t>
            </a:r>
            <a:endParaRPr kumimoji="0" lang="en-US" sz="1000" b="1" i="0" u="none" strike="noStrike" kern="1200" cap="none" spc="0" normalizeH="0" baseline="0" noProof="0">
              <a:ln>
                <a:noFill/>
              </a:ln>
              <a:solidFill>
                <a:srgbClr val="FFFFFF"/>
              </a:solidFill>
              <a:effectLst/>
              <a:uLnTx/>
              <a:uFillTx/>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In water</a:t>
            </a:r>
          </a:p>
        </p:txBody>
      </p:sp>
      <p:sp>
        <p:nvSpPr>
          <p:cNvPr id="60" name="CasellaDiTesto 20">
            <a:extLst>
              <a:ext uri="{FF2B5EF4-FFF2-40B4-BE49-F238E27FC236}">
                <a16:creationId xmlns:a16="http://schemas.microsoft.com/office/drawing/2014/main" id="{5B6E1140-8A66-774E-9D49-B2909EAD9649}"/>
              </a:ext>
            </a:extLst>
          </p:cNvPr>
          <p:cNvSpPr txBox="1"/>
          <p:nvPr/>
        </p:nvSpPr>
        <p:spPr>
          <a:xfrm>
            <a:off x="3472539" y="4403492"/>
            <a:ext cx="1215226"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ea typeface="Fira Sans" panose="020B0503050000020004" pitchFamily="34" charset="0"/>
                <a:cs typeface="+mn-cs"/>
              </a:rPr>
              <a:t>pH of use: </a:t>
            </a: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3,5–7,5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ea typeface="Fira Sans" panose="020B0503050000020004" pitchFamily="34" charset="0"/>
                <a:cs typeface="+mn-cs"/>
              </a:rPr>
              <a:t>Preservative: </a:t>
            </a: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Free</a:t>
            </a:r>
          </a:p>
        </p:txBody>
      </p:sp>
      <p:pic>
        <p:nvPicPr>
          <p:cNvPr id="61" name="Picture 23" descr="A picture containing text, sign&#10;&#10;Description automatically generated">
            <a:extLst>
              <a:ext uri="{FF2B5EF4-FFF2-40B4-BE49-F238E27FC236}">
                <a16:creationId xmlns:a16="http://schemas.microsoft.com/office/drawing/2014/main" id="{91AAB305-1EBD-2CF0-AB33-8031DC3993E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73426" y="5280209"/>
            <a:ext cx="618526" cy="468000"/>
          </a:xfrm>
          <a:prstGeom prst="rect">
            <a:avLst/>
          </a:prstGeom>
        </p:spPr>
      </p:pic>
      <p:pic>
        <p:nvPicPr>
          <p:cNvPr id="62" name="Picture 50" descr="Logo&#10;&#10;Description automatically generated">
            <a:extLst>
              <a:ext uri="{FF2B5EF4-FFF2-40B4-BE49-F238E27FC236}">
                <a16:creationId xmlns:a16="http://schemas.microsoft.com/office/drawing/2014/main" id="{7BF48C87-699F-2409-5674-00BEFD7B40F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34903" y="5304222"/>
            <a:ext cx="636734" cy="468000"/>
          </a:xfrm>
          <a:prstGeom prst="rect">
            <a:avLst/>
          </a:prstGeom>
          <a:ln>
            <a:noFill/>
          </a:ln>
          <a:effectLst/>
        </p:spPr>
      </p:pic>
      <p:pic>
        <p:nvPicPr>
          <p:cNvPr id="65" name="Picture 49" descr="Logo&#10;&#10;Description automatically generated">
            <a:extLst>
              <a:ext uri="{FF2B5EF4-FFF2-40B4-BE49-F238E27FC236}">
                <a16:creationId xmlns:a16="http://schemas.microsoft.com/office/drawing/2014/main" id="{84F1B106-4340-270B-1192-11C177F0F2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98100" y="5304222"/>
            <a:ext cx="468000" cy="468000"/>
          </a:xfrm>
          <a:prstGeom prst="rect">
            <a:avLst/>
          </a:prstGeom>
        </p:spPr>
      </p:pic>
      <p:sp>
        <p:nvSpPr>
          <p:cNvPr id="70" name="Rectangle 69">
            <a:extLst>
              <a:ext uri="{FF2B5EF4-FFF2-40B4-BE49-F238E27FC236}">
                <a16:creationId xmlns:a16="http://schemas.microsoft.com/office/drawing/2014/main" id="{AA966BA6-CEFC-D4D1-0CB1-663143919761}"/>
              </a:ext>
            </a:extLst>
          </p:cNvPr>
          <p:cNvSpPr/>
          <p:nvPr/>
        </p:nvSpPr>
        <p:spPr>
          <a:xfrm>
            <a:off x="596092" y="6556011"/>
            <a:ext cx="7418104"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a:ln>
                  <a:noFill/>
                </a:ln>
                <a:solidFill>
                  <a:prstClr val="black">
                    <a:lumMod val="50000"/>
                    <a:lumOff val="50000"/>
                  </a:prstClr>
                </a:solidFill>
                <a:effectLst/>
                <a:uLnTx/>
                <a:uFillTx/>
                <a:ea typeface="Fira Sans" panose="020B0503050000020004" pitchFamily="34" charset="0"/>
                <a:cs typeface="+mn-cs"/>
              </a:rPr>
              <a:t>Quality for Life™ seal that guarantees the highest standards for Quality, Reliability, Traceability, and Sustainability.</a:t>
            </a:r>
          </a:p>
        </p:txBody>
      </p:sp>
      <p:pic>
        <p:nvPicPr>
          <p:cNvPr id="4" name="Graphic 3">
            <a:extLst>
              <a:ext uri="{FF2B5EF4-FFF2-40B4-BE49-F238E27FC236}">
                <a16:creationId xmlns:a16="http://schemas.microsoft.com/office/drawing/2014/main" id="{B7CAF751-74AE-974D-813B-21D2854AF48D}"/>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082691" y="109062"/>
            <a:ext cx="569433" cy="571728"/>
          </a:xfrm>
          <a:prstGeom prst="rect">
            <a:avLst/>
          </a:prstGeom>
        </p:spPr>
      </p:pic>
      <p:sp>
        <p:nvSpPr>
          <p:cNvPr id="5" name="TextBox 4">
            <a:extLst>
              <a:ext uri="{FF2B5EF4-FFF2-40B4-BE49-F238E27FC236}">
                <a16:creationId xmlns:a16="http://schemas.microsoft.com/office/drawing/2014/main" id="{68ECC419-1971-0117-1FE4-3DFDB0AF2C05}"/>
              </a:ext>
            </a:extLst>
          </p:cNvPr>
          <p:cNvSpPr txBox="1"/>
          <p:nvPr/>
        </p:nvSpPr>
        <p:spPr>
          <a:xfrm>
            <a:off x="1372866" y="3384970"/>
            <a:ext cx="119089" cy="261610"/>
          </a:xfrm>
          <a:prstGeom prst="rect">
            <a:avLst/>
          </a:prstGeom>
          <a:noFill/>
        </p:spPr>
        <p:txBody>
          <a:bodyPr wrap="square" rtlCol="0">
            <a:spAutoFit/>
          </a:bodyPr>
          <a:lstStyle/>
          <a:p>
            <a:r>
              <a:rPr lang="en-US" sz="1100" b="1">
                <a:solidFill>
                  <a:schemeClr val="bg1"/>
                </a:solidFill>
              </a:rPr>
              <a:t>1</a:t>
            </a:r>
          </a:p>
        </p:txBody>
      </p:sp>
      <p:pic>
        <p:nvPicPr>
          <p:cNvPr id="8" name="Graphic 7">
            <a:extLst>
              <a:ext uri="{FF2B5EF4-FFF2-40B4-BE49-F238E27FC236}">
                <a16:creationId xmlns:a16="http://schemas.microsoft.com/office/drawing/2014/main" id="{72EAEBFA-FDEA-F8C7-5EB2-1FF02D734CD2}"/>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611606" y="5235940"/>
            <a:ext cx="725652" cy="551495"/>
          </a:xfrm>
          <a:prstGeom prst="rect">
            <a:avLst/>
          </a:prstGeom>
        </p:spPr>
      </p:pic>
      <p:pic>
        <p:nvPicPr>
          <p:cNvPr id="6" name="Picture 6">
            <a:extLst>
              <a:ext uri="{FF2B5EF4-FFF2-40B4-BE49-F238E27FC236}">
                <a16:creationId xmlns:a16="http://schemas.microsoft.com/office/drawing/2014/main" id="{CB088143-CAE2-B343-8B19-80EB66723C3C}"/>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242686" y="5304222"/>
            <a:ext cx="457977" cy="488508"/>
          </a:xfrm>
          <a:prstGeom prst="rect">
            <a:avLst/>
          </a:prstGeom>
          <a:noFill/>
          <a:extLst>
            <a:ext uri="{909E8E84-426E-40DD-AFC4-6F175D3DCCD1}">
              <a14:hiddenFill xmlns:a14="http://schemas.microsoft.com/office/drawing/2010/main">
                <a:solidFill>
                  <a:srgbClr val="FFFFFF"/>
                </a:solidFill>
              </a14:hiddenFill>
            </a:ext>
          </a:extLst>
        </p:spPr>
      </p:pic>
      <p:sp>
        <p:nvSpPr>
          <p:cNvPr id="9" name="CaixaDeTexto 47">
            <a:extLst>
              <a:ext uri="{FF2B5EF4-FFF2-40B4-BE49-F238E27FC236}">
                <a16:creationId xmlns:a16="http://schemas.microsoft.com/office/drawing/2014/main" id="{DB428D27-7815-D06C-0E4E-546403E3FDFC}"/>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a:solidFill>
                  <a:prstClr val="black">
                    <a:lumMod val="50000"/>
                    <a:lumOff val="50000"/>
                  </a:prstClr>
                </a:solidFill>
              </a:rPr>
              <a:t>1. See product master presentation for more information </a:t>
            </a:r>
            <a:endParaRPr kumimoji="0" lang="en-US" sz="1000" b="0" i="0" u="none" strike="noStrike" kern="1200" cap="none" spc="0" normalizeH="0" baseline="0">
              <a:ln>
                <a:noFill/>
              </a:ln>
              <a:solidFill>
                <a:prstClr val="black">
                  <a:lumMod val="50000"/>
                  <a:lumOff val="50000"/>
                </a:prstClr>
              </a:solidFill>
              <a:effectLst/>
              <a:uLnTx/>
              <a:uFillTx/>
              <a:ea typeface="+mn-ea"/>
              <a:cs typeface="+mn-cs"/>
            </a:endParaRPr>
          </a:p>
        </p:txBody>
      </p:sp>
      <p:pic>
        <p:nvPicPr>
          <p:cNvPr id="10" name="Picture 9">
            <a:extLst>
              <a:ext uri="{FF2B5EF4-FFF2-40B4-BE49-F238E27FC236}">
                <a16:creationId xmlns:a16="http://schemas.microsoft.com/office/drawing/2014/main" id="{EDCF1E5F-B016-AAC1-6C49-FA104EBF45B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11391" y="280533"/>
            <a:ext cx="1150257" cy="369332"/>
          </a:xfrm>
          <a:prstGeom prst="rect">
            <a:avLst/>
          </a:prstGeom>
        </p:spPr>
      </p:pic>
    </p:spTree>
    <p:extLst>
      <p:ext uri="{BB962C8B-B14F-4D97-AF65-F5344CB8AC3E}">
        <p14:creationId xmlns:p14="http://schemas.microsoft.com/office/powerpoint/2010/main" val="14799843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looking at a phone&#10;&#10;Description automatically generated">
            <a:extLst>
              <a:ext uri="{FF2B5EF4-FFF2-40B4-BE49-F238E27FC236}">
                <a16:creationId xmlns:a16="http://schemas.microsoft.com/office/drawing/2014/main" id="{2B425799-0C80-C5A2-7FAC-91122C2D461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91776" y="18074"/>
            <a:ext cx="5200224" cy="6858000"/>
          </a:xfrm>
          <a:prstGeom prst="rect">
            <a:avLst/>
          </a:prstGeom>
        </p:spPr>
      </p:pic>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72</a:t>
            </a:fld>
            <a:endParaRPr kumimoji="0" lang="en-US" sz="1300" b="0" i="0" u="none" strike="noStrike" kern="1200" cap="none" spc="0" normalizeH="0" baseline="0">
              <a:ln>
                <a:noFill/>
              </a:ln>
              <a:solidFill>
                <a:prstClr val="black"/>
              </a:solidFill>
              <a:effectLst/>
              <a:uLnTx/>
              <a:uFillTx/>
              <a:latin typeface="DM Sans"/>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2274"/>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9138B0"/>
                </a:solidFill>
                <a:effectLst/>
                <a:uLnTx/>
                <a:uFillTx/>
                <a:latin typeface="DM Sans"/>
                <a:ea typeface="+mj-ea"/>
                <a:cs typeface="+mj-cs"/>
              </a:rPr>
              <a:t>HYA-ACT™ M</a:t>
            </a:r>
            <a:endParaRPr kumimoji="0" lang="en-US" sz="3200" b="1" i="0" u="none" strike="noStrike" kern="1200" cap="none" spc="0" normalizeH="0" baseline="0" noProof="0">
              <a:ln>
                <a:noFill/>
              </a:ln>
              <a:solidFill>
                <a:srgbClr val="9138B0"/>
              </a:solidFill>
              <a:effectLst/>
              <a:uLnTx/>
              <a:uFillTx/>
              <a:latin typeface="DM Sans"/>
              <a:ea typeface="+mj-ea"/>
              <a:cs typeface="+mj-cs"/>
            </a:endParaRP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257954" y="672329"/>
            <a:ext cx="7666846"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58166D"/>
                </a:solidFill>
                <a:effectLst/>
                <a:uLnTx/>
                <a:uFillTx/>
                <a:latin typeface="DM Sans"/>
                <a:ea typeface="+mn-ea"/>
                <a:cs typeface="+mn-cs"/>
              </a:rPr>
              <a:t>Obtained by bio-fermentation</a:t>
            </a:r>
            <a:endParaRPr kumimoji="0" lang="en-GB" sz="2400" b="0" i="0" u="none" strike="noStrike" kern="1200" cap="none" spc="0" normalizeH="0" baseline="0" noProof="0">
              <a:ln>
                <a:noFill/>
              </a:ln>
              <a:solidFill>
                <a:srgbClr val="58166D"/>
              </a:solidFill>
              <a:effectLst/>
              <a:uLnTx/>
              <a:uFillTx/>
              <a:latin typeface="DM Sans"/>
              <a:ea typeface="+mn-ea"/>
              <a:cs typeface="+mn-cs"/>
            </a:endParaRPr>
          </a:p>
        </p:txBody>
      </p:sp>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5" cstate="screen">
            <a:alphaModFix amt="35000"/>
            <a:duotone>
              <a:prstClr val="black"/>
              <a:srgbClr val="418F2D">
                <a:tint val="45000"/>
                <a:satMod val="400000"/>
              </a:srgbClr>
            </a:duotone>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a:off x="344483" y="1471528"/>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latin typeface="DM Sans"/>
                <a:ea typeface="+mn-ea"/>
                <a:cs typeface="Fira Sans Regular"/>
              </a:rPr>
              <a:t>KEY BENEFIT</a:t>
            </a:r>
            <a:endParaRPr kumimoji="0" lang="en-US" sz="1600" b="1" i="0" u="none" strike="noStrike" kern="1200" cap="none" spc="0" normalizeH="0" baseline="0">
              <a:ln>
                <a:noFill/>
              </a:ln>
              <a:solidFill>
                <a:prstClr val="white"/>
              </a:solidFill>
              <a:effectLst/>
              <a:uLnTx/>
              <a:uFillTx/>
              <a:latin typeface="DM Sans"/>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154466"/>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latin typeface="DM Sans"/>
                <a:ea typeface="+mn-ea"/>
                <a:cs typeface="Fira Sans Regular"/>
              </a:rPr>
              <a:t>INCI NAME</a:t>
            </a: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latin typeface="DM Sans"/>
                <a:ea typeface="+mn-ea"/>
                <a:cs typeface="Fira Sans Regular"/>
              </a:rPr>
              <a:t>DESCRIPTION</a:t>
            </a:r>
            <a:endParaRPr kumimoji="0" lang="en-US" sz="1600" b="1" i="0" u="none" strike="noStrike" kern="1200" cap="none" spc="0" normalizeH="0" baseline="0">
              <a:ln>
                <a:noFill/>
              </a:ln>
              <a:solidFill>
                <a:prstClr val="white"/>
              </a:solidFill>
              <a:effectLst/>
              <a:uLnTx/>
              <a:uFillTx/>
              <a:latin typeface="DM Sans"/>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latin typeface="DM Sans"/>
                <a:ea typeface="+mn-ea"/>
                <a:cs typeface="Fira Sans Regular"/>
              </a:rPr>
              <a:t>TECHNICAL</a:t>
            </a:r>
            <a:endParaRPr kumimoji="0" lang="en-US" sz="1600" b="1" i="0" u="none" strike="noStrike" kern="1200" cap="none" spc="0" normalizeH="0" baseline="0">
              <a:ln>
                <a:noFill/>
              </a:ln>
              <a:solidFill>
                <a:prstClr val="white"/>
              </a:solidFill>
              <a:effectLst/>
              <a:uLnTx/>
              <a:uFillTx/>
              <a:latin typeface="DM Sans"/>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latin typeface="DM Sans"/>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a:ln>
                  <a:noFill/>
                </a:ln>
                <a:solidFill>
                  <a:prstClr val="white"/>
                </a:solidFill>
                <a:effectLst/>
                <a:uLnTx/>
                <a:uFillTx/>
                <a:latin typeface="DM Sans"/>
                <a:ea typeface="+mn-ea"/>
                <a:cs typeface="Fira Sans Regular"/>
              </a:rPr>
              <a:t>CERTIFICATION</a:t>
            </a:r>
            <a:endParaRPr kumimoji="0" lang="en-US" sz="1600" b="1" i="0" u="none" strike="noStrike" kern="1200" cap="none" spc="0" normalizeH="0" baseline="0">
              <a:ln>
                <a:noFill/>
              </a:ln>
              <a:solidFill>
                <a:prstClr val="white"/>
              </a:solidFill>
              <a:effectLst/>
              <a:uLnTx/>
              <a:uFillTx/>
              <a:latin typeface="DM Sans"/>
              <a:ea typeface="+mn-ea"/>
              <a:cs typeface="Fira Sans Regular"/>
            </a:endParaRPr>
          </a:p>
        </p:txBody>
      </p:sp>
      <p:sp>
        <p:nvSpPr>
          <p:cNvPr id="5" name="CasellaDiTesto 18">
            <a:extLst>
              <a:ext uri="{FF2B5EF4-FFF2-40B4-BE49-F238E27FC236}">
                <a16:creationId xmlns:a16="http://schemas.microsoft.com/office/drawing/2014/main" id="{CD33D52B-56DF-39D1-E34F-EB6B28765578}"/>
              </a:ext>
            </a:extLst>
          </p:cNvPr>
          <p:cNvSpPr txBox="1"/>
          <p:nvPr/>
        </p:nvSpPr>
        <p:spPr>
          <a:xfrm>
            <a:off x="1788337" y="1871545"/>
            <a:ext cx="1349728" cy="16414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a:ln>
                  <a:noFill/>
                </a:ln>
                <a:solidFill>
                  <a:srgbClr val="FFFFFF"/>
                </a:solidFill>
                <a:effectLst/>
                <a:uLnTx/>
                <a:uFillTx/>
                <a:latin typeface="DM Sans"/>
                <a:ea typeface="+mn-ea"/>
                <a:cs typeface="+mn-cs"/>
              </a:rPr>
              <a:t>Sodium Hyaluronate</a:t>
            </a:r>
          </a:p>
        </p:txBody>
      </p:sp>
      <p:sp>
        <p:nvSpPr>
          <p:cNvPr id="6" name="CasellaDiTesto 19">
            <a:extLst>
              <a:ext uri="{FF2B5EF4-FFF2-40B4-BE49-F238E27FC236}">
                <a16:creationId xmlns:a16="http://schemas.microsoft.com/office/drawing/2014/main" id="{0012CA8F-6691-7AC8-F825-29505D8B94BE}"/>
              </a:ext>
            </a:extLst>
          </p:cNvPr>
          <p:cNvSpPr txBox="1"/>
          <p:nvPr/>
        </p:nvSpPr>
        <p:spPr>
          <a:xfrm>
            <a:off x="1788337" y="2602950"/>
            <a:ext cx="3967433" cy="32829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prstClr val="white"/>
                </a:solidFill>
                <a:effectLst/>
                <a:uLnTx/>
                <a:uFillTx/>
                <a:latin typeface="DM Sans"/>
                <a:ea typeface="+mn-ea"/>
                <a:cs typeface="+mn-cs"/>
              </a:rPr>
              <a:t>Obtained by bio-fermentation, derived from sweet corn seeds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prstClr val="white"/>
                </a:solidFill>
                <a:effectLst/>
                <a:uLnTx/>
                <a:uFillTx/>
                <a:latin typeface="DM Sans"/>
                <a:ea typeface="+mn-ea"/>
                <a:cs typeface="+mn-cs"/>
              </a:rPr>
              <a:t>HYA-ACT™ M: Medium molecular weight - 1.0–1.3 MDa.</a:t>
            </a:r>
            <a:endParaRPr kumimoji="0" lang="en-US" sz="1600" b="0" i="0" u="none" strike="noStrike" kern="1200" cap="none" spc="0" normalizeH="0" baseline="30000">
              <a:ln>
                <a:noFill/>
              </a:ln>
              <a:solidFill>
                <a:srgbClr val="FFFFFF"/>
              </a:solidFill>
              <a:effectLst/>
              <a:uLnTx/>
              <a:uFillTx/>
              <a:latin typeface="DM Sans"/>
              <a:ea typeface="+mn-ea"/>
              <a:cs typeface="Fira Sans Regular"/>
            </a:endParaRPr>
          </a:p>
        </p:txBody>
      </p:sp>
      <p:sp>
        <p:nvSpPr>
          <p:cNvPr id="8" name="CasellaDiTesto 17">
            <a:extLst>
              <a:ext uri="{FF2B5EF4-FFF2-40B4-BE49-F238E27FC236}">
                <a16:creationId xmlns:a16="http://schemas.microsoft.com/office/drawing/2014/main" id="{EC80907C-7370-D5C5-5BB2-83E45F024DBD}"/>
              </a:ext>
            </a:extLst>
          </p:cNvPr>
          <p:cNvSpPr txBox="1"/>
          <p:nvPr/>
        </p:nvSpPr>
        <p:spPr>
          <a:xfrm>
            <a:off x="1788336" y="3459594"/>
            <a:ext cx="3886843" cy="32829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a:ln>
                  <a:noFill/>
                </a:ln>
                <a:solidFill>
                  <a:prstClr val="white"/>
                </a:solidFill>
                <a:effectLst/>
                <a:uLnTx/>
                <a:uFillTx/>
                <a:latin typeface="DM Sans"/>
                <a:ea typeface="+mn-ea"/>
                <a:cs typeface="+mn-cs"/>
              </a:rPr>
              <a:t>Provides immediate hydration and strengthens the skin barrier</a:t>
            </a:r>
          </a:p>
        </p:txBody>
      </p:sp>
      <p:sp>
        <p:nvSpPr>
          <p:cNvPr id="13" name="CasellaDiTesto 20">
            <a:extLst>
              <a:ext uri="{FF2B5EF4-FFF2-40B4-BE49-F238E27FC236}">
                <a16:creationId xmlns:a16="http://schemas.microsoft.com/office/drawing/2014/main" id="{6C4AB003-9F95-C57A-3B5E-62DB8F9CEBE2}"/>
              </a:ext>
            </a:extLst>
          </p:cNvPr>
          <p:cNvSpPr txBox="1"/>
          <p:nvPr/>
        </p:nvSpPr>
        <p:spPr>
          <a:xfrm>
            <a:off x="1726432" y="4325635"/>
            <a:ext cx="114266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a:ln>
                  <a:noFill/>
                </a:ln>
                <a:solidFill>
                  <a:srgbClr val="FFFFFF"/>
                </a:solidFill>
                <a:effectLst/>
                <a:uLnTx/>
                <a:uFillTx/>
                <a:latin typeface="DM Sans"/>
                <a:ea typeface="Fira Sans" panose="020B0503050000020004" pitchFamily="34" charset="0"/>
                <a:cs typeface="+mn-cs"/>
              </a:rPr>
              <a:t>Form: </a:t>
            </a:r>
            <a:r>
              <a:rPr kumimoji="0" lang="en-US" sz="1000" b="0" i="0" u="none" strike="noStrike" kern="1200" cap="none" spc="0" normalizeH="0" baseline="0">
                <a:ln>
                  <a:noFill/>
                </a:ln>
                <a:solidFill>
                  <a:srgbClr val="FFFFFF"/>
                </a:solidFill>
                <a:effectLst/>
                <a:uLnTx/>
                <a:uFillTx/>
                <a:latin typeface="DM Sans"/>
                <a:ea typeface="Fira Sans" panose="020B0503050000020004" pitchFamily="34" charset="0"/>
                <a:cs typeface="+mn-cs"/>
              </a:rPr>
              <a:t>Pure Powder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a:ln>
                  <a:noFill/>
                </a:ln>
                <a:solidFill>
                  <a:srgbClr val="FFFFFF"/>
                </a:solidFill>
                <a:effectLst/>
                <a:uLnTx/>
                <a:uFillTx/>
                <a:latin typeface="DM Sans"/>
                <a:ea typeface="Fira Sans" panose="020B0503050000020004" pitchFamily="34" charset="0"/>
                <a:cs typeface="+mn-cs"/>
              </a:rPr>
              <a:t>Use level: </a:t>
            </a:r>
            <a:r>
              <a:rPr kumimoji="0" lang="en-US" sz="1000" b="0" i="0" u="none" strike="noStrike" kern="1200" cap="none" spc="0" normalizeH="0" baseline="0">
                <a:ln>
                  <a:noFill/>
                </a:ln>
                <a:solidFill>
                  <a:srgbClr val="FFFFFF"/>
                </a:solidFill>
                <a:effectLst/>
                <a:uLnTx/>
                <a:uFillTx/>
                <a:latin typeface="DM Sans"/>
                <a:ea typeface="Fira Sans" panose="020B0503050000020004" pitchFamily="34" charset="0"/>
                <a:cs typeface="+mn-cs"/>
              </a:rPr>
              <a:t>0,01-1%</a:t>
            </a:r>
          </a:p>
        </p:txBody>
      </p:sp>
      <p:sp>
        <p:nvSpPr>
          <p:cNvPr id="24" name="CasellaDiTesto 21">
            <a:extLst>
              <a:ext uri="{FF2B5EF4-FFF2-40B4-BE49-F238E27FC236}">
                <a16:creationId xmlns:a16="http://schemas.microsoft.com/office/drawing/2014/main" id="{B9E7330F-9779-FC63-0D56-3F41AA7A11C6}"/>
              </a:ext>
            </a:extLst>
          </p:cNvPr>
          <p:cNvSpPr txBox="1"/>
          <p:nvPr/>
        </p:nvSpPr>
        <p:spPr>
          <a:xfrm>
            <a:off x="4960003" y="4101215"/>
            <a:ext cx="1074279" cy="82073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a:ln>
                  <a:noFill/>
                </a:ln>
                <a:solidFill>
                  <a:srgbClr val="FFFFFF"/>
                </a:solidFill>
                <a:effectLst/>
                <a:uLnTx/>
                <a:uFillTx/>
                <a:latin typeface="DM Sans"/>
                <a:ea typeface="Fira Sans" panose="020B0503050000020004" pitchFamily="34" charset="0"/>
                <a:cs typeface="+mn-cs"/>
              </a:rPr>
              <a:t>Solubility: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a:ln>
                  <a:noFill/>
                </a:ln>
                <a:solidFill>
                  <a:srgbClr val="FFFFFF"/>
                </a:solidFill>
                <a:effectLst/>
                <a:uLnTx/>
                <a:uFillTx/>
                <a:latin typeface="DM Sans"/>
                <a:ea typeface="Fira Sans" panose="020B0503050000020004" pitchFamily="34" charset="0"/>
                <a:cs typeface="+mn-cs"/>
              </a:rPr>
              <a:t>Water soluble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1" i="0" u="none" strike="noStrike" kern="1200" cap="none" spc="0" normalizeH="0" baseline="0">
                <a:ln>
                  <a:noFill/>
                </a:ln>
                <a:solidFill>
                  <a:srgbClr val="FFFFFF"/>
                </a:solidFill>
                <a:effectLst/>
                <a:uLnTx/>
                <a:uFillTx/>
                <a:latin typeface="DM Sans"/>
                <a:ea typeface="Fira Sans" panose="020B0503050000020004" pitchFamily="34" charset="0"/>
                <a:cs typeface="+mn-cs"/>
              </a:rPr>
              <a:t>Biodegradability:</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30000">
                <a:ln>
                  <a:noFill/>
                </a:ln>
                <a:solidFill>
                  <a:srgbClr val="FFFFFF"/>
                </a:solidFill>
                <a:effectLst/>
                <a:uLnTx/>
                <a:uFillTx/>
                <a:latin typeface="DM Sans"/>
                <a:ea typeface="+mn-ea"/>
                <a:cs typeface="Fira Sans Regular"/>
              </a:rPr>
              <a:t> </a:t>
            </a:r>
            <a:r>
              <a:rPr kumimoji="0" lang="en-US" sz="1000" b="0" i="0" u="none" strike="noStrike" kern="1200" cap="none" spc="0" normalizeH="0" baseline="0">
                <a:ln>
                  <a:noFill/>
                </a:ln>
                <a:solidFill>
                  <a:srgbClr val="FFFFFF"/>
                </a:solidFill>
                <a:effectLst/>
                <a:uLnTx/>
                <a:uFillTx/>
                <a:latin typeface="DM Sans"/>
                <a:ea typeface="Fira Sans" panose="020B0503050000020004" pitchFamily="34" charset="0"/>
                <a:cs typeface="+mn-cs"/>
              </a:rPr>
              <a:t>Biodegradable</a:t>
            </a:r>
          </a:p>
        </p:txBody>
      </p:sp>
      <p:sp>
        <p:nvSpPr>
          <p:cNvPr id="25" name="CasellaDiTesto 20">
            <a:extLst>
              <a:ext uri="{FF2B5EF4-FFF2-40B4-BE49-F238E27FC236}">
                <a16:creationId xmlns:a16="http://schemas.microsoft.com/office/drawing/2014/main" id="{90910292-298D-8B0E-AD8D-61B7A5BE1FC1}"/>
              </a:ext>
            </a:extLst>
          </p:cNvPr>
          <p:cNvSpPr txBox="1"/>
          <p:nvPr/>
        </p:nvSpPr>
        <p:spPr>
          <a:xfrm>
            <a:off x="3290103" y="4306630"/>
            <a:ext cx="1248889"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a:ln>
                  <a:noFill/>
                </a:ln>
                <a:solidFill>
                  <a:prstClr val="white"/>
                </a:solidFill>
                <a:effectLst/>
                <a:uLnTx/>
                <a:uFillTx/>
                <a:latin typeface="DM Sans"/>
                <a:ea typeface="Fira Sans" panose="020B0503050000020004" pitchFamily="34" charset="0"/>
                <a:cs typeface="+mn-cs"/>
              </a:rPr>
              <a:t>pH of use: </a:t>
            </a:r>
            <a:r>
              <a:rPr kumimoji="0" lang="en-US" sz="1000" b="0" i="0" u="none" strike="noStrike" kern="1200" cap="none" spc="0" normalizeH="0" baseline="0">
                <a:ln>
                  <a:noFill/>
                </a:ln>
                <a:solidFill>
                  <a:prstClr val="white"/>
                </a:solidFill>
                <a:effectLst/>
                <a:uLnTx/>
                <a:uFillTx/>
                <a:latin typeface="DM Sans"/>
                <a:ea typeface="Fira Sans" panose="020B0503050000020004" pitchFamily="34" charset="0"/>
                <a:cs typeface="+mn-cs"/>
              </a:rPr>
              <a:t>4 - 11</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a:ln>
                  <a:noFill/>
                </a:ln>
                <a:solidFill>
                  <a:srgbClr val="FFFFFF"/>
                </a:solidFill>
                <a:effectLst/>
                <a:uLnTx/>
                <a:uFillTx/>
                <a:latin typeface="DM Sans"/>
                <a:ea typeface="Fira Sans" panose="020B0503050000020004" pitchFamily="34" charset="0"/>
                <a:cs typeface="+mn-cs"/>
              </a:rPr>
              <a:t>Preservative: </a:t>
            </a:r>
            <a:r>
              <a:rPr kumimoji="0" lang="en-US" sz="1000" b="0" i="0" u="none" strike="noStrike" kern="1200" cap="none" spc="0" normalizeH="0" baseline="0">
                <a:ln>
                  <a:noFill/>
                </a:ln>
                <a:solidFill>
                  <a:srgbClr val="FFFFFF"/>
                </a:solidFill>
                <a:effectLst/>
                <a:uLnTx/>
                <a:uFillTx/>
                <a:latin typeface="DM Sans"/>
                <a:ea typeface="Fira Sans" panose="020B0503050000020004" pitchFamily="34" charset="0"/>
                <a:cs typeface="+mn-cs"/>
              </a:rPr>
              <a:t>Free</a:t>
            </a:r>
          </a:p>
        </p:txBody>
      </p:sp>
      <p:pic>
        <p:nvPicPr>
          <p:cNvPr id="26" name="Picture 4" descr="Logo&#10;&#10;Description automatically generated">
            <a:extLst>
              <a:ext uri="{FF2B5EF4-FFF2-40B4-BE49-F238E27FC236}">
                <a16:creationId xmlns:a16="http://schemas.microsoft.com/office/drawing/2014/main" id="{F2FA2324-B00D-AD7D-0A6A-7EE61A5ECF3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26225" y="5181882"/>
            <a:ext cx="403805" cy="468000"/>
          </a:xfrm>
          <a:prstGeom prst="rect">
            <a:avLst/>
          </a:prstGeom>
        </p:spPr>
      </p:pic>
      <p:pic>
        <p:nvPicPr>
          <p:cNvPr id="28" name="Picture 15" descr="A close up of a sign&#10;&#10;Description automatically generated">
            <a:extLst>
              <a:ext uri="{FF2B5EF4-FFF2-40B4-BE49-F238E27FC236}">
                <a16:creationId xmlns:a16="http://schemas.microsoft.com/office/drawing/2014/main" id="{CD1F28A9-BC84-4571-0731-5154E80D33F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39075" y="5181882"/>
            <a:ext cx="562223" cy="468000"/>
          </a:xfrm>
          <a:prstGeom prst="rect">
            <a:avLst/>
          </a:prstGeom>
          <a:ln>
            <a:noFill/>
          </a:ln>
          <a:effectLst/>
        </p:spPr>
      </p:pic>
      <p:pic>
        <p:nvPicPr>
          <p:cNvPr id="30" name="Picture 57" descr="Logo&#10;&#10;Description automatically generated">
            <a:extLst>
              <a:ext uri="{FF2B5EF4-FFF2-40B4-BE49-F238E27FC236}">
                <a16:creationId xmlns:a16="http://schemas.microsoft.com/office/drawing/2014/main" id="{935425C4-99B0-DF6B-9305-E4C9B3AF916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639027" y="5181882"/>
            <a:ext cx="633766" cy="468000"/>
          </a:xfrm>
          <a:prstGeom prst="rect">
            <a:avLst/>
          </a:prstGeom>
        </p:spPr>
      </p:pic>
      <p:grpSp>
        <p:nvGrpSpPr>
          <p:cNvPr id="33" name="Groupe 99">
            <a:extLst>
              <a:ext uri="{FF2B5EF4-FFF2-40B4-BE49-F238E27FC236}">
                <a16:creationId xmlns:a16="http://schemas.microsoft.com/office/drawing/2014/main" id="{9ED764CB-75B9-9DE5-A806-F9B070B0E9EF}"/>
              </a:ext>
            </a:extLst>
          </p:cNvPr>
          <p:cNvGrpSpPr/>
          <p:nvPr/>
        </p:nvGrpSpPr>
        <p:grpSpPr>
          <a:xfrm>
            <a:off x="2854957" y="5112412"/>
            <a:ext cx="659143" cy="537470"/>
            <a:chOff x="2809794" y="5514162"/>
            <a:chExt cx="659143" cy="537470"/>
          </a:xfrm>
        </p:grpSpPr>
        <p:pic>
          <p:nvPicPr>
            <p:cNvPr id="34" name="Picture 49" descr="Logo&#10;&#10;Description automatically generated">
              <a:extLst>
                <a:ext uri="{FF2B5EF4-FFF2-40B4-BE49-F238E27FC236}">
                  <a16:creationId xmlns:a16="http://schemas.microsoft.com/office/drawing/2014/main" id="{2C81D7B8-E22B-9BC0-E1D4-F6153BC866B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09794" y="5583632"/>
              <a:ext cx="468000" cy="468000"/>
            </a:xfrm>
            <a:prstGeom prst="rect">
              <a:avLst/>
            </a:prstGeom>
          </p:spPr>
        </p:pic>
        <p:sp>
          <p:nvSpPr>
            <p:cNvPr id="35" name="ZoneTexte 101">
              <a:extLst>
                <a:ext uri="{FF2B5EF4-FFF2-40B4-BE49-F238E27FC236}">
                  <a16:creationId xmlns:a16="http://schemas.microsoft.com/office/drawing/2014/main" id="{84F038E1-C9CE-C4BE-C9AC-7B51995B6823}"/>
                </a:ext>
              </a:extLst>
            </p:cNvPr>
            <p:cNvSpPr txBox="1"/>
            <p:nvPr/>
          </p:nvSpPr>
          <p:spPr>
            <a:xfrm>
              <a:off x="3177800" y="5514162"/>
              <a:ext cx="2911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prstClr val="black">
                      <a:lumMod val="50000"/>
                      <a:lumOff val="50000"/>
                    </a:prstClr>
                  </a:solidFill>
                  <a:effectLst/>
                  <a:uLnTx/>
                  <a:uFillTx/>
                  <a:latin typeface="DM Sans"/>
                  <a:ea typeface="+mn-ea"/>
                  <a:cs typeface="+mn-cs"/>
                </a:rPr>
                <a:t>*</a:t>
              </a:r>
              <a:endParaRPr kumimoji="0" lang="en-US" sz="1800" b="1" i="0" u="none" strike="noStrike" kern="1200" cap="none" spc="0" normalizeH="0" baseline="0">
                <a:ln>
                  <a:noFill/>
                </a:ln>
                <a:solidFill>
                  <a:prstClr val="black"/>
                </a:solidFill>
                <a:effectLst/>
                <a:uLnTx/>
                <a:uFillTx/>
                <a:latin typeface="DM Sans"/>
                <a:ea typeface="+mn-ea"/>
                <a:cs typeface="+mn-cs"/>
              </a:endParaRPr>
            </a:p>
          </p:txBody>
        </p:sp>
      </p:grpSp>
      <p:pic>
        <p:nvPicPr>
          <p:cNvPr id="4" name="Graphic 3">
            <a:extLst>
              <a:ext uri="{FF2B5EF4-FFF2-40B4-BE49-F238E27FC236}">
                <a16:creationId xmlns:a16="http://schemas.microsoft.com/office/drawing/2014/main" id="{58211C33-F4CB-E763-7696-F8ADFEC9AD85}"/>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358834" y="5168452"/>
            <a:ext cx="701671" cy="533270"/>
          </a:xfrm>
          <a:prstGeom prst="rect">
            <a:avLst/>
          </a:prstGeom>
        </p:spPr>
      </p:pic>
      <p:pic>
        <p:nvPicPr>
          <p:cNvPr id="3" name="Graphic 2">
            <a:extLst>
              <a:ext uri="{FF2B5EF4-FFF2-40B4-BE49-F238E27FC236}">
                <a16:creationId xmlns:a16="http://schemas.microsoft.com/office/drawing/2014/main" id="{71242967-883C-5C3D-F035-7FBEBD725306}"/>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079672" y="71539"/>
            <a:ext cx="556299" cy="558541"/>
          </a:xfrm>
          <a:prstGeom prst="rect">
            <a:avLst/>
          </a:prstGeom>
        </p:spPr>
      </p:pic>
      <p:sp>
        <p:nvSpPr>
          <p:cNvPr id="10" name="TextBox 9">
            <a:extLst>
              <a:ext uri="{FF2B5EF4-FFF2-40B4-BE49-F238E27FC236}">
                <a16:creationId xmlns:a16="http://schemas.microsoft.com/office/drawing/2014/main" id="{37445B10-F797-D11C-D648-7633D9207982}"/>
              </a:ext>
            </a:extLst>
          </p:cNvPr>
          <p:cNvSpPr txBox="1"/>
          <p:nvPr/>
        </p:nvSpPr>
        <p:spPr>
          <a:xfrm>
            <a:off x="1372866" y="3384970"/>
            <a:ext cx="11908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a:ln>
                  <a:noFill/>
                </a:ln>
                <a:solidFill>
                  <a:prstClr val="white"/>
                </a:solidFill>
                <a:effectLst/>
                <a:uLnTx/>
                <a:uFillTx/>
                <a:latin typeface="DM Sans"/>
                <a:ea typeface="+mn-ea"/>
                <a:cs typeface="+mn-cs"/>
              </a:rPr>
              <a:t>1</a:t>
            </a:r>
          </a:p>
        </p:txBody>
      </p:sp>
      <p:sp>
        <p:nvSpPr>
          <p:cNvPr id="11" name="CaixaDeTexto 47">
            <a:extLst>
              <a:ext uri="{FF2B5EF4-FFF2-40B4-BE49-F238E27FC236}">
                <a16:creationId xmlns:a16="http://schemas.microsoft.com/office/drawing/2014/main" id="{8F90FBAF-85EC-3A9A-D2F1-E428B0DFA159}"/>
              </a:ext>
            </a:extLst>
          </p:cNvPr>
          <p:cNvSpPr txBox="1"/>
          <p:nvPr/>
        </p:nvSpPr>
        <p:spPr>
          <a:xfrm>
            <a:off x="0" y="6377758"/>
            <a:ext cx="560277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prstClr val="black">
                    <a:lumMod val="50000"/>
                    <a:lumOff val="50000"/>
                  </a:prstClr>
                </a:solidFill>
                <a:effectLst/>
                <a:uLnTx/>
                <a:uFillTx/>
                <a:latin typeface="DM Sans"/>
                <a:ea typeface="+mn-ea"/>
                <a:cs typeface="+mn-cs"/>
              </a:rPr>
              <a:t>1. See product master presentation for more information </a:t>
            </a:r>
          </a:p>
        </p:txBody>
      </p:sp>
    </p:spTree>
    <p:extLst>
      <p:ext uri="{BB962C8B-B14F-4D97-AF65-F5344CB8AC3E}">
        <p14:creationId xmlns:p14="http://schemas.microsoft.com/office/powerpoint/2010/main" val="24279344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73</a:t>
            </a:fld>
            <a:endParaRPr kumimoji="0" lang="en-US" sz="1300" b="0" i="0" u="none" strike="noStrike" kern="1200" cap="none" spc="0" normalizeH="0" baseline="0" dirty="0">
              <a:ln>
                <a:noFill/>
              </a:ln>
              <a:solidFill>
                <a:prstClr val="black"/>
              </a:solidFill>
              <a:effectLst/>
              <a:uLnTx/>
              <a:uFillTx/>
              <a:ea typeface="+mn-ea"/>
              <a:cs typeface="+mn-cs"/>
            </a:endParaRP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4" cstate="screen">
            <a:alphaModFix amt="35000"/>
            <a:duotone>
              <a:prstClr val="black"/>
              <a:srgbClr val="418F2D">
                <a:tint val="45000"/>
                <a:satMod val="400000"/>
              </a:srgbClr>
            </a:duotone>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p:blipFill>
        <p:spPr>
          <a:xfrm>
            <a:off x="344483" y="1478735"/>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KEY BENEFIT</a:t>
            </a:r>
            <a:endParaRPr kumimoji="0" lang="en-US" sz="1600" b="1" i="0" u="none" strike="noStrike" kern="1200" cap="none" spc="0" normalizeH="0" baseline="0" dirty="0">
              <a:ln>
                <a:noFill/>
              </a:ln>
              <a:solidFill>
                <a:prstClr val="white"/>
              </a:solidFill>
              <a:effectLst/>
              <a:uLnTx/>
              <a:uFillTx/>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308354"/>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cs typeface="Fira Sans Regular"/>
              </a:rPr>
              <a:t>INCI NAME</a:t>
            </a:r>
          </a:p>
          <a:p>
            <a:pPr marL="0" marR="0" lvl="0" indent="0" algn="l" defTabSz="914400" rtl="0" eaLnBrk="1" fontAlgn="auto" latinLnBrk="0" hangingPunct="1">
              <a:lnSpc>
                <a:spcPts val="1220"/>
              </a:lnSpc>
              <a:spcBef>
                <a:spcPts val="0"/>
              </a:spcBef>
              <a:spcAft>
                <a:spcPts val="0"/>
              </a:spcAft>
              <a:buClrTx/>
              <a:buSzTx/>
              <a:buFontTx/>
              <a:buNone/>
              <a:tabLst/>
              <a:defRPr/>
            </a:pPr>
            <a:r>
              <a:rPr lang="en-US" sz="1600" b="1" baseline="30000" dirty="0">
                <a:solidFill>
                  <a:prstClr val="white"/>
                </a:solidFill>
                <a:cs typeface="Fira Sans Regular"/>
              </a:rPr>
              <a:t>ACTIVE</a:t>
            </a:r>
            <a:endParaRPr kumimoji="0" lang="en-US" sz="1600" b="1" i="0" u="none" strike="noStrike" kern="1200" cap="none" spc="0" normalizeH="0" baseline="30000" dirty="0">
              <a:ln>
                <a:noFill/>
              </a:ln>
              <a:solidFill>
                <a:prstClr val="white"/>
              </a:solidFill>
              <a:effectLst/>
              <a:uLnTx/>
              <a:uFillTx/>
              <a:cs typeface="Fira Sans Regular"/>
            </a:endParaRP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DESCRIPTION</a:t>
            </a:r>
            <a:endParaRPr kumimoji="0" lang="en-US" sz="1600" b="1" i="0" u="none" strike="noStrike" kern="1200" cap="none" spc="0" normalizeH="0" baseline="0" dirty="0">
              <a:ln>
                <a:noFill/>
              </a:ln>
              <a:solidFill>
                <a:prstClr val="white"/>
              </a:solidFill>
              <a:effectLst/>
              <a:uLnTx/>
              <a:uFillTx/>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TECHNICAL</a:t>
            </a:r>
            <a:endParaRPr kumimoji="0" lang="en-US" sz="1600" b="1" i="0" u="none" strike="noStrike" kern="1200" cap="none" spc="0" normalizeH="0" baseline="0" dirty="0">
              <a:ln>
                <a:noFill/>
              </a:ln>
              <a:solidFill>
                <a:prstClr val="white"/>
              </a:solidFill>
              <a:effectLst/>
              <a:uLnTx/>
              <a:uFillTx/>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dirty="0">
                <a:ln>
                  <a:noFill/>
                </a:ln>
                <a:solidFill>
                  <a:prstClr val="white"/>
                </a:solidFill>
                <a:effectLst/>
                <a:uLnTx/>
                <a:uFillTx/>
                <a:ea typeface="+mn-ea"/>
                <a:cs typeface="Fira Sans Regular"/>
              </a:rPr>
              <a:t>CERTIFICATION</a:t>
            </a:r>
            <a:endParaRPr kumimoji="0" lang="en-US" sz="1600" b="1" i="0" u="none" strike="noStrike" kern="1200" cap="none" spc="0" normalizeH="0" baseline="0" dirty="0">
              <a:ln>
                <a:noFill/>
              </a:ln>
              <a:solidFill>
                <a:prstClr val="white"/>
              </a:solidFill>
              <a:effectLst/>
              <a:uLnTx/>
              <a:uFillTx/>
              <a:ea typeface="+mn-ea"/>
              <a:cs typeface="Fira Sans Regular"/>
            </a:endParaRPr>
          </a:p>
        </p:txBody>
      </p:sp>
      <p:sp>
        <p:nvSpPr>
          <p:cNvPr id="55" name="CaixaDeTexto 47">
            <a:extLst>
              <a:ext uri="{FF2B5EF4-FFF2-40B4-BE49-F238E27FC236}">
                <a16:creationId xmlns:a16="http://schemas.microsoft.com/office/drawing/2014/main" id="{4A8FB3EA-ADDB-807A-C76B-23D54A588464}"/>
              </a:ext>
            </a:extLst>
          </p:cNvPr>
          <p:cNvSpPr txBox="1"/>
          <p:nvPr/>
        </p:nvSpPr>
        <p:spPr>
          <a:xfrm>
            <a:off x="-137543" y="6343720"/>
            <a:ext cx="6388073" cy="553998"/>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prstClr val="black">
                    <a:lumMod val="50000"/>
                    <a:lumOff val="50000"/>
                  </a:prstClr>
                </a:solidFill>
              </a:rPr>
              <a:t>1. See “Hair Care from Scalp to Tip” master presentation for more information </a:t>
            </a:r>
            <a:endParaRPr kumimoji="0" lang="en-US" sz="1000" b="0" i="0" u="none" strike="noStrike" kern="1200" cap="none" spc="0" normalizeH="0" baseline="0" dirty="0">
              <a:ln>
                <a:noFill/>
              </a:ln>
              <a:solidFill>
                <a:prstClr val="black">
                  <a:lumMod val="50000"/>
                  <a:lumOff val="50000"/>
                </a:prstClr>
              </a:solidFill>
              <a:effectLst/>
              <a:uLnTx/>
              <a:uFillTx/>
            </a:endParaRPr>
          </a:p>
          <a:p>
            <a:pPr marL="609575"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dirty="0">
              <a:ln>
                <a:noFill/>
              </a:ln>
              <a:solidFill>
                <a:prstClr val="black">
                  <a:lumMod val="50000"/>
                  <a:lumOff val="50000"/>
                </a:prstClr>
              </a:solidFill>
              <a:effectLst/>
              <a:uLnTx/>
              <a:uFillTx/>
            </a:endParaRPr>
          </a:p>
          <a:p>
            <a:pPr marL="609575"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dirty="0">
              <a:ln>
                <a:noFill/>
              </a:ln>
              <a:solidFill>
                <a:prstClr val="black">
                  <a:lumMod val="50000"/>
                  <a:lumOff val="50000"/>
                </a:prstClr>
              </a:solidFill>
              <a:effectLst/>
              <a:uLnTx/>
              <a:uFillTx/>
            </a:endParaRPr>
          </a:p>
        </p:txBody>
      </p:sp>
      <p:sp>
        <p:nvSpPr>
          <p:cNvPr id="4" name="Title 18">
            <a:extLst>
              <a:ext uri="{FF2B5EF4-FFF2-40B4-BE49-F238E27FC236}">
                <a16:creationId xmlns:a16="http://schemas.microsoft.com/office/drawing/2014/main" id="{3AC0B1DF-3687-962D-1655-38693C204FDD}"/>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9138B0"/>
                </a:solidFill>
                <a:effectLst/>
                <a:uLnTx/>
                <a:uFillTx/>
                <a:latin typeface="+mn-lt"/>
                <a:ea typeface="+mj-ea"/>
                <a:cs typeface="+mj-cs"/>
              </a:rPr>
              <a:t>	        Pro-Vitamin B5</a:t>
            </a:r>
          </a:p>
        </p:txBody>
      </p:sp>
      <p:pic>
        <p:nvPicPr>
          <p:cNvPr id="5" name="Picture 11" descr="logo_QUALI-B.png">
            <a:extLst>
              <a:ext uri="{FF2B5EF4-FFF2-40B4-BE49-F238E27FC236}">
                <a16:creationId xmlns:a16="http://schemas.microsoft.com/office/drawing/2014/main" id="{E4EF2207-75D7-729B-2932-F89A66EBB9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9425" y="264950"/>
            <a:ext cx="1371697" cy="401011"/>
          </a:xfrm>
          <a:prstGeom prst="rect">
            <a:avLst/>
          </a:prstGeom>
        </p:spPr>
      </p:pic>
      <p:pic>
        <p:nvPicPr>
          <p:cNvPr id="21" name="Picture 20">
            <a:extLst>
              <a:ext uri="{FF2B5EF4-FFF2-40B4-BE49-F238E27FC236}">
                <a16:creationId xmlns:a16="http://schemas.microsoft.com/office/drawing/2014/main" id="{E3655CAE-48E3-4EFE-26E6-D1A601E9330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790158" y="5229044"/>
            <a:ext cx="520249" cy="433060"/>
          </a:xfrm>
          <a:prstGeom prst="rect">
            <a:avLst/>
          </a:prstGeom>
        </p:spPr>
      </p:pic>
      <p:pic>
        <p:nvPicPr>
          <p:cNvPr id="22" name="Picture 21">
            <a:extLst>
              <a:ext uri="{FF2B5EF4-FFF2-40B4-BE49-F238E27FC236}">
                <a16:creationId xmlns:a16="http://schemas.microsoft.com/office/drawing/2014/main" id="{D6305481-4634-4B03-56B9-9EBC0CB3C1D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
          <a:stretch/>
        </p:blipFill>
        <p:spPr>
          <a:xfrm>
            <a:off x="2436830" y="5198091"/>
            <a:ext cx="474955" cy="474955"/>
          </a:xfrm>
          <a:prstGeom prst="ellipse">
            <a:avLst/>
          </a:prstGeom>
          <a:ln>
            <a:noFill/>
          </a:ln>
          <a:effectLst>
            <a:softEdge rad="0"/>
          </a:effectLst>
        </p:spPr>
      </p:pic>
      <p:sp>
        <p:nvSpPr>
          <p:cNvPr id="29" name="Rectangle 28">
            <a:extLst>
              <a:ext uri="{FF2B5EF4-FFF2-40B4-BE49-F238E27FC236}">
                <a16:creationId xmlns:a16="http://schemas.microsoft.com/office/drawing/2014/main" id="{5E97A5FC-DA2E-215A-D28E-2A8A0F621623}"/>
              </a:ext>
            </a:extLst>
          </p:cNvPr>
          <p:cNvSpPr/>
          <p:nvPr/>
        </p:nvSpPr>
        <p:spPr>
          <a:xfrm>
            <a:off x="467999" y="6532240"/>
            <a:ext cx="7468679"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dirty="0">
                <a:ln>
                  <a:noFill/>
                </a:ln>
                <a:solidFill>
                  <a:srgbClr val="FFFFFF">
                    <a:lumMod val="65000"/>
                  </a:srgbClr>
                </a:solidFill>
                <a:effectLst/>
                <a:uLnTx/>
                <a:uFillTx/>
                <a:ea typeface="Fira Sans" panose="020B0503050000020004" pitchFamily="34" charset="0"/>
                <a:cs typeface="+mn-cs"/>
              </a:rPr>
              <a:t>Quality for Life™ seal that guarantees the highest standards for Quality, Reliability, Traceability, and Sustainability.</a:t>
            </a:r>
          </a:p>
        </p:txBody>
      </p:sp>
      <p:pic>
        <p:nvPicPr>
          <p:cNvPr id="40" name="Immagine 32" descr="logo Q.png">
            <a:extLst>
              <a:ext uri="{FF2B5EF4-FFF2-40B4-BE49-F238E27FC236}">
                <a16:creationId xmlns:a16="http://schemas.microsoft.com/office/drawing/2014/main" id="{739C77DE-8027-896A-8109-506E0333C86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853491" y="-32241"/>
            <a:ext cx="1156512" cy="1341066"/>
          </a:xfrm>
          <a:prstGeom prst="rect">
            <a:avLst/>
          </a:prstGeom>
        </p:spPr>
      </p:pic>
      <p:pic>
        <p:nvPicPr>
          <p:cNvPr id="26" name="Picture 25" descr="A picture containing drawing&#10;&#10;Description automatically generated">
            <a:extLst>
              <a:ext uri="{FF2B5EF4-FFF2-40B4-BE49-F238E27FC236}">
                <a16:creationId xmlns:a16="http://schemas.microsoft.com/office/drawing/2014/main" id="{3C60211D-2EA8-F30E-E285-80FA9EBF2B5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28404" y="5183550"/>
            <a:ext cx="698239" cy="513206"/>
          </a:xfrm>
          <a:prstGeom prst="rect">
            <a:avLst/>
          </a:prstGeom>
        </p:spPr>
      </p:pic>
      <p:sp>
        <p:nvSpPr>
          <p:cNvPr id="27" name="CasellaDiTesto 15">
            <a:extLst>
              <a:ext uri="{FF2B5EF4-FFF2-40B4-BE49-F238E27FC236}">
                <a16:creationId xmlns:a16="http://schemas.microsoft.com/office/drawing/2014/main" id="{9AB51FF0-A7A0-C80A-95E8-01214EB30979}"/>
              </a:ext>
            </a:extLst>
          </p:cNvPr>
          <p:cNvSpPr txBox="1"/>
          <p:nvPr/>
        </p:nvSpPr>
        <p:spPr>
          <a:xfrm>
            <a:off x="1767251" y="4181414"/>
            <a:ext cx="1221488" cy="716158"/>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dirty="0">
                <a:ln>
                  <a:noFill/>
                </a:ln>
                <a:solidFill>
                  <a:srgbClr val="FFFFFF"/>
                </a:solidFill>
                <a:effectLst/>
                <a:uLnTx/>
                <a:uFillTx/>
                <a:ea typeface="+mn-ea"/>
                <a:cs typeface="Fira Sans Regular"/>
              </a:rPr>
              <a:t>Form:</a:t>
            </a:r>
            <a:r>
              <a:rPr kumimoji="0" lang="en-US" sz="1600" b="0" i="0" u="none" strike="noStrike" kern="1200" cap="none" spc="0" normalizeH="0" baseline="30000" dirty="0">
                <a:ln>
                  <a:noFill/>
                </a:ln>
                <a:solidFill>
                  <a:srgbClr val="FFFFFF"/>
                </a:solidFill>
                <a:effectLst/>
                <a:uLnTx/>
                <a:uFillTx/>
                <a:ea typeface="+mn-ea"/>
                <a:cs typeface="Fira Sans Regular"/>
              </a:rPr>
              <a:t> Liquid</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dirty="0">
                <a:ln>
                  <a:noFill/>
                </a:ln>
                <a:solidFill>
                  <a:srgbClr val="FFFFFF"/>
                </a:solidFill>
                <a:effectLst/>
                <a:uLnTx/>
                <a:uFillTx/>
                <a:ea typeface="+mn-ea"/>
                <a:cs typeface="Fira Sans Regular"/>
              </a:rPr>
              <a:t>Use level:</a:t>
            </a:r>
            <a:r>
              <a:rPr kumimoji="0" lang="en-US" sz="1600" b="0" i="0" u="none" strike="noStrike" kern="1200" cap="none" spc="0" normalizeH="0" baseline="30000" dirty="0">
                <a:ln>
                  <a:noFill/>
                </a:ln>
                <a:solidFill>
                  <a:srgbClr val="FFFFFF"/>
                </a:solidFill>
                <a:effectLst/>
                <a:uLnTx/>
                <a:uFillTx/>
                <a:ea typeface="+mn-ea"/>
                <a:cs typeface="Fira Sans Regular"/>
              </a:rPr>
              <a:t> up to 5%</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dirty="0">
                <a:ln>
                  <a:noFill/>
                </a:ln>
                <a:solidFill>
                  <a:srgbClr val="FFFFFF"/>
                </a:solidFill>
                <a:effectLst/>
                <a:uLnTx/>
                <a:uFillTx/>
                <a:ea typeface="+mn-ea"/>
                <a:cs typeface="Fira Sans Regular"/>
              </a:rPr>
              <a:t>pH of use:</a:t>
            </a:r>
            <a:r>
              <a:rPr kumimoji="0" lang="en-US" sz="1600" b="0" i="0" u="none" strike="noStrike" kern="1200" cap="none" spc="0" normalizeH="0" baseline="30000" dirty="0">
                <a:ln>
                  <a:noFill/>
                </a:ln>
                <a:solidFill>
                  <a:srgbClr val="FFFFFF"/>
                </a:solidFill>
                <a:effectLst/>
                <a:uLnTx/>
                <a:uFillTx/>
                <a:ea typeface="+mn-ea"/>
                <a:cs typeface="Fira Sans Regular"/>
              </a:rPr>
              <a:t> 4 to 7.5</a:t>
            </a:r>
          </a:p>
        </p:txBody>
      </p:sp>
      <p:sp>
        <p:nvSpPr>
          <p:cNvPr id="28" name="CasellaDiTesto 16">
            <a:extLst>
              <a:ext uri="{FF2B5EF4-FFF2-40B4-BE49-F238E27FC236}">
                <a16:creationId xmlns:a16="http://schemas.microsoft.com/office/drawing/2014/main" id="{35BD1D46-F4C5-F954-E711-B6F1035B8BF4}"/>
              </a:ext>
            </a:extLst>
          </p:cNvPr>
          <p:cNvSpPr txBox="1"/>
          <p:nvPr/>
        </p:nvSpPr>
        <p:spPr>
          <a:xfrm>
            <a:off x="3056494" y="4198543"/>
            <a:ext cx="1184620" cy="656590"/>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dirty="0">
                <a:ln>
                  <a:noFill/>
                </a:ln>
                <a:solidFill>
                  <a:srgbClr val="FFFFFF"/>
                </a:solidFill>
                <a:effectLst/>
                <a:uLnTx/>
                <a:uFillTx/>
                <a:ea typeface="+mn-ea"/>
                <a:cs typeface="Fira Sans Regular"/>
              </a:rPr>
              <a:t>Preservative:</a:t>
            </a:r>
            <a:r>
              <a:rPr kumimoji="0" lang="en-US" sz="1600" b="0" i="0" u="none" strike="noStrike" kern="1200" cap="none" spc="0" normalizeH="0" baseline="30000" dirty="0">
                <a:ln>
                  <a:noFill/>
                </a:ln>
                <a:solidFill>
                  <a:srgbClr val="FFFFFF"/>
                </a:solidFill>
                <a:effectLst/>
                <a:uLnTx/>
                <a:uFillTx/>
                <a:ea typeface="+mn-ea"/>
                <a:cs typeface="Fira Sans Regular"/>
              </a:rPr>
              <a:t> Free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dirty="0">
                <a:ln>
                  <a:noFill/>
                </a:ln>
                <a:solidFill>
                  <a:srgbClr val="FFFFFF"/>
                </a:solidFill>
                <a:effectLst/>
                <a:uLnTx/>
                <a:uFillTx/>
                <a:ea typeface="+mn-ea"/>
                <a:cs typeface="Fira Sans Regular"/>
              </a:rPr>
              <a:t>Solubility: </a:t>
            </a:r>
            <a:r>
              <a:rPr kumimoji="0" lang="en-US" sz="1600" b="0" i="0" u="none" strike="noStrike" kern="1200" cap="none" spc="0" normalizeH="0" baseline="30000" dirty="0">
                <a:ln>
                  <a:noFill/>
                </a:ln>
                <a:solidFill>
                  <a:srgbClr val="FFFFFF"/>
                </a:solidFill>
                <a:effectLst/>
                <a:uLnTx/>
                <a:uFillTx/>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srgbClr val="FFFFFF"/>
                </a:solidFill>
                <a:effectLst/>
                <a:uLnTx/>
                <a:uFillTx/>
                <a:ea typeface="+mn-ea"/>
                <a:cs typeface="Fira Sans Regular"/>
              </a:rPr>
              <a:t>Water soluble</a:t>
            </a:r>
          </a:p>
        </p:txBody>
      </p:sp>
      <p:sp>
        <p:nvSpPr>
          <p:cNvPr id="30" name="CasellaDiTesto 17">
            <a:extLst>
              <a:ext uri="{FF2B5EF4-FFF2-40B4-BE49-F238E27FC236}">
                <a16:creationId xmlns:a16="http://schemas.microsoft.com/office/drawing/2014/main" id="{411E428D-E118-2E47-3284-22BACF2D340B}"/>
              </a:ext>
            </a:extLst>
          </p:cNvPr>
          <p:cNvSpPr txBox="1"/>
          <p:nvPr/>
        </p:nvSpPr>
        <p:spPr>
          <a:xfrm>
            <a:off x="4314358" y="4198543"/>
            <a:ext cx="1729641" cy="223716"/>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dirty="0">
                <a:ln>
                  <a:noFill/>
                </a:ln>
                <a:solidFill>
                  <a:srgbClr val="FFFFFF"/>
                </a:solidFill>
                <a:effectLst/>
                <a:uLnTx/>
                <a:uFillTx/>
                <a:ea typeface="+mn-ea"/>
                <a:cs typeface="Fira Sans Regular"/>
              </a:rPr>
              <a:t>Target:</a:t>
            </a:r>
            <a:r>
              <a:rPr kumimoji="0" lang="en-US" sz="1600" b="0" i="0" u="none" strike="noStrike" kern="1200" cap="none" spc="0" normalizeH="0" baseline="30000" dirty="0">
                <a:ln>
                  <a:noFill/>
                </a:ln>
                <a:solidFill>
                  <a:srgbClr val="FFFFFF"/>
                </a:solidFill>
                <a:effectLst/>
                <a:uLnTx/>
                <a:uFillTx/>
                <a:ea typeface="+mn-ea"/>
                <a:cs typeface="Fira Sans Regular"/>
              </a:rPr>
              <a:t> Hair fiber and scalp</a:t>
            </a:r>
          </a:p>
        </p:txBody>
      </p:sp>
      <p:sp>
        <p:nvSpPr>
          <p:cNvPr id="32" name="CasellaDiTesto 12">
            <a:extLst>
              <a:ext uri="{FF2B5EF4-FFF2-40B4-BE49-F238E27FC236}">
                <a16:creationId xmlns:a16="http://schemas.microsoft.com/office/drawing/2014/main" id="{DCB07028-99CC-54A7-FB49-1CD40682CD10}"/>
              </a:ext>
            </a:extLst>
          </p:cNvPr>
          <p:cNvSpPr txBox="1"/>
          <p:nvPr/>
        </p:nvSpPr>
        <p:spPr>
          <a:xfrm>
            <a:off x="1790158" y="3486502"/>
            <a:ext cx="3443250" cy="32829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Fira Sans Regular"/>
              </a:rPr>
              <a:t>Scalp Care (strengthens scalp barrier / moisturization)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prstClr val="white"/>
                </a:solidFill>
                <a:effectLst/>
                <a:uLnTx/>
                <a:uFillTx/>
                <a:ea typeface="+mn-ea"/>
                <a:cs typeface="Fira Sans Regular"/>
              </a:rPr>
              <a:t>Deposition - see </a:t>
            </a:r>
            <a:r>
              <a:rPr kumimoji="0" lang="en-US" sz="1600" b="0" i="0" u="none" strike="noStrike" kern="1200" cap="none" spc="0" normalizeH="0" baseline="30000" dirty="0" err="1">
                <a:ln>
                  <a:noFill/>
                </a:ln>
                <a:solidFill>
                  <a:prstClr val="white"/>
                </a:solidFill>
                <a:effectLst/>
                <a:uLnTx/>
                <a:uFillTx/>
                <a:ea typeface="+mn-ea"/>
                <a:cs typeface="Fira Sans Regular"/>
              </a:rPr>
              <a:t>Phytantriol</a:t>
            </a:r>
            <a:r>
              <a:rPr kumimoji="0" lang="en-US" sz="1600" b="0" i="0" u="none" strike="noStrike" kern="1200" cap="none" spc="0" normalizeH="0" baseline="30000" dirty="0">
                <a:ln>
                  <a:noFill/>
                </a:ln>
                <a:solidFill>
                  <a:prstClr val="white"/>
                </a:solidFill>
                <a:effectLst/>
                <a:uLnTx/>
                <a:uFillTx/>
                <a:ea typeface="+mn-ea"/>
                <a:cs typeface="Fira Sans Regular"/>
              </a:rPr>
              <a:t> </a:t>
            </a:r>
          </a:p>
        </p:txBody>
      </p:sp>
      <p:sp>
        <p:nvSpPr>
          <p:cNvPr id="33" name="CasellaDiTesto 13">
            <a:extLst>
              <a:ext uri="{FF2B5EF4-FFF2-40B4-BE49-F238E27FC236}">
                <a16:creationId xmlns:a16="http://schemas.microsoft.com/office/drawing/2014/main" id="{B31360B6-AE0F-4112-CCA5-7BBF32EAACEA}"/>
              </a:ext>
            </a:extLst>
          </p:cNvPr>
          <p:cNvSpPr txBox="1"/>
          <p:nvPr/>
        </p:nvSpPr>
        <p:spPr>
          <a:xfrm>
            <a:off x="1878987" y="1916612"/>
            <a:ext cx="702115" cy="16414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dirty="0">
                <a:ln>
                  <a:noFill/>
                </a:ln>
                <a:solidFill>
                  <a:srgbClr val="FFFFFF"/>
                </a:solidFill>
                <a:effectLst/>
                <a:uLnTx/>
                <a:uFillTx/>
                <a:ea typeface="+mn-ea"/>
                <a:cs typeface="Fira Sans Regular"/>
              </a:rPr>
              <a:t>Panthenol </a:t>
            </a:r>
          </a:p>
        </p:txBody>
      </p:sp>
      <p:sp>
        <p:nvSpPr>
          <p:cNvPr id="34" name="CasellaDiTesto 14">
            <a:extLst>
              <a:ext uri="{FF2B5EF4-FFF2-40B4-BE49-F238E27FC236}">
                <a16:creationId xmlns:a16="http://schemas.microsoft.com/office/drawing/2014/main" id="{ED736B70-E86C-C968-2AF9-21DA8AD9ED50}"/>
              </a:ext>
            </a:extLst>
          </p:cNvPr>
          <p:cNvSpPr txBox="1"/>
          <p:nvPr/>
        </p:nvSpPr>
        <p:spPr>
          <a:xfrm>
            <a:off x="1790158" y="2724735"/>
            <a:ext cx="2298706" cy="16414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srgbClr val="FFFFFF"/>
                </a:solidFill>
                <a:effectLst/>
                <a:uLnTx/>
                <a:uFillTx/>
                <a:ea typeface="+mn-ea"/>
                <a:cs typeface="Fira Sans Regular"/>
              </a:rPr>
              <a:t>D-Panthenol 75L min 75% and water</a:t>
            </a:r>
          </a:p>
        </p:txBody>
      </p:sp>
      <p:pic>
        <p:nvPicPr>
          <p:cNvPr id="6" name="Picture 5" descr="A person with curly hair&#10;&#10;Description automatically generated">
            <a:extLst>
              <a:ext uri="{FF2B5EF4-FFF2-40B4-BE49-F238E27FC236}">
                <a16:creationId xmlns:a16="http://schemas.microsoft.com/office/drawing/2014/main" id="{91A006BE-4C16-CDEF-ACEA-E4A810A557BC}"/>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979914" y="-5476"/>
            <a:ext cx="5207557" cy="6858000"/>
          </a:xfrm>
          <a:prstGeom prst="rect">
            <a:avLst/>
          </a:prstGeom>
        </p:spPr>
      </p:pic>
      <p:pic>
        <p:nvPicPr>
          <p:cNvPr id="3" name="Graphic 2">
            <a:extLst>
              <a:ext uri="{FF2B5EF4-FFF2-40B4-BE49-F238E27FC236}">
                <a16:creationId xmlns:a16="http://schemas.microsoft.com/office/drawing/2014/main" id="{31147232-1E9C-F567-ADB4-8E840C70172A}"/>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1108122" y="85117"/>
            <a:ext cx="569433" cy="571728"/>
          </a:xfrm>
          <a:prstGeom prst="rect">
            <a:avLst/>
          </a:prstGeom>
        </p:spPr>
      </p:pic>
      <p:sp>
        <p:nvSpPr>
          <p:cNvPr id="8" name="TextBox 7">
            <a:extLst>
              <a:ext uri="{FF2B5EF4-FFF2-40B4-BE49-F238E27FC236}">
                <a16:creationId xmlns:a16="http://schemas.microsoft.com/office/drawing/2014/main" id="{A705FF4C-83E9-5344-07B4-3AF52E42DAA5}"/>
              </a:ext>
            </a:extLst>
          </p:cNvPr>
          <p:cNvSpPr txBox="1"/>
          <p:nvPr/>
        </p:nvSpPr>
        <p:spPr>
          <a:xfrm>
            <a:off x="1372866" y="3384970"/>
            <a:ext cx="119089" cy="261610"/>
          </a:xfrm>
          <a:prstGeom prst="rect">
            <a:avLst/>
          </a:prstGeom>
          <a:noFill/>
        </p:spPr>
        <p:txBody>
          <a:bodyPr wrap="square" rtlCol="0">
            <a:spAutoFit/>
          </a:bodyPr>
          <a:lstStyle/>
          <a:p>
            <a:r>
              <a:rPr lang="en-US" sz="1100" b="1" dirty="0">
                <a:solidFill>
                  <a:schemeClr val="bg1"/>
                </a:solidFill>
              </a:rPr>
              <a:t>1</a:t>
            </a:r>
          </a:p>
        </p:txBody>
      </p:sp>
      <p:pic>
        <p:nvPicPr>
          <p:cNvPr id="9" name="Picture 8">
            <a:extLst>
              <a:ext uri="{FF2B5EF4-FFF2-40B4-BE49-F238E27FC236}">
                <a16:creationId xmlns:a16="http://schemas.microsoft.com/office/drawing/2014/main" id="{28F8560D-DEEB-7FA4-BEF1-6F21B7E3DDFB}"/>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047236" y="5229044"/>
            <a:ext cx="271901" cy="4058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BC10B23-D26D-2BF8-DDEE-8261247A6B5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476691" y="5215564"/>
            <a:ext cx="460019" cy="460019"/>
          </a:xfrm>
          <a:prstGeom prst="rect">
            <a:avLst/>
          </a:prstGeom>
        </p:spPr>
      </p:pic>
      <p:pic>
        <p:nvPicPr>
          <p:cNvPr id="11" name="Picture 6">
            <a:extLst>
              <a:ext uri="{FF2B5EF4-FFF2-40B4-BE49-F238E27FC236}">
                <a16:creationId xmlns:a16="http://schemas.microsoft.com/office/drawing/2014/main" id="{C3146302-5920-FA3B-3B02-0078C833CB23}"/>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123239" y="5227388"/>
            <a:ext cx="409097" cy="43636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6FAD5B0-9FBB-D598-B476-D132F79C1033}"/>
              </a:ext>
            </a:extLst>
          </p:cNvPr>
          <p:cNvSpPr txBox="1"/>
          <p:nvPr/>
        </p:nvSpPr>
        <p:spPr>
          <a:xfrm>
            <a:off x="4241114" y="4459191"/>
            <a:ext cx="1674416" cy="50270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dirty="0">
                <a:ln>
                  <a:noFill/>
                </a:ln>
                <a:solidFill>
                  <a:srgbClr val="FFFFFF"/>
                </a:solidFill>
                <a:effectLst/>
                <a:uLnTx/>
                <a:uFillTx/>
                <a:ea typeface="+mn-ea"/>
                <a:cs typeface="Fira Sans Regular"/>
              </a:rPr>
              <a:t>Biodegradability: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dirty="0">
                <a:ln>
                  <a:noFill/>
                </a:ln>
                <a:solidFill>
                  <a:srgbClr val="FFFFFF"/>
                </a:solidFill>
                <a:effectLst/>
                <a:uLnTx/>
                <a:uFillTx/>
                <a:ea typeface="+mn-ea"/>
                <a:cs typeface="Fira Sans Regular"/>
              </a:rPr>
              <a:t>Readily biodegradable</a:t>
            </a:r>
          </a:p>
        </p:txBody>
      </p:sp>
    </p:spTree>
    <p:extLst>
      <p:ext uri="{BB962C8B-B14F-4D97-AF65-F5344CB8AC3E}">
        <p14:creationId xmlns:p14="http://schemas.microsoft.com/office/powerpoint/2010/main" val="18232633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curly hair smiling&#10;&#10;Description automatically generated">
            <a:extLst>
              <a:ext uri="{FF2B5EF4-FFF2-40B4-BE49-F238E27FC236}">
                <a16:creationId xmlns:a16="http://schemas.microsoft.com/office/drawing/2014/main" id="{E8F8F877-C48F-1F92-F69F-A27B5A30C390}"/>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D00D6B5B-63DE-3187-DDD5-D39C5F2777A3}"/>
              </a:ext>
            </a:extLst>
          </p:cNvPr>
          <p:cNvSpPr>
            <a:spLocks noGrp="1"/>
          </p:cNvSpPr>
          <p:nvPr>
            <p:ph type="title"/>
          </p:nvPr>
        </p:nvSpPr>
        <p:spPr/>
        <p:txBody>
          <a:bodyPr/>
          <a:lstStyle/>
          <a:p>
            <a:r>
              <a:rPr lang="en-US"/>
              <a:t>05</a:t>
            </a:r>
          </a:p>
        </p:txBody>
      </p:sp>
      <p:sp>
        <p:nvSpPr>
          <p:cNvPr id="2" name="Text Placeholder 1">
            <a:extLst>
              <a:ext uri="{FF2B5EF4-FFF2-40B4-BE49-F238E27FC236}">
                <a16:creationId xmlns:a16="http://schemas.microsoft.com/office/drawing/2014/main" id="{8FA071AA-C21F-531A-524C-361F25CE4D66}"/>
              </a:ext>
            </a:extLst>
          </p:cNvPr>
          <p:cNvSpPr>
            <a:spLocks noGrp="1"/>
          </p:cNvSpPr>
          <p:nvPr>
            <p:ph type="body" sz="quarter" idx="20"/>
          </p:nvPr>
        </p:nvSpPr>
        <p:spPr>
          <a:xfrm>
            <a:off x="2196000" y="302400"/>
            <a:ext cx="9700341" cy="1554109"/>
          </a:xfrm>
        </p:spPr>
        <p:txBody>
          <a:bodyPr/>
          <a:lstStyle/>
          <a:p>
            <a:r>
              <a:rPr lang="en-US"/>
              <a:t>Our solution</a:t>
            </a:r>
          </a:p>
        </p:txBody>
      </p:sp>
      <p:pic>
        <p:nvPicPr>
          <p:cNvPr id="10" name="Graphic 9">
            <a:extLst>
              <a:ext uri="{FF2B5EF4-FFF2-40B4-BE49-F238E27FC236}">
                <a16:creationId xmlns:a16="http://schemas.microsoft.com/office/drawing/2014/main" id="{8FA376A8-3B38-19A5-07A7-03CC72F4BED4}"/>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42730" r="35849"/>
          <a:stretch/>
        </p:blipFill>
        <p:spPr>
          <a:xfrm rot="3868804">
            <a:off x="-2498856" y="1925681"/>
            <a:ext cx="6183369" cy="4851087"/>
          </a:xfrm>
          <a:prstGeom prst="rect">
            <a:avLst/>
          </a:prstGeom>
        </p:spPr>
      </p:pic>
      <p:sp>
        <p:nvSpPr>
          <p:cNvPr id="3" name="TextBox 2">
            <a:extLst>
              <a:ext uri="{FF2B5EF4-FFF2-40B4-BE49-F238E27FC236}">
                <a16:creationId xmlns:a16="http://schemas.microsoft.com/office/drawing/2014/main" id="{560CFF40-FE75-6343-DF88-F96A0BD5BED2}"/>
              </a:ext>
            </a:extLst>
          </p:cNvPr>
          <p:cNvSpPr txBox="1"/>
          <p:nvPr/>
        </p:nvSpPr>
        <p:spPr>
          <a:xfrm>
            <a:off x="7251816" y="696220"/>
            <a:ext cx="4167447" cy="15696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err="1">
                <a:ln>
                  <a:noFill/>
                </a:ln>
                <a:solidFill>
                  <a:prstClr val="white">
                    <a:lumMod val="85000"/>
                  </a:prstClr>
                </a:solidFill>
                <a:effectLst/>
                <a:uLnTx/>
                <a:uFillTx/>
                <a:latin typeface="DM Sans"/>
                <a:ea typeface="+mn-ea"/>
                <a:cs typeface="+mn-cs"/>
              </a:rPr>
              <a:t>ULocks</a:t>
            </a:r>
            <a:endParaRPr kumimoji="0" lang="en-US" sz="2400" b="1" i="0" u="none" strike="noStrike" kern="1200" cap="none" spc="0" normalizeH="0" baseline="0" noProof="0">
              <a:ln>
                <a:noFill/>
              </a:ln>
              <a:solidFill>
                <a:prstClr val="white">
                  <a:lumMod val="85000"/>
                </a:prstClr>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white">
                    <a:lumMod val="85000"/>
                  </a:prstClr>
                </a:solidFill>
                <a:effectLst/>
                <a:uLnTx/>
                <a:uFillTx/>
                <a:latin typeface="DM Sans"/>
                <a:ea typeface="+mn-ea"/>
                <a:cs typeface="+mn-cs"/>
              </a:rPr>
              <a:t>The natural origin actives and vitamins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D9B0EA"/>
                </a:solidFill>
                <a:effectLst/>
                <a:uLnTx/>
                <a:uFillTx/>
                <a:latin typeface="DM Sans"/>
                <a:ea typeface="+mn-ea"/>
                <a:cs typeface="+mn-cs"/>
              </a:rPr>
              <a:t>The signature fragrance</a:t>
            </a:r>
          </a:p>
        </p:txBody>
      </p:sp>
    </p:spTree>
    <p:extLst>
      <p:ext uri="{BB962C8B-B14F-4D97-AF65-F5344CB8AC3E}">
        <p14:creationId xmlns:p14="http://schemas.microsoft.com/office/powerpoint/2010/main" val="25027954"/>
      </p:ext>
    </p:extLst>
  </p:cSld>
  <p:clrMapOvr>
    <a:masterClrMapping/>
  </p:clrMapOvr>
  <p:transition spd="slow">
    <p:wipe dir="r"/>
  </p:transition>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519D13-D8EB-1647-9597-F94187749C93}"/>
              </a:ext>
            </a:extLst>
          </p:cNvPr>
          <p:cNvSpPr txBox="1"/>
          <p:nvPr/>
        </p:nvSpPr>
        <p:spPr>
          <a:xfrm>
            <a:off x="2885515" y="5079013"/>
            <a:ext cx="9360000" cy="755429"/>
          </a:xfrm>
          <a:prstGeom prst="rect">
            <a:avLst/>
          </a:prstGeom>
          <a:solidFill>
            <a:srgbClr val="B3978F">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Body)"/>
              <a:ea typeface="+mn-ea"/>
              <a:cs typeface="+mn-cs"/>
            </a:endParaRPr>
          </a:p>
        </p:txBody>
      </p:sp>
      <p:sp>
        <p:nvSpPr>
          <p:cNvPr id="24" name="TextBox 23">
            <a:extLst>
              <a:ext uri="{FF2B5EF4-FFF2-40B4-BE49-F238E27FC236}">
                <a16:creationId xmlns:a16="http://schemas.microsoft.com/office/drawing/2014/main" id="{3DDF39CB-1AF1-52C7-9271-076B16100252}"/>
              </a:ext>
            </a:extLst>
          </p:cNvPr>
          <p:cNvSpPr txBox="1"/>
          <p:nvPr/>
        </p:nvSpPr>
        <p:spPr>
          <a:xfrm>
            <a:off x="2885515" y="3967891"/>
            <a:ext cx="9360000" cy="1033032"/>
          </a:xfrm>
          <a:prstGeom prst="rect">
            <a:avLst/>
          </a:prstGeom>
          <a:solidFill>
            <a:srgbClr val="BD69D7">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Body)"/>
              <a:ea typeface="+mn-ea"/>
              <a:cs typeface="+mn-cs"/>
            </a:endParaRPr>
          </a:p>
        </p:txBody>
      </p:sp>
      <p:sp>
        <p:nvSpPr>
          <p:cNvPr id="10" name="TextBox 9">
            <a:extLst>
              <a:ext uri="{FF2B5EF4-FFF2-40B4-BE49-F238E27FC236}">
                <a16:creationId xmlns:a16="http://schemas.microsoft.com/office/drawing/2014/main" id="{07D9D9FD-C14F-1291-6414-FFD88D821B4B}"/>
              </a:ext>
            </a:extLst>
          </p:cNvPr>
          <p:cNvSpPr txBox="1"/>
          <p:nvPr/>
        </p:nvSpPr>
        <p:spPr>
          <a:xfrm>
            <a:off x="2885515" y="2865508"/>
            <a:ext cx="9360000" cy="1026000"/>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Body)"/>
              <a:ea typeface="+mn-ea"/>
              <a:cs typeface="+mn-cs"/>
            </a:endParaRPr>
          </a:p>
        </p:txBody>
      </p:sp>
      <p:sp>
        <p:nvSpPr>
          <p:cNvPr id="17" name="TextBox 16">
            <a:extLst>
              <a:ext uri="{FF2B5EF4-FFF2-40B4-BE49-F238E27FC236}">
                <a16:creationId xmlns:a16="http://schemas.microsoft.com/office/drawing/2014/main" id="{85952E56-259E-50DD-3865-2560365A6A0C}"/>
              </a:ext>
            </a:extLst>
          </p:cNvPr>
          <p:cNvSpPr txBox="1"/>
          <p:nvPr/>
        </p:nvSpPr>
        <p:spPr>
          <a:xfrm>
            <a:off x="2885515" y="1892345"/>
            <a:ext cx="9360000" cy="900000"/>
          </a:xfrm>
          <a:prstGeom prst="rect">
            <a:avLst/>
          </a:prstGeom>
          <a:solidFill>
            <a:srgbClr val="F5D8B8">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solidFill>
                  <a:schemeClr val="tx1"/>
                </a:solidFill>
                <a:effectLst/>
                <a:uLnTx/>
                <a:uFillTx/>
                <a:latin typeface="Gill Sans MT" panose="020B05020201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Body)"/>
              <a:ea typeface="+mn-ea"/>
              <a:cs typeface="+mn-cs"/>
            </a:endParaRPr>
          </a:p>
        </p:txBody>
      </p:sp>
      <p:graphicFrame>
        <p:nvGraphicFramePr>
          <p:cNvPr id="116" name="Table 115">
            <a:extLst>
              <a:ext uri="{FF2B5EF4-FFF2-40B4-BE49-F238E27FC236}">
                <a16:creationId xmlns:a16="http://schemas.microsoft.com/office/drawing/2014/main" id="{51DDFA67-AEE2-4EEF-09AB-A967AA496C2C}"/>
              </a:ext>
            </a:extLst>
          </p:cNvPr>
          <p:cNvGraphicFramePr>
            <a:graphicFrameLocks noGrp="1"/>
          </p:cNvGraphicFramePr>
          <p:nvPr/>
        </p:nvGraphicFramePr>
        <p:xfrm>
          <a:off x="2935869" y="1577204"/>
          <a:ext cx="9119538" cy="4257240"/>
        </p:xfrm>
        <a:graphic>
          <a:graphicData uri="http://schemas.openxmlformats.org/drawingml/2006/table">
            <a:tbl>
              <a:tblPr firstRow="1" bandRow="1">
                <a:tableStyleId>{5C22544A-7EE6-4342-B048-85BDC9FD1C3A}</a:tableStyleId>
              </a:tblPr>
              <a:tblGrid>
                <a:gridCol w="735908">
                  <a:extLst>
                    <a:ext uri="{9D8B030D-6E8A-4147-A177-3AD203B41FA5}">
                      <a16:colId xmlns:a16="http://schemas.microsoft.com/office/drawing/2014/main" val="3714731524"/>
                    </a:ext>
                  </a:extLst>
                </a:gridCol>
                <a:gridCol w="1676726">
                  <a:extLst>
                    <a:ext uri="{9D8B030D-6E8A-4147-A177-3AD203B41FA5}">
                      <a16:colId xmlns:a16="http://schemas.microsoft.com/office/drawing/2014/main" val="1435932712"/>
                    </a:ext>
                  </a:extLst>
                </a:gridCol>
                <a:gridCol w="1676726">
                  <a:extLst>
                    <a:ext uri="{9D8B030D-6E8A-4147-A177-3AD203B41FA5}">
                      <a16:colId xmlns:a16="http://schemas.microsoft.com/office/drawing/2014/main" val="4115101360"/>
                    </a:ext>
                  </a:extLst>
                </a:gridCol>
                <a:gridCol w="1676726">
                  <a:extLst>
                    <a:ext uri="{9D8B030D-6E8A-4147-A177-3AD203B41FA5}">
                      <a16:colId xmlns:a16="http://schemas.microsoft.com/office/drawing/2014/main" val="2607809004"/>
                    </a:ext>
                  </a:extLst>
                </a:gridCol>
                <a:gridCol w="1676726">
                  <a:extLst>
                    <a:ext uri="{9D8B030D-6E8A-4147-A177-3AD203B41FA5}">
                      <a16:colId xmlns:a16="http://schemas.microsoft.com/office/drawing/2014/main" val="4158664619"/>
                    </a:ext>
                  </a:extLst>
                </a:gridCol>
                <a:gridCol w="1676726">
                  <a:extLst>
                    <a:ext uri="{9D8B030D-6E8A-4147-A177-3AD203B41FA5}">
                      <a16:colId xmlns:a16="http://schemas.microsoft.com/office/drawing/2014/main" val="2948131946"/>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kern="1200" noProof="0">
                        <a:solidFill>
                          <a:schemeClr val="tx1"/>
                        </a:solidFill>
                        <a:latin typeface="DM Sans (Body)"/>
                        <a:ea typeface="+mn-ea"/>
                        <a:cs typeface="+mn-cs"/>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kern="1200" noProof="0">
                          <a:solidFill>
                            <a:schemeClr val="tx1"/>
                          </a:solidFill>
                          <a:latin typeface="DM Sans (Body)"/>
                          <a:ea typeface="+mn-ea"/>
                          <a:cs typeface="+mn-cs"/>
                        </a:rPr>
                        <a:t>While washing</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kern="1200" noProof="0">
                          <a:solidFill>
                            <a:schemeClr val="tx1"/>
                          </a:solidFill>
                          <a:latin typeface="DM Sans (Body)"/>
                          <a:ea typeface="+mn-ea"/>
                          <a:cs typeface="+mn-cs"/>
                        </a:rPr>
                        <a:t>While conditioning</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lvl1pPr marL="0" algn="l" defTabSz="609630" rtl="0" eaLnBrk="1" latinLnBrk="0" hangingPunct="1">
                        <a:defRPr sz="1200" b="1" kern="1200">
                          <a:solidFill>
                            <a:schemeClr val="lt1"/>
                          </a:solidFill>
                          <a:latin typeface="DM Sans"/>
                        </a:defRPr>
                      </a:lvl1pPr>
                      <a:lvl2pPr marL="304815" algn="l" defTabSz="609630" rtl="0" eaLnBrk="1" latinLnBrk="0" hangingPunct="1">
                        <a:defRPr sz="1200" b="1" kern="1200">
                          <a:solidFill>
                            <a:schemeClr val="lt1"/>
                          </a:solidFill>
                          <a:latin typeface="DM Sans"/>
                        </a:defRPr>
                      </a:lvl2pPr>
                      <a:lvl3pPr marL="609630" algn="l" defTabSz="609630" rtl="0" eaLnBrk="1" latinLnBrk="0" hangingPunct="1">
                        <a:defRPr sz="1200" b="1" kern="1200">
                          <a:solidFill>
                            <a:schemeClr val="lt1"/>
                          </a:solidFill>
                          <a:latin typeface="DM Sans"/>
                        </a:defRPr>
                      </a:lvl3pPr>
                      <a:lvl4pPr marL="914446" algn="l" defTabSz="609630" rtl="0" eaLnBrk="1" latinLnBrk="0" hangingPunct="1">
                        <a:defRPr sz="1200" b="1" kern="1200">
                          <a:solidFill>
                            <a:schemeClr val="lt1"/>
                          </a:solidFill>
                          <a:latin typeface="DM Sans"/>
                        </a:defRPr>
                      </a:lvl4pPr>
                      <a:lvl5pPr marL="1219261" algn="l" defTabSz="609630" rtl="0" eaLnBrk="1" latinLnBrk="0" hangingPunct="1">
                        <a:defRPr sz="1200" b="1" kern="1200">
                          <a:solidFill>
                            <a:schemeClr val="lt1"/>
                          </a:solidFill>
                          <a:latin typeface="DM Sans"/>
                        </a:defRPr>
                      </a:lvl5pPr>
                      <a:lvl6pPr marL="1524076" algn="l" defTabSz="609630" rtl="0" eaLnBrk="1" latinLnBrk="0" hangingPunct="1">
                        <a:defRPr sz="1200" b="1" kern="1200">
                          <a:solidFill>
                            <a:schemeClr val="lt1"/>
                          </a:solidFill>
                          <a:latin typeface="DM Sans"/>
                        </a:defRPr>
                      </a:lvl6pPr>
                      <a:lvl7pPr marL="1828891" algn="l" defTabSz="609630" rtl="0" eaLnBrk="1" latinLnBrk="0" hangingPunct="1">
                        <a:defRPr sz="1200" b="1" kern="1200">
                          <a:solidFill>
                            <a:schemeClr val="lt1"/>
                          </a:solidFill>
                          <a:latin typeface="DM Sans"/>
                        </a:defRPr>
                      </a:lvl7pPr>
                      <a:lvl8pPr marL="2133707" algn="l" defTabSz="609630" rtl="0" eaLnBrk="1" latinLnBrk="0" hangingPunct="1">
                        <a:defRPr sz="1200" b="1" kern="1200">
                          <a:solidFill>
                            <a:schemeClr val="lt1"/>
                          </a:solidFill>
                          <a:latin typeface="DM Sans"/>
                        </a:defRPr>
                      </a:lvl8pPr>
                      <a:lvl9pPr marL="2438522" algn="l" defTabSz="609630" rtl="0" eaLnBrk="1" latinLnBrk="0" hangingPunct="1">
                        <a:defRPr sz="1200" b="1" kern="1200">
                          <a:solidFill>
                            <a:schemeClr val="lt1"/>
                          </a:solidFill>
                          <a:latin typeface="DM Sans"/>
                        </a:defRPr>
                      </a:lvl9pPr>
                    </a:lstStyle>
                    <a:p>
                      <a:pPr algn="ctr"/>
                      <a:r>
                        <a:rPr lang="en-US" sz="1100" b="1" kern="1200" noProof="0">
                          <a:solidFill>
                            <a:schemeClr val="tx1"/>
                          </a:solidFill>
                          <a:latin typeface="DM Sans (Body)"/>
                          <a:ea typeface="+mn-ea"/>
                          <a:cs typeface="+mn-cs"/>
                        </a:rPr>
                        <a:t>Drying / Styling</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lvl1pPr marL="0" algn="l" defTabSz="609630" rtl="0" eaLnBrk="1" latinLnBrk="0" hangingPunct="1">
                        <a:defRPr sz="1200" b="1" kern="1200">
                          <a:solidFill>
                            <a:schemeClr val="lt1"/>
                          </a:solidFill>
                          <a:latin typeface="DM Sans"/>
                        </a:defRPr>
                      </a:lvl1pPr>
                      <a:lvl2pPr marL="304815" algn="l" defTabSz="609630" rtl="0" eaLnBrk="1" latinLnBrk="0" hangingPunct="1">
                        <a:defRPr sz="1200" b="1" kern="1200">
                          <a:solidFill>
                            <a:schemeClr val="lt1"/>
                          </a:solidFill>
                          <a:latin typeface="DM Sans"/>
                        </a:defRPr>
                      </a:lvl2pPr>
                      <a:lvl3pPr marL="609630" algn="l" defTabSz="609630" rtl="0" eaLnBrk="1" latinLnBrk="0" hangingPunct="1">
                        <a:defRPr sz="1200" b="1" kern="1200">
                          <a:solidFill>
                            <a:schemeClr val="lt1"/>
                          </a:solidFill>
                          <a:latin typeface="DM Sans"/>
                        </a:defRPr>
                      </a:lvl3pPr>
                      <a:lvl4pPr marL="914446" algn="l" defTabSz="609630" rtl="0" eaLnBrk="1" latinLnBrk="0" hangingPunct="1">
                        <a:defRPr sz="1200" b="1" kern="1200">
                          <a:solidFill>
                            <a:schemeClr val="lt1"/>
                          </a:solidFill>
                          <a:latin typeface="DM Sans"/>
                        </a:defRPr>
                      </a:lvl4pPr>
                      <a:lvl5pPr marL="1219261" algn="l" defTabSz="609630" rtl="0" eaLnBrk="1" latinLnBrk="0" hangingPunct="1">
                        <a:defRPr sz="1200" b="1" kern="1200">
                          <a:solidFill>
                            <a:schemeClr val="lt1"/>
                          </a:solidFill>
                          <a:latin typeface="DM Sans"/>
                        </a:defRPr>
                      </a:lvl5pPr>
                      <a:lvl6pPr marL="1524076" algn="l" defTabSz="609630" rtl="0" eaLnBrk="1" latinLnBrk="0" hangingPunct="1">
                        <a:defRPr sz="1200" b="1" kern="1200">
                          <a:solidFill>
                            <a:schemeClr val="lt1"/>
                          </a:solidFill>
                          <a:latin typeface="DM Sans"/>
                        </a:defRPr>
                      </a:lvl6pPr>
                      <a:lvl7pPr marL="1828891" algn="l" defTabSz="609630" rtl="0" eaLnBrk="1" latinLnBrk="0" hangingPunct="1">
                        <a:defRPr sz="1200" b="1" kern="1200">
                          <a:solidFill>
                            <a:schemeClr val="lt1"/>
                          </a:solidFill>
                          <a:latin typeface="DM Sans"/>
                        </a:defRPr>
                      </a:lvl7pPr>
                      <a:lvl8pPr marL="2133707" algn="l" defTabSz="609630" rtl="0" eaLnBrk="1" latinLnBrk="0" hangingPunct="1">
                        <a:defRPr sz="1200" b="1" kern="1200">
                          <a:solidFill>
                            <a:schemeClr val="lt1"/>
                          </a:solidFill>
                          <a:latin typeface="DM Sans"/>
                        </a:defRPr>
                      </a:lvl8pPr>
                      <a:lvl9pPr marL="2438522" algn="l" defTabSz="609630" rtl="0" eaLnBrk="1" latinLnBrk="0" hangingPunct="1">
                        <a:defRPr sz="1200" b="1" kern="1200">
                          <a:solidFill>
                            <a:schemeClr val="lt1"/>
                          </a:solidFill>
                          <a:latin typeface="DM Sans"/>
                        </a:defRPr>
                      </a:lvl9pPr>
                    </a:lstStyle>
                    <a:p>
                      <a:pPr algn="ctr"/>
                      <a:r>
                        <a:rPr lang="en-US" sz="1100" b="1" kern="1200" noProof="0">
                          <a:solidFill>
                            <a:schemeClr val="tx1"/>
                          </a:solidFill>
                          <a:latin typeface="DM Sans (Body)"/>
                          <a:ea typeface="+mn-ea"/>
                          <a:cs typeface="+mn-cs"/>
                        </a:rPr>
                        <a:t>At the end of the day</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lvl1pPr marL="0" algn="l" defTabSz="609630" rtl="0" eaLnBrk="1" latinLnBrk="0" hangingPunct="1">
                        <a:defRPr sz="1200" b="1" kern="1200">
                          <a:solidFill>
                            <a:schemeClr val="lt1"/>
                          </a:solidFill>
                          <a:latin typeface="DM Sans"/>
                        </a:defRPr>
                      </a:lvl1pPr>
                      <a:lvl2pPr marL="304815" algn="l" defTabSz="609630" rtl="0" eaLnBrk="1" latinLnBrk="0" hangingPunct="1">
                        <a:defRPr sz="1200" b="1" kern="1200">
                          <a:solidFill>
                            <a:schemeClr val="lt1"/>
                          </a:solidFill>
                          <a:latin typeface="DM Sans"/>
                        </a:defRPr>
                      </a:lvl2pPr>
                      <a:lvl3pPr marL="609630" algn="l" defTabSz="609630" rtl="0" eaLnBrk="1" latinLnBrk="0" hangingPunct="1">
                        <a:defRPr sz="1200" b="1" kern="1200">
                          <a:solidFill>
                            <a:schemeClr val="lt1"/>
                          </a:solidFill>
                          <a:latin typeface="DM Sans"/>
                        </a:defRPr>
                      </a:lvl3pPr>
                      <a:lvl4pPr marL="914446" algn="l" defTabSz="609630" rtl="0" eaLnBrk="1" latinLnBrk="0" hangingPunct="1">
                        <a:defRPr sz="1200" b="1" kern="1200">
                          <a:solidFill>
                            <a:schemeClr val="lt1"/>
                          </a:solidFill>
                          <a:latin typeface="DM Sans"/>
                        </a:defRPr>
                      </a:lvl4pPr>
                      <a:lvl5pPr marL="1219261" algn="l" defTabSz="609630" rtl="0" eaLnBrk="1" latinLnBrk="0" hangingPunct="1">
                        <a:defRPr sz="1200" b="1" kern="1200">
                          <a:solidFill>
                            <a:schemeClr val="lt1"/>
                          </a:solidFill>
                          <a:latin typeface="DM Sans"/>
                        </a:defRPr>
                      </a:lvl5pPr>
                      <a:lvl6pPr marL="1524076" algn="l" defTabSz="609630" rtl="0" eaLnBrk="1" latinLnBrk="0" hangingPunct="1">
                        <a:defRPr sz="1200" b="1" kern="1200">
                          <a:solidFill>
                            <a:schemeClr val="lt1"/>
                          </a:solidFill>
                          <a:latin typeface="DM Sans"/>
                        </a:defRPr>
                      </a:lvl6pPr>
                      <a:lvl7pPr marL="1828891" algn="l" defTabSz="609630" rtl="0" eaLnBrk="1" latinLnBrk="0" hangingPunct="1">
                        <a:defRPr sz="1200" b="1" kern="1200">
                          <a:solidFill>
                            <a:schemeClr val="lt1"/>
                          </a:solidFill>
                          <a:latin typeface="DM Sans"/>
                        </a:defRPr>
                      </a:lvl7pPr>
                      <a:lvl8pPr marL="2133707" algn="l" defTabSz="609630" rtl="0" eaLnBrk="1" latinLnBrk="0" hangingPunct="1">
                        <a:defRPr sz="1200" b="1" kern="1200">
                          <a:solidFill>
                            <a:schemeClr val="lt1"/>
                          </a:solidFill>
                          <a:latin typeface="DM Sans"/>
                        </a:defRPr>
                      </a:lvl8pPr>
                      <a:lvl9pPr marL="2438522" algn="l" defTabSz="609630" rtl="0" eaLnBrk="1" latinLnBrk="0" hangingPunct="1">
                        <a:defRPr sz="1200" b="1" kern="1200">
                          <a:solidFill>
                            <a:schemeClr val="lt1"/>
                          </a:solidFill>
                          <a:latin typeface="DM Sans"/>
                        </a:defRPr>
                      </a:lvl9pPr>
                    </a:lstStyle>
                    <a:p>
                      <a:pPr algn="ctr"/>
                      <a:r>
                        <a:rPr lang="en-US" sz="1100" b="1" kern="1200" noProof="0">
                          <a:solidFill>
                            <a:schemeClr val="tx1"/>
                          </a:solidFill>
                          <a:latin typeface="DM Sans (Body)"/>
                          <a:ea typeface="+mn-ea"/>
                          <a:cs typeface="+mn-cs"/>
                        </a:rPr>
                        <a:t>The day after</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6429142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a:ln>
                            <a:noFill/>
                          </a:ln>
                          <a:solidFill>
                            <a:srgbClr val="897974"/>
                          </a:solidFill>
                          <a:effectLst/>
                          <a:uLnTx/>
                          <a:uFillTx/>
                          <a:latin typeface="DM Sans" pitchFamily="2" charset="0"/>
                          <a:ea typeface="+mn-ea"/>
                          <a:cs typeface="+mn-cs"/>
                        </a:rPr>
                        <a:t>Top 5 </a:t>
                      </a:r>
                      <a:br>
                        <a:rPr kumimoji="0" lang="en-US" sz="900" b="1" i="0" u="none" strike="noStrike" kern="1200" cap="none" spc="0" normalizeH="0" baseline="0">
                          <a:ln>
                            <a:noFill/>
                          </a:ln>
                          <a:solidFill>
                            <a:srgbClr val="897974"/>
                          </a:solidFill>
                          <a:effectLst/>
                          <a:uLnTx/>
                          <a:uFillTx/>
                          <a:latin typeface="DM Sans" pitchFamily="2" charset="0"/>
                          <a:ea typeface="+mn-ea"/>
                          <a:cs typeface="+mn-cs"/>
                        </a:rPr>
                      </a:br>
                      <a:r>
                        <a:rPr kumimoji="0" lang="en-US" sz="900" b="1" i="0" u="none" strike="noStrike" kern="1200" cap="none" spc="0" normalizeH="0" baseline="0">
                          <a:ln>
                            <a:noFill/>
                          </a:ln>
                          <a:solidFill>
                            <a:srgbClr val="897974"/>
                          </a:solidFill>
                          <a:effectLst/>
                          <a:uLnTx/>
                          <a:uFillTx/>
                          <a:latin typeface="DM Sans" pitchFamily="2" charset="0"/>
                          <a:ea typeface="+mn-ea"/>
                          <a:cs typeface="+mn-cs"/>
                        </a:rPr>
                        <a:t>fragrances</a:t>
                      </a:r>
                      <a:endParaRPr lang="en-US" sz="900" b="1" kern="1200" noProof="0">
                        <a:solidFill>
                          <a:srgbClr val="897974"/>
                        </a:solidFill>
                        <a:latin typeface="DM Sans (Body)"/>
                        <a:ea typeface="+mn-ea"/>
                        <a:cs typeface="+mn-cs"/>
                      </a:endParaRPr>
                    </a:p>
                  </a:txBody>
                  <a:tcPr marL="0" marR="0"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Fresh / Clean, Indulgent &amp; pleasurable, Natural, Feminine</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Indulgent &amp; pleasurable, Moisturizing (-), Soothing &amp; comforting, Long-lasting, Mild</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Clean , Fresh, Natural, Long-lasting, Moisturizing</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Clean, Soapy (+), Fresh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Feminine, Soothing &amp; comforting</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Long-lasting, Clean, Fresh, Feminine, Natural</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9066638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u="none" strike="noStrike" kern="1200" cap="none" spc="0" normalizeH="0" baseline="0">
                          <a:ln>
                            <a:noFill/>
                          </a:ln>
                          <a:solidFill>
                            <a:srgbClr val="897974"/>
                          </a:solidFill>
                          <a:effectLst/>
                          <a:uLnTx/>
                          <a:uFillTx/>
                          <a:latin typeface="DM Sans" pitchFamily="2" charset="0"/>
                          <a:ea typeface="+mn-ea"/>
                          <a:cs typeface="+mn-cs"/>
                        </a:rPr>
                        <a:t>Other specific expectations</a:t>
                      </a:r>
                    </a:p>
                  </a:txBody>
                  <a:tcPr marL="0" marR="0" marT="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897974"/>
                          </a:solidFill>
                          <a:effectLst/>
                          <a:uLnTx/>
                          <a:uFillTx/>
                          <a:latin typeface="DM Sans" pitchFamily="2" charset="0"/>
                          <a:ea typeface="+mn-ea"/>
                          <a:cs typeface="+mn-cs"/>
                        </a:rPr>
                        <a:t>Moisturizing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897974"/>
                          </a:solidFill>
                          <a:effectLst/>
                          <a:uLnTx/>
                          <a:uFillTx/>
                          <a:latin typeface="DM Sans" pitchFamily="2" charset="0"/>
                          <a:ea typeface="+mn-ea"/>
                          <a:cs typeface="+mn-cs"/>
                        </a:rPr>
                        <a:t>Caring (-), Herbal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endParaRPr lang="en-US" sz="700" noProof="0">
                        <a:solidFill>
                          <a:srgbClr val="897974"/>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endParaRPr lang="en-US" sz="700" noProof="0">
                        <a:solidFill>
                          <a:srgbClr val="897974"/>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endParaRPr lang="en-US" sz="700" noProof="0">
                        <a:solidFill>
                          <a:srgbClr val="897974"/>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65493255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a:ln>
                            <a:noFill/>
                          </a:ln>
                          <a:solidFill>
                            <a:srgbClr val="897974"/>
                          </a:solidFill>
                          <a:effectLst/>
                          <a:uLnTx/>
                          <a:uFillTx/>
                          <a:latin typeface="DM Sans" pitchFamily="2" charset="0"/>
                          <a:ea typeface="+mn-ea"/>
                          <a:cs typeface="+mn-cs"/>
                        </a:rPr>
                        <a:t>Top 5 </a:t>
                      </a:r>
                      <a:br>
                        <a:rPr kumimoji="0" lang="en-US" sz="900" b="1" i="0" u="none" strike="noStrike" kern="1200" cap="none" spc="0" normalizeH="0" baseline="0">
                          <a:ln>
                            <a:noFill/>
                          </a:ln>
                          <a:solidFill>
                            <a:srgbClr val="897974"/>
                          </a:solidFill>
                          <a:effectLst/>
                          <a:uLnTx/>
                          <a:uFillTx/>
                          <a:latin typeface="DM Sans" pitchFamily="2" charset="0"/>
                          <a:ea typeface="+mn-ea"/>
                          <a:cs typeface="+mn-cs"/>
                        </a:rPr>
                      </a:br>
                      <a:r>
                        <a:rPr kumimoji="0" lang="en-US" sz="900" b="1" i="0" u="none" strike="noStrike" kern="1200" cap="none" spc="0" normalizeH="0" baseline="0">
                          <a:ln>
                            <a:noFill/>
                          </a:ln>
                          <a:solidFill>
                            <a:srgbClr val="897974"/>
                          </a:solidFill>
                          <a:effectLst/>
                          <a:uLnTx/>
                          <a:uFillTx/>
                          <a:latin typeface="DM Sans" pitchFamily="2" charset="0"/>
                          <a:ea typeface="+mn-ea"/>
                          <a:cs typeface="+mn-cs"/>
                        </a:rPr>
                        <a:t>fragrances</a:t>
                      </a:r>
                      <a:endParaRPr lang="en-US" sz="900" b="1" kern="1200" noProof="0">
                        <a:solidFill>
                          <a:srgbClr val="897974"/>
                        </a:solidFill>
                        <a:latin typeface="DM Sans (Body)"/>
                        <a:ea typeface="+mn-ea"/>
                        <a:cs typeface="+mn-cs"/>
                      </a:endParaRPr>
                    </a:p>
                  </a:txBody>
                  <a:tcPr marL="0" marR="0"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Clean / Fresh, Feminine, Moisturizing (2a), Fruity (2a) (+), Soothing &amp; comforting (2b) (+), Soapy (2b),</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Moisturizing, Long-lasting, Fresh / Clean, Creamy (+), Mild (2b), Indulgent &amp; pleasurable (2b)</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Natural (2a), Feminine, Fresh, Clean, Long-lasting, Indulgent &amp; pleasurable (2b)</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Clean, Long-lasting (+), Feminine (+), Fresh, Indulgent &amp; pleasurable (2a), Natural (2b)</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897974"/>
                          </a:solidFill>
                          <a:effectLst/>
                          <a:uLnTx/>
                          <a:uFillTx/>
                          <a:latin typeface="DM Sans" pitchFamily="2" charset="0"/>
                          <a:ea typeface="+mn-ea"/>
                          <a:cs typeface="+mn-cs"/>
                        </a:rPr>
                        <a:t>Long-lasting, Clean, Fresh, Feminine, Mild (2a), Indulgent &amp; pleasurable (2b)</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417398158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u="none" strike="noStrike" kern="1200" cap="none" spc="0" normalizeH="0" baseline="0">
                          <a:ln>
                            <a:noFill/>
                          </a:ln>
                          <a:solidFill>
                            <a:srgbClr val="897974"/>
                          </a:solidFill>
                          <a:effectLst/>
                          <a:uLnTx/>
                          <a:uFillTx/>
                          <a:latin typeface="DM Sans" pitchFamily="2" charset="0"/>
                          <a:ea typeface="+mn-ea"/>
                          <a:cs typeface="+mn-cs"/>
                        </a:rPr>
                        <a:t>Other specific expectations</a:t>
                      </a:r>
                    </a:p>
                  </a:txBody>
                  <a:tcPr marL="0" marR="0" marT="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897974"/>
                          </a:solidFill>
                          <a:effectLst/>
                          <a:uLnTx/>
                          <a:uFillTx/>
                          <a:latin typeface="DM Sans" pitchFamily="2" charset="0"/>
                          <a:ea typeface="+mn-ea"/>
                          <a:cs typeface="+mn-cs"/>
                        </a:rPr>
                        <a:t>Antibacterial (2b) (+)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897974"/>
                          </a:solidFill>
                          <a:effectLst/>
                          <a:uLnTx/>
                          <a:uFillTx/>
                          <a:latin typeface="DM Sans" pitchFamily="2" charset="0"/>
                          <a:ea typeface="+mn-ea"/>
                          <a:cs typeface="+mn-cs"/>
                        </a:rPr>
                        <a:t>Fruity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897974"/>
                          </a:solidFill>
                          <a:effectLst/>
                          <a:uLnTx/>
                          <a:uFillTx/>
                          <a:latin typeface="DM Sans" pitchFamily="2" charset="0"/>
                          <a:ea typeface="+mn-ea"/>
                          <a:cs typeface="+mn-cs"/>
                        </a:rPr>
                        <a:t>Premium (2a)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897974"/>
                          </a:solidFill>
                          <a:effectLst/>
                          <a:uLnTx/>
                          <a:uFillTx/>
                          <a:latin typeface="DM Sans" pitchFamily="2" charset="0"/>
                          <a:ea typeface="+mn-ea"/>
                          <a:cs typeface="+mn-cs"/>
                        </a:rPr>
                        <a:t>Sophisticated (2b)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endParaRPr lang="en-US" sz="700" noProof="0">
                        <a:solidFill>
                          <a:srgbClr val="897974"/>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1596193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a:ln>
                            <a:noFill/>
                          </a:ln>
                          <a:solidFill>
                            <a:schemeClr val="tx1"/>
                          </a:solidFill>
                          <a:effectLst/>
                          <a:uLnTx/>
                          <a:uFillTx/>
                          <a:latin typeface="DM Sans" pitchFamily="2" charset="0"/>
                          <a:ea typeface="+mn-ea"/>
                          <a:cs typeface="+mn-cs"/>
                        </a:rPr>
                        <a:t>Top 5 </a:t>
                      </a:r>
                      <a:br>
                        <a:rPr kumimoji="0" lang="en-US" sz="900" b="1" i="0" u="none" strike="noStrike" kern="1200" cap="none" spc="0" normalizeH="0" baseline="0">
                          <a:ln>
                            <a:noFill/>
                          </a:ln>
                          <a:solidFill>
                            <a:schemeClr val="tx1"/>
                          </a:solidFill>
                          <a:effectLst/>
                          <a:uLnTx/>
                          <a:uFillTx/>
                          <a:latin typeface="DM Sans" pitchFamily="2" charset="0"/>
                          <a:ea typeface="+mn-ea"/>
                          <a:cs typeface="+mn-cs"/>
                        </a:rPr>
                      </a:br>
                      <a:r>
                        <a:rPr kumimoji="0" lang="en-US" sz="900" b="1" i="0" u="none" strike="noStrike" kern="1200" cap="none" spc="0" normalizeH="0" baseline="0">
                          <a:ln>
                            <a:noFill/>
                          </a:ln>
                          <a:solidFill>
                            <a:schemeClr val="tx1"/>
                          </a:solidFill>
                          <a:effectLst/>
                          <a:uLnTx/>
                          <a:uFillTx/>
                          <a:latin typeface="DM Sans" pitchFamily="2" charset="0"/>
                          <a:ea typeface="+mn-ea"/>
                          <a:cs typeface="+mn-cs"/>
                        </a:rPr>
                        <a:t>fragrances</a:t>
                      </a:r>
                      <a:endParaRPr lang="en-US" sz="900" b="1" kern="1200" noProof="0">
                        <a:solidFill>
                          <a:schemeClr val="tx1"/>
                        </a:solidFill>
                        <a:latin typeface="DM Sans (Body)"/>
                        <a:ea typeface="+mn-ea"/>
                        <a:cs typeface="+mn-cs"/>
                      </a:endParaRPr>
                    </a:p>
                  </a:txBody>
                  <a:tcPr marL="0" marR="0"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Clean / Fresh, Soothing &amp; comforting (+), Soapy, Moisturizing, Indulgent &amp; pleasurable (+)</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Moisturizing, Clean (+), Mild, Soothing &amp; comforting, Feminine (+)</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Clean (+), Long-lasting (+), Feminine (+), Indulgent &amp; pleasurable (+), Mild (+)</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Long-lasting (+),  Clean, Fresh, FF inspired (+), Feminine</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Long-lasting, Clean, Feminine (+), Indulgent &amp; pleasurable, Fresh</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406868446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u="none" strike="noStrike" kern="1200" cap="none" spc="0" normalizeH="0" baseline="0">
                          <a:ln>
                            <a:noFill/>
                          </a:ln>
                          <a:solidFill>
                            <a:schemeClr val="tx1"/>
                          </a:solidFill>
                          <a:effectLst/>
                          <a:uLnTx/>
                          <a:uFillTx/>
                          <a:latin typeface="DM Sans" pitchFamily="2" charset="0"/>
                          <a:ea typeface="+mn-ea"/>
                          <a:cs typeface="+mn-cs"/>
                        </a:rPr>
                        <a:t>Other specific expectations</a:t>
                      </a:r>
                    </a:p>
                  </a:txBody>
                  <a:tcPr marL="0" marR="0" marT="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DM Sans" pitchFamily="2" charset="0"/>
                          <a:ea typeface="+mn-ea"/>
                          <a:cs typeface="+mn-cs"/>
                        </a:rPr>
                        <a:t>Antibacterial (+)</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DM Sans" pitchFamily="2" charset="0"/>
                          <a:ea typeface="+mn-ea"/>
                          <a:cs typeface="+mn-cs"/>
                        </a:rPr>
                        <a:t>Fruity (+), Floral (+), Functional (+)</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DM Sans" pitchFamily="2" charset="0"/>
                          <a:ea typeface="+mn-ea"/>
                          <a:cs typeface="+mn-cs"/>
                        </a:rPr>
                        <a:t>Caring (+), Moisturizing, (+) Fruity (+), FF inspired (+), Floral (+), Sophisticated (+), Creamy (+)</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DM Sans" pitchFamily="2" charset="0"/>
                          <a:ea typeface="+mn-ea"/>
                          <a:cs typeface="+mn-cs"/>
                        </a:rPr>
                        <a:t>Sophisticated (+), Premium (+), New &amp; different (+), Soapy (+), Strong (+), Antibacterial (+)</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DM Sans" pitchFamily="2" charset="0"/>
                          <a:ea typeface="+mn-ea"/>
                          <a:cs typeface="+mn-cs"/>
                        </a:rPr>
                        <a:t>FF inspired (+)</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820000790"/>
                  </a:ext>
                </a:extLst>
              </a:tr>
              <a:tr h="503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a:ln>
                            <a:noFill/>
                          </a:ln>
                          <a:solidFill>
                            <a:schemeClr val="tx1"/>
                          </a:solidFill>
                          <a:effectLst/>
                          <a:uLnTx/>
                          <a:uFillTx/>
                          <a:latin typeface="DM Sans" pitchFamily="2" charset="0"/>
                          <a:ea typeface="+mn-ea"/>
                          <a:cs typeface="+mn-cs"/>
                        </a:rPr>
                        <a:t>Top 5 </a:t>
                      </a:r>
                      <a:br>
                        <a:rPr kumimoji="0" lang="en-US" sz="900" b="1" i="0" u="none" strike="noStrike" kern="1200" cap="none" spc="0" normalizeH="0" baseline="0">
                          <a:ln>
                            <a:noFill/>
                          </a:ln>
                          <a:solidFill>
                            <a:schemeClr val="tx1"/>
                          </a:solidFill>
                          <a:effectLst/>
                          <a:uLnTx/>
                          <a:uFillTx/>
                          <a:latin typeface="DM Sans" pitchFamily="2" charset="0"/>
                          <a:ea typeface="+mn-ea"/>
                          <a:cs typeface="+mn-cs"/>
                        </a:rPr>
                      </a:br>
                      <a:r>
                        <a:rPr kumimoji="0" lang="en-US" sz="900" b="1" i="0" u="none" strike="noStrike" kern="1200" cap="none" spc="0" normalizeH="0" baseline="0">
                          <a:ln>
                            <a:noFill/>
                          </a:ln>
                          <a:solidFill>
                            <a:schemeClr val="tx1"/>
                          </a:solidFill>
                          <a:effectLst/>
                          <a:uLnTx/>
                          <a:uFillTx/>
                          <a:latin typeface="DM Sans" pitchFamily="2" charset="0"/>
                          <a:ea typeface="+mn-ea"/>
                          <a:cs typeface="+mn-cs"/>
                        </a:rPr>
                        <a:t>fragrances</a:t>
                      </a:r>
                      <a:endParaRPr lang="en-US" sz="900" b="1" kern="1200" noProof="0">
                        <a:solidFill>
                          <a:schemeClr val="tx1"/>
                        </a:solidFill>
                        <a:latin typeface="DM Sans (Body)"/>
                        <a:ea typeface="+mn-ea"/>
                        <a:cs typeface="+mn-cs"/>
                      </a:endParaRPr>
                    </a:p>
                  </a:txBody>
                  <a:tcPr marL="0" marR="0"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Moisturizing, Clean / Fresh, Herbal / Natural, Soapy</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19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Moisturizing, Soothing &amp; comforting, Long-lasting, Feminine, Natural, </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Fresh, Moisturizing, Natural, Smells ingredients I know (+), Strong (+)</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Fresh, Simple (+), Feminine, Clean (-), Mild</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tx1"/>
                          </a:solidFill>
                          <a:effectLst/>
                          <a:uLnTx/>
                          <a:uFillTx/>
                          <a:latin typeface="DM Sans" pitchFamily="2" charset="0"/>
                          <a:ea typeface="+mn-ea"/>
                          <a:cs typeface="+mn-cs"/>
                        </a:rPr>
                        <a:t>Long-lasting, Clean, Mild, Moisturizing, New &amp; different (+)</a:t>
                      </a:r>
                    </a:p>
                  </a:txBody>
                  <a:tcPr marT="108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844295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i="0" u="none" strike="noStrike" kern="1200" cap="none" spc="0" normalizeH="0" baseline="0">
                          <a:ln>
                            <a:noFill/>
                          </a:ln>
                          <a:solidFill>
                            <a:schemeClr val="tx1"/>
                          </a:solidFill>
                          <a:effectLst/>
                          <a:uLnTx/>
                          <a:uFillTx/>
                          <a:latin typeface="DM Sans" pitchFamily="2" charset="0"/>
                          <a:ea typeface="+mn-ea"/>
                          <a:cs typeface="+mn-cs"/>
                        </a:rPr>
                        <a:t>Other specific expectations</a:t>
                      </a:r>
                    </a:p>
                  </a:txBody>
                  <a:tcPr marL="0" marR="0" marT="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DM Sans" pitchFamily="2" charset="0"/>
                          <a:ea typeface="+mn-ea"/>
                          <a:cs typeface="+mn-cs"/>
                        </a:rPr>
                        <a:t>Antibacterial (+)</a:t>
                      </a:r>
                      <a:endParaRPr lang="en-US" sz="700" noProof="0">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endParaRPr lang="en-US" sz="700" noProof="0">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a:endParaRPr lang="en-US" sz="700" noProof="0">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DM Sans" pitchFamily="2" charset="0"/>
                          <a:ea typeface="+mn-ea"/>
                          <a:cs typeface="+mn-cs"/>
                        </a:rPr>
                        <a:t>Unisex (+), Strong (+)</a:t>
                      </a:r>
                      <a:endParaRPr lang="en-US" sz="700" noProof="0">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DM Sans" pitchFamily="2" charset="0"/>
                          <a:ea typeface="+mn-ea"/>
                          <a:cs typeface="+mn-cs"/>
                        </a:rPr>
                        <a:t>Antibacterial (+)</a:t>
                      </a:r>
                      <a:endParaRPr lang="en-US" sz="700" noProof="0" dirty="0">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025951952"/>
                  </a:ext>
                </a:extLst>
              </a:tr>
            </a:tbl>
          </a:graphicData>
        </a:graphic>
      </p:graphicFrame>
      <p:grpSp>
        <p:nvGrpSpPr>
          <p:cNvPr id="56" name="Group 55">
            <a:extLst>
              <a:ext uri="{FF2B5EF4-FFF2-40B4-BE49-F238E27FC236}">
                <a16:creationId xmlns:a16="http://schemas.microsoft.com/office/drawing/2014/main" id="{C4A3304A-CF75-B951-525F-76B9D0A64023}"/>
              </a:ext>
            </a:extLst>
          </p:cNvPr>
          <p:cNvGrpSpPr/>
          <p:nvPr/>
        </p:nvGrpSpPr>
        <p:grpSpPr>
          <a:xfrm>
            <a:off x="1099374" y="4349716"/>
            <a:ext cx="1478816" cy="1623475"/>
            <a:chOff x="9817823" y="-287088"/>
            <a:chExt cx="1916160" cy="2103600"/>
          </a:xfrm>
        </p:grpSpPr>
        <p:pic>
          <p:nvPicPr>
            <p:cNvPr id="57" name="Gráfico 11">
              <a:extLst>
                <a:ext uri="{FF2B5EF4-FFF2-40B4-BE49-F238E27FC236}">
                  <a16:creationId xmlns:a16="http://schemas.microsoft.com/office/drawing/2014/main" id="{FF793AB3-4FB6-6C9D-1040-D0C013CAF32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9817823" y="-287088"/>
              <a:ext cx="1916160" cy="2103600"/>
            </a:xfrm>
            <a:prstGeom prst="rect">
              <a:avLst/>
            </a:prstGeom>
          </p:spPr>
        </p:pic>
        <p:grpSp>
          <p:nvGrpSpPr>
            <p:cNvPr id="58" name="Group 57">
              <a:extLst>
                <a:ext uri="{FF2B5EF4-FFF2-40B4-BE49-F238E27FC236}">
                  <a16:creationId xmlns:a16="http://schemas.microsoft.com/office/drawing/2014/main" id="{E4C55ED0-FAEF-3B60-1445-6B6C615533B8}"/>
                </a:ext>
              </a:extLst>
            </p:cNvPr>
            <p:cNvGrpSpPr/>
            <p:nvPr/>
          </p:nvGrpSpPr>
          <p:grpSpPr>
            <a:xfrm>
              <a:off x="10280903" y="74451"/>
              <a:ext cx="990000" cy="1478365"/>
              <a:chOff x="10005380" y="74451"/>
              <a:chExt cx="990000" cy="1478365"/>
            </a:xfrm>
          </p:grpSpPr>
          <p:pic>
            <p:nvPicPr>
              <p:cNvPr id="59" name="Picture 10">
                <a:extLst>
                  <a:ext uri="{FF2B5EF4-FFF2-40B4-BE49-F238E27FC236}">
                    <a16:creationId xmlns:a16="http://schemas.microsoft.com/office/drawing/2014/main" id="{89777C01-AF98-70A1-2F52-78FBCFC183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05380" y="74451"/>
                <a:ext cx="990000" cy="1402500"/>
              </a:xfrm>
              <a:prstGeom prst="rect">
                <a:avLst/>
              </a:prstGeom>
            </p:spPr>
          </p:pic>
          <p:sp>
            <p:nvSpPr>
              <p:cNvPr id="60" name="TextBox 59">
                <a:extLst>
                  <a:ext uri="{FF2B5EF4-FFF2-40B4-BE49-F238E27FC236}">
                    <a16:creationId xmlns:a16="http://schemas.microsoft.com/office/drawing/2014/main" id="{38CE5330-48EE-2523-42D8-D7C6A4C6A8AF}"/>
                  </a:ext>
                </a:extLst>
              </p:cNvPr>
              <p:cNvSpPr txBox="1"/>
              <p:nvPr/>
            </p:nvSpPr>
            <p:spPr>
              <a:xfrm>
                <a:off x="10050380" y="1373357"/>
                <a:ext cx="900001" cy="179459"/>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90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00" normalizeH="0" baseline="0" noProof="0">
                    <a:ln>
                      <a:noFill/>
                    </a:ln>
                    <a:solidFill>
                      <a:prstClr val="black"/>
                    </a:solidFill>
                    <a:effectLst/>
                    <a:uLnTx/>
                    <a:uFillTx/>
                    <a:latin typeface="DM Sans Bold"/>
                    <a:ea typeface="+mn-ea"/>
                    <a:cs typeface="+mn-cs"/>
                  </a:rPr>
                  <a:t>COILY</a:t>
                </a:r>
                <a:endParaRPr kumimoji="0" lang="en-GB" sz="900" b="0" i="0" u="none" strike="noStrike" kern="1200" cap="none" spc="100" normalizeH="0" baseline="0" noProof="0">
                  <a:ln>
                    <a:noFill/>
                  </a:ln>
                  <a:solidFill>
                    <a:prstClr val="black"/>
                  </a:solidFill>
                  <a:effectLst/>
                  <a:uLnTx/>
                  <a:uFillTx/>
                  <a:latin typeface="DM Sans Bold"/>
                  <a:ea typeface="+mn-ea"/>
                  <a:cs typeface="+mn-cs"/>
                </a:endParaRPr>
              </a:p>
            </p:txBody>
          </p:sp>
        </p:grpSp>
      </p:grpSp>
      <p:cxnSp>
        <p:nvCxnSpPr>
          <p:cNvPr id="111" name="Straight Arrow Connector 110">
            <a:extLst>
              <a:ext uri="{FF2B5EF4-FFF2-40B4-BE49-F238E27FC236}">
                <a16:creationId xmlns:a16="http://schemas.microsoft.com/office/drawing/2014/main" id="{316C1FB1-BB46-57A6-96B3-F73BC2A544A3}"/>
              </a:ext>
            </a:extLst>
          </p:cNvPr>
          <p:cNvCxnSpPr>
            <a:cxnSpLocks/>
          </p:cNvCxnSpPr>
          <p:nvPr/>
        </p:nvCxnSpPr>
        <p:spPr>
          <a:xfrm flipH="1" flipV="1">
            <a:off x="2878427" y="1718767"/>
            <a:ext cx="10493" cy="4122000"/>
          </a:xfrm>
          <a:prstGeom prst="straightConnector1">
            <a:avLst/>
          </a:prstGeom>
          <a:noFill/>
          <a:ln w="6350" cap="flat" cmpd="sng" algn="ctr">
            <a:solidFill>
              <a:srgbClr val="000000"/>
            </a:solidFill>
            <a:prstDash val="solid"/>
            <a:miter lim="800000"/>
            <a:tailEnd type="triangle"/>
          </a:ln>
          <a:effectLst/>
        </p:spPr>
      </p:cxnSp>
      <p:cxnSp>
        <p:nvCxnSpPr>
          <p:cNvPr id="112" name="Straight Arrow Connector 111">
            <a:extLst>
              <a:ext uri="{FF2B5EF4-FFF2-40B4-BE49-F238E27FC236}">
                <a16:creationId xmlns:a16="http://schemas.microsoft.com/office/drawing/2014/main" id="{3408A33E-901E-6B24-5FE2-D2A97F9DE843}"/>
              </a:ext>
            </a:extLst>
          </p:cNvPr>
          <p:cNvCxnSpPr>
            <a:cxnSpLocks/>
          </p:cNvCxnSpPr>
          <p:nvPr/>
        </p:nvCxnSpPr>
        <p:spPr>
          <a:xfrm>
            <a:off x="2885515" y="5834442"/>
            <a:ext cx="9092912" cy="0"/>
          </a:xfrm>
          <a:prstGeom prst="straightConnector1">
            <a:avLst/>
          </a:prstGeom>
          <a:noFill/>
          <a:ln w="6350" cap="flat" cmpd="sng" algn="ctr">
            <a:solidFill>
              <a:srgbClr val="000000"/>
            </a:solidFill>
            <a:prstDash val="solid"/>
            <a:miter lim="800000"/>
            <a:tailEnd type="triangle"/>
          </a:ln>
          <a:effectLst/>
        </p:spPr>
      </p:cxnSp>
      <p:sp>
        <p:nvSpPr>
          <p:cNvPr id="33" name="Text Placeholder 32">
            <a:extLst>
              <a:ext uri="{FF2B5EF4-FFF2-40B4-BE49-F238E27FC236}">
                <a16:creationId xmlns:a16="http://schemas.microsoft.com/office/drawing/2014/main" id="{2AE913E9-014C-20F6-4E06-5A347C76C7AA}"/>
              </a:ext>
            </a:extLst>
          </p:cNvPr>
          <p:cNvSpPr>
            <a:spLocks noGrp="1"/>
          </p:cNvSpPr>
          <p:nvPr>
            <p:ph type="body" idx="11"/>
          </p:nvPr>
        </p:nvSpPr>
        <p:spPr/>
        <p:txBody>
          <a:bodyPr/>
          <a:lstStyle/>
          <a:p>
            <a:r>
              <a:rPr lang="en-US"/>
              <a:t>Through the fragrance</a:t>
            </a:r>
          </a:p>
        </p:txBody>
      </p:sp>
      <p:sp>
        <p:nvSpPr>
          <p:cNvPr id="32" name="Title 31">
            <a:extLst>
              <a:ext uri="{FF2B5EF4-FFF2-40B4-BE49-F238E27FC236}">
                <a16:creationId xmlns:a16="http://schemas.microsoft.com/office/drawing/2014/main" id="{51732D3E-D59E-F8C4-58DC-D90F79AF73AA}"/>
              </a:ext>
            </a:extLst>
          </p:cNvPr>
          <p:cNvSpPr>
            <a:spLocks noGrp="1"/>
          </p:cNvSpPr>
          <p:nvPr>
            <p:ph type="title"/>
          </p:nvPr>
        </p:nvSpPr>
        <p:spPr/>
        <p:txBody>
          <a:bodyPr/>
          <a:lstStyle/>
          <a:p>
            <a:pPr lvl="0"/>
            <a:r>
              <a:rPr lang="en-US"/>
              <a:t>Pleasure &amp; care</a:t>
            </a:r>
          </a:p>
        </p:txBody>
      </p:sp>
      <p:sp>
        <p:nvSpPr>
          <p:cNvPr id="36" name="Slide Number Placeholder 1">
            <a:extLst>
              <a:ext uri="{FF2B5EF4-FFF2-40B4-BE49-F238E27FC236}">
                <a16:creationId xmlns:a16="http://schemas.microsoft.com/office/drawing/2014/main" id="{69AB76D5-64F9-19A8-B337-1988C920CD98}"/>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grpSp>
        <p:nvGrpSpPr>
          <p:cNvPr id="113" name="Group 112">
            <a:extLst>
              <a:ext uri="{FF2B5EF4-FFF2-40B4-BE49-F238E27FC236}">
                <a16:creationId xmlns:a16="http://schemas.microsoft.com/office/drawing/2014/main" id="{8F6B1890-FDBE-5E71-7436-896A6E641F1E}"/>
              </a:ext>
            </a:extLst>
          </p:cNvPr>
          <p:cNvGrpSpPr/>
          <p:nvPr/>
        </p:nvGrpSpPr>
        <p:grpSpPr>
          <a:xfrm>
            <a:off x="1068508" y="1506109"/>
            <a:ext cx="1591066" cy="1619421"/>
            <a:chOff x="880538" y="1325200"/>
            <a:chExt cx="1591066" cy="1619421"/>
          </a:xfrm>
        </p:grpSpPr>
        <p:pic>
          <p:nvPicPr>
            <p:cNvPr id="98" name="Gráfico 11">
              <a:extLst>
                <a:ext uri="{FF2B5EF4-FFF2-40B4-BE49-F238E27FC236}">
                  <a16:creationId xmlns:a16="http://schemas.microsoft.com/office/drawing/2014/main" id="{270B830E-A072-C8AB-BDE3-645B6E47EDD5}"/>
                </a:ext>
              </a:extLst>
            </p:cNvPr>
            <p:cNvPicPr>
              <a:picLocks noChangeAspect="1"/>
            </p:cNvPicPr>
            <p:nvPr/>
          </p:nvPicPr>
          <p:blipFill>
            <a:blip r:embed="rId6" cstate="screen">
              <a:alphaModFix/>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80538" y="1325200"/>
              <a:ext cx="1591066" cy="1619421"/>
            </a:xfrm>
            <a:prstGeom prst="rect">
              <a:avLst/>
            </a:prstGeom>
          </p:spPr>
        </p:pic>
        <p:grpSp>
          <p:nvGrpSpPr>
            <p:cNvPr id="99" name="Group 98">
              <a:extLst>
                <a:ext uri="{FF2B5EF4-FFF2-40B4-BE49-F238E27FC236}">
                  <a16:creationId xmlns:a16="http://schemas.microsoft.com/office/drawing/2014/main" id="{F34F4DDA-96E0-7160-E961-C04389B8E67B}"/>
                </a:ext>
              </a:extLst>
            </p:cNvPr>
            <p:cNvGrpSpPr/>
            <p:nvPr/>
          </p:nvGrpSpPr>
          <p:grpSpPr>
            <a:xfrm>
              <a:off x="1194712" y="1458678"/>
              <a:ext cx="694584" cy="1082233"/>
              <a:chOff x="3846432" y="150524"/>
              <a:chExt cx="900000" cy="1402292"/>
            </a:xfrm>
          </p:grpSpPr>
          <p:pic>
            <p:nvPicPr>
              <p:cNvPr id="100" name="Imagem 10" descr="Desenho de personagem de desenho animado&#10;&#10;Descrição gerada automaticamente">
                <a:extLst>
                  <a:ext uri="{FF2B5EF4-FFF2-40B4-BE49-F238E27FC236}">
                    <a16:creationId xmlns:a16="http://schemas.microsoft.com/office/drawing/2014/main" id="{4B55517A-43CD-02FA-5D95-276DC3AAF590}"/>
                  </a:ext>
                </a:extLst>
              </p:cNvPr>
              <p:cNvPicPr>
                <a:picLocks noChangeAspect="1"/>
              </p:cNvPicPr>
              <p:nvPr/>
            </p:nvPicPr>
            <p:blipFill>
              <a:blip r:embed="rId8" cstate="screen">
                <a:alphaModFix amt="50000"/>
                <a:extLst>
                  <a:ext uri="{28A0092B-C50C-407E-A947-70E740481C1C}">
                    <a14:useLocalDpi xmlns:a14="http://schemas.microsoft.com/office/drawing/2010/main"/>
                  </a:ext>
                </a:extLst>
              </a:blip>
              <a:stretch>
                <a:fillRect/>
              </a:stretch>
            </p:blipFill>
            <p:spPr>
              <a:xfrm>
                <a:off x="3857232" y="150524"/>
                <a:ext cx="878400" cy="1250354"/>
              </a:xfrm>
              <a:prstGeom prst="rect">
                <a:avLst/>
              </a:prstGeom>
            </p:spPr>
          </p:pic>
          <p:sp>
            <p:nvSpPr>
              <p:cNvPr id="101" name="TextBox 100">
                <a:extLst>
                  <a:ext uri="{FF2B5EF4-FFF2-40B4-BE49-F238E27FC236}">
                    <a16:creationId xmlns:a16="http://schemas.microsoft.com/office/drawing/2014/main" id="{D4B56821-783A-17FE-062F-43BD2A765E3F}"/>
                  </a:ext>
                </a:extLst>
              </p:cNvPr>
              <p:cNvSpPr txBox="1"/>
              <p:nvPr/>
            </p:nvSpPr>
            <p:spPr>
              <a:xfrm>
                <a:off x="3846432" y="1373357"/>
                <a:ext cx="900000" cy="179459"/>
              </a:xfrm>
              <a:prstGeom prst="rect">
                <a:avLst/>
              </a:prstGeom>
              <a:noFill/>
            </p:spPr>
            <p:txBody>
              <a:bodyPr wrap="square" lIns="0" tIns="0" rIns="0" bIns="0" rtlCol="0">
                <a:spAutoFit/>
              </a:body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100" normalizeH="0" baseline="0" noProof="0">
                    <a:ln>
                      <a:noFill/>
                    </a:ln>
                    <a:solidFill>
                      <a:srgbClr val="897974"/>
                    </a:solidFill>
                    <a:effectLst/>
                    <a:uLnTx/>
                    <a:uFillTx/>
                    <a:latin typeface="DM Sans Bold"/>
                    <a:ea typeface="+mn-ea"/>
                    <a:cs typeface="+mn-cs"/>
                  </a:rPr>
                  <a:t>STRAIGHT</a:t>
                </a:r>
                <a:endParaRPr kumimoji="0" lang="en-GB" sz="900" b="1" i="0" u="none" strike="noStrike" kern="1200" cap="none" spc="100" normalizeH="0" baseline="0" noProof="0">
                  <a:ln>
                    <a:noFill/>
                  </a:ln>
                  <a:solidFill>
                    <a:srgbClr val="897974"/>
                  </a:solidFill>
                  <a:effectLst/>
                  <a:uLnTx/>
                  <a:uFillTx/>
                  <a:latin typeface="DM Sans Bold"/>
                  <a:ea typeface="+mn-ea"/>
                  <a:cs typeface="+mn-cs"/>
                </a:endParaRPr>
              </a:p>
            </p:txBody>
          </p:sp>
        </p:grpSp>
      </p:grpSp>
      <p:grpSp>
        <p:nvGrpSpPr>
          <p:cNvPr id="61" name="Group 60">
            <a:extLst>
              <a:ext uri="{FF2B5EF4-FFF2-40B4-BE49-F238E27FC236}">
                <a16:creationId xmlns:a16="http://schemas.microsoft.com/office/drawing/2014/main" id="{C4C27F76-DBAF-8403-41AB-EF6FCC73F546}"/>
              </a:ext>
            </a:extLst>
          </p:cNvPr>
          <p:cNvGrpSpPr/>
          <p:nvPr/>
        </p:nvGrpSpPr>
        <p:grpSpPr>
          <a:xfrm>
            <a:off x="1288878" y="3354528"/>
            <a:ext cx="1467452" cy="1653122"/>
            <a:chOff x="6380111" y="-412299"/>
            <a:chExt cx="1901435" cy="2142015"/>
          </a:xfrm>
        </p:grpSpPr>
        <p:pic>
          <p:nvPicPr>
            <p:cNvPr id="62" name="Gráfico 11">
              <a:extLst>
                <a:ext uri="{FF2B5EF4-FFF2-40B4-BE49-F238E27FC236}">
                  <a16:creationId xmlns:a16="http://schemas.microsoft.com/office/drawing/2014/main" id="{8806F88D-7A91-DC02-AC64-D41511FD06A3}"/>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5561623">
              <a:off x="6259821" y="-292009"/>
              <a:ext cx="2142015" cy="1901435"/>
            </a:xfrm>
            <a:prstGeom prst="rect">
              <a:avLst/>
            </a:prstGeom>
          </p:spPr>
        </p:pic>
        <p:grpSp>
          <p:nvGrpSpPr>
            <p:cNvPr id="63" name="Group 62">
              <a:extLst>
                <a:ext uri="{FF2B5EF4-FFF2-40B4-BE49-F238E27FC236}">
                  <a16:creationId xmlns:a16="http://schemas.microsoft.com/office/drawing/2014/main" id="{D1B5955E-0AF7-7EE1-F66B-EED5673E080E}"/>
                </a:ext>
              </a:extLst>
            </p:cNvPr>
            <p:cNvGrpSpPr/>
            <p:nvPr/>
          </p:nvGrpSpPr>
          <p:grpSpPr>
            <a:xfrm>
              <a:off x="7057176" y="109529"/>
              <a:ext cx="936000" cy="1443287"/>
              <a:chOff x="7462487" y="109529"/>
              <a:chExt cx="936000" cy="1443287"/>
            </a:xfrm>
          </p:grpSpPr>
          <p:pic>
            <p:nvPicPr>
              <p:cNvPr id="95" name="Imagem 4" descr="Desenho de personagem de desenho animado&#10;&#10;Descrição gerada automaticamente com confiança média">
                <a:extLst>
                  <a:ext uri="{FF2B5EF4-FFF2-40B4-BE49-F238E27FC236}">
                    <a16:creationId xmlns:a16="http://schemas.microsoft.com/office/drawing/2014/main" id="{9C70906B-68EC-B81C-B1AC-23953ACB8BC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62487" y="109529"/>
                <a:ext cx="936000" cy="1332344"/>
              </a:xfrm>
              <a:prstGeom prst="rect">
                <a:avLst/>
              </a:prstGeom>
            </p:spPr>
          </p:pic>
          <p:sp>
            <p:nvSpPr>
              <p:cNvPr id="96" name="TextBox 95">
                <a:extLst>
                  <a:ext uri="{FF2B5EF4-FFF2-40B4-BE49-F238E27FC236}">
                    <a16:creationId xmlns:a16="http://schemas.microsoft.com/office/drawing/2014/main" id="{1CB111A3-3843-0B4B-25FF-D319646102D3}"/>
                  </a:ext>
                </a:extLst>
              </p:cNvPr>
              <p:cNvSpPr txBox="1"/>
              <p:nvPr/>
            </p:nvSpPr>
            <p:spPr>
              <a:xfrm>
                <a:off x="7480489" y="1373357"/>
                <a:ext cx="900000" cy="179459"/>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90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00" normalizeH="0" baseline="0" noProof="0">
                    <a:ln>
                      <a:noFill/>
                    </a:ln>
                    <a:solidFill>
                      <a:prstClr val="black"/>
                    </a:solidFill>
                    <a:effectLst/>
                    <a:uLnTx/>
                    <a:uFillTx/>
                    <a:latin typeface="DM Sans Bold"/>
                    <a:ea typeface="+mn-ea"/>
                    <a:cs typeface="+mn-cs"/>
                  </a:rPr>
                  <a:t>CURLY</a:t>
                </a:r>
                <a:endParaRPr kumimoji="0" lang="en-GB" sz="900" b="1" i="0" u="none" strike="noStrike" kern="1200" cap="none" spc="100" normalizeH="0" baseline="0" noProof="0">
                  <a:ln>
                    <a:noFill/>
                  </a:ln>
                  <a:solidFill>
                    <a:prstClr val="black"/>
                  </a:solidFill>
                  <a:effectLst/>
                  <a:uLnTx/>
                  <a:uFillTx/>
                  <a:latin typeface="DM Sans Bold"/>
                  <a:ea typeface="+mn-ea"/>
                  <a:cs typeface="+mn-cs"/>
                </a:endParaRPr>
              </a:p>
            </p:txBody>
          </p:sp>
        </p:grpSp>
      </p:grpSp>
      <p:grpSp>
        <p:nvGrpSpPr>
          <p:cNvPr id="109" name="Group 108">
            <a:extLst>
              <a:ext uri="{FF2B5EF4-FFF2-40B4-BE49-F238E27FC236}">
                <a16:creationId xmlns:a16="http://schemas.microsoft.com/office/drawing/2014/main" id="{2ECCE98F-D721-A3D7-5E10-F3D525CB367C}"/>
              </a:ext>
            </a:extLst>
          </p:cNvPr>
          <p:cNvGrpSpPr/>
          <p:nvPr/>
        </p:nvGrpSpPr>
        <p:grpSpPr>
          <a:xfrm>
            <a:off x="1038249" y="2702783"/>
            <a:ext cx="1651583" cy="1466087"/>
            <a:chOff x="6615578" y="-1076081"/>
            <a:chExt cx="1651583" cy="1466087"/>
          </a:xfrm>
        </p:grpSpPr>
        <p:pic>
          <p:nvPicPr>
            <p:cNvPr id="102" name="Gráfico 11">
              <a:extLst>
                <a:ext uri="{FF2B5EF4-FFF2-40B4-BE49-F238E27FC236}">
                  <a16:creationId xmlns:a16="http://schemas.microsoft.com/office/drawing/2014/main" id="{AD057BA3-2216-ADE2-6ED8-4C7CBC4351EF}"/>
                </a:ext>
              </a:extLst>
            </p:cNvPr>
            <p:cNvPicPr>
              <a:picLocks noChangeAspect="1"/>
            </p:cNvPicPr>
            <p:nvPr/>
          </p:nvPicPr>
          <p:blipFill>
            <a:blip r:embed="rId12" cstate="screen">
              <a:alphaModFix/>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rot="1129016">
              <a:off x="6615578" y="-1076081"/>
              <a:ext cx="1651583" cy="1466087"/>
            </a:xfrm>
            <a:prstGeom prst="rect">
              <a:avLst/>
            </a:prstGeom>
          </p:spPr>
        </p:pic>
        <p:grpSp>
          <p:nvGrpSpPr>
            <p:cNvPr id="103" name="Group 102">
              <a:extLst>
                <a:ext uri="{FF2B5EF4-FFF2-40B4-BE49-F238E27FC236}">
                  <a16:creationId xmlns:a16="http://schemas.microsoft.com/office/drawing/2014/main" id="{4FE60873-8B65-1CD2-0E26-3237325FA74E}"/>
                </a:ext>
              </a:extLst>
            </p:cNvPr>
            <p:cNvGrpSpPr/>
            <p:nvPr/>
          </p:nvGrpSpPr>
          <p:grpSpPr>
            <a:xfrm>
              <a:off x="7073459" y="-1074261"/>
              <a:ext cx="764043" cy="1139711"/>
              <a:chOff x="5781623" y="76046"/>
              <a:chExt cx="990000" cy="1476768"/>
            </a:xfrm>
          </p:grpSpPr>
          <p:pic>
            <p:nvPicPr>
              <p:cNvPr id="104" name="Imagem 19" descr="Desenho de personagem de desenho animado&#10;&#10;Descrição gerada automaticamente com confiança baixa">
                <a:extLst>
                  <a:ext uri="{FF2B5EF4-FFF2-40B4-BE49-F238E27FC236}">
                    <a16:creationId xmlns:a16="http://schemas.microsoft.com/office/drawing/2014/main" id="{C88E0B6F-4A88-5C68-268E-2999D4488004}"/>
                  </a:ext>
                </a:extLst>
              </p:cNvPr>
              <p:cNvPicPr>
                <a:picLocks noChangeAspect="1"/>
              </p:cNvPicPr>
              <p:nvPr/>
            </p:nvPicPr>
            <p:blipFill>
              <a:blip r:embed="rId14" cstate="screen">
                <a:alphaModFix amt="50000"/>
                <a:extLst>
                  <a:ext uri="{28A0092B-C50C-407E-A947-70E740481C1C}">
                    <a14:useLocalDpi xmlns:a14="http://schemas.microsoft.com/office/drawing/2010/main"/>
                  </a:ext>
                </a:extLst>
              </a:blip>
              <a:stretch>
                <a:fillRect/>
              </a:stretch>
            </p:blipFill>
            <p:spPr>
              <a:xfrm>
                <a:off x="5781623" y="76046"/>
                <a:ext cx="990000" cy="1399311"/>
              </a:xfrm>
              <a:prstGeom prst="rect">
                <a:avLst/>
              </a:prstGeom>
            </p:spPr>
          </p:pic>
          <p:sp>
            <p:nvSpPr>
              <p:cNvPr id="108" name="TextBox 107">
                <a:extLst>
                  <a:ext uri="{FF2B5EF4-FFF2-40B4-BE49-F238E27FC236}">
                    <a16:creationId xmlns:a16="http://schemas.microsoft.com/office/drawing/2014/main" id="{F7E5A538-F04B-0895-F2AB-56B65DA74B6F}"/>
                  </a:ext>
                </a:extLst>
              </p:cNvPr>
              <p:cNvSpPr txBox="1"/>
              <p:nvPr/>
            </p:nvSpPr>
            <p:spPr>
              <a:xfrm>
                <a:off x="5826623" y="1373356"/>
                <a:ext cx="900001" cy="179458"/>
              </a:xfrm>
              <a:prstGeom prst="rect">
                <a:avLst/>
              </a:prstGeom>
              <a:noFill/>
            </p:spPr>
            <p:txBody>
              <a:bodyPr wrap="square" lIns="0" tIns="0" rIns="0" bIns="0" rtlCol="0">
                <a:spAutoFit/>
              </a:bodyPr>
              <a:lstStyle>
                <a:defPPr>
                  <a:defRPr lang="en-US"/>
                </a:defPPr>
                <a:lvl1pPr marR="0" lvl="0" indent="0" algn="ctr" defTabSz="1219110" fontAlgn="auto">
                  <a:lnSpc>
                    <a:spcPct val="100000"/>
                  </a:lnSpc>
                  <a:spcBef>
                    <a:spcPts val="0"/>
                  </a:spcBef>
                  <a:spcAft>
                    <a:spcPts val="0"/>
                  </a:spcAft>
                  <a:buClrTx/>
                  <a:buSzTx/>
                  <a:buFontTx/>
                  <a:buNone/>
                  <a:tabLst/>
                  <a:defRPr kumimoji="0" sz="1050" b="1" i="0" u="none" strike="noStrike" cap="none" spc="0" normalizeH="0" baseline="0">
                    <a:ln>
                      <a:noFill/>
                    </a:ln>
                    <a:solidFill>
                      <a:prstClr val="black"/>
                    </a:solidFill>
                    <a:effectLst/>
                    <a:uLnTx/>
                    <a:uFillTx/>
                    <a:latin typeface="Gill Sans MT" panose="020B0502020104020203" pitchFamily="34" charset="0"/>
                  </a:defRPr>
                </a:lvl1p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100" normalizeH="0" baseline="0" noProof="0">
                    <a:ln>
                      <a:noFill/>
                    </a:ln>
                    <a:solidFill>
                      <a:srgbClr val="897974"/>
                    </a:solidFill>
                    <a:effectLst/>
                    <a:uLnTx/>
                    <a:uFillTx/>
                    <a:latin typeface="DM Sans Bold"/>
                    <a:ea typeface="+mn-ea"/>
                    <a:cs typeface="+mn-cs"/>
                  </a:rPr>
                  <a:t>WAVY</a:t>
                </a:r>
                <a:endParaRPr kumimoji="0" lang="en-GB" sz="900" b="1" i="0" u="none" strike="noStrike" kern="1200" cap="none" spc="100" normalizeH="0" baseline="0" noProof="0">
                  <a:ln>
                    <a:noFill/>
                  </a:ln>
                  <a:solidFill>
                    <a:srgbClr val="897974"/>
                  </a:solidFill>
                  <a:effectLst/>
                  <a:uLnTx/>
                  <a:uFillTx/>
                  <a:latin typeface="DM Sans Bold"/>
                  <a:ea typeface="+mn-ea"/>
                  <a:cs typeface="+mn-cs"/>
                </a:endParaRPr>
              </a:p>
            </p:txBody>
          </p:sp>
        </p:grpSp>
      </p:grpSp>
      <p:grpSp>
        <p:nvGrpSpPr>
          <p:cNvPr id="65" name="Group 64">
            <a:extLst>
              <a:ext uri="{FF2B5EF4-FFF2-40B4-BE49-F238E27FC236}">
                <a16:creationId xmlns:a16="http://schemas.microsoft.com/office/drawing/2014/main" id="{E9638BD8-CDC8-9168-A092-22E5CAD85666}"/>
              </a:ext>
            </a:extLst>
          </p:cNvPr>
          <p:cNvGrpSpPr/>
          <p:nvPr/>
        </p:nvGrpSpPr>
        <p:grpSpPr>
          <a:xfrm>
            <a:off x="9355462" y="1059614"/>
            <a:ext cx="435618" cy="438014"/>
            <a:chOff x="8257163" y="1366046"/>
            <a:chExt cx="435618" cy="432000"/>
          </a:xfrm>
        </p:grpSpPr>
        <p:sp>
          <p:nvSpPr>
            <p:cNvPr id="66" name="Oval 65">
              <a:extLst>
                <a:ext uri="{FF2B5EF4-FFF2-40B4-BE49-F238E27FC236}">
                  <a16:creationId xmlns:a16="http://schemas.microsoft.com/office/drawing/2014/main" id="{C9FF96B5-30EB-9C56-852F-07DC62F166DB}"/>
                </a:ext>
              </a:extLst>
            </p:cNvPr>
            <p:cNvSpPr/>
            <p:nvPr/>
          </p:nvSpPr>
          <p:spPr>
            <a:xfrm>
              <a:off x="8266172" y="1375046"/>
              <a:ext cx="417600" cy="414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Gill Sans MT" panose="020B0502020104020203" pitchFamily="34" charset="0"/>
                <a:ea typeface="+mn-ea"/>
                <a:cs typeface="+mn-cs"/>
              </a:endParaRPr>
            </a:p>
          </p:txBody>
        </p:sp>
        <p:pic>
          <p:nvPicPr>
            <p:cNvPr id="79" name="Picture 78">
              <a:extLst>
                <a:ext uri="{FF2B5EF4-FFF2-40B4-BE49-F238E27FC236}">
                  <a16:creationId xmlns:a16="http://schemas.microsoft.com/office/drawing/2014/main" id="{0F4DC2FC-B186-8E69-7542-0954B18904C6}"/>
                </a:ext>
              </a:extLst>
            </p:cNvPr>
            <p:cNvPicPr>
              <a:picLocks noChangeAspect="1"/>
            </p:cNvPicPr>
            <p:nvPr/>
          </p:nvPicPr>
          <p:blipFill rotWithShape="1">
            <a:blip r:embed="rId15" cstate="screen">
              <a:biLevel thresh="50000"/>
              <a:extLst>
                <a:ext uri="{28A0092B-C50C-407E-A947-70E740481C1C}">
                  <a14:useLocalDpi xmlns:a14="http://schemas.microsoft.com/office/drawing/2010/main"/>
                </a:ext>
              </a:extLst>
            </a:blip>
            <a:srcRect/>
            <a:stretch/>
          </p:blipFill>
          <p:spPr>
            <a:xfrm>
              <a:off x="8257163" y="1366046"/>
              <a:ext cx="435618" cy="432000"/>
            </a:xfrm>
            <a:prstGeom prst="rect">
              <a:avLst/>
            </a:prstGeom>
          </p:spPr>
        </p:pic>
      </p:grpSp>
      <p:grpSp>
        <p:nvGrpSpPr>
          <p:cNvPr id="105" name="Group 104">
            <a:extLst>
              <a:ext uri="{FF2B5EF4-FFF2-40B4-BE49-F238E27FC236}">
                <a16:creationId xmlns:a16="http://schemas.microsoft.com/office/drawing/2014/main" id="{14FC82BF-71E1-FC4A-B487-6F1462F72D5F}"/>
              </a:ext>
            </a:extLst>
          </p:cNvPr>
          <p:cNvGrpSpPr/>
          <p:nvPr/>
        </p:nvGrpSpPr>
        <p:grpSpPr>
          <a:xfrm>
            <a:off x="11018041" y="1059387"/>
            <a:ext cx="454095" cy="452980"/>
            <a:chOff x="10016505" y="2258838"/>
            <a:chExt cx="526894" cy="525600"/>
          </a:xfrm>
        </p:grpSpPr>
        <p:sp>
          <p:nvSpPr>
            <p:cNvPr id="106" name="Oval 105">
              <a:extLst>
                <a:ext uri="{FF2B5EF4-FFF2-40B4-BE49-F238E27FC236}">
                  <a16:creationId xmlns:a16="http://schemas.microsoft.com/office/drawing/2014/main" id="{B3334BA2-1532-A50D-D8A0-54C811420DDD}"/>
                </a:ext>
              </a:extLst>
            </p:cNvPr>
            <p:cNvSpPr/>
            <p:nvPr/>
          </p:nvSpPr>
          <p:spPr>
            <a:xfrm>
              <a:off x="10027952" y="2269638"/>
              <a:ext cx="504000" cy="504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Gill Sans MT" panose="020B0502020104020203" pitchFamily="34" charset="0"/>
                <a:ea typeface="+mn-ea"/>
                <a:cs typeface="+mn-cs"/>
              </a:endParaRPr>
            </a:p>
          </p:txBody>
        </p:sp>
        <p:pic>
          <p:nvPicPr>
            <p:cNvPr id="107" name="Picture 106">
              <a:extLst>
                <a:ext uri="{FF2B5EF4-FFF2-40B4-BE49-F238E27FC236}">
                  <a16:creationId xmlns:a16="http://schemas.microsoft.com/office/drawing/2014/main" id="{6BB2ED71-52F2-A676-6C08-CF89284FE36C}"/>
                </a:ext>
              </a:extLst>
            </p:cNvPr>
            <p:cNvPicPr>
              <a:picLocks noChangeAspect="1"/>
            </p:cNvPicPr>
            <p:nvPr/>
          </p:nvPicPr>
          <p:blipFill rotWithShape="1">
            <a:blip r:embed="rId16" cstate="screen">
              <a:biLevel thresh="50000"/>
              <a:extLst>
                <a:ext uri="{28A0092B-C50C-407E-A947-70E740481C1C}">
                  <a14:useLocalDpi xmlns:a14="http://schemas.microsoft.com/office/drawing/2010/main"/>
                </a:ext>
              </a:extLst>
            </a:blip>
            <a:srcRect/>
            <a:stretch/>
          </p:blipFill>
          <p:spPr>
            <a:xfrm>
              <a:off x="10016505" y="2258838"/>
              <a:ext cx="526894" cy="525600"/>
            </a:xfrm>
            <a:prstGeom prst="rect">
              <a:avLst/>
            </a:prstGeom>
          </p:spPr>
        </p:pic>
      </p:grpSp>
      <p:grpSp>
        <p:nvGrpSpPr>
          <p:cNvPr id="18" name="Group 17">
            <a:extLst>
              <a:ext uri="{FF2B5EF4-FFF2-40B4-BE49-F238E27FC236}">
                <a16:creationId xmlns:a16="http://schemas.microsoft.com/office/drawing/2014/main" id="{E6E69335-8717-6E20-CC65-7D31831F6F94}"/>
              </a:ext>
            </a:extLst>
          </p:cNvPr>
          <p:cNvGrpSpPr/>
          <p:nvPr/>
        </p:nvGrpSpPr>
        <p:grpSpPr>
          <a:xfrm>
            <a:off x="4307728" y="1052132"/>
            <a:ext cx="454703" cy="452979"/>
            <a:chOff x="4970206" y="3447046"/>
            <a:chExt cx="527600" cy="525600"/>
          </a:xfrm>
        </p:grpSpPr>
        <p:sp>
          <p:nvSpPr>
            <p:cNvPr id="20" name="Oval 19">
              <a:extLst>
                <a:ext uri="{FF2B5EF4-FFF2-40B4-BE49-F238E27FC236}">
                  <a16:creationId xmlns:a16="http://schemas.microsoft.com/office/drawing/2014/main" id="{F1C9E21F-1237-5E83-8C67-62D0D4ABBE85}"/>
                </a:ext>
              </a:extLst>
            </p:cNvPr>
            <p:cNvSpPr/>
            <p:nvPr/>
          </p:nvSpPr>
          <p:spPr>
            <a:xfrm>
              <a:off x="4979730" y="3456570"/>
              <a:ext cx="504000" cy="504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Gill Sans MT" panose="020B0502020104020203" pitchFamily="34" charset="0"/>
                <a:ea typeface="+mn-ea"/>
                <a:cs typeface="+mn-cs"/>
              </a:endParaRPr>
            </a:p>
          </p:txBody>
        </p:sp>
        <p:pic>
          <p:nvPicPr>
            <p:cNvPr id="21" name="Picture 20">
              <a:extLst>
                <a:ext uri="{FF2B5EF4-FFF2-40B4-BE49-F238E27FC236}">
                  <a16:creationId xmlns:a16="http://schemas.microsoft.com/office/drawing/2014/main" id="{7EFE1028-7641-9D19-AB4A-BF3F6F13A394}"/>
                </a:ext>
              </a:extLst>
            </p:cNvPr>
            <p:cNvPicPr>
              <a:picLocks noChangeAspect="1"/>
            </p:cNvPicPr>
            <p:nvPr/>
          </p:nvPicPr>
          <p:blipFill rotWithShape="1">
            <a:blip r:embed="rId17" cstate="screen">
              <a:biLevel thresh="50000"/>
              <a:extLst>
                <a:ext uri="{28A0092B-C50C-407E-A947-70E740481C1C}">
                  <a14:useLocalDpi xmlns:a14="http://schemas.microsoft.com/office/drawing/2010/main"/>
                </a:ext>
              </a:extLst>
            </a:blip>
            <a:srcRect/>
            <a:stretch/>
          </p:blipFill>
          <p:spPr>
            <a:xfrm>
              <a:off x="4970206" y="3447046"/>
              <a:ext cx="527600" cy="525600"/>
            </a:xfrm>
            <a:prstGeom prst="rect">
              <a:avLst/>
            </a:prstGeom>
          </p:spPr>
        </p:pic>
      </p:grpSp>
      <p:grpSp>
        <p:nvGrpSpPr>
          <p:cNvPr id="68" name="Group 67">
            <a:extLst>
              <a:ext uri="{FF2B5EF4-FFF2-40B4-BE49-F238E27FC236}">
                <a16:creationId xmlns:a16="http://schemas.microsoft.com/office/drawing/2014/main" id="{60255C34-D723-FAA9-317F-C07F624E71AA}"/>
              </a:ext>
            </a:extLst>
          </p:cNvPr>
          <p:cNvGrpSpPr/>
          <p:nvPr/>
        </p:nvGrpSpPr>
        <p:grpSpPr>
          <a:xfrm>
            <a:off x="5989390" y="1052131"/>
            <a:ext cx="460300" cy="452980"/>
            <a:chOff x="6710637" y="3431381"/>
            <a:chExt cx="534093" cy="525600"/>
          </a:xfrm>
        </p:grpSpPr>
        <p:sp>
          <p:nvSpPr>
            <p:cNvPr id="69" name="Oval 68">
              <a:extLst>
                <a:ext uri="{FF2B5EF4-FFF2-40B4-BE49-F238E27FC236}">
                  <a16:creationId xmlns:a16="http://schemas.microsoft.com/office/drawing/2014/main" id="{5A88AA3D-81F5-7D96-D42E-CC6E569E27C7}"/>
                </a:ext>
              </a:extLst>
            </p:cNvPr>
            <p:cNvSpPr/>
            <p:nvPr/>
          </p:nvSpPr>
          <p:spPr>
            <a:xfrm>
              <a:off x="6723302" y="3439800"/>
              <a:ext cx="507600" cy="5076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Gill Sans MT" panose="020B0502020104020203" pitchFamily="34" charset="0"/>
                <a:ea typeface="+mn-ea"/>
                <a:cs typeface="+mn-cs"/>
              </a:endParaRPr>
            </a:p>
          </p:txBody>
        </p:sp>
        <p:pic>
          <p:nvPicPr>
            <p:cNvPr id="71" name="Picture 70">
              <a:extLst>
                <a:ext uri="{FF2B5EF4-FFF2-40B4-BE49-F238E27FC236}">
                  <a16:creationId xmlns:a16="http://schemas.microsoft.com/office/drawing/2014/main" id="{37232B39-0D12-6270-9616-D70E18763CCC}"/>
                </a:ext>
              </a:extLst>
            </p:cNvPr>
            <p:cNvPicPr>
              <a:picLocks noChangeAspect="1"/>
            </p:cNvPicPr>
            <p:nvPr/>
          </p:nvPicPr>
          <p:blipFill rotWithShape="1">
            <a:blip r:embed="rId18" cstate="screen">
              <a:biLevel thresh="50000"/>
              <a:extLst>
                <a:ext uri="{28A0092B-C50C-407E-A947-70E740481C1C}">
                  <a14:useLocalDpi xmlns:a14="http://schemas.microsoft.com/office/drawing/2010/main"/>
                </a:ext>
              </a:extLst>
            </a:blip>
            <a:srcRect/>
            <a:stretch/>
          </p:blipFill>
          <p:spPr>
            <a:xfrm>
              <a:off x="6710637" y="3431381"/>
              <a:ext cx="534093" cy="525600"/>
            </a:xfrm>
            <a:prstGeom prst="rect">
              <a:avLst/>
            </a:prstGeom>
          </p:spPr>
        </p:pic>
      </p:grpSp>
      <p:grpSp>
        <p:nvGrpSpPr>
          <p:cNvPr id="110" name="Group 109">
            <a:extLst>
              <a:ext uri="{FF2B5EF4-FFF2-40B4-BE49-F238E27FC236}">
                <a16:creationId xmlns:a16="http://schemas.microsoft.com/office/drawing/2014/main" id="{9C3F2E8F-065E-2901-FE02-1BB9E7610ACA}"/>
              </a:ext>
            </a:extLst>
          </p:cNvPr>
          <p:cNvGrpSpPr/>
          <p:nvPr/>
        </p:nvGrpSpPr>
        <p:grpSpPr>
          <a:xfrm>
            <a:off x="7676649" y="1052131"/>
            <a:ext cx="451854" cy="452980"/>
            <a:chOff x="8443909" y="2809308"/>
            <a:chExt cx="524294" cy="525600"/>
          </a:xfrm>
        </p:grpSpPr>
        <p:sp>
          <p:nvSpPr>
            <p:cNvPr id="114" name="Oval 113">
              <a:extLst>
                <a:ext uri="{FF2B5EF4-FFF2-40B4-BE49-F238E27FC236}">
                  <a16:creationId xmlns:a16="http://schemas.microsoft.com/office/drawing/2014/main" id="{9CF286D6-2CA3-BBEB-7327-BD2672A0DFAF}"/>
                </a:ext>
              </a:extLst>
            </p:cNvPr>
            <p:cNvSpPr/>
            <p:nvPr/>
          </p:nvSpPr>
          <p:spPr>
            <a:xfrm>
              <a:off x="8454056" y="2820164"/>
              <a:ext cx="504000" cy="504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Gill Sans MT" panose="020B0502020104020203" pitchFamily="34" charset="0"/>
                <a:ea typeface="+mn-ea"/>
                <a:cs typeface="+mn-cs"/>
              </a:endParaRPr>
            </a:p>
          </p:txBody>
        </p:sp>
        <p:pic>
          <p:nvPicPr>
            <p:cNvPr id="115" name="Picture 114">
              <a:extLst>
                <a:ext uri="{FF2B5EF4-FFF2-40B4-BE49-F238E27FC236}">
                  <a16:creationId xmlns:a16="http://schemas.microsoft.com/office/drawing/2014/main" id="{4F5DAFE8-E0C5-DC4E-8033-54D01FB11432}"/>
                </a:ext>
              </a:extLst>
            </p:cNvPr>
            <p:cNvPicPr>
              <a:picLocks noChangeAspect="1"/>
            </p:cNvPicPr>
            <p:nvPr/>
          </p:nvPicPr>
          <p:blipFill rotWithShape="1">
            <a:blip r:embed="rId19" cstate="screen">
              <a:biLevel thresh="50000"/>
              <a:extLst>
                <a:ext uri="{28A0092B-C50C-407E-A947-70E740481C1C}">
                  <a14:useLocalDpi xmlns:a14="http://schemas.microsoft.com/office/drawing/2010/main"/>
                </a:ext>
              </a:extLst>
            </a:blip>
            <a:srcRect/>
            <a:stretch/>
          </p:blipFill>
          <p:spPr>
            <a:xfrm>
              <a:off x="8443909" y="2809308"/>
              <a:ext cx="524294" cy="525600"/>
            </a:xfrm>
            <a:prstGeom prst="rect">
              <a:avLst/>
            </a:prstGeom>
          </p:spPr>
        </p:pic>
      </p:grpSp>
      <p:grpSp>
        <p:nvGrpSpPr>
          <p:cNvPr id="54" name="Group 53">
            <a:extLst>
              <a:ext uri="{FF2B5EF4-FFF2-40B4-BE49-F238E27FC236}">
                <a16:creationId xmlns:a16="http://schemas.microsoft.com/office/drawing/2014/main" id="{D9F5F663-C324-4A85-9DE0-7D7BD53C7455}"/>
              </a:ext>
            </a:extLst>
          </p:cNvPr>
          <p:cNvGrpSpPr/>
          <p:nvPr/>
        </p:nvGrpSpPr>
        <p:grpSpPr>
          <a:xfrm>
            <a:off x="-2496879" y="-17107"/>
            <a:ext cx="3277272" cy="6892214"/>
            <a:chOff x="-2496879" y="-17107"/>
            <a:chExt cx="3277272" cy="6892214"/>
          </a:xfrm>
        </p:grpSpPr>
        <p:grpSp>
          <p:nvGrpSpPr>
            <p:cNvPr id="38" name="Group 37">
              <a:extLst>
                <a:ext uri="{FF2B5EF4-FFF2-40B4-BE49-F238E27FC236}">
                  <a16:creationId xmlns:a16="http://schemas.microsoft.com/office/drawing/2014/main" id="{5543DE4E-F4FF-31AB-2C43-8D94F3079572}"/>
                </a:ext>
              </a:extLst>
            </p:cNvPr>
            <p:cNvGrpSpPr/>
            <p:nvPr/>
          </p:nvGrpSpPr>
          <p:grpSpPr>
            <a:xfrm>
              <a:off x="-2496879" y="-17107"/>
              <a:ext cx="3277272" cy="6892214"/>
              <a:chOff x="-2496879" y="-17107"/>
              <a:chExt cx="3277272" cy="6892214"/>
            </a:xfrm>
          </p:grpSpPr>
          <p:sp>
            <p:nvSpPr>
              <p:cNvPr id="39" name="Freeform 30">
                <a:extLst>
                  <a:ext uri="{FF2B5EF4-FFF2-40B4-BE49-F238E27FC236}">
                    <a16:creationId xmlns:a16="http://schemas.microsoft.com/office/drawing/2014/main" id="{DF087C11-E477-A5F6-0101-0B10D9DBB459}"/>
                  </a:ext>
                </a:extLst>
              </p:cNvPr>
              <p:cNvSpPr/>
              <p:nvPr/>
            </p:nvSpPr>
            <p:spPr>
              <a:xfrm rot="10800000">
                <a:off x="-2496879" y="-17107"/>
                <a:ext cx="3277272" cy="6892214"/>
              </a:xfrm>
              <a:custGeom>
                <a:avLst/>
                <a:gdLst>
                  <a:gd name="connsiteX0" fmla="*/ 761393 w 3277272"/>
                  <a:gd name="connsiteY0" fmla="*/ 0 h 6858000"/>
                  <a:gd name="connsiteX1" fmla="*/ 3277272 w 3277272"/>
                  <a:gd name="connsiteY1" fmla="*/ 0 h 6858000"/>
                  <a:gd name="connsiteX2" fmla="*/ 3277272 w 3277272"/>
                  <a:gd name="connsiteY2" fmla="*/ 6858000 h 6858000"/>
                  <a:gd name="connsiteX3" fmla="*/ 761393 w 3277272"/>
                  <a:gd name="connsiteY3" fmla="*/ 6858000 h 6858000"/>
                  <a:gd name="connsiteX4" fmla="*/ 761393 w 3277272"/>
                  <a:gd name="connsiteY4" fmla="*/ 5724368 h 6858000"/>
                  <a:gd name="connsiteX5" fmla="*/ 214309 w 3277272"/>
                  <a:gd name="connsiteY5" fmla="*/ 5724368 h 6858000"/>
                  <a:gd name="connsiteX6" fmla="*/ 0 w 3277272"/>
                  <a:gd name="connsiteY6" fmla="*/ 5510059 h 6858000"/>
                  <a:gd name="connsiteX7" fmla="*/ 0 w 3277272"/>
                  <a:gd name="connsiteY7" fmla="*/ 1611594 h 6858000"/>
                  <a:gd name="connsiteX8" fmla="*/ 214309 w 3277272"/>
                  <a:gd name="connsiteY8" fmla="*/ 1397285 h 6858000"/>
                  <a:gd name="connsiteX9" fmla="*/ 761393 w 3277272"/>
                  <a:gd name="connsiteY9" fmla="*/ 13972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7272" h="6858000">
                    <a:moveTo>
                      <a:pt x="761393" y="0"/>
                    </a:moveTo>
                    <a:lnTo>
                      <a:pt x="3277272" y="0"/>
                    </a:lnTo>
                    <a:lnTo>
                      <a:pt x="3277272" y="6858000"/>
                    </a:lnTo>
                    <a:lnTo>
                      <a:pt x="761393" y="6858000"/>
                    </a:lnTo>
                    <a:lnTo>
                      <a:pt x="761393" y="5724368"/>
                    </a:lnTo>
                    <a:lnTo>
                      <a:pt x="214309" y="5724368"/>
                    </a:lnTo>
                    <a:cubicBezTo>
                      <a:pt x="95949" y="5724368"/>
                      <a:pt x="0" y="5628419"/>
                      <a:pt x="0" y="5510059"/>
                    </a:cubicBezTo>
                    <a:lnTo>
                      <a:pt x="0" y="1611594"/>
                    </a:lnTo>
                    <a:cubicBezTo>
                      <a:pt x="0" y="1493234"/>
                      <a:pt x="95949" y="1397285"/>
                      <a:pt x="214309" y="1397285"/>
                    </a:cubicBezTo>
                    <a:lnTo>
                      <a:pt x="761393" y="1397285"/>
                    </a:lnTo>
                    <a:close/>
                  </a:path>
                </a:pathLst>
              </a:custGeom>
              <a:solidFill>
                <a:srgbClr val="EEDBF7"/>
              </a:solidFill>
              <a:ln>
                <a:noFill/>
              </a:ln>
              <a:effectLst>
                <a:outerShdw blurRad="215900" dist="50800" dir="9600000" algn="ctr" rotWithShape="0">
                  <a:schemeClr val="tx1">
                    <a:alpha val="35000"/>
                  </a:schemeClr>
                </a:outerShdw>
              </a:effectLst>
            </p:spPr>
            <p:style>
              <a:lnRef idx="2">
                <a:schemeClr val="accent6"/>
              </a:lnRef>
              <a:fillRef idx="1">
                <a:schemeClr val="lt1"/>
              </a:fillRef>
              <a:effectRef idx="0">
                <a:schemeClr val="accent6"/>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39">
                <a:extLst>
                  <a:ext uri="{FF2B5EF4-FFF2-40B4-BE49-F238E27FC236}">
                    <a16:creationId xmlns:a16="http://schemas.microsoft.com/office/drawing/2014/main" id="{28538A5C-6C65-76E7-445C-96FD6F6039D9}"/>
                  </a:ext>
                </a:extLst>
              </p:cNvPr>
              <p:cNvSpPr txBox="1"/>
              <p:nvPr/>
            </p:nvSpPr>
            <p:spPr>
              <a:xfrm rot="5400000">
                <a:off x="-1740988" y="3120841"/>
                <a:ext cx="4336240" cy="338554"/>
              </a:xfrm>
              <a:prstGeom prst="rect">
                <a:avLst/>
              </a:prstGeom>
              <a:noFill/>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srgbClr val="58166D"/>
                    </a:solidFill>
                    <a:effectLst/>
                    <a:uLnTx/>
                    <a:uFillTx/>
                    <a:latin typeface="DM Sans (Body)"/>
                    <a:ea typeface="+mn-ea"/>
                    <a:cs typeface="+mn-cs"/>
                  </a:rPr>
                  <a:t>TO KEEP IN MIND</a:t>
                </a:r>
              </a:p>
            </p:txBody>
          </p:sp>
          <p:sp>
            <p:nvSpPr>
              <p:cNvPr id="41" name="ZoneTexte 313">
                <a:extLst>
                  <a:ext uri="{FF2B5EF4-FFF2-40B4-BE49-F238E27FC236}">
                    <a16:creationId xmlns:a16="http://schemas.microsoft.com/office/drawing/2014/main" id="{BC87D0AD-E541-7CFF-79B3-A76B782CDA21}"/>
                  </a:ext>
                </a:extLst>
              </p:cNvPr>
              <p:cNvSpPr txBox="1"/>
              <p:nvPr/>
            </p:nvSpPr>
            <p:spPr>
              <a:xfrm>
                <a:off x="-2307044" y="949253"/>
                <a:ext cx="2307044" cy="1107996"/>
              </a:xfrm>
              <a:prstGeom prst="rect">
                <a:avLst/>
              </a:prstGeom>
              <a:noFill/>
            </p:spPr>
            <p:txBody>
              <a:bodyPr wrap="square" lIns="0" tIns="0" rIns="0" bIns="0" rtlCol="0" anchor="b" anchorCtr="0">
                <a:spAutoFit/>
              </a:bodyPr>
              <a:lstStyle>
                <a:defPPr>
                  <a:defRPr lang="en-US"/>
                </a:defPPr>
                <a:lvl1pPr marR="0" lvl="0" indent="0" algn="ctr" defTabSz="685663" fontAlgn="auto">
                  <a:lnSpc>
                    <a:spcPct val="100000"/>
                  </a:lnSpc>
                  <a:spcBef>
                    <a:spcPts val="0"/>
                  </a:spcBef>
                  <a:spcAft>
                    <a:spcPts val="0"/>
                  </a:spcAft>
                  <a:buClrTx/>
                  <a:buSzTx/>
                  <a:buFontTx/>
                  <a:buNone/>
                  <a:tabLst/>
                  <a:defRPr kumimoji="0" sz="7200" b="0" i="0" u="none" strike="noStrike" cap="none" spc="-150" normalizeH="0" baseline="0">
                    <a:ln>
                      <a:noFill/>
                    </a:ln>
                    <a:solidFill>
                      <a:srgbClr val="A4D569"/>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170" normalizeH="0" baseline="0" noProof="0">
                    <a:ln>
                      <a:noFill/>
                    </a:ln>
                    <a:solidFill>
                      <a:prstClr val="black"/>
                    </a:solidFill>
                    <a:effectLst/>
                    <a:uLnTx/>
                    <a:uFillTx/>
                    <a:latin typeface="DM Sans (Body)"/>
                    <a:ea typeface="+mn-ea"/>
                    <a:cs typeface="+mn-cs"/>
                  </a:rPr>
                  <a:t>KEY FRAGRANCE EXPECTATIONS FOR CURLY &amp; COILY HAIR</a:t>
                </a:r>
              </a:p>
            </p:txBody>
          </p:sp>
          <p:sp>
            <p:nvSpPr>
              <p:cNvPr id="44" name="ZoneTexte 315">
                <a:extLst>
                  <a:ext uri="{FF2B5EF4-FFF2-40B4-BE49-F238E27FC236}">
                    <a16:creationId xmlns:a16="http://schemas.microsoft.com/office/drawing/2014/main" id="{E7B2CF97-67D8-3A85-B7BA-7EBFA869F511}"/>
                  </a:ext>
                </a:extLst>
              </p:cNvPr>
              <p:cNvSpPr txBox="1"/>
              <p:nvPr/>
            </p:nvSpPr>
            <p:spPr>
              <a:xfrm>
                <a:off x="-2307044" y="4663890"/>
                <a:ext cx="2081095" cy="1992066"/>
              </a:xfrm>
              <a:prstGeom prst="rect">
                <a:avLst/>
              </a:prstGeom>
              <a:solidFill>
                <a:schemeClr val="bg1"/>
              </a:solidFill>
            </p:spPr>
            <p:txBody>
              <a:bodyPr wrap="square" lIns="72000" tIns="72000" rIns="72000" bIns="7200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0" marR="0" lvl="0" indent="0" algn="l" defTabSz="685663" rtl="0" eaLnBrk="1" fontAlgn="auto" latinLnBrk="0" hangingPunct="1">
                  <a:lnSpc>
                    <a:spcPct val="100000"/>
                  </a:lnSpc>
                  <a:spcBef>
                    <a:spcPts val="0"/>
                  </a:spcBef>
                  <a:spcAft>
                    <a:spcPts val="0"/>
                  </a:spcAft>
                  <a:buClrTx/>
                  <a:buSzTx/>
                  <a:buFontTx/>
                  <a:buNone/>
                  <a:tabLst/>
                  <a:defRPr/>
                </a:pPr>
                <a:r>
                  <a:rPr kumimoji="0" lang="en-US" sz="1200" b="1" i="0" u="none" strike="noStrike" kern="0" cap="none" spc="-20" normalizeH="0" baseline="0" noProof="0">
                    <a:ln>
                      <a:noFill/>
                    </a:ln>
                    <a:solidFill>
                      <a:srgbClr val="58166D"/>
                    </a:solidFill>
                    <a:effectLst/>
                    <a:uLnTx/>
                    <a:uFillTx/>
                    <a:latin typeface="DM Sans (Body)"/>
                    <a:ea typeface="+mn-ea"/>
                    <a:cs typeface="Calibri Light"/>
                  </a:rPr>
                  <a:t>“Textured hair really is difficult and time-consuming to look after, but them comes the pleasure. When you start to see the results, it gives you pleasure, and you want to look after it even more. Taking care of my hair brings me well-being.”</a:t>
                </a:r>
              </a:p>
            </p:txBody>
          </p:sp>
        </p:grpSp>
        <p:grpSp>
          <p:nvGrpSpPr>
            <p:cNvPr id="53" name="Group 52">
              <a:extLst>
                <a:ext uri="{FF2B5EF4-FFF2-40B4-BE49-F238E27FC236}">
                  <a16:creationId xmlns:a16="http://schemas.microsoft.com/office/drawing/2014/main" id="{9F196285-79FC-2729-5593-A08D16A7E1F2}"/>
                </a:ext>
              </a:extLst>
            </p:cNvPr>
            <p:cNvGrpSpPr/>
            <p:nvPr/>
          </p:nvGrpSpPr>
          <p:grpSpPr>
            <a:xfrm>
              <a:off x="-2294640" y="2228213"/>
              <a:ext cx="2203332" cy="2195473"/>
              <a:chOff x="-2294640" y="2228213"/>
              <a:chExt cx="2203332" cy="2195473"/>
            </a:xfrm>
          </p:grpSpPr>
          <p:sp>
            <p:nvSpPr>
              <p:cNvPr id="49" name="ZoneTexte 315">
                <a:extLst>
                  <a:ext uri="{FF2B5EF4-FFF2-40B4-BE49-F238E27FC236}">
                    <a16:creationId xmlns:a16="http://schemas.microsoft.com/office/drawing/2014/main" id="{1380FE7D-B34C-A3EE-7699-A0B745B75C0E}"/>
                  </a:ext>
                </a:extLst>
              </p:cNvPr>
              <p:cNvSpPr txBox="1"/>
              <p:nvPr/>
            </p:nvSpPr>
            <p:spPr>
              <a:xfrm>
                <a:off x="-2294640" y="2228213"/>
                <a:ext cx="2203332" cy="2195473"/>
              </a:xfrm>
              <a:prstGeom prst="rect">
                <a:avLst/>
              </a:prstGeom>
              <a:noFill/>
            </p:spPr>
            <p:txBody>
              <a:bodyPr wrap="square" lIns="0" tIns="0" rIns="0" bIns="0" rtlCol="0" anchor="t" anchorCtr="0">
                <a:spAutoFit/>
              </a:bodyPr>
              <a:lstStyle>
                <a:defPPr>
                  <a:defRPr lang="en-US"/>
                </a:defPPr>
                <a:lvl1pPr marR="0" lvl="0" indent="0" defTabSz="685663" fontAlgn="auto">
                  <a:lnSpc>
                    <a:spcPct val="75000"/>
                  </a:lnSpc>
                  <a:spcBef>
                    <a:spcPts val="0"/>
                  </a:spcBef>
                  <a:spcAft>
                    <a:spcPts val="0"/>
                  </a:spcAft>
                  <a:buClrTx/>
                  <a:buSzTx/>
                  <a:buFontTx/>
                  <a:buNone/>
                  <a:tabLst/>
                  <a:defRPr kumimoji="0" sz="2800" b="0" i="0" u="none" strike="noStrike" cap="none" spc="20" normalizeH="0" baseline="0">
                    <a:ln>
                      <a:noFill/>
                    </a:ln>
                    <a:solidFill>
                      <a:schemeClr val="bg1">
                        <a:lumMod val="65000"/>
                      </a:schemeClr>
                    </a:solidFill>
                    <a:effectLst/>
                    <a:uLnTx/>
                    <a:uFillTx/>
                    <a:latin typeface="The Hand Black" panose="03070902030502020204" pitchFamily="66" charset="0"/>
                  </a:defRPr>
                </a:lvl1pPr>
              </a:lstStyle>
              <a:p>
                <a:pPr marL="180000" marR="0" lvl="0" indent="-180000" algn="l" defTabSz="685663"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Clean &amp; Fresh = </a:t>
                </a:r>
                <a:br>
                  <a:rPr kumimoji="0" lang="en-US" sz="1400" b="1"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br>
                <a:r>
                  <a:rPr kumimoji="0" lang="en-US" sz="14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must have</a:t>
                </a:r>
              </a:p>
              <a:p>
                <a:pPr marL="180000" marR="0" lvl="0" indent="-180000" algn="l" defTabSz="685663"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Indulgence &amp; Pleasurable</a:t>
                </a:r>
              </a:p>
              <a:p>
                <a:pPr marL="180000" marR="0" lvl="0" indent="-180000" algn="l" defTabSz="685663"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Long-Lasting</a:t>
                </a:r>
              </a:p>
              <a:p>
                <a:pPr marL="180000" marR="0" lvl="0" indent="-180000" algn="l" defTabSz="685663"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1"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Moisturizing, Soothing &amp; Comforting</a:t>
                </a:r>
              </a:p>
              <a:p>
                <a:pPr marL="540000" marR="0" lvl="0" indent="0" algn="l" defTabSz="685663"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while washing </a:t>
                </a:r>
                <a:br>
                  <a:rPr kumimoji="0" lang="en-US" sz="14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br>
                <a:r>
                  <a:rPr kumimoji="0" lang="en-US" sz="1400" b="0" i="0" u="none" strike="noStrike" kern="0" cap="none" spc="0" normalizeH="0" baseline="0" noProof="0">
                    <a:ln>
                      <a:noFill/>
                    </a:ln>
                    <a:solidFill>
                      <a:prstClr val="black"/>
                    </a:solidFill>
                    <a:effectLst/>
                    <a:uLnTx/>
                    <a:uFillTx/>
                    <a:latin typeface="DM Sans (Body)"/>
                    <a:ea typeface="+mn-ea"/>
                    <a:cs typeface="Calibri Light" panose="020F0302020204030204" pitchFamily="34" charset="0"/>
                  </a:rPr>
                  <a:t>&amp; conditioning</a:t>
                </a:r>
              </a:p>
            </p:txBody>
          </p:sp>
          <p:sp>
            <p:nvSpPr>
              <p:cNvPr id="51" name="Freeform 2">
                <a:extLst>
                  <a:ext uri="{FF2B5EF4-FFF2-40B4-BE49-F238E27FC236}">
                    <a16:creationId xmlns:a16="http://schemas.microsoft.com/office/drawing/2014/main" id="{956D5999-8A66-BBAA-38C8-9662AE772646}"/>
                  </a:ext>
                </a:extLst>
              </p:cNvPr>
              <p:cNvSpPr/>
              <p:nvPr/>
            </p:nvSpPr>
            <p:spPr>
              <a:xfrm>
                <a:off x="-2160311" y="3931099"/>
                <a:ext cx="316623" cy="248500"/>
              </a:xfrm>
              <a:custGeom>
                <a:avLst/>
                <a:gdLst/>
                <a:ahLst/>
                <a:cxnLst/>
                <a:rect l="l" t="t" r="r" b="b"/>
                <a:pathLst>
                  <a:path w="5685389" h="4114800">
                    <a:moveTo>
                      <a:pt x="0" y="0"/>
                    </a:moveTo>
                    <a:lnTo>
                      <a:pt x="5685388" y="0"/>
                    </a:lnTo>
                    <a:lnTo>
                      <a:pt x="5685388" y="4114800"/>
                    </a:lnTo>
                    <a:lnTo>
                      <a:pt x="0" y="4114800"/>
                    </a:lnTo>
                    <a:lnTo>
                      <a:pt x="0" y="0"/>
                    </a:lnTo>
                    <a:close/>
                  </a:path>
                </a:pathLst>
              </a:custGeom>
              <a: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2" name="base_and_source" descr="base_and_source">
            <a:extLst>
              <a:ext uri="{FF2B5EF4-FFF2-40B4-BE49-F238E27FC236}">
                <a16:creationId xmlns:a16="http://schemas.microsoft.com/office/drawing/2014/main" id="{2235BF5A-67BD-4FCD-B235-B1B1E53A6724}"/>
              </a:ext>
            </a:extLst>
          </p:cNvPr>
          <p:cNvSpPr txBox="1">
            <a:spLocks/>
          </p:cNvSpPr>
          <p:nvPr/>
        </p:nvSpPr>
        <p:spPr>
          <a:xfrm>
            <a:off x="720001" y="6320668"/>
            <a:ext cx="4981370" cy="369332"/>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800" i="0" u="none" strike="noStrike" kern="1200" cap="none" spc="0" normalizeH="0" baseline="0" noProof="0">
                <a:ln>
                  <a:noFill/>
                </a:ln>
                <a:solidFill>
                  <a:prstClr val="black"/>
                </a:solidFill>
                <a:effectLst/>
                <a:uLnTx/>
                <a:uFillTx/>
                <a:latin typeface="DM Sans" pitchFamily="2" charset="0"/>
                <a:ea typeface="+mn-ea"/>
                <a:cs typeface="+mn-cs"/>
              </a:rPr>
              <a:t>(+)</a:t>
            </a:r>
            <a:r>
              <a:rPr lang="en-US" i="0" kern="1200">
                <a:solidFill>
                  <a:prstClr val="black"/>
                </a:solidFill>
                <a:latin typeface="DM Sans" pitchFamily="2" charset="0"/>
                <a:cs typeface="+mn-cs"/>
              </a:rPr>
              <a:t> = s</a:t>
            </a:r>
            <a:r>
              <a:rPr kumimoji="0" lang="en-US" sz="800" i="0" u="none" strike="noStrike" kern="1200" cap="none" spc="0" normalizeH="0" baseline="0" noProof="0" err="1">
                <a:ln>
                  <a:noFill/>
                </a:ln>
                <a:solidFill>
                  <a:prstClr val="black"/>
                </a:solidFill>
                <a:effectLst/>
                <a:uLnTx/>
                <a:uFillTx/>
                <a:latin typeface="DM Sans" pitchFamily="2" charset="0"/>
                <a:ea typeface="+mn-ea"/>
                <a:cs typeface="+mn-cs"/>
              </a:rPr>
              <a:t>ignificantly</a:t>
            </a:r>
            <a:r>
              <a:rPr kumimoji="0" lang="en-US" sz="800" i="0" u="none" strike="noStrike" kern="1200" cap="none" spc="0" normalizeH="0" baseline="0" noProof="0">
                <a:ln>
                  <a:noFill/>
                </a:ln>
                <a:solidFill>
                  <a:prstClr val="black"/>
                </a:solidFill>
                <a:effectLst/>
                <a:uLnTx/>
                <a:uFillTx/>
                <a:latin typeface="DM Sans" pitchFamily="2" charset="0"/>
                <a:ea typeface="+mn-ea"/>
                <a:cs typeface="+mn-cs"/>
              </a:rPr>
              <a:t> more important for this hair type</a:t>
            </a:r>
          </a:p>
          <a:p>
            <a:pPr fontAlgn="auto">
              <a:spcBef>
                <a:spcPts val="0"/>
              </a:spcBef>
              <a:spcAft>
                <a:spcPts val="0"/>
              </a:spcAft>
              <a:defRPr/>
            </a:pPr>
            <a:r>
              <a:rPr kumimoji="0" lang="en-US" sz="800" i="0" u="none" strike="noStrike" kern="1200" cap="none" spc="0" normalizeH="0" baseline="0" noProof="0">
                <a:ln>
                  <a:noFill/>
                </a:ln>
                <a:solidFill>
                  <a:prstClr val="black"/>
                </a:solidFill>
                <a:effectLst/>
                <a:uLnTx/>
                <a:uFillTx/>
                <a:latin typeface="DM Sans" pitchFamily="2" charset="0"/>
                <a:ea typeface="+mn-ea"/>
                <a:cs typeface="+mn-cs"/>
              </a:rPr>
              <a:t>(-)</a:t>
            </a:r>
            <a:r>
              <a:rPr lang="en-US" i="0" kern="1200">
                <a:solidFill>
                  <a:prstClr val="black"/>
                </a:solidFill>
                <a:latin typeface="DM Sans" pitchFamily="2" charset="0"/>
                <a:cs typeface="+mn-cs"/>
              </a:rPr>
              <a:t> = s</a:t>
            </a:r>
            <a:r>
              <a:rPr kumimoji="0" lang="en-US" sz="800" i="0" u="none" strike="noStrike" kern="1200" cap="none" spc="0" normalizeH="0" baseline="0" noProof="0" err="1">
                <a:ln>
                  <a:noFill/>
                </a:ln>
                <a:solidFill>
                  <a:prstClr val="black"/>
                </a:solidFill>
                <a:effectLst/>
                <a:uLnTx/>
                <a:uFillTx/>
                <a:latin typeface="DM Sans" pitchFamily="2" charset="0"/>
                <a:ea typeface="+mn-ea"/>
                <a:cs typeface="+mn-cs"/>
              </a:rPr>
              <a:t>ignificantly</a:t>
            </a:r>
            <a:r>
              <a:rPr kumimoji="0" lang="en-US" sz="800" i="0" u="none" strike="noStrike" kern="1200" cap="none" spc="0" normalizeH="0" baseline="0" noProof="0">
                <a:ln>
                  <a:noFill/>
                </a:ln>
                <a:solidFill>
                  <a:prstClr val="black"/>
                </a:solidFill>
                <a:effectLst/>
                <a:uLnTx/>
                <a:uFillTx/>
                <a:latin typeface="DM Sans" pitchFamily="2" charset="0"/>
                <a:ea typeface="+mn-ea"/>
                <a:cs typeface="+mn-cs"/>
              </a:rPr>
              <a:t> less important for this hair type </a:t>
            </a:r>
          </a:p>
          <a:p>
            <a:pPr fontAlgn="auto">
              <a:spcBef>
                <a:spcPts val="0"/>
              </a:spcBef>
              <a:spcAft>
                <a:spcPts val="0"/>
              </a:spcAft>
              <a:defRPr/>
            </a:pPr>
            <a:r>
              <a:rPr kumimoji="0" lang="en-US" sz="800" b="1" i="0" u="none" strike="noStrike" kern="1200" cap="none" spc="0" normalizeH="0" baseline="0" noProof="0">
                <a:ln>
                  <a:noFill/>
                </a:ln>
                <a:solidFill>
                  <a:prstClr val="black"/>
                </a:solidFill>
                <a:effectLst/>
                <a:uLnTx/>
                <a:uFillTx/>
                <a:latin typeface="DM Sans" pitchFamily="2" charset="0"/>
                <a:ea typeface="+mn-ea"/>
                <a:cs typeface="+mn-cs"/>
              </a:rPr>
              <a:t>Source</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 Hair type routine, dsm-firmenich 2023, Global online survey </a:t>
            </a:r>
            <a:r>
              <a:rPr lang="en-US" i="0" kern="1200">
                <a:solidFill>
                  <a:prstClr val="black"/>
                </a:solidFill>
                <a:latin typeface="DM Sans" pitchFamily="2" charset="0"/>
                <a:cs typeface="+mn-cs"/>
              </a:rPr>
              <a:t>USA, France &amp; Brazil</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 1500 women</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66849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65 0 L 0.20364 0 " pathEditMode="relative" ptsTypes="AA">
                                      <p:cBhvr>
                                        <p:cTn id="6" dur="2000" fill="hold"/>
                                        <p:tgtEl>
                                          <p:spTgt spid="5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a:extLst>
              <a:ext uri="{FF2B5EF4-FFF2-40B4-BE49-F238E27FC236}">
                <a16:creationId xmlns:a16="http://schemas.microsoft.com/office/drawing/2014/main" id="{0B75B714-37D0-F801-C9D7-60873098A929}"/>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8090561" y="747282"/>
            <a:ext cx="4101439" cy="501776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BDACC0F3-1C1B-7CA5-0640-A859FCD2DF4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 y="747282"/>
            <a:ext cx="4068410" cy="501776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CD75A5AA-2EE7-EF7F-CC82-E49C74610023}"/>
              </a:ext>
            </a:extLst>
          </p:cNvPr>
          <p:cNvSpPr txBox="1"/>
          <p:nvPr/>
        </p:nvSpPr>
        <p:spPr>
          <a:xfrm>
            <a:off x="8066708" y="2298024"/>
            <a:ext cx="406179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DM Sans" pitchFamily="2" charset="0"/>
                <a:ea typeface="DM Sans" pitchFamily="2" charset="0"/>
                <a:cs typeface="Calibri" panose="020F0502020204030204" pitchFamily="34" charset="0"/>
              </a:rPr>
              <a:t>natural</a:t>
            </a:r>
            <a:endParaRPr kumimoji="0" lang="en-GB" sz="3600" b="0" i="0" u="none" strike="noStrike" kern="1200" cap="none" spc="0" normalizeH="0" baseline="0" noProof="0">
              <a:ln>
                <a:noFill/>
              </a:ln>
              <a:solidFill>
                <a:prstClr val="black">
                  <a:lumMod val="85000"/>
                  <a:lumOff val="15000"/>
                </a:prstClr>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40FC4028-AD18-D405-EB1C-523E05021670}"/>
              </a:ext>
            </a:extLst>
          </p:cNvPr>
          <p:cNvSpPr txBox="1"/>
          <p:nvPr/>
        </p:nvSpPr>
        <p:spPr>
          <a:xfrm>
            <a:off x="-10933" y="2387724"/>
            <a:ext cx="407272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DM Sans" pitchFamily="2" charset="0"/>
                <a:ea typeface="DM Sans" pitchFamily="2" charset="0"/>
                <a:cs typeface="Calibri" panose="020F0502020204030204" pitchFamily="34" charset="0"/>
              </a:rPr>
              <a:t>creamy</a:t>
            </a:r>
            <a:endParaRPr kumimoji="0" lang="en-GB" sz="3600" b="0" i="0" u="none" strike="noStrike" kern="1200" cap="none" spc="0" normalizeH="0" baseline="0" noProof="0">
              <a:ln>
                <a:noFill/>
              </a:ln>
              <a:solidFill>
                <a:prstClr val="black">
                  <a:lumMod val="85000"/>
                  <a:lumOff val="15000"/>
                </a:prstClr>
              </a:solidFill>
              <a:effectLst/>
              <a:uLnTx/>
              <a:uFillTx/>
              <a:latin typeface="Calibri"/>
              <a:ea typeface="+mn-ea"/>
              <a:cs typeface="+mn-cs"/>
            </a:endParaRPr>
          </a:p>
        </p:txBody>
      </p:sp>
      <p:pic>
        <p:nvPicPr>
          <p:cNvPr id="1028" name="Picture 4">
            <a:extLst>
              <a:ext uri="{FF2B5EF4-FFF2-40B4-BE49-F238E27FC236}">
                <a16:creationId xmlns:a16="http://schemas.microsoft.com/office/drawing/2014/main" id="{D899CA59-2161-89E4-5826-9B530B88AF16}"/>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4061792" y="747283"/>
            <a:ext cx="4125281" cy="501776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CACFB84-E3BD-84F9-E8D4-349CC19D2A0B}"/>
              </a:ext>
            </a:extLst>
          </p:cNvPr>
          <p:cNvSpPr txBox="1"/>
          <p:nvPr/>
        </p:nvSpPr>
        <p:spPr>
          <a:xfrm>
            <a:off x="4133891" y="3469764"/>
            <a:ext cx="3924218"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DM Sans" pitchFamily="2" charset="0"/>
                <a:ea typeface="DM Sans" pitchFamily="2" charset="0"/>
                <a:cs typeface="Calibri" panose="020F0502020204030204" pitchFamily="34" charset="0"/>
              </a:rPr>
              <a:t>fresh</a:t>
            </a:r>
            <a:endParaRPr kumimoji="0" lang="en-GB" sz="3600" b="0" i="0" u="none" strike="noStrike" kern="1200" cap="none" spc="0" normalizeH="0" baseline="0" noProof="0">
              <a:ln>
                <a:noFill/>
              </a:ln>
              <a:solidFill>
                <a:prstClr val="black">
                  <a:lumMod val="85000"/>
                  <a:lumOff val="15000"/>
                </a:prstClr>
              </a:solidFill>
              <a:effectLst/>
              <a:uLnTx/>
              <a:uFillTx/>
              <a:latin typeface="Calibri"/>
              <a:ea typeface="+mn-ea"/>
              <a:cs typeface="+mn-cs"/>
            </a:endParaRPr>
          </a:p>
        </p:txBody>
      </p:sp>
      <p:pic>
        <p:nvPicPr>
          <p:cNvPr id="11" name="Picture Placeholder 11">
            <a:extLst>
              <a:ext uri="{FF2B5EF4-FFF2-40B4-BE49-F238E27FC236}">
                <a16:creationId xmlns:a16="http://schemas.microsoft.com/office/drawing/2014/main" id="{C50C4617-D90F-D944-36F6-1D1149E573E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 y="1"/>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noFill/>
        </p:spPr>
      </p:pic>
      <p:sp>
        <p:nvSpPr>
          <p:cNvPr id="12" name="Title 5">
            <a:extLst>
              <a:ext uri="{FF2B5EF4-FFF2-40B4-BE49-F238E27FC236}">
                <a16:creationId xmlns:a16="http://schemas.microsoft.com/office/drawing/2014/main" id="{92F96638-D8EB-2E59-054C-8ABA752D0FC2}"/>
              </a:ext>
            </a:extLst>
          </p:cNvPr>
          <p:cNvSpPr txBox="1">
            <a:spLocks/>
          </p:cNvSpPr>
          <p:nvPr/>
        </p:nvSpPr>
        <p:spPr>
          <a:xfrm>
            <a:off x="302400" y="302400"/>
            <a:ext cx="8660847" cy="837024"/>
          </a:xfrm>
          <a:prstGeom prst="rect">
            <a:avLst/>
          </a:prstGeom>
        </p:spPr>
        <p:txBody>
          <a:bodyPr vert="horz" lIns="0" tIns="0" rIns="0" bIns="0" rtlCol="0" anchor="t">
            <a:spAutoFit/>
          </a:bodyPr>
          <a:lstStyle>
            <a:lvl1pPr algn="l" defTabSz="914400" rtl="0" eaLnBrk="1" latinLnBrk="0" hangingPunct="1">
              <a:lnSpc>
                <a:spcPct val="90000"/>
              </a:lnSpc>
              <a:spcBef>
                <a:spcPct val="0"/>
              </a:spcBef>
              <a:buNone/>
              <a:defRPr sz="3000" kern="1200">
                <a:solidFill>
                  <a:srgbClr val="9138B0"/>
                </a:solidFill>
                <a:latin typeface="+mj-lt"/>
                <a:ea typeface="+mj-ea"/>
                <a:cs typeface="+mj-cs"/>
              </a:defRPr>
            </a:lvl1pPr>
          </a:lstStyle>
          <a:p>
            <a:r>
              <a:rPr lang="en-US" spc="50">
                <a:solidFill>
                  <a:schemeClr val="bg1"/>
                </a:solidFill>
                <a:latin typeface="DM Sans Bold" pitchFamily="2" charset="0"/>
              </a:rPr>
              <a:t>A signature, tailor-made perfume to delight you with a beautiful fragrance on your hair</a:t>
            </a:r>
          </a:p>
        </p:txBody>
      </p:sp>
    </p:spTree>
    <p:extLst>
      <p:ext uri="{BB962C8B-B14F-4D97-AF65-F5344CB8AC3E}">
        <p14:creationId xmlns:p14="http://schemas.microsoft.com/office/powerpoint/2010/main" val="3358567690"/>
      </p:ext>
    </p:extLst>
  </p:cSld>
  <p:clrMapOvr>
    <a:masterClrMapping/>
  </p:clrMapOvr>
  <p:transition spd="slow">
    <p:wip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15" name="Rectangle 14">
            <a:extLst>
              <a:ext uri="{FF2B5EF4-FFF2-40B4-BE49-F238E27FC236}">
                <a16:creationId xmlns:a16="http://schemas.microsoft.com/office/drawing/2014/main" id="{59A2C355-340C-6315-94A5-882BE30D5A5A}"/>
              </a:ext>
            </a:extLst>
          </p:cNvPr>
          <p:cNvSpPr/>
          <p:nvPr/>
        </p:nvSpPr>
        <p:spPr>
          <a:xfrm>
            <a:off x="0" y="2412765"/>
            <a:ext cx="6773875" cy="3204056"/>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aphicFrame>
        <p:nvGraphicFramePr>
          <p:cNvPr id="43" name="Table 42">
            <a:extLst>
              <a:ext uri="{FF2B5EF4-FFF2-40B4-BE49-F238E27FC236}">
                <a16:creationId xmlns:a16="http://schemas.microsoft.com/office/drawing/2014/main" id="{43475009-DA16-0DB3-E605-2CB7EA68C760}"/>
              </a:ext>
            </a:extLst>
          </p:cNvPr>
          <p:cNvGraphicFramePr>
            <a:graphicFrameLocks noGrp="1"/>
          </p:cNvGraphicFramePr>
          <p:nvPr>
            <p:extLst>
              <p:ext uri="{D42A27DB-BD31-4B8C-83A1-F6EECF244321}">
                <p14:modId xmlns:p14="http://schemas.microsoft.com/office/powerpoint/2010/main" val="1302253360"/>
              </p:ext>
            </p:extLst>
          </p:nvPr>
        </p:nvGraphicFramePr>
        <p:xfrm>
          <a:off x="6927507" y="1750965"/>
          <a:ext cx="4854693" cy="3865856"/>
        </p:xfrm>
        <a:graphic>
          <a:graphicData uri="http://schemas.openxmlformats.org/drawingml/2006/table">
            <a:tbl>
              <a:tblPr firstRow="1" bandRow="1">
                <a:tableStyleId>{5C22544A-7EE6-4342-B048-85BDC9FD1C3A}</a:tableStyleId>
              </a:tblPr>
              <a:tblGrid>
                <a:gridCol w="2296881">
                  <a:extLst>
                    <a:ext uri="{9D8B030D-6E8A-4147-A177-3AD203B41FA5}">
                      <a16:colId xmlns:a16="http://schemas.microsoft.com/office/drawing/2014/main" val="1690414276"/>
                    </a:ext>
                  </a:extLst>
                </a:gridCol>
                <a:gridCol w="1278906">
                  <a:extLst>
                    <a:ext uri="{9D8B030D-6E8A-4147-A177-3AD203B41FA5}">
                      <a16:colId xmlns:a16="http://schemas.microsoft.com/office/drawing/2014/main" val="883037571"/>
                    </a:ext>
                  </a:extLst>
                </a:gridCol>
                <a:gridCol w="1278906">
                  <a:extLst>
                    <a:ext uri="{9D8B030D-6E8A-4147-A177-3AD203B41FA5}">
                      <a16:colId xmlns:a16="http://schemas.microsoft.com/office/drawing/2014/main" val="116641133"/>
                    </a:ext>
                  </a:extLst>
                </a:gridCol>
              </a:tblGrid>
              <a:tr h="4071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00" cap="none" spc="0" normalizeH="0" baseline="0" noProof="0">
                          <a:ln>
                            <a:noFill/>
                          </a:ln>
                          <a:solidFill>
                            <a:srgbClr val="9138B0"/>
                          </a:solidFill>
                          <a:effectLst/>
                          <a:uLnTx/>
                          <a:uFillTx/>
                          <a:latin typeface="+mn-lt"/>
                          <a:ea typeface="Roboto Medium"/>
                          <a:cs typeface="+mn-cs"/>
                        </a:rPr>
                        <a:t>From memory, </a:t>
                      </a:r>
                      <a:br>
                        <a:rPr kumimoji="0" lang="en-US" sz="1200" b="1" i="0" u="none" strike="noStrike" kern="100" cap="none" spc="0" normalizeH="0" baseline="0" noProof="0">
                          <a:ln>
                            <a:noFill/>
                          </a:ln>
                          <a:solidFill>
                            <a:srgbClr val="9138B0"/>
                          </a:solidFill>
                          <a:effectLst/>
                          <a:uLnTx/>
                          <a:uFillTx/>
                          <a:latin typeface="+mn-lt"/>
                          <a:ea typeface="Roboto Medium"/>
                          <a:cs typeface="+mn-cs"/>
                        </a:rPr>
                      </a:br>
                      <a:r>
                        <a:rPr kumimoji="0" lang="en-US" sz="1200" b="1" i="0" u="none" strike="noStrike" kern="100" cap="none" spc="0" normalizeH="0" baseline="0" noProof="0">
                          <a:ln>
                            <a:noFill/>
                          </a:ln>
                          <a:solidFill>
                            <a:srgbClr val="9138B0"/>
                          </a:solidFill>
                          <a:effectLst/>
                          <a:uLnTx/>
                          <a:uFillTx/>
                          <a:latin typeface="+mn-lt"/>
                          <a:ea typeface="Roboto Medium"/>
                          <a:cs typeface="+mn-cs"/>
                        </a:rPr>
                        <a:t>shampoo shp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00" cap="none" spc="0" normalizeH="0" baseline="0" noProof="0">
                          <a:ln>
                            <a:noFill/>
                          </a:ln>
                          <a:solidFill>
                            <a:srgbClr val="9138B0"/>
                          </a:solidFill>
                          <a:effectLst/>
                          <a:uLnTx/>
                          <a:uFillTx/>
                          <a:latin typeface="+mn-lt"/>
                          <a:ea typeface="Roboto Medium"/>
                          <a:cs typeface="+mn-cs"/>
                        </a:rPr>
                        <a:t>&amp; conditioner roc</a:t>
                      </a:r>
                    </a:p>
                  </a:txBody>
                  <a:tcPr marT="72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99786B"/>
                          </a:solidFill>
                          <a:effectLst/>
                          <a:uLnTx/>
                          <a:uFillTx/>
                          <a:latin typeface="+mn-lt"/>
                          <a:ea typeface="+mn-ea"/>
                          <a:cs typeface="+mn-cs"/>
                        </a:rPr>
                        <a:t>Golden hair care benchmark</a:t>
                      </a:r>
                    </a:p>
                  </a:txBody>
                  <a:tcPr marT="72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9138B0"/>
                          </a:solidFill>
                          <a:effectLst/>
                          <a:uLnTx/>
                          <a:uFillTx/>
                          <a:latin typeface="+mn-lt"/>
                          <a:ea typeface="+mn-ea"/>
                          <a:cs typeface="+mn-cs"/>
                        </a:rPr>
                        <a:t>U Locks signature fragrance</a:t>
                      </a:r>
                    </a:p>
                  </a:txBody>
                  <a:tcPr marT="72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63753861"/>
                  </a:ext>
                </a:extLst>
              </a:tr>
              <a:tr h="39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Left my hair fresh and clean</a:t>
                      </a:r>
                    </a:p>
                  </a:txBody>
                  <a:tcPr marT="720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35%</a:t>
                      </a:r>
                      <a:endParaRPr lang="en-US" sz="1000"/>
                    </a:p>
                  </a:txBody>
                  <a:tcPr marT="720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44%</a:t>
                      </a:r>
                      <a:endParaRPr lang="en-US" sz="1000"/>
                    </a:p>
                  </a:txBody>
                  <a:tcPr marT="7200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9138B0"/>
                    </a:solidFill>
                  </a:tcPr>
                </a:tc>
                <a:extLst>
                  <a:ext uri="{0D108BD9-81ED-4DB2-BD59-A6C34878D82A}">
                    <a16:rowId xmlns:a16="http://schemas.microsoft.com/office/drawing/2014/main" val="2712229547"/>
                  </a:ext>
                </a:extLst>
              </a:tr>
              <a:tr h="39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00" cap="none" spc="0" normalizeH="0" baseline="0" noProof="0">
                          <a:ln>
                            <a:noFill/>
                          </a:ln>
                          <a:solidFill>
                            <a:srgbClr val="EBCFAF"/>
                          </a:solidFill>
                          <a:effectLst/>
                          <a:uLnTx/>
                          <a:uFillTx/>
                          <a:latin typeface="+mn-lt"/>
                          <a:ea typeface="Roboto Light"/>
                          <a:cs typeface="Roboto Light"/>
                        </a:rPr>
                        <a:t>Was pleasurable to use</a:t>
                      </a:r>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8166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18%</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8166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00" cap="none" spc="0" normalizeH="0" baseline="0" noProof="0">
                          <a:ln>
                            <a:noFill/>
                          </a:ln>
                          <a:solidFill>
                            <a:srgbClr val="EBCFAF"/>
                          </a:solidFill>
                          <a:effectLst/>
                          <a:uLnTx/>
                          <a:uFillTx/>
                          <a:latin typeface="+mn-lt"/>
                          <a:ea typeface="Roboto Light"/>
                          <a:cs typeface="Roboto Light"/>
                        </a:rPr>
                        <a:t>++ 37%</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2862020969"/>
                  </a:ext>
                </a:extLst>
              </a:tr>
              <a:tr h="39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Nourished and moisturized my hair</a:t>
                      </a:r>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28%</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37%</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extLst>
                  <a:ext uri="{0D108BD9-81ED-4DB2-BD59-A6C34878D82A}">
                    <a16:rowId xmlns:a16="http://schemas.microsoft.com/office/drawing/2014/main" val="154049868"/>
                  </a:ext>
                </a:extLst>
              </a:tr>
              <a:tr h="39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Cleaned my hair well</a:t>
                      </a:r>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34%</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35%</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extLst>
                  <a:ext uri="{0D108BD9-81ED-4DB2-BD59-A6C34878D82A}">
                    <a16:rowId xmlns:a16="http://schemas.microsoft.com/office/drawing/2014/main" val="826039081"/>
                  </a:ext>
                </a:extLst>
              </a:tr>
              <a:tr h="39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Boosted my mood</a:t>
                      </a:r>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31%</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29%</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extLst>
                  <a:ext uri="{0D108BD9-81ED-4DB2-BD59-A6C34878D82A}">
                    <a16:rowId xmlns:a16="http://schemas.microsoft.com/office/drawing/2014/main" val="3218181839"/>
                  </a:ext>
                </a:extLst>
              </a:tr>
              <a:tr h="39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Made my hair healthy</a:t>
                      </a:r>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26%</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29%</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extLst>
                  <a:ext uri="{0D108BD9-81ED-4DB2-BD59-A6C34878D82A}">
                    <a16:rowId xmlns:a16="http://schemas.microsoft.com/office/drawing/2014/main" val="1541412703"/>
                  </a:ext>
                </a:extLst>
              </a:tr>
              <a:tr h="39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Made my hair beautiful</a:t>
                      </a:r>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24%</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28%</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extLst>
                  <a:ext uri="{0D108BD9-81ED-4DB2-BD59-A6C34878D82A}">
                    <a16:rowId xmlns:a16="http://schemas.microsoft.com/office/drawing/2014/main" val="480538519"/>
                  </a:ext>
                </a:extLst>
              </a:tr>
              <a:tr h="399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Made my hair soft and smooth</a:t>
                      </a:r>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a:ln>
                            <a:noFill/>
                          </a:ln>
                          <a:solidFill>
                            <a:srgbClr val="EBCFAF"/>
                          </a:solidFill>
                          <a:effectLst/>
                          <a:uLnTx/>
                          <a:uFillTx/>
                          <a:latin typeface="+mn-lt"/>
                          <a:ea typeface="Roboto Light"/>
                          <a:cs typeface="Roboto Light"/>
                        </a:rPr>
                        <a:t>26%</a:t>
                      </a:r>
                      <a:endParaRPr lang="en-US" sz="100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00" cap="none" spc="0" normalizeH="0" baseline="0" noProof="0" dirty="0">
                          <a:ln>
                            <a:noFill/>
                          </a:ln>
                          <a:solidFill>
                            <a:srgbClr val="EBCFAF"/>
                          </a:solidFill>
                          <a:effectLst/>
                          <a:uLnTx/>
                          <a:uFillTx/>
                          <a:latin typeface="+mn-lt"/>
                          <a:ea typeface="Roboto Light"/>
                          <a:cs typeface="Roboto Light"/>
                        </a:rPr>
                        <a:t>28%</a:t>
                      </a:r>
                      <a:endParaRPr lang="en-US" sz="1000" dirty="0"/>
                    </a:p>
                  </a:txBody>
                  <a:tcPr marT="72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38B0"/>
                    </a:solidFill>
                  </a:tcPr>
                </a:tc>
                <a:extLst>
                  <a:ext uri="{0D108BD9-81ED-4DB2-BD59-A6C34878D82A}">
                    <a16:rowId xmlns:a16="http://schemas.microsoft.com/office/drawing/2014/main" val="2194036083"/>
                  </a:ext>
                </a:extLst>
              </a:tr>
            </a:tbl>
          </a:graphicData>
        </a:graphic>
      </p:graphicFrame>
      <p:sp>
        <p:nvSpPr>
          <p:cNvPr id="4" name="Title 3">
            <a:extLst>
              <a:ext uri="{FF2B5EF4-FFF2-40B4-BE49-F238E27FC236}">
                <a16:creationId xmlns:a16="http://schemas.microsoft.com/office/drawing/2014/main" id="{A1CA5B18-404D-CC30-0AF4-7E1A41E72D83}"/>
              </a:ext>
            </a:extLst>
          </p:cNvPr>
          <p:cNvSpPr>
            <a:spLocks noGrp="1"/>
          </p:cNvSpPr>
          <p:nvPr>
            <p:ph type="title"/>
          </p:nvPr>
        </p:nvSpPr>
        <p:spPr>
          <a:xfrm>
            <a:off x="302400" y="302400"/>
            <a:ext cx="11591925" cy="421526"/>
          </a:xfrm>
        </p:spPr>
        <p:txBody>
          <a:bodyPr/>
          <a:lstStyle/>
          <a:p>
            <a:r>
              <a:rPr lang="en-US"/>
              <a:t>U Locks signature fragrance</a:t>
            </a:r>
          </a:p>
        </p:txBody>
      </p:sp>
      <p:pic>
        <p:nvPicPr>
          <p:cNvPr id="51" name="Imagem 11">
            <a:extLst>
              <a:ext uri="{FF2B5EF4-FFF2-40B4-BE49-F238E27FC236}">
                <a16:creationId xmlns:a16="http://schemas.microsoft.com/office/drawing/2014/main" id="{795DBC0F-FAA0-56A2-7EAF-8802F5C9721C}"/>
              </a:ext>
            </a:extLst>
          </p:cNvPr>
          <p:cNvPicPr>
            <a:picLocks/>
          </p:cNvPicPr>
          <p:nvPr/>
        </p:nvPicPr>
        <p:blipFill rotWithShape="1">
          <a:blip r:embed="rId3" cstate="screen">
            <a:extLst>
              <a:ext uri="{28A0092B-C50C-407E-A947-70E740481C1C}">
                <a14:useLocalDpi xmlns:a14="http://schemas.microsoft.com/office/drawing/2010/main"/>
              </a:ext>
            </a:extLst>
          </a:blip>
          <a:srcRect t="-2509"/>
          <a:stretch/>
        </p:blipFill>
        <p:spPr>
          <a:xfrm>
            <a:off x="287999" y="1125119"/>
            <a:ext cx="720000" cy="720000"/>
          </a:xfrm>
          <a:prstGeom prst="rect">
            <a:avLst/>
          </a:prstGeom>
        </p:spPr>
      </p:pic>
      <p:pic>
        <p:nvPicPr>
          <p:cNvPr id="5" name="Graphic 4">
            <a:extLst>
              <a:ext uri="{FF2B5EF4-FFF2-40B4-BE49-F238E27FC236}">
                <a16:creationId xmlns:a16="http://schemas.microsoft.com/office/drawing/2014/main" id="{C9CF9E37-6E1C-4076-C73E-10BCD1477E4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51063" y="289803"/>
            <a:ext cx="1996296" cy="329457"/>
          </a:xfrm>
          <a:prstGeom prst="rect">
            <a:avLst/>
          </a:prstGeom>
        </p:spPr>
      </p:pic>
      <p:sp>
        <p:nvSpPr>
          <p:cNvPr id="3" name="Slide Number Placeholder 1">
            <a:extLst>
              <a:ext uri="{FF2B5EF4-FFF2-40B4-BE49-F238E27FC236}">
                <a16:creationId xmlns:a16="http://schemas.microsoft.com/office/drawing/2014/main" id="{1E572791-BCBA-E537-B4D2-6778AEB0764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base_and_source" descr="base_and_source">
            <a:extLst>
              <a:ext uri="{FF2B5EF4-FFF2-40B4-BE49-F238E27FC236}">
                <a16:creationId xmlns:a16="http://schemas.microsoft.com/office/drawing/2014/main" id="{97E18CAA-3F95-BDEC-166A-5ED03E399AA0}"/>
              </a:ext>
            </a:extLst>
          </p:cNvPr>
          <p:cNvSpPr txBox="1">
            <a:spLocks/>
          </p:cNvSpPr>
          <p:nvPr/>
        </p:nvSpPr>
        <p:spPr>
          <a:xfrm>
            <a:off x="720001" y="6397610"/>
            <a:ext cx="5498484" cy="215444"/>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Body)"/>
                <a:ea typeface="+mn-ea"/>
                <a:cs typeface="+mn-cs"/>
              </a:rPr>
              <a:t>* Proprietary DSM </a:t>
            </a:r>
            <a:r>
              <a:rPr kumimoji="0" lang="en-US" sz="700" b="0" i="0" u="none" strike="noStrike" kern="1200" cap="none" spc="0" normalizeH="0" baseline="0" noProof="0" err="1">
                <a:ln>
                  <a:noFill/>
                </a:ln>
                <a:solidFill>
                  <a:prstClr val="black"/>
                </a:solidFill>
                <a:effectLst/>
                <a:uLnTx/>
                <a:uFillTx/>
                <a:latin typeface="DM Sans (Body)"/>
                <a:ea typeface="+mn-ea"/>
                <a:cs typeface="+mn-cs"/>
              </a:rPr>
              <a:t>Firmenich</a:t>
            </a:r>
            <a:r>
              <a:rPr kumimoji="0" lang="en-US" sz="700" b="0" i="0" u="none" strike="noStrike" kern="1200" cap="none" spc="0" normalizeH="0" baseline="0" noProof="0">
                <a:ln>
                  <a:noFill/>
                </a:ln>
                <a:solidFill>
                  <a:prstClr val="black"/>
                </a:solidFill>
                <a:effectLst/>
                <a:uLnTx/>
                <a:uFillTx/>
                <a:latin typeface="DM Sans (Body)"/>
                <a:ea typeface="+mn-ea"/>
                <a:cs typeface="+mn-cs"/>
              </a:rPr>
              <a:t> fragrance test - February 2023 - USA – women with curly/coily hair (18-55yo)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Body)"/>
                <a:ea typeface="+mn-ea"/>
                <a:cs typeface="+mn-cs"/>
              </a:rPr>
              <a:t>Significant differences: +++/××× @99%, ++/×× @95%, +/× @90%, ° @80%</a:t>
            </a:r>
          </a:p>
        </p:txBody>
      </p:sp>
      <p:sp>
        <p:nvSpPr>
          <p:cNvPr id="7" name="Rectangle 6">
            <a:extLst>
              <a:ext uri="{FF2B5EF4-FFF2-40B4-BE49-F238E27FC236}">
                <a16:creationId xmlns:a16="http://schemas.microsoft.com/office/drawing/2014/main" id="{26215A10-2536-A34C-C506-62A309BD8013}"/>
              </a:ext>
            </a:extLst>
          </p:cNvPr>
          <p:cNvSpPr/>
          <p:nvPr/>
        </p:nvSpPr>
        <p:spPr>
          <a:xfrm>
            <a:off x="1113516" y="1241179"/>
            <a:ext cx="4409459" cy="553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8166D"/>
                </a:solidFill>
                <a:effectLst/>
                <a:uLnTx/>
                <a:uFillTx/>
                <a:latin typeface="DM Sans"/>
                <a:ea typeface="+mn-ea"/>
                <a:cs typeface="+mn-cs"/>
              </a:rPr>
              <a:t>Tested &amp; loved by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8166D"/>
                </a:solidFill>
                <a:effectLst/>
                <a:uLnTx/>
                <a:uFillTx/>
                <a:latin typeface="DM Sans"/>
                <a:ea typeface="+mn-ea"/>
                <a:cs typeface="+mn-cs"/>
              </a:rPr>
              <a:t>coily &amp; curly consumers*</a:t>
            </a:r>
          </a:p>
        </p:txBody>
      </p:sp>
      <p:graphicFrame>
        <p:nvGraphicFramePr>
          <p:cNvPr id="9" name="Chart 8">
            <a:extLst>
              <a:ext uri="{FF2B5EF4-FFF2-40B4-BE49-F238E27FC236}">
                <a16:creationId xmlns:a16="http://schemas.microsoft.com/office/drawing/2014/main" id="{1CD16C31-30F4-9FD9-68A5-CC8BA4111255}"/>
              </a:ext>
            </a:extLst>
          </p:cNvPr>
          <p:cNvGraphicFramePr/>
          <p:nvPr>
            <p:extLst>
              <p:ext uri="{D42A27DB-BD31-4B8C-83A1-F6EECF244321}">
                <p14:modId xmlns:p14="http://schemas.microsoft.com/office/powerpoint/2010/main" val="904341162"/>
              </p:ext>
            </p:extLst>
          </p:nvPr>
        </p:nvGraphicFramePr>
        <p:xfrm>
          <a:off x="1007999" y="2575965"/>
          <a:ext cx="4751577" cy="3268879"/>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9">
            <a:extLst>
              <a:ext uri="{FF2B5EF4-FFF2-40B4-BE49-F238E27FC236}">
                <a16:creationId xmlns:a16="http://schemas.microsoft.com/office/drawing/2014/main" id="{95AA13DE-4888-BC8E-9937-127A2797D4EF}"/>
              </a:ext>
            </a:extLst>
          </p:cNvPr>
          <p:cNvSpPr txBox="1"/>
          <p:nvPr/>
        </p:nvSpPr>
        <p:spPr>
          <a:xfrm>
            <a:off x="5109323" y="3502718"/>
            <a:ext cx="1547509" cy="430887"/>
          </a:xfrm>
          <a:prstGeom prst="rect">
            <a:avLst/>
          </a:prstGeom>
          <a:noFill/>
        </p:spPr>
        <p:txBody>
          <a:bodyPr wrap="square" rtlCol="0">
            <a:spAutoFit/>
          </a:bodyPr>
          <a:lstStyle/>
          <a:p>
            <a:r>
              <a:rPr lang="fr-FR" sz="1100" b="1">
                <a:solidFill>
                  <a:srgbClr val="9138B0"/>
                </a:solidFill>
              </a:rPr>
              <a:t>U Locks hair range signature fragrance</a:t>
            </a:r>
          </a:p>
        </p:txBody>
      </p:sp>
      <p:sp>
        <p:nvSpPr>
          <p:cNvPr id="11" name="TextBox 10">
            <a:extLst>
              <a:ext uri="{FF2B5EF4-FFF2-40B4-BE49-F238E27FC236}">
                <a16:creationId xmlns:a16="http://schemas.microsoft.com/office/drawing/2014/main" id="{CA41E54A-603D-863F-0A4A-2C3D462B7552}"/>
              </a:ext>
            </a:extLst>
          </p:cNvPr>
          <p:cNvSpPr txBox="1"/>
          <p:nvPr/>
        </p:nvSpPr>
        <p:spPr>
          <a:xfrm>
            <a:off x="5109323" y="4001984"/>
            <a:ext cx="1447801" cy="430887"/>
          </a:xfrm>
          <a:prstGeom prst="rect">
            <a:avLst/>
          </a:prstGeom>
          <a:noFill/>
        </p:spPr>
        <p:txBody>
          <a:bodyPr wrap="square" rtlCol="0">
            <a:spAutoFit/>
          </a:bodyPr>
          <a:lstStyle/>
          <a:p>
            <a:r>
              <a:rPr lang="fr-FR" sz="1100" b="1">
                <a:solidFill>
                  <a:srgbClr val="B29A90"/>
                </a:solidFill>
              </a:rPr>
              <a:t>Golden </a:t>
            </a:r>
            <a:r>
              <a:rPr lang="fr-FR" sz="1100" b="1" err="1">
                <a:solidFill>
                  <a:srgbClr val="B29A90"/>
                </a:solidFill>
              </a:rPr>
              <a:t>hair</a:t>
            </a:r>
            <a:r>
              <a:rPr lang="fr-FR" sz="1100" b="1">
                <a:solidFill>
                  <a:srgbClr val="B29A90"/>
                </a:solidFill>
              </a:rPr>
              <a:t> care </a:t>
            </a:r>
          </a:p>
          <a:p>
            <a:r>
              <a:rPr lang="fr-FR" sz="1100" b="1">
                <a:solidFill>
                  <a:srgbClr val="B29A90"/>
                </a:solidFill>
              </a:rPr>
              <a:t>benchmark</a:t>
            </a:r>
          </a:p>
        </p:txBody>
      </p:sp>
      <p:sp>
        <p:nvSpPr>
          <p:cNvPr id="12" name="TextBox 11">
            <a:extLst>
              <a:ext uri="{FF2B5EF4-FFF2-40B4-BE49-F238E27FC236}">
                <a16:creationId xmlns:a16="http://schemas.microsoft.com/office/drawing/2014/main" id="{8A42E8FA-A581-3C8E-8C8E-F7B57D74358A}"/>
              </a:ext>
            </a:extLst>
          </p:cNvPr>
          <p:cNvSpPr txBox="1"/>
          <p:nvPr/>
        </p:nvSpPr>
        <p:spPr>
          <a:xfrm rot="16200000">
            <a:off x="-503776" y="3845517"/>
            <a:ext cx="2282272" cy="338554"/>
          </a:xfrm>
          <a:prstGeom prst="rect">
            <a:avLst/>
          </a:prstGeom>
          <a:noFill/>
        </p:spPr>
        <p:txBody>
          <a:bodyPr wrap="square" rtlCol="0">
            <a:spAutoFit/>
          </a:bodyPr>
          <a:lstStyle/>
          <a:p>
            <a:pPr algn="ctr"/>
            <a:r>
              <a:rPr lang="fr-FR" sz="1600" b="1"/>
              <a:t>Fragrance Liking</a:t>
            </a:r>
          </a:p>
        </p:txBody>
      </p:sp>
      <p:sp>
        <p:nvSpPr>
          <p:cNvPr id="2" name="TextBox 1">
            <a:extLst>
              <a:ext uri="{FF2B5EF4-FFF2-40B4-BE49-F238E27FC236}">
                <a16:creationId xmlns:a16="http://schemas.microsoft.com/office/drawing/2014/main" id="{9143970B-B777-9791-5A50-69F91DD9F646}"/>
              </a:ext>
            </a:extLst>
          </p:cNvPr>
          <p:cNvSpPr txBox="1"/>
          <p:nvPr/>
        </p:nvSpPr>
        <p:spPr>
          <a:xfrm>
            <a:off x="1314449" y="4950840"/>
            <a:ext cx="1547509" cy="400110"/>
          </a:xfrm>
          <a:prstGeom prst="rect">
            <a:avLst/>
          </a:prstGeom>
          <a:noFill/>
        </p:spPr>
        <p:txBody>
          <a:bodyPr wrap="square" rtlCol="0">
            <a:spAutoFit/>
          </a:bodyPr>
          <a:lstStyle/>
          <a:p>
            <a:pPr algn="ctr"/>
            <a:r>
              <a:rPr lang="fr-FR" sz="1000" b="1"/>
              <a:t>Neat</a:t>
            </a:r>
          </a:p>
          <a:p>
            <a:pPr algn="ctr"/>
            <a:r>
              <a:rPr lang="fr-FR" sz="1000" b="1"/>
              <a:t>SHP</a:t>
            </a:r>
          </a:p>
        </p:txBody>
      </p:sp>
      <p:sp>
        <p:nvSpPr>
          <p:cNvPr id="8" name="TextBox 7">
            <a:extLst>
              <a:ext uri="{FF2B5EF4-FFF2-40B4-BE49-F238E27FC236}">
                <a16:creationId xmlns:a16="http://schemas.microsoft.com/office/drawing/2014/main" id="{EB795436-2C88-862F-1829-79A535090379}"/>
              </a:ext>
            </a:extLst>
          </p:cNvPr>
          <p:cNvSpPr txBox="1"/>
          <p:nvPr/>
        </p:nvSpPr>
        <p:spPr>
          <a:xfrm>
            <a:off x="2715168" y="4950840"/>
            <a:ext cx="1547509" cy="400110"/>
          </a:xfrm>
          <a:prstGeom prst="rect">
            <a:avLst/>
          </a:prstGeom>
          <a:noFill/>
        </p:spPr>
        <p:txBody>
          <a:bodyPr wrap="square" rtlCol="0">
            <a:spAutoFit/>
          </a:bodyPr>
          <a:lstStyle/>
          <a:p>
            <a:pPr algn="ctr"/>
            <a:r>
              <a:rPr lang="fr-FR" sz="1000" b="1"/>
              <a:t>During wash</a:t>
            </a:r>
          </a:p>
          <a:p>
            <a:pPr algn="ctr"/>
            <a:r>
              <a:rPr lang="fr-FR" sz="1000" b="1"/>
              <a:t>SHP</a:t>
            </a:r>
          </a:p>
        </p:txBody>
      </p:sp>
      <p:sp>
        <p:nvSpPr>
          <p:cNvPr id="17" name="TextBox 16">
            <a:extLst>
              <a:ext uri="{FF2B5EF4-FFF2-40B4-BE49-F238E27FC236}">
                <a16:creationId xmlns:a16="http://schemas.microsoft.com/office/drawing/2014/main" id="{E5278BC7-34C3-BF40-50BF-83C450F64C9B}"/>
              </a:ext>
            </a:extLst>
          </p:cNvPr>
          <p:cNvSpPr txBox="1"/>
          <p:nvPr/>
        </p:nvSpPr>
        <p:spPr>
          <a:xfrm>
            <a:off x="4123839" y="4950840"/>
            <a:ext cx="1547509" cy="400110"/>
          </a:xfrm>
          <a:prstGeom prst="rect">
            <a:avLst/>
          </a:prstGeom>
          <a:noFill/>
        </p:spPr>
        <p:txBody>
          <a:bodyPr wrap="square" rtlCol="0">
            <a:spAutoFit/>
          </a:bodyPr>
          <a:lstStyle/>
          <a:p>
            <a:pPr algn="ctr"/>
            <a:r>
              <a:rPr lang="fr-FR" sz="1000" b="1"/>
              <a:t>Later on</a:t>
            </a:r>
          </a:p>
          <a:p>
            <a:pPr algn="ctr"/>
            <a:r>
              <a:rPr lang="fr-FR" sz="1000" b="1"/>
              <a:t>SHP + ROC</a:t>
            </a:r>
          </a:p>
        </p:txBody>
      </p:sp>
      <p:sp>
        <p:nvSpPr>
          <p:cNvPr id="23" name="Oval 22">
            <a:extLst>
              <a:ext uri="{FF2B5EF4-FFF2-40B4-BE49-F238E27FC236}">
                <a16:creationId xmlns:a16="http://schemas.microsoft.com/office/drawing/2014/main" id="{245F6BF5-DFD9-1EA9-EB81-F4DE21AC43B1}"/>
              </a:ext>
            </a:extLst>
          </p:cNvPr>
          <p:cNvSpPr/>
          <p:nvPr/>
        </p:nvSpPr>
        <p:spPr>
          <a:xfrm>
            <a:off x="3439712" y="3484016"/>
            <a:ext cx="98420" cy="100560"/>
          </a:xfrm>
          <a:prstGeom prst="ellipse">
            <a:avLst/>
          </a:prstGeom>
          <a:solidFill>
            <a:srgbClr val="8241A8"/>
          </a:solidFill>
          <a:ln>
            <a:solidFill>
              <a:srgbClr val="8241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Oval 23">
            <a:extLst>
              <a:ext uri="{FF2B5EF4-FFF2-40B4-BE49-F238E27FC236}">
                <a16:creationId xmlns:a16="http://schemas.microsoft.com/office/drawing/2014/main" id="{3363C0AB-3BE4-1371-6E18-A9A6815AE417}"/>
              </a:ext>
            </a:extLst>
          </p:cNvPr>
          <p:cNvSpPr/>
          <p:nvPr/>
        </p:nvSpPr>
        <p:spPr>
          <a:xfrm>
            <a:off x="4848383" y="3699459"/>
            <a:ext cx="98420" cy="100560"/>
          </a:xfrm>
          <a:prstGeom prst="ellipse">
            <a:avLst/>
          </a:prstGeom>
          <a:solidFill>
            <a:srgbClr val="8241A8"/>
          </a:solidFill>
          <a:ln>
            <a:solidFill>
              <a:srgbClr val="8241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Oval 24">
            <a:extLst>
              <a:ext uri="{FF2B5EF4-FFF2-40B4-BE49-F238E27FC236}">
                <a16:creationId xmlns:a16="http://schemas.microsoft.com/office/drawing/2014/main" id="{4E02C8F2-0500-F813-09AD-BE9139429409}"/>
              </a:ext>
            </a:extLst>
          </p:cNvPr>
          <p:cNvSpPr/>
          <p:nvPr/>
        </p:nvSpPr>
        <p:spPr>
          <a:xfrm>
            <a:off x="2038993" y="3429000"/>
            <a:ext cx="98420" cy="100560"/>
          </a:xfrm>
          <a:prstGeom prst="ellipse">
            <a:avLst/>
          </a:prstGeom>
          <a:solidFill>
            <a:srgbClr val="8241A8"/>
          </a:solidFill>
          <a:ln>
            <a:solidFill>
              <a:srgbClr val="8241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97081756"/>
      </p:ext>
    </p:extLst>
  </p:cSld>
  <p:clrMapOvr>
    <a:masterClrMapping/>
  </p:clrMapOvr>
  <p:transition spd="slow">
    <p:wip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13" name="Picture Placeholder 12" descr="A tree trunk with a heart carved in it&#10;&#10;Description automatically generated">
            <a:extLst>
              <a:ext uri="{FF2B5EF4-FFF2-40B4-BE49-F238E27FC236}">
                <a16:creationId xmlns:a16="http://schemas.microsoft.com/office/drawing/2014/main" id="{944A2AF8-2554-8DBD-0D39-5693DB6B9D20}"/>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p:blipFill>
        <p:spPr>
          <a:xfrm>
            <a:off x="6096000" y="2"/>
            <a:ext cx="6096000" cy="6857998"/>
          </a:xfrm>
        </p:spPr>
      </p:pic>
      <p:sp>
        <p:nvSpPr>
          <p:cNvPr id="14" name="Oval 13">
            <a:extLst>
              <a:ext uri="{FF2B5EF4-FFF2-40B4-BE49-F238E27FC236}">
                <a16:creationId xmlns:a16="http://schemas.microsoft.com/office/drawing/2014/main" id="{8FB2897B-9F42-0B47-1D26-D442F02B9054}"/>
              </a:ext>
            </a:extLst>
          </p:cNvPr>
          <p:cNvSpPr/>
          <p:nvPr/>
        </p:nvSpPr>
        <p:spPr>
          <a:xfrm>
            <a:off x="6161319" y="51877"/>
            <a:ext cx="3077439" cy="3822305"/>
          </a:xfrm>
          <a:prstGeom prst="ellipse">
            <a:avLst/>
          </a:prstGeom>
          <a:gradFill flip="none" rotWithShape="1">
            <a:gsLst>
              <a:gs pos="38000">
                <a:schemeClr val="bg1">
                  <a:alpha val="50000"/>
                </a:schemeClr>
              </a:gs>
              <a:gs pos="100000">
                <a:schemeClr val="bg1">
                  <a:alpha val="0"/>
                </a:schemeClr>
              </a:gs>
            </a:gsLst>
            <a:path path="shap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Title 5">
            <a:extLst>
              <a:ext uri="{FF2B5EF4-FFF2-40B4-BE49-F238E27FC236}">
                <a16:creationId xmlns:a16="http://schemas.microsoft.com/office/drawing/2014/main" id="{B918087F-AC9D-21B9-753C-7EC70E1367E0}"/>
              </a:ext>
            </a:extLst>
          </p:cNvPr>
          <p:cNvSpPr>
            <a:spLocks noGrp="1"/>
          </p:cNvSpPr>
          <p:nvPr>
            <p:ph type="title"/>
          </p:nvPr>
        </p:nvSpPr>
        <p:spPr/>
        <p:txBody>
          <a:bodyPr/>
          <a:lstStyle/>
          <a:p>
            <a:r>
              <a:rPr lang="en-US"/>
              <a:t>U Locks signature fragrance</a:t>
            </a:r>
          </a:p>
        </p:txBody>
      </p:sp>
      <p:sp>
        <p:nvSpPr>
          <p:cNvPr id="10" name="Slide Number Placeholder 1">
            <a:extLst>
              <a:ext uri="{FF2B5EF4-FFF2-40B4-BE49-F238E27FC236}">
                <a16:creationId xmlns:a16="http://schemas.microsoft.com/office/drawing/2014/main" id="{8E8248CE-C897-E80B-5841-2EFD2E5A86E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27" name="Graphic 26">
            <a:extLst>
              <a:ext uri="{FF2B5EF4-FFF2-40B4-BE49-F238E27FC236}">
                <a16:creationId xmlns:a16="http://schemas.microsoft.com/office/drawing/2014/main" id="{D5452A2E-86B3-0AFC-DCDD-2A519384203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51063" y="289803"/>
            <a:ext cx="1994400" cy="329144"/>
          </a:xfrm>
          <a:prstGeom prst="rect">
            <a:avLst/>
          </a:prstGeom>
        </p:spPr>
      </p:pic>
      <p:grpSp>
        <p:nvGrpSpPr>
          <p:cNvPr id="20" name="Group 19">
            <a:extLst>
              <a:ext uri="{FF2B5EF4-FFF2-40B4-BE49-F238E27FC236}">
                <a16:creationId xmlns:a16="http://schemas.microsoft.com/office/drawing/2014/main" id="{304029A1-CFB6-D188-92F3-8C458CA05E3E}"/>
              </a:ext>
            </a:extLst>
          </p:cNvPr>
          <p:cNvGrpSpPr/>
          <p:nvPr/>
        </p:nvGrpSpPr>
        <p:grpSpPr>
          <a:xfrm>
            <a:off x="287999" y="4520227"/>
            <a:ext cx="3789095" cy="1781930"/>
            <a:chOff x="6353354" y="4162686"/>
            <a:chExt cx="3789095" cy="1959675"/>
          </a:xfrm>
        </p:grpSpPr>
        <p:graphicFrame>
          <p:nvGraphicFramePr>
            <p:cNvPr id="4" name="Chart 3">
              <a:extLst>
                <a:ext uri="{FF2B5EF4-FFF2-40B4-BE49-F238E27FC236}">
                  <a16:creationId xmlns:a16="http://schemas.microsoft.com/office/drawing/2014/main" id="{5B7C7578-5EFD-E956-B069-4EC1EB8222C8}"/>
                </a:ext>
              </a:extLst>
            </p:cNvPr>
            <p:cNvGraphicFramePr>
              <a:graphicFrameLocks/>
            </p:cNvGraphicFramePr>
            <p:nvPr>
              <p:extLst>
                <p:ext uri="{D42A27DB-BD31-4B8C-83A1-F6EECF244321}">
                  <p14:modId xmlns:p14="http://schemas.microsoft.com/office/powerpoint/2010/main" val="3980639119"/>
                </p:ext>
              </p:extLst>
            </p:nvPr>
          </p:nvGraphicFramePr>
          <p:xfrm>
            <a:off x="6353354" y="4366875"/>
            <a:ext cx="3789095" cy="1755486"/>
          </p:xfrm>
          <a:graphic>
            <a:graphicData uri="http://schemas.openxmlformats.org/drawingml/2006/chart">
              <c:chart xmlns:c="http://schemas.openxmlformats.org/drawingml/2006/chart" xmlns:r="http://schemas.openxmlformats.org/officeDocument/2006/relationships" r:id="rId6"/>
            </a:graphicData>
          </a:graphic>
        </p:graphicFrame>
        <p:sp>
          <p:nvSpPr>
            <p:cNvPr id="42" name="Rectangle 41">
              <a:extLst>
                <a:ext uri="{FF2B5EF4-FFF2-40B4-BE49-F238E27FC236}">
                  <a16:creationId xmlns:a16="http://schemas.microsoft.com/office/drawing/2014/main" id="{AF8BFDF8-F313-F2D2-5ACE-7B47A8E40DB6}"/>
                </a:ext>
              </a:extLst>
            </p:cNvPr>
            <p:cNvSpPr/>
            <p:nvPr/>
          </p:nvSpPr>
          <p:spPr>
            <a:xfrm>
              <a:off x="6949476" y="4162686"/>
              <a:ext cx="992589"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BD69D7"/>
                  </a:solidFill>
                  <a:effectLst/>
                  <a:uLnTx/>
                  <a:uFillTx/>
                  <a:latin typeface="DM Sans (Body)"/>
                  <a:ea typeface="+mn-ea"/>
                  <a:cs typeface="+mn-cs"/>
                </a:rPr>
                <a:t>6.39</a:t>
              </a:r>
            </a:p>
          </p:txBody>
        </p:sp>
        <p:sp>
          <p:nvSpPr>
            <p:cNvPr id="46" name="Rectangle 45">
              <a:extLst>
                <a:ext uri="{FF2B5EF4-FFF2-40B4-BE49-F238E27FC236}">
                  <a16:creationId xmlns:a16="http://schemas.microsoft.com/office/drawing/2014/main" id="{01D13536-D76E-5B01-044F-1A4D891E535A}"/>
                </a:ext>
              </a:extLst>
            </p:cNvPr>
            <p:cNvSpPr/>
            <p:nvPr/>
          </p:nvSpPr>
          <p:spPr>
            <a:xfrm>
              <a:off x="7831135" y="4162686"/>
              <a:ext cx="992589"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BD69D7"/>
                  </a:solidFill>
                  <a:effectLst/>
                  <a:uLnTx/>
                  <a:uFillTx/>
                  <a:latin typeface="DM Sans (Body)"/>
                  <a:ea typeface="+mn-ea"/>
                  <a:cs typeface="+mn-cs"/>
                </a:rPr>
                <a:t>6.43</a:t>
              </a:r>
            </a:p>
          </p:txBody>
        </p:sp>
      </p:grpSp>
      <p:sp>
        <p:nvSpPr>
          <p:cNvPr id="55" name="Rectangle 54">
            <a:extLst>
              <a:ext uri="{FF2B5EF4-FFF2-40B4-BE49-F238E27FC236}">
                <a16:creationId xmlns:a16="http://schemas.microsoft.com/office/drawing/2014/main" id="{C0254257-FF41-083D-1E5B-8C23462E6A00}"/>
              </a:ext>
            </a:extLst>
          </p:cNvPr>
          <p:cNvSpPr/>
          <p:nvPr/>
        </p:nvSpPr>
        <p:spPr>
          <a:xfrm>
            <a:off x="302399" y="4008193"/>
            <a:ext cx="5695343" cy="466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a:ln>
                  <a:noFill/>
                </a:ln>
                <a:solidFill>
                  <a:srgbClr val="58166D"/>
                </a:solidFill>
                <a:effectLst/>
                <a:uLnTx/>
                <a:uFillTx/>
                <a:latin typeface="DM Sans"/>
                <a:ea typeface="+mn-ea"/>
                <a:cs typeface="+mn-cs"/>
              </a:rPr>
              <a:t>Sensory test </a:t>
            </a:r>
            <a:r>
              <a:rPr kumimoji="0" lang="en-US" sz="1600" b="0" i="0" u="none" strike="noStrike" kern="1200" cap="none" spc="0" normalizeH="0" baseline="0" noProof="0">
                <a:ln>
                  <a:noFill/>
                </a:ln>
                <a:solidFill>
                  <a:srgbClr val="58166D"/>
                </a:solidFill>
                <a:effectLst/>
                <a:uLnTx/>
                <a:uFillTx/>
                <a:latin typeface="DM Sans"/>
                <a:ea typeface="+mn-ea"/>
                <a:cs typeface="+mn-cs"/>
              </a:rPr>
              <a:t>– Fragrance lasts for 7 days</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Fragrance intensity after 7 days remains as high as day 1 with the refreshing routine***</a:t>
            </a:r>
            <a:endParaRPr kumimoji="0" lang="en-US" sz="1400" b="0" i="0" u="none" strike="noStrike" kern="1200" cap="none" spc="0" normalizeH="0" baseline="0" noProof="0">
              <a:ln>
                <a:noFill/>
              </a:ln>
              <a:solidFill>
                <a:srgbClr val="8041A1"/>
              </a:solidFill>
              <a:effectLst/>
              <a:uLnTx/>
              <a:uFillTx/>
              <a:latin typeface="DM Sans"/>
              <a:ea typeface="+mn-ea"/>
              <a:cs typeface="+mn-cs"/>
            </a:endParaRPr>
          </a:p>
        </p:txBody>
      </p:sp>
      <p:grpSp>
        <p:nvGrpSpPr>
          <p:cNvPr id="15" name="Group 14">
            <a:extLst>
              <a:ext uri="{FF2B5EF4-FFF2-40B4-BE49-F238E27FC236}">
                <a16:creationId xmlns:a16="http://schemas.microsoft.com/office/drawing/2014/main" id="{0C30D30E-EC2C-70A1-9F1B-A9127F83CB5B}"/>
              </a:ext>
            </a:extLst>
          </p:cNvPr>
          <p:cNvGrpSpPr/>
          <p:nvPr/>
        </p:nvGrpSpPr>
        <p:grpSpPr>
          <a:xfrm>
            <a:off x="302398" y="1080000"/>
            <a:ext cx="5858921" cy="1816115"/>
            <a:chOff x="302398" y="1027776"/>
            <a:chExt cx="5858921" cy="1816115"/>
          </a:xfrm>
        </p:grpSpPr>
        <p:pic>
          <p:nvPicPr>
            <p:cNvPr id="8" name="Graphic 7">
              <a:extLst>
                <a:ext uri="{FF2B5EF4-FFF2-40B4-BE49-F238E27FC236}">
                  <a16:creationId xmlns:a16="http://schemas.microsoft.com/office/drawing/2014/main" id="{023A7E28-E57C-C0E7-F943-DFC7A02E531F}"/>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302400" y="1573614"/>
              <a:ext cx="3592504" cy="1270277"/>
            </a:xfrm>
            <a:prstGeom prst="rect">
              <a:avLst/>
            </a:prstGeom>
          </p:spPr>
        </p:pic>
        <p:sp>
          <p:nvSpPr>
            <p:cNvPr id="52" name="Rectangle 51">
              <a:extLst>
                <a:ext uri="{FF2B5EF4-FFF2-40B4-BE49-F238E27FC236}">
                  <a16:creationId xmlns:a16="http://schemas.microsoft.com/office/drawing/2014/main" id="{01DD81C4-A661-302F-D097-5D27C800952D}"/>
                </a:ext>
              </a:extLst>
            </p:cNvPr>
            <p:cNvSpPr/>
            <p:nvPr/>
          </p:nvSpPr>
          <p:spPr>
            <a:xfrm>
              <a:off x="302398" y="1027776"/>
              <a:ext cx="5858921" cy="466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err="1">
                  <a:ln>
                    <a:noFill/>
                  </a:ln>
                  <a:solidFill>
                    <a:srgbClr val="58166D"/>
                  </a:solidFill>
                  <a:effectLst/>
                  <a:uLnTx/>
                  <a:uFillTx/>
                  <a:latin typeface="DM Sans"/>
                  <a:ea typeface="+mn-ea"/>
                  <a:cs typeface="+mn-cs"/>
                </a:rPr>
                <a:t>LockScent</a:t>
              </a:r>
              <a:r>
                <a:rPr kumimoji="0" lang="en-US" sz="1600" b="1" i="0" u="none" strike="noStrike" kern="1200" cap="none" spc="0" normalizeH="0" baseline="30000" noProof="0">
                  <a:ln>
                    <a:noFill/>
                  </a:ln>
                  <a:solidFill>
                    <a:srgbClr val="58166D"/>
                  </a:solidFill>
                  <a:effectLst/>
                  <a:uLnTx/>
                  <a:uFillTx/>
                  <a:latin typeface="DM Sans"/>
                  <a:ea typeface="+mn-ea"/>
                  <a:cs typeface="+mn-cs"/>
                </a:rPr>
                <a:t>™</a:t>
              </a:r>
              <a:r>
                <a:rPr kumimoji="0" lang="en-US" sz="1600" b="1" i="0" u="none" strike="noStrike" kern="1200" cap="none" spc="0" normalizeH="0" baseline="0" noProof="0">
                  <a:ln>
                    <a:noFill/>
                  </a:ln>
                  <a:solidFill>
                    <a:srgbClr val="58166D"/>
                  </a:solidFill>
                  <a:effectLst/>
                  <a:uLnTx/>
                  <a:uFillTx/>
                  <a:latin typeface="DM Sans"/>
                  <a:ea typeface="+mn-ea"/>
                  <a:cs typeface="+mn-cs"/>
                </a:rPr>
                <a:t> technology</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Fragrance technology bonding* with hair keratin to enjoy your hair care fragrance for days</a:t>
              </a:r>
              <a:endParaRPr kumimoji="0" lang="en-US" sz="14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6" name="Group 15">
            <a:extLst>
              <a:ext uri="{FF2B5EF4-FFF2-40B4-BE49-F238E27FC236}">
                <a16:creationId xmlns:a16="http://schemas.microsoft.com/office/drawing/2014/main" id="{C8D53F12-6CDA-77A3-2B24-4660AA5B2C40}"/>
              </a:ext>
            </a:extLst>
          </p:cNvPr>
          <p:cNvGrpSpPr/>
          <p:nvPr/>
        </p:nvGrpSpPr>
        <p:grpSpPr>
          <a:xfrm>
            <a:off x="6487865" y="945661"/>
            <a:ext cx="3503038" cy="2965444"/>
            <a:chOff x="6487865" y="1126019"/>
            <a:chExt cx="3503038" cy="2965444"/>
          </a:xfrm>
        </p:grpSpPr>
        <p:grpSp>
          <p:nvGrpSpPr>
            <p:cNvPr id="21" name="Group 20">
              <a:extLst>
                <a:ext uri="{FF2B5EF4-FFF2-40B4-BE49-F238E27FC236}">
                  <a16:creationId xmlns:a16="http://schemas.microsoft.com/office/drawing/2014/main" id="{FE3AF6EB-94EC-DC89-5569-CA2594372BB0}"/>
                </a:ext>
              </a:extLst>
            </p:cNvPr>
            <p:cNvGrpSpPr/>
            <p:nvPr/>
          </p:nvGrpSpPr>
          <p:grpSpPr>
            <a:xfrm>
              <a:off x="6898603" y="2035666"/>
              <a:ext cx="2323331" cy="646331"/>
              <a:chOff x="698737" y="2035666"/>
              <a:chExt cx="2323331" cy="646331"/>
            </a:xfrm>
          </p:grpSpPr>
          <p:pic>
            <p:nvPicPr>
              <p:cNvPr id="66" name="Picture 2" descr="Biodegradable - Free ecology and environment icons">
                <a:extLst>
                  <a:ext uri="{FF2B5EF4-FFF2-40B4-BE49-F238E27FC236}">
                    <a16:creationId xmlns:a16="http://schemas.microsoft.com/office/drawing/2014/main" id="{6EEB52D3-E282-751B-7141-3691725C30FA}"/>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98737" y="2189393"/>
                <a:ext cx="338878" cy="338878"/>
              </a:xfrm>
              <a:prstGeom prst="rect">
                <a:avLst/>
              </a:prstGeom>
              <a:noFill/>
              <a:extLst>
                <a:ext uri="{909E8E84-426E-40DD-AFC4-6F175D3DCCD1}">
                  <a14:hiddenFill xmlns:a14="http://schemas.microsoft.com/office/drawing/2010/main">
                    <a:solidFill>
                      <a:srgbClr val="FFFFFF"/>
                    </a:solidFill>
                  </a14:hiddenFill>
                </a:ext>
              </a:extLst>
            </p:spPr>
          </p:pic>
          <p:sp>
            <p:nvSpPr>
              <p:cNvPr id="67" name="TextBox 66">
                <a:extLst>
                  <a:ext uri="{FF2B5EF4-FFF2-40B4-BE49-F238E27FC236}">
                    <a16:creationId xmlns:a16="http://schemas.microsoft.com/office/drawing/2014/main" id="{4D755C1C-0C14-D73C-1D53-6679FF49CF07}"/>
                  </a:ext>
                </a:extLst>
              </p:cNvPr>
              <p:cNvSpPr txBox="1"/>
              <p:nvPr/>
            </p:nvSpPr>
            <p:spPr>
              <a:xfrm>
                <a:off x="1113517" y="2035666"/>
                <a:ext cx="1908551" cy="64633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Highly biodegradable fragrance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&gt;97%</a:t>
                </a:r>
              </a:p>
            </p:txBody>
          </p:sp>
        </p:grpSp>
        <p:grpSp>
          <p:nvGrpSpPr>
            <p:cNvPr id="22" name="Group 21">
              <a:extLst>
                <a:ext uri="{FF2B5EF4-FFF2-40B4-BE49-F238E27FC236}">
                  <a16:creationId xmlns:a16="http://schemas.microsoft.com/office/drawing/2014/main" id="{E61C3910-0300-1384-41FA-832055985E76}"/>
                </a:ext>
              </a:extLst>
            </p:cNvPr>
            <p:cNvGrpSpPr/>
            <p:nvPr/>
          </p:nvGrpSpPr>
          <p:grpSpPr>
            <a:xfrm>
              <a:off x="6913465" y="3229689"/>
              <a:ext cx="3077438" cy="861774"/>
              <a:chOff x="713599" y="3229689"/>
              <a:chExt cx="3077438" cy="861774"/>
            </a:xfrm>
          </p:grpSpPr>
          <p:sp>
            <p:nvSpPr>
              <p:cNvPr id="68" name="TextBox 67">
                <a:extLst>
                  <a:ext uri="{FF2B5EF4-FFF2-40B4-BE49-F238E27FC236}">
                    <a16:creationId xmlns:a16="http://schemas.microsoft.com/office/drawing/2014/main" id="{92BEB55D-3F99-5080-426E-27C0A751AAF2}"/>
                  </a:ext>
                </a:extLst>
              </p:cNvPr>
              <p:cNvSpPr txBox="1"/>
              <p:nvPr/>
            </p:nvSpPr>
            <p:spPr>
              <a:xfrm>
                <a:off x="1113516" y="3229689"/>
                <a:ext cx="2677521"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Highly renewable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fragrance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44.5% natural-origin ingredients</a:t>
                </a:r>
              </a:p>
            </p:txBody>
          </p:sp>
          <p:pic>
            <p:nvPicPr>
              <p:cNvPr id="71" name="Picture 70">
                <a:extLst>
                  <a:ext uri="{FF2B5EF4-FFF2-40B4-BE49-F238E27FC236}">
                    <a16:creationId xmlns:a16="http://schemas.microsoft.com/office/drawing/2014/main" id="{9ED61490-6E88-7016-7BAE-0C60175981C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13599" y="3495580"/>
                <a:ext cx="309155" cy="309155"/>
              </a:xfrm>
              <a:prstGeom prst="rect">
                <a:avLst/>
              </a:prstGeom>
            </p:spPr>
          </p:pic>
        </p:grpSp>
        <p:sp>
          <p:nvSpPr>
            <p:cNvPr id="74" name="Rectangle 73">
              <a:extLst>
                <a:ext uri="{FF2B5EF4-FFF2-40B4-BE49-F238E27FC236}">
                  <a16:creationId xmlns:a16="http://schemas.microsoft.com/office/drawing/2014/main" id="{1B160987-0C9B-9711-5359-A3A5DDAA860E}"/>
                </a:ext>
              </a:extLst>
            </p:cNvPr>
            <p:cNvSpPr/>
            <p:nvPr/>
          </p:nvSpPr>
          <p:spPr>
            <a:xfrm>
              <a:off x="7313383" y="1241179"/>
              <a:ext cx="2132958" cy="553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8166D"/>
                  </a:solidFill>
                  <a:effectLst/>
                  <a:uLnTx/>
                  <a:uFillTx/>
                  <a:latin typeface="DM Sans"/>
                  <a:ea typeface="+mn-ea"/>
                  <a:cs typeface="+mn-cs"/>
                </a:rPr>
                <a:t>Consciously designed</a:t>
              </a:r>
              <a:endParaRPr kumimoji="0" lang="en-US" sz="1800" b="0" i="0" u="none" strike="noStrike" kern="1200" cap="none" spc="0" normalizeH="0" baseline="0" noProof="0">
                <a:ln>
                  <a:noFill/>
                </a:ln>
                <a:solidFill>
                  <a:srgbClr val="58166D"/>
                </a:solidFill>
                <a:effectLst/>
                <a:uLnTx/>
                <a:uFillTx/>
                <a:latin typeface="DM Sans"/>
                <a:ea typeface="+mn-ea"/>
                <a:cs typeface="+mn-cs"/>
              </a:endParaRPr>
            </a:p>
          </p:txBody>
        </p:sp>
        <p:pic>
          <p:nvPicPr>
            <p:cNvPr id="75" name="Imagem 12" descr="Ícone&#10;&#10;Descrição gerada automaticamente">
              <a:extLst>
                <a:ext uri="{FF2B5EF4-FFF2-40B4-BE49-F238E27FC236}">
                  <a16:creationId xmlns:a16="http://schemas.microsoft.com/office/drawing/2014/main" id="{1F54E153-5DE5-EAC4-918A-DC3CCBBA362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487865" y="1126019"/>
              <a:ext cx="720000" cy="720000"/>
            </a:xfrm>
            <a:prstGeom prst="rect">
              <a:avLst/>
            </a:prstGeom>
          </p:spPr>
        </p:pic>
      </p:grpSp>
      <p:sp>
        <p:nvSpPr>
          <p:cNvPr id="2" name="base_and_source" descr="base_and_source">
            <a:extLst>
              <a:ext uri="{FF2B5EF4-FFF2-40B4-BE49-F238E27FC236}">
                <a16:creationId xmlns:a16="http://schemas.microsoft.com/office/drawing/2014/main" id="{8F6D13CB-AE4D-0A9E-15F7-53C6CA2A6EE9}"/>
              </a:ext>
            </a:extLst>
          </p:cNvPr>
          <p:cNvSpPr txBox="1">
            <a:spLocks/>
          </p:cNvSpPr>
          <p:nvPr/>
        </p:nvSpPr>
        <p:spPr>
          <a:xfrm>
            <a:off x="720001" y="6293185"/>
            <a:ext cx="5375999" cy="538609"/>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700" b="0" i="0" u="none" strike="noStrike" kern="1200" cap="none" spc="0" normalizeH="0" baseline="0" noProof="0">
                <a:ln>
                  <a:noFill/>
                </a:ln>
                <a:solidFill>
                  <a:prstClr val="black"/>
                </a:solidFill>
                <a:effectLst/>
                <a:uLnTx/>
                <a:uFillTx/>
                <a:latin typeface="DM Sans (Body)"/>
                <a:ea typeface="+mn-ea"/>
                <a:cs typeface="+mn-cs"/>
              </a:rPr>
              <a:t>* Interactions with hair proteins, by polar interaction (e.g. hydrogen bonding) or dispersion forces (e.g. van der Waals interactions)</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700" b="0" i="0" u="none" strike="noStrike" kern="1200" cap="none" spc="0" normalizeH="0" baseline="0" noProof="0">
                <a:ln>
                  <a:noFill/>
                </a:ln>
                <a:solidFill>
                  <a:prstClr val="black"/>
                </a:solidFill>
                <a:effectLst/>
                <a:uLnTx/>
                <a:uFillTx/>
                <a:latin typeface="DM Sans (Body)"/>
                <a:ea typeface="+mn-ea"/>
                <a:cs typeface="+mn-cs"/>
              </a:rPr>
              <a:t>** 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700" b="0" i="0" u="none" strike="noStrike" kern="1200" cap="none" spc="0" normalizeH="0" baseline="0" noProof="0">
                <a:ln>
                  <a:noFill/>
                </a:ln>
                <a:solidFill>
                  <a:prstClr val="black"/>
                </a:solidFill>
                <a:effectLst/>
                <a:uLnTx/>
                <a:uFillTx/>
                <a:latin typeface="DM Sans (Body)"/>
                <a:ea typeface="+mn-ea"/>
                <a:cs typeface="+mn-cs"/>
              </a:rPr>
              <a:t>*** Sensory test – 2023 – n=30 - overall fragrance intensity of the wash day routine (day 1) versus refreshing routine (day 1 + day 4 + day 7) on Hair Swatches</a:t>
            </a:r>
          </a:p>
        </p:txBody>
      </p:sp>
      <p:sp>
        <p:nvSpPr>
          <p:cNvPr id="7" name="Rectangle 6">
            <a:extLst>
              <a:ext uri="{FF2B5EF4-FFF2-40B4-BE49-F238E27FC236}">
                <a16:creationId xmlns:a16="http://schemas.microsoft.com/office/drawing/2014/main" id="{EF4B807E-975C-062D-6046-C70ECD5633C6}"/>
              </a:ext>
            </a:extLst>
          </p:cNvPr>
          <p:cNvSpPr/>
          <p:nvPr/>
        </p:nvSpPr>
        <p:spPr>
          <a:xfrm>
            <a:off x="302399" y="3050233"/>
            <a:ext cx="5695343" cy="8566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srgbClr val="58166D"/>
                </a:solidFill>
                <a:effectLst/>
                <a:uLnTx/>
                <a:uFillTx/>
                <a:latin typeface="DM Sans"/>
                <a:ea typeface="+mn-ea"/>
                <a:cs typeface="+mn-cs"/>
              </a:rPr>
              <a:t>Consumer test </a:t>
            </a:r>
            <a:r>
              <a:rPr kumimoji="0" lang="en-US" sz="1600" b="0" i="0" u="none" strike="noStrike" kern="1200" cap="none" spc="0" normalizeH="0" baseline="0" noProof="0" dirty="0">
                <a:ln>
                  <a:noFill/>
                </a:ln>
                <a:solidFill>
                  <a:srgbClr val="58166D"/>
                </a:solidFill>
                <a:effectLst/>
                <a:uLnTx/>
                <a:uFillTx/>
                <a:latin typeface="DM Sans"/>
                <a:ea typeface="+mn-ea"/>
                <a:cs typeface="+mn-cs"/>
              </a:rPr>
              <a:t>– Feeling fresh until your next wash</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a:ea typeface="+mn-ea"/>
                <a:cs typeface="+mn-cs"/>
              </a:rPr>
              <a:t>Wash day routine :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a:ea typeface="+mn-ea"/>
                <a:cs typeface="+mn-cs"/>
              </a:rPr>
              <a:t>72% of consumers agreed that “Products have a long-lasting fragrance that leaves you feeling fresh until your next wash”.**</a:t>
            </a:r>
            <a:endParaRPr kumimoji="0" lang="en-US" sz="1400" b="0" i="0" u="none" strike="noStrike" kern="1200" cap="none" spc="0" normalizeH="0" baseline="0" noProof="0" dirty="0">
              <a:ln>
                <a:noFill/>
              </a:ln>
              <a:solidFill>
                <a:srgbClr val="8041A1"/>
              </a:solidFill>
              <a:effectLst/>
              <a:uLnTx/>
              <a:uFillTx/>
              <a:latin typeface="DM Sans"/>
              <a:ea typeface="+mn-ea"/>
              <a:cs typeface="+mn-cs"/>
            </a:endParaRPr>
          </a:p>
        </p:txBody>
      </p:sp>
      <p:sp>
        <p:nvSpPr>
          <p:cNvPr id="9" name="Rectangle 8">
            <a:extLst>
              <a:ext uri="{FF2B5EF4-FFF2-40B4-BE49-F238E27FC236}">
                <a16:creationId xmlns:a16="http://schemas.microsoft.com/office/drawing/2014/main" id="{D31D58F0-3A4A-7BE1-F0B9-7812BBBED619}"/>
              </a:ext>
            </a:extLst>
          </p:cNvPr>
          <p:cNvSpPr/>
          <p:nvPr/>
        </p:nvSpPr>
        <p:spPr>
          <a:xfrm>
            <a:off x="1174177" y="5579935"/>
            <a:ext cx="412476" cy="160525"/>
          </a:xfrm>
          <a:prstGeom prst="rect">
            <a:avLst/>
          </a:prstGeom>
        </p:spPr>
        <p:txBody>
          <a:bodyPr wrap="none" lIns="0" tIns="0" rIns="0" bIns="0">
            <a:noAutofit/>
          </a:bodyPr>
          <a:lstStyle/>
          <a:p>
            <a:pPr marL="0" marR="0" lvl="0" indent="0" algn="ctr" defTabSz="914400" rtl="0" eaLnBrk="1" fontAlgn="auto" latinLnBrk="0" hangingPunct="1">
              <a:lnSpc>
                <a:spcPts val="1506"/>
              </a:lnSpc>
              <a:spcBef>
                <a:spcPts val="0"/>
              </a:spcBef>
              <a:spcAft>
                <a:spcPts val="0"/>
              </a:spcAft>
              <a:buClrTx/>
              <a:buSzTx/>
              <a:buFontTx/>
              <a:buNone/>
              <a:tabLst/>
              <a:defRPr/>
            </a:pPr>
            <a:r>
              <a:rPr kumimoji="0" lang="en-GB" sz="1200" b="0" i="0" u="none" strike="noStrike" kern="100" cap="none" spc="0" normalizeH="0" baseline="0" noProof="0">
                <a:ln>
                  <a:noFill/>
                </a:ln>
                <a:solidFill>
                  <a:srgbClr val="9138B0"/>
                </a:solidFill>
                <a:effectLst/>
                <a:uLnTx/>
                <a:uFillTx/>
                <a:latin typeface="DM Sans"/>
                <a:ea typeface="DM Sans"/>
                <a:cs typeface="DM Sans"/>
              </a:rPr>
              <a:t>Day 1</a:t>
            </a:r>
          </a:p>
          <a:p>
            <a:pPr marL="0" marR="0" lvl="0" indent="0" algn="ctr" defTabSz="914400" rtl="0" eaLnBrk="1" fontAlgn="auto" latinLnBrk="0" hangingPunct="1">
              <a:lnSpc>
                <a:spcPts val="1506"/>
              </a:lnSpc>
              <a:spcBef>
                <a:spcPts val="0"/>
              </a:spcBef>
              <a:spcAft>
                <a:spcPts val="0"/>
              </a:spcAft>
              <a:buClrTx/>
              <a:buSzTx/>
              <a:buFontTx/>
              <a:buNone/>
              <a:tabLst/>
              <a:defRPr/>
            </a:pPr>
            <a:r>
              <a:rPr kumimoji="0" lang="en-GB" sz="1200" b="0" i="0" u="none" strike="noStrike" kern="100" cap="none" spc="0" normalizeH="0" baseline="0" noProof="0">
                <a:ln>
                  <a:noFill/>
                </a:ln>
                <a:solidFill>
                  <a:srgbClr val="9138B0"/>
                </a:solidFill>
                <a:effectLst/>
                <a:uLnTx/>
                <a:uFillTx/>
                <a:latin typeface="DM Sans"/>
                <a:ea typeface="DM Sans"/>
                <a:cs typeface="DM Sans"/>
              </a:rPr>
              <a:t>Wash day </a:t>
            </a:r>
          </a:p>
          <a:p>
            <a:pPr marL="0" marR="0" lvl="0" indent="0" algn="ctr" defTabSz="914400" rtl="0" eaLnBrk="1" fontAlgn="auto" latinLnBrk="0" hangingPunct="1">
              <a:lnSpc>
                <a:spcPts val="1506"/>
              </a:lnSpc>
              <a:spcBef>
                <a:spcPts val="0"/>
              </a:spcBef>
              <a:spcAft>
                <a:spcPts val="0"/>
              </a:spcAft>
              <a:buClrTx/>
              <a:buSzTx/>
              <a:buFontTx/>
              <a:buNone/>
              <a:tabLst/>
              <a:defRPr/>
            </a:pPr>
            <a:r>
              <a:rPr kumimoji="0" lang="en-GB" sz="1200" b="0" i="0" u="none" strike="noStrike" kern="100" cap="none" spc="0" normalizeH="0" baseline="0" noProof="0">
                <a:ln>
                  <a:noFill/>
                </a:ln>
                <a:solidFill>
                  <a:srgbClr val="9138B0"/>
                </a:solidFill>
                <a:effectLst/>
                <a:uLnTx/>
                <a:uFillTx/>
                <a:latin typeface="DM Sans"/>
                <a:ea typeface="DM Sans"/>
                <a:cs typeface="DM Sans"/>
              </a:rPr>
              <a:t>routine</a:t>
            </a:r>
            <a:endParaRPr kumimoji="0" sz="1200" b="0" i="0" u="none" strike="noStrike" kern="100" cap="none" spc="0" normalizeH="0" baseline="0" noProof="0">
              <a:ln>
                <a:noFill/>
              </a:ln>
              <a:solidFill>
                <a:srgbClr val="9138B0"/>
              </a:solidFill>
              <a:effectLst/>
              <a:uLnTx/>
              <a:uFillTx/>
              <a:latin typeface="DM Sans"/>
              <a:ea typeface="DM Sans"/>
              <a:cs typeface="DM Sans"/>
            </a:endParaRPr>
          </a:p>
        </p:txBody>
      </p:sp>
      <p:sp>
        <p:nvSpPr>
          <p:cNvPr id="11" name="Rectangle 10">
            <a:extLst>
              <a:ext uri="{FF2B5EF4-FFF2-40B4-BE49-F238E27FC236}">
                <a16:creationId xmlns:a16="http://schemas.microsoft.com/office/drawing/2014/main" id="{491D0D8D-DB58-C484-5314-846C11933B4A}"/>
              </a:ext>
            </a:extLst>
          </p:cNvPr>
          <p:cNvSpPr/>
          <p:nvPr/>
        </p:nvSpPr>
        <p:spPr>
          <a:xfrm>
            <a:off x="2043416" y="5586993"/>
            <a:ext cx="429415" cy="160525"/>
          </a:xfrm>
          <a:prstGeom prst="rect">
            <a:avLst/>
          </a:prstGeom>
        </p:spPr>
        <p:txBody>
          <a:bodyPr wrap="none" lIns="0" tIns="0" rIns="0" bIns="0">
            <a:noAutofit/>
          </a:bodyPr>
          <a:lstStyle/>
          <a:p>
            <a:pPr marL="0" marR="0" lvl="0" indent="0" algn="ctr" defTabSz="914400" rtl="0" eaLnBrk="1" fontAlgn="auto" latinLnBrk="0" hangingPunct="1">
              <a:lnSpc>
                <a:spcPts val="1506"/>
              </a:lnSpc>
              <a:spcBef>
                <a:spcPts val="0"/>
              </a:spcBef>
              <a:spcAft>
                <a:spcPts val="0"/>
              </a:spcAft>
              <a:buClrTx/>
              <a:buSzTx/>
              <a:buFontTx/>
              <a:buNone/>
              <a:tabLst/>
              <a:defRPr/>
            </a:pPr>
            <a:r>
              <a:rPr kumimoji="0" lang="en-GB" sz="1200" b="0" i="0" u="none" strike="noStrike" kern="100" cap="none" spc="0" normalizeH="0" baseline="0" noProof="0">
                <a:ln>
                  <a:noFill/>
                </a:ln>
                <a:solidFill>
                  <a:srgbClr val="F0F0F0"/>
                </a:solidFill>
                <a:effectLst/>
                <a:uLnTx/>
                <a:uFillTx/>
                <a:latin typeface="DM Sans"/>
                <a:ea typeface="DM Sans"/>
                <a:cs typeface="DM Sans"/>
              </a:rPr>
              <a:t>Day 7</a:t>
            </a:r>
          </a:p>
          <a:p>
            <a:pPr marL="0" marR="0" lvl="0" indent="0" algn="ctr" defTabSz="914400" rtl="0" eaLnBrk="1" fontAlgn="auto" latinLnBrk="0" hangingPunct="1">
              <a:lnSpc>
                <a:spcPts val="1506"/>
              </a:lnSpc>
              <a:spcBef>
                <a:spcPts val="0"/>
              </a:spcBef>
              <a:spcAft>
                <a:spcPts val="0"/>
              </a:spcAft>
              <a:buClrTx/>
              <a:buSzTx/>
              <a:buFontTx/>
              <a:buNone/>
              <a:tabLst/>
              <a:defRPr/>
            </a:pPr>
            <a:r>
              <a:rPr kumimoji="0" lang="en-GB" sz="1200" b="0" i="0" u="none" strike="noStrike" kern="100" cap="none" spc="0" normalizeH="0" baseline="0" noProof="0">
                <a:ln>
                  <a:noFill/>
                </a:ln>
                <a:solidFill>
                  <a:srgbClr val="F0F0F0"/>
                </a:solidFill>
                <a:effectLst/>
                <a:uLnTx/>
                <a:uFillTx/>
                <a:latin typeface="DM Sans"/>
                <a:ea typeface="DM Sans"/>
                <a:cs typeface="DM Sans"/>
              </a:rPr>
              <a:t>Refreshing </a:t>
            </a:r>
          </a:p>
          <a:p>
            <a:pPr marL="0" marR="0" lvl="0" indent="0" algn="ctr" defTabSz="914400" rtl="0" eaLnBrk="1" fontAlgn="auto" latinLnBrk="0" hangingPunct="1">
              <a:lnSpc>
                <a:spcPts val="1506"/>
              </a:lnSpc>
              <a:spcBef>
                <a:spcPts val="0"/>
              </a:spcBef>
              <a:spcAft>
                <a:spcPts val="0"/>
              </a:spcAft>
              <a:buClrTx/>
              <a:buSzTx/>
              <a:buFontTx/>
              <a:buNone/>
              <a:tabLst/>
              <a:defRPr/>
            </a:pPr>
            <a:r>
              <a:rPr kumimoji="0" lang="en-GB" sz="1200" b="0" i="0" u="none" strike="noStrike" kern="100" cap="none" spc="0" normalizeH="0" baseline="0" noProof="0">
                <a:ln>
                  <a:noFill/>
                </a:ln>
                <a:solidFill>
                  <a:srgbClr val="F0F0F0"/>
                </a:solidFill>
                <a:effectLst/>
                <a:uLnTx/>
                <a:uFillTx/>
                <a:latin typeface="DM Sans"/>
                <a:ea typeface="DM Sans"/>
                <a:cs typeface="DM Sans"/>
              </a:rPr>
              <a:t>routine</a:t>
            </a:r>
            <a:endParaRPr kumimoji="0" sz="1200" b="0" i="0" u="none" strike="noStrike" kern="100" cap="none" spc="0" normalizeH="0" baseline="0" noProof="0">
              <a:ln>
                <a:noFill/>
              </a:ln>
              <a:solidFill>
                <a:srgbClr val="F0F0F0"/>
              </a:solidFill>
              <a:effectLst/>
              <a:uLnTx/>
              <a:uFillTx/>
              <a:latin typeface="DM Sans"/>
              <a:ea typeface="DM Sans"/>
              <a:cs typeface="DM Sans"/>
            </a:endParaRPr>
          </a:p>
        </p:txBody>
      </p:sp>
    </p:spTree>
    <p:extLst>
      <p:ext uri="{BB962C8B-B14F-4D97-AF65-F5344CB8AC3E}">
        <p14:creationId xmlns:p14="http://schemas.microsoft.com/office/powerpoint/2010/main" val="954926480"/>
      </p:ext>
    </p:extLst>
  </p:cSld>
  <p:clrMapOvr>
    <a:masterClrMapping/>
  </p:clrMapOvr>
  <p:transition spd="slow">
    <p:wip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173DD8C6-DEB5-44AD-4074-75FAACDDC9CD}"/>
              </a:ext>
            </a:extLst>
          </p:cNvPr>
          <p:cNvSpPr>
            <a:spLocks noGrp="1"/>
          </p:cNvSpPr>
          <p:nvPr>
            <p:ph type="ctrTitle"/>
          </p:nvPr>
        </p:nvSpPr>
        <p:spPr>
          <a:xfrm>
            <a:off x="302399" y="302400"/>
            <a:ext cx="11589563" cy="1978342"/>
          </a:xfrm>
        </p:spPr>
        <p:txBody>
          <a:bodyPr>
            <a:normAutofit/>
          </a:bodyPr>
          <a:lstStyle/>
          <a:p>
            <a:r>
              <a:rPr lang="en-US" dirty="0"/>
              <a:t>Disclaimer</a:t>
            </a:r>
          </a:p>
        </p:txBody>
      </p:sp>
      <p:sp>
        <p:nvSpPr>
          <p:cNvPr id="9" name="Text Placeholder 3">
            <a:extLst>
              <a:ext uri="{FF2B5EF4-FFF2-40B4-BE49-F238E27FC236}">
                <a16:creationId xmlns:a16="http://schemas.microsoft.com/office/drawing/2014/main" id="{916CB6EC-7486-8794-67F4-9F57E0F30E94}"/>
              </a:ext>
            </a:extLst>
          </p:cNvPr>
          <p:cNvSpPr>
            <a:spLocks noGrp="1"/>
          </p:cNvSpPr>
          <p:nvPr>
            <p:ph type="body" sz="quarter" idx="11"/>
          </p:nvPr>
        </p:nvSpPr>
        <p:spPr>
          <a:xfrm>
            <a:off x="300036" y="1121578"/>
            <a:ext cx="11589563" cy="1069976"/>
          </a:xfrm>
        </p:spPr>
        <p:txBody>
          <a:bodyPr anchor="t" anchorCtr="0"/>
          <a:lstStyle/>
          <a:p>
            <a:r>
              <a:rPr lang="en-US" sz="1200" dirty="0"/>
              <a:t>Copyright © DSM Nutritional Products Ltd 2025, 4002 Basel, Switzerland. </a:t>
            </a:r>
          </a:p>
          <a:p>
            <a:r>
              <a:rPr lang="en-US" sz="1200" dirty="0"/>
              <a:t>www.dsm-firmenich.com. All rights reserved.</a:t>
            </a:r>
          </a:p>
        </p:txBody>
      </p:sp>
      <p:sp>
        <p:nvSpPr>
          <p:cNvPr id="13" name="Text Placeholder 3">
            <a:extLst>
              <a:ext uri="{FF2B5EF4-FFF2-40B4-BE49-F238E27FC236}">
                <a16:creationId xmlns:a16="http://schemas.microsoft.com/office/drawing/2014/main" id="{B6A68F45-BE1B-BBF2-821F-F652353994DF}"/>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4" name="Title 2">
            <a:extLst>
              <a:ext uri="{FF2B5EF4-FFF2-40B4-BE49-F238E27FC236}">
                <a16:creationId xmlns:a16="http://schemas.microsoft.com/office/drawing/2014/main" id="{28412E7F-1AFE-EDDC-42D6-5579D4DAB33F}"/>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5" name="Text Placeholder 1">
            <a:extLst>
              <a:ext uri="{FF2B5EF4-FFF2-40B4-BE49-F238E27FC236}">
                <a16:creationId xmlns:a16="http://schemas.microsoft.com/office/drawing/2014/main" id="{9FF8E105-C9EE-8BF2-EECE-11CD92B8B843}"/>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0345652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6148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m 22">
            <a:extLst>
              <a:ext uri="{FF2B5EF4-FFF2-40B4-BE49-F238E27FC236}">
                <a16:creationId xmlns:a16="http://schemas.microsoft.com/office/drawing/2014/main" id="{2FD07026-5B59-53F6-6242-7ADD5359F2B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96" r="96"/>
          <a:stretch/>
        </p:blipFill>
        <p:spPr>
          <a:xfrm>
            <a:off x="-825" y="-114984"/>
            <a:ext cx="12392575" cy="6977559"/>
          </a:xfrm>
          <a:prstGeom prst="rect">
            <a:avLst/>
          </a:prstGeom>
        </p:spPr>
      </p:pic>
      <p:pic>
        <p:nvPicPr>
          <p:cNvPr id="32" name="Imagem 31">
            <a:extLst>
              <a:ext uri="{FF2B5EF4-FFF2-40B4-BE49-F238E27FC236}">
                <a16:creationId xmlns:a16="http://schemas.microsoft.com/office/drawing/2014/main" id="{8FEFCF18-F07D-7112-2E90-4EC53D7560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256" r="49767" b="63605"/>
          <a:stretch/>
        </p:blipFill>
        <p:spPr>
          <a:xfrm>
            <a:off x="5167326" y="-114984"/>
            <a:ext cx="7024674" cy="3216327"/>
          </a:xfrm>
          <a:prstGeom prst="rect">
            <a:avLst/>
          </a:prstGeom>
        </p:spPr>
      </p:pic>
      <p:pic>
        <p:nvPicPr>
          <p:cNvPr id="20" name="Picture 14">
            <a:extLst>
              <a:ext uri="{FF2B5EF4-FFF2-40B4-BE49-F238E27FC236}">
                <a16:creationId xmlns:a16="http://schemas.microsoft.com/office/drawing/2014/main" id="{1C4C6A82-A6DB-8A64-FF9F-9DA4AB63D7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309692" y="474729"/>
            <a:ext cx="2381351" cy="460190"/>
          </a:xfrm>
          <a:prstGeom prst="rect">
            <a:avLst/>
          </a:prstGeom>
        </p:spPr>
      </p:pic>
      <p:pic>
        <p:nvPicPr>
          <p:cNvPr id="21" name="Imagem 20">
            <a:extLst>
              <a:ext uri="{FF2B5EF4-FFF2-40B4-BE49-F238E27FC236}">
                <a16:creationId xmlns:a16="http://schemas.microsoft.com/office/drawing/2014/main" id="{DE736B13-9EA8-8103-06EF-4B4A87C2D233}"/>
              </a:ext>
            </a:extLst>
          </p:cNvPr>
          <p:cNvPicPr>
            <a:picLocks noChangeAspect="1"/>
          </p:cNvPicPr>
          <p:nvPr/>
        </p:nvPicPr>
        <p:blipFill>
          <a:blip r:embed="rId5"/>
          <a:stretch>
            <a:fillRect/>
          </a:stretch>
        </p:blipFill>
        <p:spPr>
          <a:xfrm>
            <a:off x="428881" y="1133419"/>
            <a:ext cx="2621458" cy="434868"/>
          </a:xfrm>
          <a:prstGeom prst="rect">
            <a:avLst/>
          </a:prstGeom>
        </p:spPr>
      </p:pic>
      <p:grpSp>
        <p:nvGrpSpPr>
          <p:cNvPr id="36" name="Agrupar 35">
            <a:extLst>
              <a:ext uri="{FF2B5EF4-FFF2-40B4-BE49-F238E27FC236}">
                <a16:creationId xmlns:a16="http://schemas.microsoft.com/office/drawing/2014/main" id="{1D6C6345-5C41-ECB7-4BC5-CFECC3F0FC78}"/>
              </a:ext>
            </a:extLst>
          </p:cNvPr>
          <p:cNvGrpSpPr/>
          <p:nvPr/>
        </p:nvGrpSpPr>
        <p:grpSpPr>
          <a:xfrm>
            <a:off x="410680" y="1721969"/>
            <a:ext cx="2639659" cy="1189405"/>
            <a:chOff x="410680" y="1721969"/>
            <a:chExt cx="2639659" cy="1189405"/>
          </a:xfrm>
        </p:grpSpPr>
        <p:sp>
          <p:nvSpPr>
            <p:cNvPr id="29" name="CaixaDeTexto 28">
              <a:extLst>
                <a:ext uri="{FF2B5EF4-FFF2-40B4-BE49-F238E27FC236}">
                  <a16:creationId xmlns:a16="http://schemas.microsoft.com/office/drawing/2014/main" id="{12192557-730D-FD65-72C3-7187C74EBCC1}"/>
                </a:ext>
              </a:extLst>
            </p:cNvPr>
            <p:cNvSpPr txBox="1"/>
            <p:nvPr/>
          </p:nvSpPr>
          <p:spPr>
            <a:xfrm>
              <a:off x="410680" y="1721969"/>
              <a:ext cx="229080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a:ln>
                    <a:noFill/>
                  </a:ln>
                  <a:solidFill>
                    <a:srgbClr val="4D3C35"/>
                  </a:solidFill>
                  <a:effectLst/>
                  <a:uLnTx/>
                  <a:uFillTx/>
                  <a:latin typeface="Lora SemiBold" pitchFamily="2" charset="77"/>
                  <a:ea typeface="+mn-ea"/>
                  <a:cs typeface="+mn-cs"/>
                </a:rPr>
                <a:t>The textured hair care range</a:t>
              </a:r>
              <a:endParaRPr kumimoji="0" lang="en-US" sz="1600" b="1" i="0" u="none" strike="noStrike" kern="1200" cap="none" spc="0" normalizeH="0" baseline="0">
                <a:ln>
                  <a:noFill/>
                </a:ln>
                <a:solidFill>
                  <a:srgbClr val="4D3C35"/>
                </a:solidFill>
                <a:effectLst/>
                <a:uLnTx/>
                <a:uFillTx/>
                <a:latin typeface="Lora SemiBold" pitchFamily="2" charset="77"/>
                <a:ea typeface="+mn-ea"/>
                <a:cs typeface="+mn-cs"/>
              </a:endParaRPr>
            </a:p>
          </p:txBody>
        </p:sp>
        <p:sp>
          <p:nvSpPr>
            <p:cNvPr id="30" name="CaixaDeTexto 29">
              <a:extLst>
                <a:ext uri="{FF2B5EF4-FFF2-40B4-BE49-F238E27FC236}">
                  <a16:creationId xmlns:a16="http://schemas.microsoft.com/office/drawing/2014/main" id="{DA1A1B8F-1DB0-2E96-F48E-1A986769B7D2}"/>
                </a:ext>
              </a:extLst>
            </p:cNvPr>
            <p:cNvSpPr txBox="1"/>
            <p:nvPr/>
          </p:nvSpPr>
          <p:spPr>
            <a:xfrm>
              <a:off x="410681" y="2449709"/>
              <a:ext cx="26396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8041A1"/>
                  </a:solidFill>
                  <a:effectLst/>
                  <a:uLnTx/>
                  <a:uFillTx/>
                  <a:latin typeface="DM Sans 14pt" pitchFamily="2" charset="77"/>
                  <a:ea typeface="+mn-ea"/>
                  <a:cs typeface="+mn-cs"/>
                </a:rPr>
                <a:t>Developed by you, with you and for you for double dose of love.</a:t>
              </a:r>
            </a:p>
          </p:txBody>
        </p:sp>
      </p:grpSp>
      <p:grpSp>
        <p:nvGrpSpPr>
          <p:cNvPr id="18" name="Agrupar 17">
            <a:extLst>
              <a:ext uri="{FF2B5EF4-FFF2-40B4-BE49-F238E27FC236}">
                <a16:creationId xmlns:a16="http://schemas.microsoft.com/office/drawing/2014/main" id="{82E7CA4B-2AEE-8859-D779-88137B83BD29}"/>
              </a:ext>
            </a:extLst>
          </p:cNvPr>
          <p:cNvGrpSpPr/>
          <p:nvPr/>
        </p:nvGrpSpPr>
        <p:grpSpPr>
          <a:xfrm>
            <a:off x="-236793" y="2449709"/>
            <a:ext cx="6116343" cy="3861555"/>
            <a:chOff x="-252518" y="2678862"/>
            <a:chExt cx="6116343" cy="3861555"/>
          </a:xfrm>
        </p:grpSpPr>
        <p:grpSp>
          <p:nvGrpSpPr>
            <p:cNvPr id="19" name="Agrupar 18">
              <a:extLst>
                <a:ext uri="{FF2B5EF4-FFF2-40B4-BE49-F238E27FC236}">
                  <a16:creationId xmlns:a16="http://schemas.microsoft.com/office/drawing/2014/main" id="{156A5F35-DF44-79B9-C0F4-94C4D32FA501}"/>
                </a:ext>
              </a:extLst>
            </p:cNvPr>
            <p:cNvGrpSpPr/>
            <p:nvPr/>
          </p:nvGrpSpPr>
          <p:grpSpPr>
            <a:xfrm>
              <a:off x="-252518" y="2678862"/>
              <a:ext cx="6116343" cy="3820784"/>
              <a:chOff x="-60434" y="2690315"/>
              <a:chExt cx="6086047" cy="3801859"/>
            </a:xfrm>
          </p:grpSpPr>
          <p:pic>
            <p:nvPicPr>
              <p:cNvPr id="24" name="Imagem 23">
                <a:extLst>
                  <a:ext uri="{FF2B5EF4-FFF2-40B4-BE49-F238E27FC236}">
                    <a16:creationId xmlns:a16="http://schemas.microsoft.com/office/drawing/2014/main" id="{2DDAA471-DAC7-7E65-2BFC-43FDD78F85C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626133" y="3292867"/>
                <a:ext cx="2399480" cy="3199307"/>
              </a:xfrm>
              <a:prstGeom prst="rect">
                <a:avLst/>
              </a:prstGeom>
            </p:spPr>
          </p:pic>
          <p:pic>
            <p:nvPicPr>
              <p:cNvPr id="25" name="Imagem 24">
                <a:extLst>
                  <a:ext uri="{FF2B5EF4-FFF2-40B4-BE49-F238E27FC236}">
                    <a16:creationId xmlns:a16="http://schemas.microsoft.com/office/drawing/2014/main" id="{459B9216-B443-E450-4915-8BAEAF4E1D0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914720" y="2690315"/>
                <a:ext cx="2269490" cy="3025986"/>
              </a:xfrm>
              <a:prstGeom prst="rect">
                <a:avLst/>
              </a:prstGeom>
            </p:spPr>
          </p:pic>
          <p:pic>
            <p:nvPicPr>
              <p:cNvPr id="26" name="Imagem 25">
                <a:extLst>
                  <a:ext uri="{FF2B5EF4-FFF2-40B4-BE49-F238E27FC236}">
                    <a16:creationId xmlns:a16="http://schemas.microsoft.com/office/drawing/2014/main" id="{83C6DA1F-DCFB-CBD4-C36A-9FEBD082AAF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2244299" y="3292867"/>
                <a:ext cx="1848861" cy="2464532"/>
              </a:xfrm>
              <a:prstGeom prst="rect">
                <a:avLst/>
              </a:prstGeom>
            </p:spPr>
          </p:pic>
          <p:pic>
            <p:nvPicPr>
              <p:cNvPr id="27" name="Imagem 26">
                <a:extLst>
                  <a:ext uri="{FF2B5EF4-FFF2-40B4-BE49-F238E27FC236}">
                    <a16:creationId xmlns:a16="http://schemas.microsoft.com/office/drawing/2014/main" id="{21326082-9C38-CD6B-7E70-31E6E030CD16}"/>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220247" y="3827732"/>
                <a:ext cx="1694473" cy="2258732"/>
              </a:xfrm>
              <a:prstGeom prst="rect">
                <a:avLst/>
              </a:prstGeom>
            </p:spPr>
          </p:pic>
          <p:pic>
            <p:nvPicPr>
              <p:cNvPr id="28" name="Imagem 27">
                <a:extLst>
                  <a:ext uri="{FF2B5EF4-FFF2-40B4-BE49-F238E27FC236}">
                    <a16:creationId xmlns:a16="http://schemas.microsoft.com/office/drawing/2014/main" id="{D5CBF490-9A8E-4C1B-92E6-2BFF31162892}"/>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60434" y="3023554"/>
                <a:ext cx="2217852" cy="2957136"/>
              </a:xfrm>
              <a:prstGeom prst="rect">
                <a:avLst/>
              </a:prstGeom>
            </p:spPr>
          </p:pic>
        </p:grpSp>
        <p:pic>
          <p:nvPicPr>
            <p:cNvPr id="22" name="Imagem 21">
              <a:extLst>
                <a:ext uri="{FF2B5EF4-FFF2-40B4-BE49-F238E27FC236}">
                  <a16:creationId xmlns:a16="http://schemas.microsoft.com/office/drawing/2014/main" id="{4C4D6CC9-9B0D-BBF6-341D-7C98C5F39CA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90723" y="5684617"/>
              <a:ext cx="4489660" cy="855800"/>
            </a:xfrm>
            <a:prstGeom prst="rect">
              <a:avLst/>
            </a:prstGeom>
          </p:spPr>
        </p:pic>
      </p:grpSp>
      <p:sp>
        <p:nvSpPr>
          <p:cNvPr id="2" name="CaixaDeTexto 43">
            <a:extLst>
              <a:ext uri="{FF2B5EF4-FFF2-40B4-BE49-F238E27FC236}">
                <a16:creationId xmlns:a16="http://schemas.microsoft.com/office/drawing/2014/main" id="{4B9A9E50-8633-11CB-7C5F-BA93389153EC}"/>
              </a:ext>
            </a:extLst>
          </p:cNvPr>
          <p:cNvSpPr txBox="1"/>
          <p:nvPr/>
        </p:nvSpPr>
        <p:spPr>
          <a:xfrm>
            <a:off x="6604559" y="5481333"/>
            <a:ext cx="568906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a:ln>
                  <a:noFill/>
                </a:ln>
                <a:solidFill>
                  <a:srgbClr val="8041A1"/>
                </a:solidFill>
                <a:effectLst/>
                <a:uLnTx/>
                <a:uFillTx/>
                <a:latin typeface="DM Sans 14pt" pitchFamily="2" charset="77"/>
                <a:ea typeface="+mn-ea"/>
                <a:cs typeface="+mn-cs"/>
              </a:rPr>
              <a:t>FEEL THE PLEASURE OF UNIQUE CARE FOR TEXTURED HAIR</a:t>
            </a:r>
          </a:p>
        </p:txBody>
      </p:sp>
      <p:pic>
        <p:nvPicPr>
          <p:cNvPr id="4" name="Imagem 47" descr="Ícone&#10;&#10;Descrição gerada automaticamente">
            <a:extLst>
              <a:ext uri="{FF2B5EF4-FFF2-40B4-BE49-F238E27FC236}">
                <a16:creationId xmlns:a16="http://schemas.microsoft.com/office/drawing/2014/main" id="{D77C1ADC-6152-8E65-2FCE-3B5D6D0E3B0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557355" y="5918842"/>
            <a:ext cx="243591" cy="387350"/>
          </a:xfrm>
          <a:prstGeom prst="rect">
            <a:avLst/>
          </a:prstGeom>
        </p:spPr>
      </p:pic>
      <p:sp>
        <p:nvSpPr>
          <p:cNvPr id="5" name="CaixaDeTexto 48">
            <a:extLst>
              <a:ext uri="{FF2B5EF4-FFF2-40B4-BE49-F238E27FC236}">
                <a16:creationId xmlns:a16="http://schemas.microsoft.com/office/drawing/2014/main" id="{552F17C7-DE39-1631-BFB5-2989CD07747E}"/>
              </a:ext>
            </a:extLst>
          </p:cNvPr>
          <p:cNvSpPr txBox="1"/>
          <p:nvPr/>
        </p:nvSpPr>
        <p:spPr>
          <a:xfrm>
            <a:off x="6822044" y="5859851"/>
            <a:ext cx="1587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8041A1"/>
                </a:solidFill>
                <a:effectLst/>
                <a:uLnTx/>
                <a:uFillTx/>
                <a:latin typeface="Lora Medium" pitchFamily="2" charset="0"/>
                <a:ea typeface="+mn-ea"/>
                <a:cs typeface="+mn-cs"/>
              </a:rPr>
              <a:t>LockCare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8041A1"/>
                </a:solidFill>
                <a:effectLst/>
                <a:uLnTx/>
                <a:uFillTx/>
                <a:latin typeface="Lora Medium" pitchFamily="2" charset="0"/>
                <a:ea typeface="+mn-ea"/>
                <a:cs typeface="+mn-cs"/>
              </a:rPr>
              <a:t>complexes</a:t>
            </a:r>
            <a:endParaRPr kumimoji="0" lang="en-US" sz="1100" b="1" i="0" u="none" strike="noStrike" kern="1200" cap="none" spc="0" normalizeH="0" baseline="0">
              <a:ln>
                <a:noFill/>
              </a:ln>
              <a:solidFill>
                <a:srgbClr val="8041A1"/>
              </a:solidFill>
              <a:effectLst/>
              <a:uLnTx/>
              <a:uFillTx/>
              <a:latin typeface="Lora Medium" pitchFamily="2" charset="0"/>
              <a:ea typeface="+mn-ea"/>
              <a:cs typeface="+mn-cs"/>
            </a:endParaRPr>
          </a:p>
        </p:txBody>
      </p:sp>
      <p:sp>
        <p:nvSpPr>
          <p:cNvPr id="6" name="CaixaDeTexto 49">
            <a:extLst>
              <a:ext uri="{FF2B5EF4-FFF2-40B4-BE49-F238E27FC236}">
                <a16:creationId xmlns:a16="http://schemas.microsoft.com/office/drawing/2014/main" id="{42DA6508-D401-5F35-952A-A5215D0B4D1B}"/>
              </a:ext>
            </a:extLst>
          </p:cNvPr>
          <p:cNvSpPr txBox="1"/>
          <p:nvPr/>
        </p:nvSpPr>
        <p:spPr>
          <a:xfrm>
            <a:off x="7682494" y="5918842"/>
            <a:ext cx="158733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30000">
                <a:ln>
                  <a:noFill/>
                </a:ln>
                <a:solidFill>
                  <a:srgbClr val="4D3C35"/>
                </a:solidFill>
                <a:effectLst/>
                <a:uLnTx/>
                <a:uFillTx/>
                <a:latin typeface="DM Sans" pitchFamily="2" charset="77"/>
                <a:ea typeface="+mn-ea"/>
                <a:cs typeface="+mn-cs"/>
              </a:rPr>
              <a:t>Combinations of vitamins and natural origin actives for effective care</a:t>
            </a:r>
          </a:p>
        </p:txBody>
      </p:sp>
      <p:pic>
        <p:nvPicPr>
          <p:cNvPr id="7" name="Imagem 44" descr="Ícone&#10;&#10;Descrição gerada automaticamente">
            <a:extLst>
              <a:ext uri="{FF2B5EF4-FFF2-40B4-BE49-F238E27FC236}">
                <a16:creationId xmlns:a16="http://schemas.microsoft.com/office/drawing/2014/main" id="{B04BB101-BBEA-32E4-3208-80EC37440D1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218862" y="5918842"/>
            <a:ext cx="243591" cy="387350"/>
          </a:xfrm>
          <a:prstGeom prst="rect">
            <a:avLst/>
          </a:prstGeom>
        </p:spPr>
      </p:pic>
      <p:sp>
        <p:nvSpPr>
          <p:cNvPr id="8" name="CaixaDeTexto 46">
            <a:extLst>
              <a:ext uri="{FF2B5EF4-FFF2-40B4-BE49-F238E27FC236}">
                <a16:creationId xmlns:a16="http://schemas.microsoft.com/office/drawing/2014/main" id="{76857897-D5D1-2439-F030-31378D54F70B}"/>
              </a:ext>
            </a:extLst>
          </p:cNvPr>
          <p:cNvSpPr txBox="1"/>
          <p:nvPr/>
        </p:nvSpPr>
        <p:spPr>
          <a:xfrm>
            <a:off x="10513547" y="5918842"/>
            <a:ext cx="17029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30000">
                <a:ln>
                  <a:noFill/>
                </a:ln>
                <a:solidFill>
                  <a:srgbClr val="4D3C35"/>
                </a:solidFill>
                <a:effectLst/>
                <a:uLnTx/>
                <a:uFillTx/>
                <a:latin typeface="DM Sans" pitchFamily="2" charset="77"/>
                <a:ea typeface="+mn-ea"/>
                <a:cs typeface="+mn-cs"/>
              </a:rPr>
              <a:t>Long-lasting fragrance for continuous freshness until the next wash*</a:t>
            </a:r>
          </a:p>
        </p:txBody>
      </p:sp>
      <p:sp>
        <p:nvSpPr>
          <p:cNvPr id="9" name="CaixaDeTexto 11">
            <a:extLst>
              <a:ext uri="{FF2B5EF4-FFF2-40B4-BE49-F238E27FC236}">
                <a16:creationId xmlns:a16="http://schemas.microsoft.com/office/drawing/2014/main" id="{F039DC46-3B3D-AD2C-0686-CCEC356D4C79}"/>
              </a:ext>
            </a:extLst>
          </p:cNvPr>
          <p:cNvSpPr txBox="1"/>
          <p:nvPr/>
        </p:nvSpPr>
        <p:spPr>
          <a:xfrm>
            <a:off x="9466916" y="5861889"/>
            <a:ext cx="149928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8041A1"/>
                </a:solidFill>
                <a:effectLst/>
                <a:uLnTx/>
                <a:uFillTx/>
                <a:latin typeface="Lora Medium" pitchFamily="2" charset="0"/>
                <a:ea typeface="+mn-ea"/>
                <a:cs typeface="+mn-cs"/>
              </a:rPr>
              <a:t>LockScent™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8041A1"/>
                </a:solidFill>
                <a:effectLst/>
                <a:uLnTx/>
                <a:uFillTx/>
                <a:latin typeface="Lora Medium" pitchFamily="2" charset="0"/>
                <a:ea typeface="+mn-ea"/>
                <a:cs typeface="+mn-cs"/>
              </a:rPr>
              <a:t>technology</a:t>
            </a:r>
          </a:p>
        </p:txBody>
      </p:sp>
      <p:sp>
        <p:nvSpPr>
          <p:cNvPr id="10" name="TextBox 9">
            <a:extLst>
              <a:ext uri="{FF2B5EF4-FFF2-40B4-BE49-F238E27FC236}">
                <a16:creationId xmlns:a16="http://schemas.microsoft.com/office/drawing/2014/main" id="{DA2F3E1C-FDB0-3EAF-5935-7EBB909FECB7}"/>
              </a:ext>
            </a:extLst>
          </p:cNvPr>
          <p:cNvSpPr txBox="1"/>
          <p:nvPr/>
        </p:nvSpPr>
        <p:spPr>
          <a:xfrm>
            <a:off x="0" y="6571713"/>
            <a:ext cx="12189533" cy="33855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4D3C35"/>
                </a:solidFill>
                <a:effectLst/>
                <a:uLnTx/>
                <a:uFillTx/>
                <a:latin typeface="DM Sans 14pt" pitchFamily="2" charset="77"/>
                <a:ea typeface="+mn-ea"/>
                <a:cs typeface="Arial"/>
              </a:rPr>
              <a:t>*Sensory test – 2023 – n=30 - overall fragrance intensity of the wash day routine (day 1) versus refreshing routine (day 1 + day 4 + day 7) on Hair Swatches​</a:t>
            </a:r>
            <a:endParaRPr kumimoji="0" lang="en-US" sz="800" b="0" i="0" u="none" strike="noStrike" kern="0" cap="none" spc="0" normalizeH="0" baseline="0">
              <a:ln>
                <a:noFill/>
              </a:ln>
              <a:solidFill>
                <a:srgbClr val="4D3C35"/>
              </a:solidFill>
              <a:effectLst/>
              <a:uLnTx/>
              <a:uFillTx/>
              <a:latin typeface="DM Sans 14pt" pitchFamily="2" charset="77"/>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a:ln>
                  <a:noFill/>
                </a:ln>
                <a:solidFill>
                  <a:srgbClr val="4D3C35"/>
                </a:solidFill>
                <a:effectLst/>
                <a:uLnTx/>
                <a:uFillTx/>
                <a:latin typeface="DM Sans 14pt" pitchFamily="2" charset="77"/>
                <a:ea typeface="+mn-ea"/>
                <a:cs typeface="Arial"/>
                <a:sym typeface="Arial"/>
              </a:rPr>
              <a:t>Products are for illustration only, not for sale. dsm-firmenich is not responsible for final products claims.</a:t>
            </a:r>
          </a:p>
        </p:txBody>
      </p:sp>
    </p:spTree>
    <p:extLst>
      <p:ext uri="{BB962C8B-B14F-4D97-AF65-F5344CB8AC3E}">
        <p14:creationId xmlns:p14="http://schemas.microsoft.com/office/powerpoint/2010/main" val="134268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p:bldP spid="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4" name="Title 3">
            <a:extLst>
              <a:ext uri="{FF2B5EF4-FFF2-40B4-BE49-F238E27FC236}">
                <a16:creationId xmlns:a16="http://schemas.microsoft.com/office/drawing/2014/main" id="{A1CA5B18-404D-CC30-0AF4-7E1A41E72D83}"/>
              </a:ext>
            </a:extLst>
          </p:cNvPr>
          <p:cNvSpPr>
            <a:spLocks noGrp="1"/>
          </p:cNvSpPr>
          <p:nvPr>
            <p:ph type="title"/>
          </p:nvPr>
        </p:nvSpPr>
        <p:spPr>
          <a:xfrm>
            <a:off x="302400" y="302400"/>
            <a:ext cx="11591925" cy="421526"/>
          </a:xfrm>
        </p:spPr>
        <p:txBody>
          <a:bodyPr/>
          <a:lstStyle/>
          <a:p>
            <a:r>
              <a:rPr lang="en-US"/>
              <a:t>External consumer test design &amp; protocol</a:t>
            </a:r>
          </a:p>
        </p:txBody>
      </p:sp>
      <p:pic>
        <p:nvPicPr>
          <p:cNvPr id="51" name="Imagem 11">
            <a:extLst>
              <a:ext uri="{FF2B5EF4-FFF2-40B4-BE49-F238E27FC236}">
                <a16:creationId xmlns:a16="http://schemas.microsoft.com/office/drawing/2014/main" id="{795DBC0F-FAA0-56A2-7EAF-8802F5C9721C}"/>
              </a:ext>
            </a:extLst>
          </p:cNvPr>
          <p:cNvPicPr>
            <a:picLocks/>
          </p:cNvPicPr>
          <p:nvPr/>
        </p:nvPicPr>
        <p:blipFill rotWithShape="1">
          <a:blip r:embed="rId3" cstate="screen">
            <a:extLst>
              <a:ext uri="{28A0092B-C50C-407E-A947-70E740481C1C}">
                <a14:useLocalDpi xmlns:a14="http://schemas.microsoft.com/office/drawing/2010/main"/>
              </a:ext>
            </a:extLst>
          </a:blip>
          <a:srcRect t="-2509"/>
          <a:stretch/>
        </p:blipFill>
        <p:spPr>
          <a:xfrm>
            <a:off x="8159839" y="153163"/>
            <a:ext cx="720000" cy="720000"/>
          </a:xfrm>
          <a:prstGeom prst="rect">
            <a:avLst/>
          </a:prstGeom>
        </p:spPr>
      </p:pic>
      <p:pic>
        <p:nvPicPr>
          <p:cNvPr id="5" name="Graphic 4">
            <a:extLst>
              <a:ext uri="{FF2B5EF4-FFF2-40B4-BE49-F238E27FC236}">
                <a16:creationId xmlns:a16="http://schemas.microsoft.com/office/drawing/2014/main" id="{C9CF9E37-6E1C-4076-C73E-10BCD1477E4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51063" y="289803"/>
            <a:ext cx="1996296" cy="329457"/>
          </a:xfrm>
          <a:prstGeom prst="rect">
            <a:avLst/>
          </a:prstGeom>
        </p:spPr>
      </p:pic>
      <p:sp>
        <p:nvSpPr>
          <p:cNvPr id="3" name="Slide Number Placeholder 1">
            <a:extLst>
              <a:ext uri="{FF2B5EF4-FFF2-40B4-BE49-F238E27FC236}">
                <a16:creationId xmlns:a16="http://schemas.microsoft.com/office/drawing/2014/main" id="{1E572791-BCBA-E537-B4D2-6778AEB0764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 name="TextBox 1">
            <a:extLst>
              <a:ext uri="{FF2B5EF4-FFF2-40B4-BE49-F238E27FC236}">
                <a16:creationId xmlns:a16="http://schemas.microsoft.com/office/drawing/2014/main" id="{B34A5D5F-F4E1-070B-EF6F-200548EF6B99}"/>
              </a:ext>
            </a:extLst>
          </p:cNvPr>
          <p:cNvSpPr txBox="1"/>
          <p:nvPr/>
        </p:nvSpPr>
        <p:spPr>
          <a:xfrm>
            <a:off x="251947" y="1022400"/>
            <a:ext cx="9251576" cy="5478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Consumers group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29 volunteers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French females with Type 4 hair (28 % with 4A hair type, 41 % 4B, and 31 % 4C)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Average age between 26 – 35 years 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Users of textured hair products, familiar with the routine concept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18 consumers tested the full routine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Test on a single use without any other product interactions: Cleansing Conditioner, Hydration Mousse, Luminous Wax, Scalp Serum (2 consumers for each product) / Nourishing Oily Gel (3 consumers)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Test methodology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“Monadic" method enabling consumers to evaluate products in a natural way, just as they usually do everyday, without comparing products, but based on their own personal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Duration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1 month usage test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Routine protocol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Wash Day </a:t>
            </a:r>
            <a:r>
              <a:rPr kumimoji="0" lang="en-US" sz="1400" b="0" i="0" u="none" strike="noStrike" kern="1200" cap="none" spc="0" normalizeH="0" baseline="0" noProof="0">
                <a:ln>
                  <a:noFill/>
                </a:ln>
                <a:solidFill>
                  <a:prstClr val="black"/>
                </a:solidFill>
                <a:effectLst/>
                <a:uLnTx/>
                <a:uFillTx/>
                <a:latin typeface="DM Sans"/>
                <a:ea typeface="+mn-ea"/>
                <a:cs typeface="+mn-cs"/>
              </a:rPr>
              <a:t>at Day 1 according to the </a:t>
            </a:r>
            <a:r>
              <a:rPr kumimoji="0" lang="en-US" sz="1400" b="0" i="0" u="none" strike="noStrike" kern="1200" cap="none" spc="0" normalizeH="0" baseline="0" noProof="0" err="1">
                <a:ln>
                  <a:noFill/>
                </a:ln>
                <a:solidFill>
                  <a:prstClr val="black"/>
                </a:solidFill>
                <a:effectLst/>
                <a:uLnTx/>
                <a:uFillTx/>
                <a:latin typeface="DM Sans"/>
                <a:ea typeface="+mn-ea"/>
                <a:cs typeface="+mn-cs"/>
              </a:rPr>
              <a:t>ULocks</a:t>
            </a:r>
            <a:r>
              <a:rPr kumimoji="0" lang="en-US" sz="1400" b="0" i="0" u="none" strike="noStrike" kern="1200" cap="none" spc="0" normalizeH="0" baseline="0" noProof="0">
                <a:ln>
                  <a:noFill/>
                </a:ln>
                <a:solidFill>
                  <a:prstClr val="black"/>
                </a:solidFill>
                <a:effectLst/>
                <a:uLnTx/>
                <a:uFillTx/>
                <a:latin typeface="DM Sans"/>
                <a:ea typeface="+mn-ea"/>
                <a:cs typeface="+mn-cs"/>
              </a:rPr>
              <a:t> routine and use of instructions (1</a:t>
            </a:r>
            <a:r>
              <a:rPr kumimoji="0" lang="en-US" sz="1400" b="0" i="0" u="none" strike="noStrike" kern="1200" cap="none" spc="0" normalizeH="0" baseline="30000" noProof="0">
                <a:ln>
                  <a:noFill/>
                </a:ln>
                <a:solidFill>
                  <a:prstClr val="black"/>
                </a:solidFill>
                <a:effectLst/>
                <a:uLnTx/>
                <a:uFillTx/>
                <a:latin typeface="DM Sans"/>
                <a:ea typeface="+mn-ea"/>
                <a:cs typeface="+mn-cs"/>
              </a:rPr>
              <a:t>st</a:t>
            </a:r>
            <a:r>
              <a:rPr kumimoji="0" lang="en-US" sz="1400" b="0" i="0" u="none" strike="noStrike" kern="1200" cap="none" spc="0" normalizeH="0" baseline="0" noProof="0">
                <a:ln>
                  <a:noFill/>
                </a:ln>
                <a:solidFill>
                  <a:prstClr val="black"/>
                </a:solidFill>
                <a:effectLst/>
                <a:uLnTx/>
                <a:uFillTx/>
                <a:latin typeface="DM Sans"/>
                <a:ea typeface="+mn-ea"/>
                <a:cs typeface="+mn-cs"/>
              </a:rPr>
              <a:t> step: Cleansing Conditioner, 2</a:t>
            </a:r>
            <a:r>
              <a:rPr kumimoji="0" lang="en-US" sz="1400" b="0" i="0" u="none" strike="noStrike" kern="1200" cap="none" spc="0" normalizeH="0" baseline="30000" noProof="0">
                <a:ln>
                  <a:noFill/>
                </a:ln>
                <a:solidFill>
                  <a:prstClr val="black"/>
                </a:solidFill>
                <a:effectLst/>
                <a:uLnTx/>
                <a:uFillTx/>
                <a:latin typeface="DM Sans"/>
                <a:ea typeface="+mn-ea"/>
                <a:cs typeface="+mn-cs"/>
              </a:rPr>
              <a:t>d</a:t>
            </a:r>
            <a:r>
              <a:rPr kumimoji="0" lang="en-US" sz="1400" b="0" i="0" u="none" strike="noStrike" kern="1200" cap="none" spc="0" normalizeH="0" baseline="0" noProof="0">
                <a:ln>
                  <a:noFill/>
                </a:ln>
                <a:solidFill>
                  <a:prstClr val="black"/>
                </a:solidFill>
                <a:effectLst/>
                <a:uLnTx/>
                <a:uFillTx/>
                <a:latin typeface="DM Sans"/>
                <a:ea typeface="+mn-ea"/>
                <a:cs typeface="+mn-cs"/>
              </a:rPr>
              <a:t> step: Hydration Mousse, 3</a:t>
            </a:r>
            <a:r>
              <a:rPr kumimoji="0" lang="en-US" sz="1400" b="0" i="0" u="none" strike="noStrike" kern="1200" cap="none" spc="0" normalizeH="0" baseline="30000" noProof="0">
                <a:ln>
                  <a:noFill/>
                </a:ln>
                <a:solidFill>
                  <a:prstClr val="black"/>
                </a:solidFill>
                <a:effectLst/>
                <a:uLnTx/>
                <a:uFillTx/>
                <a:latin typeface="DM Sans"/>
                <a:ea typeface="+mn-ea"/>
                <a:cs typeface="+mn-cs"/>
              </a:rPr>
              <a:t>rd</a:t>
            </a:r>
            <a:r>
              <a:rPr kumimoji="0" lang="en-US" sz="1400" b="0" i="0" u="none" strike="noStrike" kern="1200" cap="none" spc="0" normalizeH="0" baseline="0" noProof="0">
                <a:ln>
                  <a:noFill/>
                </a:ln>
                <a:solidFill>
                  <a:prstClr val="black"/>
                </a:solidFill>
                <a:effectLst/>
                <a:uLnTx/>
                <a:uFillTx/>
                <a:latin typeface="DM Sans"/>
                <a:ea typeface="+mn-ea"/>
                <a:cs typeface="+mn-cs"/>
              </a:rPr>
              <a:t> step: Luminous Wax, 4</a:t>
            </a:r>
            <a:r>
              <a:rPr kumimoji="0" lang="en-US" sz="1400" b="0" i="0" u="none" strike="noStrike" kern="1200" cap="none" spc="0" normalizeH="0" baseline="30000" noProof="0">
                <a:ln>
                  <a:noFill/>
                </a:ln>
                <a:solidFill>
                  <a:prstClr val="black"/>
                </a:solidFill>
                <a:effectLst/>
                <a:uLnTx/>
                <a:uFillTx/>
                <a:latin typeface="DM Sans"/>
                <a:ea typeface="+mn-ea"/>
                <a:cs typeface="+mn-cs"/>
              </a:rPr>
              <a:t>th</a:t>
            </a:r>
            <a:r>
              <a:rPr kumimoji="0" lang="en-US" sz="1400" b="0" i="0" u="none" strike="noStrike" kern="1200" cap="none" spc="0" normalizeH="0" baseline="0" noProof="0">
                <a:ln>
                  <a:noFill/>
                </a:ln>
                <a:solidFill>
                  <a:prstClr val="black"/>
                </a:solidFill>
                <a:effectLst/>
                <a:uLnTx/>
                <a:uFillTx/>
                <a:latin typeface="DM Sans"/>
                <a:ea typeface="+mn-ea"/>
                <a:cs typeface="+mn-cs"/>
              </a:rPr>
              <a:t> step: Scalp Serum)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Refreshing routine </a:t>
            </a:r>
            <a:r>
              <a:rPr kumimoji="0" lang="en-US" sz="1400" b="0" i="0" u="none" strike="noStrike" kern="1200" cap="none" spc="0" normalizeH="0" baseline="0" noProof="0">
                <a:ln>
                  <a:noFill/>
                </a:ln>
                <a:solidFill>
                  <a:prstClr val="black"/>
                </a:solidFill>
                <a:effectLst/>
                <a:uLnTx/>
                <a:uFillTx/>
                <a:latin typeface="DM Sans"/>
                <a:ea typeface="+mn-ea"/>
                <a:cs typeface="+mn-cs"/>
              </a:rPr>
              <a:t>at Day 4 according to the </a:t>
            </a:r>
            <a:r>
              <a:rPr kumimoji="0" lang="en-US" sz="1400" b="0" i="0" u="none" strike="noStrike" kern="1200" cap="none" spc="0" normalizeH="0" baseline="0" noProof="0" err="1">
                <a:ln>
                  <a:noFill/>
                </a:ln>
                <a:solidFill>
                  <a:prstClr val="black"/>
                </a:solidFill>
                <a:effectLst/>
                <a:uLnTx/>
                <a:uFillTx/>
                <a:latin typeface="DM Sans"/>
                <a:ea typeface="+mn-ea"/>
                <a:cs typeface="+mn-cs"/>
              </a:rPr>
              <a:t>ULocks</a:t>
            </a:r>
            <a:r>
              <a:rPr kumimoji="0" lang="en-US" sz="1400" b="0" i="0" u="none" strike="noStrike" kern="1200" cap="none" spc="0" normalizeH="0" baseline="0" noProof="0">
                <a:ln>
                  <a:noFill/>
                </a:ln>
                <a:solidFill>
                  <a:prstClr val="black"/>
                </a:solidFill>
                <a:effectLst/>
                <a:uLnTx/>
                <a:uFillTx/>
                <a:latin typeface="DM Sans"/>
                <a:ea typeface="+mn-ea"/>
                <a:cs typeface="+mn-cs"/>
              </a:rPr>
              <a:t> routine and use of instructions. (1</a:t>
            </a:r>
            <a:r>
              <a:rPr kumimoji="0" lang="en-US" sz="1400" b="0" i="0" u="none" strike="noStrike" kern="1200" cap="none" spc="0" normalizeH="0" baseline="30000" noProof="0">
                <a:ln>
                  <a:noFill/>
                </a:ln>
                <a:solidFill>
                  <a:prstClr val="black"/>
                </a:solidFill>
                <a:effectLst/>
                <a:uLnTx/>
                <a:uFillTx/>
                <a:latin typeface="DM Sans"/>
                <a:ea typeface="+mn-ea"/>
                <a:cs typeface="+mn-cs"/>
              </a:rPr>
              <a:t>st</a:t>
            </a:r>
            <a:r>
              <a:rPr kumimoji="0" lang="en-US" sz="1400" b="0" i="0" u="none" strike="noStrike" kern="1200" cap="none" spc="0" normalizeH="0" baseline="0" noProof="0">
                <a:ln>
                  <a:noFill/>
                </a:ln>
                <a:solidFill>
                  <a:prstClr val="black"/>
                </a:solidFill>
                <a:effectLst/>
                <a:uLnTx/>
                <a:uFillTx/>
                <a:latin typeface="DM Sans"/>
                <a:ea typeface="+mn-ea"/>
                <a:cs typeface="+mn-cs"/>
              </a:rPr>
              <a:t> step: Hydration Mousse, 2</a:t>
            </a:r>
            <a:r>
              <a:rPr kumimoji="0" lang="en-US" sz="1400" b="0" i="0" u="none" strike="noStrike" kern="1200" cap="none" spc="0" normalizeH="0" baseline="30000" noProof="0">
                <a:ln>
                  <a:noFill/>
                </a:ln>
                <a:solidFill>
                  <a:prstClr val="black"/>
                </a:solidFill>
                <a:effectLst/>
                <a:uLnTx/>
                <a:uFillTx/>
                <a:latin typeface="DM Sans"/>
                <a:ea typeface="+mn-ea"/>
                <a:cs typeface="+mn-cs"/>
              </a:rPr>
              <a:t>d</a:t>
            </a:r>
            <a:r>
              <a:rPr kumimoji="0" lang="en-US" sz="1400" b="0" i="0" u="none" strike="noStrike" kern="1200" cap="none" spc="0" normalizeH="0" baseline="0" noProof="0">
                <a:ln>
                  <a:noFill/>
                </a:ln>
                <a:solidFill>
                  <a:prstClr val="black"/>
                </a:solidFill>
                <a:effectLst/>
                <a:uLnTx/>
                <a:uFillTx/>
                <a:latin typeface="DM Sans"/>
                <a:ea typeface="+mn-ea"/>
                <a:cs typeface="+mn-cs"/>
              </a:rPr>
              <a:t> step: Nourishing Oily Gel)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After 1 month of testing, consumers were asked to complete evaluation forms.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D69D7"/>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Date: </a:t>
            </a:r>
            <a:r>
              <a:rPr kumimoji="0" lang="en-US" sz="1400" b="0" i="0" u="none" strike="noStrike" kern="1200" cap="none" spc="0" normalizeH="0" baseline="0" noProof="0">
                <a:ln>
                  <a:noFill/>
                </a:ln>
                <a:solidFill>
                  <a:prstClr val="black"/>
                </a:solidFill>
                <a:effectLst/>
                <a:uLnTx/>
                <a:uFillTx/>
                <a:latin typeface="DM Sans"/>
                <a:ea typeface="+mn-ea"/>
                <a:cs typeface="+mn-cs"/>
              </a:rPr>
              <a:t>December 2023.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611169295"/>
      </p:ext>
    </p:extLst>
  </p:cSld>
  <p:clrMapOvr>
    <a:masterClrMapping/>
  </p:clrMapOvr>
  <p:transition spd="slow">
    <p:wip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73876C96-7457-CC66-CEC0-2793D27AA775}"/>
              </a:ext>
            </a:extLst>
          </p:cNvPr>
          <p:cNvSpPr txBox="1"/>
          <p:nvPr/>
        </p:nvSpPr>
        <p:spPr>
          <a:xfrm>
            <a:off x="250911" y="1252512"/>
            <a:ext cx="5472752" cy="4308872"/>
          </a:xfrm>
          <a:prstGeom prst="rect">
            <a:avLst/>
          </a:prstGeom>
          <a:noFill/>
          <a:ln w="635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Objective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Assess overall fragrance intensity of the wash day routine (day 1) versus refreshing routine (day 1 + day 4 + day 7) on Hair Swatches.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Routines: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000" b="0" i="1" u="none" strike="noStrike" kern="1200" cap="none" spc="0" normalizeH="0" baseline="0" noProof="0">
                <a:ln>
                  <a:noFill/>
                </a:ln>
                <a:solidFill>
                  <a:prstClr val="black"/>
                </a:solidFill>
                <a:effectLst/>
                <a:uLnTx/>
                <a:uFillTx/>
                <a:latin typeface="DM Sans"/>
                <a:ea typeface="+mn-ea"/>
                <a:cs typeface="+mn-cs"/>
              </a:rPr>
              <a:t>Wash day routine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000" b="0" i="1" u="none" strike="noStrike" kern="1200" cap="none" spc="0" normalizeH="0" baseline="0" noProof="0">
                <a:ln>
                  <a:noFill/>
                </a:ln>
                <a:solidFill>
                  <a:prstClr val="black"/>
                </a:solidFill>
                <a:effectLst/>
                <a:uLnTx/>
                <a:uFillTx/>
                <a:latin typeface="DM Sans"/>
                <a:ea typeface="+mn-ea"/>
                <a:cs typeface="+mn-cs"/>
              </a:rPr>
              <a:t>Refreshing routine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Sample preparation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a:ln>
                  <a:noFill/>
                </a:ln>
                <a:solidFill>
                  <a:prstClr val="black"/>
                </a:solidFill>
                <a:effectLst/>
                <a:uLnTx/>
                <a:uFillTx/>
                <a:latin typeface="DM Sans"/>
                <a:ea typeface="+mn-ea"/>
                <a:cs typeface="+mn-cs"/>
              </a:rPr>
              <a:t>Day 1 (Wash day routine)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10g Caucasian Hair swatches washed with unperfumed shampoo.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1g of Cleansing Conditioner applied on wet hair, then Rinsed.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1g Hydration Mousse applied on the hair swatch.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1g of Luminous Wax applied on the hair swatch..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Hair swatches left to dry.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a:ln>
                  <a:noFill/>
                </a:ln>
                <a:solidFill>
                  <a:prstClr val="black"/>
                </a:solidFill>
                <a:effectLst/>
                <a:uLnTx/>
                <a:uFillTx/>
                <a:latin typeface="DM Sans"/>
                <a:ea typeface="+mn-ea"/>
                <a:cs typeface="+mn-cs"/>
              </a:rPr>
              <a:t>Day 4 &amp; Day 7 (Refreshing routine)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1g Hydration Mousse applied on the hair swatch.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1g of Nourishing Oil Gel applied on the hair swatch.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Hair swatches left to dry.</a:t>
            </a:r>
            <a:endParaRPr kumimoji="0" lang="en-US" sz="1200" b="1"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Evaluation procedure</a:t>
            </a:r>
            <a:endParaRPr kumimoji="0" lang="en-US" sz="10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Fragrance overall intensity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Evaluated on anchored linear line scale, where 0 =  No </a:t>
            </a:r>
            <a:r>
              <a:rPr kumimoji="0" lang="en-US" sz="1000" b="0" i="0" u="none" strike="noStrike" kern="1200" cap="none" spc="0" normalizeH="0" baseline="0" noProof="0" err="1">
                <a:ln>
                  <a:noFill/>
                </a:ln>
                <a:solidFill>
                  <a:prstClr val="black"/>
                </a:solidFill>
                <a:effectLst/>
                <a:uLnTx/>
                <a:uFillTx/>
                <a:latin typeface="DM Sans"/>
                <a:ea typeface="+mn-ea"/>
                <a:cs typeface="+mn-cs"/>
              </a:rPr>
              <a:t>odour</a:t>
            </a:r>
            <a:r>
              <a:rPr kumimoji="0" lang="en-US" sz="1000" b="0" i="0" u="none" strike="noStrike" kern="1200" cap="none" spc="0" normalizeH="0" baseline="0" noProof="0">
                <a:ln>
                  <a:noFill/>
                </a:ln>
                <a:solidFill>
                  <a:prstClr val="black"/>
                </a:solidFill>
                <a:effectLst/>
                <a:uLnTx/>
                <a:uFillTx/>
                <a:latin typeface="DM Sans"/>
                <a:ea typeface="+mn-ea"/>
                <a:cs typeface="+mn-cs"/>
              </a:rPr>
              <a:t>, and 10 = Extremely strong </a:t>
            </a:r>
            <a:r>
              <a:rPr kumimoji="0" lang="en-US" sz="1000" b="0" i="0" u="none" strike="noStrike" kern="1200" cap="none" spc="0" normalizeH="0" baseline="0" noProof="0" err="1">
                <a:ln>
                  <a:noFill/>
                </a:ln>
                <a:solidFill>
                  <a:prstClr val="black"/>
                </a:solidFill>
                <a:effectLst/>
                <a:uLnTx/>
                <a:uFillTx/>
                <a:latin typeface="DM Sans"/>
                <a:ea typeface="+mn-ea"/>
                <a:cs typeface="+mn-cs"/>
              </a:rPr>
              <a:t>odour</a:t>
            </a:r>
            <a:endParaRPr kumimoji="0" lang="en-US" sz="1200" b="1"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Steps &amp; dates of evaluation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Dry 6h; 11/01/2024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 Panelists - </a:t>
            </a:r>
            <a:r>
              <a:rPr kumimoji="0" lang="en-US" sz="1000" b="1" i="0" u="none" strike="noStrike" kern="1200" cap="none" spc="0" normalizeH="0" baseline="0" noProof="0">
                <a:ln>
                  <a:noFill/>
                </a:ln>
                <a:solidFill>
                  <a:prstClr val="black"/>
                </a:solidFill>
                <a:effectLst/>
                <a:uLnTx/>
                <a:uFillTx/>
                <a:latin typeface="DM Sans"/>
                <a:ea typeface="+mn-ea"/>
                <a:cs typeface="+mn-cs"/>
              </a:rPr>
              <a:t>30</a:t>
            </a:r>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29" name="TextBox 28">
            <a:extLst>
              <a:ext uri="{FF2B5EF4-FFF2-40B4-BE49-F238E27FC236}">
                <a16:creationId xmlns:a16="http://schemas.microsoft.com/office/drawing/2014/main" id="{6CD2333B-DEBC-EF2B-362C-C6CE935AB866}"/>
              </a:ext>
            </a:extLst>
          </p:cNvPr>
          <p:cNvSpPr txBox="1"/>
          <p:nvPr/>
        </p:nvSpPr>
        <p:spPr>
          <a:xfrm>
            <a:off x="230310" y="5762613"/>
            <a:ext cx="11511887" cy="369332"/>
          </a:xfrm>
          <a:prstGeom prst="rect">
            <a:avLst/>
          </a:prstGeom>
          <a:solidFill>
            <a:srgbClr val="9138B0"/>
          </a:solidFill>
          <a:ln w="635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EBCFAF"/>
                </a:solidFill>
                <a:effectLst/>
                <a:uLnTx/>
                <a:uFillTx/>
                <a:latin typeface="DM Sans"/>
                <a:ea typeface="+mn-ea"/>
                <a:cs typeface="+mn-cs"/>
              </a:rPr>
              <a:t>Conclusion:</a:t>
            </a:r>
            <a:r>
              <a:rPr kumimoji="0" lang="en-US" b="0" i="0" u="none" strike="noStrike" kern="1200" cap="none" spc="0" normalizeH="0" baseline="0" noProof="0">
                <a:ln>
                  <a:noFill/>
                </a:ln>
                <a:solidFill>
                  <a:srgbClr val="EBCFAF"/>
                </a:solidFill>
                <a:effectLst/>
                <a:uLnTx/>
                <a:uFillTx/>
                <a:latin typeface="DM Sans"/>
                <a:ea typeface="+mn-ea"/>
                <a:cs typeface="+mn-cs"/>
              </a:rPr>
              <a:t> </a:t>
            </a:r>
            <a:r>
              <a:rPr kumimoji="0" lang="en-US" sz="1200" b="0" i="0" u="none" strike="noStrike" kern="1200" cap="none" spc="0" normalizeH="0" baseline="0" noProof="0">
                <a:ln>
                  <a:noFill/>
                </a:ln>
                <a:solidFill>
                  <a:srgbClr val="EBCFAF"/>
                </a:solidFill>
                <a:effectLst/>
                <a:uLnTx/>
                <a:uFillTx/>
                <a:latin typeface="DM Sans"/>
                <a:ea typeface="+mn-ea"/>
                <a:cs typeface="+mn-cs"/>
              </a:rPr>
              <a:t>Based on the results, there is no significant difference in overall fragrance intensity between the wash day routine and the refreshing routine.  </a:t>
            </a:r>
          </a:p>
        </p:txBody>
      </p:sp>
      <p:grpSp>
        <p:nvGrpSpPr>
          <p:cNvPr id="2" name="Group 1">
            <a:extLst>
              <a:ext uri="{FF2B5EF4-FFF2-40B4-BE49-F238E27FC236}">
                <a16:creationId xmlns:a16="http://schemas.microsoft.com/office/drawing/2014/main" id="{30068520-5E9E-25C9-85C7-24C820F2BD00}"/>
              </a:ext>
            </a:extLst>
          </p:cNvPr>
          <p:cNvGrpSpPr/>
          <p:nvPr/>
        </p:nvGrpSpPr>
        <p:grpSpPr>
          <a:xfrm>
            <a:off x="5793471" y="1304917"/>
            <a:ext cx="4443742" cy="4151319"/>
            <a:chOff x="0" y="-5048"/>
            <a:chExt cx="9235440" cy="4729448"/>
          </a:xfrm>
        </p:grpSpPr>
        <p:grpSp>
          <p:nvGrpSpPr>
            <p:cNvPr id="3" name="Group 2">
              <a:extLst>
                <a:ext uri="{FF2B5EF4-FFF2-40B4-BE49-F238E27FC236}">
                  <a16:creationId xmlns:a16="http://schemas.microsoft.com/office/drawing/2014/main" id="{89085F6C-A122-D01C-A75A-833B2A798D56}"/>
                </a:ext>
              </a:extLst>
            </p:cNvPr>
            <p:cNvGrpSpPr/>
            <p:nvPr/>
          </p:nvGrpSpPr>
          <p:grpSpPr>
            <a:xfrm>
              <a:off x="0" y="0"/>
              <a:ext cx="9235440" cy="4724400"/>
              <a:chOff x="0" y="0"/>
              <a:chExt cx="9235440" cy="4724400"/>
            </a:xfrm>
          </p:grpSpPr>
          <p:sp>
            <p:nvSpPr>
              <p:cNvPr id="37" name="Freeform: Shape 36">
                <a:extLst>
                  <a:ext uri="{FF2B5EF4-FFF2-40B4-BE49-F238E27FC236}">
                    <a16:creationId xmlns:a16="http://schemas.microsoft.com/office/drawing/2014/main" id="{37E2177B-A24C-D30C-477A-CE8B60FBB34D}"/>
                  </a:ext>
                </a:extLst>
              </p:cNvPr>
              <p:cNvSpPr/>
              <p:nvPr/>
            </p:nvSpPr>
            <p:spPr>
              <a:xfrm>
                <a:off x="173323" y="71120"/>
                <a:ext cx="9062117" cy="4394200"/>
              </a:xfrm>
              <a:custGeom>
                <a:avLst/>
                <a:gdLst/>
                <a:ahLst/>
                <a:cxnLst/>
                <a:rect l="0" t="0" r="0" b="0"/>
                <a:pathLst>
                  <a:path w="9062117" h="4394200">
                    <a:moveTo>
                      <a:pt x="0" y="4394200"/>
                    </a:moveTo>
                    <a:lnTo>
                      <a:pt x="9062117" y="4394200"/>
                    </a:lnTo>
                    <a:moveTo>
                      <a:pt x="0" y="3517900"/>
                    </a:moveTo>
                    <a:lnTo>
                      <a:pt x="9062117" y="3517900"/>
                    </a:lnTo>
                    <a:moveTo>
                      <a:pt x="0" y="2641600"/>
                    </a:moveTo>
                    <a:lnTo>
                      <a:pt x="9062117" y="2641600"/>
                    </a:lnTo>
                    <a:moveTo>
                      <a:pt x="0" y="1765300"/>
                    </a:moveTo>
                    <a:lnTo>
                      <a:pt x="9062117" y="1765300"/>
                    </a:lnTo>
                    <a:moveTo>
                      <a:pt x="0" y="889000"/>
                    </a:moveTo>
                    <a:lnTo>
                      <a:pt x="9062117" y="889000"/>
                    </a:lnTo>
                    <a:moveTo>
                      <a:pt x="0" y="0"/>
                    </a:moveTo>
                    <a:lnTo>
                      <a:pt x="9062117" y="0"/>
                    </a:lnTo>
                  </a:path>
                </a:pathLst>
              </a:custGeom>
              <a:noFill/>
              <a:ln w="6350" cap="flat">
                <a:solidFill>
                  <a:srgbClr val="CBE7F5">
                    <a:alpha val="100000"/>
                  </a:srgbClr>
                </a:solidFill>
                <a:miter lim="400000"/>
              </a:ln>
            </p:spPr>
            <p:txBody>
              <a:bodyPr/>
              <a:lstStyle/>
              <a:p>
                <a:endParaRPr lang="en-US"/>
              </a:p>
            </p:txBody>
          </p:sp>
          <p:sp>
            <p:nvSpPr>
              <p:cNvPr id="38" name="Freeform: Shape 37">
                <a:extLst>
                  <a:ext uri="{FF2B5EF4-FFF2-40B4-BE49-F238E27FC236}">
                    <a16:creationId xmlns:a16="http://schemas.microsoft.com/office/drawing/2014/main" id="{59879E78-39C6-FAC7-BF12-15E0D5D82C4A}"/>
                  </a:ext>
                </a:extLst>
              </p:cNvPr>
              <p:cNvSpPr/>
              <p:nvPr/>
            </p:nvSpPr>
            <p:spPr>
              <a:xfrm>
                <a:off x="173323" y="299720"/>
                <a:ext cx="9062117" cy="3949700"/>
              </a:xfrm>
              <a:custGeom>
                <a:avLst/>
                <a:gdLst/>
                <a:ahLst/>
                <a:cxnLst/>
                <a:rect l="0" t="0" r="0" b="0"/>
                <a:pathLst>
                  <a:path w="9062117" h="3949700">
                    <a:moveTo>
                      <a:pt x="0" y="3949700"/>
                    </a:moveTo>
                    <a:lnTo>
                      <a:pt x="9062117" y="3949700"/>
                    </a:lnTo>
                    <a:moveTo>
                      <a:pt x="0" y="3721100"/>
                    </a:moveTo>
                    <a:lnTo>
                      <a:pt x="9062117" y="3721100"/>
                    </a:lnTo>
                    <a:moveTo>
                      <a:pt x="0" y="3505200"/>
                    </a:moveTo>
                    <a:lnTo>
                      <a:pt x="9062117" y="3505200"/>
                    </a:lnTo>
                    <a:moveTo>
                      <a:pt x="0" y="3073400"/>
                    </a:moveTo>
                    <a:lnTo>
                      <a:pt x="9062117" y="3073400"/>
                    </a:lnTo>
                    <a:moveTo>
                      <a:pt x="0" y="2844800"/>
                    </a:moveTo>
                    <a:lnTo>
                      <a:pt x="9062117" y="2844800"/>
                    </a:lnTo>
                    <a:moveTo>
                      <a:pt x="0" y="2628900"/>
                    </a:moveTo>
                    <a:lnTo>
                      <a:pt x="9062117" y="2628900"/>
                    </a:lnTo>
                    <a:moveTo>
                      <a:pt x="0" y="2184400"/>
                    </a:moveTo>
                    <a:lnTo>
                      <a:pt x="9062117" y="2184400"/>
                    </a:lnTo>
                    <a:moveTo>
                      <a:pt x="0" y="1968500"/>
                    </a:moveTo>
                    <a:lnTo>
                      <a:pt x="9062117" y="1968500"/>
                    </a:lnTo>
                    <a:moveTo>
                      <a:pt x="0" y="1752600"/>
                    </a:moveTo>
                    <a:lnTo>
                      <a:pt x="9062117" y="1752600"/>
                    </a:lnTo>
                    <a:moveTo>
                      <a:pt x="0" y="1308100"/>
                    </a:moveTo>
                    <a:lnTo>
                      <a:pt x="9062117" y="1308100"/>
                    </a:lnTo>
                    <a:moveTo>
                      <a:pt x="0" y="1092200"/>
                    </a:moveTo>
                    <a:lnTo>
                      <a:pt x="9062117" y="1092200"/>
                    </a:lnTo>
                    <a:moveTo>
                      <a:pt x="0" y="876300"/>
                    </a:moveTo>
                    <a:lnTo>
                      <a:pt x="9062117" y="876300"/>
                    </a:lnTo>
                    <a:moveTo>
                      <a:pt x="0" y="431800"/>
                    </a:moveTo>
                    <a:lnTo>
                      <a:pt x="9062117" y="431800"/>
                    </a:lnTo>
                    <a:moveTo>
                      <a:pt x="0" y="215900"/>
                    </a:moveTo>
                    <a:lnTo>
                      <a:pt x="9062117" y="215900"/>
                    </a:lnTo>
                    <a:moveTo>
                      <a:pt x="0" y="0"/>
                    </a:moveTo>
                    <a:lnTo>
                      <a:pt x="9062117" y="0"/>
                    </a:lnTo>
                  </a:path>
                </a:pathLst>
              </a:custGeom>
              <a:noFill/>
              <a:ln w="6350" cap="flat">
                <a:solidFill>
                  <a:srgbClr val="CBE7F5">
                    <a:alpha val="50000"/>
                  </a:srgbClr>
                </a:solidFill>
                <a:miter lim="400000"/>
              </a:ln>
            </p:spPr>
            <p:txBody>
              <a:bodyPr/>
              <a:lstStyle/>
              <a:p>
                <a:endParaRPr lang="en-US"/>
              </a:p>
            </p:txBody>
          </p:sp>
        </p:grpSp>
        <p:grpSp>
          <p:nvGrpSpPr>
            <p:cNvPr id="4" name="Group 3">
              <a:extLst>
                <a:ext uri="{FF2B5EF4-FFF2-40B4-BE49-F238E27FC236}">
                  <a16:creationId xmlns:a16="http://schemas.microsoft.com/office/drawing/2014/main" id="{82F6527F-0FB7-D02B-854B-16520E858766}"/>
                </a:ext>
              </a:extLst>
            </p:cNvPr>
            <p:cNvGrpSpPr/>
            <p:nvPr/>
          </p:nvGrpSpPr>
          <p:grpSpPr>
            <a:xfrm>
              <a:off x="72612" y="4389152"/>
              <a:ext cx="88011" cy="152400"/>
              <a:chOff x="0" y="0"/>
              <a:chExt cx="88011" cy="152400"/>
            </a:xfrm>
          </p:grpSpPr>
          <p:sp>
            <p:nvSpPr>
              <p:cNvPr id="36" name="Rectangle 35">
                <a:extLst>
                  <a:ext uri="{FF2B5EF4-FFF2-40B4-BE49-F238E27FC236}">
                    <a16:creationId xmlns:a16="http://schemas.microsoft.com/office/drawing/2014/main" id="{D8E740FB-E621-048D-6182-E2024C31BA0F}"/>
                  </a:ext>
                </a:extLst>
              </p:cNvPr>
              <p:cNvSpPr/>
              <p:nvPr/>
            </p:nvSpPr>
            <p:spPr>
              <a:xfrm>
                <a:off x="0" y="0"/>
                <a:ext cx="88011" cy="152400"/>
              </a:xfrm>
              <a:prstGeom prst="rect">
                <a:avLst/>
              </a:prstGeom>
            </p:spPr>
            <p:txBody>
              <a:bodyPr wrap="none" lIns="0" tIns="0" rIns="0" bIns="0">
                <a:noAutofit/>
              </a:bodyPr>
              <a:lstStyle/>
              <a:p>
                <a:pPr marL="0" marR="0" lvl="0" indent="0" algn="r" defTabSz="914400" rtl="0" eaLnBrk="1" fontAlgn="auto" latinLnBrk="0" hangingPunct="1">
                  <a:lnSpc>
                    <a:spcPts val="1255"/>
                  </a:lnSpc>
                  <a:spcBef>
                    <a:spcPts val="0"/>
                  </a:spcBef>
                  <a:spcAft>
                    <a:spcPts val="0"/>
                  </a:spcAft>
                  <a:buClrTx/>
                  <a:buSzTx/>
                  <a:buFontTx/>
                  <a:buNone/>
                  <a:tabLst/>
                  <a:defRPr/>
                </a:pPr>
                <a:r>
                  <a:rPr kumimoji="0" sz="1000" b="0" i="0" u="none" strike="noStrike" kern="100" cap="none" spc="0" normalizeH="0" baseline="0" noProof="0">
                    <a:ln>
                      <a:noFill/>
                    </a:ln>
                    <a:solidFill>
                      <a:srgbClr val="404040">
                        <a:alpha val="100000"/>
                      </a:srgbClr>
                    </a:solidFill>
                    <a:effectLst/>
                    <a:uLnTx/>
                    <a:uFillTx/>
                    <a:latin typeface="DM Sans"/>
                    <a:ea typeface="DM Sans"/>
                    <a:cs typeface="DM Sans"/>
                  </a:rPr>
                  <a:t>0</a:t>
                </a:r>
              </a:p>
            </p:txBody>
          </p:sp>
        </p:grpSp>
        <p:grpSp>
          <p:nvGrpSpPr>
            <p:cNvPr id="6" name="Group 5">
              <a:extLst>
                <a:ext uri="{FF2B5EF4-FFF2-40B4-BE49-F238E27FC236}">
                  <a16:creationId xmlns:a16="http://schemas.microsoft.com/office/drawing/2014/main" id="{7ED525DA-40E4-5CE2-3D80-3DFB7897ABA8}"/>
                </a:ext>
              </a:extLst>
            </p:cNvPr>
            <p:cNvGrpSpPr/>
            <p:nvPr/>
          </p:nvGrpSpPr>
          <p:grpSpPr>
            <a:xfrm>
              <a:off x="87979" y="3512852"/>
              <a:ext cx="72644" cy="152400"/>
              <a:chOff x="0" y="0"/>
              <a:chExt cx="72644" cy="152400"/>
            </a:xfrm>
          </p:grpSpPr>
          <p:sp>
            <p:nvSpPr>
              <p:cNvPr id="35" name="Rectangle 34">
                <a:extLst>
                  <a:ext uri="{FF2B5EF4-FFF2-40B4-BE49-F238E27FC236}">
                    <a16:creationId xmlns:a16="http://schemas.microsoft.com/office/drawing/2014/main" id="{26C531A2-55E2-3321-0250-7F7A8111135C}"/>
                  </a:ext>
                </a:extLst>
              </p:cNvPr>
              <p:cNvSpPr/>
              <p:nvPr/>
            </p:nvSpPr>
            <p:spPr>
              <a:xfrm>
                <a:off x="0" y="0"/>
                <a:ext cx="72644" cy="152400"/>
              </a:xfrm>
              <a:prstGeom prst="rect">
                <a:avLst/>
              </a:prstGeom>
            </p:spPr>
            <p:txBody>
              <a:bodyPr wrap="none" lIns="0" tIns="0" rIns="0" bIns="0">
                <a:noAutofit/>
              </a:bodyPr>
              <a:lstStyle/>
              <a:p>
                <a:pPr marL="0" marR="0" lvl="0" indent="0" algn="r" defTabSz="914400" rtl="0" eaLnBrk="1" fontAlgn="auto" latinLnBrk="0" hangingPunct="1">
                  <a:lnSpc>
                    <a:spcPts val="1255"/>
                  </a:lnSpc>
                  <a:spcBef>
                    <a:spcPts val="0"/>
                  </a:spcBef>
                  <a:spcAft>
                    <a:spcPts val="0"/>
                  </a:spcAft>
                  <a:buClrTx/>
                  <a:buSzTx/>
                  <a:buFontTx/>
                  <a:buNone/>
                  <a:tabLst/>
                  <a:defRPr/>
                </a:pPr>
                <a:r>
                  <a:rPr kumimoji="0" sz="1000" b="0" i="0" u="none" strike="noStrike" kern="100" cap="none" spc="0" normalizeH="0" baseline="0" noProof="0">
                    <a:ln>
                      <a:noFill/>
                    </a:ln>
                    <a:solidFill>
                      <a:srgbClr val="404040">
                        <a:alpha val="100000"/>
                      </a:srgbClr>
                    </a:solidFill>
                    <a:effectLst/>
                    <a:uLnTx/>
                    <a:uFillTx/>
                    <a:latin typeface="DM Sans"/>
                    <a:ea typeface="DM Sans"/>
                    <a:cs typeface="DM Sans"/>
                  </a:rPr>
                  <a:t>2</a:t>
                </a:r>
              </a:p>
            </p:txBody>
          </p:sp>
        </p:grpSp>
        <p:grpSp>
          <p:nvGrpSpPr>
            <p:cNvPr id="7" name="Group 6">
              <a:extLst>
                <a:ext uri="{FF2B5EF4-FFF2-40B4-BE49-F238E27FC236}">
                  <a16:creationId xmlns:a16="http://schemas.microsoft.com/office/drawing/2014/main" id="{0F2DBED8-FC41-1356-9F74-F7CA74DC86F7}"/>
                </a:ext>
              </a:extLst>
            </p:cNvPr>
            <p:cNvGrpSpPr/>
            <p:nvPr/>
          </p:nvGrpSpPr>
          <p:grpSpPr>
            <a:xfrm>
              <a:off x="83788" y="2636552"/>
              <a:ext cx="76835" cy="152400"/>
              <a:chOff x="0" y="0"/>
              <a:chExt cx="76835" cy="152400"/>
            </a:xfrm>
          </p:grpSpPr>
          <p:sp>
            <p:nvSpPr>
              <p:cNvPr id="34" name="Rectangle 33">
                <a:extLst>
                  <a:ext uri="{FF2B5EF4-FFF2-40B4-BE49-F238E27FC236}">
                    <a16:creationId xmlns:a16="http://schemas.microsoft.com/office/drawing/2014/main" id="{6128E968-2C48-6DDC-65E3-964C888BAAD7}"/>
                  </a:ext>
                </a:extLst>
              </p:cNvPr>
              <p:cNvSpPr/>
              <p:nvPr/>
            </p:nvSpPr>
            <p:spPr>
              <a:xfrm>
                <a:off x="0" y="0"/>
                <a:ext cx="76835" cy="152400"/>
              </a:xfrm>
              <a:prstGeom prst="rect">
                <a:avLst/>
              </a:prstGeom>
            </p:spPr>
            <p:txBody>
              <a:bodyPr wrap="none" lIns="0" tIns="0" rIns="0" bIns="0">
                <a:noAutofit/>
              </a:bodyPr>
              <a:lstStyle/>
              <a:p>
                <a:pPr marL="0" marR="0" lvl="0" indent="0" algn="r" defTabSz="914400" rtl="0" eaLnBrk="1" fontAlgn="auto" latinLnBrk="0" hangingPunct="1">
                  <a:lnSpc>
                    <a:spcPts val="1255"/>
                  </a:lnSpc>
                  <a:spcBef>
                    <a:spcPts val="0"/>
                  </a:spcBef>
                  <a:spcAft>
                    <a:spcPts val="0"/>
                  </a:spcAft>
                  <a:buClrTx/>
                  <a:buSzTx/>
                  <a:buFontTx/>
                  <a:buNone/>
                  <a:tabLst/>
                  <a:defRPr/>
                </a:pPr>
                <a:r>
                  <a:rPr kumimoji="0" sz="1000" b="0" i="0" u="none" strike="noStrike" kern="100" cap="none" spc="0" normalizeH="0" baseline="0" noProof="0">
                    <a:ln>
                      <a:noFill/>
                    </a:ln>
                    <a:solidFill>
                      <a:srgbClr val="404040">
                        <a:alpha val="100000"/>
                      </a:srgbClr>
                    </a:solidFill>
                    <a:effectLst/>
                    <a:uLnTx/>
                    <a:uFillTx/>
                    <a:latin typeface="DM Sans"/>
                    <a:ea typeface="DM Sans"/>
                    <a:cs typeface="DM Sans"/>
                  </a:rPr>
                  <a:t>4</a:t>
                </a:r>
              </a:p>
            </p:txBody>
          </p:sp>
        </p:grpSp>
        <p:grpSp>
          <p:nvGrpSpPr>
            <p:cNvPr id="8" name="Group 7">
              <a:extLst>
                <a:ext uri="{FF2B5EF4-FFF2-40B4-BE49-F238E27FC236}">
                  <a16:creationId xmlns:a16="http://schemas.microsoft.com/office/drawing/2014/main" id="{36CE68A5-2DEE-C876-3C1A-BEC76DC6B867}"/>
                </a:ext>
              </a:extLst>
            </p:cNvPr>
            <p:cNvGrpSpPr/>
            <p:nvPr/>
          </p:nvGrpSpPr>
          <p:grpSpPr>
            <a:xfrm>
              <a:off x="80613" y="1760252"/>
              <a:ext cx="80010" cy="152400"/>
              <a:chOff x="0" y="0"/>
              <a:chExt cx="80010" cy="152400"/>
            </a:xfrm>
          </p:grpSpPr>
          <p:sp>
            <p:nvSpPr>
              <p:cNvPr id="33" name="Rectangle 32">
                <a:extLst>
                  <a:ext uri="{FF2B5EF4-FFF2-40B4-BE49-F238E27FC236}">
                    <a16:creationId xmlns:a16="http://schemas.microsoft.com/office/drawing/2014/main" id="{9A4E2724-824F-B2B0-EA69-DF9ABF408650}"/>
                  </a:ext>
                </a:extLst>
              </p:cNvPr>
              <p:cNvSpPr/>
              <p:nvPr/>
            </p:nvSpPr>
            <p:spPr>
              <a:xfrm>
                <a:off x="0" y="0"/>
                <a:ext cx="80010" cy="152400"/>
              </a:xfrm>
              <a:prstGeom prst="rect">
                <a:avLst/>
              </a:prstGeom>
            </p:spPr>
            <p:txBody>
              <a:bodyPr wrap="none" lIns="0" tIns="0" rIns="0" bIns="0">
                <a:noAutofit/>
              </a:bodyPr>
              <a:lstStyle/>
              <a:p>
                <a:pPr marL="0" marR="0" lvl="0" indent="0" algn="r" defTabSz="914400" rtl="0" eaLnBrk="1" fontAlgn="auto" latinLnBrk="0" hangingPunct="1">
                  <a:lnSpc>
                    <a:spcPts val="1255"/>
                  </a:lnSpc>
                  <a:spcBef>
                    <a:spcPts val="0"/>
                  </a:spcBef>
                  <a:spcAft>
                    <a:spcPts val="0"/>
                  </a:spcAft>
                  <a:buClrTx/>
                  <a:buSzTx/>
                  <a:buFontTx/>
                  <a:buNone/>
                  <a:tabLst/>
                  <a:defRPr/>
                </a:pPr>
                <a:r>
                  <a:rPr kumimoji="0" sz="1000" b="0" i="0" u="none" strike="noStrike" kern="100" cap="none" spc="0" normalizeH="0" baseline="0" noProof="0">
                    <a:ln>
                      <a:noFill/>
                    </a:ln>
                    <a:solidFill>
                      <a:srgbClr val="404040">
                        <a:alpha val="100000"/>
                      </a:srgbClr>
                    </a:solidFill>
                    <a:effectLst/>
                    <a:uLnTx/>
                    <a:uFillTx/>
                    <a:latin typeface="DM Sans"/>
                    <a:ea typeface="DM Sans"/>
                    <a:cs typeface="DM Sans"/>
                  </a:rPr>
                  <a:t>6</a:t>
                </a:r>
              </a:p>
            </p:txBody>
          </p:sp>
        </p:grpSp>
        <p:grpSp>
          <p:nvGrpSpPr>
            <p:cNvPr id="9" name="Group 8">
              <a:extLst>
                <a:ext uri="{FF2B5EF4-FFF2-40B4-BE49-F238E27FC236}">
                  <a16:creationId xmlns:a16="http://schemas.microsoft.com/office/drawing/2014/main" id="{0B15E9B2-71D8-561F-C13E-1699768E95D5}"/>
                </a:ext>
              </a:extLst>
            </p:cNvPr>
            <p:cNvGrpSpPr/>
            <p:nvPr/>
          </p:nvGrpSpPr>
          <p:grpSpPr>
            <a:xfrm>
              <a:off x="83153" y="883952"/>
              <a:ext cx="77470" cy="152400"/>
              <a:chOff x="0" y="0"/>
              <a:chExt cx="77470" cy="152400"/>
            </a:xfrm>
          </p:grpSpPr>
          <p:sp>
            <p:nvSpPr>
              <p:cNvPr id="32" name="Rectangle 31">
                <a:extLst>
                  <a:ext uri="{FF2B5EF4-FFF2-40B4-BE49-F238E27FC236}">
                    <a16:creationId xmlns:a16="http://schemas.microsoft.com/office/drawing/2014/main" id="{356DACC5-C7DD-EE4B-1ECD-A46C71365021}"/>
                  </a:ext>
                </a:extLst>
              </p:cNvPr>
              <p:cNvSpPr/>
              <p:nvPr/>
            </p:nvSpPr>
            <p:spPr>
              <a:xfrm>
                <a:off x="0" y="0"/>
                <a:ext cx="77470" cy="152400"/>
              </a:xfrm>
              <a:prstGeom prst="rect">
                <a:avLst/>
              </a:prstGeom>
            </p:spPr>
            <p:txBody>
              <a:bodyPr wrap="none" lIns="0" tIns="0" rIns="0" bIns="0">
                <a:noAutofit/>
              </a:bodyPr>
              <a:lstStyle/>
              <a:p>
                <a:pPr marL="0" marR="0" lvl="0" indent="0" algn="r" defTabSz="914400" rtl="0" eaLnBrk="1" fontAlgn="auto" latinLnBrk="0" hangingPunct="1">
                  <a:lnSpc>
                    <a:spcPts val="1255"/>
                  </a:lnSpc>
                  <a:spcBef>
                    <a:spcPts val="0"/>
                  </a:spcBef>
                  <a:spcAft>
                    <a:spcPts val="0"/>
                  </a:spcAft>
                  <a:buClrTx/>
                  <a:buSzTx/>
                  <a:buFontTx/>
                  <a:buNone/>
                  <a:tabLst/>
                  <a:defRPr/>
                </a:pPr>
                <a:r>
                  <a:rPr kumimoji="0" sz="1000" b="0" i="0" u="none" strike="noStrike" kern="100" cap="none" spc="0" normalizeH="0" baseline="0" noProof="0">
                    <a:ln>
                      <a:noFill/>
                    </a:ln>
                    <a:solidFill>
                      <a:srgbClr val="404040">
                        <a:alpha val="100000"/>
                      </a:srgbClr>
                    </a:solidFill>
                    <a:effectLst/>
                    <a:uLnTx/>
                    <a:uFillTx/>
                    <a:latin typeface="DM Sans"/>
                    <a:ea typeface="DM Sans"/>
                    <a:cs typeface="DM Sans"/>
                  </a:rPr>
                  <a:t>8</a:t>
                </a:r>
              </a:p>
            </p:txBody>
          </p:sp>
        </p:grpSp>
        <p:grpSp>
          <p:nvGrpSpPr>
            <p:cNvPr id="10" name="Group 9">
              <a:extLst>
                <a:ext uri="{FF2B5EF4-FFF2-40B4-BE49-F238E27FC236}">
                  <a16:creationId xmlns:a16="http://schemas.microsoft.com/office/drawing/2014/main" id="{F061C2FD-9E47-2E57-4425-8EACBC8192FA}"/>
                </a:ext>
              </a:extLst>
            </p:cNvPr>
            <p:cNvGrpSpPr/>
            <p:nvPr/>
          </p:nvGrpSpPr>
          <p:grpSpPr>
            <a:xfrm>
              <a:off x="34258" y="-5048"/>
              <a:ext cx="126365" cy="152400"/>
              <a:chOff x="0" y="0"/>
              <a:chExt cx="126365" cy="152400"/>
            </a:xfrm>
          </p:grpSpPr>
          <p:sp>
            <p:nvSpPr>
              <p:cNvPr id="31" name="Rectangle 30">
                <a:extLst>
                  <a:ext uri="{FF2B5EF4-FFF2-40B4-BE49-F238E27FC236}">
                    <a16:creationId xmlns:a16="http://schemas.microsoft.com/office/drawing/2014/main" id="{D4854F6F-379D-D5A1-E133-1F3530435CB1}"/>
                  </a:ext>
                </a:extLst>
              </p:cNvPr>
              <p:cNvSpPr/>
              <p:nvPr/>
            </p:nvSpPr>
            <p:spPr>
              <a:xfrm>
                <a:off x="0" y="0"/>
                <a:ext cx="126365" cy="152400"/>
              </a:xfrm>
              <a:prstGeom prst="rect">
                <a:avLst/>
              </a:prstGeom>
            </p:spPr>
            <p:txBody>
              <a:bodyPr wrap="none" lIns="0" tIns="0" rIns="0" bIns="0">
                <a:noAutofit/>
              </a:bodyPr>
              <a:lstStyle/>
              <a:p>
                <a:pPr marL="0" marR="0" lvl="0" indent="0" algn="r" defTabSz="914400" rtl="0" eaLnBrk="1" fontAlgn="auto" latinLnBrk="0" hangingPunct="1">
                  <a:lnSpc>
                    <a:spcPts val="1255"/>
                  </a:lnSpc>
                  <a:spcBef>
                    <a:spcPts val="0"/>
                  </a:spcBef>
                  <a:spcAft>
                    <a:spcPts val="0"/>
                  </a:spcAft>
                  <a:buClrTx/>
                  <a:buSzTx/>
                  <a:buFontTx/>
                  <a:buNone/>
                  <a:tabLst/>
                  <a:defRPr/>
                </a:pPr>
                <a:r>
                  <a:rPr kumimoji="0" sz="1000" b="0" i="0" u="none" strike="noStrike" kern="100" cap="none" spc="0" normalizeH="0" baseline="0" noProof="0">
                    <a:ln>
                      <a:noFill/>
                    </a:ln>
                    <a:solidFill>
                      <a:srgbClr val="404040">
                        <a:alpha val="100000"/>
                      </a:srgbClr>
                    </a:solidFill>
                    <a:effectLst/>
                    <a:uLnTx/>
                    <a:uFillTx/>
                    <a:latin typeface="DM Sans"/>
                    <a:ea typeface="DM Sans"/>
                    <a:cs typeface="DM Sans"/>
                  </a:rPr>
                  <a:t>10</a:t>
                </a:r>
              </a:p>
            </p:txBody>
          </p:sp>
        </p:grpSp>
        <p:grpSp>
          <p:nvGrpSpPr>
            <p:cNvPr id="11" name="Group 10">
              <a:extLst>
                <a:ext uri="{FF2B5EF4-FFF2-40B4-BE49-F238E27FC236}">
                  <a16:creationId xmlns:a16="http://schemas.microsoft.com/office/drawing/2014/main" id="{098AFBC3-233F-8E98-C581-8137570EA17C}"/>
                </a:ext>
              </a:extLst>
            </p:cNvPr>
            <p:cNvGrpSpPr/>
            <p:nvPr/>
          </p:nvGrpSpPr>
          <p:grpSpPr>
            <a:xfrm>
              <a:off x="1707332" y="1440606"/>
              <a:ext cx="6027830" cy="3024714"/>
              <a:chOff x="1707332" y="1440606"/>
              <a:chExt cx="6027830" cy="3024714"/>
            </a:xfrm>
          </p:grpSpPr>
          <p:sp>
            <p:nvSpPr>
              <p:cNvPr id="26" name="Rectangle 25">
                <a:extLst>
                  <a:ext uri="{FF2B5EF4-FFF2-40B4-BE49-F238E27FC236}">
                    <a16:creationId xmlns:a16="http://schemas.microsoft.com/office/drawing/2014/main" id="{7BCEA95E-BFB7-C012-8B37-0D2A347871F0}"/>
                  </a:ext>
                </a:extLst>
              </p:cNvPr>
              <p:cNvSpPr/>
              <p:nvPr/>
            </p:nvSpPr>
            <p:spPr>
              <a:xfrm>
                <a:off x="1707332" y="1660672"/>
                <a:ext cx="1463040" cy="2804648"/>
              </a:xfrm>
              <a:prstGeom prst="rect">
                <a:avLst/>
              </a:prstGeom>
              <a:solidFill>
                <a:srgbClr val="EBCFAF"/>
              </a:solidFill>
              <a:ln>
                <a:noFill/>
              </a:ln>
            </p:spPr>
            <p:txBody>
              <a:bodyPr/>
              <a:lstStyle/>
              <a:p>
                <a:endParaRPr lang="en-US"/>
              </a:p>
            </p:txBody>
          </p:sp>
          <p:sp>
            <p:nvSpPr>
              <p:cNvPr id="27" name="Rectangle 26">
                <a:extLst>
                  <a:ext uri="{FF2B5EF4-FFF2-40B4-BE49-F238E27FC236}">
                    <a16:creationId xmlns:a16="http://schemas.microsoft.com/office/drawing/2014/main" id="{3087D79B-571F-F16B-03C1-52C2FF2078CA}"/>
                  </a:ext>
                </a:extLst>
              </p:cNvPr>
              <p:cNvSpPr/>
              <p:nvPr/>
            </p:nvSpPr>
            <p:spPr>
              <a:xfrm>
                <a:off x="6272122" y="1644579"/>
                <a:ext cx="1463040" cy="2820741"/>
              </a:xfrm>
              <a:prstGeom prst="rect">
                <a:avLst/>
              </a:prstGeom>
              <a:solidFill>
                <a:srgbClr val="A575C0"/>
              </a:solidFill>
              <a:ln>
                <a:noFill/>
              </a:ln>
            </p:spPr>
            <p:txBody>
              <a:bodyPr/>
              <a:lstStyle/>
              <a:p>
                <a:endParaRPr lang="en-US"/>
              </a:p>
            </p:txBody>
          </p:sp>
          <p:sp>
            <p:nvSpPr>
              <p:cNvPr id="28" name="Freeform: Shape 27">
                <a:extLst>
                  <a:ext uri="{FF2B5EF4-FFF2-40B4-BE49-F238E27FC236}">
                    <a16:creationId xmlns:a16="http://schemas.microsoft.com/office/drawing/2014/main" id="{CCC41991-AC17-E354-464A-E1479F1867B6}"/>
                  </a:ext>
                </a:extLst>
              </p:cNvPr>
              <p:cNvSpPr/>
              <p:nvPr/>
            </p:nvSpPr>
            <p:spPr>
              <a:xfrm>
                <a:off x="2347412" y="1440606"/>
                <a:ext cx="4713938" cy="407947"/>
              </a:xfrm>
              <a:custGeom>
                <a:avLst/>
                <a:gdLst/>
                <a:ahLst/>
                <a:cxnLst/>
                <a:rect l="0" t="0" r="0" b="0"/>
                <a:pathLst>
                  <a:path w="4713938" h="407947">
                    <a:moveTo>
                      <a:pt x="0" y="404706"/>
                    </a:moveTo>
                    <a:lnTo>
                      <a:pt x="182880" y="404706"/>
                    </a:lnTo>
                    <a:moveTo>
                      <a:pt x="0" y="35427"/>
                    </a:moveTo>
                    <a:lnTo>
                      <a:pt x="182880" y="35427"/>
                    </a:lnTo>
                    <a:moveTo>
                      <a:pt x="91440" y="404706"/>
                    </a:moveTo>
                    <a:lnTo>
                      <a:pt x="91440" y="35427"/>
                    </a:lnTo>
                    <a:moveTo>
                      <a:pt x="4531058" y="407947"/>
                    </a:moveTo>
                    <a:lnTo>
                      <a:pt x="4713938" y="407947"/>
                    </a:lnTo>
                    <a:moveTo>
                      <a:pt x="4531058" y="0"/>
                    </a:moveTo>
                    <a:lnTo>
                      <a:pt x="4713938" y="0"/>
                    </a:lnTo>
                    <a:moveTo>
                      <a:pt x="4622498" y="407947"/>
                    </a:moveTo>
                    <a:lnTo>
                      <a:pt x="4622498" y="0"/>
                    </a:lnTo>
                  </a:path>
                </a:pathLst>
              </a:custGeom>
              <a:noFill/>
              <a:ln w="6350" cap="flat">
                <a:solidFill>
                  <a:srgbClr val="B3978F">
                    <a:alpha val="100000"/>
                  </a:srgbClr>
                </a:solidFill>
                <a:miter lim="400000"/>
              </a:ln>
            </p:spPr>
            <p:txBody>
              <a:bodyPr/>
              <a:lstStyle/>
              <a:p>
                <a:endParaRPr lang="en-US"/>
              </a:p>
            </p:txBody>
          </p:sp>
        </p:grpSp>
        <p:grpSp>
          <p:nvGrpSpPr>
            <p:cNvPr id="12" name="Group 11">
              <a:extLst>
                <a:ext uri="{FF2B5EF4-FFF2-40B4-BE49-F238E27FC236}">
                  <a16:creationId xmlns:a16="http://schemas.microsoft.com/office/drawing/2014/main" id="{48F3B65E-A954-9526-821A-32D4ABE8AC13}"/>
                </a:ext>
              </a:extLst>
            </p:cNvPr>
            <p:cNvGrpSpPr/>
            <p:nvPr/>
          </p:nvGrpSpPr>
          <p:grpSpPr>
            <a:xfrm>
              <a:off x="2319472" y="1163613"/>
              <a:ext cx="238760" cy="121920"/>
              <a:chOff x="0" y="0"/>
              <a:chExt cx="238760" cy="121920"/>
            </a:xfrm>
          </p:grpSpPr>
          <p:sp>
            <p:nvSpPr>
              <p:cNvPr id="23" name="Rectangle 22">
                <a:extLst>
                  <a:ext uri="{FF2B5EF4-FFF2-40B4-BE49-F238E27FC236}">
                    <a16:creationId xmlns:a16="http://schemas.microsoft.com/office/drawing/2014/main" id="{B8DADEE1-B5CC-0611-7629-3B5B0C759A90}"/>
                  </a:ext>
                </a:extLst>
              </p:cNvPr>
              <p:cNvSpPr/>
              <p:nvPr/>
            </p:nvSpPr>
            <p:spPr>
              <a:xfrm>
                <a:off x="19050" y="0"/>
                <a:ext cx="200660" cy="121920"/>
              </a:xfrm>
              <a:prstGeom prst="rect">
                <a:avLst/>
              </a:prstGeom>
            </p:spPr>
            <p:txBody>
              <a:bodyPr wrap="none" lIns="0" tIns="0" rIns="0" bIns="0">
                <a:noAutofit/>
              </a:bodyPr>
              <a:lstStyle/>
              <a:p>
                <a:pPr marL="0" marR="0" lvl="0" indent="0" algn="ctr" defTabSz="914400" rtl="0" eaLnBrk="1" fontAlgn="auto" latinLnBrk="0" hangingPunct="1">
                  <a:lnSpc>
                    <a:spcPts val="1004"/>
                  </a:lnSpc>
                  <a:spcBef>
                    <a:spcPts val="0"/>
                  </a:spcBef>
                  <a:spcAft>
                    <a:spcPts val="0"/>
                  </a:spcAft>
                  <a:buClrTx/>
                  <a:buSzTx/>
                  <a:buFontTx/>
                  <a:buNone/>
                  <a:tabLst/>
                  <a:defRPr/>
                </a:pPr>
                <a:r>
                  <a:rPr kumimoji="0" sz="800" b="0" i="0" u="none" strike="noStrike" kern="100" cap="none" spc="0" normalizeH="0" baseline="0" noProof="0">
                    <a:ln>
                      <a:noFill/>
                    </a:ln>
                    <a:solidFill>
                      <a:srgbClr val="404040">
                        <a:alpha val="100000"/>
                      </a:srgbClr>
                    </a:solidFill>
                    <a:effectLst/>
                    <a:uLnTx/>
                    <a:uFillTx/>
                    <a:latin typeface="DM Sans"/>
                    <a:ea typeface="DM Sans"/>
                    <a:cs typeface="DM Sans"/>
                  </a:rPr>
                  <a:t>6.39</a:t>
                </a:r>
              </a:p>
            </p:txBody>
          </p:sp>
        </p:grpSp>
        <p:grpSp>
          <p:nvGrpSpPr>
            <p:cNvPr id="13" name="Group 12">
              <a:extLst>
                <a:ext uri="{FF2B5EF4-FFF2-40B4-BE49-F238E27FC236}">
                  <a16:creationId xmlns:a16="http://schemas.microsoft.com/office/drawing/2014/main" id="{371B1487-8317-9DBA-1B4C-F2294916C3A3}"/>
                </a:ext>
              </a:extLst>
            </p:cNvPr>
            <p:cNvGrpSpPr/>
            <p:nvPr/>
          </p:nvGrpSpPr>
          <p:grpSpPr>
            <a:xfrm>
              <a:off x="2386071" y="1308393"/>
              <a:ext cx="105562" cy="121920"/>
              <a:chOff x="0" y="0"/>
              <a:chExt cx="105562" cy="121920"/>
            </a:xfrm>
          </p:grpSpPr>
          <p:sp>
            <p:nvSpPr>
              <p:cNvPr id="22" name="Rectangle 21">
                <a:extLst>
                  <a:ext uri="{FF2B5EF4-FFF2-40B4-BE49-F238E27FC236}">
                    <a16:creationId xmlns:a16="http://schemas.microsoft.com/office/drawing/2014/main" id="{E6980768-60B2-F688-ED7F-4FEFF9DC9A02}"/>
                  </a:ext>
                </a:extLst>
              </p:cNvPr>
              <p:cNvSpPr/>
              <p:nvPr/>
            </p:nvSpPr>
            <p:spPr>
              <a:xfrm>
                <a:off x="19050" y="0"/>
                <a:ext cx="67462" cy="121920"/>
              </a:xfrm>
              <a:prstGeom prst="rect">
                <a:avLst/>
              </a:prstGeom>
            </p:spPr>
            <p:txBody>
              <a:bodyPr wrap="none" lIns="0" tIns="0" rIns="0" bIns="0">
                <a:noAutofit/>
              </a:bodyPr>
              <a:lstStyle/>
              <a:p>
                <a:pPr marL="0" marR="0" lvl="0" indent="0" algn="ctr" defTabSz="914400" rtl="0" eaLnBrk="1" fontAlgn="auto" latinLnBrk="0" hangingPunct="1">
                  <a:lnSpc>
                    <a:spcPts val="1004"/>
                  </a:lnSpc>
                  <a:spcBef>
                    <a:spcPts val="0"/>
                  </a:spcBef>
                  <a:spcAft>
                    <a:spcPts val="0"/>
                  </a:spcAft>
                  <a:buClrTx/>
                  <a:buSzTx/>
                  <a:buFontTx/>
                  <a:buNone/>
                  <a:tabLst/>
                  <a:defRPr/>
                </a:pPr>
                <a:r>
                  <a:rPr kumimoji="0" sz="800" b="0" i="0" u="none" strike="noStrike" kern="100" cap="none" spc="0" normalizeH="0" baseline="0" noProof="0">
                    <a:ln>
                      <a:noFill/>
                    </a:ln>
                    <a:solidFill>
                      <a:srgbClr val="404040">
                        <a:alpha val="100000"/>
                      </a:srgbClr>
                    </a:solidFill>
                    <a:effectLst/>
                    <a:uLnTx/>
                    <a:uFillTx/>
                    <a:latin typeface="DM Sans"/>
                    <a:ea typeface="DM Sans"/>
                    <a:cs typeface="DM Sans"/>
                  </a:rPr>
                  <a:t>A</a:t>
                </a:r>
              </a:p>
            </p:txBody>
          </p:sp>
        </p:grpSp>
        <p:grpSp>
          <p:nvGrpSpPr>
            <p:cNvPr id="14" name="Group 13">
              <a:extLst>
                <a:ext uri="{FF2B5EF4-FFF2-40B4-BE49-F238E27FC236}">
                  <a16:creationId xmlns:a16="http://schemas.microsoft.com/office/drawing/2014/main" id="{6E45773F-EC5A-51CD-5657-4D282237D709}"/>
                </a:ext>
              </a:extLst>
            </p:cNvPr>
            <p:cNvGrpSpPr/>
            <p:nvPr/>
          </p:nvGrpSpPr>
          <p:grpSpPr>
            <a:xfrm>
              <a:off x="6850328" y="1128186"/>
              <a:ext cx="239166" cy="121920"/>
              <a:chOff x="0" y="0"/>
              <a:chExt cx="239166" cy="121920"/>
            </a:xfrm>
          </p:grpSpPr>
          <p:sp>
            <p:nvSpPr>
              <p:cNvPr id="21" name="Rectangle 20">
                <a:extLst>
                  <a:ext uri="{FF2B5EF4-FFF2-40B4-BE49-F238E27FC236}">
                    <a16:creationId xmlns:a16="http://schemas.microsoft.com/office/drawing/2014/main" id="{BF7661D4-CE9C-3A5D-2198-B69AF1092DA8}"/>
                  </a:ext>
                </a:extLst>
              </p:cNvPr>
              <p:cNvSpPr/>
              <p:nvPr/>
            </p:nvSpPr>
            <p:spPr>
              <a:xfrm>
                <a:off x="19050" y="0"/>
                <a:ext cx="201066" cy="121920"/>
              </a:xfrm>
              <a:prstGeom prst="rect">
                <a:avLst/>
              </a:prstGeom>
            </p:spPr>
            <p:txBody>
              <a:bodyPr wrap="none" lIns="0" tIns="0" rIns="0" bIns="0">
                <a:noAutofit/>
              </a:bodyPr>
              <a:lstStyle/>
              <a:p>
                <a:pPr marL="0" marR="0" lvl="0" indent="0" algn="ctr" defTabSz="914400" rtl="0" eaLnBrk="1" fontAlgn="auto" latinLnBrk="0" hangingPunct="1">
                  <a:lnSpc>
                    <a:spcPts val="1004"/>
                  </a:lnSpc>
                  <a:spcBef>
                    <a:spcPts val="0"/>
                  </a:spcBef>
                  <a:spcAft>
                    <a:spcPts val="0"/>
                  </a:spcAft>
                  <a:buClrTx/>
                  <a:buSzTx/>
                  <a:buFontTx/>
                  <a:buNone/>
                  <a:tabLst/>
                  <a:defRPr/>
                </a:pPr>
                <a:r>
                  <a:rPr kumimoji="0" sz="800" b="0" i="0" u="none" strike="noStrike" kern="100" cap="none" spc="0" normalizeH="0" baseline="0" noProof="0">
                    <a:ln>
                      <a:noFill/>
                    </a:ln>
                    <a:solidFill>
                      <a:srgbClr val="404040">
                        <a:alpha val="100000"/>
                      </a:srgbClr>
                    </a:solidFill>
                    <a:effectLst/>
                    <a:uLnTx/>
                    <a:uFillTx/>
                    <a:latin typeface="DM Sans"/>
                    <a:ea typeface="DM Sans"/>
                    <a:cs typeface="DM Sans"/>
                  </a:rPr>
                  <a:t>6.43</a:t>
                </a:r>
              </a:p>
            </p:txBody>
          </p:sp>
        </p:grpSp>
        <p:grpSp>
          <p:nvGrpSpPr>
            <p:cNvPr id="15" name="Group 14">
              <a:extLst>
                <a:ext uri="{FF2B5EF4-FFF2-40B4-BE49-F238E27FC236}">
                  <a16:creationId xmlns:a16="http://schemas.microsoft.com/office/drawing/2014/main" id="{D8AE7C11-6207-ADAD-FA3D-997ECD5885FD}"/>
                </a:ext>
              </a:extLst>
            </p:cNvPr>
            <p:cNvGrpSpPr/>
            <p:nvPr/>
          </p:nvGrpSpPr>
          <p:grpSpPr>
            <a:xfrm>
              <a:off x="6917130" y="1272966"/>
              <a:ext cx="105562" cy="121920"/>
              <a:chOff x="0" y="0"/>
              <a:chExt cx="105562" cy="121920"/>
            </a:xfrm>
          </p:grpSpPr>
          <p:sp>
            <p:nvSpPr>
              <p:cNvPr id="20" name="Rectangle 19">
                <a:extLst>
                  <a:ext uri="{FF2B5EF4-FFF2-40B4-BE49-F238E27FC236}">
                    <a16:creationId xmlns:a16="http://schemas.microsoft.com/office/drawing/2014/main" id="{E5AEE8C7-3D48-7031-73C0-AB1B0F120DA8}"/>
                  </a:ext>
                </a:extLst>
              </p:cNvPr>
              <p:cNvSpPr/>
              <p:nvPr/>
            </p:nvSpPr>
            <p:spPr>
              <a:xfrm>
                <a:off x="19050" y="0"/>
                <a:ext cx="67462" cy="121920"/>
              </a:xfrm>
              <a:prstGeom prst="rect">
                <a:avLst/>
              </a:prstGeom>
            </p:spPr>
            <p:txBody>
              <a:bodyPr wrap="none" lIns="0" tIns="0" rIns="0" bIns="0">
                <a:noAutofit/>
              </a:bodyPr>
              <a:lstStyle/>
              <a:p>
                <a:pPr marL="0" marR="0" lvl="0" indent="0" algn="ctr" defTabSz="914400" rtl="0" eaLnBrk="1" fontAlgn="auto" latinLnBrk="0" hangingPunct="1">
                  <a:lnSpc>
                    <a:spcPts val="1004"/>
                  </a:lnSpc>
                  <a:spcBef>
                    <a:spcPts val="0"/>
                  </a:spcBef>
                  <a:spcAft>
                    <a:spcPts val="0"/>
                  </a:spcAft>
                  <a:buClrTx/>
                  <a:buSzTx/>
                  <a:buFontTx/>
                  <a:buNone/>
                  <a:tabLst/>
                  <a:defRPr/>
                </a:pPr>
                <a:r>
                  <a:rPr kumimoji="0" sz="800" b="0" i="0" u="none" strike="noStrike" kern="100" cap="none" spc="0" normalizeH="0" baseline="0" noProof="0">
                    <a:ln>
                      <a:noFill/>
                    </a:ln>
                    <a:solidFill>
                      <a:srgbClr val="404040">
                        <a:alpha val="100000"/>
                      </a:srgbClr>
                    </a:solidFill>
                    <a:effectLst/>
                    <a:uLnTx/>
                    <a:uFillTx/>
                    <a:latin typeface="DM Sans"/>
                    <a:ea typeface="DM Sans"/>
                    <a:cs typeface="DM Sans"/>
                  </a:rPr>
                  <a:t>A</a:t>
                </a:r>
              </a:p>
            </p:txBody>
          </p:sp>
        </p:grpSp>
        <p:grpSp>
          <p:nvGrpSpPr>
            <p:cNvPr id="16" name="Group 15">
              <a:extLst>
                <a:ext uri="{FF2B5EF4-FFF2-40B4-BE49-F238E27FC236}">
                  <a16:creationId xmlns:a16="http://schemas.microsoft.com/office/drawing/2014/main" id="{0FBACD27-A8F0-B7F1-B959-7671110BAC0B}"/>
                </a:ext>
              </a:extLst>
            </p:cNvPr>
            <p:cNvGrpSpPr/>
            <p:nvPr/>
          </p:nvGrpSpPr>
          <p:grpSpPr>
            <a:xfrm>
              <a:off x="2010227" y="4541520"/>
              <a:ext cx="857250" cy="182880"/>
              <a:chOff x="0" y="0"/>
              <a:chExt cx="857250" cy="182880"/>
            </a:xfrm>
          </p:grpSpPr>
          <p:sp>
            <p:nvSpPr>
              <p:cNvPr id="19" name="Rectangle 18">
                <a:extLst>
                  <a:ext uri="{FF2B5EF4-FFF2-40B4-BE49-F238E27FC236}">
                    <a16:creationId xmlns:a16="http://schemas.microsoft.com/office/drawing/2014/main" id="{7906491E-1362-045C-1632-79D632A988BC}"/>
                  </a:ext>
                </a:extLst>
              </p:cNvPr>
              <p:cNvSpPr/>
              <p:nvPr/>
            </p:nvSpPr>
            <p:spPr>
              <a:xfrm>
                <a:off x="0" y="0"/>
                <a:ext cx="857250" cy="182880"/>
              </a:xfrm>
              <a:prstGeom prst="rect">
                <a:avLst/>
              </a:prstGeom>
            </p:spPr>
            <p:txBody>
              <a:bodyPr wrap="none" lIns="0" tIns="0" rIns="0" bIns="0">
                <a:noAutofit/>
              </a:bodyPr>
              <a:lstStyle/>
              <a:p>
                <a:pPr marL="0" marR="0" lvl="0" indent="0" algn="ctr" defTabSz="914400" rtl="0" eaLnBrk="1" fontAlgn="auto" latinLnBrk="0" hangingPunct="1">
                  <a:lnSpc>
                    <a:spcPts val="1506"/>
                  </a:lnSpc>
                  <a:spcBef>
                    <a:spcPts val="0"/>
                  </a:spcBef>
                  <a:spcAft>
                    <a:spcPts val="0"/>
                  </a:spcAft>
                  <a:buClrTx/>
                  <a:buSzTx/>
                  <a:buFontTx/>
                  <a:buNone/>
                  <a:tabLst/>
                  <a:defRPr/>
                </a:pPr>
                <a:r>
                  <a:rPr kumimoji="0" lang="en-GB" sz="1200" b="0" i="0" u="none" strike="noStrike" kern="100" cap="none" spc="0" normalizeH="0" baseline="0" noProof="0">
                    <a:ln>
                      <a:noFill/>
                    </a:ln>
                    <a:solidFill>
                      <a:srgbClr val="404040">
                        <a:alpha val="100000"/>
                      </a:srgbClr>
                    </a:solidFill>
                    <a:effectLst/>
                    <a:uLnTx/>
                    <a:uFillTx/>
                    <a:latin typeface="DM Sans"/>
                    <a:ea typeface="DM Sans"/>
                    <a:cs typeface="DM Sans"/>
                  </a:rPr>
                  <a:t>Wash day routine</a:t>
                </a:r>
                <a:endParaRPr kumimoji="0" sz="1200" b="0" i="0" u="none" strike="noStrike" kern="100" cap="none" spc="0" normalizeH="0" baseline="0" noProof="0">
                  <a:ln>
                    <a:noFill/>
                  </a:ln>
                  <a:solidFill>
                    <a:srgbClr val="404040">
                      <a:alpha val="100000"/>
                    </a:srgbClr>
                  </a:solidFill>
                  <a:effectLst/>
                  <a:uLnTx/>
                  <a:uFillTx/>
                  <a:latin typeface="DM Sans"/>
                  <a:ea typeface="DM Sans"/>
                  <a:cs typeface="DM Sans"/>
                </a:endParaRPr>
              </a:p>
            </p:txBody>
          </p:sp>
        </p:grpSp>
        <p:grpSp>
          <p:nvGrpSpPr>
            <p:cNvPr id="17" name="Group 16">
              <a:extLst>
                <a:ext uri="{FF2B5EF4-FFF2-40B4-BE49-F238E27FC236}">
                  <a16:creationId xmlns:a16="http://schemas.microsoft.com/office/drawing/2014/main" id="{2C1B9AF4-6E27-0D9F-A289-8FA9B9B0DC9F}"/>
                </a:ext>
              </a:extLst>
            </p:cNvPr>
            <p:cNvGrpSpPr/>
            <p:nvPr/>
          </p:nvGrpSpPr>
          <p:grpSpPr>
            <a:xfrm>
              <a:off x="6523684" y="4541520"/>
              <a:ext cx="892454" cy="182880"/>
              <a:chOff x="0" y="0"/>
              <a:chExt cx="892454" cy="182880"/>
            </a:xfrm>
          </p:grpSpPr>
          <p:sp>
            <p:nvSpPr>
              <p:cNvPr id="18" name="Rectangle 17">
                <a:extLst>
                  <a:ext uri="{FF2B5EF4-FFF2-40B4-BE49-F238E27FC236}">
                    <a16:creationId xmlns:a16="http://schemas.microsoft.com/office/drawing/2014/main" id="{317BD7E0-FBCC-EAD6-8875-872C6011C702}"/>
                  </a:ext>
                </a:extLst>
              </p:cNvPr>
              <p:cNvSpPr/>
              <p:nvPr/>
            </p:nvSpPr>
            <p:spPr>
              <a:xfrm>
                <a:off x="0" y="0"/>
                <a:ext cx="892454" cy="182880"/>
              </a:xfrm>
              <a:prstGeom prst="rect">
                <a:avLst/>
              </a:prstGeom>
            </p:spPr>
            <p:txBody>
              <a:bodyPr wrap="none" lIns="0" tIns="0" rIns="0" bIns="0">
                <a:noAutofit/>
              </a:bodyPr>
              <a:lstStyle/>
              <a:p>
                <a:pPr marL="0" marR="0" lvl="0" indent="0" algn="ctr" defTabSz="914400" rtl="0" eaLnBrk="1" fontAlgn="auto" latinLnBrk="0" hangingPunct="1">
                  <a:lnSpc>
                    <a:spcPts val="1506"/>
                  </a:lnSpc>
                  <a:spcBef>
                    <a:spcPts val="0"/>
                  </a:spcBef>
                  <a:spcAft>
                    <a:spcPts val="0"/>
                  </a:spcAft>
                  <a:buClrTx/>
                  <a:buSzTx/>
                  <a:buFontTx/>
                  <a:buNone/>
                  <a:tabLst/>
                  <a:defRPr/>
                </a:pPr>
                <a:r>
                  <a:rPr kumimoji="0" lang="en-GB" sz="1200" b="0" i="0" u="none" strike="noStrike" kern="100" cap="none" spc="0" normalizeH="0" baseline="0" noProof="0">
                    <a:ln>
                      <a:noFill/>
                    </a:ln>
                    <a:solidFill>
                      <a:srgbClr val="404040">
                        <a:alpha val="100000"/>
                      </a:srgbClr>
                    </a:solidFill>
                    <a:effectLst/>
                    <a:uLnTx/>
                    <a:uFillTx/>
                    <a:latin typeface="DM Sans"/>
                    <a:ea typeface="DM Sans"/>
                    <a:cs typeface="DM Sans"/>
                  </a:rPr>
                  <a:t>Refreshing routine </a:t>
                </a:r>
                <a:endParaRPr kumimoji="0" sz="1200" b="0" i="0" u="none" strike="noStrike" kern="100" cap="none" spc="0" normalizeH="0" baseline="0" noProof="0">
                  <a:ln>
                    <a:noFill/>
                  </a:ln>
                  <a:solidFill>
                    <a:srgbClr val="404040">
                      <a:alpha val="100000"/>
                    </a:srgbClr>
                  </a:solidFill>
                  <a:effectLst/>
                  <a:uLnTx/>
                  <a:uFillTx/>
                  <a:latin typeface="DM Sans"/>
                  <a:ea typeface="DM Sans"/>
                  <a:cs typeface="DM Sans"/>
                </a:endParaRPr>
              </a:p>
            </p:txBody>
          </p:sp>
        </p:grpSp>
      </p:grpSp>
      <p:grpSp>
        <p:nvGrpSpPr>
          <p:cNvPr id="39" name="Group 38">
            <a:extLst>
              <a:ext uri="{FF2B5EF4-FFF2-40B4-BE49-F238E27FC236}">
                <a16:creationId xmlns:a16="http://schemas.microsoft.com/office/drawing/2014/main" id="{9696EE70-E4EB-4034-BB0A-F363847370F9}"/>
              </a:ext>
            </a:extLst>
          </p:cNvPr>
          <p:cNvGrpSpPr/>
          <p:nvPr/>
        </p:nvGrpSpPr>
        <p:grpSpPr>
          <a:xfrm>
            <a:off x="10323800" y="1725823"/>
            <a:ext cx="2194560" cy="4724400"/>
            <a:chOff x="0" y="0"/>
            <a:chExt cx="2194560" cy="4724400"/>
          </a:xfrm>
        </p:grpSpPr>
        <p:grpSp>
          <p:nvGrpSpPr>
            <p:cNvPr id="40" name="Group 39">
              <a:extLst>
                <a:ext uri="{FF2B5EF4-FFF2-40B4-BE49-F238E27FC236}">
                  <a16:creationId xmlns:a16="http://schemas.microsoft.com/office/drawing/2014/main" id="{5F261E2B-0CDA-97CD-FE3A-8B7E112F996B}"/>
                </a:ext>
              </a:extLst>
            </p:cNvPr>
            <p:cNvGrpSpPr/>
            <p:nvPr/>
          </p:nvGrpSpPr>
          <p:grpSpPr>
            <a:xfrm>
              <a:off x="0" y="0"/>
              <a:ext cx="2194560" cy="844169"/>
              <a:chOff x="0" y="0"/>
              <a:chExt cx="2194560" cy="844169"/>
            </a:xfrm>
          </p:grpSpPr>
          <p:sp>
            <p:nvSpPr>
              <p:cNvPr id="48" name="Rectangle 47">
                <a:extLst>
                  <a:ext uri="{FF2B5EF4-FFF2-40B4-BE49-F238E27FC236}">
                    <a16:creationId xmlns:a16="http://schemas.microsoft.com/office/drawing/2014/main" id="{FDBC3293-10EA-10DD-A3C0-4D9DFBF2092E}"/>
                  </a:ext>
                </a:extLst>
              </p:cNvPr>
              <p:cNvSpPr/>
              <p:nvPr/>
            </p:nvSpPr>
            <p:spPr>
              <a:xfrm>
                <a:off x="0" y="0"/>
                <a:ext cx="1674749" cy="152400"/>
              </a:xfrm>
              <a:prstGeom prst="rect">
                <a:avLst/>
              </a:prstGeom>
            </p:spPr>
            <p:txBody>
              <a:bodyPr wrap="none" lIns="0" tIns="0" rIns="0" bIns="0">
                <a:noAutofit/>
              </a:bodyPr>
              <a:lstStyle/>
              <a:p>
                <a:pPr marL="0" marR="0" lvl="0" indent="0" algn="l" defTabSz="914400" rtl="0" eaLnBrk="1" fontAlgn="auto" latinLnBrk="0" hangingPunct="1">
                  <a:lnSpc>
                    <a:spcPts val="1255"/>
                  </a:lnSpc>
                  <a:spcBef>
                    <a:spcPts val="0"/>
                  </a:spcBef>
                  <a:spcAft>
                    <a:spcPts val="0"/>
                  </a:spcAft>
                  <a:buClrTx/>
                  <a:buSzTx/>
                  <a:buFontTx/>
                  <a:buNone/>
                  <a:tabLst/>
                  <a:defRPr/>
                </a:pPr>
                <a:r>
                  <a:rPr kumimoji="0" sz="750" b="1" i="0" u="none" strike="noStrike" kern="100" cap="none" spc="0" normalizeH="0" baseline="0" noProof="0">
                    <a:ln>
                      <a:noFill/>
                    </a:ln>
                    <a:solidFill>
                      <a:srgbClr val="404040">
                        <a:alpha val="100000"/>
                      </a:srgbClr>
                    </a:solidFill>
                    <a:effectLst/>
                    <a:uLnTx/>
                    <a:uFillTx/>
                    <a:latin typeface="DM Sans"/>
                    <a:ea typeface="DM Sans"/>
                    <a:cs typeface="DM Sans"/>
                  </a:rPr>
                  <a:t>T-test/Wilcoxon · p=0.8264</a:t>
                </a:r>
              </a:p>
            </p:txBody>
          </p:sp>
          <p:sp>
            <p:nvSpPr>
              <p:cNvPr id="49" name="Rectangle 48">
                <a:extLst>
                  <a:ext uri="{FF2B5EF4-FFF2-40B4-BE49-F238E27FC236}">
                    <a16:creationId xmlns:a16="http://schemas.microsoft.com/office/drawing/2014/main" id="{A3488F5B-AE3A-8B42-F6C5-F1615DD948B5}"/>
                  </a:ext>
                </a:extLst>
              </p:cNvPr>
              <p:cNvSpPr/>
              <p:nvPr/>
            </p:nvSpPr>
            <p:spPr>
              <a:xfrm>
                <a:off x="0" y="190500"/>
                <a:ext cx="2194560" cy="615569"/>
              </a:xfrm>
              <a:prstGeom prst="rect">
                <a:avLst/>
              </a:prstGeom>
            </p:spPr>
            <p:txBody>
              <a:bodyPr wrap="none" lIns="0" tIns="0" rIns="0" bIns="0">
                <a:noAutofit/>
              </a:bodyPr>
              <a:lstStyle/>
              <a:p>
                <a:pPr marL="0" marR="0" lvl="0" indent="0" algn="l" defTabSz="914400" rtl="0" eaLnBrk="1" fontAlgn="auto" latinLnBrk="0" hangingPunct="1">
                  <a:lnSpc>
                    <a:spcPts val="1255"/>
                  </a:lnSpc>
                  <a:spcBef>
                    <a:spcPts val="0"/>
                  </a:spcBef>
                  <a:spcAft>
                    <a:spcPts val="0"/>
                  </a:spcAft>
                  <a:buClrTx/>
                  <a:buSzTx/>
                  <a:buFontTx/>
                  <a:buNone/>
                  <a:tabLst/>
                  <a:defRPr/>
                </a:pPr>
                <a:r>
                  <a:rPr kumimoji="0" sz="750" b="0" i="0" u="none" strike="noStrike" kern="100" cap="none" spc="0" normalizeH="0" baseline="0" noProof="0">
                    <a:ln>
                      <a:noFill/>
                    </a:ln>
                    <a:solidFill>
                      <a:srgbClr val="404040">
                        <a:alpha val="100000"/>
                      </a:srgbClr>
                    </a:solidFill>
                    <a:effectLst/>
                    <a:uLnTx/>
                    <a:uFillTx/>
                    <a:latin typeface="DM Sans"/>
                    <a:ea typeface="DM Sans"/>
                    <a:cs typeface="DM Sans"/>
                  </a:rPr>
                  <a:t>Significant differences: * 5%, ** 1%,</a:t>
                </a:r>
              </a:p>
              <a:p>
                <a:pPr marL="0" marR="0" lvl="0" indent="0" algn="l" defTabSz="914400" rtl="0" eaLnBrk="1" fontAlgn="auto" latinLnBrk="0" hangingPunct="1">
                  <a:lnSpc>
                    <a:spcPts val="1182"/>
                  </a:lnSpc>
                  <a:spcBef>
                    <a:spcPts val="0"/>
                  </a:spcBef>
                  <a:spcAft>
                    <a:spcPts val="0"/>
                  </a:spcAft>
                  <a:buClrTx/>
                  <a:buSzTx/>
                  <a:buFontTx/>
                  <a:buNone/>
                  <a:tabLst/>
                  <a:defRPr/>
                </a:pPr>
                <a:r>
                  <a:rPr kumimoji="0" sz="750" b="0" i="0" u="none" strike="noStrike" kern="100" cap="none" spc="0" normalizeH="0" baseline="0" noProof="0">
                    <a:ln>
                      <a:noFill/>
                    </a:ln>
                    <a:solidFill>
                      <a:srgbClr val="404040">
                        <a:alpha val="100000"/>
                      </a:srgbClr>
                    </a:solidFill>
                    <a:effectLst/>
                    <a:uLnTx/>
                    <a:uFillTx/>
                    <a:latin typeface="DM Sans"/>
                    <a:ea typeface="DM Sans"/>
                    <a:cs typeface="DM Sans"/>
                  </a:rPr>
                  <a:t>*** 0.1%; values with the same letter</a:t>
                </a:r>
              </a:p>
              <a:p>
                <a:pPr marL="0" marR="0" lvl="0" indent="0" algn="l" defTabSz="914400" rtl="0" eaLnBrk="1" fontAlgn="auto" latinLnBrk="0" hangingPunct="1">
                  <a:lnSpc>
                    <a:spcPts val="1206"/>
                  </a:lnSpc>
                  <a:spcBef>
                    <a:spcPts val="0"/>
                  </a:spcBef>
                  <a:spcAft>
                    <a:spcPts val="0"/>
                  </a:spcAft>
                  <a:buClrTx/>
                  <a:buSzTx/>
                  <a:buFontTx/>
                  <a:buNone/>
                  <a:tabLst/>
                  <a:defRPr/>
                </a:pPr>
                <a:r>
                  <a:rPr kumimoji="0" sz="750" b="0" i="0" u="none" strike="noStrike" kern="100" cap="none" spc="0" normalizeH="0" baseline="0" noProof="0">
                    <a:ln>
                      <a:noFill/>
                    </a:ln>
                    <a:solidFill>
                      <a:srgbClr val="404040">
                        <a:alpha val="100000"/>
                      </a:srgbClr>
                    </a:solidFill>
                    <a:effectLst/>
                    <a:uLnTx/>
                    <a:uFillTx/>
                    <a:latin typeface="DM Sans"/>
                    <a:ea typeface="DM Sans"/>
                    <a:cs typeface="DM Sans"/>
                  </a:rPr>
                  <a:t>are not significantly different</a:t>
                </a:r>
              </a:p>
              <a:p>
                <a:pPr marL="0" marR="0" lvl="0" indent="0" algn="l" defTabSz="914400" rtl="0" eaLnBrk="1" fontAlgn="auto" latinLnBrk="0" hangingPunct="1">
                  <a:lnSpc>
                    <a:spcPts val="1261"/>
                  </a:lnSpc>
                  <a:spcBef>
                    <a:spcPts val="0"/>
                  </a:spcBef>
                  <a:spcAft>
                    <a:spcPts val="0"/>
                  </a:spcAft>
                  <a:buClrTx/>
                  <a:buSzTx/>
                  <a:buFontTx/>
                  <a:buNone/>
                  <a:tabLst/>
                  <a:defRPr/>
                </a:pPr>
                <a:r>
                  <a:rPr kumimoji="0" sz="750" b="0" i="0" u="none" strike="noStrike" kern="100" cap="none" spc="0" normalizeH="0" baseline="0" noProof="0">
                    <a:ln>
                      <a:noFill/>
                    </a:ln>
                    <a:solidFill>
                      <a:srgbClr val="404040">
                        <a:alpha val="100000"/>
                      </a:srgbClr>
                    </a:solidFill>
                    <a:effectLst/>
                    <a:uLnTx/>
                    <a:uFillTx/>
                    <a:latin typeface="DM Sans"/>
                    <a:ea typeface="DM Sans"/>
                    <a:cs typeface="DM Sans"/>
                  </a:rPr>
                  <a:t>(</a:t>
                </a:r>
                <a:r>
                  <a:rPr kumimoji="0" sz="750" b="0" i="0" u="none" strike="noStrike" kern="100" cap="none" spc="0" normalizeH="0" baseline="0" noProof="0">
                    <a:ln>
                      <a:noFill/>
                    </a:ln>
                    <a:solidFill>
                      <a:srgbClr val="404040">
                        <a:alpha val="100000"/>
                      </a:srgbClr>
                    </a:solidFill>
                    <a:effectLst/>
                    <a:uLnTx/>
                    <a:uFillTx/>
                    <a:latin typeface="Noto Sans"/>
                    <a:ea typeface="Noto Sans"/>
                    <a:cs typeface="Noto Sans"/>
                  </a:rPr>
                  <a:t>α</a:t>
                </a:r>
                <a:r>
                  <a:rPr kumimoji="0" sz="750" b="0" i="0" u="none" strike="noStrike" kern="100" cap="none" spc="0" normalizeH="0" baseline="0" noProof="0">
                    <a:ln>
                      <a:noFill/>
                    </a:ln>
                    <a:solidFill>
                      <a:srgbClr val="404040">
                        <a:alpha val="100000"/>
                      </a:srgbClr>
                    </a:solidFill>
                    <a:effectLst/>
                    <a:uLnTx/>
                    <a:uFillTx/>
                    <a:latin typeface="DM Sans"/>
                    <a:ea typeface="DM Sans"/>
                    <a:cs typeface="DM Sans"/>
                  </a:rPr>
                  <a:t>=0.05)</a:t>
                </a:r>
              </a:p>
            </p:txBody>
          </p:sp>
        </p:grpSp>
        <p:grpSp>
          <p:nvGrpSpPr>
            <p:cNvPr id="41" name="Group 40">
              <a:extLst>
                <a:ext uri="{FF2B5EF4-FFF2-40B4-BE49-F238E27FC236}">
                  <a16:creationId xmlns:a16="http://schemas.microsoft.com/office/drawing/2014/main" id="{280E55BF-1DD5-E9E2-A3AC-199C158D2E79}"/>
                </a:ext>
              </a:extLst>
            </p:cNvPr>
            <p:cNvGrpSpPr/>
            <p:nvPr/>
          </p:nvGrpSpPr>
          <p:grpSpPr>
            <a:xfrm>
              <a:off x="0" y="907669"/>
              <a:ext cx="2194560" cy="533400"/>
              <a:chOff x="0" y="0"/>
              <a:chExt cx="2194560" cy="533400"/>
            </a:xfrm>
          </p:grpSpPr>
          <p:sp>
            <p:nvSpPr>
              <p:cNvPr id="46" name="Rectangle 45">
                <a:extLst>
                  <a:ext uri="{FF2B5EF4-FFF2-40B4-BE49-F238E27FC236}">
                    <a16:creationId xmlns:a16="http://schemas.microsoft.com/office/drawing/2014/main" id="{7E5AC1DA-E9CB-A8B6-7FA4-12E862866629}"/>
                  </a:ext>
                </a:extLst>
              </p:cNvPr>
              <p:cNvSpPr/>
              <p:nvPr/>
            </p:nvSpPr>
            <p:spPr>
              <a:xfrm>
                <a:off x="0" y="0"/>
                <a:ext cx="1207389" cy="152400"/>
              </a:xfrm>
              <a:prstGeom prst="rect">
                <a:avLst/>
              </a:prstGeom>
            </p:spPr>
            <p:txBody>
              <a:bodyPr wrap="none" lIns="0" tIns="0" rIns="0" bIns="0">
                <a:noAutofit/>
              </a:bodyPr>
              <a:lstStyle/>
              <a:p>
                <a:pPr marL="0" marR="0" lvl="0" indent="0" algn="l" defTabSz="914400" rtl="0" eaLnBrk="1" fontAlgn="auto" latinLnBrk="0" hangingPunct="1">
                  <a:lnSpc>
                    <a:spcPts val="1255"/>
                  </a:lnSpc>
                  <a:spcBef>
                    <a:spcPts val="0"/>
                  </a:spcBef>
                  <a:spcAft>
                    <a:spcPts val="0"/>
                  </a:spcAft>
                  <a:buClrTx/>
                  <a:buSzTx/>
                  <a:buFontTx/>
                  <a:buNone/>
                  <a:tabLst/>
                  <a:defRPr/>
                </a:pPr>
                <a:r>
                  <a:rPr kumimoji="0" sz="750" b="1" i="0" u="none" strike="noStrike" kern="100" cap="none" spc="0" normalizeH="0" baseline="0" noProof="0">
                    <a:ln>
                      <a:noFill/>
                    </a:ln>
                    <a:solidFill>
                      <a:srgbClr val="404040">
                        <a:alpha val="100000"/>
                      </a:srgbClr>
                    </a:solidFill>
                    <a:effectLst/>
                    <a:uLnTx/>
                    <a:uFillTx/>
                    <a:latin typeface="DM Sans"/>
                    <a:ea typeface="DM Sans"/>
                    <a:cs typeface="DM Sans"/>
                  </a:rPr>
                  <a:t>Confidence interval</a:t>
                </a:r>
              </a:p>
            </p:txBody>
          </p:sp>
          <p:sp>
            <p:nvSpPr>
              <p:cNvPr id="47" name="Rectangle 46">
                <a:extLst>
                  <a:ext uri="{FF2B5EF4-FFF2-40B4-BE49-F238E27FC236}">
                    <a16:creationId xmlns:a16="http://schemas.microsoft.com/office/drawing/2014/main" id="{18285AD5-742E-73BD-EBE6-1320CB68D1F2}"/>
                  </a:ext>
                </a:extLst>
              </p:cNvPr>
              <p:cNvSpPr/>
              <p:nvPr/>
            </p:nvSpPr>
            <p:spPr>
              <a:xfrm>
                <a:off x="0" y="190500"/>
                <a:ext cx="2194560" cy="304800"/>
              </a:xfrm>
              <a:prstGeom prst="rect">
                <a:avLst/>
              </a:prstGeom>
            </p:spPr>
            <p:txBody>
              <a:bodyPr wrap="none" lIns="0" tIns="0" rIns="0" bIns="0">
                <a:noAutofit/>
              </a:bodyPr>
              <a:lstStyle/>
              <a:p>
                <a:pPr marL="0" marR="0" lvl="0" indent="0" algn="l" defTabSz="914400" rtl="0" eaLnBrk="1" fontAlgn="auto" latinLnBrk="0" hangingPunct="1">
                  <a:lnSpc>
                    <a:spcPts val="1255"/>
                  </a:lnSpc>
                  <a:spcBef>
                    <a:spcPts val="0"/>
                  </a:spcBef>
                  <a:spcAft>
                    <a:spcPts val="0"/>
                  </a:spcAft>
                  <a:buClrTx/>
                  <a:buSzTx/>
                  <a:buFontTx/>
                  <a:buNone/>
                  <a:tabLst/>
                  <a:defRPr/>
                </a:pPr>
                <a:r>
                  <a:rPr kumimoji="0" sz="750" b="0" i="0" u="none" strike="noStrike" kern="100" cap="none" spc="0" normalizeH="0" baseline="0" noProof="0">
                    <a:ln>
                      <a:noFill/>
                    </a:ln>
                    <a:solidFill>
                      <a:srgbClr val="404040">
                        <a:alpha val="100000"/>
                      </a:srgbClr>
                    </a:solidFill>
                    <a:effectLst/>
                    <a:uLnTx/>
                    <a:uFillTx/>
                    <a:latin typeface="DM Sans"/>
                    <a:ea typeface="DM Sans"/>
                    <a:cs typeface="DM Sans"/>
                  </a:rPr>
                  <a:t>Error bars show 95% confidence</a:t>
                </a:r>
              </a:p>
              <a:p>
                <a:pPr marL="0" marR="0" lvl="0" indent="0" algn="l" defTabSz="914400" rtl="0" eaLnBrk="1" fontAlgn="auto" latinLnBrk="0" hangingPunct="1">
                  <a:lnSpc>
                    <a:spcPts val="1182"/>
                  </a:lnSpc>
                  <a:spcBef>
                    <a:spcPts val="0"/>
                  </a:spcBef>
                  <a:spcAft>
                    <a:spcPts val="0"/>
                  </a:spcAft>
                  <a:buClrTx/>
                  <a:buSzTx/>
                  <a:buFontTx/>
                  <a:buNone/>
                  <a:tabLst/>
                  <a:defRPr/>
                </a:pPr>
                <a:r>
                  <a:rPr kumimoji="0" sz="750" b="0" i="0" u="none" strike="noStrike" kern="100" cap="none" spc="0" normalizeH="0" baseline="0" noProof="0">
                    <a:ln>
                      <a:noFill/>
                    </a:ln>
                    <a:solidFill>
                      <a:srgbClr val="404040">
                        <a:alpha val="100000"/>
                      </a:srgbClr>
                    </a:solidFill>
                    <a:effectLst/>
                    <a:uLnTx/>
                    <a:uFillTx/>
                    <a:latin typeface="DM Sans"/>
                    <a:ea typeface="DM Sans"/>
                    <a:cs typeface="DM Sans"/>
                  </a:rPr>
                  <a:t>interval</a:t>
                </a:r>
              </a:p>
            </p:txBody>
          </p:sp>
        </p:grpSp>
        <p:grpSp>
          <p:nvGrpSpPr>
            <p:cNvPr id="42" name="Group 41">
              <a:extLst>
                <a:ext uri="{FF2B5EF4-FFF2-40B4-BE49-F238E27FC236}">
                  <a16:creationId xmlns:a16="http://schemas.microsoft.com/office/drawing/2014/main" id="{64519D48-E006-C8F7-F2B3-97E2379DD70B}"/>
                </a:ext>
              </a:extLst>
            </p:cNvPr>
            <p:cNvGrpSpPr/>
            <p:nvPr/>
          </p:nvGrpSpPr>
          <p:grpSpPr>
            <a:xfrm>
              <a:off x="0" y="1504569"/>
              <a:ext cx="563626" cy="190500"/>
              <a:chOff x="0" y="0"/>
              <a:chExt cx="563626" cy="190500"/>
            </a:xfrm>
          </p:grpSpPr>
          <p:sp>
            <p:nvSpPr>
              <p:cNvPr id="45" name="Rectangle 44">
                <a:extLst>
                  <a:ext uri="{FF2B5EF4-FFF2-40B4-BE49-F238E27FC236}">
                    <a16:creationId xmlns:a16="http://schemas.microsoft.com/office/drawing/2014/main" id="{A7D705DF-7B7F-1DC2-0AA9-346CB40358A3}"/>
                  </a:ext>
                </a:extLst>
              </p:cNvPr>
              <p:cNvSpPr/>
              <p:nvPr/>
            </p:nvSpPr>
            <p:spPr>
              <a:xfrm>
                <a:off x="0" y="0"/>
                <a:ext cx="563626" cy="152400"/>
              </a:xfrm>
              <a:prstGeom prst="rect">
                <a:avLst/>
              </a:prstGeom>
            </p:spPr>
            <p:txBody>
              <a:bodyPr wrap="none" lIns="0" tIns="0" rIns="0" bIns="0">
                <a:noAutofit/>
              </a:bodyPr>
              <a:lstStyle/>
              <a:p>
                <a:pPr marL="0" marR="0" lvl="0" indent="0" algn="l" defTabSz="914400" rtl="0" eaLnBrk="1" fontAlgn="auto" latinLnBrk="0" hangingPunct="1">
                  <a:lnSpc>
                    <a:spcPts val="1255"/>
                  </a:lnSpc>
                  <a:spcBef>
                    <a:spcPts val="0"/>
                  </a:spcBef>
                  <a:spcAft>
                    <a:spcPts val="0"/>
                  </a:spcAft>
                  <a:buClrTx/>
                  <a:buSzTx/>
                  <a:buFontTx/>
                  <a:buNone/>
                  <a:tabLst/>
                  <a:defRPr/>
                </a:pPr>
                <a:r>
                  <a:rPr kumimoji="0" sz="750" b="1" i="0" u="none" strike="noStrike" kern="100" cap="none" spc="0" normalizeH="0" baseline="0" noProof="0">
                    <a:ln>
                      <a:noFill/>
                    </a:ln>
                    <a:solidFill>
                      <a:srgbClr val="404040">
                        <a:alpha val="100000"/>
                      </a:srgbClr>
                    </a:solidFill>
                    <a:effectLst/>
                    <a:uLnTx/>
                    <a:uFillTx/>
                    <a:latin typeface="DM Sans"/>
                    <a:ea typeface="DM Sans"/>
                    <a:cs typeface="DM Sans"/>
                  </a:rPr>
                  <a:t>Base size</a:t>
                </a:r>
              </a:p>
            </p:txBody>
          </p:sp>
        </p:grpSp>
        <p:grpSp>
          <p:nvGrpSpPr>
            <p:cNvPr id="43" name="Group 42">
              <a:extLst>
                <a:ext uri="{FF2B5EF4-FFF2-40B4-BE49-F238E27FC236}">
                  <a16:creationId xmlns:a16="http://schemas.microsoft.com/office/drawing/2014/main" id="{70FB2F9E-5444-FB4B-0A5F-226CF7227419}"/>
                </a:ext>
              </a:extLst>
            </p:cNvPr>
            <p:cNvGrpSpPr/>
            <p:nvPr/>
          </p:nvGrpSpPr>
          <p:grpSpPr>
            <a:xfrm>
              <a:off x="0" y="1710944"/>
              <a:ext cx="302006" cy="152400"/>
              <a:chOff x="0" y="0"/>
              <a:chExt cx="302006" cy="152400"/>
            </a:xfrm>
          </p:grpSpPr>
          <p:sp>
            <p:nvSpPr>
              <p:cNvPr id="44" name="Rectangle 43">
                <a:extLst>
                  <a:ext uri="{FF2B5EF4-FFF2-40B4-BE49-F238E27FC236}">
                    <a16:creationId xmlns:a16="http://schemas.microsoft.com/office/drawing/2014/main" id="{55BB946A-E519-1954-7751-D997F11C2623}"/>
                  </a:ext>
                </a:extLst>
              </p:cNvPr>
              <p:cNvSpPr/>
              <p:nvPr/>
            </p:nvSpPr>
            <p:spPr>
              <a:xfrm>
                <a:off x="0" y="0"/>
                <a:ext cx="302006" cy="152400"/>
              </a:xfrm>
              <a:prstGeom prst="rect">
                <a:avLst/>
              </a:prstGeom>
            </p:spPr>
            <p:txBody>
              <a:bodyPr wrap="none" lIns="0" tIns="0" rIns="0" bIns="0">
                <a:noAutofit/>
              </a:bodyPr>
              <a:lstStyle/>
              <a:p>
                <a:pPr marL="0" marR="0" lvl="0" indent="0" algn="l" defTabSz="914400" rtl="0" eaLnBrk="1" fontAlgn="auto" latinLnBrk="0" hangingPunct="1">
                  <a:lnSpc>
                    <a:spcPts val="1255"/>
                  </a:lnSpc>
                  <a:spcBef>
                    <a:spcPts val="0"/>
                  </a:spcBef>
                  <a:spcAft>
                    <a:spcPts val="0"/>
                  </a:spcAft>
                  <a:buClrTx/>
                  <a:buSzTx/>
                  <a:buFontTx/>
                  <a:buNone/>
                  <a:tabLst/>
                  <a:defRPr/>
                </a:pPr>
                <a:r>
                  <a:rPr kumimoji="0" sz="750" b="0" i="0" u="none" strike="noStrike" kern="100" cap="none" spc="0" normalizeH="0" baseline="0" noProof="0">
                    <a:ln>
                      <a:noFill/>
                    </a:ln>
                    <a:solidFill>
                      <a:srgbClr val="404040">
                        <a:alpha val="100000"/>
                      </a:srgbClr>
                    </a:solidFill>
                    <a:effectLst/>
                    <a:uLnTx/>
                    <a:uFillTx/>
                    <a:latin typeface="DM Sans"/>
                    <a:ea typeface="DM Sans"/>
                    <a:cs typeface="DM Sans"/>
                  </a:rPr>
                  <a:t>n=30</a:t>
                </a:r>
              </a:p>
            </p:txBody>
          </p:sp>
        </p:grpSp>
      </p:grpSp>
      <p:pic>
        <p:nvPicPr>
          <p:cNvPr id="52" name="Graphic 51">
            <a:extLst>
              <a:ext uri="{FF2B5EF4-FFF2-40B4-BE49-F238E27FC236}">
                <a16:creationId xmlns:a16="http://schemas.microsoft.com/office/drawing/2014/main" id="{A8CABB89-95E0-EE8E-CE2E-A9ADE04E4B5D}"/>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51063" y="289803"/>
            <a:ext cx="1996296" cy="329457"/>
          </a:xfrm>
          <a:prstGeom prst="rect">
            <a:avLst/>
          </a:prstGeom>
        </p:spPr>
      </p:pic>
      <p:sp>
        <p:nvSpPr>
          <p:cNvPr id="53" name="Slide Number Placeholder 1">
            <a:extLst>
              <a:ext uri="{FF2B5EF4-FFF2-40B4-BE49-F238E27FC236}">
                <a16:creationId xmlns:a16="http://schemas.microsoft.com/office/drawing/2014/main" id="{F4563866-7A31-FFB5-B6A3-E10ED13A0C6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dirty="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5" name="Imagem 11">
            <a:extLst>
              <a:ext uri="{FF2B5EF4-FFF2-40B4-BE49-F238E27FC236}">
                <a16:creationId xmlns:a16="http://schemas.microsoft.com/office/drawing/2014/main" id="{5BCBF898-737A-95F6-3773-6DCD19159413}"/>
              </a:ext>
            </a:extLst>
          </p:cNvPr>
          <p:cNvPicPr>
            <a:picLocks/>
          </p:cNvPicPr>
          <p:nvPr/>
        </p:nvPicPr>
        <p:blipFill rotWithShape="1">
          <a:blip r:embed="rId4" cstate="screen">
            <a:extLst>
              <a:ext uri="{28A0092B-C50C-407E-A947-70E740481C1C}">
                <a14:useLocalDpi xmlns:a14="http://schemas.microsoft.com/office/drawing/2010/main"/>
              </a:ext>
            </a:extLst>
          </a:blip>
          <a:srcRect t="-2509"/>
          <a:stretch/>
        </p:blipFill>
        <p:spPr>
          <a:xfrm>
            <a:off x="6714331" y="153163"/>
            <a:ext cx="720000" cy="720000"/>
          </a:xfrm>
          <a:prstGeom prst="rect">
            <a:avLst/>
          </a:prstGeom>
        </p:spPr>
      </p:pic>
      <p:sp>
        <p:nvSpPr>
          <p:cNvPr id="56" name="Title 3">
            <a:extLst>
              <a:ext uri="{FF2B5EF4-FFF2-40B4-BE49-F238E27FC236}">
                <a16:creationId xmlns:a16="http://schemas.microsoft.com/office/drawing/2014/main" id="{DA8F7DCE-6385-9A6C-99A0-8C6354917A7D}"/>
              </a:ext>
            </a:extLst>
          </p:cNvPr>
          <p:cNvSpPr>
            <a:spLocks noGrp="1"/>
          </p:cNvSpPr>
          <p:nvPr>
            <p:ph type="title"/>
          </p:nvPr>
        </p:nvSpPr>
        <p:spPr>
          <a:xfrm>
            <a:off x="301625" y="301625"/>
            <a:ext cx="10318750" cy="303213"/>
          </a:xfrm>
        </p:spPr>
        <p:txBody>
          <a:bodyPr vert="horz" lIns="0" tIns="0" rIns="0" bIns="0" rtlCol="0" anchor="t">
            <a:spAutoFit/>
          </a:bodyPr>
          <a:lstStyle/>
          <a:p>
            <a:r>
              <a:rPr lang="en-US" sz="3000">
                <a:solidFill>
                  <a:srgbClr val="9138B0"/>
                </a:solidFill>
              </a:rPr>
              <a:t>Sensory test design &amp; protocol</a:t>
            </a:r>
          </a:p>
        </p:txBody>
      </p:sp>
    </p:spTree>
    <p:extLst>
      <p:ext uri="{BB962C8B-B14F-4D97-AF65-F5344CB8AC3E}">
        <p14:creationId xmlns:p14="http://schemas.microsoft.com/office/powerpoint/2010/main" val="38296026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Graphic 51">
            <a:extLst>
              <a:ext uri="{FF2B5EF4-FFF2-40B4-BE49-F238E27FC236}">
                <a16:creationId xmlns:a16="http://schemas.microsoft.com/office/drawing/2014/main" id="{A8CABB89-95E0-EE8E-CE2E-A9ADE04E4B5D}"/>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51063" y="289803"/>
            <a:ext cx="1996296" cy="329457"/>
          </a:xfrm>
          <a:prstGeom prst="rect">
            <a:avLst/>
          </a:prstGeom>
        </p:spPr>
      </p:pic>
      <p:sp>
        <p:nvSpPr>
          <p:cNvPr id="53" name="Slide Number Placeholder 1">
            <a:extLst>
              <a:ext uri="{FF2B5EF4-FFF2-40B4-BE49-F238E27FC236}">
                <a16:creationId xmlns:a16="http://schemas.microsoft.com/office/drawing/2014/main" id="{F4563866-7A31-FFB5-B6A3-E10ED13A0C6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dirty="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5" name="Imagem 11">
            <a:extLst>
              <a:ext uri="{FF2B5EF4-FFF2-40B4-BE49-F238E27FC236}">
                <a16:creationId xmlns:a16="http://schemas.microsoft.com/office/drawing/2014/main" id="{5BCBF898-737A-95F6-3773-6DCD19159413}"/>
              </a:ext>
            </a:extLst>
          </p:cNvPr>
          <p:cNvPicPr>
            <a:picLocks/>
          </p:cNvPicPr>
          <p:nvPr/>
        </p:nvPicPr>
        <p:blipFill rotWithShape="1">
          <a:blip r:embed="rId4" cstate="screen">
            <a:extLst>
              <a:ext uri="{28A0092B-C50C-407E-A947-70E740481C1C}">
                <a14:useLocalDpi xmlns:a14="http://schemas.microsoft.com/office/drawing/2010/main"/>
              </a:ext>
            </a:extLst>
          </a:blip>
          <a:srcRect t="-2509"/>
          <a:stretch/>
        </p:blipFill>
        <p:spPr>
          <a:xfrm>
            <a:off x="7563417" y="153163"/>
            <a:ext cx="720000" cy="720000"/>
          </a:xfrm>
          <a:prstGeom prst="rect">
            <a:avLst/>
          </a:prstGeom>
        </p:spPr>
      </p:pic>
      <p:sp>
        <p:nvSpPr>
          <p:cNvPr id="56" name="Title 3">
            <a:extLst>
              <a:ext uri="{FF2B5EF4-FFF2-40B4-BE49-F238E27FC236}">
                <a16:creationId xmlns:a16="http://schemas.microsoft.com/office/drawing/2014/main" id="{DA8F7DCE-6385-9A6C-99A0-8C6354917A7D}"/>
              </a:ext>
            </a:extLst>
          </p:cNvPr>
          <p:cNvSpPr>
            <a:spLocks noGrp="1"/>
          </p:cNvSpPr>
          <p:nvPr>
            <p:ph type="title"/>
          </p:nvPr>
        </p:nvSpPr>
        <p:spPr>
          <a:xfrm>
            <a:off x="301625" y="301625"/>
            <a:ext cx="10318750" cy="303213"/>
          </a:xfrm>
        </p:spPr>
        <p:txBody>
          <a:bodyPr vert="horz" lIns="0" tIns="0" rIns="0" bIns="0" rtlCol="0" anchor="t">
            <a:spAutoFit/>
          </a:bodyPr>
          <a:lstStyle/>
          <a:p>
            <a:r>
              <a:rPr lang="en-US" sz="3000">
                <a:solidFill>
                  <a:srgbClr val="9138B0"/>
                </a:solidFill>
              </a:rPr>
              <a:t>Consumer test design &amp; methodology</a:t>
            </a:r>
          </a:p>
        </p:txBody>
      </p:sp>
      <p:sp>
        <p:nvSpPr>
          <p:cNvPr id="2" name="TextBox 1">
            <a:extLst>
              <a:ext uri="{FF2B5EF4-FFF2-40B4-BE49-F238E27FC236}">
                <a16:creationId xmlns:a16="http://schemas.microsoft.com/office/drawing/2014/main" id="{CB508D27-1C49-271A-A326-06A07277EA53}"/>
              </a:ext>
            </a:extLst>
          </p:cNvPr>
          <p:cNvSpPr txBox="1"/>
          <p:nvPr/>
        </p:nvSpPr>
        <p:spPr>
          <a:xfrm>
            <a:off x="251946" y="952061"/>
            <a:ext cx="11532452"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Test country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USA, 8 different locations: California, Colorado, Texas, Florida, Ohio, Illinois, New York, New Jersey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Respondent’s profile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Women with curly/coily hair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Aged </a:t>
            </a:r>
            <a:r>
              <a:rPr kumimoji="0" lang="es-ES" sz="1400" b="0" i="0" u="none" strike="noStrike" kern="1200" cap="none" spc="0" normalizeH="0" baseline="0" noProof="0">
                <a:ln>
                  <a:noFill/>
                </a:ln>
                <a:solidFill>
                  <a:prstClr val="black"/>
                </a:solidFill>
                <a:effectLst/>
                <a:uLnTx/>
                <a:uFillTx/>
                <a:latin typeface="DM Sans"/>
                <a:ea typeface="+mn-ea"/>
                <a:cs typeface="+mn-cs"/>
              </a:rPr>
              <a:t>18-55yo (50% 18-36yo / 50% 37-55yo)</a:t>
            </a: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Decision Makers on shampoo &amp; conditioner brand used at home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Shampoo &amp; Conditioner users / Use Shampoo and Rinse-off Conditioner at least 3 times/week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Minimum shoulder length hair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Non-users of anti-dandruff or pharmaceutical brands most often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Test methodology &amp; Sample size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Sequential Monadic home use test, 3 out of 5 design (balanced / incomplete block)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prstClr val="black"/>
                </a:solidFill>
                <a:latin typeface="DM Sans"/>
              </a:rPr>
              <a:t>Blind, not branded</a:t>
            </a: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285750" indent="-285750">
              <a:buFont typeface="Arial" panose="020B0604020202020204" pitchFamily="34" charset="0"/>
              <a:buChar char="•"/>
              <a:defRPr/>
            </a:pPr>
            <a:r>
              <a:rPr lang="en-US" sz="1400">
                <a:solidFill>
                  <a:prstClr val="black"/>
                </a:solidFill>
                <a:latin typeface="DM Sans"/>
              </a:rPr>
              <a:t>Sample size (women with </a:t>
            </a:r>
            <a:r>
              <a:rPr kumimoji="0" lang="en-US" sz="1400" b="0" i="0" u="none" strike="noStrike" kern="1200" cap="none" spc="0" normalizeH="0" baseline="0" noProof="0">
                <a:ln>
                  <a:noFill/>
                </a:ln>
                <a:solidFill>
                  <a:prstClr val="black"/>
                </a:solidFill>
                <a:effectLst/>
                <a:uLnTx/>
                <a:uFillTx/>
                <a:latin typeface="DM Sans"/>
                <a:ea typeface="+mn-ea"/>
                <a:cs typeface="+mn-cs"/>
              </a:rPr>
              <a:t>curly/coily hair)</a:t>
            </a:r>
            <a:r>
              <a:rPr lang="en-US" sz="1400">
                <a:solidFill>
                  <a:prstClr val="black"/>
                </a:solidFill>
                <a:latin typeface="DM Sans"/>
              </a:rPr>
              <a:t> = 113 respondents </a:t>
            </a:r>
            <a:r>
              <a:rPr kumimoji="0" lang="en-US" sz="1400" b="0" i="0" u="none" strike="noStrike" kern="1200" cap="none" spc="0" normalizeH="0" baseline="0" noProof="0">
                <a:ln>
                  <a:noFill/>
                </a:ln>
                <a:solidFill>
                  <a:prstClr val="black"/>
                </a:solidFill>
                <a:effectLst/>
                <a:uLnTx/>
                <a:uFillTx/>
                <a:latin typeface="DM Sans"/>
                <a:ea typeface="+mn-ea"/>
                <a:cs typeface="+mn-cs"/>
              </a:rPr>
              <a:t>in total =&gt; about 68 readings per fragrance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Duration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1 wash per products set (Shampoo &amp; Rinse-off conditioner)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noFill/>
                </a:ln>
                <a:solidFill>
                  <a:srgbClr val="9138B0"/>
                </a:solidFill>
                <a:effectLst/>
                <a:uLnTx/>
                <a:uFillTx/>
                <a:latin typeface="DM Sans"/>
                <a:ea typeface="+mn-ea"/>
                <a:cs typeface="+mn-cs"/>
              </a:rPr>
              <a:t>Evaluatio</a:t>
            </a:r>
            <a:r>
              <a:rPr lang="en-US" sz="1400" b="1">
                <a:solidFill>
                  <a:srgbClr val="9138B0"/>
                </a:solidFill>
                <a:latin typeface="DM Sans"/>
              </a:rPr>
              <a:t>n steps</a:t>
            </a:r>
            <a:endParaRPr kumimoji="0" lang="en-US" sz="1400" b="1" i="0" u="none" strike="noStrike" kern="1200" cap="none" spc="0" normalizeH="0" baseline="0" noProof="0">
              <a:ln>
                <a:noFill/>
              </a:ln>
              <a:solidFill>
                <a:srgbClr val="9138B0"/>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Day 1 </a:t>
            </a:r>
            <a:r>
              <a:rPr kumimoji="0" lang="en-US" sz="1400" b="0" i="1" u="none" strike="noStrike" kern="1200" cap="none" spc="0" normalizeH="0" baseline="0" noProof="0">
                <a:ln>
                  <a:noFill/>
                </a:ln>
                <a:solidFill>
                  <a:schemeClr val="bg1">
                    <a:lumMod val="65000"/>
                  </a:schemeClr>
                </a:solidFill>
                <a:effectLst/>
                <a:uLnTx/>
                <a:uFillTx/>
                <a:latin typeface="DM Sans"/>
                <a:ea typeface="+mn-ea"/>
                <a:cs typeface="+mn-cs"/>
              </a:rPr>
              <a:t>–for all tested shampoos </a:t>
            </a:r>
            <a:r>
              <a:rPr kumimoji="0" lang="en-US" sz="1400" b="0" i="0" u="none" strike="noStrike" kern="1200" cap="none" spc="0" normalizeH="0" baseline="0" noProof="0">
                <a:ln>
                  <a:noFill/>
                </a:ln>
                <a:solidFill>
                  <a:prstClr val="black"/>
                </a:solidFill>
                <a:effectLst/>
                <a:uLnTx/>
                <a:uFillTx/>
                <a:latin typeface="DM Sans"/>
                <a:ea typeface="+mn-ea"/>
                <a:cs typeface="+mn-cs"/>
              </a:rPr>
              <a:t>: Neat, out of the bottle</a:t>
            </a:r>
            <a:endParaRPr lang="en-US" sz="1400">
              <a:solidFill>
                <a:prstClr val="black"/>
              </a:solidFill>
              <a:latin typeface="DM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From Day 2</a:t>
            </a:r>
            <a:r>
              <a:rPr kumimoji="0" lang="en-US" sz="1400" b="0" i="1" u="none" strike="noStrike" kern="1200" cap="none" spc="0" normalizeH="0" baseline="0" noProof="0">
                <a:ln>
                  <a:noFill/>
                </a:ln>
                <a:solidFill>
                  <a:prstClr val="black"/>
                </a:solidFill>
                <a:effectLst/>
                <a:uLnTx/>
                <a:uFillTx/>
                <a:latin typeface="DM Sans"/>
                <a:ea typeface="+mn-ea"/>
                <a:cs typeface="+mn-cs"/>
              </a:rPr>
              <a:t> </a:t>
            </a:r>
            <a:r>
              <a:rPr kumimoji="0" lang="en-US" sz="1400" b="0" i="1" u="none" strike="noStrike" kern="1200" cap="none" spc="0" normalizeH="0" baseline="0" noProof="0">
                <a:ln>
                  <a:noFill/>
                </a:ln>
                <a:solidFill>
                  <a:schemeClr val="bg1">
                    <a:lumMod val="65000"/>
                  </a:schemeClr>
                </a:solidFill>
                <a:effectLst/>
                <a:uLnTx/>
                <a:uFillTx/>
                <a:latin typeface="DM Sans"/>
                <a:ea typeface="+mn-ea"/>
                <a:cs typeface="+mn-cs"/>
              </a:rPr>
              <a:t>–for each products set</a:t>
            </a:r>
            <a:r>
              <a:rPr kumimoji="0" lang="en-US" sz="1400" b="0" i="1" u="none" strike="noStrike" kern="1200" cap="none" spc="0" normalizeH="0" baseline="0" noProof="0">
                <a:ln>
                  <a:noFill/>
                </a:ln>
                <a:solidFill>
                  <a:prstClr val="black"/>
                </a:solidFill>
                <a:effectLst/>
                <a:uLnTx/>
                <a:uFillTx/>
                <a:latin typeface="DM Sans"/>
                <a:ea typeface="+mn-ea"/>
                <a:cs typeface="+mn-cs"/>
              </a:rPr>
              <a:t> </a:t>
            </a:r>
            <a:r>
              <a:rPr kumimoji="0" lang="en-US" sz="1400" b="0" i="0" u="none" strike="noStrike" kern="1200" cap="none" spc="0" normalizeH="0" baseline="0" noProof="0">
                <a:ln>
                  <a:noFill/>
                </a:ln>
                <a:solidFill>
                  <a:prstClr val="black"/>
                </a:solidFill>
                <a:effectLst/>
                <a:uLnTx/>
                <a:uFillTx/>
                <a:latin typeface="DM Sans"/>
                <a:ea typeface="+mn-ea"/>
                <a:cs typeface="+mn-cs"/>
              </a:rPr>
              <a:t>: During Wash (SHP), While Drying (SHP+ROC), Later On (SHP+ROC), Overall/Out of memory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D69D7"/>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Date: </a:t>
            </a:r>
            <a:r>
              <a:rPr kumimoji="0" lang="en-US" sz="1400" b="0" i="0" u="none" strike="noStrike" kern="1200" cap="none" spc="0" normalizeH="0" baseline="0" noProof="0">
                <a:ln>
                  <a:noFill/>
                </a:ln>
                <a:solidFill>
                  <a:prstClr val="black"/>
                </a:solidFill>
                <a:effectLst/>
                <a:uLnTx/>
                <a:uFillTx/>
                <a:latin typeface="DM Sans"/>
                <a:ea typeface="+mn-ea"/>
                <a:cs typeface="+mn-cs"/>
              </a:rPr>
              <a:t>February 2023</a:t>
            </a:r>
          </a:p>
        </p:txBody>
      </p:sp>
    </p:spTree>
    <p:extLst>
      <p:ext uri="{BB962C8B-B14F-4D97-AF65-F5344CB8AC3E}">
        <p14:creationId xmlns:p14="http://schemas.microsoft.com/office/powerpoint/2010/main" val="38083353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Graphic 51">
            <a:extLst>
              <a:ext uri="{FF2B5EF4-FFF2-40B4-BE49-F238E27FC236}">
                <a16:creationId xmlns:a16="http://schemas.microsoft.com/office/drawing/2014/main" id="{A8CABB89-95E0-EE8E-CE2E-A9ADE04E4B5D}"/>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51063" y="289803"/>
            <a:ext cx="1996296" cy="329457"/>
          </a:xfrm>
          <a:prstGeom prst="rect">
            <a:avLst/>
          </a:prstGeom>
        </p:spPr>
      </p:pic>
      <p:sp>
        <p:nvSpPr>
          <p:cNvPr id="53" name="Slide Number Placeholder 1">
            <a:extLst>
              <a:ext uri="{FF2B5EF4-FFF2-40B4-BE49-F238E27FC236}">
                <a16:creationId xmlns:a16="http://schemas.microsoft.com/office/drawing/2014/main" id="{F4563866-7A31-FFB5-B6A3-E10ED13A0C6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5" name="Imagem 11">
            <a:extLst>
              <a:ext uri="{FF2B5EF4-FFF2-40B4-BE49-F238E27FC236}">
                <a16:creationId xmlns:a16="http://schemas.microsoft.com/office/drawing/2014/main" id="{5BCBF898-737A-95F6-3773-6DCD19159413}"/>
              </a:ext>
            </a:extLst>
          </p:cNvPr>
          <p:cNvPicPr>
            <a:picLocks/>
          </p:cNvPicPr>
          <p:nvPr/>
        </p:nvPicPr>
        <p:blipFill rotWithShape="1">
          <a:blip r:embed="rId4" cstate="screen">
            <a:extLst>
              <a:ext uri="{28A0092B-C50C-407E-A947-70E740481C1C}">
                <a14:useLocalDpi xmlns:a14="http://schemas.microsoft.com/office/drawing/2010/main"/>
              </a:ext>
            </a:extLst>
          </a:blip>
          <a:srcRect t="-2509"/>
          <a:stretch/>
        </p:blipFill>
        <p:spPr>
          <a:xfrm>
            <a:off x="7563417" y="153163"/>
            <a:ext cx="720000" cy="720000"/>
          </a:xfrm>
          <a:prstGeom prst="rect">
            <a:avLst/>
          </a:prstGeom>
        </p:spPr>
      </p:pic>
      <p:sp>
        <p:nvSpPr>
          <p:cNvPr id="56" name="Title 3">
            <a:extLst>
              <a:ext uri="{FF2B5EF4-FFF2-40B4-BE49-F238E27FC236}">
                <a16:creationId xmlns:a16="http://schemas.microsoft.com/office/drawing/2014/main" id="{DA8F7DCE-6385-9A6C-99A0-8C6354917A7D}"/>
              </a:ext>
            </a:extLst>
          </p:cNvPr>
          <p:cNvSpPr>
            <a:spLocks noGrp="1"/>
          </p:cNvSpPr>
          <p:nvPr>
            <p:ph type="title"/>
          </p:nvPr>
        </p:nvSpPr>
        <p:spPr>
          <a:xfrm>
            <a:off x="301625" y="301625"/>
            <a:ext cx="10318750" cy="421526"/>
          </a:xfrm>
        </p:spPr>
        <p:txBody>
          <a:bodyPr vert="horz" lIns="0" tIns="0" rIns="0" bIns="0" rtlCol="0" anchor="t">
            <a:spAutoFit/>
          </a:bodyPr>
          <a:lstStyle/>
          <a:p>
            <a:r>
              <a:rPr lang="en-US" sz="3000">
                <a:solidFill>
                  <a:srgbClr val="9138B0"/>
                </a:solidFill>
              </a:rPr>
              <a:t>Online survey design</a:t>
            </a:r>
          </a:p>
        </p:txBody>
      </p:sp>
      <p:sp>
        <p:nvSpPr>
          <p:cNvPr id="2" name="TextBox 1">
            <a:extLst>
              <a:ext uri="{FF2B5EF4-FFF2-40B4-BE49-F238E27FC236}">
                <a16:creationId xmlns:a16="http://schemas.microsoft.com/office/drawing/2014/main" id="{B5D22BB6-4327-E2B9-34E5-FAB7BF3A3D29}"/>
              </a:ext>
            </a:extLst>
          </p:cNvPr>
          <p:cNvSpPr txBox="1"/>
          <p:nvPr/>
        </p:nvSpPr>
        <p:spPr>
          <a:xfrm>
            <a:off x="251946" y="1537228"/>
            <a:ext cx="6466533" cy="3970318"/>
          </a:xfrm>
          <a:prstGeom prst="rect">
            <a:avLst/>
          </a:prstGeom>
          <a:noFill/>
          <a:ln>
            <a:solidFill>
              <a:schemeClr val="bg1">
                <a:lumMod val="75000"/>
              </a:schemeClr>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Countries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USA, Brazil, France</a:t>
            </a:r>
            <a:endParaRPr lang="en-US" sz="1400" b="0" i="0" u="none" strike="noStrike" kern="1200" cap="none" spc="0" normalizeH="0" baseline="0" noProof="0">
              <a:ln>
                <a:noFill/>
              </a:ln>
              <a:solidFill>
                <a:prstClr val="black"/>
              </a:solidFill>
              <a:effectLst/>
              <a:uLnTx/>
              <a:uFillTx/>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Respondent’s profile</a:t>
            </a:r>
            <a:endParaRPr lang="en-US" sz="1400" b="1" i="0" u="none" strike="noStrike" kern="1200" cap="none" spc="0" normalizeH="0" baseline="0" noProof="0">
              <a:ln>
                <a:noFill/>
              </a:ln>
              <a:solidFill>
                <a:srgbClr val="9138B0"/>
              </a:solidFill>
              <a:effectLst/>
              <a:uLnTx/>
              <a:uFillTx/>
              <a:latin typeface="DM Sans"/>
            </a:endParaRPr>
          </a:p>
          <a:p>
            <a:pPr marL="285750" indent="-285750">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DM Sans"/>
                <a:ea typeface="+mn-ea"/>
                <a:cs typeface="+mn-cs"/>
              </a:rPr>
              <a:t>Women</a:t>
            </a:r>
            <a:r>
              <a:rPr lang="en-US" sz="1400">
                <a:solidFill>
                  <a:prstClr val="black"/>
                </a:solidFill>
                <a:latin typeface="DM San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Aged 18-60yo (with quotas on age groups)</a:t>
            </a:r>
            <a:endParaRPr lang="en-US" sz="1400" b="0" i="0" u="none" strike="noStrike" kern="1200" cap="none" spc="0" normalizeH="0" baseline="0" noProof="0">
              <a:ln>
                <a:noFill/>
              </a:ln>
              <a:solidFill>
                <a:prstClr val="black"/>
              </a:solidFill>
              <a:effectLst/>
              <a:uLnTx/>
              <a:uFillTx/>
              <a:latin typeface="DM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prstClr val="black"/>
                </a:solidFill>
                <a:latin typeface="DM Sans"/>
              </a:rPr>
              <a:t>Responsible or co-responsible for buying Hair Care products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prstClr val="black"/>
                </a:solidFill>
                <a:latin typeface="DM Sans"/>
              </a:rPr>
              <a:t>Use at least one Hair Care product regularly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Test methodology &amp; Sample size</a:t>
            </a:r>
            <a:endParaRPr lang="en-US" sz="1400" b="1" i="0" u="none" strike="noStrike" kern="1200" cap="none" spc="0" normalizeH="0" baseline="0" noProof="0">
              <a:ln>
                <a:noFill/>
              </a:ln>
              <a:solidFill>
                <a:srgbClr val="9138B0"/>
              </a:solidFill>
              <a:effectLst/>
              <a:uLnTx/>
              <a:uFillTx/>
              <a:latin typeface="DM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Online survey</a:t>
            </a:r>
            <a:endParaRPr lang="en-US" sz="1400" b="0" i="0" u="none" strike="noStrike" kern="1200" cap="none" spc="0" normalizeH="0" baseline="0" noProof="0">
              <a:ln>
                <a:noFill/>
              </a:ln>
              <a:solidFill>
                <a:prstClr val="black"/>
              </a:solidFill>
              <a:effectLst/>
              <a:uLnTx/>
              <a:uFillTx/>
              <a:latin typeface="DM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1500 respondents in total </a:t>
            </a:r>
            <a:r>
              <a:rPr lang="en-US" sz="1400">
                <a:solidFill>
                  <a:prstClr val="black"/>
                </a:solidFill>
                <a:latin typeface="DM Sans"/>
              </a:rPr>
              <a:t>=&gt; 500 respondents per country</a:t>
            </a:r>
            <a:endParaRPr lang="en-US" sz="1400" b="0" i="0" u="none" strike="noStrike" kern="1200" cap="none" spc="0" normalizeH="0" baseline="0" noProof="0">
              <a:ln>
                <a:noFill/>
              </a:ln>
              <a:solidFill>
                <a:prstClr val="black"/>
              </a:solidFill>
              <a:effectLst/>
              <a:uLnTx/>
              <a:uFillTx/>
              <a:latin typeface="DM Sans"/>
            </a:endParaRPr>
          </a:p>
          <a:p>
            <a:pPr>
              <a:defRPr/>
            </a:pPr>
            <a:endParaRPr lang="en-US" sz="1400" b="0" i="0" u="none" strike="noStrike" kern="1200" cap="none" spc="0" normalizeH="0" baseline="0" noProof="0">
              <a:ln>
                <a:noFill/>
              </a:ln>
              <a:solidFill>
                <a:prstClr val="black"/>
              </a:solidFill>
              <a:effectLst/>
              <a:uLnTx/>
              <a:uFillTx/>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Quotas</a:t>
            </a:r>
            <a:endParaRPr lang="en-US" sz="1400" b="1" i="0" u="none" strike="noStrike" kern="1200" cap="none" spc="0" normalizeH="0" baseline="0" noProof="0">
              <a:ln>
                <a:noFill/>
              </a:ln>
              <a:solidFill>
                <a:srgbClr val="9138B0"/>
              </a:solidFill>
              <a:effectLst/>
              <a:uLnTx/>
              <a:uFillTx/>
              <a:latin typeface="DM Sans"/>
            </a:endParaRPr>
          </a:p>
          <a:p>
            <a:pPr marL="285750" indent="-285750">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DM Sans"/>
                <a:ea typeface="+mn-ea"/>
                <a:cs typeface="+mn-cs"/>
              </a:rPr>
              <a:t>Quotas set up on Hair types per country to ensure a minimum reading on Straight</a:t>
            </a:r>
            <a:r>
              <a:rPr lang="en-US" sz="1400">
                <a:solidFill>
                  <a:prstClr val="black"/>
                </a:solidFill>
                <a:latin typeface="DM Sans"/>
              </a:rPr>
              <a:t> hair, </a:t>
            </a:r>
            <a:r>
              <a:rPr kumimoji="0" lang="en-US" sz="1400" b="0" i="0" u="none" strike="noStrike" kern="1200" cap="none" spc="0" normalizeH="0" baseline="0" noProof="0">
                <a:ln>
                  <a:noFill/>
                </a:ln>
                <a:solidFill>
                  <a:prstClr val="black"/>
                </a:solidFill>
                <a:effectLst/>
                <a:uLnTx/>
                <a:uFillTx/>
                <a:latin typeface="DM Sans"/>
                <a:ea typeface="+mn-ea"/>
                <a:cs typeface="+mn-cs"/>
              </a:rPr>
              <a:t>Slightly wavy &amp; Wavy hair types </a:t>
            </a:r>
            <a:r>
              <a:rPr kumimoji="0" lang="en-US" sz="1400" b="0" i="1" u="none" strike="noStrike" kern="1200" cap="none" spc="0" normalizeH="0" baseline="0" noProof="0">
                <a:ln>
                  <a:noFill/>
                </a:ln>
                <a:solidFill>
                  <a:schemeClr val="bg1">
                    <a:lumMod val="65000"/>
                  </a:schemeClr>
                </a:solidFill>
                <a:effectLst/>
                <a:uLnTx/>
                <a:uFillTx/>
                <a:latin typeface="DM Sans"/>
                <a:ea typeface="+mn-ea"/>
                <a:cs typeface="+mn-cs"/>
              </a:rPr>
              <a:t>(= not </a:t>
            </a:r>
            <a:r>
              <a:rPr lang="en-US" sz="1400" i="1">
                <a:solidFill>
                  <a:schemeClr val="bg1">
                    <a:lumMod val="65000"/>
                  </a:schemeClr>
                </a:solidFill>
                <a:latin typeface="DM Sans"/>
              </a:rPr>
              <a:t>natural fallout</a:t>
            </a:r>
            <a:r>
              <a:rPr kumimoji="0" lang="en-US" sz="1400" b="0" i="1" u="none" strike="noStrike" kern="1200" cap="none" spc="0" normalizeH="0" baseline="0" noProof="0">
                <a:ln>
                  <a:noFill/>
                </a:ln>
                <a:solidFill>
                  <a:schemeClr val="bg1">
                    <a:lumMod val="65000"/>
                  </a:schemeClr>
                </a:solidFill>
                <a:effectLst/>
                <a:uLnTx/>
                <a:uFillTx/>
                <a:latin typeface="DM Sans"/>
                <a:ea typeface="+mn-ea"/>
                <a:cs typeface="+mn-cs"/>
              </a:rPr>
              <a:t>)</a:t>
            </a:r>
            <a:endParaRPr lang="en-US" sz="1400" b="0" i="1" u="none" strike="noStrike" kern="1200" cap="none" spc="0" normalizeH="0" baseline="0" noProof="0">
              <a:ln>
                <a:noFill/>
              </a:ln>
              <a:solidFill>
                <a:schemeClr val="bg1">
                  <a:lumMod val="65000"/>
                </a:schemeClr>
              </a:solidFill>
              <a:effectLst/>
              <a:uLnTx/>
              <a:uFillTx/>
              <a:latin typeface="DM Sans"/>
            </a:endParaRPr>
          </a:p>
          <a:p>
            <a:pPr marR="0" lvl="0" algn="l" defTabSz="914400"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138B0"/>
                </a:solidFill>
                <a:effectLst/>
                <a:uLnTx/>
                <a:uFillTx/>
                <a:latin typeface="DM Sans"/>
                <a:ea typeface="+mn-ea"/>
                <a:cs typeface="+mn-cs"/>
              </a:rPr>
              <a:t>Date: </a:t>
            </a:r>
            <a:r>
              <a:rPr kumimoji="0" lang="en-US" sz="1400" b="0" i="0" u="none" strike="noStrike" kern="1200" cap="none" spc="0" normalizeH="0" baseline="0" noProof="0">
                <a:ln>
                  <a:noFill/>
                </a:ln>
                <a:solidFill>
                  <a:prstClr val="black"/>
                </a:solidFill>
                <a:effectLst/>
                <a:uLnTx/>
                <a:uFillTx/>
                <a:latin typeface="DM Sans"/>
                <a:ea typeface="+mn-ea"/>
                <a:cs typeface="+mn-cs"/>
              </a:rPr>
              <a:t>May 2023</a:t>
            </a:r>
            <a:endParaRPr lang="en-US" sz="1400" b="0" i="0" u="none" strike="noStrike" kern="1200" cap="none" spc="0" normalizeH="0" baseline="0" noProof="0">
              <a:ln>
                <a:noFill/>
              </a:ln>
              <a:solidFill>
                <a:prstClr val="black"/>
              </a:solidFill>
              <a:effectLst/>
              <a:uLnTx/>
              <a:uFillTx/>
              <a:latin typeface="DM Sans"/>
            </a:endParaRPr>
          </a:p>
        </p:txBody>
      </p:sp>
      <p:sp>
        <p:nvSpPr>
          <p:cNvPr id="7" name="TextBox 6">
            <a:extLst>
              <a:ext uri="{FF2B5EF4-FFF2-40B4-BE49-F238E27FC236}">
                <a16:creationId xmlns:a16="http://schemas.microsoft.com/office/drawing/2014/main" id="{6F673F18-53E9-E165-3811-5D3026AF8D28}"/>
              </a:ext>
            </a:extLst>
          </p:cNvPr>
          <p:cNvSpPr txBox="1"/>
          <p:nvPr/>
        </p:nvSpPr>
        <p:spPr>
          <a:xfrm>
            <a:off x="7177825" y="1968116"/>
            <a:ext cx="4529071" cy="3539430"/>
          </a:xfrm>
          <a:prstGeom prst="rect">
            <a:avLst/>
          </a:prstGeom>
          <a:no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1" u="none" strike="noStrike" kern="1200" cap="none" spc="0" normalizeH="0" baseline="0" noProof="0">
                <a:ln>
                  <a:noFill/>
                </a:ln>
                <a:solidFill>
                  <a:srgbClr val="9138B0"/>
                </a:solidFill>
                <a:effectLst/>
                <a:uLnTx/>
                <a:uFillTx/>
                <a:latin typeface="DM Sans"/>
                <a:ea typeface="+mn-ea"/>
                <a:cs typeface="+mn-cs"/>
              </a:rPr>
              <a:t>Final readings on hair types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rgbClr val="9138B0"/>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9138B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rgbClr val="9138B0"/>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9138B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rgbClr val="9138B0"/>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9138B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rgbClr val="9138B0"/>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9138B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rgbClr val="9138B0"/>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9138B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rgbClr val="9138B0"/>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9138B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rgbClr val="9138B0"/>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9138B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p:txBody>
      </p:sp>
      <p:graphicFrame>
        <p:nvGraphicFramePr>
          <p:cNvPr id="8" name="Table 5">
            <a:extLst>
              <a:ext uri="{FF2B5EF4-FFF2-40B4-BE49-F238E27FC236}">
                <a16:creationId xmlns:a16="http://schemas.microsoft.com/office/drawing/2014/main" id="{BC589165-7359-5E23-4C40-9227061E7419}"/>
              </a:ext>
            </a:extLst>
          </p:cNvPr>
          <p:cNvGraphicFramePr>
            <a:graphicFrameLocks noGrp="1"/>
          </p:cNvGraphicFramePr>
          <p:nvPr>
            <p:extLst>
              <p:ext uri="{D42A27DB-BD31-4B8C-83A1-F6EECF244321}">
                <p14:modId xmlns:p14="http://schemas.microsoft.com/office/powerpoint/2010/main" val="73109980"/>
              </p:ext>
            </p:extLst>
          </p:nvPr>
        </p:nvGraphicFramePr>
        <p:xfrm>
          <a:off x="7684394" y="2668098"/>
          <a:ext cx="3476174" cy="2225040"/>
        </p:xfrm>
        <a:graphic>
          <a:graphicData uri="http://schemas.openxmlformats.org/drawingml/2006/table">
            <a:tbl>
              <a:tblPr firstRow="1" bandRow="1">
                <a:tableStyleId>{6E25E649-3F16-4E02-A733-19D2CDBF48F0}</a:tableStyleId>
              </a:tblPr>
              <a:tblGrid>
                <a:gridCol w="1094423">
                  <a:extLst>
                    <a:ext uri="{9D8B030D-6E8A-4147-A177-3AD203B41FA5}">
                      <a16:colId xmlns:a16="http://schemas.microsoft.com/office/drawing/2014/main" val="2703687753"/>
                    </a:ext>
                  </a:extLst>
                </a:gridCol>
                <a:gridCol w="793917">
                  <a:extLst>
                    <a:ext uri="{9D8B030D-6E8A-4147-A177-3AD203B41FA5}">
                      <a16:colId xmlns:a16="http://schemas.microsoft.com/office/drawing/2014/main" val="2993039934"/>
                    </a:ext>
                  </a:extLst>
                </a:gridCol>
                <a:gridCol w="793917">
                  <a:extLst>
                    <a:ext uri="{9D8B030D-6E8A-4147-A177-3AD203B41FA5}">
                      <a16:colId xmlns:a16="http://schemas.microsoft.com/office/drawing/2014/main" val="1775105259"/>
                    </a:ext>
                  </a:extLst>
                </a:gridCol>
                <a:gridCol w="793917">
                  <a:extLst>
                    <a:ext uri="{9D8B030D-6E8A-4147-A177-3AD203B41FA5}">
                      <a16:colId xmlns:a16="http://schemas.microsoft.com/office/drawing/2014/main" val="1583676025"/>
                    </a:ext>
                  </a:extLst>
                </a:gridCol>
              </a:tblGrid>
              <a:tr h="370840">
                <a:tc>
                  <a:txBody>
                    <a:bodyPr/>
                    <a:lstStyle/>
                    <a:p>
                      <a:endParaRPr lang="en-US" sz="1200" noProof="0"/>
                    </a:p>
                  </a:txBody>
                  <a:tcPr>
                    <a:solidFill>
                      <a:srgbClr val="8241A8"/>
                    </a:solidFill>
                  </a:tcPr>
                </a:tc>
                <a:tc>
                  <a:txBody>
                    <a:bodyPr/>
                    <a:lstStyle/>
                    <a:p>
                      <a:pPr algn="ctr"/>
                      <a:r>
                        <a:rPr lang="en-US" sz="1200" noProof="0"/>
                        <a:t>USA</a:t>
                      </a:r>
                    </a:p>
                  </a:txBody>
                  <a:tcPr>
                    <a:solidFill>
                      <a:srgbClr val="8241A8"/>
                    </a:solidFill>
                  </a:tcPr>
                </a:tc>
                <a:tc>
                  <a:txBody>
                    <a:bodyPr/>
                    <a:lstStyle/>
                    <a:p>
                      <a:pPr algn="ctr"/>
                      <a:r>
                        <a:rPr lang="en-US" sz="1200" noProof="0"/>
                        <a:t>Brazil</a:t>
                      </a:r>
                    </a:p>
                  </a:txBody>
                  <a:tcPr>
                    <a:solidFill>
                      <a:srgbClr val="8241A8"/>
                    </a:solidFill>
                  </a:tcPr>
                </a:tc>
                <a:tc>
                  <a:txBody>
                    <a:bodyPr/>
                    <a:lstStyle/>
                    <a:p>
                      <a:pPr algn="ctr"/>
                      <a:r>
                        <a:rPr lang="en-US" sz="1200" noProof="0"/>
                        <a:t>France</a:t>
                      </a:r>
                    </a:p>
                  </a:txBody>
                  <a:tcPr>
                    <a:solidFill>
                      <a:srgbClr val="8241A8"/>
                    </a:solidFill>
                  </a:tcPr>
                </a:tc>
                <a:extLst>
                  <a:ext uri="{0D108BD9-81ED-4DB2-BD59-A6C34878D82A}">
                    <a16:rowId xmlns:a16="http://schemas.microsoft.com/office/drawing/2014/main" val="2859238317"/>
                  </a:ext>
                </a:extLst>
              </a:tr>
              <a:tr h="370840">
                <a:tc>
                  <a:txBody>
                    <a:bodyPr/>
                    <a:lstStyle/>
                    <a:p>
                      <a:pPr algn="l" fontAlgn="ctr"/>
                      <a:r>
                        <a:rPr lang="en-US" sz="1050" u="none" strike="noStrike" noProof="0">
                          <a:effectLst/>
                        </a:rPr>
                        <a:t>Straight</a:t>
                      </a:r>
                      <a:endParaRPr lang="en-US" sz="1050" b="0" i="0" u="none" strike="noStrike" noProof="0">
                        <a:effectLst/>
                        <a:latin typeface="Arial" panose="020B0604020202020204" pitchFamily="34" charset="0"/>
                      </a:endParaRPr>
                    </a:p>
                  </a:txBody>
                  <a:tcPr marL="3798" marR="3798" marT="3798" marB="0" anchor="ctr"/>
                </a:tc>
                <a:tc>
                  <a:txBody>
                    <a:bodyPr/>
                    <a:lstStyle/>
                    <a:p>
                      <a:pPr algn="ctr" fontAlgn="ctr"/>
                      <a:r>
                        <a:rPr lang="en-US" sz="1050" u="none" strike="noStrike" noProof="0">
                          <a:effectLst/>
                        </a:rPr>
                        <a:t>N=115</a:t>
                      </a:r>
                      <a:endParaRPr lang="en-US" sz="1050" b="0" i="0" u="none" strike="noStrike" noProof="0">
                        <a:solidFill>
                          <a:srgbClr val="000000"/>
                        </a:solidFill>
                        <a:effectLst/>
                        <a:latin typeface="Arial" panose="020B0604020202020204" pitchFamily="34" charset="0"/>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N=117</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N=128</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extLst>
                  <a:ext uri="{0D108BD9-81ED-4DB2-BD59-A6C34878D82A}">
                    <a16:rowId xmlns:a16="http://schemas.microsoft.com/office/drawing/2014/main" val="1479530413"/>
                  </a:ext>
                </a:extLst>
              </a:tr>
              <a:tr h="370840">
                <a:tc>
                  <a:txBody>
                    <a:bodyPr/>
                    <a:lstStyle/>
                    <a:p>
                      <a:pPr algn="l" fontAlgn="ctr"/>
                      <a:r>
                        <a:rPr lang="en-US" sz="1050" u="none" strike="noStrike" noProof="0">
                          <a:effectLst/>
                        </a:rPr>
                        <a:t>Slightly wavy</a:t>
                      </a:r>
                      <a:endParaRPr lang="en-US" sz="1050" b="0" i="0" u="none" strike="noStrike" noProof="0">
                        <a:effectLst/>
                        <a:latin typeface="Arial" panose="020B0604020202020204" pitchFamily="34" charset="0"/>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N=115</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N=118</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N=129</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extLst>
                  <a:ext uri="{0D108BD9-81ED-4DB2-BD59-A6C34878D82A}">
                    <a16:rowId xmlns:a16="http://schemas.microsoft.com/office/drawing/2014/main" val="415003016"/>
                  </a:ext>
                </a:extLst>
              </a:tr>
              <a:tr h="370840">
                <a:tc>
                  <a:txBody>
                    <a:bodyPr/>
                    <a:lstStyle/>
                    <a:p>
                      <a:pPr algn="l" fontAlgn="ctr"/>
                      <a:r>
                        <a:rPr lang="en-US" sz="1050" u="none" strike="noStrike" noProof="0">
                          <a:effectLst/>
                        </a:rPr>
                        <a:t>Wavy</a:t>
                      </a:r>
                      <a:endParaRPr lang="en-US" sz="1050" b="0" i="0" u="none" strike="noStrike" noProof="0">
                        <a:effectLst/>
                        <a:latin typeface="Arial" panose="020B0604020202020204" pitchFamily="34" charset="0"/>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N=115</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N=118</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N=128</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extLst>
                  <a:ext uri="{0D108BD9-81ED-4DB2-BD59-A6C34878D82A}">
                    <a16:rowId xmlns:a16="http://schemas.microsoft.com/office/drawing/2014/main" val="3065718379"/>
                  </a:ext>
                </a:extLst>
              </a:tr>
              <a:tr h="370840">
                <a:tc>
                  <a:txBody>
                    <a:bodyPr/>
                    <a:lstStyle/>
                    <a:p>
                      <a:pPr algn="l" fontAlgn="ctr"/>
                      <a:r>
                        <a:rPr lang="en-US" sz="1050" u="none" strike="noStrike" noProof="0">
                          <a:effectLst/>
                        </a:rPr>
                        <a:t>Curly/very curly</a:t>
                      </a:r>
                      <a:endParaRPr lang="en-US" sz="1050" b="0" i="0" u="none" strike="noStrike" noProof="0">
                        <a:effectLst/>
                        <a:latin typeface="Arial" panose="020B0604020202020204" pitchFamily="34" charset="0"/>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mn-lt"/>
                          <a:ea typeface="+mn-ea"/>
                          <a:cs typeface="+mn-cs"/>
                        </a:rPr>
                        <a:t>N=105</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N=117</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N=90</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extLst>
                  <a:ext uri="{0D108BD9-81ED-4DB2-BD59-A6C34878D82A}">
                    <a16:rowId xmlns:a16="http://schemas.microsoft.com/office/drawing/2014/main" val="97051777"/>
                  </a:ext>
                </a:extLst>
              </a:tr>
              <a:tr h="370840">
                <a:tc>
                  <a:txBody>
                    <a:bodyPr/>
                    <a:lstStyle/>
                    <a:p>
                      <a:pPr algn="l" fontAlgn="ctr"/>
                      <a:r>
                        <a:rPr lang="en-US" sz="1050" u="none" strike="noStrike" noProof="0">
                          <a:effectLst/>
                        </a:rPr>
                        <a:t>Coily</a:t>
                      </a:r>
                      <a:endParaRPr lang="en-US" sz="1050" b="0" i="0" u="none" strike="noStrike" noProof="0">
                        <a:effectLst/>
                        <a:latin typeface="Arial" panose="020B0604020202020204" pitchFamily="34" charset="0"/>
                      </a:endParaRPr>
                    </a:p>
                  </a:txBody>
                  <a:tcPr marL="3798" marR="3798" marT="3798" marB="0" anchor="ctr"/>
                </a:tc>
                <a:tc>
                  <a:txBody>
                    <a:bodyPr/>
                    <a:lstStyle/>
                    <a:p>
                      <a:pPr algn="ctr" fontAlgn="ctr"/>
                      <a:r>
                        <a:rPr lang="en-US" sz="1050" u="none" strike="noStrike" noProof="0">
                          <a:effectLst/>
                        </a:rPr>
                        <a:t>N=50</a:t>
                      </a:r>
                      <a:endParaRPr lang="en-US" sz="1050" b="0" i="0" u="none" strike="noStrike" noProof="0">
                        <a:solidFill>
                          <a:srgbClr val="000000"/>
                        </a:solidFill>
                        <a:effectLst/>
                        <a:latin typeface="Arial" panose="020B0604020202020204" pitchFamily="34" charset="0"/>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N=30</a:t>
                      </a:r>
                      <a:endParaRPr kumimoji="0" lang="en-US" sz="10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txBody>
                  <a:tcPr marL="3798" marR="3798" marT="3798"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DM Sans"/>
                          <a:ea typeface="+mn-ea"/>
                          <a:cs typeface="+mn-cs"/>
                        </a:rPr>
                        <a:t>N=25</a:t>
                      </a:r>
                      <a:endPar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txBody>
                  <a:tcPr marL="3798" marR="3798" marT="3798" marB="0" anchor="ctr"/>
                </a:tc>
                <a:extLst>
                  <a:ext uri="{0D108BD9-81ED-4DB2-BD59-A6C34878D82A}">
                    <a16:rowId xmlns:a16="http://schemas.microsoft.com/office/drawing/2014/main" val="397578371"/>
                  </a:ext>
                </a:extLst>
              </a:tr>
            </a:tbl>
          </a:graphicData>
        </a:graphic>
      </p:graphicFrame>
    </p:spTree>
    <p:extLst>
      <p:ext uri="{BB962C8B-B14F-4D97-AF65-F5344CB8AC3E}">
        <p14:creationId xmlns:p14="http://schemas.microsoft.com/office/powerpoint/2010/main" val="31601200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55BA1-ED3D-23A0-FD0B-CFD755A126A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1E7854-39EE-36F1-D5D5-FE82EF50EB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7" name="Text Placeholder 6">
            <a:extLst>
              <a:ext uri="{FF2B5EF4-FFF2-40B4-BE49-F238E27FC236}">
                <a16:creationId xmlns:a16="http://schemas.microsoft.com/office/drawing/2014/main" id="{7066AE02-0406-CB69-7275-D1FD88A0E0A0}"/>
              </a:ext>
            </a:extLst>
          </p:cNvPr>
          <p:cNvSpPr>
            <a:spLocks noGrp="1"/>
          </p:cNvSpPr>
          <p:nvPr>
            <p:ph type="body" sz="quarter" idx="12"/>
          </p:nvPr>
        </p:nvSpPr>
        <p:spPr>
          <a:xfrm>
            <a:off x="302400" y="964800"/>
            <a:ext cx="11534400" cy="5220000"/>
          </a:xfrm>
        </p:spPr>
        <p:txBody>
          <a:bodyPr/>
          <a:lstStyle/>
          <a:p>
            <a:pPr marL="285750" indent="-285750">
              <a:buFont typeface="Arial" panose="020B0604020202020204" pitchFamily="34" charset="0"/>
              <a:buChar char="•"/>
            </a:pPr>
            <a:r>
              <a:rPr lang="de-CH" sz="1200"/>
              <a:t>F.J. Wortmann, </a:t>
            </a:r>
            <a:r>
              <a:rPr lang="en-US" sz="1200" i="1"/>
              <a:t>Why is hair curly?—Deductions from the structure and the biomechanics of the mature hair shaft</a:t>
            </a:r>
            <a:r>
              <a:rPr lang="en-US" sz="1200"/>
              <a:t>, Experimental Dermatology, 2020, 29, </a:t>
            </a:r>
            <a:br>
              <a:rPr lang="en-US" sz="1200"/>
            </a:br>
            <a:r>
              <a:rPr lang="en-US" sz="1200"/>
              <a:t>366–372. </a:t>
            </a:r>
            <a:r>
              <a:rPr lang="en-US" sz="1200" err="1"/>
              <a:t>doi</a:t>
            </a:r>
            <a:r>
              <a:rPr lang="en-US" sz="1200"/>
              <a:t>: 10.1111/exd.14048.</a:t>
            </a:r>
          </a:p>
          <a:p>
            <a:pPr marL="285750" indent="-285750">
              <a:buFont typeface="Arial" panose="020B0604020202020204" pitchFamily="34" charset="0"/>
              <a:buChar char="•"/>
            </a:pPr>
            <a:r>
              <a:rPr lang="en-US" sz="1200"/>
              <a:t>A. </a:t>
            </a:r>
            <a:r>
              <a:rPr lang="en-US" sz="1200" err="1"/>
              <a:t>Franbourg</a:t>
            </a:r>
            <a:r>
              <a:rPr lang="en-US" sz="1200"/>
              <a:t>, </a:t>
            </a:r>
            <a:r>
              <a:rPr lang="en-US" sz="1200" i="1"/>
              <a:t>Current research on ethnic hair</a:t>
            </a:r>
            <a:r>
              <a:rPr lang="en-US" sz="1200"/>
              <a:t>, J. Am. Acad. Dermatol., 2003, S117, 48. doi:10.1067/mjd.2003.277.</a:t>
            </a:r>
          </a:p>
          <a:p>
            <a:pPr marL="285750" indent="-285750">
              <a:buFont typeface="Arial" panose="020B0604020202020204" pitchFamily="34" charset="0"/>
              <a:buChar char="•"/>
            </a:pPr>
            <a:r>
              <a:rPr lang="en-US" sz="1200"/>
              <a:t>E. Cloete , </a:t>
            </a:r>
            <a:r>
              <a:rPr lang="en-US" sz="1200" i="1"/>
              <a:t>The what, why and how of curly hair: a review</a:t>
            </a:r>
            <a:r>
              <a:rPr lang="en-US" sz="1200"/>
              <a:t>, Proc. R. Soc. A, 2019, 475. 20190516. doi.org/10.1098/rspa.2019.0516.</a:t>
            </a:r>
          </a:p>
          <a:p>
            <a:pPr marL="285750" indent="-285750">
              <a:buFont typeface="Arial" panose="020B0604020202020204" pitchFamily="34" charset="0"/>
              <a:buChar char="•"/>
            </a:pPr>
            <a:r>
              <a:rPr lang="en-US" sz="1200"/>
              <a:t>G. E. Westgate, </a:t>
            </a:r>
            <a:r>
              <a:rPr lang="en-US" sz="1200" i="1"/>
              <a:t>The biology and genetics of curly hair</a:t>
            </a:r>
            <a:r>
              <a:rPr lang="en-US" sz="1200"/>
              <a:t>, Experimental Dermatology, 2017, 26, 483–490. </a:t>
            </a:r>
            <a:r>
              <a:rPr lang="en-US" sz="1200" err="1"/>
              <a:t>doi</a:t>
            </a:r>
            <a:r>
              <a:rPr lang="en-US" sz="1200"/>
              <a:t>: 10.1111/exd.13347</a:t>
            </a:r>
          </a:p>
          <a:p>
            <a:pPr marL="285750" indent="-285750">
              <a:buFont typeface="Arial" panose="020B0604020202020204" pitchFamily="34" charset="0"/>
              <a:buChar char="•"/>
            </a:pPr>
            <a:r>
              <a:rPr lang="en-US" sz="1200"/>
              <a:t>R.L. McMullen, </a:t>
            </a:r>
            <a:r>
              <a:rPr lang="en-US" sz="1200" i="1"/>
              <a:t>Physicochemical Properties of Textured Hair</a:t>
            </a:r>
            <a:r>
              <a:rPr lang="en-US" sz="1200"/>
              <a:t>, J. </a:t>
            </a:r>
            <a:r>
              <a:rPr lang="en-US" sz="1200" err="1"/>
              <a:t>Cosmet</a:t>
            </a:r>
            <a:r>
              <a:rPr lang="en-US" sz="1200"/>
              <a:t>. Sci., 2021, 72, 711-731. </a:t>
            </a:r>
          </a:p>
          <a:p>
            <a:pPr marL="285750" indent="-285750">
              <a:buFont typeface="Arial" panose="020B0604020202020204" pitchFamily="34" charset="0"/>
              <a:buChar char="•"/>
            </a:pPr>
            <a:r>
              <a:rPr lang="en-US" sz="1200"/>
              <a:t>A. Salam, </a:t>
            </a:r>
            <a:r>
              <a:rPr lang="en-US" sz="1200" i="1"/>
              <a:t>Hair and scalp disorders in women of African descent: an overview</a:t>
            </a:r>
            <a:r>
              <a:rPr lang="en-US" sz="1200"/>
              <a:t>, British Journal of Dermatology, 2013, 169 (Suppl. 3), 19–32. </a:t>
            </a:r>
            <a:r>
              <a:rPr lang="en-US" sz="1200" err="1"/>
              <a:t>doi</a:t>
            </a:r>
            <a:r>
              <a:rPr lang="en-US" sz="1200"/>
              <a:t>: 10.1111/bjd.12534</a:t>
            </a:r>
          </a:p>
          <a:p>
            <a:pPr marL="285750" indent="-285750">
              <a:buFont typeface="Arial" panose="020B0604020202020204" pitchFamily="34" charset="0"/>
              <a:buChar char="•"/>
            </a:pPr>
            <a:r>
              <a:rPr lang="en-US" sz="1200"/>
              <a:t>M. Marti, </a:t>
            </a:r>
            <a:r>
              <a:rPr lang="en-US" sz="1200" i="1"/>
              <a:t>The influence of hair lipids in ethnic hair properties</a:t>
            </a:r>
            <a:r>
              <a:rPr lang="en-US" sz="1200"/>
              <a:t>, International Journal of Cosmetic Science, 2016, 38, 77–84. </a:t>
            </a:r>
            <a:r>
              <a:rPr lang="en-US" sz="1200" err="1"/>
              <a:t>doi</a:t>
            </a:r>
            <a:r>
              <a:rPr lang="en-US" sz="1200"/>
              <a:t>: 10.1111/ics.12261.</a:t>
            </a:r>
          </a:p>
          <a:p>
            <a:pPr marL="285750" indent="-285750">
              <a:buFont typeface="Arial" panose="020B0604020202020204" pitchFamily="34" charset="0"/>
              <a:buChar char="•"/>
            </a:pPr>
            <a:r>
              <a:rPr lang="en-US" sz="1200"/>
              <a:t>J. Van </a:t>
            </a:r>
            <a:r>
              <a:rPr lang="en-US" sz="1200" err="1"/>
              <a:t>Wyk</a:t>
            </a:r>
            <a:r>
              <a:rPr lang="en-US" sz="1200"/>
              <a:t>, </a:t>
            </a:r>
            <a:r>
              <a:rPr lang="en-US" sz="1200" i="1"/>
              <a:t>Textured hair? Exploring hair diversity in a black and white world</a:t>
            </a:r>
            <a:r>
              <a:rPr lang="en-US" sz="1200"/>
              <a:t>, TRI Princeton Conferences, 2019.</a:t>
            </a:r>
          </a:p>
          <a:p>
            <a:endParaRPr lang="en-US" sz="1200"/>
          </a:p>
        </p:txBody>
      </p:sp>
      <p:sp>
        <p:nvSpPr>
          <p:cNvPr id="2" name="Title 1">
            <a:extLst>
              <a:ext uri="{FF2B5EF4-FFF2-40B4-BE49-F238E27FC236}">
                <a16:creationId xmlns:a16="http://schemas.microsoft.com/office/drawing/2014/main" id="{3A14AEC8-C968-DEEF-C758-A2078E714D27}"/>
              </a:ext>
            </a:extLst>
          </p:cNvPr>
          <p:cNvSpPr>
            <a:spLocks noGrp="1"/>
          </p:cNvSpPr>
          <p:nvPr>
            <p:ph type="title"/>
          </p:nvPr>
        </p:nvSpPr>
        <p:spPr/>
        <p:txBody>
          <a:bodyPr/>
          <a:lstStyle/>
          <a:p>
            <a:r>
              <a:rPr lang="en-US"/>
              <a:t>Textured hair literature</a:t>
            </a:r>
          </a:p>
        </p:txBody>
      </p:sp>
    </p:spTree>
    <p:extLst>
      <p:ext uri="{BB962C8B-B14F-4D97-AF65-F5344CB8AC3E}">
        <p14:creationId xmlns:p14="http://schemas.microsoft.com/office/powerpoint/2010/main" val="656510467"/>
      </p:ext>
    </p:extLst>
  </p:cSld>
  <p:clrMapOvr>
    <a:masterClrMapping/>
  </p:clrMapOvr>
  <p:transition spd="slow">
    <p:wipe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E143561F-088E-4E12-433A-FEB5324362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02353" cy="6858000"/>
          </a:xfrm>
          <a:prstGeom prst="rect">
            <a:avLst/>
          </a:prstGeom>
        </p:spPr>
      </p:pic>
    </p:spTree>
    <p:extLst>
      <p:ext uri="{BB962C8B-B14F-4D97-AF65-F5344CB8AC3E}">
        <p14:creationId xmlns:p14="http://schemas.microsoft.com/office/powerpoint/2010/main" val="35562343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4" name="Imagem 13" descr="Pessoas posando para foto&#10;&#10;Descrição gerada automaticamente">
            <a:extLst>
              <a:ext uri="{FF2B5EF4-FFF2-40B4-BE49-F238E27FC236}">
                <a16:creationId xmlns:a16="http://schemas.microsoft.com/office/drawing/2014/main" id="{646A0AEF-4440-7E44-0AF3-AEE9666DA98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3874869B-5EB9-EE1E-2C0D-AC688B89C09F}"/>
              </a:ext>
            </a:extLst>
          </p:cNvPr>
          <p:cNvSpPr/>
          <p:nvPr/>
        </p:nvSpPr>
        <p:spPr>
          <a:xfrm>
            <a:off x="410424" y="388963"/>
            <a:ext cx="3312490" cy="598294"/>
          </a:xfrm>
          <a:prstGeom prst="rect">
            <a:avLst/>
          </a:prstGeom>
          <a:solidFill>
            <a:srgbClr val="EBC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Arial"/>
              <a:ea typeface="+mn-ea"/>
              <a:cs typeface="+mn-cs"/>
            </a:endParaRPr>
          </a:p>
        </p:txBody>
      </p:sp>
      <p:sp>
        <p:nvSpPr>
          <p:cNvPr id="2" name="CaixaDeTexto 1">
            <a:extLst>
              <a:ext uri="{FF2B5EF4-FFF2-40B4-BE49-F238E27FC236}">
                <a16:creationId xmlns:a16="http://schemas.microsoft.com/office/drawing/2014/main" id="{4522FA5B-DBA5-B70F-C61B-EAD0312A4B46}"/>
              </a:ext>
            </a:extLst>
          </p:cNvPr>
          <p:cNvSpPr txBox="1"/>
          <p:nvPr/>
        </p:nvSpPr>
        <p:spPr>
          <a:xfrm>
            <a:off x="410424" y="590446"/>
            <a:ext cx="364552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a:ln>
                  <a:noFill/>
                </a:ln>
                <a:solidFill>
                  <a:srgbClr val="4D3C35"/>
                </a:solidFill>
                <a:effectLst/>
                <a:uLnTx/>
                <a:uFillTx/>
                <a:latin typeface="Lora Medium" pitchFamily="2" charset="0"/>
              </a:rPr>
              <a:t>The Texture Gap</a:t>
            </a:r>
            <a:r>
              <a:rPr kumimoji="0" lang="en-US" sz="2400" b="0" i="0" u="none" strike="noStrike" kern="1200" cap="none" spc="0" normalizeH="0" baseline="0">
                <a:ln>
                  <a:noFill/>
                </a:ln>
                <a:solidFill>
                  <a:srgbClr val="EBCFAF"/>
                </a:solidFill>
                <a:effectLst/>
                <a:uLnTx/>
                <a:uFillTx/>
                <a:latin typeface="Lora Medium" pitchFamily="2" charset="0"/>
              </a:rPr>
              <a:t>.</a:t>
            </a:r>
          </a:p>
        </p:txBody>
      </p:sp>
      <p:sp>
        <p:nvSpPr>
          <p:cNvPr id="4" name="CaixaDeTexto 3">
            <a:extLst>
              <a:ext uri="{FF2B5EF4-FFF2-40B4-BE49-F238E27FC236}">
                <a16:creationId xmlns:a16="http://schemas.microsoft.com/office/drawing/2014/main" id="{3A74B234-D728-5017-3BDE-CC4455463401}"/>
              </a:ext>
            </a:extLst>
          </p:cNvPr>
          <p:cNvSpPr txBox="1"/>
          <p:nvPr/>
        </p:nvSpPr>
        <p:spPr>
          <a:xfrm>
            <a:off x="946068" y="1788276"/>
            <a:ext cx="3842398"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041A1"/>
                </a:solidFill>
                <a:effectLst/>
                <a:uLnTx/>
                <a:uFillTx/>
                <a:latin typeface="DM Sans 14pt" pitchFamily="2" charset="77"/>
                <a:ea typeface="+mn-ea"/>
                <a:cs typeface="+mn-cs"/>
              </a:rPr>
              <a:t>Complex</a:t>
            </a:r>
            <a:r>
              <a:rPr kumimoji="0" lang="en-US" sz="1800" b="0" i="0" u="none" strike="noStrike" kern="1200" cap="none" spc="0" normalizeH="0" baseline="0">
                <a:ln>
                  <a:noFill/>
                </a:ln>
                <a:solidFill>
                  <a:srgbClr val="8041A1"/>
                </a:solidFill>
                <a:effectLst/>
                <a:uLnTx/>
                <a:uFillTx/>
                <a:latin typeface="DM Sans 14pt" pitchFamily="2" charset="77"/>
                <a:ea typeface="+mn-ea"/>
                <a:cs typeface="+mn-cs"/>
              </a:rPr>
              <a:t> </a:t>
            </a:r>
            <a:r>
              <a:rPr kumimoji="0" lang="en-US" sz="1800" b="1" i="0" u="none" strike="noStrike" kern="1200" cap="none" spc="0" normalizeH="0" baseline="0">
                <a:ln>
                  <a:noFill/>
                </a:ln>
                <a:solidFill>
                  <a:srgbClr val="8041A1"/>
                </a:solidFill>
                <a:effectLst/>
                <a:uLnTx/>
                <a:uFillTx/>
                <a:latin typeface="DM Sans 14pt" pitchFamily="2" charset="77"/>
                <a:ea typeface="+mn-ea"/>
                <a:cs typeface="+mn-cs"/>
              </a:rPr>
              <a:t>and long hair care routine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LOC</a:t>
            </a:r>
            <a:r>
              <a:rPr kumimoji="0" lang="en-US" sz="1400" b="0" i="0" u="none" strike="noStrike" kern="1200" cap="none" spc="0" normalizeH="0" baseline="30000">
                <a:ln>
                  <a:noFill/>
                </a:ln>
                <a:solidFill>
                  <a:srgbClr val="4D3C35"/>
                </a:solidFill>
                <a:effectLst/>
                <a:uLnTx/>
                <a:uFillTx/>
                <a:latin typeface="DM Sans 14pt"/>
                <a:ea typeface="+mn-ea"/>
                <a:cs typeface="+mn-cs"/>
              </a:rPr>
              <a:t>1</a:t>
            </a:r>
            <a:r>
              <a:rPr kumimoji="0" lang="en-US" sz="1400" b="0" i="0" u="none" strike="noStrike" kern="1200" cap="none" spc="0" normalizeH="0" baseline="0">
                <a:ln>
                  <a:noFill/>
                </a:ln>
                <a:solidFill>
                  <a:srgbClr val="4D3C35"/>
                </a:solidFill>
                <a:effectLst/>
                <a:uLnTx/>
                <a:uFillTx/>
                <a:latin typeface="DM Sans 14pt"/>
                <a:ea typeface="+mn-ea"/>
                <a:cs typeface="+mn-cs"/>
              </a:rPr>
              <a:t> method | up to &gt;3h</a:t>
            </a:r>
            <a:r>
              <a:rPr kumimoji="0" lang="en-US" sz="1400" b="0" i="0" u="none" strike="noStrike" kern="1200" cap="none" spc="0" normalizeH="0" baseline="30000">
                <a:ln>
                  <a:noFill/>
                </a:ln>
                <a:solidFill>
                  <a:srgbClr val="4D3C35"/>
                </a:solidFill>
                <a:effectLst/>
                <a:uLnTx/>
                <a:uFillTx/>
                <a:latin typeface="DM Sans 14pt"/>
                <a:ea typeface="+mn-ea"/>
                <a:cs typeface="+mn-cs"/>
              </a:rPr>
              <a:t>2</a:t>
            </a:r>
            <a:endParaRPr kumimoji="0" lang="en-US" sz="1400" b="0" i="0" u="none" strike="noStrike" kern="1200" cap="none" spc="0" normalizeH="0" baseline="0">
              <a:ln>
                <a:noFill/>
              </a:ln>
              <a:solidFill>
                <a:srgbClr val="4D3C35"/>
              </a:solidFill>
              <a:effectLst/>
              <a:uLnTx/>
              <a:uFillTx/>
              <a:latin typeface="DM Sans 14p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a:ln>
                <a:noFill/>
              </a:ln>
              <a:solidFill>
                <a:srgbClr val="8041A1"/>
              </a:solidFill>
              <a:effectLst/>
              <a:uLnTx/>
              <a:uFillTx/>
              <a:latin typeface="DM Sans 14pt" pitchFamily="2" charset="77"/>
              <a:ea typeface="+mn-ea"/>
              <a:cs typeface="+mn-cs"/>
            </a:endParaRPr>
          </a:p>
        </p:txBody>
      </p:sp>
      <p:sp>
        <p:nvSpPr>
          <p:cNvPr id="5" name="CaixaDeTexto 4">
            <a:extLst>
              <a:ext uri="{FF2B5EF4-FFF2-40B4-BE49-F238E27FC236}">
                <a16:creationId xmlns:a16="http://schemas.microsoft.com/office/drawing/2014/main" id="{0ED79DC8-39C9-114B-305C-A273F1C06FC4}"/>
              </a:ext>
            </a:extLst>
          </p:cNvPr>
          <p:cNvSpPr txBox="1"/>
          <p:nvPr/>
        </p:nvSpPr>
        <p:spPr>
          <a:xfrm>
            <a:off x="946068" y="2843828"/>
            <a:ext cx="3842398"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041A1"/>
                </a:solidFill>
                <a:effectLst/>
                <a:uLnTx/>
                <a:uFillTx/>
                <a:latin typeface="DM Sans 14pt" pitchFamily="2" charset="77"/>
                <a:ea typeface="+mn-ea"/>
                <a:cs typeface="+mn-cs"/>
              </a:rPr>
              <a:t>Demanding hair type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Lower moisture content, tangled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and fragile hair, scalp concerns</a:t>
            </a:r>
          </a:p>
        </p:txBody>
      </p:sp>
      <p:sp>
        <p:nvSpPr>
          <p:cNvPr id="11" name="CaixaDeTexto 5">
            <a:extLst>
              <a:ext uri="{FF2B5EF4-FFF2-40B4-BE49-F238E27FC236}">
                <a16:creationId xmlns:a16="http://schemas.microsoft.com/office/drawing/2014/main" id="{96ED28FC-1DCA-5AAC-574A-E46902C5F357}"/>
              </a:ext>
            </a:extLst>
          </p:cNvPr>
          <p:cNvSpPr txBox="1"/>
          <p:nvPr/>
        </p:nvSpPr>
        <p:spPr>
          <a:xfrm>
            <a:off x="0" y="6302210"/>
            <a:ext cx="990665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1. Liquid, oil, cream/conditioner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2. Hair type routine – dsm-firmenich 2023 – Global survey 3 countries  - 1500 women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3. Base: UK: 1,949 internet users aged 16+ Source: Lightspeed/Mintel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4. Source: Kantar Profiles/Mintel, September 2022 / 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5. www.allthingshair.com/en-us/hairstyles-haircuts/hair-inequality-in-the-united-states/</a:t>
            </a:r>
          </a:p>
        </p:txBody>
      </p:sp>
      <p:pic>
        <p:nvPicPr>
          <p:cNvPr id="16" name="Imagem 9">
            <a:extLst>
              <a:ext uri="{FF2B5EF4-FFF2-40B4-BE49-F238E27FC236}">
                <a16:creationId xmlns:a16="http://schemas.microsoft.com/office/drawing/2014/main" id="{869A837B-8A88-AD76-F6F1-0DC3EADEDD66}"/>
              </a:ext>
            </a:extLst>
          </p:cNvPr>
          <p:cNvPicPr>
            <a:picLocks noChangeAspect="1"/>
          </p:cNvPicPr>
          <p:nvPr/>
        </p:nvPicPr>
        <p:blipFill>
          <a:blip r:embed="rId4"/>
          <a:stretch>
            <a:fillRect/>
          </a:stretch>
        </p:blipFill>
        <p:spPr>
          <a:xfrm>
            <a:off x="484497" y="1819770"/>
            <a:ext cx="388586" cy="388586"/>
          </a:xfrm>
          <a:prstGeom prst="rect">
            <a:avLst/>
          </a:prstGeom>
        </p:spPr>
      </p:pic>
      <p:pic>
        <p:nvPicPr>
          <p:cNvPr id="18" name="Imagem 11">
            <a:extLst>
              <a:ext uri="{FF2B5EF4-FFF2-40B4-BE49-F238E27FC236}">
                <a16:creationId xmlns:a16="http://schemas.microsoft.com/office/drawing/2014/main" id="{DC6247F6-B989-4FC8-D6DC-B2FFCAA56E13}"/>
              </a:ext>
            </a:extLst>
          </p:cNvPr>
          <p:cNvPicPr>
            <a:picLocks noChangeAspect="1"/>
          </p:cNvPicPr>
          <p:nvPr/>
        </p:nvPicPr>
        <p:blipFill>
          <a:blip r:embed="rId5"/>
          <a:stretch>
            <a:fillRect/>
          </a:stretch>
        </p:blipFill>
        <p:spPr>
          <a:xfrm>
            <a:off x="499324" y="2842305"/>
            <a:ext cx="388586" cy="388586"/>
          </a:xfrm>
          <a:prstGeom prst="rect">
            <a:avLst/>
          </a:prstGeom>
        </p:spPr>
      </p:pic>
      <p:pic>
        <p:nvPicPr>
          <p:cNvPr id="6" name="Imagem 2">
            <a:extLst>
              <a:ext uri="{FF2B5EF4-FFF2-40B4-BE49-F238E27FC236}">
                <a16:creationId xmlns:a16="http://schemas.microsoft.com/office/drawing/2014/main" id="{DDA012B7-B134-8DA8-A587-5CDDFEC1041C}"/>
              </a:ext>
            </a:extLst>
          </p:cNvPr>
          <p:cNvPicPr>
            <a:picLocks noChangeAspect="1"/>
          </p:cNvPicPr>
          <p:nvPr/>
        </p:nvPicPr>
        <p:blipFill>
          <a:blip r:embed="rId6"/>
          <a:stretch>
            <a:fillRect/>
          </a:stretch>
        </p:blipFill>
        <p:spPr>
          <a:xfrm>
            <a:off x="518786" y="3824041"/>
            <a:ext cx="366751" cy="366751"/>
          </a:xfrm>
          <a:prstGeom prst="rect">
            <a:avLst/>
          </a:prstGeom>
        </p:spPr>
      </p:pic>
      <p:sp>
        <p:nvSpPr>
          <p:cNvPr id="7" name="CaixaDeTexto 4">
            <a:extLst>
              <a:ext uri="{FF2B5EF4-FFF2-40B4-BE49-F238E27FC236}">
                <a16:creationId xmlns:a16="http://schemas.microsoft.com/office/drawing/2014/main" id="{52099C25-C7DD-8F7D-3FC7-942D7F21CE80}"/>
              </a:ext>
            </a:extLst>
          </p:cNvPr>
          <p:cNvSpPr txBox="1"/>
          <p:nvPr/>
        </p:nvSpPr>
        <p:spPr>
          <a:xfrm>
            <a:off x="946068" y="3785941"/>
            <a:ext cx="3473532" cy="22980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041A1"/>
                </a:solidFill>
                <a:effectLst/>
                <a:uLnTx/>
                <a:uFillTx/>
                <a:latin typeface="DM Sans 14pt" pitchFamily="2" charset="77"/>
                <a:ea typeface="+mn-ea"/>
                <a:cs typeface="+mn-cs"/>
              </a:rPr>
              <a:t>Limited dedicated offer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32% of UK consumers agree that there are not enough mainstream haircare brands for people with textured hair</a:t>
            </a:r>
            <a:r>
              <a:rPr kumimoji="0" lang="en-US" sz="1400" b="0" i="0" u="none" strike="noStrike" kern="1200" cap="none" spc="0" normalizeH="0" baseline="30000">
                <a:ln>
                  <a:noFill/>
                </a:ln>
                <a:solidFill>
                  <a:srgbClr val="4D3C35"/>
                </a:solidFill>
                <a:effectLst/>
                <a:uLnTx/>
                <a:uFillTx/>
                <a:latin typeface="DM Sans 14pt"/>
                <a:ea typeface="+mn-ea"/>
                <a:cs typeface="+mn-cs"/>
              </a:rPr>
              <a:t>3</a:t>
            </a:r>
            <a:endParaRPr kumimoji="0" lang="en-US" sz="1400" b="1" i="0" u="none" strike="noStrike" kern="1200" cap="none" spc="0" normalizeH="0" baseline="30000">
              <a:ln>
                <a:noFill/>
              </a:ln>
              <a:solidFill>
                <a:srgbClr val="4D3C35"/>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55% of US textured hair consumers seek natural/clean products</a:t>
            </a:r>
            <a:r>
              <a:rPr kumimoji="0" lang="en-US" sz="1400" b="0" i="0" u="none" strike="noStrike" kern="1200" cap="none" spc="0" normalizeH="0" baseline="30000">
                <a:ln>
                  <a:noFill/>
                </a:ln>
                <a:solidFill>
                  <a:srgbClr val="4D3C35"/>
                </a:solidFill>
                <a:effectLst/>
                <a:uLnTx/>
                <a:uFillTx/>
                <a:latin typeface="DM Sans 14pt"/>
                <a:ea typeface="+mn-ea"/>
                <a:cs typeface="+mn-cs"/>
              </a:rPr>
              <a:t>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More likely to spend more money</a:t>
            </a:r>
            <a:r>
              <a:rPr kumimoji="0" lang="en-US" sz="1400" b="0" i="0" u="none" strike="noStrike" kern="1200" cap="none" spc="0" normalizeH="0" baseline="0">
                <a:ln>
                  <a:noFill/>
                </a:ln>
                <a:solidFill>
                  <a:srgbClr val="2D2A26"/>
                </a:solidFill>
                <a:effectLst/>
                <a:uLnTx/>
                <a:uFillTx/>
                <a:latin typeface="DM Sans 14pt" panose="020B0604020202020204" charset="0"/>
                <a:ea typeface="+mn-ea"/>
                <a:cs typeface="+mn-cs"/>
              </a:rPr>
              <a:t> searching for the products that work for them </a:t>
            </a:r>
            <a:r>
              <a:rPr kumimoji="0" lang="en-US" sz="1400" b="0" i="0" u="none" strike="noStrike" kern="1200" cap="none" spc="0" normalizeH="0" baseline="30000">
                <a:ln>
                  <a:noFill/>
                </a:ln>
                <a:solidFill>
                  <a:srgbClr val="4D3C35"/>
                </a:solidFill>
                <a:effectLst/>
                <a:uLnTx/>
                <a:uFillTx/>
                <a:latin typeface="DM Sans 14pt"/>
                <a:ea typeface="+mn-ea"/>
                <a:cs typeface="+mn-cs"/>
              </a:rPr>
              <a:t>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30000">
              <a:ln>
                <a:noFill/>
              </a:ln>
              <a:solidFill>
                <a:srgbClr val="4D3C35"/>
              </a:solidFill>
              <a:effectLst/>
              <a:uLnTx/>
              <a:uFillTx/>
              <a:latin typeface="DM Sans 14p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4D3C35"/>
              </a:solidFill>
              <a:effectLst/>
              <a:uLnTx/>
              <a:uFillTx/>
              <a:latin typeface="DM Sans 14pt" pitchFamily="2" charset="77"/>
              <a:ea typeface="+mn-ea"/>
              <a:cs typeface="+mn-cs"/>
            </a:endParaRPr>
          </a:p>
        </p:txBody>
      </p:sp>
    </p:spTree>
    <p:extLst>
      <p:ext uri="{BB962C8B-B14F-4D97-AF65-F5344CB8AC3E}">
        <p14:creationId xmlns:p14="http://schemas.microsoft.com/office/powerpoint/2010/main" val="14654810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4" name="Imagem 3">
            <a:extLst>
              <a:ext uri="{FF2B5EF4-FFF2-40B4-BE49-F238E27FC236}">
                <a16:creationId xmlns:a16="http://schemas.microsoft.com/office/drawing/2014/main" id="{55E24FEB-197E-6125-FE82-64F78EFA263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2466" y="1388"/>
            <a:ext cx="12189533" cy="6856612"/>
          </a:xfrm>
          <a:prstGeom prst="rect">
            <a:avLst/>
          </a:prstGeom>
        </p:spPr>
      </p:pic>
      <p:sp>
        <p:nvSpPr>
          <p:cNvPr id="2" name="CaixaDeTexto 1">
            <a:extLst>
              <a:ext uri="{FF2B5EF4-FFF2-40B4-BE49-F238E27FC236}">
                <a16:creationId xmlns:a16="http://schemas.microsoft.com/office/drawing/2014/main" id="{FC1E2CFA-EBDA-CD22-BDA5-59DBFC1FDCAB}"/>
              </a:ext>
            </a:extLst>
          </p:cNvPr>
          <p:cNvSpPr txBox="1"/>
          <p:nvPr/>
        </p:nvSpPr>
        <p:spPr>
          <a:xfrm>
            <a:off x="217284" y="5528649"/>
            <a:ext cx="2945393" cy="10770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a:ln>
                  <a:noFill/>
                </a:ln>
                <a:solidFill>
                  <a:srgbClr val="000000"/>
                </a:solidFill>
                <a:effectLst/>
                <a:uLnTx/>
                <a:uFillTx/>
                <a:latin typeface="DM Sans 14pt" pitchFamily="2" charset="77"/>
                <a:ea typeface="+mn-ea"/>
                <a:cs typeface="+mn-cs"/>
              </a:rPr>
              <a:t>Feel the pleasure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a:ln>
                  <a:noFill/>
                </a:ln>
                <a:solidFill>
                  <a:srgbClr val="000000"/>
                </a:solidFill>
                <a:effectLst/>
                <a:uLnTx/>
                <a:uFillTx/>
                <a:latin typeface="DM Sans 14pt" pitchFamily="2" charset="77"/>
                <a:ea typeface="+mn-ea"/>
                <a:cs typeface="+mn-cs"/>
              </a:rPr>
              <a:t>of unique 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a:ln>
                  <a:noFill/>
                </a:ln>
                <a:solidFill>
                  <a:srgbClr val="000000"/>
                </a:solidFill>
                <a:effectLst/>
                <a:uLnTx/>
                <a:uFillTx/>
                <a:latin typeface="DM Sans 14pt" pitchFamily="2" charset="77"/>
                <a:ea typeface="+mn-ea"/>
                <a:cs typeface="+mn-cs"/>
              </a:rPr>
              <a:t>for textured hair.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2.xml><?xml version="1.0" encoding="utf-8"?>
<a:theme xmlns:a="http://schemas.openxmlformats.org/drawingml/2006/main" name="3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3.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4.xml><?xml version="1.0" encoding="utf-8"?>
<a:theme xmlns:a="http://schemas.openxmlformats.org/drawingml/2006/main" name="3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9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7.xml><?xml version="1.0" encoding="utf-8"?>
<a:theme xmlns:a="http://schemas.openxmlformats.org/drawingml/2006/main" name="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8.xml><?xml version="1.0" encoding="utf-8"?>
<a:theme xmlns:a="http://schemas.openxmlformats.org/drawingml/2006/main" name="11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9.xml><?xml version="1.0" encoding="utf-8"?>
<a:theme xmlns:a="http://schemas.openxmlformats.org/drawingml/2006/main" name="2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1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13.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5" ma:contentTypeDescription="Create a new document." ma:contentTypeScope="" ma:versionID="fbfa2efb442a03a5636e63f9d13c2bff">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e0e5479ec305c13deede58aaf2471fb8"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65F2E3-C12D-4F7B-A81D-27F40E9AAA4E}">
  <ds:schemaRefs>
    <ds:schemaRef ds:uri="Microsoft.SharePoint.Taxonomy.ContentTypeSync"/>
  </ds:schemaRefs>
</ds:datastoreItem>
</file>

<file path=customXml/itemProps2.xml><?xml version="1.0" encoding="utf-8"?>
<ds:datastoreItem xmlns:ds="http://schemas.openxmlformats.org/officeDocument/2006/customXml" ds:itemID="{51D12E37-1AAE-4AA1-BC7D-331A3DA318FD}">
  <ds:schemaRefs>
    <ds:schemaRef ds:uri="http://schemas.microsoft.com/sharepoint/v3/contenttype/forms"/>
  </ds:schemaRefs>
</ds:datastoreItem>
</file>

<file path=customXml/itemProps3.xml><?xml version="1.0" encoding="utf-8"?>
<ds:datastoreItem xmlns:ds="http://schemas.openxmlformats.org/officeDocument/2006/customXml" ds:itemID="{8C1E273E-9185-46A6-9D44-7E56A6170D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7249efb-d69c-44fc-b314-718b25d185ea}" enabled="1" method="Standard" siteId="{b916a61a-fff3-4b5d-8ec6-f41e65b9fbca}" removed="0"/>
</clbl:labelList>
</file>

<file path=docProps/app.xml><?xml version="1.0" encoding="utf-8"?>
<Properties xmlns="http://schemas.openxmlformats.org/officeDocument/2006/extended-properties" xmlns:vt="http://schemas.openxmlformats.org/officeDocument/2006/docPropsVTypes">
  <TotalTime>24</TotalTime>
  <Words>12917</Words>
  <Application>Microsoft Office PowerPoint</Application>
  <PresentationFormat>Widescreen</PresentationFormat>
  <Paragraphs>1957</Paragraphs>
  <Slides>89</Slides>
  <Notes>75</Notes>
  <HiddenSlides>0</HiddenSlides>
  <MMClips>0</MMClips>
  <ScaleCrop>false</ScaleCrop>
  <HeadingPairs>
    <vt:vector size="8" baseType="variant">
      <vt:variant>
        <vt:lpstr>Fonts Used</vt:lpstr>
      </vt:variant>
      <vt:variant>
        <vt:i4>26</vt:i4>
      </vt:variant>
      <vt:variant>
        <vt:lpstr>Theme</vt:lpstr>
      </vt:variant>
      <vt:variant>
        <vt:i4>13</vt:i4>
      </vt:variant>
      <vt:variant>
        <vt:lpstr>Embedded OLE Servers</vt:lpstr>
      </vt:variant>
      <vt:variant>
        <vt:i4>1</vt:i4>
      </vt:variant>
      <vt:variant>
        <vt:lpstr>Slide Titles</vt:lpstr>
      </vt:variant>
      <vt:variant>
        <vt:i4>89</vt:i4>
      </vt:variant>
    </vt:vector>
  </HeadingPairs>
  <TitlesOfParts>
    <vt:vector size="129" baseType="lpstr">
      <vt:lpstr>Arial</vt:lpstr>
      <vt:lpstr>Calibri</vt:lpstr>
      <vt:lpstr>Calibri Light</vt:lpstr>
      <vt:lpstr>DM Sans</vt:lpstr>
      <vt:lpstr>DM Sans (Body)</vt:lpstr>
      <vt:lpstr>DM Sans 14pt</vt:lpstr>
      <vt:lpstr>DM Sans 14pt Medium</vt:lpstr>
      <vt:lpstr>DM Sans Bold</vt:lpstr>
      <vt:lpstr>DM Sans Medium</vt:lpstr>
      <vt:lpstr>Fira Sans</vt:lpstr>
      <vt:lpstr>Fira Sans Medium</vt:lpstr>
      <vt:lpstr>Fira Sans Regular</vt:lpstr>
      <vt:lpstr>Gill Sans MT</vt:lpstr>
      <vt:lpstr>Gill Sans Nova Cond Lt</vt:lpstr>
      <vt:lpstr>Lora Medium</vt:lpstr>
      <vt:lpstr>Lora Medium Italic</vt:lpstr>
      <vt:lpstr>Lora Medium Roman</vt:lpstr>
      <vt:lpstr>Lora Medium Roman</vt:lpstr>
      <vt:lpstr>Lora Regular Roman</vt:lpstr>
      <vt:lpstr>Lora Regular Roman</vt:lpstr>
      <vt:lpstr>Lora SemiBold</vt:lpstr>
      <vt:lpstr>Noto Sans</vt:lpstr>
      <vt:lpstr>STIX Two Text</vt:lpstr>
      <vt:lpstr>The Hand Black</vt:lpstr>
      <vt:lpstr>Trebuchet MS</vt:lpstr>
      <vt:lpstr>Wingdings</vt:lpstr>
      <vt:lpstr>2_dsm-firmenich</vt:lpstr>
      <vt:lpstr>3_dsm-firmenich</vt:lpstr>
      <vt:lpstr>8_dsm-firmenich</vt:lpstr>
      <vt:lpstr>3_Simple Light</vt:lpstr>
      <vt:lpstr>Tema do Office</vt:lpstr>
      <vt:lpstr>9_dsm-firmenich</vt:lpstr>
      <vt:lpstr>dsm-firmenich</vt:lpstr>
      <vt:lpstr>11_dsm-firmenich</vt:lpstr>
      <vt:lpstr>2_Tema do Office</vt:lpstr>
      <vt:lpstr>1_Tema do Office</vt:lpstr>
      <vt:lpstr>4_dsm-firmenich</vt:lpstr>
      <vt:lpstr>1_dsm-firmenich</vt:lpstr>
      <vt:lpstr>6_dsm-firmenich</vt:lpstr>
      <vt:lpstr>think-cell Slide</vt:lpstr>
      <vt:lpstr>PowerPoint Presentation</vt:lpstr>
      <vt:lpstr>PowerPoint Presentation</vt:lpstr>
      <vt:lpstr>01</vt:lpstr>
      <vt:lpstr>Let’s talk about textured hair</vt:lpstr>
      <vt:lpstr>02</vt:lpstr>
      <vt:lpstr>The Texture Gap</vt:lpstr>
      <vt:lpstr>A growing market that remains an untapped economic potential</vt:lpstr>
      <vt:lpstr>And with a limited dedicated offer</vt:lpstr>
      <vt:lpstr>On top, textured hair consumers look for clean/natural products and skin-inspired ingredients</vt:lpstr>
      <vt:lpstr>02</vt:lpstr>
      <vt:lpstr>Textured hair: A target on the rise in different regions</vt:lpstr>
      <vt:lpstr>Textured hair: A target on the rise for global players </vt:lpstr>
      <vt:lpstr>Textured hair: A market being covered in inclusive campaigns</vt:lpstr>
      <vt:lpstr>03</vt:lpstr>
      <vt:lpstr>The Texture Gap</vt:lpstr>
      <vt:lpstr>The routine</vt:lpstr>
      <vt:lpstr>Needs by hair type</vt:lpstr>
      <vt:lpstr>Routines X needs</vt:lpstr>
      <vt:lpstr>Routines X needs</vt:lpstr>
      <vt:lpstr>04</vt:lpstr>
      <vt:lpstr>Textured hair: the follicle, the scalp and the fiber</vt:lpstr>
      <vt:lpstr>Where consumer’s voice meets the science</vt:lpstr>
      <vt:lpstr>05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Cleansing Conditioner</vt:lpstr>
      <vt:lpstr>PowerPoint Presentation</vt:lpstr>
      <vt:lpstr>PowerPoint Presentation</vt:lpstr>
      <vt:lpstr>PowerPoint Presentation</vt:lpstr>
      <vt:lpstr>Hydration Mousse</vt:lpstr>
      <vt:lpstr>PowerPoint Presentation</vt:lpstr>
      <vt:lpstr>PowerPoint Presentation</vt:lpstr>
      <vt:lpstr>PowerPoint Presentation</vt:lpstr>
      <vt:lpstr>Luminous Wax</vt:lpstr>
      <vt:lpstr>PowerPoint Presentation</vt:lpstr>
      <vt:lpstr>PowerPoint Presentation</vt:lpstr>
      <vt:lpstr>PowerPoint Presentation</vt:lpstr>
      <vt:lpstr>Scalp Serum</vt:lpstr>
      <vt:lpstr>PowerPoint Presentation</vt:lpstr>
      <vt:lpstr>PowerPoint Presentation</vt:lpstr>
      <vt:lpstr>PowerPoint Presentation</vt:lpstr>
      <vt:lpstr>Hydration Mousse</vt:lpstr>
      <vt:lpstr>PowerPoint Presentation</vt:lpstr>
      <vt:lpstr>PowerPoint Presentation</vt:lpstr>
      <vt:lpstr>PowerPoint Presentation</vt:lpstr>
      <vt:lpstr>Nourishing Oily Gel</vt:lpstr>
      <vt:lpstr>PowerPoint Presentation</vt:lpstr>
      <vt:lpstr>PowerPoint Presentation</vt:lpstr>
      <vt:lpstr>05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05</vt:lpstr>
      <vt:lpstr>Pleasure &amp; care</vt:lpstr>
      <vt:lpstr>PowerPoint Presentation</vt:lpstr>
      <vt:lpstr>U Locks signature fragrance</vt:lpstr>
      <vt:lpstr>U Locks signature fragrance</vt:lpstr>
      <vt:lpstr>Disclaimer</vt:lpstr>
      <vt:lpstr>PowerPoint Presentation</vt:lpstr>
      <vt:lpstr>PowerPoint Presentation</vt:lpstr>
      <vt:lpstr>External consumer test design &amp; protocol</vt:lpstr>
      <vt:lpstr>Sensory test design &amp; protocol</vt:lpstr>
      <vt:lpstr>Consumer test design &amp; methodology</vt:lpstr>
      <vt:lpstr>Online survey design</vt:lpstr>
      <vt:lpstr>Textured hair literature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ulocks_pb_joint_solution_master_presentation_2025-03</dc:title>
  <dc:creator/>
  <cp:lastModifiedBy>Marie-Sophie Meisinger</cp:lastModifiedBy>
  <cp:revision>1</cp:revision>
  <cp:lastPrinted>1601-01-01T00:00:00Z</cp:lastPrinted>
  <dcterms:created xsi:type="dcterms:W3CDTF">2024-04-05T12:53:17Z</dcterms:created>
  <dcterms:modified xsi:type="dcterms:W3CDTF">2025-05-01T10:19:36Z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2024-04-05T12:53:53Z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cf52eedc-8140-4a8a-8f4c-9f695457fb69</vt:lpwstr>
  </property>
  <property fmtid="{D5CDD505-2E9C-101B-9397-08002B2CF9AE}" pid="8" name="MSIP_Label_2ff753fd-faf2-4608-9b59-553f003adcdf_ContentBits">
    <vt:lpwstr>0</vt:lpwstr>
  </property>
</Properties>
</file>