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8.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05" r:id="rId4"/>
    <p:sldMasterId id="2147484824" r:id="rId5"/>
    <p:sldMasterId id="2147484896" r:id="rId6"/>
    <p:sldMasterId id="2147484989" r:id="rId7"/>
    <p:sldMasterId id="2147485395" r:id="rId8"/>
    <p:sldMasterId id="2147485486" r:id="rId9"/>
  </p:sldMasterIdLst>
  <p:notesMasterIdLst>
    <p:notesMasterId r:id="rId18"/>
  </p:notesMasterIdLst>
  <p:sldIdLst>
    <p:sldId id="339" r:id="rId10"/>
    <p:sldId id="2147481556" r:id="rId11"/>
    <p:sldId id="2440" r:id="rId12"/>
    <p:sldId id="2147481547" r:id="rId13"/>
    <p:sldId id="2147482566" r:id="rId14"/>
    <p:sldId id="2147473210" r:id="rId15"/>
    <p:sldId id="2147472863" r:id="rId16"/>
    <p:sldId id="2147482847" r:id="rId17"/>
  </p:sldIdLst>
  <p:sldSz cx="12192000" cy="6858000"/>
  <p:notesSz cx="6810375" cy="9942513"/>
  <p:custDataLst>
    <p:tags r:id="rId19"/>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E2611F2-84F1-4B72-BD7C-146129E81EAC}">
          <p14:sldIdLst>
            <p14:sldId id="339"/>
            <p14:sldId id="2147481556"/>
            <p14:sldId id="2440"/>
            <p14:sldId id="2147481547"/>
            <p14:sldId id="2147482566"/>
            <p14:sldId id="2147473210"/>
            <p14:sldId id="2147472863"/>
            <p14:sldId id="214748284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E5C9A9"/>
    <a:srgbClr val="4D3D36"/>
    <a:srgbClr val="8241A8"/>
    <a:srgbClr val="ECCEAE"/>
    <a:srgbClr val="E8CEB2"/>
    <a:srgbClr val="FFFFFF"/>
    <a:srgbClr val="4D3C35"/>
    <a:srgbClr val="584741"/>
    <a:srgbClr val="F5E1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963A45-E34C-4693-A92C-DC2BE6D2A2AB}" v="4" dt="2025-05-01T10:15:19.4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86953" autoAdjust="0"/>
  </p:normalViewPr>
  <p:slideViewPr>
    <p:cSldViewPr snapToGrid="0">
      <p:cViewPr varScale="1">
        <p:scale>
          <a:sx n="92" d="100"/>
          <a:sy n="92" d="100"/>
        </p:scale>
        <p:origin x="1062" y="9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B7963A45-E34C-4693-A92C-DC2BE6D2A2AB}"/>
    <pc:docChg chg="undo custSel addSld delSld modSld sldOrd delMainMaster modSection">
      <pc:chgData name="Marie-Sophie Meisinger" userId="286e1ad8-c636-4702-a91e-982a33a1b0e7" providerId="ADAL" clId="{B7963A45-E34C-4693-A92C-DC2BE6D2A2AB}" dt="2025-05-01T10:15:19.436" v="40"/>
      <pc:docMkLst>
        <pc:docMk/>
      </pc:docMkLst>
      <pc:sldChg chg="del">
        <pc:chgData name="Marie-Sophie Meisinger" userId="286e1ad8-c636-4702-a91e-982a33a1b0e7" providerId="ADAL" clId="{B7963A45-E34C-4693-A92C-DC2BE6D2A2AB}" dt="2025-05-01T10:13:28.801" v="28" actId="47"/>
        <pc:sldMkLst>
          <pc:docMk/>
          <pc:sldMk cId="0" sldId="283"/>
        </pc:sldMkLst>
      </pc:sldChg>
      <pc:sldChg chg="add">
        <pc:chgData name="Marie-Sophie Meisinger" userId="286e1ad8-c636-4702-a91e-982a33a1b0e7" providerId="ADAL" clId="{B7963A45-E34C-4693-A92C-DC2BE6D2A2AB}" dt="2025-05-01T10:14:08.061" v="34"/>
        <pc:sldMkLst>
          <pc:docMk/>
          <pc:sldMk cId="0" sldId="339"/>
        </pc:sldMkLst>
      </pc:sldChg>
      <pc:sldChg chg="del">
        <pc:chgData name="Marie-Sophie Meisinger" userId="286e1ad8-c636-4702-a91e-982a33a1b0e7" providerId="ADAL" clId="{B7963A45-E34C-4693-A92C-DC2BE6D2A2AB}" dt="2025-05-01T10:13:49.930" v="33" actId="47"/>
        <pc:sldMkLst>
          <pc:docMk/>
          <pc:sldMk cId="0" sldId="340"/>
        </pc:sldMkLst>
      </pc:sldChg>
      <pc:sldChg chg="del">
        <pc:chgData name="Marie-Sophie Meisinger" userId="286e1ad8-c636-4702-a91e-982a33a1b0e7" providerId="ADAL" clId="{B7963A45-E34C-4693-A92C-DC2BE6D2A2AB}" dt="2025-05-01T10:13:38.578" v="29" actId="47"/>
        <pc:sldMkLst>
          <pc:docMk/>
          <pc:sldMk cId="3829602684" sldId="2147379372"/>
        </pc:sldMkLst>
      </pc:sldChg>
      <pc:sldChg chg="del">
        <pc:chgData name="Marie-Sophie Meisinger" userId="286e1ad8-c636-4702-a91e-982a33a1b0e7" providerId="ADAL" clId="{B7963A45-E34C-4693-A92C-DC2BE6D2A2AB}" dt="2025-05-01T10:12:11.614" v="0" actId="47"/>
        <pc:sldMkLst>
          <pc:docMk/>
          <pc:sldMk cId="1523733109" sldId="2147472951"/>
        </pc:sldMkLst>
      </pc:sldChg>
      <pc:sldChg chg="del">
        <pc:chgData name="Marie-Sophie Meisinger" userId="286e1ad8-c636-4702-a91e-982a33a1b0e7" providerId="ADAL" clId="{B7963A45-E34C-4693-A92C-DC2BE6D2A2AB}" dt="2025-05-01T10:12:38.012" v="19" actId="47"/>
        <pc:sldMkLst>
          <pc:docMk/>
          <pc:sldMk cId="3429005090" sldId="2147472966"/>
        </pc:sldMkLst>
      </pc:sldChg>
      <pc:sldChg chg="add">
        <pc:chgData name="Marie-Sophie Meisinger" userId="286e1ad8-c636-4702-a91e-982a33a1b0e7" providerId="ADAL" clId="{B7963A45-E34C-4693-A92C-DC2BE6D2A2AB}" dt="2025-05-01T10:15:19.436" v="40"/>
        <pc:sldMkLst>
          <pc:docMk/>
          <pc:sldMk cId="3823784497" sldId="2147473210"/>
        </pc:sldMkLst>
      </pc:sldChg>
      <pc:sldChg chg="del">
        <pc:chgData name="Marie-Sophie Meisinger" userId="286e1ad8-c636-4702-a91e-982a33a1b0e7" providerId="ADAL" clId="{B7963A45-E34C-4693-A92C-DC2BE6D2A2AB}" dt="2025-05-01T10:12:14.032" v="3" actId="47"/>
        <pc:sldMkLst>
          <pc:docMk/>
          <pc:sldMk cId="2761314572" sldId="2147481336"/>
        </pc:sldMkLst>
      </pc:sldChg>
      <pc:sldChg chg="del">
        <pc:chgData name="Marie-Sophie Meisinger" userId="286e1ad8-c636-4702-a91e-982a33a1b0e7" providerId="ADAL" clId="{B7963A45-E34C-4693-A92C-DC2BE6D2A2AB}" dt="2025-05-01T10:12:12.500" v="1" actId="47"/>
        <pc:sldMkLst>
          <pc:docMk/>
          <pc:sldMk cId="111302681" sldId="2147481471"/>
        </pc:sldMkLst>
      </pc:sldChg>
      <pc:sldChg chg="del">
        <pc:chgData name="Marie-Sophie Meisinger" userId="286e1ad8-c636-4702-a91e-982a33a1b0e7" providerId="ADAL" clId="{B7963A45-E34C-4693-A92C-DC2BE6D2A2AB}" dt="2025-05-01T10:12:19.964" v="8" actId="47"/>
        <pc:sldMkLst>
          <pc:docMk/>
          <pc:sldMk cId="3833369962" sldId="2147481476"/>
        </pc:sldMkLst>
      </pc:sldChg>
      <pc:sldChg chg="del">
        <pc:chgData name="Marie-Sophie Meisinger" userId="286e1ad8-c636-4702-a91e-982a33a1b0e7" providerId="ADAL" clId="{B7963A45-E34C-4693-A92C-DC2BE6D2A2AB}" dt="2025-05-01T10:12:40.009" v="21" actId="47"/>
        <pc:sldMkLst>
          <pc:docMk/>
          <pc:sldMk cId="1744262896" sldId="2147481545"/>
        </pc:sldMkLst>
      </pc:sldChg>
      <pc:sldChg chg="del">
        <pc:chgData name="Marie-Sophie Meisinger" userId="286e1ad8-c636-4702-a91e-982a33a1b0e7" providerId="ADAL" clId="{B7963A45-E34C-4693-A92C-DC2BE6D2A2AB}" dt="2025-05-01T10:12:46.833" v="22" actId="47"/>
        <pc:sldMkLst>
          <pc:docMk/>
          <pc:sldMk cId="0" sldId="2147481546"/>
        </pc:sldMkLst>
      </pc:sldChg>
      <pc:sldChg chg="addSp delSp modSp add del mod">
        <pc:chgData name="Marie-Sophie Meisinger" userId="286e1ad8-c636-4702-a91e-982a33a1b0e7" providerId="ADAL" clId="{B7963A45-E34C-4693-A92C-DC2BE6D2A2AB}" dt="2025-05-01T10:14:41.298" v="38" actId="478"/>
        <pc:sldMkLst>
          <pc:docMk/>
          <pc:sldMk cId="0" sldId="2147481547"/>
        </pc:sldMkLst>
        <pc:spChg chg="del">
          <ac:chgData name="Marie-Sophie Meisinger" userId="286e1ad8-c636-4702-a91e-982a33a1b0e7" providerId="ADAL" clId="{B7963A45-E34C-4693-A92C-DC2BE6D2A2AB}" dt="2025-05-01T10:14:39.807" v="37" actId="478"/>
          <ac:spMkLst>
            <pc:docMk/>
            <pc:sldMk cId="0" sldId="2147481547"/>
            <ac:spMk id="2" creationId="{96E65622-C6F3-FFB7-9B3F-FCE5ED1DD57C}"/>
          </ac:spMkLst>
        </pc:spChg>
        <pc:spChg chg="del">
          <ac:chgData name="Marie-Sophie Meisinger" userId="286e1ad8-c636-4702-a91e-982a33a1b0e7" providerId="ADAL" clId="{B7963A45-E34C-4693-A92C-DC2BE6D2A2AB}" dt="2025-05-01T10:14:41.298" v="38" actId="478"/>
          <ac:spMkLst>
            <pc:docMk/>
            <pc:sldMk cId="0" sldId="2147481547"/>
            <ac:spMk id="3" creationId="{3C3C74AE-C340-D747-BE9B-265E6A129713}"/>
          </ac:spMkLst>
        </pc:spChg>
        <pc:spChg chg="add mod">
          <ac:chgData name="Marie-Sophie Meisinger" userId="286e1ad8-c636-4702-a91e-982a33a1b0e7" providerId="ADAL" clId="{B7963A45-E34C-4693-A92C-DC2BE6D2A2AB}" dt="2025-05-01T10:14:37.829" v="36"/>
          <ac:spMkLst>
            <pc:docMk/>
            <pc:sldMk cId="0" sldId="2147481547"/>
            <ac:spMk id="4" creationId="{F2D7248F-6771-4A2D-2581-B606C9B410C8}"/>
          </ac:spMkLst>
        </pc:spChg>
      </pc:sldChg>
      <pc:sldChg chg="del">
        <pc:chgData name="Marie-Sophie Meisinger" userId="286e1ad8-c636-4702-a91e-982a33a1b0e7" providerId="ADAL" clId="{B7963A45-E34C-4693-A92C-DC2BE6D2A2AB}" dt="2025-05-01T10:12:58.437" v="26" actId="47"/>
        <pc:sldMkLst>
          <pc:docMk/>
          <pc:sldMk cId="0" sldId="2147481548"/>
        </pc:sldMkLst>
      </pc:sldChg>
      <pc:sldChg chg="del">
        <pc:chgData name="Marie-Sophie Meisinger" userId="286e1ad8-c636-4702-a91e-982a33a1b0e7" providerId="ADAL" clId="{B7963A45-E34C-4693-A92C-DC2BE6D2A2AB}" dt="2025-05-01T10:13:28.801" v="28" actId="47"/>
        <pc:sldMkLst>
          <pc:docMk/>
          <pc:sldMk cId="3214343685" sldId="2147481549"/>
        </pc:sldMkLst>
      </pc:sldChg>
      <pc:sldChg chg="del">
        <pc:chgData name="Marie-Sophie Meisinger" userId="286e1ad8-c636-4702-a91e-982a33a1b0e7" providerId="ADAL" clId="{B7963A45-E34C-4693-A92C-DC2BE6D2A2AB}" dt="2025-05-01T10:13:28.801" v="28" actId="47"/>
        <pc:sldMkLst>
          <pc:docMk/>
          <pc:sldMk cId="0" sldId="2147481550"/>
        </pc:sldMkLst>
      </pc:sldChg>
      <pc:sldChg chg="del">
        <pc:chgData name="Marie-Sophie Meisinger" userId="286e1ad8-c636-4702-a91e-982a33a1b0e7" providerId="ADAL" clId="{B7963A45-E34C-4693-A92C-DC2BE6D2A2AB}" dt="2025-05-01T10:13:28.801" v="28" actId="47"/>
        <pc:sldMkLst>
          <pc:docMk/>
          <pc:sldMk cId="1205250888" sldId="2147481551"/>
        </pc:sldMkLst>
      </pc:sldChg>
      <pc:sldChg chg="ord">
        <pc:chgData name="Marie-Sophie Meisinger" userId="286e1ad8-c636-4702-a91e-982a33a1b0e7" providerId="ADAL" clId="{B7963A45-E34C-4693-A92C-DC2BE6D2A2AB}" dt="2025-05-01T10:13:44.606" v="31"/>
        <pc:sldMkLst>
          <pc:docMk/>
          <pc:sldMk cId="1465481081" sldId="2147481556"/>
        </pc:sldMkLst>
      </pc:sldChg>
      <pc:sldChg chg="del">
        <pc:chgData name="Marie-Sophie Meisinger" userId="286e1ad8-c636-4702-a91e-982a33a1b0e7" providerId="ADAL" clId="{B7963A45-E34C-4693-A92C-DC2BE6D2A2AB}" dt="2025-05-01T10:12:37.054" v="17" actId="47"/>
        <pc:sldMkLst>
          <pc:docMk/>
          <pc:sldMk cId="3016797215" sldId="2147481579"/>
        </pc:sldMkLst>
      </pc:sldChg>
      <pc:sldChg chg="del">
        <pc:chgData name="Marie-Sophie Meisinger" userId="286e1ad8-c636-4702-a91e-982a33a1b0e7" providerId="ADAL" clId="{B7963A45-E34C-4693-A92C-DC2BE6D2A2AB}" dt="2025-05-01T10:12:38.122" v="20" actId="47"/>
        <pc:sldMkLst>
          <pc:docMk/>
          <pc:sldMk cId="3538891941" sldId="2147481580"/>
        </pc:sldMkLst>
      </pc:sldChg>
      <pc:sldChg chg="del">
        <pc:chgData name="Marie-Sophie Meisinger" userId="286e1ad8-c636-4702-a91e-982a33a1b0e7" providerId="ADAL" clId="{B7963A45-E34C-4693-A92C-DC2BE6D2A2AB}" dt="2025-05-01T10:13:28.801" v="28" actId="47"/>
        <pc:sldMkLst>
          <pc:docMk/>
          <pc:sldMk cId="2858799021" sldId="2147482439"/>
        </pc:sldMkLst>
      </pc:sldChg>
      <pc:sldChg chg="del">
        <pc:chgData name="Marie-Sophie Meisinger" userId="286e1ad8-c636-4702-a91e-982a33a1b0e7" providerId="ADAL" clId="{B7963A45-E34C-4693-A92C-DC2BE6D2A2AB}" dt="2025-05-01T10:13:28.801" v="28" actId="47"/>
        <pc:sldMkLst>
          <pc:docMk/>
          <pc:sldMk cId="1451707626" sldId="2147482440"/>
        </pc:sldMkLst>
      </pc:sldChg>
      <pc:sldChg chg="del">
        <pc:chgData name="Marie-Sophie Meisinger" userId="286e1ad8-c636-4702-a91e-982a33a1b0e7" providerId="ADAL" clId="{B7963A45-E34C-4693-A92C-DC2BE6D2A2AB}" dt="2025-05-01T10:13:28.801" v="28" actId="47"/>
        <pc:sldMkLst>
          <pc:docMk/>
          <pc:sldMk cId="985741527" sldId="2147482447"/>
        </pc:sldMkLst>
      </pc:sldChg>
      <pc:sldChg chg="del">
        <pc:chgData name="Marie-Sophie Meisinger" userId="286e1ad8-c636-4702-a91e-982a33a1b0e7" providerId="ADAL" clId="{B7963A45-E34C-4693-A92C-DC2BE6D2A2AB}" dt="2025-05-01T10:13:28.801" v="28" actId="47"/>
        <pc:sldMkLst>
          <pc:docMk/>
          <pc:sldMk cId="1804633767" sldId="2147482451"/>
        </pc:sldMkLst>
      </pc:sldChg>
      <pc:sldChg chg="del">
        <pc:chgData name="Marie-Sophie Meisinger" userId="286e1ad8-c636-4702-a91e-982a33a1b0e7" providerId="ADAL" clId="{B7963A45-E34C-4693-A92C-DC2BE6D2A2AB}" dt="2025-05-01T10:13:28.801" v="28" actId="47"/>
        <pc:sldMkLst>
          <pc:docMk/>
          <pc:sldMk cId="1823263383" sldId="2147482453"/>
        </pc:sldMkLst>
      </pc:sldChg>
      <pc:sldChg chg="del">
        <pc:chgData name="Marie-Sophie Meisinger" userId="286e1ad8-c636-4702-a91e-982a33a1b0e7" providerId="ADAL" clId="{B7963A45-E34C-4693-A92C-DC2BE6D2A2AB}" dt="2025-05-01T10:13:28.801" v="28" actId="47"/>
        <pc:sldMkLst>
          <pc:docMk/>
          <pc:sldMk cId="2117521203" sldId="2147482457"/>
        </pc:sldMkLst>
      </pc:sldChg>
      <pc:sldChg chg="del">
        <pc:chgData name="Marie-Sophie Meisinger" userId="286e1ad8-c636-4702-a91e-982a33a1b0e7" providerId="ADAL" clId="{B7963A45-E34C-4693-A92C-DC2BE6D2A2AB}" dt="2025-05-01T10:13:28.801" v="28" actId="47"/>
        <pc:sldMkLst>
          <pc:docMk/>
          <pc:sldMk cId="1122132516" sldId="2147482460"/>
        </pc:sldMkLst>
      </pc:sldChg>
      <pc:sldChg chg="del">
        <pc:chgData name="Marie-Sophie Meisinger" userId="286e1ad8-c636-4702-a91e-982a33a1b0e7" providerId="ADAL" clId="{B7963A45-E34C-4693-A92C-DC2BE6D2A2AB}" dt="2025-05-01T10:13:28.801" v="28" actId="47"/>
        <pc:sldMkLst>
          <pc:docMk/>
          <pc:sldMk cId="403312759" sldId="2147482462"/>
        </pc:sldMkLst>
      </pc:sldChg>
      <pc:sldChg chg="del">
        <pc:chgData name="Marie-Sophie Meisinger" userId="286e1ad8-c636-4702-a91e-982a33a1b0e7" providerId="ADAL" clId="{B7963A45-E34C-4693-A92C-DC2BE6D2A2AB}" dt="2025-05-01T10:13:28.801" v="28" actId="47"/>
        <pc:sldMkLst>
          <pc:docMk/>
          <pc:sldMk cId="2006068916" sldId="2147482464"/>
        </pc:sldMkLst>
      </pc:sldChg>
      <pc:sldChg chg="del">
        <pc:chgData name="Marie-Sophie Meisinger" userId="286e1ad8-c636-4702-a91e-982a33a1b0e7" providerId="ADAL" clId="{B7963A45-E34C-4693-A92C-DC2BE6D2A2AB}" dt="2025-05-01T10:12:13.302" v="2" actId="47"/>
        <pc:sldMkLst>
          <pc:docMk/>
          <pc:sldMk cId="4249344317" sldId="2147482467"/>
        </pc:sldMkLst>
      </pc:sldChg>
      <pc:sldChg chg="del">
        <pc:chgData name="Marie-Sophie Meisinger" userId="286e1ad8-c636-4702-a91e-982a33a1b0e7" providerId="ADAL" clId="{B7963A45-E34C-4693-A92C-DC2BE6D2A2AB}" dt="2025-05-01T10:12:18.064" v="4" actId="47"/>
        <pc:sldMkLst>
          <pc:docMk/>
          <pc:sldMk cId="1196602605" sldId="2147482469"/>
        </pc:sldMkLst>
      </pc:sldChg>
      <pc:sldChg chg="del">
        <pc:chgData name="Marie-Sophie Meisinger" userId="286e1ad8-c636-4702-a91e-982a33a1b0e7" providerId="ADAL" clId="{B7963A45-E34C-4693-A92C-DC2BE6D2A2AB}" dt="2025-05-01T10:12:18.583" v="5" actId="47"/>
        <pc:sldMkLst>
          <pc:docMk/>
          <pc:sldMk cId="2597046879" sldId="2147482470"/>
        </pc:sldMkLst>
      </pc:sldChg>
      <pc:sldChg chg="del">
        <pc:chgData name="Marie-Sophie Meisinger" userId="286e1ad8-c636-4702-a91e-982a33a1b0e7" providerId="ADAL" clId="{B7963A45-E34C-4693-A92C-DC2BE6D2A2AB}" dt="2025-05-01T10:12:18.944" v="6" actId="47"/>
        <pc:sldMkLst>
          <pc:docMk/>
          <pc:sldMk cId="3041487924" sldId="2147482471"/>
        </pc:sldMkLst>
      </pc:sldChg>
      <pc:sldChg chg="del">
        <pc:chgData name="Marie-Sophie Meisinger" userId="286e1ad8-c636-4702-a91e-982a33a1b0e7" providerId="ADAL" clId="{B7963A45-E34C-4693-A92C-DC2BE6D2A2AB}" dt="2025-05-01T10:12:20.514" v="10" actId="47"/>
        <pc:sldMkLst>
          <pc:docMk/>
          <pc:sldMk cId="4281966297" sldId="2147482474"/>
        </pc:sldMkLst>
      </pc:sldChg>
      <pc:sldChg chg="del">
        <pc:chgData name="Marie-Sophie Meisinger" userId="286e1ad8-c636-4702-a91e-982a33a1b0e7" providerId="ADAL" clId="{B7963A45-E34C-4693-A92C-DC2BE6D2A2AB}" dt="2025-05-01T10:12:20.875" v="11" actId="47"/>
        <pc:sldMkLst>
          <pc:docMk/>
          <pc:sldMk cId="1584515533" sldId="2147482475"/>
        </pc:sldMkLst>
      </pc:sldChg>
      <pc:sldChg chg="del">
        <pc:chgData name="Marie-Sophie Meisinger" userId="286e1ad8-c636-4702-a91e-982a33a1b0e7" providerId="ADAL" clId="{B7963A45-E34C-4693-A92C-DC2BE6D2A2AB}" dt="2025-05-01T10:13:28.801" v="28" actId="47"/>
        <pc:sldMkLst>
          <pc:docMk/>
          <pc:sldMk cId="2027592809" sldId="2147482478"/>
        </pc:sldMkLst>
      </pc:sldChg>
      <pc:sldChg chg="del">
        <pc:chgData name="Marie-Sophie Meisinger" userId="286e1ad8-c636-4702-a91e-982a33a1b0e7" providerId="ADAL" clId="{B7963A45-E34C-4693-A92C-DC2BE6D2A2AB}" dt="2025-05-01T10:13:28.801" v="28" actId="47"/>
        <pc:sldMkLst>
          <pc:docMk/>
          <pc:sldMk cId="1479984398" sldId="2147482480"/>
        </pc:sldMkLst>
      </pc:sldChg>
      <pc:sldChg chg="del">
        <pc:chgData name="Marie-Sophie Meisinger" userId="286e1ad8-c636-4702-a91e-982a33a1b0e7" providerId="ADAL" clId="{B7963A45-E34C-4693-A92C-DC2BE6D2A2AB}" dt="2025-05-01T10:12:19.510" v="7" actId="47"/>
        <pc:sldMkLst>
          <pc:docMk/>
          <pc:sldMk cId="15287471" sldId="2147482482"/>
        </pc:sldMkLst>
      </pc:sldChg>
      <pc:sldChg chg="del">
        <pc:chgData name="Marie-Sophie Meisinger" userId="286e1ad8-c636-4702-a91e-982a33a1b0e7" providerId="ADAL" clId="{B7963A45-E34C-4693-A92C-DC2BE6D2A2AB}" dt="2025-05-01T10:12:37.714" v="18" actId="47"/>
        <pc:sldMkLst>
          <pc:docMk/>
          <pc:sldMk cId="1945462269" sldId="2147482483"/>
        </pc:sldMkLst>
      </pc:sldChg>
      <pc:sldChg chg="del">
        <pc:chgData name="Marie-Sophie Meisinger" userId="286e1ad8-c636-4702-a91e-982a33a1b0e7" providerId="ADAL" clId="{B7963A45-E34C-4693-A92C-DC2BE6D2A2AB}" dt="2025-05-01T10:13:38.578" v="29" actId="47"/>
        <pc:sldMkLst>
          <pc:docMk/>
          <pc:sldMk cId="656510467" sldId="2147482485"/>
        </pc:sldMkLst>
      </pc:sldChg>
      <pc:sldChg chg="del">
        <pc:chgData name="Marie-Sophie Meisinger" userId="286e1ad8-c636-4702-a91e-982a33a1b0e7" providerId="ADAL" clId="{B7963A45-E34C-4693-A92C-DC2BE6D2A2AB}" dt="2025-05-01T10:13:28.801" v="28" actId="47"/>
        <pc:sldMkLst>
          <pc:docMk/>
          <pc:sldMk cId="956074453" sldId="2147482488"/>
        </pc:sldMkLst>
      </pc:sldChg>
      <pc:sldChg chg="del">
        <pc:chgData name="Marie-Sophie Meisinger" userId="286e1ad8-c636-4702-a91e-982a33a1b0e7" providerId="ADAL" clId="{B7963A45-E34C-4693-A92C-DC2BE6D2A2AB}" dt="2025-05-01T10:13:28.801" v="28" actId="47"/>
        <pc:sldMkLst>
          <pc:docMk/>
          <pc:sldMk cId="916800265" sldId="2147482489"/>
        </pc:sldMkLst>
      </pc:sldChg>
      <pc:sldChg chg="del">
        <pc:chgData name="Marie-Sophie Meisinger" userId="286e1ad8-c636-4702-a91e-982a33a1b0e7" providerId="ADAL" clId="{B7963A45-E34C-4693-A92C-DC2BE6D2A2AB}" dt="2025-05-01T10:12:20.215" v="9" actId="47"/>
        <pc:sldMkLst>
          <pc:docMk/>
          <pc:sldMk cId="410423314" sldId="2147482495"/>
        </pc:sldMkLst>
      </pc:sldChg>
      <pc:sldChg chg="del">
        <pc:chgData name="Marie-Sophie Meisinger" userId="286e1ad8-c636-4702-a91e-982a33a1b0e7" providerId="ADAL" clId="{B7963A45-E34C-4693-A92C-DC2BE6D2A2AB}" dt="2025-05-01T10:13:28.801" v="28" actId="47"/>
        <pc:sldMkLst>
          <pc:docMk/>
          <pc:sldMk cId="25027954" sldId="2147482496"/>
        </pc:sldMkLst>
      </pc:sldChg>
      <pc:sldChg chg="del">
        <pc:chgData name="Marie-Sophie Meisinger" userId="286e1ad8-c636-4702-a91e-982a33a1b0e7" providerId="ADAL" clId="{B7963A45-E34C-4693-A92C-DC2BE6D2A2AB}" dt="2025-05-01T10:13:38.578" v="29" actId="47"/>
        <pc:sldMkLst>
          <pc:docMk/>
          <pc:sldMk cId="3556234349" sldId="2147482504"/>
        </pc:sldMkLst>
      </pc:sldChg>
      <pc:sldChg chg="del">
        <pc:chgData name="Marie-Sophie Meisinger" userId="286e1ad8-c636-4702-a91e-982a33a1b0e7" providerId="ADAL" clId="{B7963A45-E34C-4693-A92C-DC2BE6D2A2AB}" dt="2025-05-01T10:12:21.284" v="12" actId="47"/>
        <pc:sldMkLst>
          <pc:docMk/>
          <pc:sldMk cId="942189698" sldId="2147482508"/>
        </pc:sldMkLst>
      </pc:sldChg>
      <pc:sldChg chg="del">
        <pc:chgData name="Marie-Sophie Meisinger" userId="286e1ad8-c636-4702-a91e-982a33a1b0e7" providerId="ADAL" clId="{B7963A45-E34C-4693-A92C-DC2BE6D2A2AB}" dt="2025-05-01T10:13:47.229" v="32" actId="47"/>
        <pc:sldMkLst>
          <pc:docMk/>
          <pc:sldMk cId="3166325050" sldId="2147482509"/>
        </pc:sldMkLst>
      </pc:sldChg>
      <pc:sldChg chg="del">
        <pc:chgData name="Marie-Sophie Meisinger" userId="286e1ad8-c636-4702-a91e-982a33a1b0e7" providerId="ADAL" clId="{B7963A45-E34C-4693-A92C-DC2BE6D2A2AB}" dt="2025-05-01T10:12:34.007" v="13" actId="47"/>
        <pc:sldMkLst>
          <pc:docMk/>
          <pc:sldMk cId="1195973084" sldId="2147482510"/>
        </pc:sldMkLst>
      </pc:sldChg>
      <pc:sldChg chg="del">
        <pc:chgData name="Marie-Sophie Meisinger" userId="286e1ad8-c636-4702-a91e-982a33a1b0e7" providerId="ADAL" clId="{B7963A45-E34C-4693-A92C-DC2BE6D2A2AB}" dt="2025-05-01T10:12:34.902" v="14" actId="47"/>
        <pc:sldMkLst>
          <pc:docMk/>
          <pc:sldMk cId="1116212221" sldId="2147482511"/>
        </pc:sldMkLst>
      </pc:sldChg>
      <pc:sldChg chg="del">
        <pc:chgData name="Marie-Sophie Meisinger" userId="286e1ad8-c636-4702-a91e-982a33a1b0e7" providerId="ADAL" clId="{B7963A45-E34C-4693-A92C-DC2BE6D2A2AB}" dt="2025-05-01T10:12:35.357" v="15" actId="47"/>
        <pc:sldMkLst>
          <pc:docMk/>
          <pc:sldMk cId="2863051526" sldId="2147482512"/>
        </pc:sldMkLst>
      </pc:sldChg>
      <pc:sldChg chg="del">
        <pc:chgData name="Marie-Sophie Meisinger" userId="286e1ad8-c636-4702-a91e-982a33a1b0e7" providerId="ADAL" clId="{B7963A45-E34C-4693-A92C-DC2BE6D2A2AB}" dt="2025-05-01T10:12:35.765" v="16" actId="47"/>
        <pc:sldMkLst>
          <pc:docMk/>
          <pc:sldMk cId="625590223" sldId="2147482513"/>
        </pc:sldMkLst>
      </pc:sldChg>
      <pc:sldChg chg="del">
        <pc:chgData name="Marie-Sophie Meisinger" userId="286e1ad8-c636-4702-a91e-982a33a1b0e7" providerId="ADAL" clId="{B7963A45-E34C-4693-A92C-DC2BE6D2A2AB}" dt="2025-05-01T10:13:28.801" v="28" actId="47"/>
        <pc:sldMkLst>
          <pc:docMk/>
          <pc:sldMk cId="686684907" sldId="2147482515"/>
        </pc:sldMkLst>
      </pc:sldChg>
      <pc:sldChg chg="del">
        <pc:chgData name="Marie-Sophie Meisinger" userId="286e1ad8-c636-4702-a91e-982a33a1b0e7" providerId="ADAL" clId="{B7963A45-E34C-4693-A92C-DC2BE6D2A2AB}" dt="2025-05-01T10:13:28.801" v="28" actId="47"/>
        <pc:sldMkLst>
          <pc:docMk/>
          <pc:sldMk cId="3297081756" sldId="2147482519"/>
        </pc:sldMkLst>
      </pc:sldChg>
      <pc:sldChg chg="del">
        <pc:chgData name="Marie-Sophie Meisinger" userId="286e1ad8-c636-4702-a91e-982a33a1b0e7" providerId="ADAL" clId="{B7963A45-E34C-4693-A92C-DC2BE6D2A2AB}" dt="2025-05-01T10:13:28.801" v="28" actId="47"/>
        <pc:sldMkLst>
          <pc:docMk/>
          <pc:sldMk cId="4257165805" sldId="2147482521"/>
        </pc:sldMkLst>
      </pc:sldChg>
      <pc:sldChg chg="del">
        <pc:chgData name="Marie-Sophie Meisinger" userId="286e1ad8-c636-4702-a91e-982a33a1b0e7" providerId="ADAL" clId="{B7963A45-E34C-4693-A92C-DC2BE6D2A2AB}" dt="2025-05-01T10:13:38.578" v="29" actId="47"/>
        <pc:sldMkLst>
          <pc:docMk/>
          <pc:sldMk cId="1611169295" sldId="2147482524"/>
        </pc:sldMkLst>
      </pc:sldChg>
      <pc:sldChg chg="del">
        <pc:chgData name="Marie-Sophie Meisinger" userId="286e1ad8-c636-4702-a91e-982a33a1b0e7" providerId="ADAL" clId="{B7963A45-E34C-4693-A92C-DC2BE6D2A2AB}" dt="2025-05-01T10:13:38.578" v="29" actId="47"/>
        <pc:sldMkLst>
          <pc:docMk/>
          <pc:sldMk cId="3808335313" sldId="2147482525"/>
        </pc:sldMkLst>
      </pc:sldChg>
      <pc:sldChg chg="del">
        <pc:chgData name="Marie-Sophie Meisinger" userId="286e1ad8-c636-4702-a91e-982a33a1b0e7" providerId="ADAL" clId="{B7963A45-E34C-4693-A92C-DC2BE6D2A2AB}" dt="2025-05-01T10:13:38.578" v="29" actId="47"/>
        <pc:sldMkLst>
          <pc:docMk/>
          <pc:sldMk cId="3160120050" sldId="2147482526"/>
        </pc:sldMkLst>
      </pc:sldChg>
      <pc:sldChg chg="del">
        <pc:chgData name="Marie-Sophie Meisinger" userId="286e1ad8-c636-4702-a91e-982a33a1b0e7" providerId="ADAL" clId="{B7963A45-E34C-4693-A92C-DC2BE6D2A2AB}" dt="2025-05-01T10:13:28.801" v="28" actId="47"/>
        <pc:sldMkLst>
          <pc:docMk/>
          <pc:sldMk cId="2236690987" sldId="2147482533"/>
        </pc:sldMkLst>
      </pc:sldChg>
      <pc:sldChg chg="del">
        <pc:chgData name="Marie-Sophie Meisinger" userId="286e1ad8-c636-4702-a91e-982a33a1b0e7" providerId="ADAL" clId="{B7963A45-E34C-4693-A92C-DC2BE6D2A2AB}" dt="2025-05-01T10:13:28.801" v="28" actId="47"/>
        <pc:sldMkLst>
          <pc:docMk/>
          <pc:sldMk cId="2966626852" sldId="2147482534"/>
        </pc:sldMkLst>
      </pc:sldChg>
      <pc:sldChg chg="del">
        <pc:chgData name="Marie-Sophie Meisinger" userId="286e1ad8-c636-4702-a91e-982a33a1b0e7" providerId="ADAL" clId="{B7963A45-E34C-4693-A92C-DC2BE6D2A2AB}" dt="2025-05-01T10:13:28.801" v="28" actId="47"/>
        <pc:sldMkLst>
          <pc:docMk/>
          <pc:sldMk cId="233781371" sldId="2147482535"/>
        </pc:sldMkLst>
      </pc:sldChg>
      <pc:sldChg chg="del">
        <pc:chgData name="Marie-Sophie Meisinger" userId="286e1ad8-c636-4702-a91e-982a33a1b0e7" providerId="ADAL" clId="{B7963A45-E34C-4693-A92C-DC2BE6D2A2AB}" dt="2025-05-01T10:13:28.801" v="28" actId="47"/>
        <pc:sldMkLst>
          <pc:docMk/>
          <pc:sldMk cId="1756270823" sldId="2147482536"/>
        </pc:sldMkLst>
      </pc:sldChg>
      <pc:sldChg chg="del">
        <pc:chgData name="Marie-Sophie Meisinger" userId="286e1ad8-c636-4702-a91e-982a33a1b0e7" providerId="ADAL" clId="{B7963A45-E34C-4693-A92C-DC2BE6D2A2AB}" dt="2025-05-01T10:13:28.801" v="28" actId="47"/>
        <pc:sldMkLst>
          <pc:docMk/>
          <pc:sldMk cId="2181709180" sldId="2147482537"/>
        </pc:sldMkLst>
      </pc:sldChg>
      <pc:sldChg chg="del">
        <pc:chgData name="Marie-Sophie Meisinger" userId="286e1ad8-c636-4702-a91e-982a33a1b0e7" providerId="ADAL" clId="{B7963A45-E34C-4693-A92C-DC2BE6D2A2AB}" dt="2025-05-01T10:13:28.801" v="28" actId="47"/>
        <pc:sldMkLst>
          <pc:docMk/>
          <pc:sldMk cId="460714308" sldId="2147482538"/>
        </pc:sldMkLst>
      </pc:sldChg>
      <pc:sldChg chg="del">
        <pc:chgData name="Marie-Sophie Meisinger" userId="286e1ad8-c636-4702-a91e-982a33a1b0e7" providerId="ADAL" clId="{B7963A45-E34C-4693-A92C-DC2BE6D2A2AB}" dt="2025-05-01T10:13:28.801" v="28" actId="47"/>
        <pc:sldMkLst>
          <pc:docMk/>
          <pc:sldMk cId="3358567690" sldId="2147482547"/>
        </pc:sldMkLst>
      </pc:sldChg>
      <pc:sldChg chg="del">
        <pc:chgData name="Marie-Sophie Meisinger" userId="286e1ad8-c636-4702-a91e-982a33a1b0e7" providerId="ADAL" clId="{B7963A45-E34C-4693-A92C-DC2BE6D2A2AB}" dt="2025-05-01T10:12:57.477" v="25" actId="47"/>
        <pc:sldMkLst>
          <pc:docMk/>
          <pc:sldMk cId="1308354294" sldId="2147482548"/>
        </pc:sldMkLst>
      </pc:sldChg>
      <pc:sldChg chg="del">
        <pc:chgData name="Marie-Sophie Meisinger" userId="286e1ad8-c636-4702-a91e-982a33a1b0e7" providerId="ADAL" clId="{B7963A45-E34C-4693-A92C-DC2BE6D2A2AB}" dt="2025-05-01T10:13:28.801" v="28" actId="47"/>
        <pc:sldMkLst>
          <pc:docMk/>
          <pc:sldMk cId="954926480" sldId="2147482549"/>
        </pc:sldMkLst>
      </pc:sldChg>
      <pc:sldChg chg="del">
        <pc:chgData name="Marie-Sophie Meisinger" userId="286e1ad8-c636-4702-a91e-982a33a1b0e7" providerId="ADAL" clId="{B7963A45-E34C-4693-A92C-DC2BE6D2A2AB}" dt="2025-05-01T10:13:28.801" v="28" actId="47"/>
        <pc:sldMkLst>
          <pc:docMk/>
          <pc:sldMk cId="2952120694" sldId="2147482550"/>
        </pc:sldMkLst>
      </pc:sldChg>
      <pc:sldChg chg="del">
        <pc:chgData name="Marie-Sophie Meisinger" userId="286e1ad8-c636-4702-a91e-982a33a1b0e7" providerId="ADAL" clId="{B7963A45-E34C-4693-A92C-DC2BE6D2A2AB}" dt="2025-05-01T10:13:04.196" v="27" actId="47"/>
        <pc:sldMkLst>
          <pc:docMk/>
          <pc:sldMk cId="3479823239" sldId="2147482552"/>
        </pc:sldMkLst>
      </pc:sldChg>
      <pc:sldChg chg="del">
        <pc:chgData name="Marie-Sophie Meisinger" userId="286e1ad8-c636-4702-a91e-982a33a1b0e7" providerId="ADAL" clId="{B7963A45-E34C-4693-A92C-DC2BE6D2A2AB}" dt="2025-05-01T10:13:28.801" v="28" actId="47"/>
        <pc:sldMkLst>
          <pc:docMk/>
          <pc:sldMk cId="2172810957" sldId="2147482553"/>
        </pc:sldMkLst>
      </pc:sldChg>
      <pc:sldChg chg="del">
        <pc:chgData name="Marie-Sophie Meisinger" userId="286e1ad8-c636-4702-a91e-982a33a1b0e7" providerId="ADAL" clId="{B7963A45-E34C-4693-A92C-DC2BE6D2A2AB}" dt="2025-05-01T10:13:28.801" v="28" actId="47"/>
        <pc:sldMkLst>
          <pc:docMk/>
          <pc:sldMk cId="3006093522" sldId="2147482554"/>
        </pc:sldMkLst>
      </pc:sldChg>
      <pc:sldChg chg="del">
        <pc:chgData name="Marie-Sophie Meisinger" userId="286e1ad8-c636-4702-a91e-982a33a1b0e7" providerId="ADAL" clId="{B7963A45-E34C-4693-A92C-DC2BE6D2A2AB}" dt="2025-05-01T10:13:28.801" v="28" actId="47"/>
        <pc:sldMkLst>
          <pc:docMk/>
          <pc:sldMk cId="2412662411" sldId="2147482555"/>
        </pc:sldMkLst>
      </pc:sldChg>
      <pc:sldChg chg="del">
        <pc:chgData name="Marie-Sophie Meisinger" userId="286e1ad8-c636-4702-a91e-982a33a1b0e7" providerId="ADAL" clId="{B7963A45-E34C-4693-A92C-DC2BE6D2A2AB}" dt="2025-05-01T10:13:28.801" v="28" actId="47"/>
        <pc:sldMkLst>
          <pc:docMk/>
          <pc:sldMk cId="2350028667" sldId="2147482556"/>
        </pc:sldMkLst>
      </pc:sldChg>
      <pc:sldChg chg="del">
        <pc:chgData name="Marie-Sophie Meisinger" userId="286e1ad8-c636-4702-a91e-982a33a1b0e7" providerId="ADAL" clId="{B7963A45-E34C-4693-A92C-DC2BE6D2A2AB}" dt="2025-05-01T10:13:28.801" v="28" actId="47"/>
        <pc:sldMkLst>
          <pc:docMk/>
          <pc:sldMk cId="1615212786" sldId="2147482557"/>
        </pc:sldMkLst>
      </pc:sldChg>
      <pc:sldChg chg="del">
        <pc:chgData name="Marie-Sophie Meisinger" userId="286e1ad8-c636-4702-a91e-982a33a1b0e7" providerId="ADAL" clId="{B7963A45-E34C-4693-A92C-DC2BE6D2A2AB}" dt="2025-05-01T10:13:28.801" v="28" actId="47"/>
        <pc:sldMkLst>
          <pc:docMk/>
          <pc:sldMk cId="3810175167" sldId="2147482558"/>
        </pc:sldMkLst>
      </pc:sldChg>
      <pc:sldChg chg="del">
        <pc:chgData name="Marie-Sophie Meisinger" userId="286e1ad8-c636-4702-a91e-982a33a1b0e7" providerId="ADAL" clId="{B7963A45-E34C-4693-A92C-DC2BE6D2A2AB}" dt="2025-05-01T10:13:28.801" v="28" actId="47"/>
        <pc:sldMkLst>
          <pc:docMk/>
          <pc:sldMk cId="1595332035" sldId="2147482559"/>
        </pc:sldMkLst>
      </pc:sldChg>
      <pc:sldChg chg="del">
        <pc:chgData name="Marie-Sophie Meisinger" userId="286e1ad8-c636-4702-a91e-982a33a1b0e7" providerId="ADAL" clId="{B7963A45-E34C-4693-A92C-DC2BE6D2A2AB}" dt="2025-05-01T10:13:28.801" v="28" actId="47"/>
        <pc:sldMkLst>
          <pc:docMk/>
          <pc:sldMk cId="372040030" sldId="2147482560"/>
        </pc:sldMkLst>
      </pc:sldChg>
      <pc:sldChg chg="del">
        <pc:chgData name="Marie-Sophie Meisinger" userId="286e1ad8-c636-4702-a91e-982a33a1b0e7" providerId="ADAL" clId="{B7963A45-E34C-4693-A92C-DC2BE6D2A2AB}" dt="2025-05-01T10:13:28.801" v="28" actId="47"/>
        <pc:sldMkLst>
          <pc:docMk/>
          <pc:sldMk cId="473051259" sldId="2147482561"/>
        </pc:sldMkLst>
      </pc:sldChg>
      <pc:sldChg chg="del">
        <pc:chgData name="Marie-Sophie Meisinger" userId="286e1ad8-c636-4702-a91e-982a33a1b0e7" providerId="ADAL" clId="{B7963A45-E34C-4693-A92C-DC2BE6D2A2AB}" dt="2025-05-01T10:13:28.801" v="28" actId="47"/>
        <pc:sldMkLst>
          <pc:docMk/>
          <pc:sldMk cId="3347332994" sldId="2147482562"/>
        </pc:sldMkLst>
      </pc:sldChg>
      <pc:sldChg chg="del">
        <pc:chgData name="Marie-Sophie Meisinger" userId="286e1ad8-c636-4702-a91e-982a33a1b0e7" providerId="ADAL" clId="{B7963A45-E34C-4693-A92C-DC2BE6D2A2AB}" dt="2025-05-01T10:13:28.801" v="28" actId="47"/>
        <pc:sldMkLst>
          <pc:docMk/>
          <pc:sldMk cId="1838821447" sldId="2147482563"/>
        </pc:sldMkLst>
      </pc:sldChg>
      <pc:sldChg chg="del">
        <pc:chgData name="Marie-Sophie Meisinger" userId="286e1ad8-c636-4702-a91e-982a33a1b0e7" providerId="ADAL" clId="{B7963A45-E34C-4693-A92C-DC2BE6D2A2AB}" dt="2025-05-01T10:13:28.801" v="28" actId="47"/>
        <pc:sldMkLst>
          <pc:docMk/>
          <pc:sldMk cId="4208461746" sldId="2147482564"/>
        </pc:sldMkLst>
      </pc:sldChg>
      <pc:sldChg chg="addSp modSp">
        <pc:chgData name="Marie-Sophie Meisinger" userId="286e1ad8-c636-4702-a91e-982a33a1b0e7" providerId="ADAL" clId="{B7963A45-E34C-4693-A92C-DC2BE6D2A2AB}" dt="2025-05-01T10:14:51.878" v="39"/>
        <pc:sldMkLst>
          <pc:docMk/>
          <pc:sldMk cId="4158537359" sldId="2147482566"/>
        </pc:sldMkLst>
        <pc:spChg chg="add mod">
          <ac:chgData name="Marie-Sophie Meisinger" userId="286e1ad8-c636-4702-a91e-982a33a1b0e7" providerId="ADAL" clId="{B7963A45-E34C-4693-A92C-DC2BE6D2A2AB}" dt="2025-05-01T10:14:51.878" v="39"/>
          <ac:spMkLst>
            <pc:docMk/>
            <pc:sldMk cId="4158537359" sldId="2147482566"/>
            <ac:spMk id="5" creationId="{EE872A45-FB11-53C2-7C70-6700840ADAB0}"/>
          </ac:spMkLst>
        </pc:spChg>
      </pc:sldChg>
      <pc:sldChg chg="del">
        <pc:chgData name="Marie-Sophie Meisinger" userId="286e1ad8-c636-4702-a91e-982a33a1b0e7" providerId="ADAL" clId="{B7963A45-E34C-4693-A92C-DC2BE6D2A2AB}" dt="2025-05-01T10:13:38.578" v="29" actId="47"/>
        <pc:sldMkLst>
          <pc:docMk/>
          <pc:sldMk cId="1342682227" sldId="2147482567"/>
        </pc:sldMkLst>
      </pc:sldChg>
      <pc:sldChg chg="del">
        <pc:chgData name="Marie-Sophie Meisinger" userId="286e1ad8-c636-4702-a91e-982a33a1b0e7" providerId="ADAL" clId="{B7963A45-E34C-4693-A92C-DC2BE6D2A2AB}" dt="2025-05-01T10:14:10.948" v="35" actId="47"/>
        <pc:sldMkLst>
          <pc:docMk/>
          <pc:sldMk cId="1022586370" sldId="2147482840"/>
        </pc:sldMkLst>
      </pc:sldChg>
      <pc:sldChg chg="del">
        <pc:chgData name="Marie-Sophie Meisinger" userId="286e1ad8-c636-4702-a91e-982a33a1b0e7" providerId="ADAL" clId="{B7963A45-E34C-4693-A92C-DC2BE6D2A2AB}" dt="2025-05-01T10:13:28.801" v="28" actId="47"/>
        <pc:sldMkLst>
          <pc:docMk/>
          <pc:sldMk cId="2666071413" sldId="2147482841"/>
        </pc:sldMkLst>
      </pc:sldChg>
      <pc:sldChg chg="del">
        <pc:chgData name="Marie-Sophie Meisinger" userId="286e1ad8-c636-4702-a91e-982a33a1b0e7" providerId="ADAL" clId="{B7963A45-E34C-4693-A92C-DC2BE6D2A2AB}" dt="2025-05-01T10:13:28.801" v="28" actId="47"/>
        <pc:sldMkLst>
          <pc:docMk/>
          <pc:sldMk cId="4107094544" sldId="2147482842"/>
        </pc:sldMkLst>
      </pc:sldChg>
      <pc:sldChg chg="del">
        <pc:chgData name="Marie-Sophie Meisinger" userId="286e1ad8-c636-4702-a91e-982a33a1b0e7" providerId="ADAL" clId="{B7963A45-E34C-4693-A92C-DC2BE6D2A2AB}" dt="2025-05-01T10:13:28.801" v="28" actId="47"/>
        <pc:sldMkLst>
          <pc:docMk/>
          <pc:sldMk cId="4089067475" sldId="2147482844"/>
        </pc:sldMkLst>
      </pc:sldChg>
      <pc:sldChg chg="del">
        <pc:chgData name="Marie-Sophie Meisinger" userId="286e1ad8-c636-4702-a91e-982a33a1b0e7" providerId="ADAL" clId="{B7963A45-E34C-4693-A92C-DC2BE6D2A2AB}" dt="2025-05-01T10:13:28.801" v="28" actId="47"/>
        <pc:sldMkLst>
          <pc:docMk/>
          <pc:sldMk cId="3914303821" sldId="2147482845"/>
        </pc:sldMkLst>
      </pc:sldChg>
      <pc:sldChg chg="del">
        <pc:chgData name="Marie-Sophie Meisinger" userId="286e1ad8-c636-4702-a91e-982a33a1b0e7" providerId="ADAL" clId="{B7963A45-E34C-4693-A92C-DC2BE6D2A2AB}" dt="2025-05-01T10:13:28.801" v="28" actId="47"/>
        <pc:sldMkLst>
          <pc:docMk/>
          <pc:sldMk cId="2427934401" sldId="2147482846"/>
        </pc:sldMkLst>
      </pc:sldChg>
      <pc:sldMasterChg chg="del delSldLayout">
        <pc:chgData name="Marie-Sophie Meisinger" userId="286e1ad8-c636-4702-a91e-982a33a1b0e7" providerId="ADAL" clId="{B7963A45-E34C-4693-A92C-DC2BE6D2A2AB}" dt="2025-05-01T10:13:38.578" v="29" actId="47"/>
        <pc:sldMasterMkLst>
          <pc:docMk/>
          <pc:sldMasterMk cId="3738587302" sldId="2147483777"/>
        </pc:sldMasterMkLst>
        <pc:sldLayoutChg chg="del">
          <pc:chgData name="Marie-Sophie Meisinger" userId="286e1ad8-c636-4702-a91e-982a33a1b0e7" providerId="ADAL" clId="{B7963A45-E34C-4693-A92C-DC2BE6D2A2AB}" dt="2025-05-01T10:13:38.578" v="29" actId="47"/>
          <pc:sldLayoutMkLst>
            <pc:docMk/>
            <pc:sldMasterMk cId="3738587302" sldId="2147483777"/>
            <pc:sldLayoutMk cId="920006638" sldId="2147483799"/>
          </pc:sldLayoutMkLst>
        </pc:sldLayoutChg>
      </pc:sldMasterChg>
      <pc:sldMasterChg chg="del delSldLayout">
        <pc:chgData name="Marie-Sophie Meisinger" userId="286e1ad8-c636-4702-a91e-982a33a1b0e7" providerId="ADAL" clId="{B7963A45-E34C-4693-A92C-DC2BE6D2A2AB}" dt="2025-05-01T10:13:28.801" v="28" actId="47"/>
        <pc:sldMasterMkLst>
          <pc:docMk/>
          <pc:sldMasterMk cId="1064141964" sldId="2147483812"/>
        </pc:sldMasterMkLst>
        <pc:sldLayoutChg chg="del">
          <pc:chgData name="Marie-Sophie Meisinger" userId="286e1ad8-c636-4702-a91e-982a33a1b0e7" providerId="ADAL" clId="{B7963A45-E34C-4693-A92C-DC2BE6D2A2AB}" dt="2025-05-01T10:13:28.801" v="28" actId="47"/>
          <pc:sldLayoutMkLst>
            <pc:docMk/>
            <pc:sldMasterMk cId="1064141964" sldId="2147483812"/>
            <pc:sldLayoutMk cId="2582473731" sldId="2147483856"/>
          </pc:sldLayoutMkLst>
        </pc:sldLayoutChg>
      </pc:sldMasterChg>
      <pc:sldMasterChg chg="delSldLayout">
        <pc:chgData name="Marie-Sophie Meisinger" userId="286e1ad8-c636-4702-a91e-982a33a1b0e7" providerId="ADAL" clId="{B7963A45-E34C-4693-A92C-DC2BE6D2A2AB}" dt="2025-05-01T10:13:28.801" v="28" actId="47"/>
        <pc:sldMasterMkLst>
          <pc:docMk/>
          <pc:sldMasterMk cId="3981303674" sldId="2147484824"/>
        </pc:sldMasterMkLst>
        <pc:sldLayoutChg chg="del">
          <pc:chgData name="Marie-Sophie Meisinger" userId="286e1ad8-c636-4702-a91e-982a33a1b0e7" providerId="ADAL" clId="{B7963A45-E34C-4693-A92C-DC2BE6D2A2AB}" dt="2025-05-01T10:12:40.009" v="21" actId="47"/>
          <pc:sldLayoutMkLst>
            <pc:docMk/>
            <pc:sldMasterMk cId="3981303674" sldId="2147484824"/>
            <pc:sldLayoutMk cId="3012295034" sldId="2147484825"/>
          </pc:sldLayoutMkLst>
        </pc:sldLayoutChg>
        <pc:sldLayoutChg chg="del">
          <pc:chgData name="Marie-Sophie Meisinger" userId="286e1ad8-c636-4702-a91e-982a33a1b0e7" providerId="ADAL" clId="{B7963A45-E34C-4693-A92C-DC2BE6D2A2AB}" dt="2025-05-01T10:13:28.801" v="28" actId="47"/>
          <pc:sldLayoutMkLst>
            <pc:docMk/>
            <pc:sldMasterMk cId="3981303674" sldId="2147484824"/>
            <pc:sldLayoutMk cId="1646999460" sldId="2147484834"/>
          </pc:sldLayoutMkLst>
        </pc:sldLayoutChg>
      </pc:sldMasterChg>
      <pc:sldMasterChg chg="del delSldLayout">
        <pc:chgData name="Marie-Sophie Meisinger" userId="286e1ad8-c636-4702-a91e-982a33a1b0e7" providerId="ADAL" clId="{B7963A45-E34C-4693-A92C-DC2BE6D2A2AB}" dt="2025-05-01T10:13:28.801" v="28" actId="47"/>
        <pc:sldMasterMkLst>
          <pc:docMk/>
          <pc:sldMasterMk cId="3182843944" sldId="2147484835"/>
        </pc:sldMasterMkLst>
        <pc:sldLayoutChg chg="del">
          <pc:chgData name="Marie-Sophie Meisinger" userId="286e1ad8-c636-4702-a91e-982a33a1b0e7" providerId="ADAL" clId="{B7963A45-E34C-4693-A92C-DC2BE6D2A2AB}" dt="2025-05-01T10:13:28.801" v="28" actId="47"/>
          <pc:sldLayoutMkLst>
            <pc:docMk/>
            <pc:sldMasterMk cId="3182843944" sldId="2147484835"/>
            <pc:sldLayoutMk cId="489128015" sldId="2147484847"/>
          </pc:sldLayoutMkLst>
        </pc:sldLayoutChg>
      </pc:sldMasterChg>
      <pc:sldMasterChg chg="del delSldLayout">
        <pc:chgData name="Marie-Sophie Meisinger" userId="286e1ad8-c636-4702-a91e-982a33a1b0e7" providerId="ADAL" clId="{B7963A45-E34C-4693-A92C-DC2BE6D2A2AB}" dt="2025-05-01T10:13:38.578" v="29" actId="47"/>
        <pc:sldMasterMkLst>
          <pc:docMk/>
          <pc:sldMasterMk cId="1572881581" sldId="2147484914"/>
        </pc:sldMasterMkLst>
        <pc:sldLayoutChg chg="del">
          <pc:chgData name="Marie-Sophie Meisinger" userId="286e1ad8-c636-4702-a91e-982a33a1b0e7" providerId="ADAL" clId="{B7963A45-E34C-4693-A92C-DC2BE6D2A2AB}" dt="2025-05-01T10:13:38.578" v="29" actId="47"/>
          <pc:sldLayoutMkLst>
            <pc:docMk/>
            <pc:sldMasterMk cId="1572881581" sldId="2147484914"/>
            <pc:sldLayoutMk cId="972895342" sldId="2147484915"/>
          </pc:sldLayoutMkLst>
        </pc:sldLayoutChg>
      </pc:sldMasterChg>
      <pc:sldMasterChg chg="del delSldLayout">
        <pc:chgData name="Marie-Sophie Meisinger" userId="286e1ad8-c636-4702-a91e-982a33a1b0e7" providerId="ADAL" clId="{B7963A45-E34C-4693-A92C-DC2BE6D2A2AB}" dt="2025-05-01T10:13:28.801" v="28" actId="47"/>
        <pc:sldMasterMkLst>
          <pc:docMk/>
          <pc:sldMasterMk cId="3673287452" sldId="2147485007"/>
        </pc:sldMasterMkLst>
        <pc:sldLayoutChg chg="del">
          <pc:chgData name="Marie-Sophie Meisinger" userId="286e1ad8-c636-4702-a91e-982a33a1b0e7" providerId="ADAL" clId="{B7963A45-E34C-4693-A92C-DC2BE6D2A2AB}" dt="2025-05-01T10:13:28.801" v="28" actId="47"/>
          <pc:sldLayoutMkLst>
            <pc:docMk/>
            <pc:sldMasterMk cId="3673287452" sldId="2147485007"/>
            <pc:sldLayoutMk cId="844232019" sldId="2147485019"/>
          </pc:sldLayoutMkLst>
        </pc:sldLayoutChg>
        <pc:sldLayoutChg chg="del">
          <pc:chgData name="Marie-Sophie Meisinger" userId="286e1ad8-c636-4702-a91e-982a33a1b0e7" providerId="ADAL" clId="{B7963A45-E34C-4693-A92C-DC2BE6D2A2AB}" dt="2025-05-01T10:13:28.801" v="28" actId="47"/>
          <pc:sldLayoutMkLst>
            <pc:docMk/>
            <pc:sldMasterMk cId="3673287452" sldId="2147485007"/>
            <pc:sldLayoutMk cId="4283623602" sldId="2147485020"/>
          </pc:sldLayoutMkLst>
        </pc:sldLayoutChg>
      </pc:sldMasterChg>
      <pc:sldMasterChg chg="del delSldLayout">
        <pc:chgData name="Marie-Sophie Meisinger" userId="286e1ad8-c636-4702-a91e-982a33a1b0e7" providerId="ADAL" clId="{B7963A45-E34C-4693-A92C-DC2BE6D2A2AB}" dt="2025-05-01T10:13:38.578" v="29" actId="47"/>
        <pc:sldMasterMkLst>
          <pc:docMk/>
          <pc:sldMasterMk cId="3036187096" sldId="2147485276"/>
        </pc:sldMasterMkLst>
        <pc:sldLayoutChg chg="del">
          <pc:chgData name="Marie-Sophie Meisinger" userId="286e1ad8-c636-4702-a91e-982a33a1b0e7" providerId="ADAL" clId="{B7963A45-E34C-4693-A92C-DC2BE6D2A2AB}" dt="2025-05-01T10:13:38.578" v="29" actId="47"/>
          <pc:sldLayoutMkLst>
            <pc:docMk/>
            <pc:sldMasterMk cId="3036187096" sldId="2147485276"/>
            <pc:sldLayoutMk cId="4252842551" sldId="2147485288"/>
          </pc:sldLayoutMkLst>
        </pc:sldLayoutChg>
      </pc:sldMasterChg>
      <pc:sldMasterChg chg="del delSldLayout">
        <pc:chgData name="Marie-Sophie Meisinger" userId="286e1ad8-c636-4702-a91e-982a33a1b0e7" providerId="ADAL" clId="{B7963A45-E34C-4693-A92C-DC2BE6D2A2AB}" dt="2025-05-01T10:13:28.801" v="28" actId="47"/>
        <pc:sldMasterMkLst>
          <pc:docMk/>
          <pc:sldMasterMk cId="1736269102" sldId="2147485289"/>
        </pc:sldMasterMkLst>
        <pc:sldLayoutChg chg="del">
          <pc:chgData name="Marie-Sophie Meisinger" userId="286e1ad8-c636-4702-a91e-982a33a1b0e7" providerId="ADAL" clId="{B7963A45-E34C-4693-A92C-DC2BE6D2A2AB}" dt="2025-05-01T10:13:28.801" v="28" actId="47"/>
          <pc:sldLayoutMkLst>
            <pc:docMk/>
            <pc:sldMasterMk cId="1736269102" sldId="2147485289"/>
            <pc:sldLayoutMk cId="4025587634" sldId="214748533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1163" cy="498852"/>
          </a:xfrm>
          <a:prstGeom prst="rect">
            <a:avLst/>
          </a:prstGeom>
        </p:spPr>
        <p:txBody>
          <a:bodyPr vert="horz" lIns="91431" tIns="45716" rIns="91431" bIns="45716" rtlCol="0"/>
          <a:lstStyle>
            <a:lvl1pPr algn="l">
              <a:defRPr sz="1200"/>
            </a:lvl1pPr>
          </a:lstStyle>
          <a:p>
            <a:endParaRPr lang="fr-FR"/>
          </a:p>
        </p:txBody>
      </p:sp>
      <p:sp>
        <p:nvSpPr>
          <p:cNvPr id="3" name="Date Placeholder 2"/>
          <p:cNvSpPr>
            <a:spLocks noGrp="1"/>
          </p:cNvSpPr>
          <p:nvPr>
            <p:ph type="dt" idx="1"/>
          </p:nvPr>
        </p:nvSpPr>
        <p:spPr>
          <a:xfrm>
            <a:off x="3857637" y="0"/>
            <a:ext cx="2951163" cy="498852"/>
          </a:xfrm>
          <a:prstGeom prst="rect">
            <a:avLst/>
          </a:prstGeom>
        </p:spPr>
        <p:txBody>
          <a:bodyPr vert="horz" lIns="91431" tIns="45716" rIns="91431" bIns="45716" rtlCol="0"/>
          <a:lstStyle>
            <a:lvl1pPr algn="r">
              <a:defRPr sz="1200"/>
            </a:lvl1pPr>
          </a:lstStyle>
          <a:p>
            <a:fld id="{20FA158D-0455-4EB3-BCC9-83F2268859D1}" type="datetimeFigureOut">
              <a:rPr lang="fr-FR" smtClean="0"/>
              <a:t>01/05/2025</a:t>
            </a:fld>
            <a:endParaRPr lang="fr-FR"/>
          </a:p>
        </p:txBody>
      </p:sp>
      <p:sp>
        <p:nvSpPr>
          <p:cNvPr id="4" name="Slide Image Placeholder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31" tIns="45716" rIns="91431" bIns="45716" rtlCol="0" anchor="ctr"/>
          <a:lstStyle/>
          <a:p>
            <a:endParaRPr lang="fr-FR"/>
          </a:p>
        </p:txBody>
      </p:sp>
      <p:sp>
        <p:nvSpPr>
          <p:cNvPr id="5" name="Notes Placeholder 4"/>
          <p:cNvSpPr>
            <a:spLocks noGrp="1"/>
          </p:cNvSpPr>
          <p:nvPr>
            <p:ph type="body" sz="quarter" idx="3"/>
          </p:nvPr>
        </p:nvSpPr>
        <p:spPr>
          <a:xfrm>
            <a:off x="681038" y="4784835"/>
            <a:ext cx="5448300" cy="3914864"/>
          </a:xfrm>
          <a:prstGeom prst="rect">
            <a:avLst/>
          </a:prstGeom>
        </p:spPr>
        <p:txBody>
          <a:bodyPr vert="horz" lIns="91431" tIns="45716" rIns="91431"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1" y="9443662"/>
            <a:ext cx="2951163" cy="498851"/>
          </a:xfrm>
          <a:prstGeom prst="rect">
            <a:avLst/>
          </a:prstGeom>
        </p:spPr>
        <p:txBody>
          <a:bodyPr vert="horz" lIns="91431" tIns="45716" rIns="91431" bIns="45716" rtlCol="0" anchor="b"/>
          <a:lstStyle>
            <a:lvl1pPr algn="l">
              <a:defRPr sz="1200"/>
            </a:lvl1pPr>
          </a:lstStyle>
          <a:p>
            <a:endParaRPr lang="fr-FR"/>
          </a:p>
        </p:txBody>
      </p:sp>
      <p:sp>
        <p:nvSpPr>
          <p:cNvPr id="7" name="Slide Number Placeholder 6"/>
          <p:cNvSpPr>
            <a:spLocks noGrp="1"/>
          </p:cNvSpPr>
          <p:nvPr>
            <p:ph type="sldNum" sz="quarter" idx="5"/>
          </p:nvPr>
        </p:nvSpPr>
        <p:spPr>
          <a:xfrm>
            <a:off x="3857637" y="9443662"/>
            <a:ext cx="2951163" cy="498851"/>
          </a:xfrm>
          <a:prstGeom prst="rect">
            <a:avLst/>
          </a:prstGeom>
        </p:spPr>
        <p:txBody>
          <a:bodyPr vert="horz" lIns="91431" tIns="45716" rIns="91431" bIns="45716" rtlCol="0" anchor="b"/>
          <a:lstStyle>
            <a:lvl1pPr algn="r">
              <a:defRPr sz="1200"/>
            </a:lvl1pPr>
          </a:lstStyle>
          <a:p>
            <a:fld id="{E26944E4-0EDB-4B49-919D-BFE8B0ADBDB3}" type="slidenum">
              <a:rPr lang="fr-FR" smtClean="0"/>
              <a:t>‹#›</a:t>
            </a:fld>
            <a:endParaRPr lang="fr-FR"/>
          </a:p>
        </p:txBody>
      </p:sp>
    </p:spTree>
    <p:extLst>
      <p:ext uri="{BB962C8B-B14F-4D97-AF65-F5344CB8AC3E}">
        <p14:creationId xmlns:p14="http://schemas.microsoft.com/office/powerpoint/2010/main" val="2532975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ec3fd9c981_0_13: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1ec3fd9c981_0_13: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ec4205e353_0_4: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ec4205e353_0_4: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pPr defTabSz="914320">
              <a:defRPr/>
            </a:pPr>
            <a:endParaRPr lang="pt-BR" sz="800" b="1" dirty="0">
              <a:solidFill>
                <a:schemeClr val="bg1"/>
              </a:solidFill>
              <a:latin typeface="DM Sans" pitchFamily="2" charset="77"/>
            </a:endParaRPr>
          </a:p>
        </p:txBody>
      </p:sp>
    </p:spTree>
    <p:extLst>
      <p:ext uri="{BB962C8B-B14F-4D97-AF65-F5344CB8AC3E}">
        <p14:creationId xmlns:p14="http://schemas.microsoft.com/office/powerpoint/2010/main" val="1478451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ec4205e353_0_8:notes"/>
          <p:cNvSpPr>
            <a:spLocks noGrp="1" noRot="1" noChangeAspect="1"/>
          </p:cNvSpPr>
          <p:nvPr>
            <p:ph type="sldImg" idx="2"/>
          </p:nvPr>
        </p:nvSpPr>
        <p:spPr>
          <a:xfrm>
            <a:off x="-222250" y="811213"/>
            <a:ext cx="7208838" cy="40544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ec4205e353_0_8:notes"/>
          <p:cNvSpPr txBox="1">
            <a:spLocks noGrp="1"/>
          </p:cNvSpPr>
          <p:nvPr>
            <p:ph type="body" idx="1"/>
          </p:nvPr>
        </p:nvSpPr>
        <p:spPr>
          <a:xfrm>
            <a:off x="676308" y="5135113"/>
            <a:ext cx="5410465" cy="4864841"/>
          </a:xfrm>
          <a:prstGeom prst="rect">
            <a:avLst/>
          </a:prstGeom>
        </p:spPr>
        <p:txBody>
          <a:bodyPr spcFirstLastPara="1" wrap="square" lIns="91409" tIns="91409" rIns="91409" bIns="91409" anchor="t" anchorCtr="0">
            <a:noAutofit/>
          </a:bodyPr>
          <a:lstStyle/>
          <a:p>
            <a:endParaRPr lang="en-GB" sz="800" dirty="0">
              <a:latin typeface="DM Sans" pitchFamily="2" charset="0"/>
            </a:endParaRPr>
          </a:p>
        </p:txBody>
      </p:sp>
    </p:spTree>
    <p:extLst>
      <p:ext uri="{BB962C8B-B14F-4D97-AF65-F5344CB8AC3E}">
        <p14:creationId xmlns:p14="http://schemas.microsoft.com/office/powerpoint/2010/main" val="2228674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ec3fd9c981_0_7: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ec3fd9c981_0_7: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ec3fd9c981_0_37: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ec3fd9c981_0_37: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dirty="0"/>
          </a:p>
        </p:txBody>
      </p:sp>
    </p:spTree>
    <p:extLst>
      <p:ext uri="{BB962C8B-B14F-4D97-AF65-F5344CB8AC3E}">
        <p14:creationId xmlns:p14="http://schemas.microsoft.com/office/powerpoint/2010/main" val="443832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notes"/>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p:notes"/>
          <p:cNvSpPr txBox="1">
            <a:spLocks noGrp="1"/>
          </p:cNvSpPr>
          <p:nvPr>
            <p:ph type="body" idx="1"/>
          </p:nvPr>
        </p:nvSpPr>
        <p:spPr>
          <a:xfrm>
            <a:off x="681038" y="4722695"/>
            <a:ext cx="5448300" cy="4474131"/>
          </a:xfrm>
          <a:prstGeom prst="rect">
            <a:avLst/>
          </a:prstGeom>
        </p:spPr>
        <p:txBody>
          <a:bodyPr spcFirstLastPara="1" wrap="square" lIns="91417" tIns="91417" rIns="91417" bIns="91417" anchor="t" anchorCtr="0">
            <a:noAutofit/>
          </a:bodyPr>
          <a:lstStyle/>
          <a:p>
            <a:endParaRPr lang="fr-FR" sz="1100" dirty="0">
              <a:latin typeface="DM Sans" pitchFamily="2" charset="0"/>
            </a:endParaRPr>
          </a:p>
        </p:txBody>
      </p:sp>
    </p:spTree>
    <p:extLst>
      <p:ext uri="{BB962C8B-B14F-4D97-AF65-F5344CB8AC3E}">
        <p14:creationId xmlns:p14="http://schemas.microsoft.com/office/powerpoint/2010/main" val="867818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6944E4-0EDB-4B49-919D-BFE8B0ADBDB3}" type="slidenum">
              <a:rPr lang="fr-FR" smtClean="0"/>
              <a:t>7</a:t>
            </a:fld>
            <a:endParaRPr lang="fr-FR"/>
          </a:p>
        </p:txBody>
      </p:sp>
    </p:spTree>
    <p:extLst>
      <p:ext uri="{BB962C8B-B14F-4D97-AF65-F5344CB8AC3E}">
        <p14:creationId xmlns:p14="http://schemas.microsoft.com/office/powerpoint/2010/main" val="22423024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1-5-2025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513578355"/>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299463" y="1432775"/>
            <a:ext cx="858838" cy="659765"/>
          </a:xfrm>
        </p:spPr>
        <p:txBody>
          <a:bodyPr tIns="0" anchor="ctr">
            <a:noAutofit/>
          </a:bodyPr>
          <a:lstStyle>
            <a:lvl1pPr>
              <a:defRPr sz="4300" b="1" i="0">
                <a:solidFill>
                  <a:srgbClr val="9138B0"/>
                </a:solidFill>
                <a:latin typeface="DM Sans" pitchFamily="2" charset="77"/>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299463" y="2217348"/>
            <a:ext cx="858838" cy="658800"/>
          </a:xfrm>
        </p:spPr>
        <p:txBody>
          <a:bodyPr tIns="0" anchor="ctr">
            <a:noAutofit/>
          </a:bodyPr>
          <a:lstStyle>
            <a:lvl1pPr>
              <a:defRPr sz="4300" b="1" i="0">
                <a:solidFill>
                  <a:srgbClr val="9138B0"/>
                </a:solidFill>
                <a:latin typeface="DM Sans" pitchFamily="2" charset="77"/>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299463" y="3000185"/>
            <a:ext cx="858838" cy="658800"/>
          </a:xfrm>
        </p:spPr>
        <p:txBody>
          <a:bodyPr tIns="0" anchor="ctr">
            <a:noAutofit/>
          </a:bodyPr>
          <a:lstStyle>
            <a:lvl1pPr>
              <a:defRPr sz="4300" b="1" i="0">
                <a:solidFill>
                  <a:srgbClr val="9138B0"/>
                </a:solidFill>
                <a:latin typeface="DM Sans" pitchFamily="2" charset="77"/>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5449" y="1432775"/>
            <a:ext cx="7148514" cy="659765"/>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5448" y="2216383"/>
            <a:ext cx="7148514" cy="659765"/>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5447" y="3000762"/>
            <a:ext cx="7148516" cy="658492"/>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0" y="303246"/>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99462" y="3783793"/>
            <a:ext cx="858837" cy="658800"/>
          </a:xfrm>
        </p:spPr>
        <p:txBody>
          <a:bodyPr tIns="0" anchor="ctr">
            <a:noAutofit/>
          </a:bodyPr>
          <a:lstStyle>
            <a:lvl1pPr>
              <a:defRPr sz="4300" b="1" i="0">
                <a:solidFill>
                  <a:srgbClr val="9138B0"/>
                </a:solidFill>
                <a:latin typeface="DM Sans" pitchFamily="2" charset="77"/>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5446" y="3783793"/>
            <a:ext cx="7148516" cy="658492"/>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
        <p:nvSpPr>
          <p:cNvPr id="5" name="Text Placeholder 10">
            <a:extLst>
              <a:ext uri="{FF2B5EF4-FFF2-40B4-BE49-F238E27FC236}">
                <a16:creationId xmlns:a16="http://schemas.microsoft.com/office/drawing/2014/main" id="{BD0B3830-59A1-70A2-50C0-134455FFE58C}"/>
              </a:ext>
            </a:extLst>
          </p:cNvPr>
          <p:cNvSpPr>
            <a:spLocks noGrp="1"/>
          </p:cNvSpPr>
          <p:nvPr>
            <p:ph type="body" sz="quarter" idx="23" hasCustomPrompt="1"/>
          </p:nvPr>
        </p:nvSpPr>
        <p:spPr>
          <a:xfrm>
            <a:off x="299463" y="4567326"/>
            <a:ext cx="858838" cy="658800"/>
          </a:xfrm>
        </p:spPr>
        <p:txBody>
          <a:bodyPr tIns="0" anchor="ctr">
            <a:noAutofit/>
          </a:bodyPr>
          <a:lstStyle>
            <a:lvl1pPr>
              <a:defRPr sz="4300" b="1" i="0">
                <a:solidFill>
                  <a:srgbClr val="9138B0"/>
                </a:solidFill>
                <a:latin typeface="DM Sans" pitchFamily="2" charset="77"/>
              </a:defRPr>
            </a:lvl1pPr>
          </a:lstStyle>
          <a:p>
            <a:pPr lvl="0"/>
            <a:r>
              <a:rPr lang="en-US"/>
              <a:t>05</a:t>
            </a:r>
            <a:endParaRPr lang="en-GB"/>
          </a:p>
        </p:txBody>
      </p:sp>
      <p:sp>
        <p:nvSpPr>
          <p:cNvPr id="7" name="Text Placeholder 10">
            <a:extLst>
              <a:ext uri="{FF2B5EF4-FFF2-40B4-BE49-F238E27FC236}">
                <a16:creationId xmlns:a16="http://schemas.microsoft.com/office/drawing/2014/main" id="{646F80E6-5451-55C5-8A2D-94076F0EE73B}"/>
              </a:ext>
            </a:extLst>
          </p:cNvPr>
          <p:cNvSpPr>
            <a:spLocks noGrp="1"/>
          </p:cNvSpPr>
          <p:nvPr>
            <p:ph type="body" sz="quarter" idx="24" hasCustomPrompt="1"/>
          </p:nvPr>
        </p:nvSpPr>
        <p:spPr>
          <a:xfrm>
            <a:off x="1215447" y="4566899"/>
            <a:ext cx="7148516" cy="658492"/>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
        <p:nvSpPr>
          <p:cNvPr id="8" name="Text Placeholder 10">
            <a:extLst>
              <a:ext uri="{FF2B5EF4-FFF2-40B4-BE49-F238E27FC236}">
                <a16:creationId xmlns:a16="http://schemas.microsoft.com/office/drawing/2014/main" id="{0586D264-FE08-FE19-0BE7-FD8B6944B113}"/>
              </a:ext>
            </a:extLst>
          </p:cNvPr>
          <p:cNvSpPr>
            <a:spLocks noGrp="1"/>
          </p:cNvSpPr>
          <p:nvPr>
            <p:ph type="body" sz="quarter" idx="25" hasCustomPrompt="1"/>
          </p:nvPr>
        </p:nvSpPr>
        <p:spPr>
          <a:xfrm>
            <a:off x="299462" y="5350934"/>
            <a:ext cx="858837" cy="658800"/>
          </a:xfrm>
        </p:spPr>
        <p:txBody>
          <a:bodyPr tIns="0" anchor="ctr">
            <a:noAutofit/>
          </a:bodyPr>
          <a:lstStyle>
            <a:lvl1pPr>
              <a:defRPr sz="4300" b="1" i="0">
                <a:solidFill>
                  <a:srgbClr val="9138B0"/>
                </a:solidFill>
                <a:latin typeface="DM Sans" pitchFamily="2" charset="77"/>
              </a:defRPr>
            </a:lvl1pPr>
          </a:lstStyle>
          <a:p>
            <a:pPr lvl="0"/>
            <a:r>
              <a:rPr lang="en-US"/>
              <a:t>06</a:t>
            </a:r>
            <a:endParaRPr lang="en-GB"/>
          </a:p>
        </p:txBody>
      </p:sp>
      <p:sp>
        <p:nvSpPr>
          <p:cNvPr id="9" name="Text Placeholder 10">
            <a:extLst>
              <a:ext uri="{FF2B5EF4-FFF2-40B4-BE49-F238E27FC236}">
                <a16:creationId xmlns:a16="http://schemas.microsoft.com/office/drawing/2014/main" id="{0EAAE394-E3DA-06A7-E3CA-2FA9C0653A17}"/>
              </a:ext>
            </a:extLst>
          </p:cNvPr>
          <p:cNvSpPr>
            <a:spLocks noGrp="1"/>
          </p:cNvSpPr>
          <p:nvPr>
            <p:ph type="body" sz="quarter" idx="26" hasCustomPrompt="1"/>
          </p:nvPr>
        </p:nvSpPr>
        <p:spPr>
          <a:xfrm>
            <a:off x="1215446" y="5350006"/>
            <a:ext cx="7148516" cy="658492"/>
          </a:xfrm>
        </p:spPr>
        <p:txBody>
          <a:bodyPr tIns="0" anchor="ctr">
            <a:noAutofit/>
          </a:bodyPr>
          <a:lstStyle>
            <a:lvl1pPr>
              <a:defRPr sz="2800" b="1" i="0">
                <a:solidFill>
                  <a:srgbClr val="9138B0"/>
                </a:solidFill>
                <a:latin typeface="DM Sans" pitchFamily="2" charset="77"/>
              </a:defRPr>
            </a:lvl1pPr>
          </a:lstStyle>
          <a:p>
            <a:pPr lvl="0"/>
            <a:r>
              <a:rPr lang="en-US"/>
              <a:t>Chapter title</a:t>
            </a:r>
            <a:endParaRPr lang="en-GB"/>
          </a:p>
        </p:txBody>
      </p:sp>
    </p:spTree>
    <p:extLst>
      <p:ext uri="{BB962C8B-B14F-4D97-AF65-F5344CB8AC3E}">
        <p14:creationId xmlns:p14="http://schemas.microsoft.com/office/powerpoint/2010/main" val="484319138"/>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28546512"/>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hasCustomPrompt="1"/>
          </p:nvPr>
        </p:nvSpPr>
        <p:spPr>
          <a:xfrm>
            <a:off x="302400" y="302400"/>
            <a:ext cx="11591925" cy="421526"/>
          </a:xfrm>
        </p:spPr>
        <p:txBody>
          <a:bodyPr>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4261260554"/>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hasCustomPrompt="1"/>
          </p:nvPr>
        </p:nvSpPr>
        <p:spPr>
          <a:xfrm>
            <a:off x="302400" y="302400"/>
            <a:ext cx="11591925" cy="421526"/>
          </a:xfrm>
        </p:spPr>
        <p:txBody>
          <a:bodyPr>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3242062342"/>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4" name="Text Placeholder 2">
            <a:extLst>
              <a:ext uri="{FF2B5EF4-FFF2-40B4-BE49-F238E27FC236}">
                <a16:creationId xmlns:a16="http://schemas.microsoft.com/office/drawing/2014/main" id="{9A8C7BA2-5F9D-0856-A82D-6FD497644DE3}"/>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76BD0314-B4DB-4758-F305-C9533021D551}"/>
              </a:ext>
            </a:extLst>
          </p:cNvPr>
          <p:cNvSpPr>
            <a:spLocks noGrp="1"/>
          </p:cNvSpPr>
          <p:nvPr>
            <p:ph type="title" hasCustomPrompt="1"/>
          </p:nvPr>
        </p:nvSpPr>
        <p:spPr>
          <a:xfrm>
            <a:off x="302400" y="302400"/>
            <a:ext cx="11591925" cy="421526"/>
          </a:xfrm>
        </p:spPr>
        <p:txBody>
          <a:bodyPr>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2824922814"/>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2">
            <a:extLst>
              <a:ext uri="{FF2B5EF4-FFF2-40B4-BE49-F238E27FC236}">
                <a16:creationId xmlns:a16="http://schemas.microsoft.com/office/drawing/2014/main" id="{4E2C7ED0-0D8E-DBDA-2861-4527A0E4091B}"/>
              </a:ext>
            </a:extLst>
          </p:cNvPr>
          <p:cNvSpPr>
            <a:spLocks noGrp="1"/>
          </p:cNvSpPr>
          <p:nvPr>
            <p:ph type="body" idx="11" hasCustomPrompt="1"/>
          </p:nvPr>
        </p:nvSpPr>
        <p:spPr>
          <a:xfrm>
            <a:off x="302400" y="679057"/>
            <a:ext cx="6535005"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E06B361E-E055-5A94-315E-410425FFD112}"/>
              </a:ext>
            </a:extLst>
          </p:cNvPr>
          <p:cNvSpPr>
            <a:spLocks noGrp="1"/>
          </p:cNvSpPr>
          <p:nvPr>
            <p:ph type="title" hasCustomPrompt="1"/>
          </p:nvPr>
        </p:nvSpPr>
        <p:spPr>
          <a:xfrm>
            <a:off x="302401" y="302400"/>
            <a:ext cx="6537670" cy="421526"/>
          </a:xfrm>
        </p:spPr>
        <p:txBody>
          <a:bodyPr wrap="square">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664958320"/>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B5D3C7D-B037-75E2-A757-4DE0FD89A427}"/>
              </a:ext>
            </a:extLst>
          </p:cNvPr>
          <p:cNvSpPr>
            <a:spLocks noGrp="1"/>
          </p:cNvSpPr>
          <p:nvPr>
            <p:ph type="title" hasCustomPrompt="1"/>
          </p:nvPr>
        </p:nvSpPr>
        <p:spPr>
          <a:xfrm>
            <a:off x="302400" y="302400"/>
            <a:ext cx="5378733" cy="421526"/>
          </a:xfrm>
        </p:spPr>
        <p:txBody>
          <a:bodyPr wrap="square">
            <a:spAutoFit/>
          </a:bodyPr>
          <a:lstStyle>
            <a:lvl1pPr>
              <a:defRPr sz="3000">
                <a:solidFill>
                  <a:srgbClr val="9138B0"/>
                </a:solidFill>
              </a:defRPr>
            </a:lvl1pPr>
          </a:lstStyle>
          <a:p>
            <a:r>
              <a:rPr lang="en-US"/>
              <a:t>Master title style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8" y="1342800"/>
            <a:ext cx="5376541"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8" y="1889393"/>
            <a:ext cx="5376541"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ext Placeholder 2">
            <a:extLst>
              <a:ext uri="{FF2B5EF4-FFF2-40B4-BE49-F238E27FC236}">
                <a16:creationId xmlns:a16="http://schemas.microsoft.com/office/drawing/2014/main" id="{3EF65674-3A9F-BC33-6C30-7F2C363F4B17}"/>
              </a:ext>
            </a:extLst>
          </p:cNvPr>
          <p:cNvSpPr>
            <a:spLocks noGrp="1"/>
          </p:cNvSpPr>
          <p:nvPr>
            <p:ph type="body" idx="11" hasCustomPrompt="1"/>
          </p:nvPr>
        </p:nvSpPr>
        <p:spPr>
          <a:xfrm>
            <a:off x="302400" y="679057"/>
            <a:ext cx="5376541"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2966262597"/>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56969A2-01D6-BF87-4CA7-91D6CECACC0E}"/>
              </a:ext>
            </a:extLst>
          </p:cNvPr>
          <p:cNvSpPr>
            <a:spLocks noGrp="1"/>
          </p:cNvSpPr>
          <p:nvPr>
            <p:ph type="title" hasCustomPrompt="1"/>
          </p:nvPr>
        </p:nvSpPr>
        <p:spPr>
          <a:xfrm>
            <a:off x="302400" y="302400"/>
            <a:ext cx="3092733" cy="837024"/>
          </a:xfrm>
        </p:spPr>
        <p:txBody>
          <a:bodyPr wrap="square">
            <a:spAutoFit/>
          </a:bodyPr>
          <a:lstStyle>
            <a:lvl1pPr>
              <a:defRPr sz="3000">
                <a:solidFill>
                  <a:srgbClr val="9138B0"/>
                </a:solidFill>
              </a:defRPr>
            </a:lvl1pPr>
          </a:lstStyle>
          <a:p>
            <a:r>
              <a:rPr lang="en-US"/>
              <a:t>Master title style</a:t>
            </a:r>
            <a:endParaRPr lang="en-GB"/>
          </a:p>
        </p:txBody>
      </p:sp>
      <p:sp>
        <p:nvSpPr>
          <p:cNvPr id="3" name="Text Placeholder 2">
            <a:extLst>
              <a:ext uri="{FF2B5EF4-FFF2-40B4-BE49-F238E27FC236}">
                <a16:creationId xmlns:a16="http://schemas.microsoft.com/office/drawing/2014/main" id="{38FC018C-CCFE-E454-269A-5776017737FB}"/>
              </a:ext>
            </a:extLst>
          </p:cNvPr>
          <p:cNvSpPr>
            <a:spLocks noGrp="1"/>
          </p:cNvSpPr>
          <p:nvPr>
            <p:ph type="body" idx="24" hasCustomPrompt="1"/>
          </p:nvPr>
        </p:nvSpPr>
        <p:spPr>
          <a:xfrm>
            <a:off x="302400" y="679057"/>
            <a:ext cx="3091131"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8" y="1342800"/>
            <a:ext cx="3092733"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797803"/>
            <a:ext cx="3092733"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160053861"/>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Slide Number Placeholder 7">
            <a:extLst>
              <a:ext uri="{FF2B5EF4-FFF2-40B4-BE49-F238E27FC236}">
                <a16:creationId xmlns:a16="http://schemas.microsoft.com/office/drawing/2014/main" id="{3DEC9ED1-295E-8AB7-5C53-6AB3B3B8C1D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2" name="Text Placeholder 2">
            <a:extLst>
              <a:ext uri="{FF2B5EF4-FFF2-40B4-BE49-F238E27FC236}">
                <a16:creationId xmlns:a16="http://schemas.microsoft.com/office/drawing/2014/main" id="{C71CD802-80AA-5D67-E015-56F7650A2B27}"/>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itle 1">
            <a:extLst>
              <a:ext uri="{FF2B5EF4-FFF2-40B4-BE49-F238E27FC236}">
                <a16:creationId xmlns:a16="http://schemas.microsoft.com/office/drawing/2014/main" id="{09285B61-74FF-B244-50EE-DEAC593C3FFA}"/>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631074941"/>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9138B0"/>
        </a:solidFill>
        <a:effectLst/>
      </p:bgPr>
    </p:b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3BB10FDD-73C6-A76A-C679-F36F7BC67553}"/>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FC152118-75E3-F834-2725-8FF789094449}"/>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A8E995A2-EF2C-6BA1-62B7-4E942398C2F8}"/>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290FD75-A089-3204-1609-1A4ABC2963B4}"/>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Title 1">
            <a:extLst>
              <a:ext uri="{FF2B5EF4-FFF2-40B4-BE49-F238E27FC236}">
                <a16:creationId xmlns:a16="http://schemas.microsoft.com/office/drawing/2014/main" id="{F8858DE6-C368-4E1E-F811-38BC3F72B215}"/>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571297988"/>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63435" y="2602636"/>
            <a:ext cx="7265130" cy="784830"/>
          </a:xfrm>
          <a:prstGeom prst="rect">
            <a:avLst/>
          </a:prstGeom>
          <a:noFill/>
        </p:spPr>
        <p:txBody>
          <a:bodyPr wrap="none" rtlCol="0">
            <a:spAutoFit/>
          </a:bodyPr>
          <a:lstStyle/>
          <a:p>
            <a:pPr marL="0" indent="0" algn="ctr">
              <a:tabLst>
                <a:tab pos="2844800" algn="l"/>
              </a:tabLst>
            </a:pPr>
            <a:r>
              <a:rPr lang="en-GB" sz="4500">
                <a:solidFill>
                  <a:schemeClr val="bg1"/>
                </a:solidFill>
                <a:latin typeface="+mj-lt"/>
              </a:rPr>
              <a:t>We bring progress to life</a:t>
            </a:r>
            <a:r>
              <a:rPr lang="en-GB" sz="4500" b="0">
                <a:solidFill>
                  <a:schemeClr val="bg1"/>
                </a:solidFill>
                <a:latin typeface="+mn-lt"/>
              </a:rPr>
              <a:t>.</a:t>
            </a:r>
            <a:r>
              <a:rPr lang="en-GB" sz="4500">
                <a:solidFill>
                  <a:schemeClr val="bg1"/>
                </a:solidFill>
                <a:latin typeface="+mj-lt"/>
              </a:rPr>
              <a:t> </a:t>
            </a:r>
          </a:p>
        </p:txBody>
      </p:sp>
    </p:spTree>
    <p:extLst>
      <p:ext uri="{BB962C8B-B14F-4D97-AF65-F5344CB8AC3E}">
        <p14:creationId xmlns:p14="http://schemas.microsoft.com/office/powerpoint/2010/main" val="2594932437"/>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10929854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3622509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3702048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hasCustomPrompt="1"/>
          </p:nvPr>
        </p:nvSpPr>
        <p:spPr>
          <a:xfrm>
            <a:off x="302400" y="302400"/>
            <a:ext cx="11591925" cy="421526"/>
          </a:xfrm>
        </p:spPr>
        <p:txBody>
          <a:bodyPr>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3058165734"/>
      </p:ext>
    </p:extLst>
  </p:cSld>
  <p:clrMapOvr>
    <a:masterClrMapping/>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hasCustomPrompt="1"/>
          </p:nvPr>
        </p:nvSpPr>
        <p:spPr>
          <a:xfrm>
            <a:off x="302400" y="302400"/>
            <a:ext cx="11591925" cy="421526"/>
          </a:xfrm>
        </p:spPr>
        <p:txBody>
          <a:bodyPr>
            <a:spAutoFit/>
          </a:bodyPr>
          <a:lstStyle>
            <a:lvl1pPr>
              <a:defRPr sz="3000">
                <a:solidFill>
                  <a:srgbClr val="9138B0"/>
                </a:solidFill>
              </a:defRPr>
            </a:lvl1pPr>
          </a:lstStyle>
          <a:p>
            <a:r>
              <a:rPr lang="en-US"/>
              <a:t>Master title style</a:t>
            </a:r>
            <a:endParaRPr lang="en-GB"/>
          </a:p>
        </p:txBody>
      </p:sp>
    </p:spTree>
    <p:extLst>
      <p:ext uri="{BB962C8B-B14F-4D97-AF65-F5344CB8AC3E}">
        <p14:creationId xmlns:p14="http://schemas.microsoft.com/office/powerpoint/2010/main" val="2778006010"/>
      </p:ext>
    </p:extLst>
  </p:cSld>
  <p:clrMapOvr>
    <a:masterClrMapping/>
  </p:clrMapOvr>
  <p:transition spd="slow">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B5D3C7D-B037-75E2-A757-4DE0FD89A427}"/>
              </a:ext>
            </a:extLst>
          </p:cNvPr>
          <p:cNvSpPr>
            <a:spLocks noGrp="1"/>
          </p:cNvSpPr>
          <p:nvPr>
            <p:ph type="title" hasCustomPrompt="1"/>
          </p:nvPr>
        </p:nvSpPr>
        <p:spPr>
          <a:xfrm>
            <a:off x="302400" y="302400"/>
            <a:ext cx="5378733" cy="421526"/>
          </a:xfrm>
        </p:spPr>
        <p:txBody>
          <a:bodyPr wrap="square">
            <a:spAutoFit/>
          </a:bodyPr>
          <a:lstStyle>
            <a:lvl1pPr>
              <a:defRPr sz="3000">
                <a:solidFill>
                  <a:srgbClr val="9138B0"/>
                </a:solidFill>
              </a:defRPr>
            </a:lvl1pPr>
          </a:lstStyle>
          <a:p>
            <a:r>
              <a:rPr lang="en-US"/>
              <a:t>Master title style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8" y="1342800"/>
            <a:ext cx="5376541"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8" y="1889393"/>
            <a:ext cx="5376541"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ext Placeholder 2">
            <a:extLst>
              <a:ext uri="{FF2B5EF4-FFF2-40B4-BE49-F238E27FC236}">
                <a16:creationId xmlns:a16="http://schemas.microsoft.com/office/drawing/2014/main" id="{3EF65674-3A9F-BC33-6C30-7F2C363F4B17}"/>
              </a:ext>
            </a:extLst>
          </p:cNvPr>
          <p:cNvSpPr>
            <a:spLocks noGrp="1"/>
          </p:cNvSpPr>
          <p:nvPr>
            <p:ph type="body" idx="11" hasCustomPrompt="1"/>
          </p:nvPr>
        </p:nvSpPr>
        <p:spPr>
          <a:xfrm>
            <a:off x="302400" y="679057"/>
            <a:ext cx="5376541"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4281794024"/>
      </p:ext>
    </p:extLst>
  </p:cSld>
  <p:clrMapOvr>
    <a:masterClrMapping/>
  </p:clrMapOvr>
  <p:transition spd="slow">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117791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226789FD-8049-464F-AD1A-ABD7CE122801}"/>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dsm-firmenich group.</a:t>
            </a:r>
          </a:p>
        </p:txBody>
      </p:sp>
    </p:spTree>
    <p:extLst>
      <p:ext uri="{BB962C8B-B14F-4D97-AF65-F5344CB8AC3E}">
        <p14:creationId xmlns:p14="http://schemas.microsoft.com/office/powerpoint/2010/main" val="38659922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theme" Target="../theme/theme3.xml"/><Relationship Id="rId7" Type="http://schemas.openxmlformats.org/officeDocument/2006/relationships/image" Target="../media/image5.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tags" Target="../tags/tag4.xml"/></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6.svg"/><Relationship Id="rId2" Type="http://schemas.openxmlformats.org/officeDocument/2006/relationships/theme" Target="../theme/theme4.xml"/><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2.bin"/></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5.xml"/><Relationship Id="rId1"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311489A7-2F30-F395-71C3-2845E2AD696C}"/>
              </a:ext>
            </a:extLst>
          </p:cNvPr>
          <p:cNvGraphicFramePr>
            <a:graphicFrameLocks noChangeAspect="1"/>
          </p:cNvGraphicFramePr>
          <p:nvPr userDrawn="1">
            <p:custDataLst>
              <p:tags r:id="rId15"/>
            </p:custDataLst>
            <p:extLst>
              <p:ext uri="{D42A27DB-BD31-4B8C-83A1-F6EECF244321}">
                <p14:modId xmlns:p14="http://schemas.microsoft.com/office/powerpoint/2010/main" val="21421517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395" imgH="394" progId="TCLayout.ActiveDocument.1">
                  <p:embed/>
                </p:oleObj>
              </mc:Choice>
              <mc:Fallback>
                <p:oleObj name="think-cell Slide" r:id="rId16" imgW="395" imgH="394" progId="TCLayout.ActiveDocument.1">
                  <p:embed/>
                  <p:pic>
                    <p:nvPicPr>
                      <p:cNvPr id="5" name="think-cell data - do not delete" hidden="1">
                        <a:extLst>
                          <a:ext uri="{FF2B5EF4-FFF2-40B4-BE49-F238E27FC236}">
                            <a16:creationId xmlns:a16="http://schemas.microsoft.com/office/drawing/2014/main" id="{311489A7-2F30-F395-71C3-2845E2AD696C}"/>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422679236"/>
      </p:ext>
    </p:extLst>
  </p:cSld>
  <p:clrMap bg1="lt1" tx1="dk1" bg2="lt2" tx2="dk2" accent1="accent1" accent2="accent2" accent3="accent3" accent4="accent4" accent5="accent5" accent6="accent6" hlink="hlink" folHlink="folHlink"/>
  <p:sldLayoutIdLst>
    <p:sldLayoutId id="2147484810" r:id="rId1"/>
    <p:sldLayoutId id="2147484811" r:id="rId2"/>
    <p:sldLayoutId id="2147484813" r:id="rId3"/>
    <p:sldLayoutId id="2147484814" r:id="rId4"/>
    <p:sldLayoutId id="2147484815" r:id="rId5"/>
    <p:sldLayoutId id="2147484816" r:id="rId6"/>
    <p:sldLayoutId id="2147484817" r:id="rId7"/>
    <p:sldLayoutId id="2147484818" r:id="rId8"/>
    <p:sldLayoutId id="2147484819" r:id="rId9"/>
    <p:sldLayoutId id="2147484820" r:id="rId10"/>
    <p:sldLayoutId id="2147484821" r:id="rId11"/>
    <p:sldLayoutId id="2147484822" r:id="rId12"/>
    <p:sldLayoutId id="2147485531" r:id="rId13"/>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66B1F57-23AE-393A-02C2-E2F2B44EAC69}"/>
              </a:ext>
            </a:extLst>
          </p:cNvPr>
          <p:cNvGraphicFramePr>
            <a:graphicFrameLocks noChangeAspect="1"/>
          </p:cNvGraphicFramePr>
          <p:nvPr userDrawn="1">
            <p:custDataLst>
              <p:tags r:id="rId4"/>
            </p:custDataLst>
            <p:extLst>
              <p:ext uri="{D42A27DB-BD31-4B8C-83A1-F6EECF244321}">
                <p14:modId xmlns:p14="http://schemas.microsoft.com/office/powerpoint/2010/main" val="25390819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2" name="think-cell data - do not delete" hidden="1">
                        <a:extLst>
                          <a:ext uri="{FF2B5EF4-FFF2-40B4-BE49-F238E27FC236}">
                            <a16:creationId xmlns:a16="http://schemas.microsoft.com/office/drawing/2014/main" id="{766B1F57-23AE-393A-02C2-E2F2B44EAC6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3981303674"/>
      </p:ext>
    </p:extLst>
  </p:cSld>
  <p:clrMap bg1="lt1" tx1="dk1" bg2="dk2" tx2="lt2" accent1="accent1" accent2="accent2" accent3="accent3" accent4="accent4" accent5="accent5" accent6="accent6" hlink="hlink" folHlink="folHlink"/>
  <p:sldLayoutIdLst>
    <p:sldLayoutId id="2147484826" r:id="rId1"/>
    <p:sldLayoutId id="214748553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CDA4642-0BF0-2596-8E1A-84AE3E6A129D}"/>
              </a:ext>
            </a:extLst>
          </p:cNvPr>
          <p:cNvGraphicFramePr>
            <a:graphicFrameLocks noChangeAspect="1"/>
          </p:cNvGraphicFramePr>
          <p:nvPr userDrawn="1">
            <p:custDataLst>
              <p:tags r:id="rId4"/>
            </p:custDataLst>
            <p:extLst>
              <p:ext uri="{D42A27DB-BD31-4B8C-83A1-F6EECF244321}">
                <p14:modId xmlns:p14="http://schemas.microsoft.com/office/powerpoint/2010/main" val="27745688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7" name="think-cell data - do not delete" hidden="1">
                        <a:extLst>
                          <a:ext uri="{FF2B5EF4-FFF2-40B4-BE49-F238E27FC236}">
                            <a16:creationId xmlns:a16="http://schemas.microsoft.com/office/drawing/2014/main" id="{9CDA4642-0BF0-2596-8E1A-84AE3E6A129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4" name="Picture 6">
            <a:extLst>
              <a:ext uri="{FF2B5EF4-FFF2-40B4-BE49-F238E27FC236}">
                <a16:creationId xmlns:a16="http://schemas.microsoft.com/office/drawing/2014/main" id="{07FD697A-CC4F-59F6-CDFB-9249F65C61F0}"/>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711335425"/>
      </p:ext>
    </p:extLst>
  </p:cSld>
  <p:clrMap bg1="lt1" tx1="dk1" bg2="lt2" tx2="dk2" accent1="accent1" accent2="accent2" accent3="accent3" accent4="accent4" accent5="accent5" accent6="accent6" hlink="hlink" folHlink="folHlink"/>
  <p:sldLayoutIdLst>
    <p:sldLayoutId id="2147484905" r:id="rId1"/>
    <p:sldLayoutId id="2147484906" r:id="rId2"/>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B47259EB-39EE-2B37-43E7-8093A27BD917}"/>
              </a:ext>
            </a:extLst>
          </p:cNvPr>
          <p:cNvGraphicFramePr>
            <a:graphicFrameLocks noChangeAspect="1"/>
          </p:cNvGraphicFramePr>
          <p:nvPr userDrawn="1">
            <p:custDataLst>
              <p:tags r:id="rId3"/>
            </p:custDataLst>
            <p:extLst>
              <p:ext uri="{D42A27DB-BD31-4B8C-83A1-F6EECF244321}">
                <p14:modId xmlns:p14="http://schemas.microsoft.com/office/powerpoint/2010/main" val="34389914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8" name="think-cell data - do not delete" hidden="1">
                        <a:extLst>
                          <a:ext uri="{FF2B5EF4-FFF2-40B4-BE49-F238E27FC236}">
                            <a16:creationId xmlns:a16="http://schemas.microsoft.com/office/drawing/2014/main" id="{B47259EB-39EE-2B37-43E7-8093A27BD91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4" name="Picture 6">
            <a:extLst>
              <a:ext uri="{FF2B5EF4-FFF2-40B4-BE49-F238E27FC236}">
                <a16:creationId xmlns:a16="http://schemas.microsoft.com/office/drawing/2014/main" id="{07FD697A-CC4F-59F6-CDFB-9249F65C61F0}"/>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9532948" y="6208276"/>
            <a:ext cx="2510023" cy="485060"/>
          </a:xfrm>
          <a:prstGeom prst="rect">
            <a:avLst/>
          </a:prstGeom>
        </p:spPr>
      </p:pic>
      <p:sp>
        <p:nvSpPr>
          <p:cNvPr id="7" name="TextBox 6">
            <a:extLst>
              <a:ext uri="{FF2B5EF4-FFF2-40B4-BE49-F238E27FC236}">
                <a16:creationId xmlns:a16="http://schemas.microsoft.com/office/drawing/2014/main" id="{9CB3157F-819E-270D-22C4-D36C6B42CC43}"/>
              </a:ext>
            </a:extLst>
          </p:cNvPr>
          <p:cNvSpPr txBox="1"/>
          <p:nvPr userDrawn="1">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2271753391"/>
      </p:ext>
    </p:extLst>
  </p:cSld>
  <p:clrMap bg1="lt1" tx1="dk1" bg2="lt2" tx2="dk2" accent1="accent1" accent2="accent2" accent3="accent3" accent4="accent4" accent5="accent5" accent6="accent6" hlink="hlink" folHlink="folHlink"/>
  <p:sldLayoutIdLst>
    <p:sldLayoutId id="2147485002" r:id="rId1"/>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5AB4CF8-E204-44F1-8FC6-9604A88AC8E2}"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3325953120"/>
      </p:ext>
    </p:extLst>
  </p:cSld>
  <p:clrMap bg1="lt1" tx1="dk1" bg2="lt2" tx2="dk2" accent1="accent1" accent2="accent2" accent3="accent3" accent4="accent4" accent5="accent5" accent6="accent6" hlink="hlink" folHlink="folHlink"/>
  <p:sldLayoutIdLst>
    <p:sldLayoutId id="2147485413" r:id="rId1"/>
  </p:sldLayoutIdLst>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5745097"/>
      </p:ext>
    </p:extLst>
  </p:cSld>
  <p:clrMap bg1="lt1" tx1="dk1" bg2="lt2" tx2="dk2" accent1="accent1" accent2="accent2" accent3="accent3" accent4="accent4" accent5="accent5" accent6="accent6" hlink="hlink" folHlink="folHlink"/>
  <p:sldLayoutIdLst>
    <p:sldLayoutId id="2147485530"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3.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24.sv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microsoft.com/office/2007/relationships/hdphoto" Target="../media/hdphoto1.wdp"/><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4" name="Imagem 3" descr="Uma imagem contendo par, vestindo, segurando&#10;&#10;Descrição gerada automaticamente">
            <a:extLst>
              <a:ext uri="{FF2B5EF4-FFF2-40B4-BE49-F238E27FC236}">
                <a16:creationId xmlns:a16="http://schemas.microsoft.com/office/drawing/2014/main" id="{A580F8A5-C0E9-6EF7-EAC3-72EAE7F720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 y="0"/>
            <a:ext cx="12189533" cy="6859388"/>
          </a:xfrm>
          <a:prstGeom prst="rect">
            <a:avLst/>
          </a:prstGeom>
        </p:spPr>
      </p:pic>
      <p:sp>
        <p:nvSpPr>
          <p:cNvPr id="2" name="CaixaDeTexto 1">
            <a:extLst>
              <a:ext uri="{FF2B5EF4-FFF2-40B4-BE49-F238E27FC236}">
                <a16:creationId xmlns:a16="http://schemas.microsoft.com/office/drawing/2014/main" id="{1343805A-D1D0-AA40-06D8-687F5D304CD7}"/>
              </a:ext>
            </a:extLst>
          </p:cNvPr>
          <p:cNvSpPr txBox="1"/>
          <p:nvPr/>
        </p:nvSpPr>
        <p:spPr>
          <a:xfrm>
            <a:off x="7737697" y="2875001"/>
            <a:ext cx="2945393" cy="10770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133" b="0" i="0" u="none" strike="noStrike" kern="1200" cap="none" spc="0" normalizeH="0" baseline="0">
                <a:ln>
                  <a:noFill/>
                </a:ln>
                <a:solidFill>
                  <a:srgbClr val="392C27"/>
                </a:solidFill>
                <a:effectLst/>
                <a:uLnTx/>
                <a:uFillTx/>
                <a:latin typeface="DM Sans 14pt" pitchFamily="2" charset="77"/>
                <a:ea typeface="+mn-ea"/>
                <a:cs typeface="+mn-cs"/>
              </a:rPr>
              <a:t>Feel the pleasure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133" b="0" i="0" u="none" strike="noStrike" kern="1200" cap="none" spc="0" normalizeH="0" baseline="0" dirty="0">
                <a:ln>
                  <a:noFill/>
                </a:ln>
                <a:solidFill>
                  <a:srgbClr val="392C27"/>
                </a:solidFill>
                <a:effectLst/>
                <a:uLnTx/>
                <a:uFillTx/>
                <a:latin typeface="DM Sans 14pt" pitchFamily="2" charset="77"/>
                <a:ea typeface="+mn-ea"/>
                <a:cs typeface="+mn-cs"/>
              </a:rPr>
              <a:t>of unique care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133" b="0" i="0" u="none" strike="noStrike" kern="1200" cap="none" spc="0" normalizeH="0" baseline="0" dirty="0">
                <a:ln>
                  <a:noFill/>
                </a:ln>
                <a:solidFill>
                  <a:srgbClr val="392C27"/>
                </a:solidFill>
                <a:effectLst/>
                <a:uLnTx/>
                <a:uFillTx/>
                <a:latin typeface="DM Sans 14pt" pitchFamily="2" charset="77"/>
                <a:ea typeface="+mn-ea"/>
                <a:cs typeface="+mn-cs"/>
              </a:rPr>
              <a:t>for textured hair.</a:t>
            </a:r>
          </a:p>
        </p:txBody>
      </p:sp>
      <p:pic>
        <p:nvPicPr>
          <p:cNvPr id="3" name="Imagem 3" descr="Ícone&#10;&#10;Descrição gerada automaticamente">
            <a:extLst>
              <a:ext uri="{FF2B5EF4-FFF2-40B4-BE49-F238E27FC236}">
                <a16:creationId xmlns:a16="http://schemas.microsoft.com/office/drawing/2014/main" id="{2417C9A4-7144-CE64-8B8D-9C338BF79DFF}"/>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162800" y="622193"/>
            <a:ext cx="5029200" cy="1680722"/>
          </a:xfrm>
          <a:prstGeom prst="rect">
            <a:avLst/>
          </a:prstGeom>
        </p:spPr>
      </p:pic>
      <p:sp>
        <p:nvSpPr>
          <p:cNvPr id="5" name="TextBox 4">
            <a:extLst>
              <a:ext uri="{FF2B5EF4-FFF2-40B4-BE49-F238E27FC236}">
                <a16:creationId xmlns:a16="http://schemas.microsoft.com/office/drawing/2014/main" id="{5BD40D88-4D34-50B4-3CFC-C6BE80A50C0E}"/>
              </a:ext>
            </a:extLst>
          </p:cNvPr>
          <p:cNvSpPr txBox="1"/>
          <p:nvPr/>
        </p:nvSpPr>
        <p:spPr>
          <a:xfrm>
            <a:off x="3799668" y="6350130"/>
            <a:ext cx="3850865" cy="420564"/>
          </a:xfrm>
          <a:prstGeom prst="rect">
            <a:avLst/>
          </a:prstGeom>
          <a:noFill/>
        </p:spPr>
        <p:txBody>
          <a:bodyPr wrap="square" rtlCol="0">
            <a:spAutoFit/>
          </a:bodyPr>
          <a:lstStyle/>
          <a:p>
            <a:r>
              <a:rPr lang="en-US" sz="2133" dirty="0">
                <a:solidFill>
                  <a:srgbClr val="000000"/>
                </a:solidFill>
                <a:latin typeface="DM Sans 14pt" pitchFamily="2" charset="77"/>
              </a:rPr>
              <a:t>March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4" name="Imagem 13" descr="Pessoas posando para foto&#10;&#10;Descrição gerada automaticamente">
            <a:extLst>
              <a:ext uri="{FF2B5EF4-FFF2-40B4-BE49-F238E27FC236}">
                <a16:creationId xmlns:a16="http://schemas.microsoft.com/office/drawing/2014/main" id="{646A0AEF-4440-7E44-0AF3-AEE9666DA98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3874869B-5EB9-EE1E-2C0D-AC688B89C09F}"/>
              </a:ext>
            </a:extLst>
          </p:cNvPr>
          <p:cNvSpPr/>
          <p:nvPr/>
        </p:nvSpPr>
        <p:spPr>
          <a:xfrm>
            <a:off x="410424" y="388963"/>
            <a:ext cx="3312490" cy="598294"/>
          </a:xfrm>
          <a:prstGeom prst="rect">
            <a:avLst/>
          </a:prstGeom>
          <a:solidFill>
            <a:srgbClr val="EBC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FFFFFF"/>
              </a:solidFill>
              <a:effectLst/>
              <a:uLnTx/>
              <a:uFillTx/>
              <a:latin typeface="Arial"/>
              <a:ea typeface="+mn-ea"/>
              <a:cs typeface="+mn-cs"/>
            </a:endParaRPr>
          </a:p>
        </p:txBody>
      </p:sp>
      <p:sp>
        <p:nvSpPr>
          <p:cNvPr id="2" name="CaixaDeTexto 1">
            <a:extLst>
              <a:ext uri="{FF2B5EF4-FFF2-40B4-BE49-F238E27FC236}">
                <a16:creationId xmlns:a16="http://schemas.microsoft.com/office/drawing/2014/main" id="{4522FA5B-DBA5-B70F-C61B-EAD0312A4B46}"/>
              </a:ext>
            </a:extLst>
          </p:cNvPr>
          <p:cNvSpPr txBox="1"/>
          <p:nvPr/>
        </p:nvSpPr>
        <p:spPr>
          <a:xfrm>
            <a:off x="410424" y="590446"/>
            <a:ext cx="364552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a:ln>
                  <a:noFill/>
                </a:ln>
                <a:solidFill>
                  <a:srgbClr val="4D3C35"/>
                </a:solidFill>
                <a:effectLst/>
                <a:uLnTx/>
                <a:uFillTx/>
                <a:latin typeface="Lora Medium" pitchFamily="2" charset="0"/>
              </a:rPr>
              <a:t>The Texture Gap</a:t>
            </a:r>
            <a:r>
              <a:rPr kumimoji="0" lang="en-US" sz="2400" b="0" i="0" u="none" strike="noStrike" kern="1200" cap="none" spc="0" normalizeH="0" baseline="0">
                <a:ln>
                  <a:noFill/>
                </a:ln>
                <a:solidFill>
                  <a:srgbClr val="EBCFAF"/>
                </a:solidFill>
                <a:effectLst/>
                <a:uLnTx/>
                <a:uFillTx/>
                <a:latin typeface="Lora Medium" pitchFamily="2" charset="0"/>
              </a:rPr>
              <a:t>.</a:t>
            </a:r>
          </a:p>
        </p:txBody>
      </p:sp>
      <p:sp>
        <p:nvSpPr>
          <p:cNvPr id="4" name="CaixaDeTexto 3">
            <a:extLst>
              <a:ext uri="{FF2B5EF4-FFF2-40B4-BE49-F238E27FC236}">
                <a16:creationId xmlns:a16="http://schemas.microsoft.com/office/drawing/2014/main" id="{3A74B234-D728-5017-3BDE-CC4455463401}"/>
              </a:ext>
            </a:extLst>
          </p:cNvPr>
          <p:cNvSpPr txBox="1"/>
          <p:nvPr/>
        </p:nvSpPr>
        <p:spPr>
          <a:xfrm>
            <a:off x="946068" y="1788276"/>
            <a:ext cx="3842398"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a:ln>
                  <a:noFill/>
                </a:ln>
                <a:solidFill>
                  <a:srgbClr val="8041A1"/>
                </a:solidFill>
                <a:effectLst/>
                <a:uLnTx/>
                <a:uFillTx/>
                <a:latin typeface="DM Sans 14pt" pitchFamily="2" charset="77"/>
                <a:ea typeface="+mn-ea"/>
                <a:cs typeface="+mn-cs"/>
              </a:rPr>
              <a:t>Complex</a:t>
            </a:r>
            <a:r>
              <a:rPr kumimoji="0" lang="en-US" sz="1800" b="0" i="0" u="none" strike="noStrike" kern="1200" cap="none" spc="0" normalizeH="0" baseline="0">
                <a:ln>
                  <a:noFill/>
                </a:ln>
                <a:solidFill>
                  <a:srgbClr val="8041A1"/>
                </a:solidFill>
                <a:effectLst/>
                <a:uLnTx/>
                <a:uFillTx/>
                <a:latin typeface="DM Sans 14pt" pitchFamily="2" charset="77"/>
                <a:ea typeface="+mn-ea"/>
                <a:cs typeface="+mn-cs"/>
              </a:rPr>
              <a:t> </a:t>
            </a:r>
            <a:r>
              <a:rPr kumimoji="0" lang="en-US" sz="1800" b="1" i="0" u="none" strike="noStrike" kern="1200" cap="none" spc="0" normalizeH="0" baseline="0">
                <a:ln>
                  <a:noFill/>
                </a:ln>
                <a:solidFill>
                  <a:srgbClr val="8041A1"/>
                </a:solidFill>
                <a:effectLst/>
                <a:uLnTx/>
                <a:uFillTx/>
                <a:latin typeface="DM Sans 14pt" pitchFamily="2" charset="77"/>
                <a:ea typeface="+mn-ea"/>
                <a:cs typeface="+mn-cs"/>
              </a:rPr>
              <a:t>and long hair care routine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LOC</a:t>
            </a:r>
            <a:r>
              <a:rPr kumimoji="0" lang="en-US" sz="1400" b="0" i="0" u="none" strike="noStrike" kern="1200" cap="none" spc="0" normalizeH="0" baseline="30000">
                <a:ln>
                  <a:noFill/>
                </a:ln>
                <a:solidFill>
                  <a:srgbClr val="4D3C35"/>
                </a:solidFill>
                <a:effectLst/>
                <a:uLnTx/>
                <a:uFillTx/>
                <a:latin typeface="DM Sans 14pt"/>
                <a:ea typeface="+mn-ea"/>
                <a:cs typeface="+mn-cs"/>
              </a:rPr>
              <a:t>1</a:t>
            </a:r>
            <a:r>
              <a:rPr kumimoji="0" lang="en-US" sz="1400" b="0" i="0" u="none" strike="noStrike" kern="1200" cap="none" spc="0" normalizeH="0" baseline="0">
                <a:ln>
                  <a:noFill/>
                </a:ln>
                <a:solidFill>
                  <a:srgbClr val="4D3C35"/>
                </a:solidFill>
                <a:effectLst/>
                <a:uLnTx/>
                <a:uFillTx/>
                <a:latin typeface="DM Sans 14pt"/>
                <a:ea typeface="+mn-ea"/>
                <a:cs typeface="+mn-cs"/>
              </a:rPr>
              <a:t> method | up to &gt;3h</a:t>
            </a:r>
            <a:r>
              <a:rPr kumimoji="0" lang="en-US" sz="1400" b="0" i="0" u="none" strike="noStrike" kern="1200" cap="none" spc="0" normalizeH="0" baseline="30000">
                <a:ln>
                  <a:noFill/>
                </a:ln>
                <a:solidFill>
                  <a:srgbClr val="4D3C35"/>
                </a:solidFill>
                <a:effectLst/>
                <a:uLnTx/>
                <a:uFillTx/>
                <a:latin typeface="DM Sans 14pt"/>
                <a:ea typeface="+mn-ea"/>
                <a:cs typeface="+mn-cs"/>
              </a:rPr>
              <a:t>2</a:t>
            </a:r>
            <a:endParaRPr kumimoji="0" lang="en-US" sz="1400" b="0" i="0" u="none" strike="noStrike" kern="1200" cap="none" spc="0" normalizeH="0" baseline="0">
              <a:ln>
                <a:noFill/>
              </a:ln>
              <a:solidFill>
                <a:srgbClr val="4D3C35"/>
              </a:solidFill>
              <a:effectLst/>
              <a:uLnTx/>
              <a:uFillTx/>
              <a:latin typeface="DM Sans 14p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a:ln>
                <a:noFill/>
              </a:ln>
              <a:solidFill>
                <a:srgbClr val="8041A1"/>
              </a:solidFill>
              <a:effectLst/>
              <a:uLnTx/>
              <a:uFillTx/>
              <a:latin typeface="DM Sans 14pt" pitchFamily="2" charset="77"/>
              <a:ea typeface="+mn-ea"/>
              <a:cs typeface="+mn-cs"/>
            </a:endParaRPr>
          </a:p>
        </p:txBody>
      </p:sp>
      <p:sp>
        <p:nvSpPr>
          <p:cNvPr id="5" name="CaixaDeTexto 4">
            <a:extLst>
              <a:ext uri="{FF2B5EF4-FFF2-40B4-BE49-F238E27FC236}">
                <a16:creationId xmlns:a16="http://schemas.microsoft.com/office/drawing/2014/main" id="{0ED79DC8-39C9-114B-305C-A273F1C06FC4}"/>
              </a:ext>
            </a:extLst>
          </p:cNvPr>
          <p:cNvSpPr txBox="1"/>
          <p:nvPr/>
        </p:nvSpPr>
        <p:spPr>
          <a:xfrm>
            <a:off x="946068" y="2843828"/>
            <a:ext cx="3842398"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a:ln>
                  <a:noFill/>
                </a:ln>
                <a:solidFill>
                  <a:srgbClr val="8041A1"/>
                </a:solidFill>
                <a:effectLst/>
                <a:uLnTx/>
                <a:uFillTx/>
                <a:latin typeface="DM Sans 14pt" pitchFamily="2" charset="77"/>
                <a:ea typeface="+mn-ea"/>
                <a:cs typeface="+mn-cs"/>
              </a:rPr>
              <a:t>Demanding hair type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Lower moisture content, tangled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and fragile hair, scalp concerns</a:t>
            </a:r>
          </a:p>
        </p:txBody>
      </p:sp>
      <p:sp>
        <p:nvSpPr>
          <p:cNvPr id="11" name="CaixaDeTexto 5">
            <a:extLst>
              <a:ext uri="{FF2B5EF4-FFF2-40B4-BE49-F238E27FC236}">
                <a16:creationId xmlns:a16="http://schemas.microsoft.com/office/drawing/2014/main" id="{96ED28FC-1DCA-5AAC-574A-E46902C5F357}"/>
              </a:ext>
            </a:extLst>
          </p:cNvPr>
          <p:cNvSpPr txBox="1"/>
          <p:nvPr/>
        </p:nvSpPr>
        <p:spPr>
          <a:xfrm>
            <a:off x="0" y="6302210"/>
            <a:ext cx="990665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a:ln>
                  <a:noFill/>
                </a:ln>
                <a:solidFill>
                  <a:srgbClr val="4D3C35"/>
                </a:solidFill>
                <a:effectLst/>
                <a:uLnTx/>
                <a:uFillTx/>
                <a:latin typeface="DM Sans 14pt" panose="020B0604020202020204"/>
              </a:rPr>
              <a:t>1. Liquid, oil, cream/conditioner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a:ln>
                  <a:noFill/>
                </a:ln>
                <a:solidFill>
                  <a:srgbClr val="4D3C35"/>
                </a:solidFill>
                <a:effectLst/>
                <a:uLnTx/>
                <a:uFillTx/>
                <a:latin typeface="DM Sans 14pt" panose="020B0604020202020204"/>
              </a:rPr>
              <a:t>2. Hair type routine – dsm-firmenich 2023 – Global survey 3 countries  - 1500 women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a:ln>
                  <a:noFill/>
                </a:ln>
                <a:solidFill>
                  <a:srgbClr val="4D3C35"/>
                </a:solidFill>
                <a:effectLst/>
                <a:uLnTx/>
                <a:uFillTx/>
                <a:latin typeface="DM Sans 14pt" panose="020B0604020202020204"/>
              </a:rPr>
              <a:t>3. Base: UK: 1,949 internet users aged 16+ Source: Lightspeed/Mintel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a:ln>
                  <a:noFill/>
                </a:ln>
                <a:solidFill>
                  <a:srgbClr val="4D3C35"/>
                </a:solidFill>
                <a:effectLst/>
                <a:uLnTx/>
                <a:uFillTx/>
                <a:latin typeface="DM Sans 14pt" panose="020B0604020202020204"/>
              </a:rPr>
              <a:t>4. Source: Kantar Profiles/Mintel, September 2022 / 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i="0" u="none" strike="noStrike" kern="1200" cap="none" spc="0" normalizeH="0" baseline="0">
                <a:ln>
                  <a:noFill/>
                </a:ln>
                <a:solidFill>
                  <a:srgbClr val="4D3C35"/>
                </a:solidFill>
                <a:effectLst/>
                <a:uLnTx/>
                <a:uFillTx/>
                <a:latin typeface="DM Sans 14pt" panose="020B0604020202020204"/>
              </a:rPr>
              <a:t>5. www.allthingshair.com/en-us/hairstyles-haircuts/hair-inequality-in-the-united-states/</a:t>
            </a:r>
          </a:p>
        </p:txBody>
      </p:sp>
      <p:pic>
        <p:nvPicPr>
          <p:cNvPr id="16" name="Imagem 9">
            <a:extLst>
              <a:ext uri="{FF2B5EF4-FFF2-40B4-BE49-F238E27FC236}">
                <a16:creationId xmlns:a16="http://schemas.microsoft.com/office/drawing/2014/main" id="{869A837B-8A88-AD76-F6F1-0DC3EADEDD66}"/>
              </a:ext>
            </a:extLst>
          </p:cNvPr>
          <p:cNvPicPr>
            <a:picLocks noChangeAspect="1"/>
          </p:cNvPicPr>
          <p:nvPr/>
        </p:nvPicPr>
        <p:blipFill>
          <a:blip r:embed="rId4"/>
          <a:stretch>
            <a:fillRect/>
          </a:stretch>
        </p:blipFill>
        <p:spPr>
          <a:xfrm>
            <a:off x="484497" y="1819770"/>
            <a:ext cx="388586" cy="388586"/>
          </a:xfrm>
          <a:prstGeom prst="rect">
            <a:avLst/>
          </a:prstGeom>
        </p:spPr>
      </p:pic>
      <p:pic>
        <p:nvPicPr>
          <p:cNvPr id="18" name="Imagem 11">
            <a:extLst>
              <a:ext uri="{FF2B5EF4-FFF2-40B4-BE49-F238E27FC236}">
                <a16:creationId xmlns:a16="http://schemas.microsoft.com/office/drawing/2014/main" id="{DC6247F6-B989-4FC8-D6DC-B2FFCAA56E13}"/>
              </a:ext>
            </a:extLst>
          </p:cNvPr>
          <p:cNvPicPr>
            <a:picLocks noChangeAspect="1"/>
          </p:cNvPicPr>
          <p:nvPr/>
        </p:nvPicPr>
        <p:blipFill>
          <a:blip r:embed="rId5"/>
          <a:stretch>
            <a:fillRect/>
          </a:stretch>
        </p:blipFill>
        <p:spPr>
          <a:xfrm>
            <a:off x="499324" y="2842305"/>
            <a:ext cx="388586" cy="388586"/>
          </a:xfrm>
          <a:prstGeom prst="rect">
            <a:avLst/>
          </a:prstGeom>
        </p:spPr>
      </p:pic>
      <p:pic>
        <p:nvPicPr>
          <p:cNvPr id="6" name="Imagem 2">
            <a:extLst>
              <a:ext uri="{FF2B5EF4-FFF2-40B4-BE49-F238E27FC236}">
                <a16:creationId xmlns:a16="http://schemas.microsoft.com/office/drawing/2014/main" id="{DDA012B7-B134-8DA8-A587-5CDDFEC1041C}"/>
              </a:ext>
            </a:extLst>
          </p:cNvPr>
          <p:cNvPicPr>
            <a:picLocks noChangeAspect="1"/>
          </p:cNvPicPr>
          <p:nvPr/>
        </p:nvPicPr>
        <p:blipFill>
          <a:blip r:embed="rId6"/>
          <a:stretch>
            <a:fillRect/>
          </a:stretch>
        </p:blipFill>
        <p:spPr>
          <a:xfrm>
            <a:off x="518786" y="3824041"/>
            <a:ext cx="366751" cy="366751"/>
          </a:xfrm>
          <a:prstGeom prst="rect">
            <a:avLst/>
          </a:prstGeom>
        </p:spPr>
      </p:pic>
      <p:sp>
        <p:nvSpPr>
          <p:cNvPr id="7" name="CaixaDeTexto 4">
            <a:extLst>
              <a:ext uri="{FF2B5EF4-FFF2-40B4-BE49-F238E27FC236}">
                <a16:creationId xmlns:a16="http://schemas.microsoft.com/office/drawing/2014/main" id="{52099C25-C7DD-8F7D-3FC7-942D7F21CE80}"/>
              </a:ext>
            </a:extLst>
          </p:cNvPr>
          <p:cNvSpPr txBox="1"/>
          <p:nvPr/>
        </p:nvSpPr>
        <p:spPr>
          <a:xfrm>
            <a:off x="946068" y="3785941"/>
            <a:ext cx="3473532" cy="22980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a:ln>
                  <a:noFill/>
                </a:ln>
                <a:solidFill>
                  <a:srgbClr val="8041A1"/>
                </a:solidFill>
                <a:effectLst/>
                <a:uLnTx/>
                <a:uFillTx/>
                <a:latin typeface="DM Sans 14pt" pitchFamily="2" charset="77"/>
                <a:ea typeface="+mn-ea"/>
                <a:cs typeface="+mn-cs"/>
              </a:rPr>
              <a:t>Limited dedicated offer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32% of UK consumers agree that there are not enough mainstream haircare brands for people with textured hair</a:t>
            </a:r>
            <a:r>
              <a:rPr kumimoji="0" lang="en-US" sz="1400" b="0" i="0" u="none" strike="noStrike" kern="1200" cap="none" spc="0" normalizeH="0" baseline="30000">
                <a:ln>
                  <a:noFill/>
                </a:ln>
                <a:solidFill>
                  <a:srgbClr val="4D3C35"/>
                </a:solidFill>
                <a:effectLst/>
                <a:uLnTx/>
                <a:uFillTx/>
                <a:latin typeface="DM Sans 14pt"/>
                <a:ea typeface="+mn-ea"/>
                <a:cs typeface="+mn-cs"/>
              </a:rPr>
              <a:t>3</a:t>
            </a:r>
            <a:endParaRPr kumimoji="0" lang="en-US" sz="1400" b="1" i="0" u="none" strike="noStrike" kern="1200" cap="none" spc="0" normalizeH="0" baseline="30000">
              <a:ln>
                <a:noFill/>
              </a:ln>
              <a:solidFill>
                <a:srgbClr val="4D3C35"/>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55% of US textured hair consumers seek natural/clean products</a:t>
            </a:r>
            <a:r>
              <a:rPr kumimoji="0" lang="en-US" sz="1400" b="0" i="0" u="none" strike="noStrike" kern="1200" cap="none" spc="0" normalizeH="0" baseline="30000">
                <a:ln>
                  <a:noFill/>
                </a:ln>
                <a:solidFill>
                  <a:srgbClr val="4D3C35"/>
                </a:solidFill>
                <a:effectLst/>
                <a:uLnTx/>
                <a:uFillTx/>
                <a:latin typeface="DM Sans 14pt"/>
                <a:ea typeface="+mn-ea"/>
                <a:cs typeface="+mn-cs"/>
              </a:rPr>
              <a:t>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a:ln>
                  <a:noFill/>
                </a:ln>
                <a:solidFill>
                  <a:srgbClr val="4D3C35"/>
                </a:solidFill>
                <a:effectLst/>
                <a:uLnTx/>
                <a:uFillTx/>
                <a:latin typeface="DM Sans 14pt"/>
                <a:ea typeface="+mn-ea"/>
                <a:cs typeface="+mn-cs"/>
              </a:rPr>
              <a:t>More likely to spend more money</a:t>
            </a:r>
            <a:r>
              <a:rPr kumimoji="0" lang="en-US" sz="1400" b="0" i="0" u="none" strike="noStrike" kern="1200" cap="none" spc="0" normalizeH="0" baseline="0">
                <a:ln>
                  <a:noFill/>
                </a:ln>
                <a:solidFill>
                  <a:srgbClr val="2D2A26"/>
                </a:solidFill>
                <a:effectLst/>
                <a:uLnTx/>
                <a:uFillTx/>
                <a:latin typeface="DM Sans 14pt" panose="020B0604020202020204" charset="0"/>
                <a:ea typeface="+mn-ea"/>
                <a:cs typeface="+mn-cs"/>
              </a:rPr>
              <a:t> searching for the products that work for them </a:t>
            </a:r>
            <a:r>
              <a:rPr kumimoji="0" lang="en-US" sz="1400" b="0" i="0" u="none" strike="noStrike" kern="1200" cap="none" spc="0" normalizeH="0" baseline="30000">
                <a:ln>
                  <a:noFill/>
                </a:ln>
                <a:solidFill>
                  <a:srgbClr val="4D3C35"/>
                </a:solidFill>
                <a:effectLst/>
                <a:uLnTx/>
                <a:uFillTx/>
                <a:latin typeface="DM Sans 14pt"/>
                <a:ea typeface="+mn-ea"/>
                <a:cs typeface="+mn-cs"/>
              </a:rPr>
              <a:t>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30000">
              <a:ln>
                <a:noFill/>
              </a:ln>
              <a:solidFill>
                <a:srgbClr val="4D3C35"/>
              </a:solidFill>
              <a:effectLst/>
              <a:uLnTx/>
              <a:uFillTx/>
              <a:latin typeface="DM Sans 14p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srgbClr val="4D3C35"/>
              </a:solidFill>
              <a:effectLst/>
              <a:uLnTx/>
              <a:uFillTx/>
              <a:latin typeface="DM Sans 14pt" pitchFamily="2" charset="77"/>
              <a:ea typeface="+mn-ea"/>
              <a:cs typeface="+mn-cs"/>
            </a:endParaRPr>
          </a:p>
        </p:txBody>
      </p:sp>
    </p:spTree>
    <p:extLst>
      <p:ext uri="{BB962C8B-B14F-4D97-AF65-F5344CB8AC3E}">
        <p14:creationId xmlns:p14="http://schemas.microsoft.com/office/powerpoint/2010/main" val="1465481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7" name="Imagem 6">
            <a:extLst>
              <a:ext uri="{FF2B5EF4-FFF2-40B4-BE49-F238E27FC236}">
                <a16:creationId xmlns:a16="http://schemas.microsoft.com/office/drawing/2014/main" id="{8B735D5D-A3B6-B32A-7B24-AA339CB83C1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8693"/>
            <a:ext cx="12192000" cy="6858000"/>
          </a:xfrm>
          <a:prstGeom prst="rect">
            <a:avLst/>
          </a:prstGeom>
        </p:spPr>
      </p:pic>
      <p:sp>
        <p:nvSpPr>
          <p:cNvPr id="2" name="CaixaDeTexto 1">
            <a:extLst>
              <a:ext uri="{FF2B5EF4-FFF2-40B4-BE49-F238E27FC236}">
                <a16:creationId xmlns:a16="http://schemas.microsoft.com/office/drawing/2014/main" id="{CED08560-F518-B0F9-3395-6641C2FB155E}"/>
              </a:ext>
            </a:extLst>
          </p:cNvPr>
          <p:cNvSpPr txBox="1"/>
          <p:nvPr/>
        </p:nvSpPr>
        <p:spPr>
          <a:xfrm>
            <a:off x="446638" y="1864041"/>
            <a:ext cx="2559113" cy="24314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BCFAF"/>
                </a:solidFill>
                <a:effectLst/>
                <a:uLnTx/>
                <a:uFillTx/>
                <a:latin typeface="Lora Medium" pitchFamily="2" charset="0"/>
                <a:ea typeface="+mn-ea"/>
                <a:cs typeface="+mn-cs"/>
              </a:rPr>
              <a:t>The textured hair care range</a:t>
            </a:r>
            <a:endParaRPr kumimoji="0" lang="en-US" sz="2400" b="0" i="0" u="none" strike="noStrike" kern="1200" cap="none" spc="0" normalizeH="0" baseline="0" noProof="0" dirty="0">
              <a:ln>
                <a:noFill/>
              </a:ln>
              <a:solidFill>
                <a:srgbClr val="EBCFAF"/>
              </a:solidFill>
              <a:effectLst/>
              <a:uLnTx/>
              <a:uFillTx/>
              <a:latin typeface="Lora Medium"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EBCFAF"/>
              </a:solidFill>
              <a:effectLst/>
              <a:uLnTx/>
              <a:uFillTx/>
              <a:latin typeface="Lora Medium Roman" panose="020B0604020202020204" charset="0"/>
              <a:ea typeface="+mn-ea"/>
              <a:cs typeface="+mn-cs"/>
            </a:endParaRPr>
          </a:p>
        </p:txBody>
      </p:sp>
      <p:pic>
        <p:nvPicPr>
          <p:cNvPr id="8" name="Imagem 7" descr="Ícone&#10;&#10;Descrição gerada automaticamente">
            <a:extLst>
              <a:ext uri="{FF2B5EF4-FFF2-40B4-BE49-F238E27FC236}">
                <a16:creationId xmlns:a16="http://schemas.microsoft.com/office/drawing/2014/main" id="{A03636F2-D547-3FC4-2686-1211338C4B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60738" y="2952205"/>
            <a:ext cx="385923" cy="613681"/>
          </a:xfrm>
          <a:prstGeom prst="rect">
            <a:avLst/>
          </a:prstGeom>
        </p:spPr>
      </p:pic>
      <p:pic>
        <p:nvPicPr>
          <p:cNvPr id="9" name="Imagem 8" descr="Ícone&#10;&#10;Descrição gerada automaticamente">
            <a:extLst>
              <a:ext uri="{FF2B5EF4-FFF2-40B4-BE49-F238E27FC236}">
                <a16:creationId xmlns:a16="http://schemas.microsoft.com/office/drawing/2014/main" id="{03EFBF31-2DFA-43F7-5133-3331EFCC01A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52962" y="3695683"/>
            <a:ext cx="393699" cy="1066796"/>
          </a:xfrm>
          <a:prstGeom prst="rect">
            <a:avLst/>
          </a:prstGeom>
        </p:spPr>
      </p:pic>
      <p:sp>
        <p:nvSpPr>
          <p:cNvPr id="10" name="CaixaDeTexto 9">
            <a:extLst>
              <a:ext uri="{FF2B5EF4-FFF2-40B4-BE49-F238E27FC236}">
                <a16:creationId xmlns:a16="http://schemas.microsoft.com/office/drawing/2014/main" id="{4282B7F4-DD60-C755-E340-FA7C88D366FB}"/>
              </a:ext>
            </a:extLst>
          </p:cNvPr>
          <p:cNvSpPr txBox="1"/>
          <p:nvPr/>
        </p:nvSpPr>
        <p:spPr>
          <a:xfrm>
            <a:off x="4439070" y="2888708"/>
            <a:ext cx="146477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8041A1"/>
                </a:solidFill>
                <a:effectLst/>
                <a:uLnTx/>
                <a:uFillTx/>
                <a:latin typeface="Lora Medium" pitchFamily="2" charset="0"/>
                <a:ea typeface="+mn-ea"/>
                <a:cs typeface="+mn-cs"/>
              </a:rPr>
              <a:t>SELECTED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4D3C35"/>
                </a:solidFill>
                <a:effectLst/>
                <a:uLnTx/>
                <a:uFillTx/>
                <a:latin typeface="Lora Medium" pitchFamily="2" charset="0"/>
                <a:ea typeface="+mn-ea"/>
                <a:cs typeface="+mn-cs"/>
              </a:rPr>
              <a:t>LockCare</a:t>
            </a:r>
            <a:endParaRPr kumimoji="0" lang="en-US" sz="1600" b="1" i="0" u="none" strike="noStrike" kern="1200" cap="none" spc="0" normalizeH="0" baseline="0" noProof="0" dirty="0">
              <a:ln>
                <a:noFill/>
              </a:ln>
              <a:solidFill>
                <a:srgbClr val="4D3C35"/>
              </a:solidFill>
              <a:effectLst/>
              <a:uLnTx/>
              <a:uFillTx/>
              <a:latin typeface="Lora Medium"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3C35"/>
                </a:solidFill>
                <a:effectLst/>
                <a:uLnTx/>
                <a:uFillTx/>
                <a:latin typeface="Lora Medium" pitchFamily="2" charset="0"/>
                <a:ea typeface="+mn-ea"/>
                <a:cs typeface="+mn-cs"/>
              </a:rPr>
              <a:t>complexes</a:t>
            </a:r>
            <a:endParaRPr kumimoji="0" lang="en-US" sz="1200" b="1" i="0" u="none" strike="noStrike" kern="1200" cap="none" spc="0" normalizeH="0" baseline="0" noProof="0" dirty="0">
              <a:ln>
                <a:noFill/>
              </a:ln>
              <a:solidFill>
                <a:srgbClr val="4D3C35"/>
              </a:solidFill>
              <a:effectLst/>
              <a:uLnTx/>
              <a:uFillTx/>
              <a:latin typeface="Lora Medium" pitchFamily="2" charset="0"/>
              <a:ea typeface="+mn-ea"/>
              <a:cs typeface="+mn-cs"/>
            </a:endParaRPr>
          </a:p>
        </p:txBody>
      </p:sp>
      <p:pic>
        <p:nvPicPr>
          <p:cNvPr id="17" name="Imagem 16" descr="Tela de televisão&#10;&#10;Descrição gerada automaticamente">
            <a:extLst>
              <a:ext uri="{FF2B5EF4-FFF2-40B4-BE49-F238E27FC236}">
                <a16:creationId xmlns:a16="http://schemas.microsoft.com/office/drawing/2014/main" id="{BC1D8A14-CCE5-B116-B39A-C1013B264C4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81291" y="3596725"/>
            <a:ext cx="188276" cy="180431"/>
          </a:xfrm>
          <a:prstGeom prst="rect">
            <a:avLst/>
          </a:prstGeom>
        </p:spPr>
      </p:pic>
      <p:pic>
        <p:nvPicPr>
          <p:cNvPr id="18" name="Imagem 17" descr="Ícone&#10;&#10;Descrição gerada automaticamente">
            <a:extLst>
              <a:ext uri="{FF2B5EF4-FFF2-40B4-BE49-F238E27FC236}">
                <a16:creationId xmlns:a16="http://schemas.microsoft.com/office/drawing/2014/main" id="{9A18E86E-FEF2-CE44-CC54-82208227D4A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17673" y="2952205"/>
            <a:ext cx="385923" cy="613681"/>
          </a:xfrm>
          <a:prstGeom prst="rect">
            <a:avLst/>
          </a:prstGeom>
        </p:spPr>
      </p:pic>
      <p:pic>
        <p:nvPicPr>
          <p:cNvPr id="19" name="Imagem 18" descr="Ícone&#10;&#10;Descrição gerada automaticamente">
            <a:extLst>
              <a:ext uri="{FF2B5EF4-FFF2-40B4-BE49-F238E27FC236}">
                <a16:creationId xmlns:a16="http://schemas.microsoft.com/office/drawing/2014/main" id="{431D0E12-6865-01D2-AF9D-D75741307FA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21448" y="3695683"/>
            <a:ext cx="393699" cy="1066796"/>
          </a:xfrm>
          <a:prstGeom prst="rect">
            <a:avLst/>
          </a:prstGeom>
        </p:spPr>
      </p:pic>
      <p:sp>
        <p:nvSpPr>
          <p:cNvPr id="20" name="CaixaDeTexto 19">
            <a:extLst>
              <a:ext uri="{FF2B5EF4-FFF2-40B4-BE49-F238E27FC236}">
                <a16:creationId xmlns:a16="http://schemas.microsoft.com/office/drawing/2014/main" id="{C2A8B031-46F5-C112-DAD2-81542E122244}"/>
              </a:ext>
            </a:extLst>
          </p:cNvPr>
          <p:cNvSpPr txBox="1"/>
          <p:nvPr/>
        </p:nvSpPr>
        <p:spPr>
          <a:xfrm>
            <a:off x="7813889" y="2888708"/>
            <a:ext cx="146477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8041A1"/>
                </a:solidFill>
                <a:effectLst/>
                <a:uLnTx/>
                <a:uFillTx/>
                <a:latin typeface="Lora Medium" pitchFamily="2" charset="0"/>
                <a:ea typeface="+mn-ea"/>
                <a:cs typeface="+mn-cs"/>
              </a:rPr>
              <a:t>UNIQUE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4D3C35"/>
                </a:solidFill>
                <a:effectLst/>
                <a:uLnTx/>
                <a:uFillTx/>
                <a:latin typeface="Lora Medium" pitchFamily="2" charset="0"/>
                <a:ea typeface="+mn-ea"/>
                <a:cs typeface="+mn-cs"/>
              </a:rPr>
              <a:t>LockScent</a:t>
            </a:r>
            <a:r>
              <a:rPr kumimoji="0" lang="en-US" sz="1600" b="1" i="0" u="none" strike="noStrike" kern="1200" cap="none" spc="0" normalizeH="0" baseline="0" noProof="0" dirty="0">
                <a:ln>
                  <a:noFill/>
                </a:ln>
                <a:solidFill>
                  <a:srgbClr val="4D3C35"/>
                </a:solidFill>
                <a:effectLst/>
                <a:uLnTx/>
                <a:uFillTx/>
                <a:latin typeface="Lora Medium" pitchFamily="2" charset="0"/>
                <a:ea typeface="+mn-ea"/>
                <a:cs typeface="+mn-cs"/>
              </a:rPr>
              <a:t>™</a:t>
            </a:r>
            <a:br>
              <a:rPr kumimoji="0" lang="en-US" sz="1600" b="1" i="0" u="none" strike="noStrike" kern="1200" cap="none" spc="0" normalizeH="0" baseline="0" noProof="0" dirty="0">
                <a:ln>
                  <a:noFill/>
                </a:ln>
                <a:solidFill>
                  <a:srgbClr val="4D3C35"/>
                </a:solidFill>
                <a:effectLst/>
                <a:uLnTx/>
                <a:uFillTx/>
                <a:latin typeface="Lora Medium" pitchFamily="2" charset="0"/>
                <a:ea typeface="+mn-ea"/>
                <a:cs typeface="+mn-cs"/>
              </a:rPr>
            </a:br>
            <a:r>
              <a:rPr kumimoji="0" lang="en-US" sz="1600" b="1" i="0" u="none" strike="noStrike" kern="1200" cap="none" spc="0" normalizeH="0" baseline="0" noProof="0" dirty="0">
                <a:ln>
                  <a:noFill/>
                </a:ln>
                <a:solidFill>
                  <a:srgbClr val="4D3C35"/>
                </a:solidFill>
                <a:effectLst/>
                <a:uLnTx/>
                <a:uFillTx/>
                <a:latin typeface="Lora Medium" pitchFamily="2" charset="0"/>
                <a:ea typeface="+mn-ea"/>
                <a:cs typeface="+mn-cs"/>
              </a:rPr>
              <a:t>technology</a:t>
            </a:r>
            <a:endParaRPr kumimoji="0" lang="en-US" sz="1200" b="1" i="0" u="none" strike="noStrike" kern="1200" cap="none" spc="0" normalizeH="0" baseline="0" noProof="0" dirty="0">
              <a:ln>
                <a:noFill/>
              </a:ln>
              <a:solidFill>
                <a:srgbClr val="4D3C35"/>
              </a:solidFill>
              <a:effectLst/>
              <a:uLnTx/>
              <a:uFillTx/>
              <a:latin typeface="Lora Medium" pitchFamily="2" charset="0"/>
              <a:ea typeface="+mn-ea"/>
              <a:cs typeface="+mn-cs"/>
            </a:endParaRPr>
          </a:p>
        </p:txBody>
      </p:sp>
      <p:sp>
        <p:nvSpPr>
          <p:cNvPr id="3" name="Rectangle 2">
            <a:extLst>
              <a:ext uri="{FF2B5EF4-FFF2-40B4-BE49-F238E27FC236}">
                <a16:creationId xmlns:a16="http://schemas.microsoft.com/office/drawing/2014/main" id="{BA4DFA9C-3C18-B09A-EC59-B1C3E0138A9F}"/>
              </a:ext>
            </a:extLst>
          </p:cNvPr>
          <p:cNvSpPr/>
          <p:nvPr/>
        </p:nvSpPr>
        <p:spPr>
          <a:xfrm>
            <a:off x="5756542" y="3079759"/>
            <a:ext cx="1464772" cy="6136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8041A1"/>
                </a:solidFill>
                <a:effectLst/>
                <a:uLnTx/>
                <a:uFillTx/>
                <a:latin typeface="DM Sans" pitchFamily="2" charset="0"/>
                <a:ea typeface="+mn-ea"/>
                <a:cs typeface="+mn-cs"/>
              </a:rPr>
              <a:t>BASES &amp; FRAGRANCE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8041A1"/>
                </a:solidFill>
                <a:effectLst/>
                <a:uLnTx/>
                <a:uFillTx/>
                <a:latin typeface="DM Sans" pitchFamily="2" charset="0"/>
                <a:ea typeface="+mn-ea"/>
                <a:cs typeface="+mn-cs"/>
              </a:rPr>
              <a:t>CONSCIOUSLY DESIGNED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8041A1"/>
              </a:solidFill>
              <a:effectLst/>
              <a:uLnTx/>
              <a:uFillTx/>
              <a:latin typeface="DM Sans"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8041A1"/>
              </a:solidFill>
              <a:effectLst/>
              <a:uLnTx/>
              <a:uFillTx/>
              <a:latin typeface="DM Sans 14pt"/>
              <a:ea typeface="+mn-ea"/>
              <a:cs typeface="+mn-cs"/>
            </a:endParaRPr>
          </a:p>
        </p:txBody>
      </p:sp>
      <p:pic>
        <p:nvPicPr>
          <p:cNvPr id="25" name="Imagem 11">
            <a:extLst>
              <a:ext uri="{FF2B5EF4-FFF2-40B4-BE49-F238E27FC236}">
                <a16:creationId xmlns:a16="http://schemas.microsoft.com/office/drawing/2014/main" id="{2EA43917-6001-E5F6-3448-36964BEF598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2509"/>
          <a:stretch/>
        </p:blipFill>
        <p:spPr>
          <a:xfrm>
            <a:off x="6096950" y="3856052"/>
            <a:ext cx="806874" cy="827120"/>
          </a:xfrm>
          <a:prstGeom prst="rect">
            <a:avLst/>
          </a:prstGeom>
        </p:spPr>
      </p:pic>
      <p:sp>
        <p:nvSpPr>
          <p:cNvPr id="26" name="TextBox 25">
            <a:extLst>
              <a:ext uri="{FF2B5EF4-FFF2-40B4-BE49-F238E27FC236}">
                <a16:creationId xmlns:a16="http://schemas.microsoft.com/office/drawing/2014/main" id="{E695F4E4-15D8-29A4-41DE-B2BDAC02BE88}"/>
              </a:ext>
            </a:extLst>
          </p:cNvPr>
          <p:cNvSpPr txBox="1"/>
          <p:nvPr/>
        </p:nvSpPr>
        <p:spPr>
          <a:xfrm>
            <a:off x="446638" y="3856052"/>
            <a:ext cx="264262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rPr>
              <a:t>Developed by you</a:t>
            </a:r>
            <a:r>
              <a:rPr kumimoji="0" lang="en-US" sz="2000" b="1" i="0" u="none" strike="noStrike" kern="1200" cap="none" spc="0" normalizeH="0" baseline="30000" noProof="0" dirty="0">
                <a:ln>
                  <a:noFill/>
                </a:ln>
                <a:solidFill>
                  <a:srgbClr val="EBCFAF"/>
                </a:solidFill>
                <a:effectLst/>
                <a:uLnTx/>
                <a:uFillTx/>
                <a:latin typeface="Lora Medium Roman" panose="020B0604020202020204" charset="0"/>
                <a:ea typeface="+mn-ea"/>
                <a:cs typeface="+mn-cs"/>
              </a:rPr>
              <a:t>1</a:t>
            </a:r>
            <a:r>
              <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rPr>
              <a:t>with you</a:t>
            </a:r>
            <a:r>
              <a:rPr kumimoji="0" lang="en-US" sz="2000" b="1" i="0" u="none" strike="noStrike" kern="1200" cap="none" spc="0" normalizeH="0" baseline="30000" noProof="0" dirty="0">
                <a:ln>
                  <a:noFill/>
                </a:ln>
                <a:solidFill>
                  <a:srgbClr val="EBCFAF"/>
                </a:solidFill>
                <a:effectLst/>
                <a:uLnTx/>
                <a:uFillTx/>
                <a:latin typeface="Lora Medium Roman" panose="020B0604020202020204" charset="0"/>
                <a:ea typeface="+mn-ea"/>
                <a:cs typeface="+mn-cs"/>
              </a:rPr>
              <a:t>2</a:t>
            </a:r>
            <a:r>
              <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rPr>
              <a:t>and for you</a:t>
            </a:r>
            <a:r>
              <a:rPr kumimoji="0" lang="en-US" sz="2000" b="1" i="0" u="none" strike="noStrike" kern="1200" cap="none" spc="0" normalizeH="0" baseline="30000" noProof="0" dirty="0">
                <a:ln>
                  <a:noFill/>
                </a:ln>
                <a:solidFill>
                  <a:srgbClr val="EBCFAF"/>
                </a:solidFill>
                <a:effectLst/>
                <a:uLnTx/>
                <a:uFillTx/>
                <a:latin typeface="Lora Medium Roman" panose="020B0604020202020204" charset="0"/>
                <a:ea typeface="+mn-ea"/>
                <a:cs typeface="+mn-cs"/>
              </a:rPr>
              <a:t>3</a:t>
            </a:r>
            <a:endParaRPr kumimoji="0" lang="en-US" sz="2000" b="1" i="0" u="none" strike="noStrike" kern="1200" cap="none" spc="0" normalizeH="0" baseline="0" noProof="0" dirty="0">
              <a:ln>
                <a:noFill/>
              </a:ln>
              <a:solidFill>
                <a:srgbClr val="EBCFAF"/>
              </a:solidFill>
              <a:effectLst/>
              <a:uLnTx/>
              <a:uFillTx/>
              <a:latin typeface="Lora Medium Roman" panose="020B0604020202020204" charset="0"/>
              <a:ea typeface="+mn-ea"/>
              <a:cs typeface="+mn-cs"/>
            </a:endParaRPr>
          </a:p>
        </p:txBody>
      </p:sp>
      <p:sp>
        <p:nvSpPr>
          <p:cNvPr id="27" name="CaixaDeTexto 3">
            <a:extLst>
              <a:ext uri="{FF2B5EF4-FFF2-40B4-BE49-F238E27FC236}">
                <a16:creationId xmlns:a16="http://schemas.microsoft.com/office/drawing/2014/main" id="{C416277A-06D8-D4F3-D77B-82B7CA56AB45}"/>
              </a:ext>
            </a:extLst>
          </p:cNvPr>
          <p:cNvSpPr txBox="1"/>
          <p:nvPr/>
        </p:nvSpPr>
        <p:spPr>
          <a:xfrm>
            <a:off x="4348535" y="5548394"/>
            <a:ext cx="2151852" cy="70788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BCFAF"/>
                </a:solidFill>
                <a:effectLst/>
                <a:uLnTx/>
                <a:uFillTx/>
                <a:latin typeface="DM Sans" pitchFamily="2" charset="0"/>
                <a:ea typeface="+mn-ea"/>
                <a:cs typeface="+mn-cs"/>
              </a:rPr>
              <a:t>with the double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BCFAF"/>
                </a:solidFill>
                <a:effectLst/>
                <a:uLnTx/>
                <a:uFillTx/>
                <a:latin typeface="DM Sans" pitchFamily="2" charset="0"/>
                <a:ea typeface="+mn-ea"/>
                <a:cs typeface="+mn-cs"/>
              </a:rPr>
              <a:t>Lock power</a:t>
            </a:r>
            <a:endParaRPr kumimoji="0" lang="en-US" sz="1050" b="0" i="0" u="none" strike="noStrike" kern="1200" cap="none" spc="0" normalizeH="0" baseline="0" noProof="0" dirty="0">
              <a:ln>
                <a:noFill/>
              </a:ln>
              <a:solidFill>
                <a:srgbClr val="EBCFAF"/>
              </a:solidFill>
              <a:effectLst/>
              <a:uLnTx/>
              <a:uFillTx/>
              <a:latin typeface="DM Sans" pitchFamily="2" charset="0"/>
              <a:ea typeface="+mn-ea"/>
              <a:cs typeface="+mn-cs"/>
            </a:endParaRPr>
          </a:p>
        </p:txBody>
      </p:sp>
      <p:sp>
        <p:nvSpPr>
          <p:cNvPr id="4" name="CaixaDeTexto 12">
            <a:extLst>
              <a:ext uri="{FF2B5EF4-FFF2-40B4-BE49-F238E27FC236}">
                <a16:creationId xmlns:a16="http://schemas.microsoft.com/office/drawing/2014/main" id="{C8A3BDE5-CFFC-405B-7121-4E973FFC3582}"/>
              </a:ext>
            </a:extLst>
          </p:cNvPr>
          <p:cNvSpPr txBox="1"/>
          <p:nvPr/>
        </p:nvSpPr>
        <p:spPr>
          <a:xfrm>
            <a:off x="4439070" y="4134396"/>
            <a:ext cx="1514808"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mn-ea"/>
                <a:cs typeface="+mn-cs"/>
              </a:rPr>
              <a:t>Vitamins and natural origin actives for effective care in sensorial textures</a:t>
            </a:r>
          </a:p>
        </p:txBody>
      </p:sp>
      <p:sp>
        <p:nvSpPr>
          <p:cNvPr id="6" name="CaixaDeTexto 9">
            <a:extLst>
              <a:ext uri="{FF2B5EF4-FFF2-40B4-BE49-F238E27FC236}">
                <a16:creationId xmlns:a16="http://schemas.microsoft.com/office/drawing/2014/main" id="{857BE58B-1C39-9F0D-F929-017C57EF9D5E}"/>
              </a:ext>
            </a:extLst>
          </p:cNvPr>
          <p:cNvSpPr txBox="1"/>
          <p:nvPr/>
        </p:nvSpPr>
        <p:spPr>
          <a:xfrm>
            <a:off x="3578911" y="2274319"/>
            <a:ext cx="22755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8041A1"/>
                </a:solidFill>
                <a:effectLst/>
                <a:uLnTx/>
                <a:uFillTx/>
                <a:latin typeface="Lora Medium" pitchFamily="2" charset="0"/>
                <a:ea typeface="+mn-ea"/>
                <a:cs typeface="+mn-cs"/>
              </a:rPr>
              <a:t>PERSONAL CARE</a:t>
            </a:r>
          </a:p>
        </p:txBody>
      </p:sp>
      <p:sp>
        <p:nvSpPr>
          <p:cNvPr id="11" name="CaixaDeTexto 9">
            <a:extLst>
              <a:ext uri="{FF2B5EF4-FFF2-40B4-BE49-F238E27FC236}">
                <a16:creationId xmlns:a16="http://schemas.microsoft.com/office/drawing/2014/main" id="{84E8B0A5-BA0C-9C99-D7DC-C0E91141755E}"/>
              </a:ext>
            </a:extLst>
          </p:cNvPr>
          <p:cNvSpPr txBox="1"/>
          <p:nvPr/>
        </p:nvSpPr>
        <p:spPr>
          <a:xfrm>
            <a:off x="7141273" y="2274319"/>
            <a:ext cx="2275565"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8041A1"/>
                </a:solidFill>
                <a:effectLst/>
                <a:uLnTx/>
                <a:uFillTx/>
                <a:latin typeface="Lora Medium" pitchFamily="2" charset="0"/>
                <a:ea typeface="+mn-ea"/>
                <a:cs typeface="+mn-cs"/>
              </a:rPr>
              <a:t>PERFUMERY</a:t>
            </a:r>
          </a:p>
        </p:txBody>
      </p:sp>
      <p:sp>
        <p:nvSpPr>
          <p:cNvPr id="12" name="CaixaDeTexto 4">
            <a:extLst>
              <a:ext uri="{FF2B5EF4-FFF2-40B4-BE49-F238E27FC236}">
                <a16:creationId xmlns:a16="http://schemas.microsoft.com/office/drawing/2014/main" id="{C938966C-CDB0-FE84-C7E2-725F4CE809C7}"/>
              </a:ext>
            </a:extLst>
          </p:cNvPr>
          <p:cNvSpPr txBox="1"/>
          <p:nvPr/>
        </p:nvSpPr>
        <p:spPr>
          <a:xfrm>
            <a:off x="-823" y="6295309"/>
            <a:ext cx="6501209" cy="553998"/>
          </a:xfrm>
          <a:prstGeom prst="rect">
            <a:avLst/>
          </a:prstGeom>
          <a:noFill/>
        </p:spPr>
        <p:txBody>
          <a:bodyPr wrap="square" rtlCol="0">
            <a:spAutoFit/>
          </a:bodyPr>
          <a:lstStyle/>
          <a:p>
            <a:pPr>
              <a:defRPr/>
            </a:pP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1. Range developed </a:t>
            </a:r>
            <a:r>
              <a:rPr lang="en-US" sz="600" dirty="0">
                <a:solidFill>
                  <a:srgbClr val="EBCFAF"/>
                </a:solidFill>
                <a:latin typeface="DM Sans 14pt" pitchFamily="2" charset="77"/>
              </a:rPr>
              <a:t>with a specialist textured hair consultant </a:t>
            </a:r>
            <a:endPar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2. </a:t>
            </a:r>
            <a:r>
              <a:rPr lang="en-US" sz="600" dirty="0">
                <a:solidFill>
                  <a:srgbClr val="EBCFAF"/>
                </a:solidFill>
                <a:latin typeface="DM Sans 14pt" pitchFamily="2" charset="77"/>
              </a:rPr>
              <a:t>External Consumer test – 29 users of textured hair products with Type 4 hair (28 % with 4A hair type, 41 % 4B, and 31 % 4C) – average age between 26-35 years old – 1 month usage test – France - 2023 </a:t>
            </a: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 U Locks fragrance – </a:t>
            </a:r>
            <a:r>
              <a:rPr lang="en-US" sz="600" dirty="0" err="1">
                <a:solidFill>
                  <a:srgbClr val="EBCFAF"/>
                </a:solidFill>
                <a:latin typeface="DM Sans 14pt" pitchFamily="2" charset="77"/>
              </a:rPr>
              <a:t>dsm</a:t>
            </a: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a:t>
            </a:r>
            <a:r>
              <a:rPr lang="en-US" sz="600" dirty="0">
                <a:solidFill>
                  <a:srgbClr val="EBCFAF"/>
                </a:solidFill>
                <a:latin typeface="DM Sans 14pt" pitchFamily="2" charset="77"/>
              </a:rPr>
              <a:t>f</a:t>
            </a:r>
            <a:r>
              <a:rPr kumimoji="0" lang="en-US" sz="600" b="0" i="0" u="none" strike="noStrike" kern="1200" cap="none" spc="0" normalizeH="0" baseline="0" noProof="0" dirty="0" err="1">
                <a:ln>
                  <a:noFill/>
                </a:ln>
                <a:solidFill>
                  <a:srgbClr val="EBCFAF"/>
                </a:solidFill>
                <a:effectLst/>
                <a:uLnTx/>
                <a:uFillTx/>
                <a:latin typeface="DM Sans 14pt" pitchFamily="2" charset="77"/>
                <a:ea typeface="+mn-ea"/>
                <a:cs typeface="+mn-cs"/>
              </a:rPr>
              <a:t>irmenich</a:t>
            </a: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 2023 - US Home Use Test – 113 women - best tester among women with curls/coils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3. Actives &amp; vitamins carefully selected to fit textured hair needs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EBCFAF"/>
                </a:solidFill>
                <a:effectLst/>
                <a:uLnTx/>
                <a:uFillTx/>
                <a:latin typeface="DM Sans 14pt" pitchFamily="2" charset="77"/>
                <a:ea typeface="+mn-ea"/>
                <a:cs typeface="+mn-cs"/>
              </a:rPr>
              <a:t>4. </a:t>
            </a:r>
            <a:r>
              <a:rPr lang="en-US" sz="600" dirty="0">
                <a:solidFill>
                  <a:srgbClr val="EBCFAF"/>
                </a:solidFill>
                <a:latin typeface="DM Sans 14pt" pitchFamily="2" charset="77"/>
              </a:rPr>
              <a:t>Sensory test – 2023 – n=30 - overall fragrance intensity of the wash day routine (day 1) versus refreshing routine (day 1 + day 4 + day 7) on Hair Swatches</a:t>
            </a:r>
          </a:p>
        </p:txBody>
      </p:sp>
      <p:sp>
        <p:nvSpPr>
          <p:cNvPr id="13" name="CaixaDeTexto 21">
            <a:extLst>
              <a:ext uri="{FF2B5EF4-FFF2-40B4-BE49-F238E27FC236}">
                <a16:creationId xmlns:a16="http://schemas.microsoft.com/office/drawing/2014/main" id="{05A44FBE-1EE9-6545-61C3-40EE97C3C6EF}"/>
              </a:ext>
            </a:extLst>
          </p:cNvPr>
          <p:cNvSpPr txBox="1"/>
          <p:nvPr/>
        </p:nvSpPr>
        <p:spPr>
          <a:xfrm>
            <a:off x="7813889" y="4102988"/>
            <a:ext cx="167622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D3C35"/>
                </a:solidFill>
                <a:effectLst/>
                <a:uLnTx/>
                <a:uFillTx/>
                <a:latin typeface="DM Sans" pitchFamily="2" charset="0"/>
                <a:ea typeface="+mn-ea"/>
                <a:cs typeface="+mn-cs"/>
              </a:rPr>
              <a:t>Long-lasting fragrance for continuous freshness until the next wash</a:t>
            </a:r>
            <a:r>
              <a:rPr kumimoji="0" lang="en-US" sz="1200" b="0" i="0" u="none" strike="noStrike" kern="1200" cap="none" spc="0" normalizeH="0" baseline="30000" noProof="0" dirty="0">
                <a:ln>
                  <a:noFill/>
                </a:ln>
                <a:solidFill>
                  <a:srgbClr val="4D3C35"/>
                </a:solidFill>
                <a:effectLst/>
                <a:uLnTx/>
                <a:uFillTx/>
                <a:latin typeface="DM Sans" pitchFamily="2" charset="0"/>
                <a:ea typeface="+mn-ea"/>
                <a:cs typeface="+mn-cs"/>
              </a:rPr>
              <a:t>4</a:t>
            </a:r>
            <a:endParaRPr kumimoji="0" lang="en-US" sz="1200" b="0" i="0" u="none" strike="noStrike" kern="1200" cap="none" spc="0" normalizeH="0" baseline="0" noProof="0" dirty="0">
              <a:ln>
                <a:noFill/>
              </a:ln>
              <a:solidFill>
                <a:srgbClr val="4D3C35"/>
              </a:solidFill>
              <a:effectLst/>
              <a:uLnTx/>
              <a:uFillTx/>
              <a:latin typeface="DM Sans" pitchFamily="2" charset="0"/>
              <a:ea typeface="+mn-ea"/>
              <a:cs typeface="+mn-cs"/>
            </a:endParaRPr>
          </a:p>
        </p:txBody>
      </p:sp>
    </p:spTree>
    <p:extLst>
      <p:ext uri="{BB962C8B-B14F-4D97-AF65-F5344CB8AC3E}">
        <p14:creationId xmlns:p14="http://schemas.microsoft.com/office/powerpoint/2010/main" val="4193489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5" name="Imagem 4" descr="Desenho de uma mulher&#10;&#10;Descrição gerada automaticamente com confiança baixa">
            <a:extLst>
              <a:ext uri="{FF2B5EF4-FFF2-40B4-BE49-F238E27FC236}">
                <a16:creationId xmlns:a16="http://schemas.microsoft.com/office/drawing/2014/main" id="{C2618BDF-9D42-AAA3-491A-4CC6BDD0A16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sp>
        <p:nvSpPr>
          <p:cNvPr id="4" name="CaixaDeTexto 2">
            <a:extLst>
              <a:ext uri="{FF2B5EF4-FFF2-40B4-BE49-F238E27FC236}">
                <a16:creationId xmlns:a16="http://schemas.microsoft.com/office/drawing/2014/main" id="{F2D7248F-6771-4A2D-2581-B606C9B410C8}"/>
              </a:ext>
            </a:extLst>
          </p:cNvPr>
          <p:cNvSpPr txBox="1"/>
          <p:nvPr/>
        </p:nvSpPr>
        <p:spPr>
          <a:xfrm>
            <a:off x="313854" y="2339045"/>
            <a:ext cx="4898774" cy="132343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dirty="0">
                <a:ln>
                  <a:noFill/>
                </a:ln>
                <a:solidFill>
                  <a:srgbClr val="4D3C35"/>
                </a:solidFill>
                <a:effectLst/>
                <a:uLnTx/>
                <a:uFillTx/>
                <a:latin typeface="DM Sans 14pt"/>
                <a:ea typeface="+mn-ea"/>
                <a:cs typeface="+mn-cs"/>
              </a:rPr>
              <a:t>The dsm-firmenich textured hair range combines high performance with pleasurable sensations to offer</a:t>
            </a:r>
            <a:r>
              <a:rPr lang="en-GB" sz="2000" dirty="0">
                <a:solidFill>
                  <a:srgbClr val="4D3C35"/>
                </a:solidFill>
                <a:latin typeface="DM Sans 14pt"/>
              </a:rPr>
              <a:t> </a:t>
            </a:r>
            <a:r>
              <a:rPr kumimoji="0" lang="en-GB" sz="2000" i="0" u="none" strike="noStrike" kern="1200" cap="none" spc="0" normalizeH="0" baseline="0" noProof="0" dirty="0">
                <a:ln>
                  <a:noFill/>
                </a:ln>
                <a:solidFill>
                  <a:srgbClr val="4D3C35"/>
                </a:solidFill>
                <a:effectLst/>
                <a:uLnTx/>
                <a:uFillTx/>
                <a:latin typeface="DM Sans 14pt"/>
                <a:ea typeface="+mn-ea"/>
                <a:cs typeface="+mn-cs"/>
              </a:rPr>
              <a:t>care that celebrates the uniqueness and natural beauty</a:t>
            </a:r>
            <a:r>
              <a:rPr lang="en-GB" sz="2000" dirty="0">
                <a:solidFill>
                  <a:srgbClr val="4D3C35"/>
                </a:solidFill>
                <a:latin typeface="DM Sans 14pt"/>
              </a:rPr>
              <a:t> </a:t>
            </a:r>
            <a:r>
              <a:rPr kumimoji="0" lang="en-GB" sz="2000" i="0" u="none" strike="noStrike" kern="1200" cap="none" spc="0" normalizeH="0" baseline="0" noProof="0" dirty="0">
                <a:ln>
                  <a:noFill/>
                </a:ln>
                <a:solidFill>
                  <a:srgbClr val="4D3C35"/>
                </a:solidFill>
                <a:effectLst/>
                <a:uLnTx/>
                <a:uFillTx/>
                <a:latin typeface="DM Sans 14pt"/>
                <a:ea typeface="+mn-ea"/>
                <a:cs typeface="+mn-cs"/>
              </a:rPr>
              <a:t>of your hair.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4" name="Imagem 3">
            <a:extLst>
              <a:ext uri="{FF2B5EF4-FFF2-40B4-BE49-F238E27FC236}">
                <a16:creationId xmlns:a16="http://schemas.microsoft.com/office/drawing/2014/main" id="{F24FB273-843C-609E-F876-2BE703061D4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467" y="1388"/>
            <a:ext cx="12189532" cy="6856611"/>
          </a:xfrm>
          <a:prstGeom prst="rect">
            <a:avLst/>
          </a:prstGeom>
        </p:spPr>
      </p:pic>
      <p:sp>
        <p:nvSpPr>
          <p:cNvPr id="2" name="CaixaDeTexto 1">
            <a:extLst>
              <a:ext uri="{FF2B5EF4-FFF2-40B4-BE49-F238E27FC236}">
                <a16:creationId xmlns:a16="http://schemas.microsoft.com/office/drawing/2014/main" id="{D2ABE172-7FA6-1751-1C94-45E1BA83C027}"/>
              </a:ext>
            </a:extLst>
          </p:cNvPr>
          <p:cNvSpPr txBox="1"/>
          <p:nvPr/>
        </p:nvSpPr>
        <p:spPr>
          <a:xfrm>
            <a:off x="627708" y="5106155"/>
            <a:ext cx="2945393" cy="10770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000000"/>
                </a:solidFill>
                <a:effectLst/>
                <a:uLnTx/>
                <a:uFillTx/>
                <a:latin typeface="DM Sans 14pt" pitchFamily="2" charset="77"/>
                <a:ea typeface="+mn-ea"/>
                <a:cs typeface="+mn-cs"/>
              </a:rPr>
              <a:t>Feel the pleasure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000000"/>
                </a:solidFill>
                <a:effectLst/>
                <a:uLnTx/>
                <a:uFillTx/>
                <a:latin typeface="DM Sans 14pt" pitchFamily="2" charset="77"/>
                <a:ea typeface="+mn-ea"/>
                <a:cs typeface="+mn-cs"/>
              </a:rPr>
              <a:t>of unique care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a:ln>
                  <a:noFill/>
                </a:ln>
                <a:solidFill>
                  <a:srgbClr val="000000"/>
                </a:solidFill>
                <a:effectLst/>
                <a:uLnTx/>
                <a:uFillTx/>
                <a:latin typeface="DM Sans 14pt" pitchFamily="2" charset="77"/>
                <a:ea typeface="+mn-ea"/>
                <a:cs typeface="+mn-cs"/>
              </a:rPr>
              <a:t>for textured hair.</a:t>
            </a:r>
          </a:p>
        </p:txBody>
      </p:sp>
      <p:sp>
        <p:nvSpPr>
          <p:cNvPr id="3" name="TextBox 2">
            <a:extLst>
              <a:ext uri="{FF2B5EF4-FFF2-40B4-BE49-F238E27FC236}">
                <a16:creationId xmlns:a16="http://schemas.microsoft.com/office/drawing/2014/main" id="{A689DCC3-F11B-4237-8F2F-3013BA18D271}"/>
              </a:ext>
            </a:extLst>
          </p:cNvPr>
          <p:cNvSpPr txBox="1"/>
          <p:nvPr/>
        </p:nvSpPr>
        <p:spPr>
          <a:xfrm rot="16200000">
            <a:off x="8576901" y="3363749"/>
            <a:ext cx="6942945" cy="215444"/>
          </a:xfrm>
          <a:prstGeom prst="rect">
            <a:avLst/>
          </a:prstGeom>
          <a:noFill/>
        </p:spPr>
        <p:txBody>
          <a:bodyPr wrap="square" anchor="ctr">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800" b="0" i="0" u="none" strike="noStrike" kern="0" cap="none" spc="0" normalizeH="0" baseline="0" noProof="0">
                <a:ln>
                  <a:noFill/>
                </a:ln>
                <a:solidFill>
                  <a:srgbClr val="000000"/>
                </a:solidFill>
                <a:effectLst/>
                <a:uLnTx/>
                <a:uFillTx/>
                <a:latin typeface="DM Sans 14pt" pitchFamily="2" charset="77"/>
                <a:ea typeface="+mn-ea"/>
                <a:cs typeface="Arial"/>
                <a:sym typeface="Arial"/>
              </a:rPr>
              <a:t>Products are for illustration only, not for sale. dsm-firmenich is not responsible for final products claims.</a:t>
            </a:r>
          </a:p>
        </p:txBody>
      </p:sp>
      <p:pic>
        <p:nvPicPr>
          <p:cNvPr id="7" name="Graphic 6">
            <a:extLst>
              <a:ext uri="{FF2B5EF4-FFF2-40B4-BE49-F238E27FC236}">
                <a16:creationId xmlns:a16="http://schemas.microsoft.com/office/drawing/2014/main" id="{8C4B109C-BA23-CB2D-7BDA-D73CBCC1F54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11336" y="982529"/>
            <a:ext cx="2683933" cy="442941"/>
          </a:xfrm>
          <a:prstGeom prst="rect">
            <a:avLst/>
          </a:prstGeom>
        </p:spPr>
      </p:pic>
      <p:sp>
        <p:nvSpPr>
          <p:cNvPr id="5" name="CaixaDeTexto 4">
            <a:extLst>
              <a:ext uri="{FF2B5EF4-FFF2-40B4-BE49-F238E27FC236}">
                <a16:creationId xmlns:a16="http://schemas.microsoft.com/office/drawing/2014/main" id="{EE872A45-FB11-53C2-7C70-6700840ADAB0}"/>
              </a:ext>
            </a:extLst>
          </p:cNvPr>
          <p:cNvSpPr txBox="1"/>
          <p:nvPr/>
        </p:nvSpPr>
        <p:spPr>
          <a:xfrm>
            <a:off x="-1" y="6392790"/>
            <a:ext cx="3993863" cy="461665"/>
          </a:xfrm>
          <a:prstGeom prst="rect">
            <a:avLst/>
          </a:prstGeom>
          <a:noFill/>
        </p:spPr>
        <p:txBody>
          <a:bodyPr wrap="square" rtlCol="0">
            <a:spAutoFit/>
          </a:bodyPr>
          <a:lstStyle/>
          <a:p>
            <a:pPr>
              <a:defRPr/>
            </a:pPr>
            <a:r>
              <a:rPr lang="en-GB" sz="600" dirty="0">
                <a:solidFill>
                  <a:srgbClr val="4D3C35"/>
                </a:solidFill>
                <a:latin typeface="DM Sans 14pt" pitchFamily="2" charset="77"/>
              </a:rPr>
              <a:t>External consumer test – 29 users of textured hair products with Type 4 hair (28 % with 4A hair type, 41 % 4B, and 31 % 4C) – average age between 26-35 years old – 1 month usage test – France –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srgbClr val="4D3C35"/>
                </a:solidFill>
                <a:effectLst/>
                <a:uLnTx/>
                <a:uFillTx/>
                <a:latin typeface="DM Sans 14pt" pitchFamily="2" charset="77"/>
                <a:ea typeface="+mn-ea"/>
                <a:cs typeface="+mn-cs"/>
              </a:rPr>
              <a:t>Fragrance – best tester among curls/coils US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srgbClr val="4D3C35"/>
                </a:solidFill>
                <a:effectLst/>
                <a:uLnTx/>
                <a:uFillTx/>
                <a:latin typeface="DM Sans 14pt" pitchFamily="2" charset="77"/>
                <a:ea typeface="+mn-ea"/>
                <a:cs typeface="+mn-cs"/>
              </a:rPr>
              <a:t>* ISO 16128</a:t>
            </a:r>
          </a:p>
        </p:txBody>
      </p:sp>
    </p:spTree>
    <p:extLst>
      <p:ext uri="{BB962C8B-B14F-4D97-AF65-F5344CB8AC3E}">
        <p14:creationId xmlns:p14="http://schemas.microsoft.com/office/powerpoint/2010/main" val="4158537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4" name="Imagem 3" descr="Ícone&#10;&#10;Descrição gerada automaticamente">
            <a:extLst>
              <a:ext uri="{FF2B5EF4-FFF2-40B4-BE49-F238E27FC236}">
                <a16:creationId xmlns:a16="http://schemas.microsoft.com/office/drawing/2014/main" id="{964AD437-720D-2613-FF94-607B64192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 y="0"/>
            <a:ext cx="12189533" cy="6859388"/>
          </a:xfrm>
          <a:prstGeom prst="rect">
            <a:avLst/>
          </a:prstGeom>
        </p:spPr>
      </p:pic>
      <p:pic>
        <p:nvPicPr>
          <p:cNvPr id="3" name="Picture 2">
            <a:extLst>
              <a:ext uri="{FF2B5EF4-FFF2-40B4-BE49-F238E27FC236}">
                <a16:creationId xmlns:a16="http://schemas.microsoft.com/office/drawing/2014/main" id="{3DAEB0EF-F0CE-87A2-3A4A-B6B20E0CFA59}"/>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9502721" y="6334214"/>
            <a:ext cx="2378135" cy="213042"/>
          </a:xfrm>
          <a:prstGeom prst="rect">
            <a:avLst/>
          </a:prstGeom>
        </p:spPr>
      </p:pic>
    </p:spTree>
    <p:extLst>
      <p:ext uri="{BB962C8B-B14F-4D97-AF65-F5344CB8AC3E}">
        <p14:creationId xmlns:p14="http://schemas.microsoft.com/office/powerpoint/2010/main" val="3823784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173DD8C6-DEB5-44AD-4074-75FAACDDC9CD}"/>
              </a:ext>
            </a:extLst>
          </p:cNvPr>
          <p:cNvSpPr>
            <a:spLocks noGrp="1"/>
          </p:cNvSpPr>
          <p:nvPr>
            <p:ph type="ctrTitle"/>
          </p:nvPr>
        </p:nvSpPr>
        <p:spPr>
          <a:xfrm>
            <a:off x="302399" y="302400"/>
            <a:ext cx="11589563" cy="1978342"/>
          </a:xfrm>
        </p:spPr>
        <p:txBody>
          <a:bodyPr>
            <a:normAutofit/>
          </a:bodyPr>
          <a:lstStyle/>
          <a:p>
            <a:r>
              <a:rPr lang="en-US" dirty="0"/>
              <a:t>Disclaimer</a:t>
            </a:r>
          </a:p>
        </p:txBody>
      </p:sp>
      <p:sp>
        <p:nvSpPr>
          <p:cNvPr id="9" name="Text Placeholder 3">
            <a:extLst>
              <a:ext uri="{FF2B5EF4-FFF2-40B4-BE49-F238E27FC236}">
                <a16:creationId xmlns:a16="http://schemas.microsoft.com/office/drawing/2014/main" id="{916CB6EC-7486-8794-67F4-9F57E0F30E94}"/>
              </a:ext>
            </a:extLst>
          </p:cNvPr>
          <p:cNvSpPr>
            <a:spLocks noGrp="1"/>
          </p:cNvSpPr>
          <p:nvPr>
            <p:ph type="body" sz="quarter" idx="11"/>
          </p:nvPr>
        </p:nvSpPr>
        <p:spPr>
          <a:xfrm>
            <a:off x="300036" y="1121578"/>
            <a:ext cx="11589563" cy="1069976"/>
          </a:xfrm>
        </p:spPr>
        <p:txBody>
          <a:bodyPr anchor="t" anchorCtr="0"/>
          <a:lstStyle/>
          <a:p>
            <a:r>
              <a:rPr lang="en-US" sz="1200" dirty="0"/>
              <a:t>Copyright © DSM Nutritional Products Ltd 2025, 4002 Basel, Switzerland. </a:t>
            </a:r>
          </a:p>
          <a:p>
            <a:r>
              <a:rPr lang="en-US" sz="1200" dirty="0"/>
              <a:t>www.dsm-firmenich.com. All rights reserved.</a:t>
            </a:r>
          </a:p>
        </p:txBody>
      </p:sp>
      <p:sp>
        <p:nvSpPr>
          <p:cNvPr id="13" name="Text Placeholder 3">
            <a:extLst>
              <a:ext uri="{FF2B5EF4-FFF2-40B4-BE49-F238E27FC236}">
                <a16:creationId xmlns:a16="http://schemas.microsoft.com/office/drawing/2014/main" id="{B6A68F45-BE1B-BBF2-821F-F652353994DF}"/>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4" name="Title 2">
            <a:extLst>
              <a:ext uri="{FF2B5EF4-FFF2-40B4-BE49-F238E27FC236}">
                <a16:creationId xmlns:a16="http://schemas.microsoft.com/office/drawing/2014/main" id="{28412E7F-1AFE-EDDC-42D6-5579D4DAB33F}"/>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5" name="Text Placeholder 1">
            <a:extLst>
              <a:ext uri="{FF2B5EF4-FFF2-40B4-BE49-F238E27FC236}">
                <a16:creationId xmlns:a16="http://schemas.microsoft.com/office/drawing/2014/main" id="{9FF8E105-C9EE-8BF2-EECE-11CD92B8B843}"/>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3034565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46148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8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2.xml><?xml version="1.0" encoding="utf-8"?>
<a:theme xmlns:a="http://schemas.openxmlformats.org/drawingml/2006/main" name="3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4.xml><?xml version="1.0" encoding="utf-8"?>
<a:theme xmlns:a="http://schemas.openxmlformats.org/drawingml/2006/main" name="11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5.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6.xml><?xml version="1.0" encoding="utf-8"?>
<a:theme xmlns:a="http://schemas.openxmlformats.org/drawingml/2006/main" name="6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5" ma:contentTypeDescription="Create a new document." ma:contentTypeScope="" ma:versionID="fbfa2efb442a03a5636e63f9d13c2bff">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e0e5479ec305c13deede58aaf2471fb8"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65F2E3-C12D-4F7B-A81D-27F40E9AAA4E}">
  <ds:schemaRefs>
    <ds:schemaRef ds:uri="Microsoft.SharePoint.Taxonomy.ContentTypeSync"/>
  </ds:schemaRefs>
</ds:datastoreItem>
</file>

<file path=customXml/itemProps2.xml><?xml version="1.0" encoding="utf-8"?>
<ds:datastoreItem xmlns:ds="http://schemas.openxmlformats.org/officeDocument/2006/customXml" ds:itemID="{8C1E273E-9185-46A6-9D44-7E56A6170D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1D12E37-1AAE-4AA1-BC7D-331A3DA318FD}">
  <ds:schemaRefs>
    <ds:schemaRef ds:uri="http://schemas.microsoft.com/sharepoint/v3/contenttype/forms"/>
  </ds:schemaRefs>
</ds:datastoreItem>
</file>

<file path=docMetadata/LabelInfo.xml><?xml version="1.0" encoding="utf-8"?>
<clbl:labelList xmlns:clbl="http://schemas.microsoft.com/office/2020/mipLabelMetadata">
  <clbl:label id="{47249efb-d69c-44fc-b314-718b25d185ea}" enabled="1" method="Standard" siteId="{b916a61a-fff3-4b5d-8ec6-f41e65b9fbca}" removed="0"/>
</clbl:labelList>
</file>

<file path=docProps/app.xml><?xml version="1.0" encoding="utf-8"?>
<Properties xmlns="http://schemas.openxmlformats.org/officeDocument/2006/extended-properties" xmlns:vt="http://schemas.openxmlformats.org/officeDocument/2006/docPropsVTypes">
  <TotalTime>27</TotalTime>
  <Words>882</Words>
  <Application>Microsoft Office PowerPoint</Application>
  <PresentationFormat>Widescreen</PresentationFormat>
  <Paragraphs>56</Paragraphs>
  <Slides>8</Slides>
  <Notes>7</Notes>
  <HiddenSlides>0</HiddenSlides>
  <MMClips>0</MMClips>
  <ScaleCrop>false</ScaleCrop>
  <HeadingPairs>
    <vt:vector size="8" baseType="variant">
      <vt:variant>
        <vt:lpstr>Fonts Used</vt:lpstr>
      </vt:variant>
      <vt:variant>
        <vt:i4>8</vt:i4>
      </vt:variant>
      <vt:variant>
        <vt:lpstr>Theme</vt:lpstr>
      </vt:variant>
      <vt:variant>
        <vt:i4>6</vt:i4>
      </vt:variant>
      <vt:variant>
        <vt:lpstr>Embedded OLE Servers</vt:lpstr>
      </vt:variant>
      <vt:variant>
        <vt:i4>1</vt:i4>
      </vt:variant>
      <vt:variant>
        <vt:lpstr>Slide Titles</vt:lpstr>
      </vt:variant>
      <vt:variant>
        <vt:i4>8</vt:i4>
      </vt:variant>
    </vt:vector>
  </HeadingPairs>
  <TitlesOfParts>
    <vt:vector size="23" baseType="lpstr">
      <vt:lpstr>Arial</vt:lpstr>
      <vt:lpstr>Calibri</vt:lpstr>
      <vt:lpstr>DM Sans</vt:lpstr>
      <vt:lpstr>DM Sans 14pt</vt:lpstr>
      <vt:lpstr>DM Sans Bold</vt:lpstr>
      <vt:lpstr>Lora Medium</vt:lpstr>
      <vt:lpstr>Lora Medium Roman</vt:lpstr>
      <vt:lpstr>Wingdings</vt:lpstr>
      <vt:lpstr>8_dsm-firmenich</vt:lpstr>
      <vt:lpstr>3_Simple Light</vt:lpstr>
      <vt:lpstr>9_dsm-firmenich</vt:lpstr>
      <vt:lpstr>11_dsm-firmenich</vt:lpstr>
      <vt:lpstr>1_dsm-firmenich</vt:lpstr>
      <vt:lpstr>6_dsm-firmenich</vt:lpstr>
      <vt:lpstr>think-cell Slide</vt:lpstr>
      <vt:lpstr>PowerPoint Presentation</vt:lpstr>
      <vt:lpstr>PowerPoint Presentation</vt:lpstr>
      <vt:lpstr>PowerPoint Presentation</vt:lpstr>
      <vt:lpstr>PowerPoint Presentation</vt:lpstr>
      <vt:lpstr>PowerPoint Presentation</vt:lpstr>
      <vt:lpstr>PowerPoint Presentation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ulocks_pb_joint_solution_teaser_2025-03</dc:title>
  <dc:creator/>
  <cp:lastModifiedBy>Marie-Sophie Meisinger</cp:lastModifiedBy>
  <cp:revision>2</cp:revision>
  <cp:lastPrinted>1601-01-01T00:00:00Z</cp:lastPrinted>
  <dcterms:created xsi:type="dcterms:W3CDTF">2024-04-05T12:53:17Z</dcterms:created>
  <dcterms:modified xsi:type="dcterms:W3CDTF">2025-05-01T10:17:28Z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2024-04-05T12:53:53Z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cf52eedc-8140-4a8a-8f4c-9f695457fb69</vt:lpwstr>
  </property>
  <property fmtid="{D5CDD505-2E9C-101B-9397-08002B2CF9AE}" pid="8" name="MSIP_Label_2ff753fd-faf2-4608-9b59-553f003adcdf_ContentBits">
    <vt:lpwstr>0</vt:lpwstr>
  </property>
</Properties>
</file>