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 id="2147484147" r:id="rId10"/>
  </p:sldMasterIdLst>
  <p:notesMasterIdLst>
    <p:notesMasterId r:id="rId23"/>
  </p:notesMasterIdLst>
  <p:handoutMasterIdLst>
    <p:handoutMasterId r:id="rId24"/>
  </p:handoutMasterIdLst>
  <p:sldIdLst>
    <p:sldId id="339" r:id="rId11"/>
    <p:sldId id="290" r:id="rId12"/>
    <p:sldId id="288" r:id="rId13"/>
    <p:sldId id="289" r:id="rId14"/>
    <p:sldId id="294" r:id="rId15"/>
    <p:sldId id="291" r:id="rId16"/>
    <p:sldId id="344" r:id="rId17"/>
    <p:sldId id="292" r:id="rId18"/>
    <p:sldId id="340" r:id="rId19"/>
    <p:sldId id="342" r:id="rId20"/>
    <p:sldId id="341" r:id="rId21"/>
    <p:sldId id="298" r:id="rId22"/>
  </p:sldIdLst>
  <p:sldSz cx="12192000" cy="6858000"/>
  <p:notesSz cx="6858000" cy="9144000"/>
  <p:embeddedFontLst>
    <p:embeddedFont>
      <p:font typeface="Calibri" panose="020F0502020204030204" pitchFamily="34" charset="0"/>
      <p:regular r:id="rId25"/>
      <p:bold r:id="rId26"/>
      <p:italic r:id="rId27"/>
      <p:boldItalic r:id="rId28"/>
    </p:embeddedFont>
    <p:embeddedFont>
      <p:font typeface="Fira Sans" panose="020B0503050000020004" pitchFamily="34" charset="0"/>
      <p:regular r:id="rId29"/>
      <p:bold r:id="rId30"/>
      <p:italic r:id="rId31"/>
      <p:boldItalic r:id="rId32"/>
    </p:embeddedFont>
    <p:embeddedFont>
      <p:font typeface="Fira Sans Medium" panose="020B0603050000020004" pitchFamily="34" charset="0"/>
      <p:regular r:id="rId33"/>
      <p:italic r:id="rId34"/>
    </p:embeddedFont>
    <p:embeddedFont>
      <p:font typeface="Fira Sans SemiBold" panose="020B0603050000020004" pitchFamily="34" charset="0"/>
      <p:bold r:id="rId35"/>
      <p:boldItalic r:id="rId36"/>
    </p:embeddedFont>
    <p:embeddedFont>
      <p:font typeface="Trebuchet MS" panose="020B0603020202020204" pitchFamily="34" charset="0"/>
      <p:regular r:id="rId37"/>
      <p:bold r:id="rId38"/>
      <p:italic r:id="rId39"/>
      <p:boldItalic r:id="rId40"/>
    </p:embeddedFont>
  </p:embeddedFontLst>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chnical &amp; Performance Ingredients" id="{FEE5BBB4-261B-BC47-8F9C-8676E40DD1B9}">
          <p14:sldIdLst>
            <p14:sldId id="339"/>
            <p14:sldId id="290"/>
            <p14:sldId id="288"/>
            <p14:sldId id="289"/>
            <p14:sldId id="294"/>
            <p14:sldId id="291"/>
            <p14:sldId id="344"/>
            <p14:sldId id="292"/>
            <p14:sldId id="340"/>
            <p14:sldId id="342"/>
            <p14:sldId id="341"/>
            <p14:sldId id="29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1A65"/>
    <a:srgbClr val="C11980"/>
    <a:srgbClr val="0070BA"/>
    <a:srgbClr val="7B1F62"/>
    <a:srgbClr val="F57922"/>
    <a:srgbClr val="BD0A79"/>
    <a:srgbClr val="006FAB"/>
    <a:srgbClr val="009FE3"/>
    <a:srgbClr val="007E4B"/>
    <a:srgbClr val="45AC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AF510-0081-4F00-B43F-30992060D148}" v="19" dt="2020-09-22T08:52:43.69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29" autoAdjust="0"/>
    <p:restoredTop sz="95918" autoAdjust="0"/>
  </p:normalViewPr>
  <p:slideViewPr>
    <p:cSldViewPr snapToGrid="0" snapToObjects="1">
      <p:cViewPr varScale="1">
        <p:scale>
          <a:sx n="54" d="100"/>
          <a:sy n="54" d="100"/>
        </p:scale>
        <p:origin x="84" y="10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font" Target="fonts/font10.fntdata"/><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font" Target="fonts/font5.fntdata"/><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font" Target="fonts/font7.fntdata"/><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presProps" Target="presProps.xml"/><Relationship Id="rId4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etti, Ornella" userId="31e26e81-6c1f-49da-9939-9f7df0dd8449" providerId="ADAL" clId="{F9EAF510-0081-4F00-B43F-30992060D148}"/>
    <pc:docChg chg="undo custSel mod modSld">
      <pc:chgData name="Rossetti, Ornella" userId="31e26e81-6c1f-49da-9939-9f7df0dd8449" providerId="ADAL" clId="{F9EAF510-0081-4F00-B43F-30992060D148}" dt="2020-09-22T08:52:44.999" v="86" actId="478"/>
      <pc:docMkLst>
        <pc:docMk/>
      </pc:docMkLst>
      <pc:sldChg chg="delSp modSp">
        <pc:chgData name="Rossetti, Ornella" userId="31e26e81-6c1f-49da-9939-9f7df0dd8449" providerId="ADAL" clId="{F9EAF510-0081-4F00-B43F-30992060D148}" dt="2020-08-18T15:34:58.262" v="41" actId="6549"/>
        <pc:sldMkLst>
          <pc:docMk/>
          <pc:sldMk cId="947921838" sldId="280"/>
        </pc:sldMkLst>
        <pc:spChg chg="mod">
          <ac:chgData name="Rossetti, Ornella" userId="31e26e81-6c1f-49da-9939-9f7df0dd8449" providerId="ADAL" clId="{F9EAF510-0081-4F00-B43F-30992060D148}" dt="2020-08-18T15:34:58.262" v="41" actId="6549"/>
          <ac:spMkLst>
            <pc:docMk/>
            <pc:sldMk cId="947921838" sldId="280"/>
            <ac:spMk id="3" creationId="{77491814-9314-A640-979F-3092E2BA9AD3}"/>
          </ac:spMkLst>
        </pc:spChg>
        <pc:spChg chg="del">
          <ac:chgData name="Rossetti, Ornella" userId="31e26e81-6c1f-49da-9939-9f7df0dd8449" providerId="ADAL" clId="{F9EAF510-0081-4F00-B43F-30992060D148}" dt="2020-08-18T15:34:47.822" v="40" actId="478"/>
          <ac:spMkLst>
            <pc:docMk/>
            <pc:sldMk cId="947921838" sldId="280"/>
            <ac:spMk id="5" creationId="{7333A59C-9D0E-BA44-AD24-715BEF9A3A5E}"/>
          </ac:spMkLst>
        </pc:spChg>
      </pc:sldChg>
      <pc:sldChg chg="addSp delSp modSp">
        <pc:chgData name="Rossetti, Ornella" userId="31e26e81-6c1f-49da-9939-9f7df0dd8449" providerId="ADAL" clId="{F9EAF510-0081-4F00-B43F-30992060D148}" dt="2020-08-25T11:44:38.477" v="60" actId="478"/>
        <pc:sldMkLst>
          <pc:docMk/>
          <pc:sldMk cId="2194077127" sldId="282"/>
        </pc:sldMkLst>
        <pc:spChg chg="mod">
          <ac:chgData name="Rossetti, Ornella" userId="31e26e81-6c1f-49da-9939-9f7df0dd8449" providerId="ADAL" clId="{F9EAF510-0081-4F00-B43F-30992060D148}" dt="2020-08-25T11:44:36.334" v="59" actId="14100"/>
          <ac:spMkLst>
            <pc:docMk/>
            <pc:sldMk cId="2194077127" sldId="282"/>
            <ac:spMk id="2" creationId="{E9F00A97-9FAB-AB4B-8B3C-4E14EB485841}"/>
          </ac:spMkLst>
        </pc:spChg>
        <pc:spChg chg="add del">
          <ac:chgData name="Rossetti, Ornella" userId="31e26e81-6c1f-49da-9939-9f7df0dd8449" providerId="ADAL" clId="{F9EAF510-0081-4F00-B43F-30992060D148}" dt="2020-08-25T11:44:38.477" v="60" actId="478"/>
          <ac:spMkLst>
            <pc:docMk/>
            <pc:sldMk cId="2194077127" sldId="282"/>
            <ac:spMk id="3" creationId="{84684A3A-BFCD-3048-9D1C-1DE6D740D463}"/>
          </ac:spMkLst>
        </pc:spChg>
        <pc:spChg chg="add del">
          <ac:chgData name="Rossetti, Ornella" userId="31e26e81-6c1f-49da-9939-9f7df0dd8449" providerId="ADAL" clId="{F9EAF510-0081-4F00-B43F-30992060D148}" dt="2020-08-25T11:43:42.403" v="48" actId="478"/>
          <ac:spMkLst>
            <pc:docMk/>
            <pc:sldMk cId="2194077127" sldId="282"/>
            <ac:spMk id="5" creationId="{F60D46CE-ACAD-A442-923B-6B60BC2836F9}"/>
          </ac:spMkLst>
        </pc:spChg>
        <pc:spChg chg="add del">
          <ac:chgData name="Rossetti, Ornella" userId="31e26e81-6c1f-49da-9939-9f7df0dd8449" providerId="ADAL" clId="{F9EAF510-0081-4F00-B43F-30992060D148}" dt="2020-08-25T11:43:45.078" v="51" actId="478"/>
          <ac:spMkLst>
            <pc:docMk/>
            <pc:sldMk cId="2194077127" sldId="282"/>
            <ac:spMk id="6" creationId="{8B1CE5CF-C90B-B04A-9E0E-AB3750DC4053}"/>
          </ac:spMkLst>
        </pc:spChg>
        <pc:picChg chg="add del mod">
          <ac:chgData name="Rossetti, Ornella" userId="31e26e81-6c1f-49da-9939-9f7df0dd8449" providerId="ADAL" clId="{F9EAF510-0081-4F00-B43F-30992060D148}" dt="2020-08-25T11:43:44.292" v="50"/>
          <ac:picMkLst>
            <pc:docMk/>
            <pc:sldMk cId="2194077127" sldId="282"/>
            <ac:picMk id="8" creationId="{8E2565EF-517C-4CB6-AD04-22A3C4983BB0}"/>
          </ac:picMkLst>
        </pc:picChg>
      </pc:sldChg>
      <pc:sldChg chg="addSp delSp modSp">
        <pc:chgData name="Rossetti, Ornella" userId="31e26e81-6c1f-49da-9939-9f7df0dd8449" providerId="ADAL" clId="{F9EAF510-0081-4F00-B43F-30992060D148}" dt="2020-09-22T08:52:44.999" v="86" actId="478"/>
        <pc:sldMkLst>
          <pc:docMk/>
          <pc:sldMk cId="929593580" sldId="321"/>
        </pc:sldMkLst>
        <pc:spChg chg="add del">
          <ac:chgData name="Rossetti, Ornella" userId="31e26e81-6c1f-49da-9939-9f7df0dd8449" providerId="ADAL" clId="{F9EAF510-0081-4F00-B43F-30992060D148}" dt="2020-09-22T08:52:44.381" v="85" actId="478"/>
          <ac:spMkLst>
            <pc:docMk/>
            <pc:sldMk cId="929593580" sldId="321"/>
            <ac:spMk id="2" creationId="{BC9FB352-70AF-E141-89A0-BB855FC713E2}"/>
          </ac:spMkLst>
        </pc:spChg>
        <pc:spChg chg="add del">
          <ac:chgData name="Rossetti, Ornella" userId="31e26e81-6c1f-49da-9939-9f7df0dd8449" providerId="ADAL" clId="{F9EAF510-0081-4F00-B43F-30992060D148}" dt="2020-09-22T08:52:44.999" v="86" actId="478"/>
          <ac:spMkLst>
            <pc:docMk/>
            <pc:sldMk cId="929593580" sldId="321"/>
            <ac:spMk id="3" creationId="{8C9D2013-3DB0-0744-A58D-3E9D303B2C20}"/>
          </ac:spMkLst>
        </pc:spChg>
        <pc:spChg chg="add del mod">
          <ac:chgData name="Rossetti, Ornella" userId="31e26e81-6c1f-49da-9939-9f7df0dd8449" providerId="ADAL" clId="{F9EAF510-0081-4F00-B43F-30992060D148}" dt="2020-09-22T08:52:43.695" v="84"/>
          <ac:spMkLst>
            <pc:docMk/>
            <pc:sldMk cId="929593580" sldId="321"/>
            <ac:spMk id="5" creationId="{B66AA84F-FE71-417E-8436-1B8D72D2204C}"/>
          </ac:spMkLst>
        </pc:spChg>
        <pc:spChg chg="add del mod">
          <ac:chgData name="Rossetti, Ornella" userId="31e26e81-6c1f-49da-9939-9f7df0dd8449" providerId="ADAL" clId="{F9EAF510-0081-4F00-B43F-30992060D148}" dt="2020-09-22T08:52:42.724" v="82"/>
          <ac:spMkLst>
            <pc:docMk/>
            <pc:sldMk cId="929593580" sldId="321"/>
            <ac:spMk id="6" creationId="{447245B2-B8EF-403A-A725-492D79C29CC3}"/>
          </ac:spMkLst>
        </pc:spChg>
        <pc:spChg chg="add del">
          <ac:chgData name="Rossetti, Ornella" userId="31e26e81-6c1f-49da-9939-9f7df0dd8449" providerId="ADAL" clId="{F9EAF510-0081-4F00-B43F-30992060D148}" dt="2020-09-22T08:52:41.922" v="80"/>
          <ac:spMkLst>
            <pc:docMk/>
            <pc:sldMk cId="929593580" sldId="321"/>
            <ac:spMk id="7" creationId="{91BDFB14-707A-42F4-8879-5183E309CA0C}"/>
          </ac:spMkLst>
        </pc:spChg>
        <pc:spChg chg="add del">
          <ac:chgData name="Rossetti, Ornella" userId="31e26e81-6c1f-49da-9939-9f7df0dd8449" providerId="ADAL" clId="{F9EAF510-0081-4F00-B43F-30992060D148}" dt="2020-09-22T08:52:41.453" v="79"/>
          <ac:spMkLst>
            <pc:docMk/>
            <pc:sldMk cId="929593580" sldId="321"/>
            <ac:spMk id="8" creationId="{C5354AB0-BAD3-4449-A670-9DADAF20467B}"/>
          </ac:spMkLst>
        </pc:spChg>
      </pc:sldChg>
      <pc:sldChg chg="addSp delSp modSp mod setBg">
        <pc:chgData name="Rossetti, Ornella" userId="31e26e81-6c1f-49da-9939-9f7df0dd8449" providerId="ADAL" clId="{F9EAF510-0081-4F00-B43F-30992060D148}" dt="2020-08-18T12:35:26.217" v="14" actId="931"/>
        <pc:sldMkLst>
          <pc:docMk/>
          <pc:sldMk cId="2015872049" sldId="325"/>
        </pc:sldMkLst>
        <pc:spChg chg="mod ord">
          <ac:chgData name="Rossetti, Ornella" userId="31e26e81-6c1f-49da-9939-9f7df0dd8449" providerId="ADAL" clId="{F9EAF510-0081-4F00-B43F-30992060D148}" dt="2020-08-18T12:35:25.469" v="12" actId="26606"/>
          <ac:spMkLst>
            <pc:docMk/>
            <pc:sldMk cId="2015872049" sldId="325"/>
            <ac:spMk id="5" creationId="{5F6AAC94-6036-174E-B006-0410EA511223}"/>
          </ac:spMkLst>
        </pc:spChg>
        <pc:spChg chg="add del">
          <ac:chgData name="Rossetti, Ornella" userId="31e26e81-6c1f-49da-9939-9f7df0dd8449" providerId="ADAL" clId="{F9EAF510-0081-4F00-B43F-30992060D148}" dt="2020-08-18T12:35:25.469" v="12" actId="26606"/>
          <ac:spMkLst>
            <pc:docMk/>
            <pc:sldMk cId="2015872049" sldId="325"/>
            <ac:spMk id="9" creationId="{A9F529C3-C941-49FD-8C67-82F134F64BDB}"/>
          </ac:spMkLst>
        </pc:spChg>
        <pc:spChg chg="add del">
          <ac:chgData name="Rossetti, Ornella" userId="31e26e81-6c1f-49da-9939-9f7df0dd8449" providerId="ADAL" clId="{F9EAF510-0081-4F00-B43F-30992060D148}" dt="2020-08-18T12:35:25.469" v="12" actId="26606"/>
          <ac:spMkLst>
            <pc:docMk/>
            <pc:sldMk cId="2015872049" sldId="325"/>
            <ac:spMk id="10" creationId="{20586029-32A0-47E5-9AEC-AE3ABA6B94D0}"/>
          </ac:spMkLst>
        </pc:spChg>
        <pc:spChg chg="add del">
          <ac:chgData name="Rossetti, Ornella" userId="31e26e81-6c1f-49da-9939-9f7df0dd8449" providerId="ADAL" clId="{F9EAF510-0081-4F00-B43F-30992060D148}" dt="2020-08-18T12:35:17.338" v="6" actId="26606"/>
          <ac:spMkLst>
            <pc:docMk/>
            <pc:sldMk cId="2015872049" sldId="325"/>
            <ac:spMk id="12" creationId="{22C6C9C9-83BF-4A6C-A1BF-C1735C61B4FF}"/>
          </ac:spMkLst>
        </pc:spChg>
        <pc:spChg chg="add del">
          <ac:chgData name="Rossetti, Ornella" userId="31e26e81-6c1f-49da-9939-9f7df0dd8449" providerId="ADAL" clId="{F9EAF510-0081-4F00-B43F-30992060D148}" dt="2020-08-18T12:35:20.129" v="8" actId="26606"/>
          <ac:spMkLst>
            <pc:docMk/>
            <pc:sldMk cId="2015872049" sldId="325"/>
            <ac:spMk id="14" creationId="{39E8235E-135E-4261-8F54-2B316E493C42}"/>
          </ac:spMkLst>
        </pc:spChg>
        <pc:spChg chg="add del">
          <ac:chgData name="Rossetti, Ornella" userId="31e26e81-6c1f-49da-9939-9f7df0dd8449" providerId="ADAL" clId="{F9EAF510-0081-4F00-B43F-30992060D148}" dt="2020-08-18T12:35:20.129" v="8" actId="26606"/>
          <ac:spMkLst>
            <pc:docMk/>
            <pc:sldMk cId="2015872049" sldId="325"/>
            <ac:spMk id="15" creationId="{A169D286-F4D7-4C8B-A6BD-D05384C7F1D8}"/>
          </ac:spMkLst>
        </pc:spChg>
        <pc:spChg chg="add del">
          <ac:chgData name="Rossetti, Ornella" userId="31e26e81-6c1f-49da-9939-9f7df0dd8449" providerId="ADAL" clId="{F9EAF510-0081-4F00-B43F-30992060D148}" dt="2020-08-18T12:35:20.129" v="8" actId="26606"/>
          <ac:spMkLst>
            <pc:docMk/>
            <pc:sldMk cId="2015872049" sldId="325"/>
            <ac:spMk id="16" creationId="{D4ED8EC3-4D57-4620-93CE-4E6661F09A3E}"/>
          </ac:spMkLst>
        </pc:spChg>
        <pc:picChg chg="add del mod">
          <ac:chgData name="Rossetti, Ornella" userId="31e26e81-6c1f-49da-9939-9f7df0dd8449" providerId="ADAL" clId="{F9EAF510-0081-4F00-B43F-30992060D148}" dt="2020-08-18T12:35:26.217" v="14" actId="931"/>
          <ac:picMkLst>
            <pc:docMk/>
            <pc:sldMk cId="2015872049" sldId="325"/>
            <ac:picMk id="3" creationId="{3617C3D5-890C-4E8B-9E26-BFFE65E6B200}"/>
          </ac:picMkLst>
        </pc:picChg>
        <pc:picChg chg="mod ord">
          <ac:chgData name="Rossetti, Ornella" userId="31e26e81-6c1f-49da-9939-9f7df0dd8449" providerId="ADAL" clId="{F9EAF510-0081-4F00-B43F-30992060D148}" dt="2020-08-18T12:35:25.469" v="12" actId="26606"/>
          <ac:picMkLst>
            <pc:docMk/>
            <pc:sldMk cId="2015872049" sldId="325"/>
            <ac:picMk id="7" creationId="{E0D4DD3A-F282-C244-B352-503BF91DDB78}"/>
          </ac:picMkLst>
        </pc:picChg>
        <pc:cxnChg chg="add del">
          <ac:chgData name="Rossetti, Ornella" userId="31e26e81-6c1f-49da-9939-9f7df0dd8449" providerId="ADAL" clId="{F9EAF510-0081-4F00-B43F-30992060D148}" dt="2020-08-18T12:35:25.469" v="12" actId="26606"/>
          <ac:cxnSpMkLst>
            <pc:docMk/>
            <pc:sldMk cId="2015872049" sldId="325"/>
            <ac:cxnSpMk id="11" creationId="{8C730EAB-A532-4295-A302-FB4B90DB9F5E}"/>
          </ac:cxnSpMkLst>
        </pc:cxnChg>
      </pc:sldChg>
      <pc:sldChg chg="modSp">
        <pc:chgData name="Rossetti, Ornella" userId="31e26e81-6c1f-49da-9939-9f7df0dd8449" providerId="ADAL" clId="{F9EAF510-0081-4F00-B43F-30992060D148}" dt="2020-09-01T13:58:31.568" v="62" actId="196"/>
        <pc:sldMkLst>
          <pc:docMk/>
          <pc:sldMk cId="1030402477" sldId="328"/>
        </pc:sldMkLst>
        <pc:picChg chg="mod">
          <ac:chgData name="Rossetti, Ornella" userId="31e26e81-6c1f-49da-9939-9f7df0dd8449" providerId="ADAL" clId="{F9EAF510-0081-4F00-B43F-30992060D148}" dt="2020-09-01T13:58:31.568" v="62" actId="196"/>
          <ac:picMkLst>
            <pc:docMk/>
            <pc:sldMk cId="1030402477" sldId="328"/>
            <ac:picMk id="3" creationId="{9FDB8E1D-5741-F04E-9067-1D7D92AAFF1F}"/>
          </ac:picMkLst>
        </pc:picChg>
      </pc:sldChg>
      <pc:sldChg chg="modSp">
        <pc:chgData name="Rossetti, Ornella" userId="31e26e81-6c1f-49da-9939-9f7df0dd8449" providerId="ADAL" clId="{F9EAF510-0081-4F00-B43F-30992060D148}" dt="2020-09-01T14:22:10.058" v="64" actId="196"/>
        <pc:sldMkLst>
          <pc:docMk/>
          <pc:sldMk cId="2812616253" sldId="330"/>
        </pc:sldMkLst>
        <pc:picChg chg="mod">
          <ac:chgData name="Rossetti, Ornella" userId="31e26e81-6c1f-49da-9939-9f7df0dd8449" providerId="ADAL" clId="{F9EAF510-0081-4F00-B43F-30992060D148}" dt="2020-09-01T14:22:10.058" v="64" actId="196"/>
          <ac:picMkLst>
            <pc:docMk/>
            <pc:sldMk cId="2812616253" sldId="330"/>
            <ac:picMk id="3" creationId="{7DD673EB-B2CE-484F-A494-F6F40614C2A3}"/>
          </ac:picMkLst>
        </pc:picChg>
      </pc:sldChg>
      <pc:sldChg chg="addSp delSp modSp">
        <pc:chgData name="Rossetti, Ornella" userId="31e26e81-6c1f-49da-9939-9f7df0dd8449" providerId="ADAL" clId="{F9EAF510-0081-4F00-B43F-30992060D148}" dt="2020-08-18T12:37:09.445" v="38" actId="931"/>
        <pc:sldMkLst>
          <pc:docMk/>
          <pc:sldMk cId="3696295385" sldId="337"/>
        </pc:sldMkLst>
        <pc:spChg chg="add del">
          <ac:chgData name="Rossetti, Ornella" userId="31e26e81-6c1f-49da-9939-9f7df0dd8449" providerId="ADAL" clId="{F9EAF510-0081-4F00-B43F-30992060D148}" dt="2020-08-18T12:37:09.445" v="38" actId="931"/>
          <ac:spMkLst>
            <pc:docMk/>
            <pc:sldMk cId="3696295385" sldId="337"/>
            <ac:spMk id="2" creationId="{EFEFBAB4-A611-714F-A3E7-A222D79DB253}"/>
          </ac:spMkLst>
        </pc:spChg>
        <pc:spChg chg="mod">
          <ac:chgData name="Rossetti, Ornella" userId="31e26e81-6c1f-49da-9939-9f7df0dd8449" providerId="ADAL" clId="{F9EAF510-0081-4F00-B43F-30992060D148}" dt="2020-08-18T12:37:04.119" v="33" actId="1076"/>
          <ac:spMkLst>
            <pc:docMk/>
            <pc:sldMk cId="3696295385" sldId="337"/>
            <ac:spMk id="3" creationId="{5FFB9CCB-59B5-4640-8131-2A2763A72388}"/>
          </ac:spMkLst>
        </pc:spChg>
        <pc:spChg chg="mod">
          <ac:chgData name="Rossetti, Ornella" userId="31e26e81-6c1f-49da-9939-9f7df0dd8449" providerId="ADAL" clId="{F9EAF510-0081-4F00-B43F-30992060D148}" dt="2020-08-18T12:37:04.621" v="34" actId="1076"/>
          <ac:spMkLst>
            <pc:docMk/>
            <pc:sldMk cId="3696295385" sldId="337"/>
            <ac:spMk id="4" creationId="{D39915C2-0102-804C-830B-E072517E2FA9}"/>
          </ac:spMkLst>
        </pc:spChg>
        <pc:spChg chg="mod">
          <ac:chgData name="Rossetti, Ornella" userId="31e26e81-6c1f-49da-9939-9f7df0dd8449" providerId="ADAL" clId="{F9EAF510-0081-4F00-B43F-30992060D148}" dt="2020-08-18T12:37:03.346" v="32" actId="1076"/>
          <ac:spMkLst>
            <pc:docMk/>
            <pc:sldMk cId="3696295385" sldId="337"/>
            <ac:spMk id="5" creationId="{72B6E7AC-BCDE-6547-B837-A227617885B1}"/>
          </ac:spMkLst>
        </pc:spChg>
        <pc:picChg chg="add del mod">
          <ac:chgData name="Rossetti, Ornella" userId="31e26e81-6c1f-49da-9939-9f7df0dd8449" providerId="ADAL" clId="{F9EAF510-0081-4F00-B43F-30992060D148}" dt="2020-08-18T12:37:09.445" v="38" actId="931"/>
          <ac:picMkLst>
            <pc:docMk/>
            <pc:sldMk cId="3696295385" sldId="337"/>
            <ac:picMk id="8" creationId="{11F538C1-8ABE-46A2-B5A6-E72A264769BE}"/>
          </ac:picMkLst>
        </pc:picChg>
        <pc:picChg chg="add del mod">
          <ac:chgData name="Rossetti, Ornella" userId="31e26e81-6c1f-49da-9939-9f7df0dd8449" providerId="ADAL" clId="{F9EAF510-0081-4F00-B43F-30992060D148}" dt="2020-08-18T12:37:06.054" v="36"/>
          <ac:picMkLst>
            <pc:docMk/>
            <pc:sldMk cId="3696295385" sldId="337"/>
            <ac:picMk id="9" creationId="{6CBFDCAB-2D9A-4E98-831A-BF520450091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6315789473684209E-2"/>
          <c:y val="5.3820783621691556E-2"/>
          <c:w val="0.83333333333333337"/>
          <c:h val="0.72333271292275425"/>
        </c:manualLayout>
      </c:layout>
      <c:pie3DChart>
        <c:varyColors val="1"/>
        <c:ser>
          <c:idx val="0"/>
          <c:order val="0"/>
          <c:tx>
            <c:strRef>
              <c:f>Sheet1!$B$1</c:f>
              <c:strCache>
                <c:ptCount val="1"/>
                <c:pt idx="0">
                  <c:v>Variants (% of series)</c:v>
                </c:pt>
              </c:strCache>
            </c:strRef>
          </c:tx>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1-13F1-4FAE-AA04-C604B64A44D3}"/>
              </c:ext>
            </c:extLst>
          </c:dPt>
          <c:dPt>
            <c:idx val="1"/>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3-13F1-4FAE-AA04-C604B64A44D3}"/>
              </c:ext>
            </c:extLst>
          </c:dPt>
          <c:dPt>
            <c:idx val="2"/>
            <c:bubble3D val="0"/>
            <c:spPr>
              <a:solidFill>
                <a:schemeClr val="accent5">
                  <a:alpha val="90000"/>
                </a:schemeClr>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5-13F1-4FAE-AA04-C604B64A44D3}"/>
              </c:ext>
            </c:extLst>
          </c:dPt>
          <c:dPt>
            <c:idx val="3"/>
            <c:bubble3D val="0"/>
            <c:spPr>
              <a:solidFill>
                <a:schemeClr val="accent1">
                  <a:lumMod val="60000"/>
                  <a:alpha val="90000"/>
                </a:schemeClr>
              </a:solidFill>
              <a:ln w="19050">
                <a:solidFill>
                  <a:schemeClr val="accent1">
                    <a:lumMod val="60000"/>
                    <a:lumMod val="75000"/>
                  </a:schemeClr>
                </a:solidFill>
              </a:ln>
              <a:effectLst>
                <a:innerShdw blurRad="114300">
                  <a:schemeClr val="accent1">
                    <a:lumMod val="60000"/>
                    <a:lumMod val="75000"/>
                  </a:schemeClr>
                </a:innerShdw>
              </a:effectLst>
              <a:scene3d>
                <a:camera prst="orthographicFront"/>
                <a:lightRig rig="threePt" dir="t"/>
              </a:scene3d>
              <a:sp3d contourW="19050" prstMaterial="flat">
                <a:contourClr>
                  <a:schemeClr val="accent1">
                    <a:lumMod val="60000"/>
                    <a:lumMod val="75000"/>
                  </a:schemeClr>
                </a:contourClr>
              </a:sp3d>
            </c:spPr>
            <c:extLst>
              <c:ext xmlns:c16="http://schemas.microsoft.com/office/drawing/2014/chart" uri="{C3380CC4-5D6E-409C-BE32-E72D297353CC}">
                <c16:uniqueId val="{00000007-13F1-4FAE-AA04-C604B64A44D3}"/>
              </c:ext>
            </c:extLst>
          </c:dPt>
          <c:dPt>
            <c:idx val="4"/>
            <c:bubble3D val="0"/>
            <c:spPr>
              <a:solidFill>
                <a:schemeClr val="accent3">
                  <a:lumMod val="60000"/>
                  <a:alpha val="90000"/>
                </a:schemeClr>
              </a:solidFill>
              <a:ln w="19050">
                <a:solidFill>
                  <a:schemeClr val="accent3">
                    <a:lumMod val="60000"/>
                    <a:lumMod val="75000"/>
                  </a:schemeClr>
                </a:solidFill>
              </a:ln>
              <a:effectLst>
                <a:innerShdw blurRad="114300">
                  <a:schemeClr val="accent3">
                    <a:lumMod val="60000"/>
                    <a:lumMod val="75000"/>
                  </a:schemeClr>
                </a:innerShdw>
              </a:effectLst>
              <a:scene3d>
                <a:camera prst="orthographicFront"/>
                <a:lightRig rig="threePt" dir="t"/>
              </a:scene3d>
              <a:sp3d contourW="19050" prstMaterial="flat">
                <a:contourClr>
                  <a:schemeClr val="accent3">
                    <a:lumMod val="60000"/>
                    <a:lumMod val="75000"/>
                  </a:schemeClr>
                </a:contourClr>
              </a:sp3d>
            </c:spPr>
            <c:extLst>
              <c:ext xmlns:c16="http://schemas.microsoft.com/office/drawing/2014/chart" uri="{C3380CC4-5D6E-409C-BE32-E72D297353CC}">
                <c16:uniqueId val="{00000009-13F1-4FAE-AA04-C604B64A44D3}"/>
              </c:ext>
            </c:extLst>
          </c:dPt>
          <c:dLbls>
            <c:dLbl>
              <c:idx val="0"/>
              <c:spPr>
                <a:solidFill>
                  <a:schemeClr val="lt1">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521A65"/>
                      </a:solidFill>
                      <a:effectLst/>
                      <a:latin typeface="Fira Sans" panose="020B0503050000020004" pitchFamily="34" charset="0"/>
                      <a:ea typeface="Fira Sans" panose="020B0503050000020004" pitchFamily="34" charset="0"/>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1-13F1-4FAE-AA04-C604B64A44D3}"/>
                </c:ext>
              </c:extLst>
            </c:dLbl>
            <c:dLbl>
              <c:idx val="1"/>
              <c:spPr>
                <a:solidFill>
                  <a:schemeClr val="lt1">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521A65"/>
                      </a:solidFill>
                      <a:effectLst/>
                      <a:latin typeface="Fira Sans" panose="020B0503050000020004" pitchFamily="34" charset="0"/>
                      <a:ea typeface="Fira Sans" panose="020B0503050000020004" pitchFamily="34" charset="0"/>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3-13F1-4FAE-AA04-C604B64A44D3}"/>
                </c:ext>
              </c:extLst>
            </c:dLbl>
            <c:dLbl>
              <c:idx val="2"/>
              <c:spPr>
                <a:solidFill>
                  <a:schemeClr val="lt1">
                    <a:alpha val="90000"/>
                  </a:schemeClr>
                </a:solidFill>
                <a:ln w="12700" cap="flat" cmpd="sng" algn="ctr">
                  <a:solidFill>
                    <a:schemeClr val="accent5"/>
                  </a:solidFill>
                  <a:round/>
                </a:ln>
                <a:effectLst>
                  <a:outerShdw blurRad="50800" dist="38100" dir="2700000" algn="tl" rotWithShape="0">
                    <a:schemeClr val="accent5">
                      <a:lumMod val="75000"/>
                      <a:alpha val="40000"/>
                    </a:schemeClr>
                  </a:outerShdw>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521A65"/>
                      </a:solidFill>
                      <a:effectLst/>
                      <a:latin typeface="Fira Sans" panose="020B0503050000020004" pitchFamily="34" charset="0"/>
                      <a:ea typeface="Fira Sans" panose="020B0503050000020004" pitchFamily="34" charset="0"/>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5-13F1-4FAE-AA04-C604B64A44D3}"/>
                </c:ext>
              </c:extLst>
            </c:dLbl>
            <c:dLbl>
              <c:idx val="3"/>
              <c:spPr>
                <a:solidFill>
                  <a:schemeClr val="lt1">
                    <a:alpha val="90000"/>
                  </a:schemeClr>
                </a:solidFill>
                <a:ln w="12700" cap="flat" cmpd="sng" algn="ctr">
                  <a:solidFill>
                    <a:schemeClr val="accent1">
                      <a:lumMod val="60000"/>
                    </a:schemeClr>
                  </a:solidFill>
                  <a:round/>
                </a:ln>
                <a:effectLst>
                  <a:outerShdw blurRad="50800" dist="38100" dir="2700000" algn="tl" rotWithShape="0">
                    <a:schemeClr val="accent1">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521A65"/>
                      </a:solidFill>
                      <a:effectLst/>
                      <a:latin typeface="Fira Sans" panose="020B0503050000020004" pitchFamily="34" charset="0"/>
                      <a:ea typeface="Fira Sans" panose="020B0503050000020004" pitchFamily="34" charset="0"/>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7-13F1-4FAE-AA04-C604B64A44D3}"/>
                </c:ext>
              </c:extLst>
            </c:dLbl>
            <c:dLbl>
              <c:idx val="4"/>
              <c:spPr>
                <a:solidFill>
                  <a:schemeClr val="lt1">
                    <a:alpha val="90000"/>
                  </a:schemeClr>
                </a:solidFill>
                <a:ln w="12700" cap="flat" cmpd="sng" algn="ctr">
                  <a:solidFill>
                    <a:schemeClr val="accent3">
                      <a:lumMod val="60000"/>
                    </a:schemeClr>
                  </a:solidFill>
                  <a:round/>
                </a:ln>
                <a:effectLst>
                  <a:outerShdw blurRad="50800" dist="38100" dir="2700000" algn="tl" rotWithShape="0">
                    <a:schemeClr val="accent3">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521A65"/>
                      </a:solidFill>
                      <a:effectLst/>
                      <a:latin typeface="Fira Sans" panose="020B0503050000020004" pitchFamily="34" charset="0"/>
                      <a:ea typeface="Fira Sans" panose="020B0503050000020004" pitchFamily="34" charset="0"/>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9-13F1-4FAE-AA04-C604B64A44D3}"/>
                </c:ext>
              </c:extLst>
            </c:dLbl>
            <c:spPr>
              <a:solidFill>
                <a:srgbClr val="FFFFFF">
                  <a:alpha val="90000"/>
                </a:srgbClr>
              </a:solidFill>
              <a:ln w="12700" cap="flat" cmpd="sng" algn="ctr">
                <a:solidFill>
                  <a:srgbClr val="EB6E00"/>
                </a:solidFill>
                <a:round/>
              </a:ln>
              <a:effectLst>
                <a:outerShdw blurRad="50800" dist="38100" dir="2700000" algn="tl" rotWithShape="0">
                  <a:srgbClr val="EB6E00">
                    <a:lumMod val="75000"/>
                    <a:alpha val="40000"/>
                  </a:srgbClr>
                </a:outerShdw>
              </a:effectLst>
            </c:spPr>
            <c:txPr>
              <a:bodyPr rot="0" spcFirstLastPara="1" vertOverflow="clip" horzOverflow="clip" vert="horz" wrap="square" lIns="38100" tIns="19050" rIns="38100" bIns="19050" anchor="ctr" anchorCtr="1">
                <a:spAutoFit/>
              </a:bodyPr>
              <a:lstStyle/>
              <a:p>
                <a:pPr>
                  <a:defRPr sz="1200" b="1" i="0" u="none" strike="noStrike" kern="1200" baseline="0">
                    <a:solidFill>
                      <a:srgbClr val="521A65"/>
                    </a:solidFill>
                    <a:effectLst/>
                    <a:latin typeface="Fira Sans" panose="020B0503050000020004" pitchFamily="34" charset="0"/>
                    <a:ea typeface="Fira Sans" panose="020B0503050000020004" pitchFamily="34" charset="0"/>
                    <a:cs typeface="+mn-cs"/>
                  </a:defRPr>
                </a:pPr>
                <a:endParaRPr lang="en-US"/>
              </a:p>
            </c:txPr>
            <c:dLblPos val="bestFit"/>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Sheet1!$A$2:$A$6</c:f>
              <c:strCache>
                <c:ptCount val="5"/>
                <c:pt idx="0">
                  <c:v>Europe</c:v>
                </c:pt>
                <c:pt idx="1">
                  <c:v>Asia Pacific</c:v>
                </c:pt>
                <c:pt idx="2">
                  <c:v>North America</c:v>
                </c:pt>
                <c:pt idx="3">
                  <c:v>Latin America</c:v>
                </c:pt>
                <c:pt idx="4">
                  <c:v>Middle East &amp; Africa</c:v>
                </c:pt>
              </c:strCache>
            </c:strRef>
          </c:cat>
          <c:val>
            <c:numRef>
              <c:f>Sheet1!$B$2:$B$6</c:f>
              <c:numCache>
                <c:formatCode>0.00%</c:formatCode>
                <c:ptCount val="5"/>
                <c:pt idx="0">
                  <c:v>0.51226158038147096</c:v>
                </c:pt>
                <c:pt idx="1">
                  <c:v>0.252627481510315</c:v>
                </c:pt>
                <c:pt idx="2">
                  <c:v>0.17166212534059899</c:v>
                </c:pt>
                <c:pt idx="3">
                  <c:v>3.6590112884390798E-2</c:v>
                </c:pt>
                <c:pt idx="4">
                  <c:v>2.6858699883223001E-2</c:v>
                </c:pt>
              </c:numCache>
            </c:numRef>
          </c:val>
          <c:extLst>
            <c:ext xmlns:c16="http://schemas.microsoft.com/office/drawing/2014/chart" uri="{C3380CC4-5D6E-409C-BE32-E72D297353CC}">
              <c16:uniqueId val="{0000000A-13F1-4FAE-AA04-C604B64A44D3}"/>
            </c:ext>
          </c:extLst>
        </c:ser>
        <c:dLbls>
          <c:dLblPos val="inEnd"/>
          <c:showLegendKey val="0"/>
          <c:showVal val="0"/>
          <c:showCatName val="0"/>
          <c:showSerName val="0"/>
          <c:showPercent val="1"/>
          <c:showBubbleSize val="0"/>
          <c:showLeaderLines val="1"/>
        </c:dLbls>
      </c:pie3DChart>
      <c:spPr>
        <a:noFill/>
        <a:ln>
          <a:noFill/>
        </a:ln>
        <a:effectLst/>
      </c:spPr>
    </c:plotArea>
    <c:legend>
      <c:legendPos val="b"/>
      <c:layout>
        <c:manualLayout>
          <c:xMode val="edge"/>
          <c:yMode val="edge"/>
          <c:x val="6.2073145462080405E-2"/>
          <c:y val="0.79397458572664181"/>
          <c:w val="0.91532739328636548"/>
          <c:h val="0.17031099822071555"/>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50000"/>
                  <a:lumOff val="50000"/>
                </a:schemeClr>
              </a:solidFill>
              <a:latin typeface="Fira Sans" panose="020B0503050000020004" pitchFamily="34" charset="0"/>
              <a:ea typeface="Fira Sans" panose="020B0503050000020004" pitchFamily="34" charset="0"/>
              <a:cs typeface="+mn-cs"/>
            </a:defRPr>
          </a:pPr>
          <a:endParaRPr lang="en-US"/>
        </a:p>
      </c:txPr>
    </c:legend>
    <c:plotVisOnly val="1"/>
    <c:dispBlanksAs val="gap"/>
    <c:showDLblsOverMax val="0"/>
  </c:chart>
  <c:spPr>
    <a:noFill/>
    <a:ln>
      <a:noFill/>
    </a:ln>
    <a:effectLst/>
  </c:spPr>
  <c:txPr>
    <a:bodyPr/>
    <a:lstStyle/>
    <a:p>
      <a:pPr>
        <a:defRPr sz="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14051265246399"/>
          <c:y val="8.1465470556844374E-2"/>
          <c:w val="0.76686849134465529"/>
          <c:h val="0.82081741298528021"/>
        </c:manualLayout>
      </c:layout>
      <c:barChart>
        <c:barDir val="bar"/>
        <c:grouping val="clustered"/>
        <c:varyColors val="0"/>
        <c:ser>
          <c:idx val="0"/>
          <c:order val="0"/>
          <c:spPr>
            <a:solidFill>
              <a:srgbClr val="7030A0">
                <a:alpha val="68000"/>
              </a:srgbClr>
            </a:solidFill>
            <a:ln>
              <a:noFill/>
            </a:ln>
            <a:effectLst>
              <a:outerShdw blurRad="40000" dist="23000" dir="5400000" rotWithShape="0">
                <a:srgbClr val="000000">
                  <a:alpha val="35000"/>
                </a:srgbClr>
              </a:outerShdw>
            </a:effectLst>
          </c:spPr>
          <c:invertIfNegative val="0"/>
          <c:cat>
            <c:strRef>
              <c:f>Sheet1!$B$6:$B$7</c:f>
              <c:strCache>
                <c:ptCount val="2"/>
                <c:pt idx="0">
                  <c:v>AMPHISOL ® K</c:v>
                </c:pt>
                <c:pt idx="1">
                  <c:v>AMPHISOL® A</c:v>
                </c:pt>
              </c:strCache>
            </c:strRef>
          </c:cat>
          <c:val>
            <c:numRef>
              <c:f>Sheet1!$C$6:$C$7</c:f>
              <c:numCache>
                <c:formatCode>General</c:formatCode>
                <c:ptCount val="2"/>
                <c:pt idx="0">
                  <c:v>9</c:v>
                </c:pt>
                <c:pt idx="1">
                  <c:v>9</c:v>
                </c:pt>
              </c:numCache>
            </c:numRef>
          </c:val>
          <c:extLst>
            <c:ext xmlns:c16="http://schemas.microsoft.com/office/drawing/2014/chart" uri="{C3380CC4-5D6E-409C-BE32-E72D297353CC}">
              <c16:uniqueId val="{00000000-EB78-40D8-815B-12402D65206B}"/>
            </c:ext>
          </c:extLst>
        </c:ser>
        <c:dLbls>
          <c:showLegendKey val="0"/>
          <c:showVal val="0"/>
          <c:showCatName val="0"/>
          <c:showSerName val="0"/>
          <c:showPercent val="0"/>
          <c:showBubbleSize val="0"/>
        </c:dLbls>
        <c:gapWidth val="100"/>
        <c:axId val="511731240"/>
        <c:axId val="511731632"/>
      </c:barChart>
      <c:catAx>
        <c:axId val="511731240"/>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C11980"/>
                </a:solidFill>
                <a:latin typeface="Fira Sans" panose="020B0503050000020004" pitchFamily="34" charset="0"/>
                <a:ea typeface="Fira Sans" panose="020B0503050000020004" pitchFamily="34" charset="0"/>
                <a:cs typeface="+mn-cs"/>
              </a:defRPr>
            </a:pPr>
            <a:endParaRPr lang="en-US"/>
          </a:p>
        </c:txPr>
        <c:crossAx val="511731632"/>
        <c:crosses val="autoZero"/>
        <c:auto val="1"/>
        <c:lblAlgn val="ctr"/>
        <c:lblOffset val="100"/>
        <c:noMultiLvlLbl val="0"/>
      </c:catAx>
      <c:valAx>
        <c:axId val="511731632"/>
        <c:scaling>
          <c:orientation val="minMax"/>
          <c:min val="2"/>
        </c:scaling>
        <c:delete val="0"/>
        <c:axPos val="b"/>
        <c:majorGridlines>
          <c:spPr>
            <a:ln w="19050" cap="flat" cmpd="sng" algn="ctr">
              <a:solidFill>
                <a:schemeClr val="bg2">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75000"/>
                  </a:schemeClr>
                </a:solidFill>
                <a:latin typeface="Fira Sans" panose="020B0503050000020004" pitchFamily="34" charset="0"/>
                <a:ea typeface="Fira Sans" panose="020B0503050000020004" pitchFamily="34" charset="0"/>
                <a:cs typeface="+mn-cs"/>
              </a:defRPr>
            </a:pPr>
            <a:endParaRPr lang="en-US"/>
          </a:p>
        </c:txPr>
        <c:crossAx val="511731240"/>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latin typeface="Fira Sans" panose="020B0503050000020004" pitchFamily="34" charset="0"/>
          <a:ea typeface="Fira Sans" panose="020B05030500000200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4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25/03/2021</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3/25/2021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1.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18.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3.xml"/><Relationship Id="rId5" Type="http://schemas.openxmlformats.org/officeDocument/2006/relationships/image" Target="../media/image18.png"/><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8.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28.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8.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4.xml"/><Relationship Id="rId5" Type="http://schemas.openxmlformats.org/officeDocument/2006/relationships/image" Target="../media/image28.png"/><Relationship Id="rId4" Type="http://schemas.openxmlformats.org/officeDocument/2006/relationships/image" Target="../media/image1.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55.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33.png"/><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Master" Target="../slideMasters/slideMaster5.xml"/><Relationship Id="rId4" Type="http://schemas.openxmlformats.org/officeDocument/2006/relationships/image" Target="../media/image3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 Id="rId4" Type="http://schemas.openxmlformats.org/officeDocument/2006/relationships/image" Target="../media/image38.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3.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eg"/><Relationship Id="rId1" Type="http://schemas.openxmlformats.org/officeDocument/2006/relationships/slideMaster" Target="../slideMasters/slideMaster5.xml"/><Relationship Id="rId4"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69.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42.png"/><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tags" Target="../tags/tag27.xml"/><Relationship Id="rId7" Type="http://schemas.openxmlformats.org/officeDocument/2006/relationships/image" Target="../media/image31.png"/><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6.xml"/><Relationship Id="rId9" Type="http://schemas.openxmlformats.org/officeDocument/2006/relationships/image" Target="../media/image42.png"/></Relationships>
</file>

<file path=ppt/slideLayouts/_rels/slideLayout71.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31.xml"/><Relationship Id="rId7" Type="http://schemas.openxmlformats.org/officeDocument/2006/relationships/image" Target="../media/image31.png"/><Relationship Id="rId2" Type="http://schemas.openxmlformats.org/officeDocument/2006/relationships/tags" Target="../tags/tag30.xml"/><Relationship Id="rId1" Type="http://schemas.openxmlformats.org/officeDocument/2006/relationships/vmlDrawing" Target="../drawings/vmlDrawing15.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vmlDrawing" Target="../drawings/vmlDrawing16.vml"/><Relationship Id="rId6" Type="http://schemas.openxmlformats.org/officeDocument/2006/relationships/image" Target="../media/image3.emf"/><Relationship Id="rId5" Type="http://schemas.openxmlformats.org/officeDocument/2006/relationships/oleObject" Target="../embeddings/oleObject7.bin"/><Relationship Id="rId4"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vmlDrawing" Target="../drawings/vmlDrawing17.vml"/><Relationship Id="rId6" Type="http://schemas.openxmlformats.org/officeDocument/2006/relationships/image" Target="../media/image3.emf"/><Relationship Id="rId5" Type="http://schemas.openxmlformats.org/officeDocument/2006/relationships/oleObject" Target="../embeddings/oleObject8.bin"/><Relationship Id="rId4"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vmlDrawing" Target="../drawings/vmlDrawing18.vml"/><Relationship Id="rId6" Type="http://schemas.openxmlformats.org/officeDocument/2006/relationships/image" Target="../media/image3.emf"/><Relationship Id="rId5" Type="http://schemas.openxmlformats.org/officeDocument/2006/relationships/oleObject" Target="../embeddings/oleObject9.bin"/><Relationship Id="rId4"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vmlDrawing" Target="../drawings/vmlDrawing19.v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vmlDrawing" Target="../drawings/vmlDrawing20.v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vmlDrawing" Target="../drawings/vmlDrawing21.vml"/><Relationship Id="rId6" Type="http://schemas.openxmlformats.org/officeDocument/2006/relationships/image" Target="../media/image3.emf"/><Relationship Id="rId5" Type="http://schemas.openxmlformats.org/officeDocument/2006/relationships/oleObject" Target="../embeddings/oleObject12.bin"/><Relationship Id="rId4"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vmlDrawing" Target="../drawings/vmlDrawing22.vml"/><Relationship Id="rId6" Type="http://schemas.openxmlformats.org/officeDocument/2006/relationships/image" Target="../media/image3.emf"/><Relationship Id="rId5" Type="http://schemas.openxmlformats.org/officeDocument/2006/relationships/oleObject" Target="../embeddings/oleObject13.bin"/><Relationship Id="rId4"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23.vml"/><Relationship Id="rId6" Type="http://schemas.openxmlformats.org/officeDocument/2006/relationships/image" Target="../media/image3.emf"/><Relationship Id="rId5" Type="http://schemas.openxmlformats.org/officeDocument/2006/relationships/oleObject" Target="../embeddings/oleObject14.bin"/><Relationship Id="rId4"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vmlDrawing" Target="../drawings/vmlDrawing24.v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51.xml"/><Relationship Id="rId7" Type="http://schemas.openxmlformats.org/officeDocument/2006/relationships/image" Target="../media/image31.png"/><Relationship Id="rId2" Type="http://schemas.openxmlformats.org/officeDocument/2006/relationships/tags" Target="../tags/tag50.xml"/><Relationship Id="rId1" Type="http://schemas.openxmlformats.org/officeDocument/2006/relationships/vmlDrawing" Target="../drawings/vmlDrawing25.v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6.xml"/><Relationship Id="rId9" Type="http://schemas.openxmlformats.org/officeDocument/2006/relationships/image" Target="../media/image8.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6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50011"/>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9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7"/>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1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email">
            <a:alphaModFix amt="89000"/>
            <a:extLst>
              <a:ext uri="{28A0092B-C50C-407E-A947-70E740481C1C}">
                <a14:useLocalDpi xmlns:a14="http://schemas.microsoft.com/office/drawing/2010/main"/>
              </a:ext>
            </a:extLst>
          </a:blip>
          <a:srcRect l="3579" t="9433" r="9169" b="1694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4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6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36115" t="5479" r="11443"/>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8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1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3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6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70667"/>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52495" r="803"/>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a:srcRect t="88281" r="52790"/>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b="44702"/>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8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2"/>
            </p:custDataLst>
            <p:extLst>
              <p:ext uri="{D42A27DB-BD31-4B8C-83A1-F6EECF244321}">
                <p14:modId xmlns:p14="http://schemas.microsoft.com/office/powerpoint/2010/main" val="7351001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31" name="think-cell Slide" r:id="rId5" imgW="345" imgH="355" progId="TCLayout.ActiveDocument.1">
                  <p:embed/>
                </p:oleObj>
              </mc:Choice>
              <mc:Fallback>
                <p:oleObj name="think-cell Slide" r:id="rId5"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7">
            <a:alphaModFix/>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088D9CBE-2066-47D8-B14B-373BBBF3659E}"/>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48083097-86B2-4870-BFED-2507D0C23FFE}"/>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74746545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Orang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33718632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5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473E8DCD-0C5C-4CF6-BC19-937411A7A99C}"/>
              </a:ext>
            </a:extLst>
          </p:cNvPr>
          <p:cNvPicPr>
            <a:picLocks noChangeAspect="1"/>
          </p:cNvPicPr>
          <p:nvPr userDrawn="1"/>
        </p:nvPicPr>
        <p:blipFill>
          <a:blip r:embed="rId7"/>
          <a:stretch>
            <a:fill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914400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8"/>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9">
            <a:alphaModFix/>
          </a:blip>
          <a:srcRect b="17176"/>
          <a:stretch/>
        </p:blipFill>
        <p:spPr>
          <a:xfrm>
            <a:off x="2524495" y="4654296"/>
            <a:ext cx="9694937" cy="2213189"/>
          </a:xfrm>
          <a:prstGeom prst="rect">
            <a:avLst/>
          </a:prstGeom>
        </p:spPr>
      </p:pic>
      <p:sp>
        <p:nvSpPr>
          <p:cNvPr id="10" name="Text Placeholder 11">
            <a:extLst>
              <a:ext uri="{FF2B5EF4-FFF2-40B4-BE49-F238E27FC236}">
                <a16:creationId xmlns:a16="http://schemas.microsoft.com/office/drawing/2014/main" id="{B2EFAF58-C2C6-4243-B680-967103C64502}"/>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1" name="Text Placeholder 11">
            <a:extLst>
              <a:ext uri="{FF2B5EF4-FFF2-40B4-BE49-F238E27FC236}">
                <a16:creationId xmlns:a16="http://schemas.microsoft.com/office/drawing/2014/main" id="{B61FA9FE-5A98-4875-9E77-C26A0F88A936}"/>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9150103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522141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7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73000322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Orang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21875115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40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4" name="Picture 13" descr="A close up of a logo&#10;&#10;Description automatically generated">
            <a:extLst>
              <a:ext uri="{FF2B5EF4-FFF2-40B4-BE49-F238E27FC236}">
                <a16:creationId xmlns:a16="http://schemas.microsoft.com/office/drawing/2014/main" id="{8E905343-EDE7-4986-A6D4-F68D3E993D81}"/>
              </a:ext>
            </a:extLst>
          </p:cNvPr>
          <p:cNvPicPr>
            <a:picLocks noChangeAspect="1"/>
          </p:cNvPicPr>
          <p:nvPr userDrawn="1"/>
        </p:nvPicPr>
        <p:blipFill>
          <a:blip r:embed="rId7"/>
          <a:stretch>
            <a:fill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7387382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rang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115103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2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5840008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rang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1024178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5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4497602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rang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2"/>
            </p:custDataLst>
            <p:extLst>
              <p:ext uri="{D42A27DB-BD31-4B8C-83A1-F6EECF244321}">
                <p14:modId xmlns:p14="http://schemas.microsoft.com/office/powerpoint/2010/main" val="3735728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7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9548557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rang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2"/>
            </p:custDataLst>
            <p:extLst>
              <p:ext uri="{D42A27DB-BD31-4B8C-83A1-F6EECF244321}">
                <p14:modId xmlns:p14="http://schemas.microsoft.com/office/powerpoint/2010/main" val="2415541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9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3155192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rang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2"/>
            </p:custDataLst>
            <p:extLst>
              <p:ext uri="{D42A27DB-BD31-4B8C-83A1-F6EECF244321}">
                <p14:modId xmlns:p14="http://schemas.microsoft.com/office/powerpoint/2010/main" val="41464823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2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0073367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rang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2"/>
            </p:custDataLst>
            <p:extLst>
              <p:ext uri="{D42A27DB-BD31-4B8C-83A1-F6EECF244321}">
                <p14:modId xmlns:p14="http://schemas.microsoft.com/office/powerpoint/2010/main" val="813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4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99899031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rang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5658231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7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9158858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rang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3513276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9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032347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rang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30956622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1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436355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Orang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2798538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4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10" name="Picture 9" descr="A close up of a logo&#10;&#10;Description automatically generated">
            <a:extLst>
              <a:ext uri="{FF2B5EF4-FFF2-40B4-BE49-F238E27FC236}">
                <a16:creationId xmlns:a16="http://schemas.microsoft.com/office/drawing/2014/main" id="{FB9BFC7A-B0D3-428E-B7ED-1DAFBDA3E4CD}"/>
              </a:ext>
            </a:extLst>
          </p:cNvPr>
          <p:cNvPicPr>
            <a:picLocks noChangeAspect="1"/>
          </p:cNvPicPr>
          <p:nvPr userDrawn="1"/>
        </p:nvPicPr>
        <p:blipFill>
          <a:blip r:embed="rId7"/>
          <a:stretch>
            <a:fill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328448390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Photo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7020000" cy="443198"/>
          </a:xfrm>
        </p:spPr>
        <p:txBody>
          <a:bodyPr/>
          <a:lstStyle>
            <a:lvl1pPr>
              <a:defRPr/>
            </a:lvl1pPr>
          </a:lstStyle>
          <a:p>
            <a:r>
              <a:rPr lang="en-US" dirty="0"/>
              <a:t>Image slide option 1</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7020000"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0"/>
            <a:ext cx="7020000"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one third slide width</a:t>
            </a: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1275982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US" dirty="0"/>
          </a:p>
        </p:txBody>
      </p:sp>
      <p:sp>
        <p:nvSpPr>
          <p:cNvPr id="3" name="Inhaltsplatzhalter 2"/>
          <p:cNvSpPr>
            <a:spLocks noGrp="1"/>
          </p:cNvSpPr>
          <p:nvPr>
            <p:ph idx="1"/>
          </p:nvPr>
        </p:nvSpPr>
        <p:spPr>
          <a:xfrm>
            <a:off x="467999" y="1800000"/>
            <a:ext cx="11262666" cy="15696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A1912F4C-B34E-4426-AA4D-15DD4F2F1B94}" type="slidenum">
              <a:rPr lang="en-US" altLang="en-US" smtClean="0"/>
              <a:pPr/>
              <a:t>‹#›</a:t>
            </a:fld>
            <a:endParaRPr lang="en-US" altLang="en-US" dirty="0"/>
          </a:p>
        </p:txBody>
      </p:sp>
    </p:spTree>
    <p:extLst>
      <p:ext uri="{BB962C8B-B14F-4D97-AF65-F5344CB8AC3E}">
        <p14:creationId xmlns:p14="http://schemas.microsoft.com/office/powerpoint/2010/main" val="42867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0.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image" Target="../media/image17.png"/><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1.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27.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image" Target="../media/image32.png"/><Relationship Id="rId2" Type="http://schemas.openxmlformats.org/officeDocument/2006/relationships/slideLayout" Target="../slideLayouts/slideLayout56.xml"/><Relationship Id="rId16" Type="http://schemas.openxmlformats.org/officeDocument/2006/relationships/image" Target="../media/image1.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5.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vmlDrawing" Target="../drawings/vmlDrawing11.vml"/><Relationship Id="rId3" Type="http://schemas.openxmlformats.org/officeDocument/2006/relationships/slideLayout" Target="../slideLayouts/slideLayout71.xml"/><Relationship Id="rId21" Type="http://schemas.openxmlformats.org/officeDocument/2006/relationships/oleObject" Target="../embeddings/oleObject2.bin"/><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heme" Target="../theme/theme6.xml"/><Relationship Id="rId2" Type="http://schemas.openxmlformats.org/officeDocument/2006/relationships/slideLayout" Target="../slideLayouts/slideLayout70.xml"/><Relationship Id="rId16" Type="http://schemas.openxmlformats.org/officeDocument/2006/relationships/slideLayout" Target="../slideLayouts/slideLayout84.xml"/><Relationship Id="rId20" Type="http://schemas.openxmlformats.org/officeDocument/2006/relationships/tags" Target="../tags/tag23.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23" Type="http://schemas.openxmlformats.org/officeDocument/2006/relationships/image" Target="../media/image9.png"/><Relationship Id="rId10" Type="http://schemas.openxmlformats.org/officeDocument/2006/relationships/slideLayout" Target="../slideLayouts/slideLayout78.xml"/><Relationship Id="rId19" Type="http://schemas.openxmlformats.org/officeDocument/2006/relationships/tags" Target="../tags/tag22.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 Id="rId22"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8"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19"/>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9"/>
            </p:custDataLst>
            <p:extLst>
              <p:ext uri="{D42A27DB-BD31-4B8C-83A1-F6EECF244321}">
                <p14:modId xmlns:p14="http://schemas.microsoft.com/office/powerpoint/2010/main" val="2069102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07" name="think-cell Slide" r:id="rId21" imgW="345" imgH="355" progId="TCLayout.ActiveDocument.1">
                  <p:embed/>
                </p:oleObj>
              </mc:Choice>
              <mc:Fallback>
                <p:oleObj name="think-cell Slide" r:id="rId21"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endParaRPr lang="en-US" altLang="nl-NL" noProof="0"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spTree>
    <p:extLst>
      <p:ext uri="{BB962C8B-B14F-4D97-AF65-F5344CB8AC3E}">
        <p14:creationId xmlns:p14="http://schemas.microsoft.com/office/powerpoint/2010/main" val="2281512243"/>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61" r:id="rId14"/>
    <p:sldLayoutId id="2147484162" r:id="rId15"/>
    <p:sldLayoutId id="2147484163" r:id="rId16"/>
  </p:sldLayoutIdLst>
  <p:hf hdr="0" ftr="0" dt="0"/>
  <p:txStyles>
    <p:titleStyle>
      <a:lvl1pPr algn="l" defTabSz="914400" rtl="0" eaLnBrk="1" latinLnBrk="0" hangingPunct="1">
        <a:lnSpc>
          <a:spcPct val="90000"/>
        </a:lnSpc>
        <a:spcBef>
          <a:spcPct val="0"/>
        </a:spcBef>
        <a:buNone/>
        <a:defRPr sz="3200" b="0" i="0" kern="1200">
          <a:solidFill>
            <a:srgbClr val="F57922"/>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4.jpg"/><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oleObject" Target="../embeddings/oleObject17.bin"/><Relationship Id="rId7" Type="http://schemas.openxmlformats.org/officeDocument/2006/relationships/image" Target="../media/image47.png"/><Relationship Id="rId2" Type="http://schemas.openxmlformats.org/officeDocument/2006/relationships/slideLayout" Target="../slideLayouts/slideLayout35.xml"/><Relationship Id="rId1" Type="http://schemas.openxmlformats.org/officeDocument/2006/relationships/vmlDrawing" Target="../drawings/vmlDrawing26.vml"/><Relationship Id="rId6" Type="http://schemas.openxmlformats.org/officeDocument/2006/relationships/image" Target="../media/image46.png"/><Relationship Id="rId5" Type="http://schemas.openxmlformats.org/officeDocument/2006/relationships/chart" Target="../charts/chart1.xml"/><Relationship Id="rId4" Type="http://schemas.openxmlformats.org/officeDocument/2006/relationships/image" Target="../media/image45.emf"/></Relationships>
</file>

<file path=ppt/slides/_rels/slide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png"/><Relationship Id="rId1" Type="http://schemas.openxmlformats.org/officeDocument/2006/relationships/slideLayout" Target="../slideLayouts/slideLayout34.xml"/><Relationship Id="rId5" Type="http://schemas.microsoft.com/office/2007/relationships/hdphoto" Target="../media/hdphoto1.wdp"/><Relationship Id="rId4" Type="http://schemas.openxmlformats.org/officeDocument/2006/relationships/image" Target="../media/image52.png"/></Relationships>
</file>

<file path=ppt/slides/_rels/slide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53.emf"/><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33.xml"/><Relationship Id="rId1" Type="http://schemas.openxmlformats.org/officeDocument/2006/relationships/tags" Target="../tags/tag53.xml"/></Relationships>
</file>

<file path=ppt/slides/_rels/slide1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33.xml"/><Relationship Id="rId1" Type="http://schemas.openxmlformats.org/officeDocument/2006/relationships/tags" Target="../tags/tag54.xml"/></Relationships>
</file>

<file path=ppt/slides/_rels/slide11.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shirt&#10;&#10;Description automatically generated">
            <a:extLst>
              <a:ext uri="{FF2B5EF4-FFF2-40B4-BE49-F238E27FC236}">
                <a16:creationId xmlns:a16="http://schemas.microsoft.com/office/drawing/2014/main" id="{7634AD51-7494-4F1E-8EF3-C29FCB5D0627}"/>
              </a:ext>
            </a:extLst>
          </p:cNvPr>
          <p:cNvPicPr>
            <a:picLocks noGrp="1" noChangeAspect="1"/>
          </p:cNvPicPr>
          <p:nvPr>
            <p:ph type="pic" sz="quarter" idx="10"/>
          </p:nvPr>
        </p:nvPicPr>
        <p:blipFill>
          <a:blip r:embed="rId2"/>
          <a:srcRect t="26459" b="26459"/>
          <a:stretch>
            <a:fillRect/>
          </a:stretch>
        </p:blipFill>
        <p:spPr/>
      </p:pic>
      <p:sp>
        <p:nvSpPr>
          <p:cNvPr id="3" name="Subtitle 2">
            <a:extLst>
              <a:ext uri="{FF2B5EF4-FFF2-40B4-BE49-F238E27FC236}">
                <a16:creationId xmlns:a16="http://schemas.microsoft.com/office/drawing/2014/main" id="{440B0234-6888-3446-A2EE-F07BFE03F91A}"/>
              </a:ext>
            </a:extLst>
          </p:cNvPr>
          <p:cNvSpPr>
            <a:spLocks noGrp="1"/>
          </p:cNvSpPr>
          <p:nvPr>
            <p:ph type="subTitle" idx="1"/>
          </p:nvPr>
        </p:nvSpPr>
        <p:spPr/>
        <p:txBody>
          <a:bodyPr/>
          <a:lstStyle/>
          <a:p>
            <a:r>
              <a:rPr lang="en-US" dirty="0"/>
              <a:t>The right choice for “medical” products at a low pH level</a:t>
            </a:r>
          </a:p>
          <a:p>
            <a:endParaRPr lang="en-GB" dirty="0"/>
          </a:p>
        </p:txBody>
      </p:sp>
      <p:sp>
        <p:nvSpPr>
          <p:cNvPr id="4" name="Title 3">
            <a:extLst>
              <a:ext uri="{FF2B5EF4-FFF2-40B4-BE49-F238E27FC236}">
                <a16:creationId xmlns:a16="http://schemas.microsoft.com/office/drawing/2014/main" id="{0B278FBA-0BA3-0144-92B1-55125AA6DE71}"/>
              </a:ext>
            </a:extLst>
          </p:cNvPr>
          <p:cNvSpPr>
            <a:spLocks noGrp="1"/>
          </p:cNvSpPr>
          <p:nvPr>
            <p:ph type="ctrTitle"/>
          </p:nvPr>
        </p:nvSpPr>
        <p:spPr/>
        <p:txBody>
          <a:bodyPr/>
          <a:lstStyle/>
          <a:p>
            <a:r>
              <a:rPr lang="en-US" dirty="0">
                <a:latin typeface="Fira Sans SemiBold" panose="020B0603050000020004" pitchFamily="34" charset="0"/>
                <a:ea typeface="Fira Sans SemiBold" panose="020B0603050000020004" pitchFamily="34" charset="0"/>
              </a:rPr>
              <a:t>AMPHISOL</a:t>
            </a:r>
            <a:r>
              <a:rPr lang="en-US" baseline="30000" dirty="0">
                <a:latin typeface="Fira Sans SemiBold" panose="020B0603050000020004" pitchFamily="34" charset="0"/>
                <a:ea typeface="Fira Sans SemiBold" panose="020B0603050000020004" pitchFamily="34" charset="0"/>
              </a:rPr>
              <a:t>®</a:t>
            </a:r>
            <a:r>
              <a:rPr lang="en-US" dirty="0">
                <a:latin typeface="Fira Sans SemiBold" panose="020B0603050000020004" pitchFamily="34" charset="0"/>
                <a:ea typeface="Fira Sans SemiBold" panose="020B0603050000020004" pitchFamily="34" charset="0"/>
              </a:rPr>
              <a:t> A</a:t>
            </a:r>
            <a:endParaRPr lang="en-GB" dirty="0">
              <a:latin typeface="Fira Sans SemiBold" panose="020B0603050000020004" pitchFamily="34" charset="0"/>
              <a:ea typeface="Fira Sans SemiBold" panose="020B0603050000020004" pitchFamily="34" charset="0"/>
            </a:endParaRPr>
          </a:p>
        </p:txBody>
      </p:sp>
      <p:sp>
        <p:nvSpPr>
          <p:cNvPr id="5" name="Text Placeholder 4">
            <a:extLst>
              <a:ext uri="{FF2B5EF4-FFF2-40B4-BE49-F238E27FC236}">
                <a16:creationId xmlns:a16="http://schemas.microsoft.com/office/drawing/2014/main" id="{1339A76F-2E17-8048-ADC0-731D8DCFC9A0}"/>
              </a:ext>
            </a:extLst>
          </p:cNvPr>
          <p:cNvSpPr>
            <a:spLocks noGrp="1"/>
          </p:cNvSpPr>
          <p:nvPr>
            <p:ph type="body" sz="quarter" idx="11"/>
          </p:nvPr>
        </p:nvSpPr>
        <p:spPr>
          <a:xfrm>
            <a:off x="540000" y="4939361"/>
            <a:ext cx="4876800" cy="793038"/>
          </a:xfrm>
        </p:spPr>
        <p:txBody>
          <a:bodyPr/>
          <a:lstStyle/>
          <a:p>
            <a:r>
              <a:rPr lang="en-GB" dirty="0"/>
              <a:t>Master Presentation</a:t>
            </a:r>
          </a:p>
          <a:p>
            <a:endParaRPr lang="en-GB" dirty="0"/>
          </a:p>
        </p:txBody>
      </p:sp>
      <p:pic>
        <p:nvPicPr>
          <p:cNvPr id="6" name="Picture 5">
            <a:extLst>
              <a:ext uri="{FF2B5EF4-FFF2-40B4-BE49-F238E27FC236}">
                <a16:creationId xmlns:a16="http://schemas.microsoft.com/office/drawing/2014/main" id="{C54F7DFF-2659-3042-BFB9-8AD06AE74C1F}"/>
              </a:ext>
            </a:extLst>
          </p:cNvPr>
          <p:cNvPicPr>
            <a:picLocks noChangeAspect="1"/>
          </p:cNvPicPr>
          <p:nvPr/>
        </p:nvPicPr>
        <p:blipFill>
          <a:blip r:embed="rId3"/>
          <a:srcRect/>
          <a:stretch/>
        </p:blipFill>
        <p:spPr>
          <a:xfrm>
            <a:off x="432000" y="6235416"/>
            <a:ext cx="4535979" cy="308570"/>
          </a:xfrm>
          <a:prstGeom prst="rect">
            <a:avLst/>
          </a:prstGeom>
        </p:spPr>
      </p:pic>
    </p:spTree>
    <p:extLst>
      <p:ext uri="{BB962C8B-B14F-4D97-AF65-F5344CB8AC3E}">
        <p14:creationId xmlns:p14="http://schemas.microsoft.com/office/powerpoint/2010/main" val="53288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5E9D6C-1FAF-3E4A-B59F-0862CB8368DD}"/>
              </a:ext>
            </a:extLst>
          </p:cNvPr>
          <p:cNvSpPr>
            <a:spLocks noGrp="1"/>
          </p:cNvSpPr>
          <p:nvPr>
            <p:ph type="sldNum" sz="quarter" idx="10"/>
          </p:nvPr>
        </p:nvSpPr>
        <p:spPr/>
        <p:txBody>
          <a:bodyPr/>
          <a:lstStyle/>
          <a:p>
            <a:fld id="{EC50C849-B97A-2B45-B78A-6D9C352F693C}" type="slidenum">
              <a:rPr lang="en-US" smtClean="0"/>
              <a:pPr/>
              <a:t>2</a:t>
            </a:fld>
            <a:endParaRPr lang="en-US" dirty="0"/>
          </a:p>
        </p:txBody>
      </p:sp>
      <p:sp>
        <p:nvSpPr>
          <p:cNvPr id="18" name="Rectangle 2">
            <a:extLst>
              <a:ext uri="{FF2B5EF4-FFF2-40B4-BE49-F238E27FC236}">
                <a16:creationId xmlns:a16="http://schemas.microsoft.com/office/drawing/2014/main" id="{9D93DCCA-AEE0-4B9F-9668-A30A1A302D2C}"/>
              </a:ext>
            </a:extLst>
          </p:cNvPr>
          <p:cNvSpPr txBox="1">
            <a:spLocks noChangeArrowheads="1"/>
          </p:cNvSpPr>
          <p:nvPr/>
        </p:nvSpPr>
        <p:spPr bwMode="auto">
          <a:xfrm>
            <a:off x="717550" y="773113"/>
            <a:ext cx="7540625"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3200" b="1" i="0" u="none" strike="noStrike" kern="0" cap="none" spc="0" normalizeH="0" baseline="0" noProof="0" dirty="0">
                <a:ln>
                  <a:noFill/>
                </a:ln>
                <a:solidFill>
                  <a:srgbClr val="C11980"/>
                </a:solidFill>
                <a:effectLst/>
                <a:uLnTx/>
                <a:uFillTx/>
                <a:latin typeface="Fira Sans SemiBold" panose="020B0603050000020004" pitchFamily="34" charset="0"/>
                <a:ea typeface="Fira Sans SemiBold" panose="020B0603050000020004" pitchFamily="34" charset="0"/>
                <a:cs typeface="Arial"/>
              </a:rPr>
              <a:t>NEW application for AMPHISOL</a:t>
            </a:r>
            <a:r>
              <a:rPr kumimoji="0" lang="en-US" altLang="en-US" sz="3200" b="1" i="0" u="none" strike="noStrike" kern="0" cap="none" spc="0" normalizeH="0" baseline="30000" noProof="0" dirty="0">
                <a:ln>
                  <a:noFill/>
                </a:ln>
                <a:solidFill>
                  <a:srgbClr val="C11980"/>
                </a:solidFill>
                <a:effectLst/>
                <a:uLnTx/>
                <a:uFillTx/>
                <a:latin typeface="Fira Sans SemiBold" panose="020B0603050000020004" pitchFamily="34" charset="0"/>
                <a:ea typeface="Fira Sans SemiBold" panose="020B0603050000020004" pitchFamily="34" charset="0"/>
                <a:cs typeface="Arial"/>
              </a:rPr>
              <a:t>®</a:t>
            </a:r>
            <a:r>
              <a:rPr kumimoji="0" lang="en-US" altLang="en-US" sz="3200" b="1" i="0" u="none" strike="noStrike" kern="0" cap="none" spc="0" normalizeH="0" baseline="0" noProof="0" dirty="0">
                <a:ln>
                  <a:noFill/>
                </a:ln>
                <a:solidFill>
                  <a:srgbClr val="C11980"/>
                </a:solidFill>
                <a:effectLst/>
                <a:uLnTx/>
                <a:uFillTx/>
                <a:latin typeface="Fira Sans SemiBold" panose="020B0603050000020004" pitchFamily="34" charset="0"/>
                <a:ea typeface="Fira Sans SemiBold" panose="020B0603050000020004" pitchFamily="34" charset="0"/>
                <a:cs typeface="Arial"/>
              </a:rPr>
              <a:t> A</a:t>
            </a:r>
          </a:p>
        </p:txBody>
      </p:sp>
      <p:sp>
        <p:nvSpPr>
          <p:cNvPr id="19" name="Rectangle 3">
            <a:extLst>
              <a:ext uri="{FF2B5EF4-FFF2-40B4-BE49-F238E27FC236}">
                <a16:creationId xmlns:a16="http://schemas.microsoft.com/office/drawing/2014/main" id="{885464FA-23E6-4926-818E-FDC5BC339DE4}"/>
              </a:ext>
            </a:extLst>
          </p:cNvPr>
          <p:cNvSpPr txBox="1">
            <a:spLocks noChangeArrowheads="1"/>
          </p:cNvSpPr>
          <p:nvPr/>
        </p:nvSpPr>
        <p:spPr bwMode="auto">
          <a:xfrm>
            <a:off x="736600" y="1896530"/>
            <a:ext cx="4986867"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1" fontAlgn="base" hangingPunct="1">
              <a:spcBef>
                <a:spcPct val="0"/>
              </a:spcBef>
              <a:spcAft>
                <a:spcPct val="0"/>
              </a:spcAft>
              <a:buChar char="•"/>
              <a:defRPr>
                <a:solidFill>
                  <a:schemeClr val="tx1"/>
                </a:solidFill>
                <a:latin typeface="+mn-lt"/>
                <a:ea typeface="+mn-ea"/>
                <a:cs typeface="+mn-cs"/>
              </a:defRPr>
            </a:lvl1pPr>
            <a:lvl2pPr marL="742950" indent="-285750" algn="l" rtl="0" eaLnBrk="1" fontAlgn="base" hangingPunct="1">
              <a:spcBef>
                <a:spcPct val="0"/>
              </a:spcBef>
              <a:spcAft>
                <a:spcPct val="0"/>
              </a:spcAft>
              <a:buChar char="–"/>
              <a:defRPr>
                <a:solidFill>
                  <a:schemeClr val="tx1"/>
                </a:solidFill>
                <a:latin typeface="+mn-lt"/>
                <a:cs typeface="+mn-cs"/>
              </a:defRPr>
            </a:lvl2pPr>
            <a:lvl3pPr marL="1143000" indent="-228600" algn="l" rtl="0" eaLnBrk="1" fontAlgn="base" hangingPunct="1">
              <a:spcBef>
                <a:spcPct val="0"/>
              </a:spcBef>
              <a:spcAft>
                <a:spcPct val="0"/>
              </a:spcAft>
              <a:buChar char="•"/>
              <a:defRPr>
                <a:solidFill>
                  <a:schemeClr val="tx1"/>
                </a:solidFill>
                <a:latin typeface="+mn-lt"/>
                <a:cs typeface="+mn-cs"/>
              </a:defRPr>
            </a:lvl3pPr>
            <a:lvl4pPr marL="1600200" indent="-228600" algn="l" rtl="0" eaLnBrk="1" fontAlgn="base" hangingPunct="1">
              <a:spcBef>
                <a:spcPct val="0"/>
              </a:spcBef>
              <a:spcAft>
                <a:spcPct val="0"/>
              </a:spcAft>
              <a:buChar char="–"/>
              <a:defRPr>
                <a:solidFill>
                  <a:schemeClr val="tx1"/>
                </a:solidFill>
                <a:latin typeface="+mn-lt"/>
                <a:cs typeface="+mn-cs"/>
              </a:defRPr>
            </a:lvl4pPr>
            <a:lvl5pPr marL="2057400" indent="-228600" algn="l" rtl="0" eaLnBrk="1" fontAlgn="base" hangingPunct="1">
              <a:spcBef>
                <a:spcPct val="0"/>
              </a:spcBef>
              <a:spcAft>
                <a:spcPct val="0"/>
              </a:spcAft>
              <a:buChar char="»"/>
              <a:defRPr>
                <a:solidFill>
                  <a:schemeClr val="tx1"/>
                </a:solidFill>
                <a:latin typeface="+mn-lt"/>
                <a:cs typeface="+mn-cs"/>
              </a:defRPr>
            </a:lvl5pPr>
            <a:lvl6pPr marL="2514600" indent="-228600" algn="l" rtl="0" eaLnBrk="1" fontAlgn="base" hangingPunct="1">
              <a:spcBef>
                <a:spcPct val="0"/>
              </a:spcBef>
              <a:spcAft>
                <a:spcPct val="0"/>
              </a:spcAft>
              <a:buChar char="»"/>
              <a:defRPr>
                <a:solidFill>
                  <a:schemeClr val="tx1"/>
                </a:solidFill>
                <a:latin typeface="+mn-lt"/>
                <a:cs typeface="+mn-cs"/>
              </a:defRPr>
            </a:lvl6pPr>
            <a:lvl7pPr marL="2971800" indent="-228600" algn="l" rtl="0" eaLnBrk="1" fontAlgn="base" hangingPunct="1">
              <a:spcBef>
                <a:spcPct val="0"/>
              </a:spcBef>
              <a:spcAft>
                <a:spcPct val="0"/>
              </a:spcAft>
              <a:buChar char="»"/>
              <a:defRPr>
                <a:solidFill>
                  <a:schemeClr val="tx1"/>
                </a:solidFill>
                <a:latin typeface="+mn-lt"/>
                <a:cs typeface="+mn-cs"/>
              </a:defRPr>
            </a:lvl7pPr>
            <a:lvl8pPr marL="3429000" indent="-228600" algn="l" rtl="0" eaLnBrk="1" fontAlgn="base" hangingPunct="1">
              <a:spcBef>
                <a:spcPct val="0"/>
              </a:spcBef>
              <a:spcAft>
                <a:spcPct val="0"/>
              </a:spcAft>
              <a:buChar char="»"/>
              <a:defRPr>
                <a:solidFill>
                  <a:schemeClr val="tx1"/>
                </a:solidFill>
                <a:latin typeface="+mn-lt"/>
                <a:cs typeface="+mn-cs"/>
              </a:defRPr>
            </a:lvl8pPr>
            <a:lvl9pPr marL="3886200" indent="-228600" algn="l" rtl="0" eaLnBrk="1" fontAlgn="base" hangingPunct="1">
              <a:spcBef>
                <a:spcPct val="0"/>
              </a:spcBef>
              <a:spcAft>
                <a:spcPct val="0"/>
              </a:spcAft>
              <a:buChar char="»"/>
              <a:defRPr>
                <a:solidFill>
                  <a:schemeClr val="tx1"/>
                </a:solidFill>
                <a:latin typeface="+mn-lt"/>
                <a:cs typeface="+mn-cs"/>
              </a:defRPr>
            </a:lvl9pPr>
          </a:lstStyle>
          <a:p>
            <a:pPr marL="342900" marR="0" lvl="0" indent="-342900" algn="l" defTabSz="914400" rtl="0" eaLnBrk="1" fontAlgn="base"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521A65"/>
                </a:solidFill>
                <a:effectLst/>
                <a:uLnTx/>
                <a:uFillTx/>
                <a:latin typeface="Fira Sans" panose="020B0503050000020004" pitchFamily="34" charset="0"/>
                <a:ea typeface="Fira Sans" panose="020B0503050000020004" pitchFamily="34" charset="0"/>
                <a:cs typeface="Arial"/>
              </a:rPr>
              <a:t>Dermatological products</a:t>
            </a:r>
            <a:br>
              <a:rPr kumimoji="0" lang="en-US" altLang="en-US" sz="1800" b="1" i="0" u="none" strike="noStrike" kern="0" cap="none" spc="0" normalizeH="0" baseline="0" noProof="0" dirty="0">
                <a:ln>
                  <a:noFill/>
                </a:ln>
                <a:solidFill>
                  <a:srgbClr val="EE7203"/>
                </a:solidFill>
                <a:effectLst/>
                <a:uLnTx/>
                <a:uFillTx/>
                <a:latin typeface="Fira Sans" panose="020B0503050000020004" pitchFamily="34" charset="0"/>
                <a:ea typeface="Fira Sans" panose="020B0503050000020004" pitchFamily="34" charset="0"/>
                <a:cs typeface="Arial"/>
              </a:rPr>
            </a:br>
            <a:endParaRPr kumimoji="0" lang="en-US" altLang="en-US" sz="1800" b="1" i="0" u="none" strike="noStrike" kern="0" cap="none" spc="0" normalizeH="0" baseline="0" noProof="0" dirty="0">
              <a:ln>
                <a:noFill/>
              </a:ln>
              <a:solidFill>
                <a:srgbClr val="EE7203"/>
              </a:solidFill>
              <a:effectLst/>
              <a:uLnTx/>
              <a:uFillTx/>
              <a:latin typeface="Fira Sans" panose="020B0503050000020004" pitchFamily="34" charset="0"/>
              <a:ea typeface="Fira Sans" panose="020B0503050000020004" pitchFamily="34" charset="0"/>
              <a:cs typeface="Arial"/>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Constant need for </a:t>
            </a:r>
            <a:r>
              <a:rPr kumimoji="0" lang="en-US"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speciality</a:t>
            </a:r>
            <a:r>
              <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cosmetic and </a:t>
            </a:r>
            <a:r>
              <a:rPr kumimoji="0" lang="en-US"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dermatoligical</a:t>
            </a:r>
            <a:r>
              <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products containing </a:t>
            </a:r>
            <a:r>
              <a:rPr kumimoji="0" lang="el-GR"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α</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a:t>
            </a:r>
            <a:r>
              <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hydroxy acids</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Europe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is</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the</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dominating</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market</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after APAC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and</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NAA </a:t>
            </a:r>
            <a:endPar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Key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types</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are</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leave</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-on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face</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care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products</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(min 80%)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and</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cleanser</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products</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up</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a:t>
            </a:r>
            <a:r>
              <a:rPr kumimoji="0" lang="de-DE" alt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Arial"/>
              </a:rPr>
              <a:t>to</a:t>
            </a:r>
            <a:r>
              <a:rPr kumimoji="0" lang="de-DE"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rPr>
              <a:t> 20%)</a:t>
            </a:r>
            <a:endPar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Arial"/>
            </a:endParaRPr>
          </a:p>
        </p:txBody>
      </p:sp>
      <p:graphicFrame>
        <p:nvGraphicFramePr>
          <p:cNvPr id="20" name="Object 7">
            <a:extLst>
              <a:ext uri="{FF2B5EF4-FFF2-40B4-BE49-F238E27FC236}">
                <a16:creationId xmlns:a16="http://schemas.microsoft.com/office/drawing/2014/main" id="{E36CE163-4FBE-435F-A819-44277A536BC5}"/>
              </a:ext>
            </a:extLst>
          </p:cNvPr>
          <p:cNvGraphicFramePr>
            <a:graphicFrameLocks noChangeAspect="1"/>
          </p:cNvGraphicFramePr>
          <p:nvPr>
            <p:extLst>
              <p:ext uri="{D42A27DB-BD31-4B8C-83A1-F6EECF244321}">
                <p14:modId xmlns:p14="http://schemas.microsoft.com/office/powerpoint/2010/main" val="3427395970"/>
              </p:ext>
            </p:extLst>
          </p:nvPr>
        </p:nvGraphicFramePr>
        <p:xfrm>
          <a:off x="5441950" y="1395413"/>
          <a:ext cx="3248025" cy="4067175"/>
        </p:xfrm>
        <a:graphic>
          <a:graphicData uri="http://schemas.openxmlformats.org/presentationml/2006/ole">
            <mc:AlternateContent xmlns:mc="http://schemas.openxmlformats.org/markup-compatibility/2006">
              <mc:Choice xmlns:v="urn:schemas-microsoft-com:vml" Requires="v">
                <p:oleObj spid="_x0000_s26662" name="Chart" r:id="rId3" imgW="6096090" imgH="4067280" progId="MSGraph.Chart.8">
                  <p:embed followColorScheme="full"/>
                </p:oleObj>
              </mc:Choice>
              <mc:Fallback>
                <p:oleObj name="Chart" r:id="rId3" imgW="6096090" imgH="4067280" progId="MSGraph.Chart.8">
                  <p:embed followColorScheme="full"/>
                  <p:pic>
                    <p:nvPicPr>
                      <p:cNvPr id="8197" name="Object 7"/>
                      <p:cNvPicPr>
                        <a:picLocks noChangeAspect="1" noChangeArrowheads="1"/>
                      </p:cNvPicPr>
                      <p:nvPr/>
                    </p:nvPicPr>
                    <p:blipFill>
                      <a:blip r:embed="rId4"/>
                      <a:srcRect l="23593" r="23125"/>
                      <a:stretch>
                        <a:fillRect/>
                      </a:stretch>
                    </p:blipFill>
                    <p:spPr bwMode="auto">
                      <a:xfrm>
                        <a:off x="5441950" y="1395413"/>
                        <a:ext cx="3248025" cy="406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Chart 20">
            <a:extLst>
              <a:ext uri="{FF2B5EF4-FFF2-40B4-BE49-F238E27FC236}">
                <a16:creationId xmlns:a16="http://schemas.microsoft.com/office/drawing/2014/main" id="{6863DAB3-7074-416D-BFF2-2198BF8799A0}"/>
              </a:ext>
            </a:extLst>
          </p:cNvPr>
          <p:cNvGraphicFramePr/>
          <p:nvPr>
            <p:extLst>
              <p:ext uri="{D42A27DB-BD31-4B8C-83A1-F6EECF244321}">
                <p14:modId xmlns:p14="http://schemas.microsoft.com/office/powerpoint/2010/main" val="2668478306"/>
              </p:ext>
            </p:extLst>
          </p:nvPr>
        </p:nvGraphicFramePr>
        <p:xfrm>
          <a:off x="7533217" y="2311704"/>
          <a:ext cx="3356456" cy="3014133"/>
        </p:xfrm>
        <a:graphic>
          <a:graphicData uri="http://schemas.openxmlformats.org/drawingml/2006/chart">
            <c:chart xmlns:c="http://schemas.openxmlformats.org/drawingml/2006/chart" xmlns:r="http://schemas.openxmlformats.org/officeDocument/2006/relationships" r:id="rId5"/>
          </a:graphicData>
        </a:graphic>
      </p:graphicFrame>
      <p:pic>
        <p:nvPicPr>
          <p:cNvPr id="22" name="Picture 21">
            <a:extLst>
              <a:ext uri="{FF2B5EF4-FFF2-40B4-BE49-F238E27FC236}">
                <a16:creationId xmlns:a16="http://schemas.microsoft.com/office/drawing/2014/main" id="{7B4381A6-D7AA-4EA3-AD60-32854653BB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42485" y="4699011"/>
            <a:ext cx="1146790" cy="1146790"/>
          </a:xfrm>
          <a:prstGeom prst="rect">
            <a:avLst/>
          </a:prstGeom>
        </p:spPr>
      </p:pic>
      <p:pic>
        <p:nvPicPr>
          <p:cNvPr id="23" name="Picture 22">
            <a:extLst>
              <a:ext uri="{FF2B5EF4-FFF2-40B4-BE49-F238E27FC236}">
                <a16:creationId xmlns:a16="http://schemas.microsoft.com/office/drawing/2014/main" id="{329A0C0D-8163-4031-A1CC-6EF1897481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50196" y="4329694"/>
            <a:ext cx="1353113" cy="1804151"/>
          </a:xfrm>
          <a:prstGeom prst="rect">
            <a:avLst/>
          </a:prstGeom>
        </p:spPr>
      </p:pic>
      <p:pic>
        <p:nvPicPr>
          <p:cNvPr id="24" name="Picture 23">
            <a:extLst>
              <a:ext uri="{FF2B5EF4-FFF2-40B4-BE49-F238E27FC236}">
                <a16:creationId xmlns:a16="http://schemas.microsoft.com/office/drawing/2014/main" id="{704B2F66-F4B3-4A96-986B-274F9C8D46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72386" y="4557222"/>
            <a:ext cx="1537229" cy="1537229"/>
          </a:xfrm>
          <a:prstGeom prst="rect">
            <a:avLst/>
          </a:prstGeom>
        </p:spPr>
      </p:pic>
      <p:sp>
        <p:nvSpPr>
          <p:cNvPr id="25" name="Rectangle 24">
            <a:extLst>
              <a:ext uri="{FF2B5EF4-FFF2-40B4-BE49-F238E27FC236}">
                <a16:creationId xmlns:a16="http://schemas.microsoft.com/office/drawing/2014/main" id="{9E7E4D70-A7CD-41A8-B904-6029FE1C57AE}"/>
              </a:ext>
            </a:extLst>
          </p:cNvPr>
          <p:cNvSpPr/>
          <p:nvPr/>
        </p:nvSpPr>
        <p:spPr>
          <a:xfrm>
            <a:off x="6519862" y="6054404"/>
            <a:ext cx="3983966" cy="415498"/>
          </a:xfrm>
          <a:prstGeom prst="rect">
            <a:avLst/>
          </a:prstGeom>
        </p:spPr>
        <p:txBody>
          <a:bodyPr wrap="square">
            <a:spAutoFit/>
          </a:bodyPr>
          <a:lstStyle/>
          <a:p>
            <a:pPr fontAlgn="base">
              <a:spcBef>
                <a:spcPct val="0"/>
              </a:spcBef>
              <a:spcAft>
                <a:spcPct val="0"/>
              </a:spcAft>
            </a:pPr>
            <a:r>
              <a:rPr lang="en-US" sz="700" dirty="0">
                <a:solidFill>
                  <a:srgbClr val="000000"/>
                </a:solidFill>
                <a:latin typeface="Fira Sans" panose="020B0503050000020004" pitchFamily="34" charset="0"/>
                <a:ea typeface="Fira Sans" panose="020B0503050000020004" pitchFamily="34" charset="0"/>
                <a:cs typeface="Arial" panose="020B0604020202020204" pitchFamily="34" charset="0"/>
              </a:rPr>
              <a:t>GNPD search with full text search matches </a:t>
            </a:r>
            <a:r>
              <a:rPr lang="en-US" sz="700" dirty="0" err="1">
                <a:solidFill>
                  <a:srgbClr val="000000"/>
                </a:solidFill>
                <a:latin typeface="Fira Sans" panose="020B0503050000020004" pitchFamily="34" charset="0"/>
                <a:ea typeface="Fira Sans" panose="020B0503050000020004" pitchFamily="34" charset="0"/>
                <a:cs typeface="Arial" panose="020B0604020202020204" pitchFamily="34" charset="0"/>
              </a:rPr>
              <a:t>exfolient</a:t>
            </a:r>
            <a:r>
              <a:rPr lang="en-US" sz="700" dirty="0">
                <a:solidFill>
                  <a:srgbClr val="000000"/>
                </a:solidFill>
                <a:latin typeface="Fira Sans" panose="020B0503050000020004" pitchFamily="34" charset="0"/>
                <a:ea typeface="Fira Sans" panose="020B0503050000020004" pitchFamily="34" charset="0"/>
                <a:cs typeface="Arial" panose="020B0604020202020204" pitchFamily="34" charset="0"/>
              </a:rPr>
              <a:t> in the Sub-Category Face/Neck Care and Date Published is within the last three complete years and Ingredient Search matches one or more of [Glycolic Acid, Lactic Acid] as the Ingredients</a:t>
            </a:r>
          </a:p>
        </p:txBody>
      </p:sp>
    </p:spTree>
    <p:extLst>
      <p:ext uri="{BB962C8B-B14F-4D97-AF65-F5344CB8AC3E}">
        <p14:creationId xmlns:p14="http://schemas.microsoft.com/office/powerpoint/2010/main" val="2218318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3822C05-B4F6-1845-A536-0334538D4CE4}"/>
              </a:ext>
            </a:extLst>
          </p:cNvPr>
          <p:cNvSpPr>
            <a:spLocks noGrp="1"/>
          </p:cNvSpPr>
          <p:nvPr>
            <p:ph type="sldNum" sz="quarter" idx="4"/>
          </p:nvPr>
        </p:nvSpPr>
        <p:spPr/>
        <p:txBody>
          <a:bodyPr/>
          <a:lstStyle/>
          <a:p>
            <a:fld id="{EC50C849-B97A-2B45-B78A-6D9C352F693C}" type="slidenum">
              <a:rPr lang="en-US" smtClean="0"/>
              <a:pPr/>
              <a:t>3</a:t>
            </a:fld>
            <a:endParaRPr lang="en-US" dirty="0"/>
          </a:p>
        </p:txBody>
      </p:sp>
      <p:pic>
        <p:nvPicPr>
          <p:cNvPr id="12" name="New picture" descr="background">
            <a:extLst>
              <a:ext uri="{FF2B5EF4-FFF2-40B4-BE49-F238E27FC236}">
                <a16:creationId xmlns:a16="http://schemas.microsoft.com/office/drawing/2014/main" id="{49900F77-3432-4630-9B9C-00CBB85BF4B2}"/>
              </a:ext>
            </a:extLst>
          </p:cNvPr>
          <p:cNvPicPr>
            <a:picLocks noChangeAspect="1"/>
          </p:cNvPicPr>
          <p:nvPr/>
        </p:nvPicPr>
        <p:blipFill dpi="0" rotWithShape="1">
          <a:blip r:embed="rId2"/>
          <a:srcRect l="24349" r="6591"/>
          <a:stretch/>
        </p:blipFill>
        <p:spPr>
          <a:xfrm>
            <a:off x="5877262" y="0"/>
            <a:ext cx="6314738" cy="6858000"/>
          </a:xfrm>
          <a:prstGeom prst="rect">
            <a:avLst/>
          </a:prstGeom>
          <a:effectLst/>
        </p:spPr>
      </p:pic>
      <p:sp>
        <p:nvSpPr>
          <p:cNvPr id="13" name="Foliennummernplatzhalter 3">
            <a:extLst>
              <a:ext uri="{FF2B5EF4-FFF2-40B4-BE49-F238E27FC236}">
                <a16:creationId xmlns:a16="http://schemas.microsoft.com/office/drawing/2014/main" id="{A3F74AD2-51F5-476C-A5DB-80B930E206FA}"/>
              </a:ext>
            </a:extLst>
          </p:cNvPr>
          <p:cNvSpPr txBox="1">
            <a:spLocks/>
          </p:cNvSpPr>
          <p:nvPr/>
        </p:nvSpPr>
        <p:spPr bwMode="auto">
          <a:xfrm>
            <a:off x="4181476" y="6499225"/>
            <a:ext cx="9525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defPPr>
              <a:defRPr lang="nl-NL"/>
            </a:defPPr>
            <a:lvl1pPr algn="l" rtl="0" eaLnBrk="0" fontAlgn="base" hangingPunct="0">
              <a:spcBef>
                <a:spcPct val="0"/>
              </a:spcBef>
              <a:spcAft>
                <a:spcPct val="0"/>
              </a:spcAft>
              <a:defRPr sz="1000" kern="1200">
                <a:solidFill>
                  <a:schemeClr val="tx1"/>
                </a:solidFill>
                <a:latin typeface="Trebuchet MS" panose="020B0603020202020204" pitchFamily="34" charset="0"/>
                <a:ea typeface="+mn-ea"/>
                <a:cs typeface="Arial" panose="020B0604020202020204" pitchFamily="34" charset="0"/>
              </a:defRPr>
            </a:lvl1pPr>
            <a:lvl2pPr marL="742950" indent="-28575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2pPr>
            <a:lvl3pPr marL="1143000" indent="-2286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3pPr>
            <a:lvl4pPr marL="1600200" indent="-2286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4pPr>
            <a:lvl5pPr marL="2057400" indent="-228600" algn="l" rtl="0" eaLnBrk="0" fontAlgn="base"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5pPr>
            <a:lvl6pPr marL="2514600" indent="-228600" algn="l" defTabSz="914400" rtl="0" eaLnBrk="0" fontAlgn="base" latinLnBrk="0"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6pPr>
            <a:lvl7pPr marL="2971800" indent="-228600" algn="l" defTabSz="914400" rtl="0" eaLnBrk="0" fontAlgn="base" latinLnBrk="0"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7pPr>
            <a:lvl8pPr marL="3429000" indent="-228600" algn="l" defTabSz="914400" rtl="0" eaLnBrk="0" fontAlgn="base" latinLnBrk="0"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8pPr>
            <a:lvl9pPr marL="3886200" indent="-228600" algn="l" defTabSz="914400" rtl="0" eaLnBrk="0" fontAlgn="base" latinLnBrk="0" hangingPunct="0">
              <a:spcBef>
                <a:spcPct val="0"/>
              </a:spcBef>
              <a:spcAft>
                <a:spcPct val="0"/>
              </a:spcAft>
              <a:defRPr kern="1200">
                <a:solidFill>
                  <a:schemeClr val="tx1"/>
                </a:solidFill>
                <a:latin typeface="Trebuchet MS" panose="020B0603020202020204" pitchFamily="34" charset="0"/>
                <a:ea typeface="+mn-ea"/>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09147FFD-5A74-47F8-AFE9-D6A1BCA0DB87}" type="slidenum">
              <a:rPr kumimoji="0" lang="en-US" altLang="en-US" sz="1000" b="0" i="0" u="none" strike="noStrike" kern="1200" cap="none" spc="0" normalizeH="0" baseline="0" noProof="0" smtClean="0">
                <a:ln>
                  <a:noFill/>
                </a:ln>
                <a:solidFill>
                  <a:srgbClr val="5F5F5F"/>
                </a:solidFill>
                <a:effectLst/>
                <a:uLnTx/>
                <a:uFillTx/>
                <a:latin typeface="Trebuchet MS" panose="020B0603020202020204" pitchFamily="34" charset="0"/>
                <a:ea typeface="+mn-ea"/>
                <a:cs typeface="Arial" panose="020B0604020202020204"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3</a:t>
            </a:fld>
            <a:endParaRPr kumimoji="0" lang="en-US" altLang="en-US" sz="1000" b="0" i="0" u="none" strike="noStrike" kern="1200" cap="none" spc="0" normalizeH="0" baseline="0" noProof="0" dirty="0">
              <a:ln>
                <a:noFill/>
              </a:ln>
              <a:solidFill>
                <a:srgbClr val="5F5F5F"/>
              </a:solidFill>
              <a:effectLst/>
              <a:uLnTx/>
              <a:uFillTx/>
              <a:latin typeface="Trebuchet MS" panose="020B0603020202020204" pitchFamily="34" charset="0"/>
              <a:ea typeface="+mn-ea"/>
              <a:cs typeface="Arial" panose="020B0604020202020204" pitchFamily="34" charset="0"/>
            </a:endParaRPr>
          </a:p>
        </p:txBody>
      </p:sp>
      <p:sp>
        <p:nvSpPr>
          <p:cNvPr id="15" name="Rectangle 3">
            <a:extLst>
              <a:ext uri="{FF2B5EF4-FFF2-40B4-BE49-F238E27FC236}">
                <a16:creationId xmlns:a16="http://schemas.microsoft.com/office/drawing/2014/main" id="{14A4408C-70D7-4445-8EA9-A2187B0D1886}"/>
              </a:ext>
            </a:extLst>
          </p:cNvPr>
          <p:cNvSpPr txBox="1">
            <a:spLocks noChangeArrowheads="1"/>
          </p:cNvSpPr>
          <p:nvPr/>
        </p:nvSpPr>
        <p:spPr bwMode="auto">
          <a:xfrm>
            <a:off x="757674" y="1637791"/>
            <a:ext cx="4304118" cy="3858355"/>
          </a:xfrm>
          <a:prstGeom prst="rect">
            <a:avLst/>
          </a:prstGeom>
          <a:solidFill>
            <a:srgbClr val="FFFFFF"/>
          </a:solidFill>
          <a:ln w="25400" cap="flat" cmpd="sng" algn="ctr">
            <a:solidFill>
              <a:srgbClr val="FFFFFF"/>
            </a:solidFill>
            <a:prstDash val="soli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36000" bIns="36000" numCol="1" anchor="t" anchorCtr="0" compatLnSpc="1">
            <a:prstTxWarp prst="textNoShape">
              <a:avLst/>
            </a:prstTxWarp>
            <a:spAutoFit/>
          </a:bodyPr>
          <a:lstStyle>
            <a:lvl1pPr marL="342900" indent="-342900" algn="l" rtl="0" eaLnBrk="1" fontAlgn="base" hangingPunct="1">
              <a:spcBef>
                <a:spcPct val="0"/>
              </a:spcBef>
              <a:spcAft>
                <a:spcPct val="0"/>
              </a:spcAft>
              <a:buChar char="•"/>
              <a:defRPr>
                <a:solidFill>
                  <a:schemeClr val="dk1"/>
                </a:solidFill>
                <a:latin typeface="+mn-lt"/>
                <a:ea typeface="+mn-ea"/>
                <a:cs typeface="+mn-cs"/>
              </a:defRPr>
            </a:lvl1pPr>
            <a:lvl2pPr marL="742950" indent="-285750" algn="l" rtl="0" eaLnBrk="1" fontAlgn="base" hangingPunct="1">
              <a:spcBef>
                <a:spcPct val="0"/>
              </a:spcBef>
              <a:spcAft>
                <a:spcPct val="0"/>
              </a:spcAft>
              <a:buChar char="–"/>
              <a:defRPr>
                <a:solidFill>
                  <a:schemeClr val="dk1"/>
                </a:solidFill>
                <a:latin typeface="+mn-lt"/>
                <a:ea typeface="+mn-ea"/>
                <a:cs typeface="+mn-cs"/>
              </a:defRPr>
            </a:lvl2pPr>
            <a:lvl3pPr marL="1143000" indent="-228600" algn="l" rtl="0" eaLnBrk="1" fontAlgn="base" hangingPunct="1">
              <a:spcBef>
                <a:spcPct val="0"/>
              </a:spcBef>
              <a:spcAft>
                <a:spcPct val="0"/>
              </a:spcAft>
              <a:buChar char="•"/>
              <a:defRPr>
                <a:solidFill>
                  <a:schemeClr val="dk1"/>
                </a:solidFill>
                <a:latin typeface="+mn-lt"/>
                <a:ea typeface="+mn-ea"/>
                <a:cs typeface="+mn-cs"/>
              </a:defRPr>
            </a:lvl3pPr>
            <a:lvl4pPr marL="1600200" indent="-228600" algn="l" rtl="0" eaLnBrk="1" fontAlgn="base" hangingPunct="1">
              <a:spcBef>
                <a:spcPct val="0"/>
              </a:spcBef>
              <a:spcAft>
                <a:spcPct val="0"/>
              </a:spcAft>
              <a:buChar char="–"/>
              <a:defRPr>
                <a:solidFill>
                  <a:schemeClr val="dk1"/>
                </a:solidFill>
                <a:latin typeface="+mn-lt"/>
                <a:ea typeface="+mn-ea"/>
                <a:cs typeface="+mn-cs"/>
              </a:defRPr>
            </a:lvl4pPr>
            <a:lvl5pPr marL="2057400" indent="-228600" algn="l" rtl="0" eaLnBrk="1" fontAlgn="base" hangingPunct="1">
              <a:spcBef>
                <a:spcPct val="0"/>
              </a:spcBef>
              <a:spcAft>
                <a:spcPct val="0"/>
              </a:spcAft>
              <a:buChar char="»"/>
              <a:defRPr>
                <a:solidFill>
                  <a:schemeClr val="dk1"/>
                </a:solidFill>
                <a:latin typeface="+mn-lt"/>
                <a:ea typeface="+mn-ea"/>
                <a:cs typeface="+mn-cs"/>
              </a:defRPr>
            </a:lvl5pPr>
            <a:lvl6pPr marL="2514600" indent="-228600" algn="l" rtl="0" eaLnBrk="1" fontAlgn="base" hangingPunct="1">
              <a:spcBef>
                <a:spcPct val="0"/>
              </a:spcBef>
              <a:spcAft>
                <a:spcPct val="0"/>
              </a:spcAft>
              <a:buChar char="»"/>
              <a:defRPr>
                <a:solidFill>
                  <a:schemeClr val="dk1"/>
                </a:solidFill>
                <a:latin typeface="+mn-lt"/>
                <a:ea typeface="+mn-ea"/>
                <a:cs typeface="+mn-cs"/>
              </a:defRPr>
            </a:lvl6pPr>
            <a:lvl7pPr marL="2971800" indent="-228600" algn="l" rtl="0" eaLnBrk="1" fontAlgn="base" hangingPunct="1">
              <a:spcBef>
                <a:spcPct val="0"/>
              </a:spcBef>
              <a:spcAft>
                <a:spcPct val="0"/>
              </a:spcAft>
              <a:buChar char="»"/>
              <a:defRPr>
                <a:solidFill>
                  <a:schemeClr val="dk1"/>
                </a:solidFill>
                <a:latin typeface="+mn-lt"/>
                <a:ea typeface="+mn-ea"/>
                <a:cs typeface="+mn-cs"/>
              </a:defRPr>
            </a:lvl7pPr>
            <a:lvl8pPr marL="3429000" indent="-228600" algn="l" rtl="0" eaLnBrk="1" fontAlgn="base" hangingPunct="1">
              <a:spcBef>
                <a:spcPct val="0"/>
              </a:spcBef>
              <a:spcAft>
                <a:spcPct val="0"/>
              </a:spcAft>
              <a:buChar char="»"/>
              <a:defRPr>
                <a:solidFill>
                  <a:schemeClr val="dk1"/>
                </a:solidFill>
                <a:latin typeface="+mn-lt"/>
                <a:ea typeface="+mn-ea"/>
                <a:cs typeface="+mn-cs"/>
              </a:defRPr>
            </a:lvl8pPr>
            <a:lvl9pPr marL="3886200" indent="-228600" algn="l" rtl="0" eaLnBrk="1" fontAlgn="base" hangingPunct="1">
              <a:spcBef>
                <a:spcPct val="0"/>
              </a:spcBef>
              <a:spcAft>
                <a:spcPct val="0"/>
              </a:spcAft>
              <a:buChar char="»"/>
              <a:defRPr>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1200"/>
              </a:spcAft>
              <a:buClrTx/>
              <a:buSzTx/>
              <a:buFontTx/>
              <a:buNone/>
              <a:tabLst/>
              <a:defRPr/>
            </a:pPr>
            <a:r>
              <a:rPr kumimoji="0" lang="en-US" altLang="en-US" sz="1800" b="1" i="0" u="none" strike="noStrike" kern="0" cap="none" spc="0" normalizeH="0" baseline="0" noProof="0" dirty="0">
                <a:ln>
                  <a:noFill/>
                </a:ln>
                <a:solidFill>
                  <a:srgbClr val="C11980"/>
                </a:solidFill>
                <a:effectLst/>
                <a:uLnTx/>
                <a:uFillTx/>
                <a:latin typeface="Fira Sans" panose="020B0503050000020004" pitchFamily="34" charset="0"/>
                <a:ea typeface="Fira Sans" panose="020B0503050000020004" pitchFamily="34" charset="0"/>
                <a:cs typeface="Arial"/>
              </a:rPr>
              <a:t>Facial exfoliation is quickly becoming a daily skincare practice </a:t>
            </a:r>
          </a:p>
          <a:p>
            <a:pPr marL="174625" marR="0" lvl="0" indent="-174625" algn="l" defTabSz="914400" rtl="0" eaLnBrk="1" fontAlgn="base" latinLnBrk="0" hangingPunct="1">
              <a:lnSpc>
                <a:spcPct val="100000"/>
              </a:lnSpc>
              <a:spcBef>
                <a:spcPct val="0"/>
              </a:spcBef>
              <a:spcAft>
                <a:spcPts val="1200"/>
              </a:spcAft>
              <a:buClrTx/>
              <a:buSzTx/>
              <a:buFontTx/>
              <a:buChar char="•"/>
              <a:tabLst/>
              <a:defRPr/>
            </a:pPr>
            <a:r>
              <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rPr>
              <a:t>Gentler daily exfoliants take over traditional scrubs and peels and can replace or support aggressive treatments by dermatologists</a:t>
            </a:r>
          </a:p>
          <a:p>
            <a:pPr marL="174625" marR="0" lvl="0" indent="-174625" algn="l" defTabSz="914400" rtl="0" eaLnBrk="1" fontAlgn="base" latinLnBrk="0" hangingPunct="1">
              <a:lnSpc>
                <a:spcPct val="100000"/>
              </a:lnSpc>
              <a:spcBef>
                <a:spcPct val="0"/>
              </a:spcBef>
              <a:spcAft>
                <a:spcPts val="1200"/>
              </a:spcAft>
              <a:buClrTx/>
              <a:buSzTx/>
              <a:buFontTx/>
              <a:buChar char="•"/>
              <a:tabLst/>
              <a:defRPr/>
            </a:pP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rPr>
              <a:t>These exfoliants could be toners, serums and overnight creams meeting consumers' needs and will increase usage frequency with lesser irritation</a:t>
            </a:r>
            <a:endParaRPr kumimoji="0" lang="en-GB"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endParaRPr>
          </a:p>
          <a:p>
            <a:pPr marL="174625" marR="0" lvl="0" indent="-174625" algn="l" defTabSz="914400" rtl="0" eaLnBrk="1" fontAlgn="base" latinLnBrk="0" hangingPunct="1">
              <a:lnSpc>
                <a:spcPct val="100000"/>
              </a:lnSpc>
              <a:spcBef>
                <a:spcPct val="0"/>
              </a:spcBef>
              <a:spcAft>
                <a:spcPts val="1200"/>
              </a:spcAft>
              <a:buClrTx/>
              <a:buSzTx/>
              <a:buFontTx/>
              <a:buChar char="•"/>
              <a:tabLst/>
              <a:defRPr/>
            </a:pP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rPr>
              <a:t>Additional potential as a </a:t>
            </a:r>
            <a:r>
              <a:rPr kumimoji="0" lang="en-US" sz="1800" b="0" i="0" u="none" strike="noStrike" kern="0" cap="none" spc="0" normalizeH="0" baseline="0" noProof="0" dirty="0" err="1">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rPr>
              <a:t>specialised</a:t>
            </a:r>
            <a:r>
              <a:rPr kumimoji="0" 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rPr>
              <a:t> at-home treatment.</a:t>
            </a:r>
            <a:endParaRPr kumimoji="0" lang="en-US" altLang="en-US" sz="1800" b="0" i="0" u="none" strike="noStrike" kern="0" cap="none" spc="0" normalizeH="0" baseline="0" noProof="0" dirty="0">
              <a:ln>
                <a:noFill/>
              </a:ln>
              <a:solidFill>
                <a:srgbClr val="000000"/>
              </a:solidFill>
              <a:effectLst/>
              <a:uLnTx/>
              <a:uFillTx/>
              <a:latin typeface="Fira Sans" panose="020B0503050000020004" pitchFamily="34" charset="0"/>
              <a:ea typeface="Fira Sans" panose="020B05030500000200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FF4B59AF-85A9-4C9E-92B0-26F7ADB3DA8C}"/>
              </a:ext>
            </a:extLst>
          </p:cNvPr>
          <p:cNvSpPr/>
          <p:nvPr/>
        </p:nvSpPr>
        <p:spPr>
          <a:xfrm>
            <a:off x="4322012" y="6477195"/>
            <a:ext cx="5837988" cy="215444"/>
          </a:xfrm>
          <a:prstGeom prst="rect">
            <a:avLst/>
          </a:prstGeom>
        </p:spPr>
        <p:txBody>
          <a:bodyPr wrap="square">
            <a:spAutoFit/>
          </a:bodyPr>
          <a:lstStyle/>
          <a:p>
            <a:pPr fontAlgn="base">
              <a:spcBef>
                <a:spcPct val="0"/>
              </a:spcBef>
              <a:spcAft>
                <a:spcPct val="0"/>
              </a:spcAft>
            </a:pPr>
            <a:r>
              <a:rPr lang="en-US" sz="800" dirty="0">
                <a:solidFill>
                  <a:srgbClr val="000000"/>
                </a:solidFill>
                <a:latin typeface="Trebuchet MS" panose="020B0603020202020204" pitchFamily="34" charset="0"/>
                <a:cs typeface="Arial" panose="020B0604020202020204" pitchFamily="34" charset="0"/>
              </a:rPr>
              <a:t>Mintel, August 2016</a:t>
            </a:r>
          </a:p>
        </p:txBody>
      </p:sp>
      <p:sp>
        <p:nvSpPr>
          <p:cNvPr id="19" name="Rectangle 18">
            <a:extLst>
              <a:ext uri="{FF2B5EF4-FFF2-40B4-BE49-F238E27FC236}">
                <a16:creationId xmlns:a16="http://schemas.microsoft.com/office/drawing/2014/main" id="{08680AD8-4CD9-4109-9CDE-EC2AC5768182}"/>
              </a:ext>
            </a:extLst>
          </p:cNvPr>
          <p:cNvSpPr/>
          <p:nvPr/>
        </p:nvSpPr>
        <p:spPr>
          <a:xfrm>
            <a:off x="5310690" y="0"/>
            <a:ext cx="5199750" cy="6858000"/>
          </a:xfrm>
          <a:prstGeom prst="rect">
            <a:avLst/>
          </a:prstGeom>
          <a:gradFill flip="none" rotWithShape="1">
            <a:gsLst>
              <a:gs pos="1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solidFill>
                <a:schemeClr val="tx1"/>
              </a:solidFill>
            </a:endParaRPr>
          </a:p>
        </p:txBody>
      </p:sp>
      <p:sp>
        <p:nvSpPr>
          <p:cNvPr id="14" name="Rectangle 2">
            <a:extLst>
              <a:ext uri="{FF2B5EF4-FFF2-40B4-BE49-F238E27FC236}">
                <a16:creationId xmlns:a16="http://schemas.microsoft.com/office/drawing/2014/main" id="{303A6085-4C75-4BC2-BA91-24AD4F297471}"/>
              </a:ext>
            </a:extLst>
          </p:cNvPr>
          <p:cNvSpPr txBox="1">
            <a:spLocks noChangeArrowheads="1"/>
          </p:cNvSpPr>
          <p:nvPr/>
        </p:nvSpPr>
        <p:spPr bwMode="auto">
          <a:xfrm>
            <a:off x="2325687" y="210951"/>
            <a:ext cx="7540625" cy="467820"/>
          </a:xfrm>
          <a:prstGeom prst="rect">
            <a:avLst/>
          </a:prstGeom>
          <a:gradFill flip="none" rotWithShape="1">
            <a:gsLst>
              <a:gs pos="16000">
                <a:srgbClr val="521A65">
                  <a:shade val="30000"/>
                  <a:satMod val="115000"/>
                </a:srgbClr>
              </a:gs>
              <a:gs pos="44000">
                <a:srgbClr val="521A65">
                  <a:shade val="67500"/>
                  <a:satMod val="115000"/>
                </a:srgbClr>
              </a:gs>
              <a:gs pos="96000">
                <a:srgbClr val="C11980"/>
              </a:gs>
            </a:gsLst>
            <a:path path="circle">
              <a:fillToRect l="50000" t="50000" r="50000" b="50000"/>
            </a:path>
            <a:tileRect/>
          </a:gradFill>
          <a:ln w="9525" cap="flat" cmpd="sng" algn="ctr">
            <a:solidFill>
              <a:srgbClr val="FBD7BC">
                <a:shade val="95000"/>
                <a:satMod val="105000"/>
              </a:srgbClr>
            </a:solidFill>
            <a:prstDash val="solid"/>
          </a:ln>
          <a:effectLst>
            <a:outerShdw blurRad="40000" dist="23000" dir="5400000" rotWithShape="0">
              <a:srgbClr val="000000">
                <a:alpha val="35000"/>
              </a:srgbClr>
            </a:outerShdw>
          </a:effectLst>
        </p:spPr>
        <p:txBody>
          <a:bodyPr vert="horz" wrap="square" lIns="108000" tIns="0" rIns="0" bIns="0" numCol="1" anchor="b"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lt1"/>
                </a:solidFill>
                <a:latin typeface="+mn-lt"/>
                <a:ea typeface="+mn-ea"/>
                <a:cs typeface="+mn-cs"/>
              </a:defRPr>
            </a:lvl1pPr>
            <a:lvl2pPr algn="l" rtl="0" eaLnBrk="1" fontAlgn="base" hangingPunct="1">
              <a:lnSpc>
                <a:spcPct val="95000"/>
              </a:lnSpc>
              <a:spcBef>
                <a:spcPct val="0"/>
              </a:spcBef>
              <a:spcAft>
                <a:spcPct val="0"/>
              </a:spcAft>
              <a:defRPr sz="3200" b="1">
                <a:solidFill>
                  <a:schemeClr val="lt1"/>
                </a:solidFill>
                <a:latin typeface="+mn-lt"/>
                <a:ea typeface="+mn-ea"/>
                <a:cs typeface="+mn-cs"/>
              </a:defRPr>
            </a:lvl2pPr>
            <a:lvl3pPr algn="l" rtl="0" eaLnBrk="1" fontAlgn="base" hangingPunct="1">
              <a:lnSpc>
                <a:spcPct val="95000"/>
              </a:lnSpc>
              <a:spcBef>
                <a:spcPct val="0"/>
              </a:spcBef>
              <a:spcAft>
                <a:spcPct val="0"/>
              </a:spcAft>
              <a:defRPr sz="3200" b="1">
                <a:solidFill>
                  <a:schemeClr val="lt1"/>
                </a:solidFill>
                <a:latin typeface="+mn-lt"/>
                <a:ea typeface="+mn-ea"/>
                <a:cs typeface="+mn-cs"/>
              </a:defRPr>
            </a:lvl3pPr>
            <a:lvl4pPr algn="l" rtl="0" eaLnBrk="1" fontAlgn="base" hangingPunct="1">
              <a:lnSpc>
                <a:spcPct val="95000"/>
              </a:lnSpc>
              <a:spcBef>
                <a:spcPct val="0"/>
              </a:spcBef>
              <a:spcAft>
                <a:spcPct val="0"/>
              </a:spcAft>
              <a:defRPr sz="3200" b="1">
                <a:solidFill>
                  <a:schemeClr val="lt1"/>
                </a:solidFill>
                <a:latin typeface="+mn-lt"/>
                <a:ea typeface="+mn-ea"/>
                <a:cs typeface="+mn-cs"/>
              </a:defRPr>
            </a:lvl4pPr>
            <a:lvl5pPr algn="l" rtl="0" eaLnBrk="1" fontAlgn="base" hangingPunct="1">
              <a:lnSpc>
                <a:spcPct val="95000"/>
              </a:lnSpc>
              <a:spcBef>
                <a:spcPct val="0"/>
              </a:spcBef>
              <a:spcAft>
                <a:spcPct val="0"/>
              </a:spcAft>
              <a:defRPr sz="3200" b="1">
                <a:solidFill>
                  <a:schemeClr val="lt1"/>
                </a:solidFill>
                <a:latin typeface="+mn-lt"/>
                <a:ea typeface="+mn-ea"/>
                <a:cs typeface="+mn-cs"/>
              </a:defRPr>
            </a:lvl5pPr>
            <a:lvl6pPr marL="457200" algn="l" rtl="0" eaLnBrk="1" fontAlgn="base" hangingPunct="1">
              <a:lnSpc>
                <a:spcPct val="95000"/>
              </a:lnSpc>
              <a:spcBef>
                <a:spcPct val="0"/>
              </a:spcBef>
              <a:spcAft>
                <a:spcPct val="0"/>
              </a:spcAft>
              <a:defRPr sz="3200" b="1">
                <a:solidFill>
                  <a:schemeClr val="lt1"/>
                </a:solidFill>
                <a:latin typeface="+mn-lt"/>
                <a:ea typeface="+mn-ea"/>
                <a:cs typeface="+mn-cs"/>
              </a:defRPr>
            </a:lvl6pPr>
            <a:lvl7pPr marL="914400" algn="l" rtl="0" eaLnBrk="1" fontAlgn="base" hangingPunct="1">
              <a:lnSpc>
                <a:spcPct val="95000"/>
              </a:lnSpc>
              <a:spcBef>
                <a:spcPct val="0"/>
              </a:spcBef>
              <a:spcAft>
                <a:spcPct val="0"/>
              </a:spcAft>
              <a:defRPr sz="3200" b="1">
                <a:solidFill>
                  <a:schemeClr val="lt1"/>
                </a:solidFill>
                <a:latin typeface="+mn-lt"/>
                <a:ea typeface="+mn-ea"/>
                <a:cs typeface="+mn-cs"/>
              </a:defRPr>
            </a:lvl7pPr>
            <a:lvl8pPr marL="1371600" algn="l" rtl="0" eaLnBrk="1" fontAlgn="base" hangingPunct="1">
              <a:lnSpc>
                <a:spcPct val="95000"/>
              </a:lnSpc>
              <a:spcBef>
                <a:spcPct val="0"/>
              </a:spcBef>
              <a:spcAft>
                <a:spcPct val="0"/>
              </a:spcAft>
              <a:defRPr sz="3200" b="1">
                <a:solidFill>
                  <a:schemeClr val="lt1"/>
                </a:solidFill>
                <a:latin typeface="+mn-lt"/>
                <a:ea typeface="+mn-ea"/>
                <a:cs typeface="+mn-cs"/>
              </a:defRPr>
            </a:lvl8pPr>
            <a:lvl9pPr marL="1828800" algn="l" rtl="0" eaLnBrk="1" fontAlgn="base" hangingPunct="1">
              <a:lnSpc>
                <a:spcPct val="95000"/>
              </a:lnSpc>
              <a:spcBef>
                <a:spcPct val="0"/>
              </a:spcBef>
              <a:spcAft>
                <a:spcPct val="0"/>
              </a:spcAft>
              <a:defRPr sz="3200" b="1">
                <a:solidFill>
                  <a:schemeClr val="lt1"/>
                </a:solidFill>
                <a:latin typeface="+mn-lt"/>
                <a:ea typeface="+mn-ea"/>
                <a:cs typeface="+mn-cs"/>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altLang="en-US" sz="3200" b="1" i="0" u="none" strike="noStrike" kern="0" cap="none" spc="0" normalizeH="0" baseline="0" noProof="0" dirty="0">
                <a:ln>
                  <a:noFill/>
                </a:ln>
                <a:solidFill>
                  <a:srgbClr val="FFFFFF"/>
                </a:solidFill>
                <a:effectLst/>
                <a:uLnTx/>
                <a:uFillTx/>
                <a:latin typeface="Fira Sans SemiBold" panose="020B0603050000020004" pitchFamily="34" charset="0"/>
                <a:ea typeface="Fira Sans SemiBold" panose="020B0603050000020004" pitchFamily="34" charset="0"/>
                <a:cs typeface="Arial"/>
              </a:rPr>
              <a:t>NEW application for AMPHISOL</a:t>
            </a:r>
            <a:r>
              <a:rPr kumimoji="0" lang="en-US" altLang="en-US" sz="3200" b="1" i="0" u="none" strike="noStrike" kern="0" cap="none" spc="0" normalizeH="0" baseline="30000" noProof="0" dirty="0">
                <a:ln>
                  <a:noFill/>
                </a:ln>
                <a:solidFill>
                  <a:srgbClr val="FFFFFF"/>
                </a:solidFill>
                <a:effectLst/>
                <a:uLnTx/>
                <a:uFillTx/>
                <a:latin typeface="Fira Sans SemiBold" panose="020B0603050000020004" pitchFamily="34" charset="0"/>
                <a:ea typeface="Fira Sans SemiBold" panose="020B0603050000020004" pitchFamily="34" charset="0"/>
                <a:cs typeface="Arial"/>
              </a:rPr>
              <a:t>®</a:t>
            </a:r>
            <a:r>
              <a:rPr kumimoji="0" lang="en-US" altLang="en-US" sz="3200" b="1" i="0" u="none" strike="noStrike" kern="0" cap="none" spc="0" normalizeH="0" baseline="0" noProof="0" dirty="0">
                <a:ln>
                  <a:noFill/>
                </a:ln>
                <a:solidFill>
                  <a:srgbClr val="FFFFFF"/>
                </a:solidFill>
                <a:effectLst/>
                <a:uLnTx/>
                <a:uFillTx/>
                <a:latin typeface="Fira Sans SemiBold" panose="020B0603050000020004" pitchFamily="34" charset="0"/>
                <a:ea typeface="Fira Sans SemiBold" panose="020B0603050000020004" pitchFamily="34" charset="0"/>
                <a:cs typeface="Arial"/>
              </a:rPr>
              <a:t> A</a:t>
            </a:r>
          </a:p>
        </p:txBody>
      </p:sp>
      <p:sp>
        <p:nvSpPr>
          <p:cNvPr id="17" name="TextBox 16" descr="stat_follow_on1">
            <a:extLst>
              <a:ext uri="{FF2B5EF4-FFF2-40B4-BE49-F238E27FC236}">
                <a16:creationId xmlns:a16="http://schemas.microsoft.com/office/drawing/2014/main" id="{B18DB61E-3136-454B-ABC3-219E538570BB}"/>
              </a:ext>
            </a:extLst>
          </p:cNvPr>
          <p:cNvSpPr txBox="1"/>
          <p:nvPr/>
        </p:nvSpPr>
        <p:spPr>
          <a:xfrm>
            <a:off x="5635411" y="4723345"/>
            <a:ext cx="2149351" cy="1142480"/>
          </a:xfrm>
          <a:prstGeom prst="rect">
            <a:avLst/>
          </a:prstGeom>
          <a:noFill/>
          <a:effectLst/>
        </p:spPr>
        <p:txBody>
          <a:bodyPr wrap="square" rtlCol="0">
            <a:noAutofit/>
          </a:bodyPr>
          <a:lstStyle>
            <a:defPPr>
              <a:defRPr lang="en-US" smtId="4294967295">
                <a:effectLst/>
              </a:defRPr>
            </a:defPPr>
            <a:lvl1pPr marL="0" algn="ctr" defTabSz="914400" rtl="0" eaLnBrk="1" latinLnBrk="0" hangingPunct="1">
              <a:defRPr sz="1400" kern="1200">
                <a:solidFill>
                  <a:srgbClr val="848484"/>
                </a:solidFill>
                <a:effectLst/>
                <a:latin typeface="+mn-lt"/>
                <a:ea typeface="+mn-ea"/>
                <a:cs typeface="+mn-cs"/>
              </a:defRPr>
            </a:lvl1pPr>
            <a:lvl2pPr marL="457200" algn="l" defTabSz="914400" rtl="0" eaLnBrk="1" latinLnBrk="0" hangingPunct="1">
              <a:defRPr lang="en-US" sz="1800" kern="1200" smtId="4294967295">
                <a:solidFill>
                  <a:schemeClr val="tx1"/>
                </a:solidFill>
                <a:effectLst/>
                <a:latin typeface="+mn-lt"/>
                <a:ea typeface="+mn-ea"/>
                <a:cs typeface="+mn-cs"/>
              </a:defRPr>
            </a:lvl2pPr>
            <a:lvl3pPr marL="914400" algn="l" defTabSz="914400" rtl="0" eaLnBrk="1" latinLnBrk="0" hangingPunct="1">
              <a:defRPr lang="en-US" sz="1800" kern="1200" smtId="4294967295">
                <a:solidFill>
                  <a:schemeClr val="tx1"/>
                </a:solidFill>
                <a:effectLst/>
                <a:latin typeface="+mn-lt"/>
                <a:ea typeface="+mn-ea"/>
                <a:cs typeface="+mn-cs"/>
              </a:defRPr>
            </a:lvl3pPr>
            <a:lvl4pPr marL="1371600" algn="l" defTabSz="914400" rtl="0" eaLnBrk="1" latinLnBrk="0" hangingPunct="1">
              <a:defRPr lang="en-US" sz="1800" kern="1200" smtId="4294967295">
                <a:solidFill>
                  <a:schemeClr val="tx1"/>
                </a:solidFill>
                <a:effectLst/>
                <a:latin typeface="+mn-lt"/>
                <a:ea typeface="+mn-ea"/>
                <a:cs typeface="+mn-cs"/>
              </a:defRPr>
            </a:lvl4pPr>
            <a:lvl5pPr marL="1828800" algn="l" defTabSz="914400" rtl="0" eaLnBrk="1" latinLnBrk="0" hangingPunct="1">
              <a:defRPr lang="en-US" sz="1800" kern="1200" smtId="4294967295">
                <a:solidFill>
                  <a:schemeClr val="tx1"/>
                </a:solidFill>
                <a:effectLst/>
                <a:latin typeface="+mn-lt"/>
                <a:ea typeface="+mn-ea"/>
                <a:cs typeface="+mn-cs"/>
              </a:defRPr>
            </a:lvl5pPr>
            <a:lvl6pPr marL="2286000" algn="l" defTabSz="914400" rtl="0" eaLnBrk="1" latinLnBrk="0" hangingPunct="1">
              <a:defRPr lang="en-US" sz="1800" kern="1200" smtId="4294967295">
                <a:solidFill>
                  <a:schemeClr val="tx1"/>
                </a:solidFill>
                <a:effectLst/>
                <a:latin typeface="+mn-lt"/>
                <a:ea typeface="+mn-ea"/>
                <a:cs typeface="+mn-cs"/>
              </a:defRPr>
            </a:lvl6pPr>
            <a:lvl7pPr marL="2743200" algn="l" defTabSz="914400" rtl="0" eaLnBrk="1" latinLnBrk="0" hangingPunct="1">
              <a:defRPr lang="en-US" sz="1800" kern="1200" smtId="4294967295">
                <a:solidFill>
                  <a:schemeClr val="tx1"/>
                </a:solidFill>
                <a:effectLst/>
                <a:latin typeface="+mn-lt"/>
                <a:ea typeface="+mn-ea"/>
                <a:cs typeface="+mn-cs"/>
              </a:defRPr>
            </a:lvl7pPr>
            <a:lvl8pPr marL="3200400" algn="l" defTabSz="914400" rtl="0" eaLnBrk="1" latinLnBrk="0" hangingPunct="1">
              <a:defRPr lang="en-US" sz="1800" kern="1200" smtId="4294967295">
                <a:solidFill>
                  <a:schemeClr val="tx1"/>
                </a:solidFill>
                <a:effectLst/>
                <a:latin typeface="+mn-lt"/>
                <a:ea typeface="+mn-ea"/>
                <a:cs typeface="+mn-cs"/>
              </a:defRPr>
            </a:lvl8pPr>
          </a:lstStyle>
          <a:p>
            <a:pPr fontAlgn="base">
              <a:spcBef>
                <a:spcPct val="0"/>
              </a:spcBef>
              <a:spcAft>
                <a:spcPct val="0"/>
              </a:spcAft>
            </a:pPr>
            <a:r>
              <a:rPr lang="en-GB" sz="3200" b="1" dirty="0">
                <a:solidFill>
                  <a:srgbClr val="000000"/>
                </a:solidFill>
                <a:latin typeface="Fira Sans" panose="020B0503050000020004" pitchFamily="34" charset="0"/>
                <a:ea typeface="Fira Sans" panose="020B0503050000020004" pitchFamily="34" charset="0"/>
                <a:cs typeface="Arial" panose="020B0604020202020204" pitchFamily="34" charset="0"/>
              </a:rPr>
              <a:t>75%</a:t>
            </a:r>
          </a:p>
          <a:p>
            <a:pPr fontAlgn="base">
              <a:spcBef>
                <a:spcPct val="0"/>
              </a:spcBef>
              <a:spcAft>
                <a:spcPct val="0"/>
              </a:spcAft>
            </a:pPr>
            <a:r>
              <a:rPr dirty="0">
                <a:solidFill>
                  <a:srgbClr val="521A65"/>
                </a:solidFill>
                <a:latin typeface="Fira Sans" panose="020B0503050000020004" pitchFamily="34" charset="0"/>
                <a:ea typeface="Fira Sans" panose="020B0503050000020004" pitchFamily="34" charset="0"/>
                <a:cs typeface="Arial"/>
              </a:rPr>
              <a:t>of female South Korean consumers aged in their 20's and 30's regularly use facial peels</a:t>
            </a:r>
          </a:p>
        </p:txBody>
      </p:sp>
    </p:spTree>
    <p:extLst>
      <p:ext uri="{BB962C8B-B14F-4D97-AF65-F5344CB8AC3E}">
        <p14:creationId xmlns:p14="http://schemas.microsoft.com/office/powerpoint/2010/main" val="2777352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51A18B1-B166-E143-9D34-CD3CE5897C4F}"/>
              </a:ext>
            </a:extLst>
          </p:cNvPr>
          <p:cNvSpPr>
            <a:spLocks noGrp="1"/>
          </p:cNvSpPr>
          <p:nvPr>
            <p:ph type="sldNum" sz="quarter" idx="10"/>
          </p:nvPr>
        </p:nvSpPr>
        <p:spPr/>
        <p:txBody>
          <a:bodyPr/>
          <a:lstStyle/>
          <a:p>
            <a:fld id="{EC50C849-B97A-2B45-B78A-6D9C352F693C}" type="slidenum">
              <a:rPr lang="en-US" smtClean="0"/>
              <a:pPr/>
              <a:t>4</a:t>
            </a:fld>
            <a:endParaRPr lang="en-US" dirty="0"/>
          </a:p>
        </p:txBody>
      </p:sp>
      <p:sp>
        <p:nvSpPr>
          <p:cNvPr id="5" name="Title 4">
            <a:extLst>
              <a:ext uri="{FF2B5EF4-FFF2-40B4-BE49-F238E27FC236}">
                <a16:creationId xmlns:a16="http://schemas.microsoft.com/office/drawing/2014/main" id="{E494E9E4-8B92-A147-BA46-F1EEB9493CB0}"/>
              </a:ext>
            </a:extLst>
          </p:cNvPr>
          <p:cNvSpPr>
            <a:spLocks noGrp="1"/>
          </p:cNvSpPr>
          <p:nvPr>
            <p:ph type="title"/>
          </p:nvPr>
        </p:nvSpPr>
        <p:spPr>
          <a:xfrm>
            <a:off x="468000" y="468000"/>
            <a:ext cx="10609903" cy="443198"/>
          </a:xfrm>
        </p:spPr>
        <p:txBody>
          <a:bodyPr/>
          <a:lstStyle/>
          <a:p>
            <a:pPr lvl="0" fontAlgn="base">
              <a:lnSpc>
                <a:spcPct val="100000"/>
              </a:lnSpc>
              <a:spcAft>
                <a:spcPct val="0"/>
              </a:spcAft>
            </a:pPr>
            <a:r>
              <a:rPr lang="en-GB" dirty="0">
                <a:solidFill>
                  <a:srgbClr val="C11980"/>
                </a:solidFill>
                <a:latin typeface="Fira Sans SemiBold" panose="020B0603050000020004" pitchFamily="34" charset="0"/>
                <a:ea typeface="Fira Sans SemiBold" panose="020B0603050000020004" pitchFamily="34" charset="0"/>
                <a:cs typeface="Times New Roman" panose="02020603050405020304" pitchFamily="18" charset="0"/>
              </a:rPr>
              <a:t>Leave-in exfoliating skincare with beauty functionality</a:t>
            </a:r>
            <a:br>
              <a:rPr lang="en-GB" dirty="0">
                <a:solidFill>
                  <a:srgbClr val="C11980"/>
                </a:solidFill>
                <a:latin typeface="Fira Sans SemiBold" panose="020B0603050000020004" pitchFamily="34" charset="0"/>
                <a:ea typeface="Fira Sans SemiBold" panose="020B0603050000020004" pitchFamily="34" charset="0"/>
                <a:cs typeface="Times New Roman" panose="02020603050405020304" pitchFamily="18" charset="0"/>
              </a:rPr>
            </a:br>
            <a:endParaRPr lang="en-GB" sz="4000" dirty="0">
              <a:solidFill>
                <a:srgbClr val="C11980"/>
              </a:solidFill>
              <a:latin typeface="Fira Sans SemiBold" panose="020B0603050000020004" pitchFamily="34" charset="0"/>
              <a:ea typeface="Fira Sans SemiBold" panose="020B0603050000020004" pitchFamily="34" charset="0"/>
            </a:endParaRPr>
          </a:p>
        </p:txBody>
      </p:sp>
      <p:sp>
        <p:nvSpPr>
          <p:cNvPr id="8" name="Rectangle 7">
            <a:extLst>
              <a:ext uri="{FF2B5EF4-FFF2-40B4-BE49-F238E27FC236}">
                <a16:creationId xmlns:a16="http://schemas.microsoft.com/office/drawing/2014/main" id="{592BBF62-FDE2-4EB0-9E7E-095219A90889}"/>
              </a:ext>
            </a:extLst>
          </p:cNvPr>
          <p:cNvSpPr/>
          <p:nvPr/>
        </p:nvSpPr>
        <p:spPr>
          <a:xfrm>
            <a:off x="6524106" y="6174258"/>
            <a:ext cx="5837988" cy="215444"/>
          </a:xfrm>
          <a:prstGeom prst="rect">
            <a:avLst/>
          </a:prstGeom>
        </p:spPr>
        <p:txBody>
          <a:bodyPr wrap="square">
            <a:spAutoFit/>
          </a:bodyPr>
          <a:lstStyle/>
          <a:p>
            <a:r>
              <a:rPr lang="en-US" sz="800" dirty="0">
                <a:latin typeface="Fira Sans" panose="020B0503050000020004" pitchFamily="34" charset="0"/>
                <a:ea typeface="Fira Sans" panose="020B0503050000020004" pitchFamily="34" charset="0"/>
              </a:rPr>
              <a:t>Source: Mintel, 2020</a:t>
            </a:r>
          </a:p>
        </p:txBody>
      </p:sp>
      <p:sp>
        <p:nvSpPr>
          <p:cNvPr id="13" name="TextBox 12" descr="product_title1">
            <a:extLst>
              <a:ext uri="{FF2B5EF4-FFF2-40B4-BE49-F238E27FC236}">
                <a16:creationId xmlns:a16="http://schemas.microsoft.com/office/drawing/2014/main" id="{26C48DC8-3670-449D-817D-30D5A9C909F0}"/>
              </a:ext>
            </a:extLst>
          </p:cNvPr>
          <p:cNvSpPr txBox="1"/>
          <p:nvPr/>
        </p:nvSpPr>
        <p:spPr>
          <a:xfrm>
            <a:off x="388163" y="4535716"/>
            <a:ext cx="3310534" cy="1464392"/>
          </a:xfrm>
          <a:prstGeom prst="rect">
            <a:avLst/>
          </a:prstGeom>
          <a:noFill/>
          <a:ln>
            <a:solidFill>
              <a:schemeClr val="tx1"/>
            </a:solidFill>
            <a:prstDash val="dash"/>
          </a:ln>
          <a:effectLst/>
        </p:spPr>
        <p:txBody>
          <a:bodyPr wrap="square" rtlCol="0">
            <a:noAutofit/>
          </a:bodyPr>
          <a:lstStyle>
            <a:defPPr>
              <a:defRPr lang="en-US" smtId="4294967295">
                <a:effectLst/>
              </a:defRPr>
            </a:defPPr>
            <a:lvl1pPr marL="0" algn="l" defTabSz="914400" rtl="0" eaLnBrk="1" latinLnBrk="0" hangingPunct="1">
              <a:defRPr sz="1800" kern="1200" smtId="4294967295">
                <a:solidFill>
                  <a:schemeClr val="tx1"/>
                </a:solidFill>
                <a:effectLst/>
                <a:latin typeface="+mn-lt"/>
                <a:ea typeface="+mn-ea"/>
                <a:cs typeface="+mn-cs"/>
              </a:defRPr>
            </a:lvl1pPr>
            <a:lvl2pPr marL="457200" algn="l" defTabSz="914400" rtl="0" eaLnBrk="1" latinLnBrk="0" hangingPunct="1">
              <a:defRPr sz="1800" kern="1200" smtId="4294967295">
                <a:solidFill>
                  <a:schemeClr val="tx1"/>
                </a:solidFill>
                <a:effectLst/>
                <a:latin typeface="+mn-lt"/>
                <a:ea typeface="+mn-ea"/>
                <a:cs typeface="+mn-cs"/>
              </a:defRPr>
            </a:lvl2pPr>
            <a:lvl3pPr marL="914400" algn="l" defTabSz="914400" rtl="0" eaLnBrk="1" latinLnBrk="0" hangingPunct="1">
              <a:defRPr sz="1800" kern="1200" smtId="4294967295">
                <a:solidFill>
                  <a:schemeClr val="tx1"/>
                </a:solidFill>
                <a:effectLst/>
                <a:latin typeface="+mn-lt"/>
                <a:ea typeface="+mn-ea"/>
                <a:cs typeface="+mn-cs"/>
              </a:defRPr>
            </a:lvl3pPr>
            <a:lvl4pPr marL="1371600" algn="l" defTabSz="914400" rtl="0" eaLnBrk="1" latinLnBrk="0" hangingPunct="1">
              <a:defRPr sz="1800" kern="1200" smtId="4294967295">
                <a:solidFill>
                  <a:schemeClr val="tx1"/>
                </a:solidFill>
                <a:effectLst/>
                <a:latin typeface="+mn-lt"/>
                <a:ea typeface="+mn-ea"/>
                <a:cs typeface="+mn-cs"/>
              </a:defRPr>
            </a:lvl4pPr>
            <a:lvl5pPr marL="1828800" algn="l" defTabSz="914400" rtl="0" eaLnBrk="1" latinLnBrk="0" hangingPunct="1">
              <a:defRPr sz="1800" kern="1200" smtId="4294967295">
                <a:solidFill>
                  <a:schemeClr val="tx1"/>
                </a:solidFill>
                <a:effectLst/>
                <a:latin typeface="+mn-lt"/>
                <a:ea typeface="+mn-ea"/>
                <a:cs typeface="+mn-cs"/>
              </a:defRPr>
            </a:lvl5pPr>
            <a:lvl6pPr marL="2286000" algn="l" defTabSz="914400" rtl="0" eaLnBrk="1" latinLnBrk="0" hangingPunct="1">
              <a:defRPr sz="1800" kern="1200" smtId="4294967295">
                <a:solidFill>
                  <a:schemeClr val="tx1"/>
                </a:solidFill>
                <a:effectLst/>
                <a:latin typeface="+mn-lt"/>
                <a:ea typeface="+mn-ea"/>
                <a:cs typeface="+mn-cs"/>
              </a:defRPr>
            </a:lvl6pPr>
            <a:lvl7pPr marL="2743200" algn="l" defTabSz="914400" rtl="0" eaLnBrk="1" latinLnBrk="0" hangingPunct="1">
              <a:defRPr sz="1800" kern="1200" smtId="4294967295">
                <a:solidFill>
                  <a:schemeClr val="tx1"/>
                </a:solidFill>
                <a:effectLst/>
                <a:latin typeface="+mn-lt"/>
                <a:ea typeface="+mn-ea"/>
                <a:cs typeface="+mn-cs"/>
              </a:defRPr>
            </a:lvl7pPr>
            <a:lvl8pPr marL="3200400" algn="l" defTabSz="914400" rtl="0" eaLnBrk="1" latinLnBrk="0" hangingPunct="1">
              <a:defRPr sz="1800" kern="1200" smtId="4294967295">
                <a:solidFill>
                  <a:schemeClr val="tx1"/>
                </a:solidFill>
                <a:effectLst/>
                <a:latin typeface="+mn-lt"/>
                <a:ea typeface="+mn-ea"/>
                <a:cs typeface="+mn-cs"/>
              </a:defRPr>
            </a:lvl8pPr>
          </a:lstStyle>
          <a:p>
            <a:r>
              <a:rPr lang="en-GB" b="1" dirty="0">
                <a:solidFill>
                  <a:srgbClr val="521A65"/>
                </a:solidFill>
                <a:latin typeface="Fira Sans" panose="020B0503050000020004" pitchFamily="34" charset="0"/>
                <a:ea typeface="Fira Sans" panose="020B0503050000020004" pitchFamily="34" charset="0"/>
              </a:rPr>
              <a:t>10-minute exfoliating serum</a:t>
            </a:r>
          </a:p>
          <a:p>
            <a:endParaRPr lang="en-GB" sz="1400" b="1" dirty="0">
              <a:solidFill>
                <a:srgbClr val="521A65"/>
              </a:solidFill>
              <a:latin typeface="Fira Sans" panose="020B0503050000020004" pitchFamily="34" charset="0"/>
              <a:ea typeface="Fira Sans" panose="020B0503050000020004" pitchFamily="34" charset="0"/>
            </a:endParaRPr>
          </a:p>
          <a:p>
            <a:pPr fontAlgn="base"/>
            <a:r>
              <a:rPr lang="en-GB" sz="1400" b="1" dirty="0">
                <a:solidFill>
                  <a:srgbClr val="521A65"/>
                </a:solidFill>
                <a:latin typeface="Fira Sans" panose="020B0503050000020004" pitchFamily="34" charset="0"/>
                <a:ea typeface="Fira Sans" panose="020B0503050000020004" pitchFamily="34" charset="0"/>
              </a:rPr>
              <a:t>The Ordinary: </a:t>
            </a:r>
            <a:r>
              <a:rPr lang="de-CH" sz="1400" dirty="0">
                <a:solidFill>
                  <a:srgbClr val="000000"/>
                </a:solidFill>
                <a:latin typeface="Fira Sans" panose="020B0503050000020004" pitchFamily="34" charset="0"/>
                <a:ea typeface="Fira Sans" panose="020B0503050000020004" pitchFamily="34" charset="0"/>
              </a:rPr>
              <a:t> </a:t>
            </a:r>
            <a:r>
              <a:rPr lang="de-CH" sz="1400" dirty="0">
                <a:solidFill>
                  <a:srgbClr val="521A65"/>
                </a:solidFill>
                <a:latin typeface="Fira Sans" panose="020B0503050000020004" pitchFamily="34" charset="0"/>
                <a:ea typeface="Fira Sans" panose="020B0503050000020004" pitchFamily="34" charset="0"/>
              </a:rPr>
              <a:t>AHA 30%+ BHA 2% Peeling Solution</a:t>
            </a:r>
          </a:p>
          <a:p>
            <a:pPr fontAlgn="base"/>
            <a:endParaRPr lang="en-GB" sz="1400" dirty="0">
              <a:solidFill>
                <a:srgbClr val="521A65"/>
              </a:solidFill>
              <a:latin typeface="Fira Sans" panose="020B0503050000020004" pitchFamily="34" charset="0"/>
              <a:ea typeface="Fira Sans" panose="020B0503050000020004" pitchFamily="34" charset="0"/>
            </a:endParaRPr>
          </a:p>
          <a:p>
            <a:r>
              <a:rPr lang="en-GB" sz="1400" b="1" dirty="0">
                <a:solidFill>
                  <a:srgbClr val="521A65"/>
                </a:solidFill>
                <a:effectLst/>
                <a:latin typeface="Fira Sans" panose="020B0503050000020004" pitchFamily="34" charset="0"/>
                <a:ea typeface="Fira Sans" panose="020B0503050000020004" pitchFamily="34" charset="0"/>
              </a:rPr>
              <a:t>“</a:t>
            </a:r>
          </a:p>
        </p:txBody>
      </p:sp>
      <p:sp>
        <p:nvSpPr>
          <p:cNvPr id="14" name="TextBox 13" descr="product_title2">
            <a:extLst>
              <a:ext uri="{FF2B5EF4-FFF2-40B4-BE49-F238E27FC236}">
                <a16:creationId xmlns:a16="http://schemas.microsoft.com/office/drawing/2014/main" id="{ECD72068-232B-48FB-921A-33C78AEB9B43}"/>
              </a:ext>
            </a:extLst>
          </p:cNvPr>
          <p:cNvSpPr txBox="1"/>
          <p:nvPr/>
        </p:nvSpPr>
        <p:spPr>
          <a:xfrm>
            <a:off x="4345890" y="4535716"/>
            <a:ext cx="3051503" cy="1084248"/>
          </a:xfrm>
          <a:prstGeom prst="rect">
            <a:avLst/>
          </a:prstGeom>
          <a:noFill/>
          <a:ln>
            <a:solidFill>
              <a:schemeClr val="tx1"/>
            </a:solidFill>
            <a:prstDash val="dash"/>
          </a:ln>
          <a:effectLst/>
        </p:spPr>
        <p:txBody>
          <a:bodyPr wrap="square" rtlCol="0">
            <a:noAutofit/>
          </a:bodyPr>
          <a:lstStyle>
            <a:defPPr>
              <a:defRPr lang="en-US" smtId="4294967295">
                <a:effectLst/>
              </a:defRPr>
            </a:defPPr>
            <a:lvl1pPr marL="0" algn="l" defTabSz="914400" rtl="0" eaLnBrk="1" latinLnBrk="0" hangingPunct="1">
              <a:defRPr sz="1800" kern="1200" smtId="4294967295">
                <a:solidFill>
                  <a:schemeClr val="tx1"/>
                </a:solidFill>
                <a:effectLst/>
                <a:latin typeface="+mn-lt"/>
                <a:ea typeface="+mn-ea"/>
                <a:cs typeface="+mn-cs"/>
              </a:defRPr>
            </a:lvl1pPr>
            <a:lvl2pPr marL="457200" algn="l" defTabSz="914400" rtl="0" eaLnBrk="1" latinLnBrk="0" hangingPunct="1">
              <a:defRPr sz="1800" kern="1200" smtId="4294967295">
                <a:solidFill>
                  <a:schemeClr val="tx1"/>
                </a:solidFill>
                <a:effectLst/>
                <a:latin typeface="+mn-lt"/>
                <a:ea typeface="+mn-ea"/>
                <a:cs typeface="+mn-cs"/>
              </a:defRPr>
            </a:lvl2pPr>
            <a:lvl3pPr marL="914400" algn="l" defTabSz="914400" rtl="0" eaLnBrk="1" latinLnBrk="0" hangingPunct="1">
              <a:defRPr sz="1800" kern="1200" smtId="4294967295">
                <a:solidFill>
                  <a:schemeClr val="tx1"/>
                </a:solidFill>
                <a:effectLst/>
                <a:latin typeface="+mn-lt"/>
                <a:ea typeface="+mn-ea"/>
                <a:cs typeface="+mn-cs"/>
              </a:defRPr>
            </a:lvl3pPr>
            <a:lvl4pPr marL="1371600" algn="l" defTabSz="914400" rtl="0" eaLnBrk="1" latinLnBrk="0" hangingPunct="1">
              <a:defRPr sz="1800" kern="1200" smtId="4294967295">
                <a:solidFill>
                  <a:schemeClr val="tx1"/>
                </a:solidFill>
                <a:effectLst/>
                <a:latin typeface="+mn-lt"/>
                <a:ea typeface="+mn-ea"/>
                <a:cs typeface="+mn-cs"/>
              </a:defRPr>
            </a:lvl4pPr>
            <a:lvl5pPr marL="1828800" algn="l" defTabSz="914400" rtl="0" eaLnBrk="1" latinLnBrk="0" hangingPunct="1">
              <a:defRPr sz="1800" kern="1200" smtId="4294967295">
                <a:solidFill>
                  <a:schemeClr val="tx1"/>
                </a:solidFill>
                <a:effectLst/>
                <a:latin typeface="+mn-lt"/>
                <a:ea typeface="+mn-ea"/>
                <a:cs typeface="+mn-cs"/>
              </a:defRPr>
            </a:lvl5pPr>
            <a:lvl6pPr marL="2286000" algn="l" defTabSz="914400" rtl="0" eaLnBrk="1" latinLnBrk="0" hangingPunct="1">
              <a:defRPr sz="1800" kern="1200" smtId="4294967295">
                <a:solidFill>
                  <a:schemeClr val="tx1"/>
                </a:solidFill>
                <a:effectLst/>
                <a:latin typeface="+mn-lt"/>
                <a:ea typeface="+mn-ea"/>
                <a:cs typeface="+mn-cs"/>
              </a:defRPr>
            </a:lvl6pPr>
            <a:lvl7pPr marL="2743200" algn="l" defTabSz="914400" rtl="0" eaLnBrk="1" latinLnBrk="0" hangingPunct="1">
              <a:defRPr sz="1800" kern="1200" smtId="4294967295">
                <a:solidFill>
                  <a:schemeClr val="tx1"/>
                </a:solidFill>
                <a:effectLst/>
                <a:latin typeface="+mn-lt"/>
                <a:ea typeface="+mn-ea"/>
                <a:cs typeface="+mn-cs"/>
              </a:defRPr>
            </a:lvl7pPr>
            <a:lvl8pPr marL="3200400" algn="l" defTabSz="914400" rtl="0" eaLnBrk="1" latinLnBrk="0" hangingPunct="1">
              <a:defRPr sz="1800" kern="1200" smtId="4294967295">
                <a:solidFill>
                  <a:schemeClr val="tx1"/>
                </a:solidFill>
                <a:effectLst/>
                <a:latin typeface="+mn-lt"/>
                <a:ea typeface="+mn-ea"/>
                <a:cs typeface="+mn-cs"/>
              </a:defRPr>
            </a:lvl8pPr>
          </a:lstStyle>
          <a:p>
            <a:r>
              <a:rPr lang="en-GB" b="1" dirty="0">
                <a:solidFill>
                  <a:srgbClr val="521A65"/>
                </a:solidFill>
                <a:effectLst/>
                <a:latin typeface="Fira Sans" panose="020B0503050000020004" pitchFamily="34" charset="0"/>
                <a:ea typeface="Fira Sans" panose="020B0503050000020004" pitchFamily="34" charset="0"/>
              </a:rPr>
              <a:t>Exfoliating overnight mask</a:t>
            </a:r>
          </a:p>
          <a:p>
            <a:endParaRPr lang="en-GB" sz="1400" b="1" dirty="0">
              <a:solidFill>
                <a:srgbClr val="521A65"/>
              </a:solidFill>
              <a:effectLst/>
              <a:latin typeface="Fira Sans" panose="020B0503050000020004" pitchFamily="34" charset="0"/>
              <a:ea typeface="Fira Sans" panose="020B0503050000020004" pitchFamily="34" charset="0"/>
            </a:endParaRPr>
          </a:p>
          <a:p>
            <a:r>
              <a:rPr lang="en-GB" sz="1400" b="1" dirty="0">
                <a:solidFill>
                  <a:srgbClr val="521A65"/>
                </a:solidFill>
                <a:latin typeface="Fira Sans" panose="020B0503050000020004" pitchFamily="34" charset="0"/>
                <a:ea typeface="Fira Sans" panose="020B0503050000020004" pitchFamily="34" charset="0"/>
              </a:rPr>
              <a:t>Glow Recipe: </a:t>
            </a:r>
            <a:r>
              <a:rPr lang="en-GB" sz="1400" dirty="0">
                <a:solidFill>
                  <a:srgbClr val="521A65"/>
                </a:solidFill>
                <a:latin typeface="Fira Sans" panose="020B0503050000020004" pitchFamily="34" charset="0"/>
                <a:ea typeface="Fira Sans" panose="020B0503050000020004" pitchFamily="34" charset="0"/>
              </a:rPr>
              <a:t>Watermelon Glow Sleeping Mask</a:t>
            </a:r>
            <a:endParaRPr lang="en-GB" sz="1400" dirty="0">
              <a:solidFill>
                <a:srgbClr val="521A65"/>
              </a:solidFill>
              <a:effectLst/>
              <a:latin typeface="Fira Sans" panose="020B0503050000020004" pitchFamily="34" charset="0"/>
              <a:ea typeface="Fira Sans" panose="020B0503050000020004" pitchFamily="34" charset="0"/>
            </a:endParaRPr>
          </a:p>
        </p:txBody>
      </p:sp>
      <p:sp>
        <p:nvSpPr>
          <p:cNvPr id="15" name="TextBox 14" descr="product_title3">
            <a:extLst>
              <a:ext uri="{FF2B5EF4-FFF2-40B4-BE49-F238E27FC236}">
                <a16:creationId xmlns:a16="http://schemas.microsoft.com/office/drawing/2014/main" id="{EB077528-9139-4AB3-AEDB-205E693B91BE}"/>
              </a:ext>
            </a:extLst>
          </p:cNvPr>
          <p:cNvSpPr txBox="1"/>
          <p:nvPr/>
        </p:nvSpPr>
        <p:spPr>
          <a:xfrm>
            <a:off x="8146246" y="4535716"/>
            <a:ext cx="3657591" cy="1084248"/>
          </a:xfrm>
          <a:prstGeom prst="rect">
            <a:avLst/>
          </a:prstGeom>
          <a:noFill/>
          <a:ln>
            <a:solidFill>
              <a:schemeClr val="tx1"/>
            </a:solidFill>
            <a:prstDash val="dash"/>
          </a:ln>
          <a:effectLst/>
        </p:spPr>
        <p:txBody>
          <a:bodyPr wrap="square" rtlCol="0">
            <a:noAutofit/>
          </a:bodyPr>
          <a:lstStyle>
            <a:defPPr>
              <a:defRPr lang="en-US" smtId="4294967295">
                <a:effectLst/>
              </a:defRPr>
            </a:defPPr>
            <a:lvl1pPr marL="0" algn="l" defTabSz="914400" rtl="0" eaLnBrk="1" latinLnBrk="0" hangingPunct="1">
              <a:defRPr sz="1800" kern="1200" smtId="4294967295">
                <a:solidFill>
                  <a:schemeClr val="tx1"/>
                </a:solidFill>
                <a:effectLst/>
                <a:latin typeface="+mn-lt"/>
                <a:ea typeface="+mn-ea"/>
                <a:cs typeface="+mn-cs"/>
              </a:defRPr>
            </a:lvl1pPr>
            <a:lvl2pPr marL="457200" algn="l" defTabSz="914400" rtl="0" eaLnBrk="1" latinLnBrk="0" hangingPunct="1">
              <a:defRPr sz="1800" kern="1200" smtId="4294967295">
                <a:solidFill>
                  <a:schemeClr val="tx1"/>
                </a:solidFill>
                <a:effectLst/>
                <a:latin typeface="+mn-lt"/>
                <a:ea typeface="+mn-ea"/>
                <a:cs typeface="+mn-cs"/>
              </a:defRPr>
            </a:lvl2pPr>
            <a:lvl3pPr marL="914400" algn="l" defTabSz="914400" rtl="0" eaLnBrk="1" latinLnBrk="0" hangingPunct="1">
              <a:defRPr sz="1800" kern="1200" smtId="4294967295">
                <a:solidFill>
                  <a:schemeClr val="tx1"/>
                </a:solidFill>
                <a:effectLst/>
                <a:latin typeface="+mn-lt"/>
                <a:ea typeface="+mn-ea"/>
                <a:cs typeface="+mn-cs"/>
              </a:defRPr>
            </a:lvl3pPr>
            <a:lvl4pPr marL="1371600" algn="l" defTabSz="914400" rtl="0" eaLnBrk="1" latinLnBrk="0" hangingPunct="1">
              <a:defRPr sz="1800" kern="1200" smtId="4294967295">
                <a:solidFill>
                  <a:schemeClr val="tx1"/>
                </a:solidFill>
                <a:effectLst/>
                <a:latin typeface="+mn-lt"/>
                <a:ea typeface="+mn-ea"/>
                <a:cs typeface="+mn-cs"/>
              </a:defRPr>
            </a:lvl4pPr>
            <a:lvl5pPr marL="1828800" algn="l" defTabSz="914400" rtl="0" eaLnBrk="1" latinLnBrk="0" hangingPunct="1">
              <a:defRPr sz="1800" kern="1200" smtId="4294967295">
                <a:solidFill>
                  <a:schemeClr val="tx1"/>
                </a:solidFill>
                <a:effectLst/>
                <a:latin typeface="+mn-lt"/>
                <a:ea typeface="+mn-ea"/>
                <a:cs typeface="+mn-cs"/>
              </a:defRPr>
            </a:lvl5pPr>
            <a:lvl6pPr marL="2286000" algn="l" defTabSz="914400" rtl="0" eaLnBrk="1" latinLnBrk="0" hangingPunct="1">
              <a:defRPr sz="1800" kern="1200" smtId="4294967295">
                <a:solidFill>
                  <a:schemeClr val="tx1"/>
                </a:solidFill>
                <a:effectLst/>
                <a:latin typeface="+mn-lt"/>
                <a:ea typeface="+mn-ea"/>
                <a:cs typeface="+mn-cs"/>
              </a:defRPr>
            </a:lvl6pPr>
            <a:lvl7pPr marL="2743200" algn="l" defTabSz="914400" rtl="0" eaLnBrk="1" latinLnBrk="0" hangingPunct="1">
              <a:defRPr sz="1800" kern="1200" smtId="4294967295">
                <a:solidFill>
                  <a:schemeClr val="tx1"/>
                </a:solidFill>
                <a:effectLst/>
                <a:latin typeface="+mn-lt"/>
                <a:ea typeface="+mn-ea"/>
                <a:cs typeface="+mn-cs"/>
              </a:defRPr>
            </a:lvl7pPr>
            <a:lvl8pPr marL="3200400" algn="l" defTabSz="914400" rtl="0" eaLnBrk="1" latinLnBrk="0" hangingPunct="1">
              <a:defRPr sz="1800" kern="1200" smtId="4294967295">
                <a:solidFill>
                  <a:schemeClr val="tx1"/>
                </a:solidFill>
                <a:effectLst/>
                <a:latin typeface="+mn-lt"/>
                <a:ea typeface="+mn-ea"/>
                <a:cs typeface="+mn-cs"/>
              </a:defRPr>
            </a:lvl8pPr>
          </a:lstStyle>
          <a:p>
            <a:r>
              <a:rPr lang="en-GB" b="1" dirty="0">
                <a:solidFill>
                  <a:srgbClr val="521A65"/>
                </a:solidFill>
                <a:effectLst/>
                <a:latin typeface="Fira Sans" panose="020B0503050000020004" pitchFamily="34" charset="0"/>
                <a:ea typeface="Fira Sans" panose="020B0503050000020004" pitchFamily="34" charset="0"/>
              </a:rPr>
              <a:t>Chemical peel pads for daily use</a:t>
            </a:r>
          </a:p>
          <a:p>
            <a:endParaRPr lang="en-GB" sz="1400" b="1" dirty="0">
              <a:solidFill>
                <a:srgbClr val="521A65"/>
              </a:solidFill>
              <a:effectLst/>
              <a:latin typeface="Fira Sans" panose="020B0503050000020004" pitchFamily="34" charset="0"/>
              <a:ea typeface="Fira Sans" panose="020B0503050000020004" pitchFamily="34" charset="0"/>
            </a:endParaRPr>
          </a:p>
          <a:p>
            <a:r>
              <a:rPr lang="en-US" sz="1400" b="1" dirty="0">
                <a:solidFill>
                  <a:srgbClr val="521A65"/>
                </a:solidFill>
                <a:latin typeface="Fira Sans" panose="020B0503050000020004" pitchFamily="34" charset="0"/>
                <a:ea typeface="Fira Sans" panose="020B0503050000020004" pitchFamily="34" charset="0"/>
              </a:rPr>
              <a:t>Peter Thomas Roth: </a:t>
            </a:r>
            <a:r>
              <a:rPr lang="en-US" sz="1400" dirty="0">
                <a:solidFill>
                  <a:srgbClr val="521A65"/>
                </a:solidFill>
                <a:latin typeface="Fira Sans" panose="020B0503050000020004" pitchFamily="34" charset="0"/>
                <a:ea typeface="Fira Sans" panose="020B0503050000020004" pitchFamily="34" charset="0"/>
              </a:rPr>
              <a:t>PEPTIDE 21 AMINO ACID EXFOLIATING PEEL PADS </a:t>
            </a:r>
          </a:p>
          <a:p>
            <a:endParaRPr lang="en-GB" sz="1400" b="1" dirty="0">
              <a:solidFill>
                <a:srgbClr val="521A65"/>
              </a:solidFill>
              <a:effectLst/>
              <a:latin typeface="Fira Sans" panose="020B0503050000020004" pitchFamily="34" charset="0"/>
              <a:ea typeface="Fira Sans" panose="020B0503050000020004" pitchFamily="34" charset="0"/>
            </a:endParaRPr>
          </a:p>
        </p:txBody>
      </p:sp>
      <p:pic>
        <p:nvPicPr>
          <p:cNvPr id="16" name="Picture 2" descr="scarsremover, facemakeup, theordinary, essence">
            <a:extLst>
              <a:ext uri="{FF2B5EF4-FFF2-40B4-BE49-F238E27FC236}">
                <a16:creationId xmlns:a16="http://schemas.microsoft.com/office/drawing/2014/main" id="{1DEC9167-56EF-46B9-9BCE-1FC412AA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851" y="1352193"/>
            <a:ext cx="2983747" cy="298374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80 ml">
            <a:extLst>
              <a:ext uri="{FF2B5EF4-FFF2-40B4-BE49-F238E27FC236}">
                <a16:creationId xmlns:a16="http://schemas.microsoft.com/office/drawing/2014/main" id="{948FD22D-70B1-40AA-9B84-852702E05C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5973" y="1639798"/>
            <a:ext cx="2525356" cy="252535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a:extLst>
              <a:ext uri="{FF2B5EF4-FFF2-40B4-BE49-F238E27FC236}">
                <a16:creationId xmlns:a16="http://schemas.microsoft.com/office/drawing/2014/main" id="{9B2485AF-210C-4EB6-B0F1-82450E0A2B2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957" b="89957" l="8125" r="90000">
                        <a14:foregroundMark x1="79625" y1="21039" x2="29750" y2="18095"/>
                        <a14:foregroundMark x1="29750" y1="18095" x2="8125" y2="26494"/>
                        <a14:foregroundMark x1="8125" y1="26494" x2="13125" y2="80606"/>
                        <a14:foregroundMark x1="33522" y1="83745" x2="34895" y2="83957"/>
                        <a14:foregroundMark x1="33136" y1="83686" x2="32783" y2="83632"/>
                        <a14:foregroundMark x1="13125" y1="80606" x2="32783" y2="83632"/>
                        <a14:foregroundMark x1="47019" y1="83462" x2="64000" y2="80260"/>
                        <a14:foregroundMark x1="64000" y1="80260" x2="78125" y2="80260"/>
                        <a14:foregroundMark x1="57000" y1="37489" x2="31250" y2="45628"/>
                        <a14:foregroundMark x1="31250" y1="45628" x2="35875" y2="28571"/>
                        <a14:foregroundMark x1="35875" y1="28571" x2="28000" y2="44502"/>
                        <a14:foregroundMark x1="28000" y1="44502" x2="48375" y2="34026"/>
                        <a14:foregroundMark x1="48375" y1="34026" x2="42875" y2="50390"/>
                        <a14:foregroundMark x1="42875" y1="50390" x2="55750" y2="24416"/>
                        <a14:foregroundMark x1="55750" y1="24416" x2="46375" y2="45108"/>
                        <a14:foregroundMark x1="46375" y1="45108" x2="71250" y2="43377"/>
                        <a14:foregroundMark x1="71250" y1="43377" x2="48875" y2="29784"/>
                        <a14:foregroundMark x1="48875" y1="29784" x2="24250" y2="37143"/>
                        <a14:foregroundMark x1="24250" y1="37143" x2="52375" y2="48225"/>
                        <a14:foregroundMark x1="52375" y1="48225" x2="68375" y2="28398"/>
                        <a14:foregroundMark x1="68375" y1="28398" x2="68625" y2="38268"/>
                        <a14:backgroundMark x1="33750" y1="86494" x2="33750" y2="85022"/>
                        <a14:backgroundMark x1="31125" y1="86147" x2="46375" y2="84242"/>
                        <a14:backgroundMark x1="33750" y1="86494" x2="33750" y2="84242"/>
                      </a14:backgroundRemoval>
                    </a14:imgEffect>
                  </a14:imgLayer>
                </a14:imgProps>
              </a:ext>
              <a:ext uri="{28A0092B-C50C-407E-A947-70E740481C1C}">
                <a14:useLocalDpi xmlns:a14="http://schemas.microsoft.com/office/drawing/2010/main" val="0"/>
              </a:ext>
            </a:extLst>
          </a:blip>
          <a:srcRect b="12924"/>
          <a:stretch/>
        </p:blipFill>
        <p:spPr bwMode="auto">
          <a:xfrm>
            <a:off x="8552548" y="1256570"/>
            <a:ext cx="2525355" cy="3174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782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1BF08A-5636-B74B-844F-50947BC03F2C}"/>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9" name="Title 1">
            <a:extLst>
              <a:ext uri="{FF2B5EF4-FFF2-40B4-BE49-F238E27FC236}">
                <a16:creationId xmlns:a16="http://schemas.microsoft.com/office/drawing/2014/main" id="{02B46304-C43B-4B42-AC38-BB0356012439}"/>
              </a:ext>
            </a:extLst>
          </p:cNvPr>
          <p:cNvSpPr txBox="1">
            <a:spLocks/>
          </p:cNvSpPr>
          <p:nvPr/>
        </p:nvSpPr>
        <p:spPr>
          <a:xfrm>
            <a:off x="584356" y="334274"/>
            <a:ext cx="8319770" cy="409343"/>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altLang="en-US" sz="2800" dirty="0">
                <a:solidFill>
                  <a:schemeClr val="bg1"/>
                </a:solidFill>
                <a:latin typeface="Fira Sans SemiBold" panose="020B0603050000020004" pitchFamily="34" charset="0"/>
                <a:ea typeface="Fira Sans SemiBold" panose="020B0603050000020004" pitchFamily="34" charset="0"/>
              </a:rPr>
              <a:t>NEW application for AMPHISOL</a:t>
            </a:r>
            <a:r>
              <a:rPr lang="en-US" altLang="en-US" sz="2800" baseline="30000" dirty="0">
                <a:solidFill>
                  <a:schemeClr val="bg1"/>
                </a:solidFill>
                <a:latin typeface="Fira Sans SemiBold" panose="020B0603050000020004" pitchFamily="34" charset="0"/>
                <a:ea typeface="Fira Sans SemiBold" panose="020B0603050000020004" pitchFamily="34" charset="0"/>
              </a:rPr>
              <a:t>®</a:t>
            </a:r>
            <a:r>
              <a:rPr lang="en-US" altLang="en-US" sz="2800" dirty="0">
                <a:solidFill>
                  <a:schemeClr val="bg1"/>
                </a:solidFill>
                <a:latin typeface="Fira Sans SemiBold" panose="020B0603050000020004" pitchFamily="34" charset="0"/>
                <a:ea typeface="Fira Sans SemiBold" panose="020B0603050000020004" pitchFamily="34" charset="0"/>
              </a:rPr>
              <a:t> A</a:t>
            </a:r>
            <a:endParaRPr lang="en-US" sz="2800" kern="0" dirty="0">
              <a:solidFill>
                <a:schemeClr val="bg1"/>
              </a:solidFill>
              <a:latin typeface="Fira Sans SemiBold" panose="020B0603050000020004" pitchFamily="34" charset="0"/>
              <a:ea typeface="Fira Sans SemiBold" panose="020B0603050000020004" pitchFamily="34" charset="0"/>
            </a:endParaRPr>
          </a:p>
        </p:txBody>
      </p:sp>
      <p:sp>
        <p:nvSpPr>
          <p:cNvPr id="10" name="TextBox 9">
            <a:extLst>
              <a:ext uri="{FF2B5EF4-FFF2-40B4-BE49-F238E27FC236}">
                <a16:creationId xmlns:a16="http://schemas.microsoft.com/office/drawing/2014/main" id="{C675ED23-3A98-4682-BC60-C10DBFF68921}"/>
              </a:ext>
            </a:extLst>
          </p:cNvPr>
          <p:cNvSpPr txBox="1"/>
          <p:nvPr/>
        </p:nvSpPr>
        <p:spPr>
          <a:xfrm>
            <a:off x="660400" y="1202266"/>
            <a:ext cx="10241148" cy="4431983"/>
          </a:xfrm>
          <a:prstGeom prst="rect">
            <a:avLst/>
          </a:prstGeom>
          <a:noFill/>
        </p:spPr>
        <p:txBody>
          <a:bodyPr wrap="square" rtlCol="0">
            <a:spAutoFit/>
          </a:bodyPr>
          <a:lstStyle/>
          <a:p>
            <a:r>
              <a:rPr lang="en-US" sz="2400" b="1" dirty="0">
                <a:solidFill>
                  <a:schemeClr val="bg1"/>
                </a:solidFill>
                <a:latin typeface="Fira Sans" panose="020B0503050000020004" pitchFamily="34" charset="0"/>
                <a:ea typeface="Fira Sans" panose="020B0503050000020004" pitchFamily="34" charset="0"/>
              </a:rPr>
              <a:t>Do YOU have …</a:t>
            </a:r>
          </a:p>
          <a:p>
            <a:pPr marL="460375" indent="-285750">
              <a:buFont typeface="Wingdings" panose="05000000000000000000" pitchFamily="2" charset="2"/>
              <a:buChar char="Ø"/>
            </a:pPr>
            <a:r>
              <a:rPr lang="en-US" dirty="0">
                <a:solidFill>
                  <a:schemeClr val="bg1"/>
                </a:solidFill>
                <a:latin typeface="Fira Sans" panose="020B0503050000020004" pitchFamily="34" charset="0"/>
                <a:ea typeface="Fira Sans" panose="020B0503050000020004" pitchFamily="34" charset="0"/>
              </a:rPr>
              <a:t>Dry and flaky skin up to </a:t>
            </a:r>
            <a:r>
              <a:rPr lang="en-US" dirty="0" err="1">
                <a:solidFill>
                  <a:schemeClr val="bg1"/>
                </a:solidFill>
                <a:latin typeface="Fira Sans" panose="020B0503050000020004" pitchFamily="34" charset="0"/>
                <a:ea typeface="Fira Sans" panose="020B0503050000020004" pitchFamily="34" charset="0"/>
              </a:rPr>
              <a:t>xerosis</a:t>
            </a:r>
            <a:r>
              <a:rPr lang="en-US" dirty="0">
                <a:solidFill>
                  <a:schemeClr val="bg1"/>
                </a:solidFill>
                <a:latin typeface="Fira Sans" panose="020B0503050000020004" pitchFamily="34" charset="0"/>
                <a:ea typeface="Fira Sans" panose="020B0503050000020004" pitchFamily="34" charset="0"/>
              </a:rPr>
              <a:t> or </a:t>
            </a:r>
            <a:r>
              <a:rPr lang="en-US" dirty="0" err="1">
                <a:solidFill>
                  <a:schemeClr val="bg1"/>
                </a:solidFill>
                <a:latin typeface="Fira Sans" panose="020B0503050000020004" pitchFamily="34" charset="0"/>
                <a:ea typeface="Fira Sans" panose="020B0503050000020004" pitchFamily="34" charset="0"/>
              </a:rPr>
              <a:t>ichtyosis</a:t>
            </a:r>
            <a:r>
              <a:rPr lang="en-US" dirty="0">
                <a:solidFill>
                  <a:schemeClr val="bg1"/>
                </a:solidFill>
                <a:latin typeface="Fira Sans" panose="020B0503050000020004" pitchFamily="34" charset="0"/>
                <a:ea typeface="Fira Sans" panose="020B0503050000020004" pitchFamily="34" charset="0"/>
              </a:rPr>
              <a:t>,</a:t>
            </a:r>
          </a:p>
          <a:p>
            <a:pPr marL="460375" indent="-285750">
              <a:buFont typeface="Wingdings" panose="05000000000000000000" pitchFamily="2" charset="2"/>
              <a:buChar char="Ø"/>
            </a:pPr>
            <a:r>
              <a:rPr lang="en-US" dirty="0">
                <a:solidFill>
                  <a:schemeClr val="bg1"/>
                </a:solidFill>
                <a:latin typeface="Fira Sans" panose="020B0503050000020004" pitchFamily="34" charset="0"/>
                <a:ea typeface="Fira Sans" panose="020B0503050000020004" pitchFamily="34" charset="0"/>
              </a:rPr>
              <a:t>Uneven skin tone up to </a:t>
            </a:r>
            <a:r>
              <a:rPr lang="en-US" dirty="0" err="1">
                <a:solidFill>
                  <a:schemeClr val="bg1"/>
                </a:solidFill>
                <a:latin typeface="Fira Sans" panose="020B0503050000020004" pitchFamily="34" charset="0"/>
                <a:ea typeface="Fira Sans" panose="020B0503050000020004" pitchFamily="34" charset="0"/>
              </a:rPr>
              <a:t>melasma</a:t>
            </a:r>
            <a:r>
              <a:rPr lang="en-US" dirty="0">
                <a:solidFill>
                  <a:schemeClr val="bg1"/>
                </a:solidFill>
                <a:latin typeface="Fira Sans" panose="020B0503050000020004" pitchFamily="34" charset="0"/>
                <a:ea typeface="Fira Sans" panose="020B0503050000020004" pitchFamily="34" charset="0"/>
              </a:rPr>
              <a:t>,</a:t>
            </a:r>
          </a:p>
          <a:p>
            <a:pPr marL="460375" indent="-285750">
              <a:buFont typeface="Wingdings" panose="05000000000000000000" pitchFamily="2" charset="2"/>
              <a:buChar char="Ø"/>
            </a:pPr>
            <a:r>
              <a:rPr lang="en-US" dirty="0">
                <a:solidFill>
                  <a:schemeClr val="bg1"/>
                </a:solidFill>
                <a:latin typeface="Fira Sans" panose="020B0503050000020004" pitchFamily="34" charset="0"/>
                <a:ea typeface="Fira Sans" panose="020B0503050000020004" pitchFamily="34" charset="0"/>
              </a:rPr>
              <a:t>Acne-prone skin and/or acne scars</a:t>
            </a:r>
          </a:p>
          <a:p>
            <a:pPr marL="460375" indent="-285750">
              <a:buFont typeface="Wingdings" panose="05000000000000000000" pitchFamily="2" charset="2"/>
              <a:buChar char="Ø"/>
            </a:pPr>
            <a:endParaRPr lang="en-US" dirty="0">
              <a:solidFill>
                <a:schemeClr val="bg1"/>
              </a:solidFill>
              <a:latin typeface="Fira Sans" panose="020B0503050000020004" pitchFamily="34" charset="0"/>
              <a:ea typeface="Fira Sans" panose="020B0503050000020004" pitchFamily="34" charset="0"/>
            </a:endParaRPr>
          </a:p>
          <a:p>
            <a:pPr marL="285750" indent="-285750">
              <a:buFontTx/>
              <a:buChar char="-"/>
            </a:pPr>
            <a:endParaRPr lang="en-US" dirty="0">
              <a:solidFill>
                <a:schemeClr val="bg1"/>
              </a:solidFill>
              <a:latin typeface="Fira Sans" panose="020B0503050000020004" pitchFamily="34" charset="0"/>
              <a:ea typeface="Fira Sans" panose="020B0503050000020004" pitchFamily="34" charset="0"/>
            </a:endParaRPr>
          </a:p>
          <a:p>
            <a:r>
              <a:rPr lang="en-US" sz="3600" b="1" dirty="0">
                <a:solidFill>
                  <a:schemeClr val="bg1"/>
                </a:solidFill>
                <a:latin typeface="Fira Sans" panose="020B0503050000020004" pitchFamily="34" charset="0"/>
                <a:ea typeface="Fira Sans" panose="020B0503050000020004" pitchFamily="34" charset="0"/>
              </a:rPr>
              <a:t>➡ </a:t>
            </a:r>
            <a:r>
              <a:rPr lang="en-US" sz="2400" b="1" dirty="0">
                <a:solidFill>
                  <a:schemeClr val="bg1"/>
                </a:solidFill>
                <a:latin typeface="Fira Sans" panose="020B0503050000020004" pitchFamily="34" charset="0"/>
                <a:ea typeface="Fira Sans" panose="020B0503050000020004" pitchFamily="34" charset="0"/>
              </a:rPr>
              <a:t>SOLUTION BY THE USE </a:t>
            </a:r>
            <a:r>
              <a:rPr lang="en-US" dirty="0">
                <a:solidFill>
                  <a:schemeClr val="bg1"/>
                </a:solidFill>
                <a:latin typeface="Fira Sans" panose="020B0503050000020004" pitchFamily="34" charset="0"/>
                <a:ea typeface="Fira Sans" panose="020B0503050000020004" pitchFamily="34" charset="0"/>
              </a:rPr>
              <a:t>of alpha hydroxy acids (AHAs) formulated in specialty or </a:t>
            </a:r>
            <a:r>
              <a:rPr lang="en-US" dirty="0" err="1">
                <a:solidFill>
                  <a:schemeClr val="bg1"/>
                </a:solidFill>
                <a:latin typeface="Fira Sans" panose="020B0503050000020004" pitchFamily="34" charset="0"/>
                <a:ea typeface="Fira Sans" panose="020B0503050000020004" pitchFamily="34" charset="0"/>
              </a:rPr>
              <a:t>dermatologial</a:t>
            </a:r>
            <a:r>
              <a:rPr lang="en-US" dirty="0">
                <a:solidFill>
                  <a:schemeClr val="bg1"/>
                </a:solidFill>
                <a:latin typeface="Fira Sans" panose="020B0503050000020004" pitchFamily="34" charset="0"/>
                <a:ea typeface="Fira Sans" panose="020B0503050000020004" pitchFamily="34" charset="0"/>
              </a:rPr>
              <a:t> products such as facial cleansers, peels, and leave-on creams can help.</a:t>
            </a:r>
          </a:p>
          <a:p>
            <a:endParaRPr lang="en-US" dirty="0">
              <a:solidFill>
                <a:schemeClr val="bg1"/>
              </a:solidFill>
              <a:latin typeface="Fira Sans" panose="020B0503050000020004" pitchFamily="34" charset="0"/>
              <a:ea typeface="Fira Sans" panose="020B0503050000020004" pitchFamily="34" charset="0"/>
            </a:endParaRPr>
          </a:p>
          <a:p>
            <a:r>
              <a:rPr lang="en-US" sz="2400" b="1" dirty="0">
                <a:solidFill>
                  <a:schemeClr val="bg1"/>
                </a:solidFill>
                <a:latin typeface="Fira Sans" panose="020B0503050000020004" pitchFamily="34" charset="0"/>
                <a:ea typeface="Fira Sans" panose="020B0503050000020004" pitchFamily="34" charset="0"/>
              </a:rPr>
              <a:t>THE WHY </a:t>
            </a:r>
            <a:r>
              <a:rPr lang="en-US" dirty="0">
                <a:solidFill>
                  <a:schemeClr val="bg1"/>
                </a:solidFill>
                <a:latin typeface="Fira Sans" panose="020B0503050000020004" pitchFamily="34" charset="0"/>
                <a:ea typeface="Fira Sans" panose="020B0503050000020004" pitchFamily="34" charset="0"/>
              </a:rPr>
              <a:t>is that most effective and well-researched AHAs are glycolic acid and lactic acid. Malic acid, citric acid, and tartaric acid may also be effective, but are considered less stable and less skin-friendly. AHAs in concentrations greater than 4% and in a base with an typical acid pH of 3 to 4 work </a:t>
            </a:r>
            <a:r>
              <a:rPr lang="en-US" dirty="0" err="1">
                <a:solidFill>
                  <a:schemeClr val="bg1"/>
                </a:solidFill>
                <a:latin typeface="Fira Sans" panose="020B0503050000020004" pitchFamily="34" charset="0"/>
                <a:ea typeface="Fira Sans" panose="020B0503050000020004" pitchFamily="34" charset="0"/>
              </a:rPr>
              <a:t>exfoliant</a:t>
            </a:r>
            <a:r>
              <a:rPr lang="en-US" dirty="0">
                <a:solidFill>
                  <a:schemeClr val="bg1"/>
                </a:solidFill>
                <a:latin typeface="Fira Sans" panose="020B0503050000020004" pitchFamily="34" charset="0"/>
                <a:ea typeface="Fira Sans" panose="020B0503050000020004" pitchFamily="34" charset="0"/>
              </a:rPr>
              <a:t>. Products at such a low pH are not easy to stabilize, but AMPHISOL</a:t>
            </a:r>
            <a:r>
              <a:rPr lang="en-US" baseline="30000" dirty="0">
                <a:solidFill>
                  <a:schemeClr val="bg1"/>
                </a:solidFill>
                <a:latin typeface="Fira Sans" panose="020B0503050000020004" pitchFamily="34" charset="0"/>
                <a:ea typeface="Fira Sans" panose="020B0503050000020004" pitchFamily="34" charset="0"/>
              </a:rPr>
              <a:t>®</a:t>
            </a:r>
            <a:r>
              <a:rPr lang="en-US" dirty="0">
                <a:solidFill>
                  <a:schemeClr val="bg1"/>
                </a:solidFill>
                <a:latin typeface="Fira Sans" panose="020B0503050000020004" pitchFamily="34" charset="0"/>
                <a:ea typeface="Fira Sans" panose="020B0503050000020004" pitchFamily="34" charset="0"/>
              </a:rPr>
              <a:t> A can make it happen </a:t>
            </a:r>
            <a:r>
              <a:rPr lang="en-US" dirty="0">
                <a:solidFill>
                  <a:schemeClr val="bg1"/>
                </a:solidFill>
                <a:latin typeface="Fira Sans" panose="020B0503050000020004" pitchFamily="34" charset="0"/>
                <a:ea typeface="Fira Sans" panose="020B0503050000020004" pitchFamily="34" charset="0"/>
                <a:sym typeface="Wingdings" panose="05000000000000000000" pitchFamily="2" charset="2"/>
              </a:rPr>
              <a:t></a:t>
            </a:r>
            <a:endParaRPr lang="en-US" dirty="0">
              <a:solidFill>
                <a:schemeClr val="bg1"/>
              </a:solidFill>
              <a:latin typeface="Fira Sans" panose="020B0503050000020004" pitchFamily="34" charset="0"/>
              <a:ea typeface="Fira Sans" panose="020B0503050000020004" pitchFamily="34" charset="0"/>
            </a:endParaRPr>
          </a:p>
        </p:txBody>
      </p:sp>
      <p:pic>
        <p:nvPicPr>
          <p:cNvPr id="11" name="Picture 10" descr="A picture containing shirt&#10;&#10;Description automatically generated">
            <a:extLst>
              <a:ext uri="{FF2B5EF4-FFF2-40B4-BE49-F238E27FC236}">
                <a16:creationId xmlns:a16="http://schemas.microsoft.com/office/drawing/2014/main" id="{5F2D30F4-B5EE-47FD-8578-58FB7D929422}"/>
              </a:ext>
            </a:extLst>
          </p:cNvPr>
          <p:cNvPicPr>
            <a:picLocks noChangeAspect="1"/>
          </p:cNvPicPr>
          <p:nvPr/>
        </p:nvPicPr>
        <p:blipFill rotWithShape="1">
          <a:blip r:embed="rId2"/>
          <a:srcRect l="24905" r="11807" b="30909"/>
          <a:stretch/>
        </p:blipFill>
        <p:spPr>
          <a:xfrm rot="909741">
            <a:off x="9318244" y="281519"/>
            <a:ext cx="2494517" cy="2568543"/>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TextBox 11">
            <a:extLst>
              <a:ext uri="{FF2B5EF4-FFF2-40B4-BE49-F238E27FC236}">
                <a16:creationId xmlns:a16="http://schemas.microsoft.com/office/drawing/2014/main" id="{37F37FA7-E806-468B-B666-84A2ECE887C5}"/>
              </a:ext>
            </a:extLst>
          </p:cNvPr>
          <p:cNvSpPr txBox="1"/>
          <p:nvPr/>
        </p:nvSpPr>
        <p:spPr>
          <a:xfrm>
            <a:off x="5013788" y="1956158"/>
            <a:ext cx="914400" cy="584775"/>
          </a:xfrm>
          <a:prstGeom prst="rect">
            <a:avLst/>
          </a:prstGeom>
          <a:noFill/>
        </p:spPr>
        <p:txBody>
          <a:bodyPr wrap="square" rtlCol="0">
            <a:spAutoFit/>
          </a:bodyPr>
          <a:lstStyle/>
          <a:p>
            <a:r>
              <a:rPr lang="de-CH" sz="3200" b="1" dirty="0">
                <a:solidFill>
                  <a:schemeClr val="bg1"/>
                </a:solidFill>
                <a:latin typeface="Fira Sans" panose="020B0503050000020004" pitchFamily="34" charset="0"/>
                <a:ea typeface="Fira Sans" panose="020B0503050000020004" pitchFamily="34" charset="0"/>
              </a:rPr>
              <a:t>?</a:t>
            </a:r>
          </a:p>
        </p:txBody>
      </p:sp>
    </p:spTree>
    <p:extLst>
      <p:ext uri="{BB962C8B-B14F-4D97-AF65-F5344CB8AC3E}">
        <p14:creationId xmlns:p14="http://schemas.microsoft.com/office/powerpoint/2010/main" val="3834393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E99F75-964F-3A42-8056-4065E24D16CE}"/>
              </a:ext>
            </a:extLst>
          </p:cNvPr>
          <p:cNvSpPr>
            <a:spLocks noGrp="1"/>
          </p:cNvSpPr>
          <p:nvPr>
            <p:ph type="sldNum" sz="quarter" idx="10"/>
          </p:nvPr>
        </p:nvSpPr>
        <p:spPr/>
        <p:txBody>
          <a:bodyPr/>
          <a:lstStyle/>
          <a:p>
            <a:fld id="{EC50C849-B97A-2B45-B78A-6D9C352F693C}" type="slidenum">
              <a:rPr lang="en-US" smtClean="0"/>
              <a:pPr/>
              <a:t>6</a:t>
            </a:fld>
            <a:endParaRPr lang="en-US" dirty="0"/>
          </a:p>
        </p:txBody>
      </p:sp>
      <p:sp>
        <p:nvSpPr>
          <p:cNvPr id="3" name="Text Placeholder 2">
            <a:extLst>
              <a:ext uri="{FF2B5EF4-FFF2-40B4-BE49-F238E27FC236}">
                <a16:creationId xmlns:a16="http://schemas.microsoft.com/office/drawing/2014/main" id="{C3E5C30A-1F99-B549-9B2B-2C1E9423A57D}"/>
              </a:ext>
            </a:extLst>
          </p:cNvPr>
          <p:cNvSpPr>
            <a:spLocks noGrp="1"/>
          </p:cNvSpPr>
          <p:nvPr>
            <p:ph type="body" sz="quarter" idx="14"/>
          </p:nvPr>
        </p:nvSpPr>
        <p:spPr/>
        <p:txBody>
          <a:bodyPr/>
          <a:lstStyle/>
          <a:p>
            <a:pPr marL="0" lvl="0" indent="0">
              <a:spcAft>
                <a:spcPts val="1200"/>
              </a:spcAft>
              <a:buNone/>
            </a:pPr>
            <a:r>
              <a:rPr lang="en-US" b="1" dirty="0"/>
              <a:t>Cosmetic application forms at low pH value:</a:t>
            </a:r>
          </a:p>
          <a:p>
            <a:pPr marL="285750" lvl="0" indent="-285750">
              <a:spcAft>
                <a:spcPts val="600"/>
              </a:spcAft>
            </a:pPr>
            <a:r>
              <a:rPr lang="en-US" dirty="0"/>
              <a:t>Tanning products: ~pH 4-4.5</a:t>
            </a:r>
          </a:p>
          <a:p>
            <a:pPr marL="285750" lvl="0" indent="-285750">
              <a:spcAft>
                <a:spcPts val="600"/>
              </a:spcAft>
            </a:pPr>
            <a:r>
              <a:rPr lang="en-US" dirty="0"/>
              <a:t>Anti-Acne products: below pH 4.5; mainly pH 4.0-4.5</a:t>
            </a:r>
          </a:p>
          <a:p>
            <a:pPr marL="285750" lvl="0" indent="-285750">
              <a:spcAft>
                <a:spcPts val="600"/>
              </a:spcAft>
            </a:pPr>
            <a:r>
              <a:rPr lang="en-US" dirty="0"/>
              <a:t>AHA based products: mostly adjusted between 3-4</a:t>
            </a:r>
          </a:p>
          <a:p>
            <a:endParaRPr lang="en-GB" dirty="0"/>
          </a:p>
        </p:txBody>
      </p:sp>
      <p:sp>
        <p:nvSpPr>
          <p:cNvPr id="4" name="Text Placeholder 3">
            <a:extLst>
              <a:ext uri="{FF2B5EF4-FFF2-40B4-BE49-F238E27FC236}">
                <a16:creationId xmlns:a16="http://schemas.microsoft.com/office/drawing/2014/main" id="{6F5BFED6-3650-3749-8FDB-A4A0B7D0E3BB}"/>
              </a:ext>
            </a:extLst>
          </p:cNvPr>
          <p:cNvSpPr>
            <a:spLocks noGrp="1"/>
          </p:cNvSpPr>
          <p:nvPr>
            <p:ph type="body" sz="quarter" idx="15"/>
          </p:nvPr>
        </p:nvSpPr>
        <p:spPr/>
        <p:txBody>
          <a:bodyPr/>
          <a:lstStyle/>
          <a:p>
            <a:pPr marL="0" indent="0">
              <a:spcAft>
                <a:spcPts val="1200"/>
              </a:spcAft>
              <a:buNone/>
            </a:pPr>
            <a:r>
              <a:rPr lang="en-US" b="1" dirty="0"/>
              <a:t>Commonly used actives in low pH products: </a:t>
            </a:r>
          </a:p>
          <a:p>
            <a:pPr marL="285750" lvl="0" indent="-285750">
              <a:spcAft>
                <a:spcPts val="600"/>
              </a:spcAft>
            </a:pPr>
            <a:r>
              <a:rPr lang="en-US" dirty="0"/>
              <a:t>Salicylic acid (up to 2%), </a:t>
            </a:r>
          </a:p>
          <a:p>
            <a:pPr marL="285750" lvl="0" indent="-285750">
              <a:spcAft>
                <a:spcPts val="600"/>
              </a:spcAft>
            </a:pPr>
            <a:r>
              <a:rPr lang="en-US" dirty="0"/>
              <a:t>Zinc PCA (~1%), </a:t>
            </a:r>
          </a:p>
          <a:p>
            <a:pPr marL="285750" lvl="0" indent="-285750">
              <a:spcAft>
                <a:spcPts val="600"/>
              </a:spcAft>
            </a:pPr>
            <a:r>
              <a:rPr lang="en-US" dirty="0"/>
              <a:t>Glycolic acids  and alpha hydroxy acids (AHA): up ~10% for treating skin wrinkled/aged by UV</a:t>
            </a:r>
          </a:p>
          <a:p>
            <a:pPr marL="285750" lvl="0" indent="-285750">
              <a:spcAft>
                <a:spcPts val="600"/>
              </a:spcAft>
            </a:pPr>
            <a:r>
              <a:rPr lang="en-US" dirty="0"/>
              <a:t>AHA: up to 50% for peeling and special acne products </a:t>
            </a:r>
          </a:p>
          <a:p>
            <a:endParaRPr lang="en-GB" dirty="0"/>
          </a:p>
        </p:txBody>
      </p:sp>
      <p:sp>
        <p:nvSpPr>
          <p:cNvPr id="5" name="Title 4">
            <a:extLst>
              <a:ext uri="{FF2B5EF4-FFF2-40B4-BE49-F238E27FC236}">
                <a16:creationId xmlns:a16="http://schemas.microsoft.com/office/drawing/2014/main" id="{56CD962B-2996-E94D-95BD-8D0D01AD11D1}"/>
              </a:ext>
            </a:extLst>
          </p:cNvPr>
          <p:cNvSpPr>
            <a:spLocks noGrp="1"/>
          </p:cNvSpPr>
          <p:nvPr>
            <p:ph type="title"/>
          </p:nvPr>
        </p:nvSpPr>
        <p:spPr/>
        <p:txBody>
          <a:bodyPr/>
          <a:lstStyle/>
          <a:p>
            <a:r>
              <a:rPr lang="en-US" altLang="en-US" sz="3600" dirty="0">
                <a:latin typeface="Fira Sans SemiBold" panose="020B0603050000020004" pitchFamily="34" charset="0"/>
                <a:ea typeface="Fira Sans SemiBold" panose="020B0603050000020004" pitchFamily="34" charset="0"/>
              </a:rPr>
              <a:t>NEW application for AMPHISOL</a:t>
            </a:r>
            <a:r>
              <a:rPr lang="en-US" altLang="en-US" sz="3600" baseline="30000" dirty="0">
                <a:latin typeface="Fira Sans SemiBold" panose="020B0603050000020004" pitchFamily="34" charset="0"/>
                <a:ea typeface="Fira Sans SemiBold" panose="020B0603050000020004" pitchFamily="34" charset="0"/>
              </a:rPr>
              <a:t>®</a:t>
            </a:r>
            <a:r>
              <a:rPr lang="en-US" altLang="en-US" sz="3600" dirty="0">
                <a:latin typeface="Fira Sans SemiBold" panose="020B0603050000020004" pitchFamily="34" charset="0"/>
                <a:ea typeface="Fira Sans SemiBold" panose="020B0603050000020004" pitchFamily="34" charset="0"/>
              </a:rPr>
              <a:t> A</a:t>
            </a:r>
            <a:br>
              <a:rPr lang="en-US" sz="3600" kern="0" dirty="0">
                <a:solidFill>
                  <a:srgbClr val="F57922"/>
                </a:solidFill>
                <a:latin typeface="Fira Sans SemiBold" panose="020B0603050000020004" pitchFamily="34" charset="0"/>
                <a:ea typeface="Fira Sans SemiBold" panose="020B0603050000020004" pitchFamily="34" charset="0"/>
              </a:rPr>
            </a:br>
            <a:endParaRPr lang="en-GB" sz="3600" dirty="0">
              <a:latin typeface="Fira Sans SemiBold" panose="020B0603050000020004" pitchFamily="34" charset="0"/>
              <a:ea typeface="Fira Sans SemiBold" panose="020B0603050000020004" pitchFamily="34" charset="0"/>
            </a:endParaRPr>
          </a:p>
        </p:txBody>
      </p:sp>
    </p:spTree>
    <p:extLst>
      <p:ext uri="{BB962C8B-B14F-4D97-AF65-F5344CB8AC3E}">
        <p14:creationId xmlns:p14="http://schemas.microsoft.com/office/powerpoint/2010/main" val="2697635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8721B20-3B16-494D-BFC3-5DEA81DA353B}"/>
              </a:ext>
            </a:extLst>
          </p:cNvPr>
          <p:cNvSpPr>
            <a:spLocks noGrp="1"/>
          </p:cNvSpPr>
          <p:nvPr>
            <p:ph type="sldNum" sz="quarter" idx="4"/>
          </p:nvPr>
        </p:nvSpPr>
        <p:spPr/>
        <p:txBody>
          <a:bodyPr/>
          <a:lstStyle/>
          <a:p>
            <a:fld id="{EC50C849-B97A-2B45-B78A-6D9C352F693C}" type="slidenum">
              <a:rPr lang="en-US" smtClean="0"/>
              <a:pPr/>
              <a:t>7</a:t>
            </a:fld>
            <a:endParaRPr lang="en-US" dirty="0"/>
          </a:p>
        </p:txBody>
      </p:sp>
      <p:sp>
        <p:nvSpPr>
          <p:cNvPr id="33" name="TextBox 32">
            <a:extLst>
              <a:ext uri="{FF2B5EF4-FFF2-40B4-BE49-F238E27FC236}">
                <a16:creationId xmlns:a16="http://schemas.microsoft.com/office/drawing/2014/main" id="{D1036209-229A-4FFA-990B-984BDAC5DD96}"/>
              </a:ext>
            </a:extLst>
          </p:cNvPr>
          <p:cNvSpPr txBox="1"/>
          <p:nvPr/>
        </p:nvSpPr>
        <p:spPr>
          <a:xfrm>
            <a:off x="7987033" y="1767004"/>
            <a:ext cx="3000838" cy="2877711"/>
          </a:xfrm>
          <a:prstGeom prst="rect">
            <a:avLst/>
          </a:prstGeom>
          <a:noFill/>
          <a:ln>
            <a:noFill/>
          </a:ln>
        </p:spPr>
        <p:txBody>
          <a:bodyPr wrap="square" rtlCol="0">
            <a:spAutoFit/>
          </a:bodyPr>
          <a:lstStyle/>
          <a:p>
            <a:pPr fontAlgn="base">
              <a:spcBef>
                <a:spcPct val="0"/>
              </a:spcBef>
              <a:spcAft>
                <a:spcPts val="600"/>
              </a:spcAft>
            </a:pPr>
            <a:r>
              <a:rPr lang="en-US" sz="16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Testing procedure</a:t>
            </a:r>
          </a:p>
          <a:p>
            <a:pPr marL="180975" indent="-180975" fontAlgn="base">
              <a:spcBef>
                <a:spcPct val="0"/>
              </a:spcBef>
              <a:spcAft>
                <a:spcPts val="600"/>
              </a:spcAft>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Basic formulation to test emulsifier performance</a:t>
            </a:r>
          </a:p>
          <a:p>
            <a:pPr marL="180975" indent="-180975" fontAlgn="base">
              <a:spcBef>
                <a:spcPct val="0"/>
              </a:spcBef>
              <a:spcAft>
                <a:spcPts val="600"/>
              </a:spcAft>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Emulsifiers at 2%</a:t>
            </a:r>
          </a:p>
          <a:p>
            <a:pPr marL="180975" indent="-180975" fontAlgn="base">
              <a:spcBef>
                <a:spcPct val="0"/>
              </a:spcBef>
              <a:spcAft>
                <a:spcPts val="600"/>
              </a:spcAft>
              <a:buFont typeface="Arial" panose="020B0604020202020204" pitchFamily="34" charset="0"/>
              <a:buChar char="•"/>
            </a:pPr>
            <a:r>
              <a:rPr lang="en-US" sz="1400" dirty="0" err="1">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Cetyl</a:t>
            </a: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 Alcohol at 2.0%</a:t>
            </a:r>
          </a:p>
          <a:p>
            <a:pPr marL="180975" indent="-180975" fontAlgn="base">
              <a:spcBef>
                <a:spcPct val="0"/>
              </a:spcBef>
              <a:spcAft>
                <a:spcPts val="600"/>
              </a:spcAft>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Neutralization done with different neutralizing agents at defined pH values</a:t>
            </a:r>
          </a:p>
          <a:p>
            <a:pPr marL="180975" indent="-180975" fontAlgn="base">
              <a:spcBef>
                <a:spcPct val="0"/>
              </a:spcBef>
              <a:spcAft>
                <a:spcPts val="600"/>
              </a:spcAft>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Emulsion integrity and crystal formation evaluated after 8 weeks at 40°C</a:t>
            </a:r>
          </a:p>
        </p:txBody>
      </p:sp>
      <p:sp>
        <p:nvSpPr>
          <p:cNvPr id="35" name="Title 1">
            <a:extLst>
              <a:ext uri="{FF2B5EF4-FFF2-40B4-BE49-F238E27FC236}">
                <a16:creationId xmlns:a16="http://schemas.microsoft.com/office/drawing/2014/main" id="{A89E0A05-275A-4546-89D5-1F23E500DA3E}"/>
              </a:ext>
            </a:extLst>
          </p:cNvPr>
          <p:cNvSpPr txBox="1">
            <a:spLocks/>
          </p:cNvSpPr>
          <p:nvPr/>
        </p:nvSpPr>
        <p:spPr>
          <a:xfrm>
            <a:off x="567423" y="347588"/>
            <a:ext cx="8319770" cy="409343"/>
          </a:xfrm>
          <a:prstGeom prst="rect">
            <a:avLst/>
          </a:prstGeom>
        </p:spPr>
        <p:txBody>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2800" kern="0" dirty="0">
                <a:solidFill>
                  <a:srgbClr val="C11980"/>
                </a:solidFill>
                <a:latin typeface="Fira Sans SemiBold" panose="020B0603050000020004" pitchFamily="34" charset="0"/>
                <a:ea typeface="Fira Sans SemiBold" panose="020B0603050000020004" pitchFamily="34" charset="0"/>
                <a:cs typeface="Arial"/>
              </a:rPr>
              <a:t>pH Compatibility</a:t>
            </a:r>
          </a:p>
        </p:txBody>
      </p:sp>
      <p:sp>
        <p:nvSpPr>
          <p:cNvPr id="36" name="TextBox 35">
            <a:extLst>
              <a:ext uri="{FF2B5EF4-FFF2-40B4-BE49-F238E27FC236}">
                <a16:creationId xmlns:a16="http://schemas.microsoft.com/office/drawing/2014/main" id="{4F760219-6406-4872-9594-9976176FB4F3}"/>
              </a:ext>
            </a:extLst>
          </p:cNvPr>
          <p:cNvSpPr txBox="1"/>
          <p:nvPr/>
        </p:nvSpPr>
        <p:spPr>
          <a:xfrm>
            <a:off x="567423" y="830837"/>
            <a:ext cx="8477672" cy="646331"/>
          </a:xfrm>
          <a:prstGeom prst="rect">
            <a:avLst/>
          </a:prstGeom>
          <a:noFill/>
        </p:spPr>
        <p:txBody>
          <a:bodyPr wrap="square" rtlCol="0">
            <a:spAutoFit/>
          </a:bodyPr>
          <a:lstStyle/>
          <a:p>
            <a:pPr fontAlgn="base">
              <a:spcBef>
                <a:spcPct val="0"/>
              </a:spcBef>
              <a:spcAft>
                <a:spcPct val="0"/>
              </a:spcAft>
            </a:pPr>
            <a:r>
              <a:rPr lang="en-US" i="1" dirty="0">
                <a:solidFill>
                  <a:srgbClr val="521A65"/>
                </a:solidFill>
                <a:latin typeface="Fira Sans" panose="020B0503050000020004" pitchFamily="34" charset="0"/>
                <a:ea typeface="Fira Sans" panose="020B0503050000020004" pitchFamily="34" charset="0"/>
                <a:cs typeface="Arial" panose="020B0604020202020204" pitchFamily="34" charset="0"/>
              </a:rPr>
              <a:t>Emulsifiers in general have pH optimums where to stabilize the best. But broad pH compatibility is of advantage for extensive usage. </a:t>
            </a:r>
          </a:p>
        </p:txBody>
      </p:sp>
      <p:sp>
        <p:nvSpPr>
          <p:cNvPr id="43" name="Rectangle 42">
            <a:extLst>
              <a:ext uri="{FF2B5EF4-FFF2-40B4-BE49-F238E27FC236}">
                <a16:creationId xmlns:a16="http://schemas.microsoft.com/office/drawing/2014/main" id="{CBD95D13-1ABE-4A81-A3B9-1CFB1059FDFF}"/>
              </a:ext>
            </a:extLst>
          </p:cNvPr>
          <p:cNvSpPr/>
          <p:nvPr/>
        </p:nvSpPr>
        <p:spPr bwMode="auto">
          <a:xfrm>
            <a:off x="5817550" y="533276"/>
            <a:ext cx="986174" cy="276999"/>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fontAlgn="base">
              <a:spcBef>
                <a:spcPct val="0"/>
              </a:spcBef>
              <a:spcAft>
                <a:spcPct val="0"/>
              </a:spcAft>
            </a:pPr>
            <a:endParaRPr lang="de-CH">
              <a:solidFill>
                <a:srgbClr val="000000"/>
              </a:solidFill>
              <a:latin typeface="Fira Sans" panose="020B0503050000020004" pitchFamily="34" charset="0"/>
              <a:ea typeface="Fira Sans" panose="020B0503050000020004" pitchFamily="34" charset="0"/>
              <a:cs typeface="Arial" charset="0"/>
            </a:endParaRPr>
          </a:p>
        </p:txBody>
      </p:sp>
      <p:sp>
        <p:nvSpPr>
          <p:cNvPr id="54" name="Rectangle 2">
            <a:extLst>
              <a:ext uri="{FF2B5EF4-FFF2-40B4-BE49-F238E27FC236}">
                <a16:creationId xmlns:a16="http://schemas.microsoft.com/office/drawing/2014/main" id="{5D3A4D3B-5910-4A92-BA26-674E378C2F41}"/>
              </a:ext>
            </a:extLst>
          </p:cNvPr>
          <p:cNvSpPr txBox="1">
            <a:spLocks noChangeArrowheads="1"/>
          </p:cNvSpPr>
          <p:nvPr/>
        </p:nvSpPr>
        <p:spPr bwMode="auto">
          <a:xfrm>
            <a:off x="1467442" y="5324631"/>
            <a:ext cx="7661488" cy="738664"/>
          </a:xfrm>
          <a:prstGeom prst="rect">
            <a:avLst/>
          </a:prstGeom>
          <a:gradFill flip="none" rotWithShape="1">
            <a:gsLst>
              <a:gs pos="16000">
                <a:srgbClr val="521A65">
                  <a:shade val="30000"/>
                  <a:satMod val="115000"/>
                </a:srgbClr>
              </a:gs>
              <a:gs pos="44000">
                <a:srgbClr val="521A65">
                  <a:shade val="67500"/>
                  <a:satMod val="115000"/>
                </a:srgbClr>
              </a:gs>
              <a:gs pos="96000">
                <a:srgbClr val="C11980"/>
              </a:gs>
            </a:gsLst>
            <a:path path="circle">
              <a:fillToRect l="50000" t="50000" r="50000" b="50000"/>
            </a:path>
            <a:tileRect/>
          </a:gradFill>
          <a:ln w="9525" cap="flat" cmpd="sng" algn="ctr">
            <a:solidFill>
              <a:srgbClr val="FBD7BC">
                <a:shade val="95000"/>
                <a:satMod val="105000"/>
              </a:srgbClr>
            </a:solidFill>
            <a:prstDash val="solid"/>
          </a:ln>
          <a:effectLst>
            <a:outerShdw blurRad="40000" dist="23000" dir="5400000" rotWithShape="0">
              <a:srgbClr val="000000">
                <a:alpha val="35000"/>
              </a:srgbClr>
            </a:outerShdw>
          </a:effectLst>
        </p:spPr>
        <p:txBody>
          <a:bodyPr vert="horz" wrap="square" lIns="108000" tIns="0" rIns="0" bIns="0" numCol="1" anchor="b"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lt1"/>
                </a:solidFill>
                <a:latin typeface="+mn-lt"/>
                <a:ea typeface="+mn-ea"/>
                <a:cs typeface="+mn-cs"/>
              </a:defRPr>
            </a:lvl1pPr>
            <a:lvl2pPr algn="l" rtl="0" eaLnBrk="1" fontAlgn="base" hangingPunct="1">
              <a:lnSpc>
                <a:spcPct val="95000"/>
              </a:lnSpc>
              <a:spcBef>
                <a:spcPct val="0"/>
              </a:spcBef>
              <a:spcAft>
                <a:spcPct val="0"/>
              </a:spcAft>
              <a:defRPr sz="3200" b="1">
                <a:solidFill>
                  <a:schemeClr val="lt1"/>
                </a:solidFill>
                <a:latin typeface="+mn-lt"/>
                <a:ea typeface="+mn-ea"/>
                <a:cs typeface="+mn-cs"/>
              </a:defRPr>
            </a:lvl2pPr>
            <a:lvl3pPr algn="l" rtl="0" eaLnBrk="1" fontAlgn="base" hangingPunct="1">
              <a:lnSpc>
                <a:spcPct val="95000"/>
              </a:lnSpc>
              <a:spcBef>
                <a:spcPct val="0"/>
              </a:spcBef>
              <a:spcAft>
                <a:spcPct val="0"/>
              </a:spcAft>
              <a:defRPr sz="3200" b="1">
                <a:solidFill>
                  <a:schemeClr val="lt1"/>
                </a:solidFill>
                <a:latin typeface="+mn-lt"/>
                <a:ea typeface="+mn-ea"/>
                <a:cs typeface="+mn-cs"/>
              </a:defRPr>
            </a:lvl3pPr>
            <a:lvl4pPr algn="l" rtl="0" eaLnBrk="1" fontAlgn="base" hangingPunct="1">
              <a:lnSpc>
                <a:spcPct val="95000"/>
              </a:lnSpc>
              <a:spcBef>
                <a:spcPct val="0"/>
              </a:spcBef>
              <a:spcAft>
                <a:spcPct val="0"/>
              </a:spcAft>
              <a:defRPr sz="3200" b="1">
                <a:solidFill>
                  <a:schemeClr val="lt1"/>
                </a:solidFill>
                <a:latin typeface="+mn-lt"/>
                <a:ea typeface="+mn-ea"/>
                <a:cs typeface="+mn-cs"/>
              </a:defRPr>
            </a:lvl4pPr>
            <a:lvl5pPr algn="l" rtl="0" eaLnBrk="1" fontAlgn="base" hangingPunct="1">
              <a:lnSpc>
                <a:spcPct val="95000"/>
              </a:lnSpc>
              <a:spcBef>
                <a:spcPct val="0"/>
              </a:spcBef>
              <a:spcAft>
                <a:spcPct val="0"/>
              </a:spcAft>
              <a:defRPr sz="3200" b="1">
                <a:solidFill>
                  <a:schemeClr val="lt1"/>
                </a:solidFill>
                <a:latin typeface="+mn-lt"/>
                <a:ea typeface="+mn-ea"/>
                <a:cs typeface="+mn-cs"/>
              </a:defRPr>
            </a:lvl5pPr>
            <a:lvl6pPr marL="457200" algn="l" rtl="0" eaLnBrk="1" fontAlgn="base" hangingPunct="1">
              <a:lnSpc>
                <a:spcPct val="95000"/>
              </a:lnSpc>
              <a:spcBef>
                <a:spcPct val="0"/>
              </a:spcBef>
              <a:spcAft>
                <a:spcPct val="0"/>
              </a:spcAft>
              <a:defRPr sz="3200" b="1">
                <a:solidFill>
                  <a:schemeClr val="lt1"/>
                </a:solidFill>
                <a:latin typeface="+mn-lt"/>
                <a:ea typeface="+mn-ea"/>
                <a:cs typeface="+mn-cs"/>
              </a:defRPr>
            </a:lvl6pPr>
            <a:lvl7pPr marL="914400" algn="l" rtl="0" eaLnBrk="1" fontAlgn="base" hangingPunct="1">
              <a:lnSpc>
                <a:spcPct val="95000"/>
              </a:lnSpc>
              <a:spcBef>
                <a:spcPct val="0"/>
              </a:spcBef>
              <a:spcAft>
                <a:spcPct val="0"/>
              </a:spcAft>
              <a:defRPr sz="3200" b="1">
                <a:solidFill>
                  <a:schemeClr val="lt1"/>
                </a:solidFill>
                <a:latin typeface="+mn-lt"/>
                <a:ea typeface="+mn-ea"/>
                <a:cs typeface="+mn-cs"/>
              </a:defRPr>
            </a:lvl7pPr>
            <a:lvl8pPr marL="1371600" algn="l" rtl="0" eaLnBrk="1" fontAlgn="base" hangingPunct="1">
              <a:lnSpc>
                <a:spcPct val="95000"/>
              </a:lnSpc>
              <a:spcBef>
                <a:spcPct val="0"/>
              </a:spcBef>
              <a:spcAft>
                <a:spcPct val="0"/>
              </a:spcAft>
              <a:defRPr sz="3200" b="1">
                <a:solidFill>
                  <a:schemeClr val="lt1"/>
                </a:solidFill>
                <a:latin typeface="+mn-lt"/>
                <a:ea typeface="+mn-ea"/>
                <a:cs typeface="+mn-cs"/>
              </a:defRPr>
            </a:lvl8pPr>
            <a:lvl9pPr marL="1828800" algn="l" rtl="0" eaLnBrk="1" fontAlgn="base" hangingPunct="1">
              <a:lnSpc>
                <a:spcPct val="95000"/>
              </a:lnSpc>
              <a:spcBef>
                <a:spcPct val="0"/>
              </a:spcBef>
              <a:spcAft>
                <a:spcPct val="0"/>
              </a:spcAft>
              <a:defRPr sz="3200" b="1">
                <a:solidFill>
                  <a:schemeClr val="lt1"/>
                </a:solidFill>
                <a:latin typeface="+mn-lt"/>
                <a:ea typeface="+mn-ea"/>
                <a:cs typeface="+mn-cs"/>
              </a:defRPr>
            </a:lvl9pPr>
          </a:lstStyle>
          <a:p>
            <a:pPr lvl="0" algn="ctr">
              <a:lnSpc>
                <a:spcPct val="100000"/>
              </a:lnSpc>
              <a:defRPr/>
            </a:pPr>
            <a:r>
              <a:rPr lang="en-US" sz="2400" kern="0" dirty="0">
                <a:solidFill>
                  <a:srgbClr val="FFFFFF"/>
                </a:solidFill>
                <a:latin typeface="Fira Sans" panose="020B0503050000020004" pitchFamily="34" charset="0"/>
                <a:ea typeface="Fira Sans" panose="020B0503050000020004" pitchFamily="34" charset="0"/>
                <a:cs typeface="Arial"/>
              </a:rPr>
              <a:t>AMPHISOL</a:t>
            </a:r>
            <a:r>
              <a:rPr lang="en-US" sz="2400" kern="0" baseline="30000" dirty="0">
                <a:solidFill>
                  <a:srgbClr val="FFFFFF"/>
                </a:solidFill>
                <a:latin typeface="Fira Sans" panose="020B0503050000020004" pitchFamily="34" charset="0"/>
                <a:ea typeface="Fira Sans" panose="020B0503050000020004" pitchFamily="34" charset="0"/>
                <a:cs typeface="Arial"/>
              </a:rPr>
              <a:t>®</a:t>
            </a:r>
            <a:r>
              <a:rPr lang="en-US" sz="2400" kern="0" dirty="0">
                <a:solidFill>
                  <a:srgbClr val="FFFFFF"/>
                </a:solidFill>
                <a:latin typeface="Fira Sans" panose="020B0503050000020004" pitchFamily="34" charset="0"/>
                <a:ea typeface="Fira Sans" panose="020B0503050000020004" pitchFamily="34" charset="0"/>
                <a:cs typeface="Arial"/>
              </a:rPr>
              <a:t> K shows broad pH compatibility,</a:t>
            </a:r>
          </a:p>
          <a:p>
            <a:pPr lvl="0" algn="ctr">
              <a:lnSpc>
                <a:spcPct val="100000"/>
              </a:lnSpc>
              <a:defRPr/>
            </a:pPr>
            <a:r>
              <a:rPr lang="en-US" sz="2400" kern="0" dirty="0">
                <a:solidFill>
                  <a:srgbClr val="FFFFFF"/>
                </a:solidFill>
                <a:latin typeface="Fira Sans" panose="020B0503050000020004" pitchFamily="34" charset="0"/>
                <a:ea typeface="Fira Sans" panose="020B0503050000020004" pitchFamily="34" charset="0"/>
                <a:cs typeface="Arial"/>
              </a:rPr>
              <a:t>AMPHISOL</a:t>
            </a:r>
            <a:r>
              <a:rPr lang="en-US" sz="2400" kern="0" baseline="30000" dirty="0">
                <a:solidFill>
                  <a:srgbClr val="FFFFFF"/>
                </a:solidFill>
                <a:latin typeface="Fira Sans" panose="020B0503050000020004" pitchFamily="34" charset="0"/>
                <a:ea typeface="Fira Sans" panose="020B0503050000020004" pitchFamily="34" charset="0"/>
                <a:cs typeface="Arial"/>
              </a:rPr>
              <a:t>®</a:t>
            </a:r>
            <a:r>
              <a:rPr lang="en-US" sz="2400" kern="0" dirty="0">
                <a:solidFill>
                  <a:srgbClr val="FFFFFF"/>
                </a:solidFill>
                <a:latin typeface="Fira Sans" panose="020B0503050000020004" pitchFamily="34" charset="0"/>
                <a:ea typeface="Fira Sans" panose="020B0503050000020004" pitchFamily="34" charset="0"/>
                <a:cs typeface="Arial"/>
              </a:rPr>
              <a:t> A even covers cosmetic application &lt; pH 5 </a:t>
            </a:r>
          </a:p>
        </p:txBody>
      </p:sp>
      <p:grpSp>
        <p:nvGrpSpPr>
          <p:cNvPr id="55" name="Group 54">
            <a:extLst>
              <a:ext uri="{FF2B5EF4-FFF2-40B4-BE49-F238E27FC236}">
                <a16:creationId xmlns:a16="http://schemas.microsoft.com/office/drawing/2014/main" id="{52B77438-6F58-45A1-BB70-D1FF1541B59A}"/>
              </a:ext>
            </a:extLst>
          </p:cNvPr>
          <p:cNvGrpSpPr/>
          <p:nvPr/>
        </p:nvGrpSpPr>
        <p:grpSpPr>
          <a:xfrm>
            <a:off x="874723" y="476546"/>
            <a:ext cx="6303021" cy="4810770"/>
            <a:chOff x="202856" y="656492"/>
            <a:chExt cx="6560975" cy="5280761"/>
          </a:xfrm>
        </p:grpSpPr>
        <p:graphicFrame>
          <p:nvGraphicFramePr>
            <p:cNvPr id="56" name="Chart 55">
              <a:extLst>
                <a:ext uri="{FF2B5EF4-FFF2-40B4-BE49-F238E27FC236}">
                  <a16:creationId xmlns:a16="http://schemas.microsoft.com/office/drawing/2014/main" id="{C368A377-C621-4771-9446-1BC98B7F3D4C}"/>
                </a:ext>
              </a:extLst>
            </p:cNvPr>
            <p:cNvGraphicFramePr>
              <a:graphicFrameLocks/>
            </p:cNvGraphicFramePr>
            <p:nvPr>
              <p:extLst>
                <p:ext uri="{D42A27DB-BD31-4B8C-83A1-F6EECF244321}">
                  <p14:modId xmlns:p14="http://schemas.microsoft.com/office/powerpoint/2010/main" val="15708928"/>
                </p:ext>
              </p:extLst>
            </p:nvPr>
          </p:nvGraphicFramePr>
          <p:xfrm>
            <a:off x="202856" y="1664117"/>
            <a:ext cx="6560975" cy="4053251"/>
          </p:xfrm>
          <a:graphic>
            <a:graphicData uri="http://schemas.openxmlformats.org/drawingml/2006/chart">
              <c:chart xmlns:c="http://schemas.openxmlformats.org/drawingml/2006/chart" xmlns:r="http://schemas.openxmlformats.org/officeDocument/2006/relationships" r:id="rId2"/>
            </a:graphicData>
          </a:graphic>
        </p:graphicFrame>
        <p:sp>
          <p:nvSpPr>
            <p:cNvPr id="57" name="TextBox 56">
              <a:extLst>
                <a:ext uri="{FF2B5EF4-FFF2-40B4-BE49-F238E27FC236}">
                  <a16:creationId xmlns:a16="http://schemas.microsoft.com/office/drawing/2014/main" id="{AD683F3E-DA5C-4261-A7E0-7513D8ACAA3E}"/>
                </a:ext>
              </a:extLst>
            </p:cNvPr>
            <p:cNvSpPr txBox="1"/>
            <p:nvPr/>
          </p:nvSpPr>
          <p:spPr>
            <a:xfrm>
              <a:off x="2736350" y="5629476"/>
              <a:ext cx="1990958" cy="307777"/>
            </a:xfrm>
            <a:prstGeom prst="rect">
              <a:avLst/>
            </a:prstGeom>
            <a:noFill/>
          </p:spPr>
          <p:txBody>
            <a:bodyPr wrap="square" rtlCol="0">
              <a:spAutoFit/>
            </a:bodyPr>
            <a:lstStyle/>
            <a:p>
              <a:pPr algn="ctr"/>
              <a:r>
                <a:rPr lang="en-US" sz="1200" dirty="0">
                  <a:solidFill>
                    <a:srgbClr val="000000"/>
                  </a:solidFill>
                  <a:latin typeface="Fira Sans" panose="020B0503050000020004" pitchFamily="34" charset="0"/>
                  <a:ea typeface="Fira Sans" panose="020B0503050000020004" pitchFamily="34" charset="0"/>
                </a:rPr>
                <a:t>pH</a:t>
              </a:r>
            </a:p>
          </p:txBody>
        </p:sp>
        <p:sp>
          <p:nvSpPr>
            <p:cNvPr id="58" name="Rectangle 57">
              <a:extLst>
                <a:ext uri="{FF2B5EF4-FFF2-40B4-BE49-F238E27FC236}">
                  <a16:creationId xmlns:a16="http://schemas.microsoft.com/office/drawing/2014/main" id="{76D26C3E-EC89-48E7-A265-A185CDC16FBC}"/>
                </a:ext>
              </a:extLst>
            </p:cNvPr>
            <p:cNvSpPr/>
            <p:nvPr/>
          </p:nvSpPr>
          <p:spPr bwMode="auto">
            <a:xfrm>
              <a:off x="1499344" y="3909980"/>
              <a:ext cx="1889213" cy="1097834"/>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800" b="0" i="0" u="none" strike="noStrike" cap="none" normalizeH="0" baseline="0">
                <a:ln>
                  <a:noFill/>
                </a:ln>
                <a:solidFill>
                  <a:schemeClr val="tx1"/>
                </a:solidFill>
                <a:effectLst/>
                <a:latin typeface="Trebuchet MS" pitchFamily="34" charset="0"/>
                <a:cs typeface="Arial" charset="0"/>
              </a:endParaRPr>
            </a:p>
          </p:txBody>
        </p:sp>
        <p:sp>
          <p:nvSpPr>
            <p:cNvPr id="59" name="Rectangle 58">
              <a:extLst>
                <a:ext uri="{FF2B5EF4-FFF2-40B4-BE49-F238E27FC236}">
                  <a16:creationId xmlns:a16="http://schemas.microsoft.com/office/drawing/2014/main" id="{BE255180-E398-4096-8706-63DB737B3ACD}"/>
                </a:ext>
              </a:extLst>
            </p:cNvPr>
            <p:cNvSpPr/>
            <p:nvPr/>
          </p:nvSpPr>
          <p:spPr bwMode="auto">
            <a:xfrm>
              <a:off x="3483343" y="1976679"/>
              <a:ext cx="1710105" cy="3348233"/>
            </a:xfrm>
            <a:prstGeom prst="rect">
              <a:avLst/>
            </a:prstGeom>
            <a:solidFill>
              <a:schemeClr val="bg1">
                <a:lumMod val="95000"/>
                <a:alpha val="6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60" name="Rectangle 59">
              <a:extLst>
                <a:ext uri="{FF2B5EF4-FFF2-40B4-BE49-F238E27FC236}">
                  <a16:creationId xmlns:a16="http://schemas.microsoft.com/office/drawing/2014/main" id="{752C5653-9BDC-44E9-A353-F4D2BE05BC1B}"/>
                </a:ext>
              </a:extLst>
            </p:cNvPr>
            <p:cNvSpPr/>
            <p:nvPr/>
          </p:nvSpPr>
          <p:spPr bwMode="auto">
            <a:xfrm>
              <a:off x="2363941" y="1995249"/>
              <a:ext cx="934001" cy="3401575"/>
            </a:xfrm>
            <a:prstGeom prst="rect">
              <a:avLst/>
            </a:prstGeom>
            <a:solidFill>
              <a:schemeClr val="bg1">
                <a:lumMod val="95000"/>
                <a:alpha val="6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cxnSp>
          <p:nvCxnSpPr>
            <p:cNvPr id="61" name="Straight Connector 60">
              <a:extLst>
                <a:ext uri="{FF2B5EF4-FFF2-40B4-BE49-F238E27FC236}">
                  <a16:creationId xmlns:a16="http://schemas.microsoft.com/office/drawing/2014/main" id="{B64D2492-41C5-4CBD-88F4-6DCE979BC270}"/>
                </a:ext>
              </a:extLst>
            </p:cNvPr>
            <p:cNvCxnSpPr/>
            <p:nvPr/>
          </p:nvCxnSpPr>
          <p:spPr bwMode="auto">
            <a:xfrm flipH="1">
              <a:off x="2107567" y="3909980"/>
              <a:ext cx="8083" cy="1103261"/>
            </a:xfrm>
            <a:prstGeom prst="line">
              <a:avLst/>
            </a:prstGeom>
            <a:solidFill>
              <a:schemeClr val="accent1"/>
            </a:solidFill>
            <a:ln w="19050"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Straight Connector 61">
              <a:extLst>
                <a:ext uri="{FF2B5EF4-FFF2-40B4-BE49-F238E27FC236}">
                  <a16:creationId xmlns:a16="http://schemas.microsoft.com/office/drawing/2014/main" id="{C3E0D28D-AF41-4E2D-8D8C-E879169BFB81}"/>
                </a:ext>
              </a:extLst>
            </p:cNvPr>
            <p:cNvCxnSpPr/>
            <p:nvPr/>
          </p:nvCxnSpPr>
          <p:spPr bwMode="auto">
            <a:xfrm>
              <a:off x="2743365" y="3888481"/>
              <a:ext cx="0" cy="1067752"/>
            </a:xfrm>
            <a:prstGeom prst="line">
              <a:avLst/>
            </a:prstGeom>
            <a:solidFill>
              <a:schemeClr val="accent1"/>
            </a:solidFill>
            <a:ln w="19050"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3" name="TextBox 62">
              <a:extLst>
                <a:ext uri="{FF2B5EF4-FFF2-40B4-BE49-F238E27FC236}">
                  <a16:creationId xmlns:a16="http://schemas.microsoft.com/office/drawing/2014/main" id="{17969AA1-D099-48AF-AF50-8CF73CA9D6A5}"/>
                </a:ext>
              </a:extLst>
            </p:cNvPr>
            <p:cNvSpPr txBox="1"/>
            <p:nvPr/>
          </p:nvSpPr>
          <p:spPr>
            <a:xfrm>
              <a:off x="3506002" y="1669010"/>
              <a:ext cx="1781257" cy="461665"/>
            </a:xfrm>
            <a:prstGeom prst="rect">
              <a:avLst/>
            </a:prstGeom>
            <a:noFill/>
          </p:spPr>
          <p:txBody>
            <a:bodyPr wrap="none" rtlCol="0">
              <a:spAutoFit/>
            </a:bodyPr>
            <a:lstStyle/>
            <a:p>
              <a:pPr algn="ctr"/>
              <a:r>
                <a:rPr lang="en-US" sz="1200" i="1" dirty="0"/>
                <a:t>Mostly used pH range </a:t>
              </a:r>
            </a:p>
            <a:p>
              <a:pPr algn="ctr"/>
              <a:r>
                <a:rPr lang="en-US" sz="1200" i="1" dirty="0"/>
                <a:t>for cosmetic emulsions</a:t>
              </a:r>
            </a:p>
          </p:txBody>
        </p:sp>
        <p:cxnSp>
          <p:nvCxnSpPr>
            <p:cNvPr id="64" name="Straight Connector 63">
              <a:extLst>
                <a:ext uri="{FF2B5EF4-FFF2-40B4-BE49-F238E27FC236}">
                  <a16:creationId xmlns:a16="http://schemas.microsoft.com/office/drawing/2014/main" id="{32A86883-320E-4695-98C8-49C55DE22312}"/>
                </a:ext>
              </a:extLst>
            </p:cNvPr>
            <p:cNvCxnSpPr/>
            <p:nvPr/>
          </p:nvCxnSpPr>
          <p:spPr bwMode="auto">
            <a:xfrm>
              <a:off x="1492495" y="3852972"/>
              <a:ext cx="0" cy="1050063"/>
            </a:xfrm>
            <a:prstGeom prst="line">
              <a:avLst/>
            </a:prstGeom>
            <a:solidFill>
              <a:schemeClr val="accent1"/>
            </a:solidFill>
            <a:ln w="19050"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Rectangle 64">
              <a:extLst>
                <a:ext uri="{FF2B5EF4-FFF2-40B4-BE49-F238E27FC236}">
                  <a16:creationId xmlns:a16="http://schemas.microsoft.com/office/drawing/2014/main" id="{B9C28BE6-FC92-4B32-BEFC-98ACC3A06B11}"/>
                </a:ext>
              </a:extLst>
            </p:cNvPr>
            <p:cNvSpPr/>
            <p:nvPr/>
          </p:nvSpPr>
          <p:spPr bwMode="auto">
            <a:xfrm>
              <a:off x="5707703" y="656492"/>
              <a:ext cx="986174" cy="426535"/>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800" b="0" i="0" u="none" strike="noStrike" cap="none" normalizeH="0" baseline="0">
                <a:ln>
                  <a:noFill/>
                </a:ln>
                <a:solidFill>
                  <a:schemeClr val="tx1"/>
                </a:solidFill>
                <a:effectLst/>
                <a:latin typeface="Trebuchet MS" pitchFamily="34" charset="0"/>
                <a:cs typeface="Arial" charset="0"/>
              </a:endParaRPr>
            </a:p>
          </p:txBody>
        </p:sp>
        <p:sp>
          <p:nvSpPr>
            <p:cNvPr id="66" name="TextBox 65">
              <a:extLst>
                <a:ext uri="{FF2B5EF4-FFF2-40B4-BE49-F238E27FC236}">
                  <a16:creationId xmlns:a16="http://schemas.microsoft.com/office/drawing/2014/main" id="{92C9CCCC-0A43-417A-8D47-C1C9C8260FED}"/>
                </a:ext>
              </a:extLst>
            </p:cNvPr>
            <p:cNvSpPr txBox="1"/>
            <p:nvPr/>
          </p:nvSpPr>
          <p:spPr>
            <a:xfrm>
              <a:off x="3388557" y="3373797"/>
              <a:ext cx="2073003" cy="553998"/>
            </a:xfrm>
            <a:prstGeom prst="rect">
              <a:avLst/>
            </a:prstGeom>
            <a:solidFill>
              <a:schemeClr val="bg1"/>
            </a:solidFill>
            <a:ln>
              <a:solidFill>
                <a:schemeClr val="bg2"/>
              </a:solidFill>
            </a:ln>
          </p:spPr>
          <p:txBody>
            <a:bodyPr wrap="none" rtlCol="0">
              <a:spAutoFit/>
            </a:bodyPr>
            <a:lstStyle/>
            <a:p>
              <a:pPr algn="ctr"/>
              <a:r>
                <a:rPr lang="en-US" sz="1000" dirty="0">
                  <a:latin typeface="Fira Sans" panose="020B0503050000020004" pitchFamily="34" charset="0"/>
                  <a:ea typeface="Fira Sans" panose="020B0503050000020004" pitchFamily="34" charset="0"/>
                </a:rPr>
                <a:t>Neutralization with commonly </a:t>
              </a:r>
            </a:p>
            <a:p>
              <a:pPr algn="ctr"/>
              <a:r>
                <a:rPr lang="en-US" sz="1000" dirty="0">
                  <a:latin typeface="Fira Sans" panose="020B0503050000020004" pitchFamily="34" charset="0"/>
                  <a:ea typeface="Fira Sans" panose="020B0503050000020004" pitchFamily="34" charset="0"/>
                </a:rPr>
                <a:t>used neutralizing agents </a:t>
              </a:r>
            </a:p>
            <a:p>
              <a:pPr algn="ctr"/>
              <a:r>
                <a:rPr lang="en-US" sz="1000" dirty="0" err="1">
                  <a:latin typeface="Fira Sans" panose="020B0503050000020004" pitchFamily="34" charset="0"/>
                  <a:ea typeface="Fira Sans" panose="020B0503050000020004" pitchFamily="34" charset="0"/>
                </a:rPr>
                <a:t>NaOH</a:t>
              </a:r>
              <a:r>
                <a:rPr lang="en-US" sz="1000" dirty="0">
                  <a:latin typeface="Fira Sans" panose="020B0503050000020004" pitchFamily="34" charset="0"/>
                  <a:ea typeface="Fira Sans" panose="020B0503050000020004" pitchFamily="34" charset="0"/>
                </a:rPr>
                <a:t>, TEA, KOH, </a:t>
              </a:r>
              <a:r>
                <a:rPr lang="en-US" sz="1000" dirty="0" err="1">
                  <a:latin typeface="Fira Sans" panose="020B0503050000020004" pitchFamily="34" charset="0"/>
                  <a:ea typeface="Fira Sans" panose="020B0503050000020004" pitchFamily="34" charset="0"/>
                </a:rPr>
                <a:t>Tromethamine</a:t>
              </a:r>
              <a:endParaRPr lang="en-US" sz="1000" dirty="0">
                <a:latin typeface="Fira Sans" panose="020B0503050000020004" pitchFamily="34" charset="0"/>
                <a:ea typeface="Fira Sans" panose="020B0503050000020004" pitchFamily="34" charset="0"/>
              </a:endParaRPr>
            </a:p>
          </p:txBody>
        </p:sp>
        <p:sp>
          <p:nvSpPr>
            <p:cNvPr id="67" name="TextBox 66">
              <a:extLst>
                <a:ext uri="{FF2B5EF4-FFF2-40B4-BE49-F238E27FC236}">
                  <a16:creationId xmlns:a16="http://schemas.microsoft.com/office/drawing/2014/main" id="{75437091-60D3-47E8-911D-D8D234CDA743}"/>
                </a:ext>
              </a:extLst>
            </p:cNvPr>
            <p:cNvSpPr txBox="1"/>
            <p:nvPr/>
          </p:nvSpPr>
          <p:spPr>
            <a:xfrm>
              <a:off x="1971544" y="1477168"/>
              <a:ext cx="1625389" cy="646331"/>
            </a:xfrm>
            <a:prstGeom prst="rect">
              <a:avLst/>
            </a:prstGeom>
            <a:noFill/>
          </p:spPr>
          <p:txBody>
            <a:bodyPr wrap="square" rtlCol="0">
              <a:spAutoFit/>
            </a:bodyPr>
            <a:lstStyle/>
            <a:p>
              <a:pPr algn="ctr"/>
              <a:r>
                <a:rPr lang="en-US" sz="1200" i="1" dirty="0">
                  <a:latin typeface="Fira Sans" panose="020B0503050000020004" pitchFamily="34" charset="0"/>
                  <a:ea typeface="Fira Sans" panose="020B0503050000020004" pitchFamily="34" charset="0"/>
                </a:rPr>
                <a:t> </a:t>
              </a:r>
            </a:p>
            <a:p>
              <a:pPr algn="ctr"/>
              <a:r>
                <a:rPr lang="en-US" sz="1200" i="1" dirty="0">
                  <a:latin typeface="Fira Sans" panose="020B0503050000020004" pitchFamily="34" charset="0"/>
                  <a:ea typeface="Fira Sans" panose="020B0503050000020004" pitchFamily="34" charset="0"/>
                </a:rPr>
                <a:t>Special </a:t>
              </a:r>
            </a:p>
            <a:p>
              <a:pPr algn="ctr"/>
              <a:r>
                <a:rPr lang="en-US" sz="1200" i="1" dirty="0">
                  <a:latin typeface="Fira Sans" panose="020B0503050000020004" pitchFamily="34" charset="0"/>
                  <a:ea typeface="Fira Sans" panose="020B0503050000020004" pitchFamily="34" charset="0"/>
                </a:rPr>
                <a:t>applications</a:t>
              </a:r>
            </a:p>
          </p:txBody>
        </p:sp>
        <p:cxnSp>
          <p:nvCxnSpPr>
            <p:cNvPr id="68" name="Straight Connector 67">
              <a:extLst>
                <a:ext uri="{FF2B5EF4-FFF2-40B4-BE49-F238E27FC236}">
                  <a16:creationId xmlns:a16="http://schemas.microsoft.com/office/drawing/2014/main" id="{83AD06D7-E64D-40FA-8704-962B7054760B}"/>
                </a:ext>
              </a:extLst>
            </p:cNvPr>
            <p:cNvCxnSpPr/>
            <p:nvPr/>
          </p:nvCxnSpPr>
          <p:spPr bwMode="auto">
            <a:xfrm>
              <a:off x="1492495" y="2152253"/>
              <a:ext cx="0" cy="1050063"/>
            </a:xfrm>
            <a:prstGeom prst="line">
              <a:avLst/>
            </a:prstGeom>
            <a:solidFill>
              <a:schemeClr val="accent1"/>
            </a:solidFill>
            <a:ln w="19050"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9" name="TextBox 68">
              <a:extLst>
                <a:ext uri="{FF2B5EF4-FFF2-40B4-BE49-F238E27FC236}">
                  <a16:creationId xmlns:a16="http://schemas.microsoft.com/office/drawing/2014/main" id="{8B68DD80-5AF8-4AF0-B963-7BCBAA3486AD}"/>
                </a:ext>
              </a:extLst>
            </p:cNvPr>
            <p:cNvSpPr txBox="1"/>
            <p:nvPr/>
          </p:nvSpPr>
          <p:spPr>
            <a:xfrm>
              <a:off x="2951633" y="4952132"/>
              <a:ext cx="878022" cy="439199"/>
            </a:xfrm>
            <a:prstGeom prst="rect">
              <a:avLst/>
            </a:prstGeom>
            <a:noFill/>
          </p:spPr>
          <p:txBody>
            <a:bodyPr wrap="none" rtlCol="0">
              <a:spAutoFit/>
            </a:bodyPr>
            <a:lstStyle/>
            <a:p>
              <a:pPr algn="ctr"/>
              <a:r>
                <a:rPr lang="en-US" sz="1000" dirty="0">
                  <a:solidFill>
                    <a:schemeClr val="tx1">
                      <a:lumMod val="75000"/>
                    </a:schemeClr>
                  </a:solidFill>
                  <a:latin typeface="Fira Sans" panose="020B0503050000020004" pitchFamily="34" charset="0"/>
                  <a:ea typeface="Fira Sans" panose="020B0503050000020004" pitchFamily="34" charset="0"/>
                </a:rPr>
                <a:t>No pH </a:t>
              </a:r>
            </a:p>
            <a:p>
              <a:pPr algn="ctr"/>
              <a:r>
                <a:rPr lang="en-US" sz="1000" dirty="0">
                  <a:solidFill>
                    <a:schemeClr val="tx1">
                      <a:lumMod val="75000"/>
                    </a:schemeClr>
                  </a:solidFill>
                  <a:latin typeface="Fira Sans" panose="020B0503050000020004" pitchFamily="34" charset="0"/>
                  <a:ea typeface="Fira Sans" panose="020B0503050000020004" pitchFamily="34" charset="0"/>
                </a:rPr>
                <a:t>adjustment</a:t>
              </a:r>
            </a:p>
          </p:txBody>
        </p:sp>
        <p:cxnSp>
          <p:nvCxnSpPr>
            <p:cNvPr id="70" name="Straight Arrow Connector 69">
              <a:extLst>
                <a:ext uri="{FF2B5EF4-FFF2-40B4-BE49-F238E27FC236}">
                  <a16:creationId xmlns:a16="http://schemas.microsoft.com/office/drawing/2014/main" id="{A4516220-42FC-4B9D-8707-05C553F301DC}"/>
                </a:ext>
              </a:extLst>
            </p:cNvPr>
            <p:cNvCxnSpPr/>
            <p:nvPr/>
          </p:nvCxnSpPr>
          <p:spPr bwMode="auto">
            <a:xfrm flipH="1">
              <a:off x="1488831" y="2386028"/>
              <a:ext cx="3664" cy="263387"/>
            </a:xfrm>
            <a:prstGeom prst="straightConnector1">
              <a:avLst/>
            </a:prstGeom>
            <a:solidFill>
              <a:schemeClr val="accent1"/>
            </a:solidFill>
            <a:ln w="19050" cap="flat" cmpd="sng" algn="ctr">
              <a:solidFill>
                <a:schemeClr val="bg2"/>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1" name="Straight Arrow Connector 70">
              <a:extLst>
                <a:ext uri="{FF2B5EF4-FFF2-40B4-BE49-F238E27FC236}">
                  <a16:creationId xmlns:a16="http://schemas.microsoft.com/office/drawing/2014/main" id="{E33E3FFF-6531-4B66-B7AB-F319A45BF02D}"/>
                </a:ext>
              </a:extLst>
            </p:cNvPr>
            <p:cNvCxnSpPr/>
            <p:nvPr/>
          </p:nvCxnSpPr>
          <p:spPr bwMode="auto">
            <a:xfrm flipV="1">
              <a:off x="3384299" y="4659421"/>
              <a:ext cx="4229" cy="261268"/>
            </a:xfrm>
            <a:prstGeom prst="straightConnector1">
              <a:avLst/>
            </a:prstGeom>
            <a:solidFill>
              <a:schemeClr val="accent1"/>
            </a:solidFill>
            <a:ln w="38100" cap="flat" cmpd="sng" algn="ctr">
              <a:solidFill>
                <a:schemeClr val="bg2">
                  <a:lumMod val="60000"/>
                  <a:lumOff val="4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Rectangle 71">
              <a:extLst>
                <a:ext uri="{FF2B5EF4-FFF2-40B4-BE49-F238E27FC236}">
                  <a16:creationId xmlns:a16="http://schemas.microsoft.com/office/drawing/2014/main" id="{211DD372-D69C-4451-914F-1CF4AD0C8231}"/>
                </a:ext>
              </a:extLst>
            </p:cNvPr>
            <p:cNvSpPr/>
            <p:nvPr/>
          </p:nvSpPr>
          <p:spPr bwMode="auto">
            <a:xfrm>
              <a:off x="1496158" y="1975364"/>
              <a:ext cx="781425" cy="3401575"/>
            </a:xfrm>
            <a:prstGeom prst="rect">
              <a:avLst/>
            </a:prstGeom>
            <a:solidFill>
              <a:schemeClr val="bg1">
                <a:lumMod val="95000"/>
                <a:alpha val="65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73" name="TextBox 72">
              <a:extLst>
                <a:ext uri="{FF2B5EF4-FFF2-40B4-BE49-F238E27FC236}">
                  <a16:creationId xmlns:a16="http://schemas.microsoft.com/office/drawing/2014/main" id="{38C62024-B184-47C4-B64D-2D44A48A8626}"/>
                </a:ext>
              </a:extLst>
            </p:cNvPr>
            <p:cNvSpPr txBox="1"/>
            <p:nvPr/>
          </p:nvSpPr>
          <p:spPr>
            <a:xfrm>
              <a:off x="1123786" y="2047474"/>
              <a:ext cx="774571" cy="369332"/>
            </a:xfrm>
            <a:prstGeom prst="rect">
              <a:avLst/>
            </a:prstGeom>
            <a:noFill/>
          </p:spPr>
          <p:txBody>
            <a:bodyPr wrap="none" rtlCol="0">
              <a:spAutoFit/>
            </a:bodyPr>
            <a:lstStyle/>
            <a:p>
              <a:pPr algn="ctr"/>
              <a:r>
                <a:rPr lang="en-US" sz="900" dirty="0">
                  <a:latin typeface="Fira Sans" panose="020B0503050000020004" pitchFamily="34" charset="0"/>
                  <a:ea typeface="Fira Sans" panose="020B0503050000020004" pitchFamily="34" charset="0"/>
                </a:rPr>
                <a:t>No pH </a:t>
              </a:r>
            </a:p>
            <a:p>
              <a:pPr algn="ctr"/>
              <a:r>
                <a:rPr lang="en-US" sz="900" dirty="0">
                  <a:latin typeface="Fira Sans" panose="020B0503050000020004" pitchFamily="34" charset="0"/>
                  <a:ea typeface="Fira Sans" panose="020B0503050000020004" pitchFamily="34" charset="0"/>
                </a:rPr>
                <a:t>adjustment</a:t>
              </a:r>
            </a:p>
          </p:txBody>
        </p:sp>
        <p:sp>
          <p:nvSpPr>
            <p:cNvPr id="74" name="TextBox 73">
              <a:extLst>
                <a:ext uri="{FF2B5EF4-FFF2-40B4-BE49-F238E27FC236}">
                  <a16:creationId xmlns:a16="http://schemas.microsoft.com/office/drawing/2014/main" id="{E64D00C1-D781-40B1-BBA0-36BDC4C96D8F}"/>
                </a:ext>
              </a:extLst>
            </p:cNvPr>
            <p:cNvSpPr txBox="1"/>
            <p:nvPr/>
          </p:nvSpPr>
          <p:spPr>
            <a:xfrm>
              <a:off x="1551412" y="3383592"/>
              <a:ext cx="1691341" cy="400110"/>
            </a:xfrm>
            <a:prstGeom prst="rect">
              <a:avLst/>
            </a:prstGeom>
            <a:solidFill>
              <a:schemeClr val="bg1"/>
            </a:solidFill>
            <a:ln>
              <a:solidFill>
                <a:schemeClr val="bg2"/>
              </a:solidFill>
            </a:ln>
          </p:spPr>
          <p:txBody>
            <a:bodyPr wrap="square" rtlCol="0">
              <a:spAutoFit/>
            </a:bodyPr>
            <a:lstStyle/>
            <a:p>
              <a:pPr algn="ctr"/>
              <a:r>
                <a:rPr lang="en-US" sz="1000" dirty="0">
                  <a:latin typeface="Fira Sans" panose="020B0503050000020004" pitchFamily="34" charset="0"/>
                  <a:ea typeface="Fira Sans" panose="020B0503050000020004" pitchFamily="34" charset="0"/>
                </a:rPr>
                <a:t>Neutralization with Amines</a:t>
              </a:r>
            </a:p>
          </p:txBody>
        </p:sp>
      </p:grpSp>
    </p:spTree>
    <p:extLst>
      <p:ext uri="{BB962C8B-B14F-4D97-AF65-F5344CB8AC3E}">
        <p14:creationId xmlns:p14="http://schemas.microsoft.com/office/powerpoint/2010/main" val="2107708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EE581E-D6E2-0145-82F0-49D2055E8B15}"/>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7" name="Title 1">
            <a:extLst>
              <a:ext uri="{FF2B5EF4-FFF2-40B4-BE49-F238E27FC236}">
                <a16:creationId xmlns:a16="http://schemas.microsoft.com/office/drawing/2014/main" id="{8E44D21E-37A6-4DC4-8FB5-6282E33F508D}"/>
              </a:ext>
            </a:extLst>
          </p:cNvPr>
          <p:cNvSpPr>
            <a:spLocks noGrp="1"/>
          </p:cNvSpPr>
          <p:nvPr>
            <p:ph type="title"/>
          </p:nvPr>
        </p:nvSpPr>
        <p:spPr>
          <a:xfrm>
            <a:off x="-205833" y="127943"/>
            <a:ext cx="6400638" cy="1344984"/>
          </a:xfrm>
        </p:spPr>
        <p:txBody>
          <a:bodyPr/>
          <a:lstStyle/>
          <a:p>
            <a:pPr algn="r">
              <a:spcBef>
                <a:spcPts val="1200"/>
              </a:spcBef>
              <a:spcAft>
                <a:spcPts val="1200"/>
              </a:spcAft>
            </a:pPr>
            <a:r>
              <a:rPr lang="en-US" dirty="0">
                <a:latin typeface="Fira Sans SemiBold" panose="020B0603050000020004" pitchFamily="34" charset="0"/>
                <a:ea typeface="Fira Sans SemiBold" panose="020B0603050000020004" pitchFamily="34" charset="0"/>
              </a:rPr>
              <a:t>AMPHISOL</a:t>
            </a:r>
            <a:r>
              <a:rPr lang="en-US" baseline="30000" dirty="0">
                <a:latin typeface="Fira Sans SemiBold" panose="020B0603050000020004" pitchFamily="34" charset="0"/>
                <a:ea typeface="Fira Sans SemiBold" panose="020B0603050000020004" pitchFamily="34" charset="0"/>
              </a:rPr>
              <a:t>®</a:t>
            </a:r>
            <a:r>
              <a:rPr lang="en-US" dirty="0">
                <a:latin typeface="Fira Sans SemiBold" panose="020B0603050000020004" pitchFamily="34" charset="0"/>
                <a:ea typeface="Fira Sans SemiBold" panose="020B0603050000020004" pitchFamily="34" charset="0"/>
              </a:rPr>
              <a:t> A – </a:t>
            </a:r>
            <a:r>
              <a:rPr lang="en-US" i="1" dirty="0">
                <a:latin typeface="Fira Sans SemiBold" panose="020B0603050000020004" pitchFamily="34" charset="0"/>
                <a:ea typeface="Fira Sans SemiBold" panose="020B0603050000020004" pitchFamily="34" charset="0"/>
              </a:rPr>
              <a:t>NEW</a:t>
            </a:r>
            <a:r>
              <a:rPr lang="en-US" dirty="0">
                <a:latin typeface="Fira Sans SemiBold" panose="020B0603050000020004" pitchFamily="34" charset="0"/>
                <a:ea typeface="Fira Sans SemiBold" panose="020B0603050000020004" pitchFamily="34" charset="0"/>
              </a:rPr>
              <a:t> concept</a:t>
            </a:r>
            <a:br>
              <a:rPr lang="en-US" sz="3600" dirty="0">
                <a:latin typeface="Fira Sans SemiBold" panose="020B0603050000020004" pitchFamily="34" charset="0"/>
                <a:ea typeface="Fira Sans SemiBold" panose="020B0603050000020004" pitchFamily="34" charset="0"/>
              </a:rPr>
            </a:br>
            <a:br>
              <a:rPr lang="en-US" sz="1100" dirty="0">
                <a:latin typeface="Fira Sans SemiBold" panose="020B0603050000020004" pitchFamily="34" charset="0"/>
                <a:ea typeface="Fira Sans SemiBold" panose="020B0603050000020004" pitchFamily="34" charset="0"/>
              </a:rPr>
            </a:br>
            <a:r>
              <a:rPr lang="en-GB" sz="2400" dirty="0">
                <a:latin typeface="Fira Sans SemiBold" panose="020B0603050000020004" pitchFamily="34" charset="0"/>
                <a:ea typeface="Fira Sans SemiBold" panose="020B0603050000020004" pitchFamily="34" charset="0"/>
              </a:rPr>
              <a:t>Extra light emulsion for acne prone and oily skin with SPF 50 at low pH</a:t>
            </a:r>
            <a:endParaRPr lang="en-US" sz="2400" dirty="0">
              <a:latin typeface="Fira Sans SemiBold" panose="020B0603050000020004" pitchFamily="34" charset="0"/>
              <a:ea typeface="Fira Sans SemiBold" panose="020B0603050000020004" pitchFamily="34" charset="0"/>
            </a:endParaRPr>
          </a:p>
        </p:txBody>
      </p:sp>
      <p:sp>
        <p:nvSpPr>
          <p:cNvPr id="8" name="TextBox 7">
            <a:extLst>
              <a:ext uri="{FF2B5EF4-FFF2-40B4-BE49-F238E27FC236}">
                <a16:creationId xmlns:a16="http://schemas.microsoft.com/office/drawing/2014/main" id="{D411471F-10F0-4675-B928-A8C885B99B5E}"/>
              </a:ext>
            </a:extLst>
          </p:cNvPr>
          <p:cNvSpPr txBox="1"/>
          <p:nvPr/>
        </p:nvSpPr>
        <p:spPr>
          <a:xfrm>
            <a:off x="2109276" y="5941265"/>
            <a:ext cx="4324249" cy="230832"/>
          </a:xfrm>
          <a:prstGeom prst="rect">
            <a:avLst/>
          </a:prstGeom>
          <a:noFill/>
        </p:spPr>
        <p:txBody>
          <a:bodyPr wrap="square" rtlCol="0">
            <a:spAutoFit/>
          </a:bodyPr>
          <a:lstStyle/>
          <a:p>
            <a:r>
              <a:rPr lang="en-US" sz="9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Please note DSM formulation disclaimer at the end of the presentation</a:t>
            </a:r>
          </a:p>
        </p:txBody>
      </p:sp>
      <p:pic>
        <p:nvPicPr>
          <p:cNvPr id="9" name="Picture 8">
            <a:extLst>
              <a:ext uri="{FF2B5EF4-FFF2-40B4-BE49-F238E27FC236}">
                <a16:creationId xmlns:a16="http://schemas.microsoft.com/office/drawing/2014/main" id="{3F9128B1-9443-4BC3-ADE3-FE22516AED05}"/>
              </a:ext>
            </a:extLst>
          </p:cNvPr>
          <p:cNvPicPr>
            <a:picLocks noChangeAspect="1"/>
          </p:cNvPicPr>
          <p:nvPr/>
        </p:nvPicPr>
        <p:blipFill>
          <a:blip r:embed="rId2"/>
          <a:stretch>
            <a:fillRect/>
          </a:stretch>
        </p:blipFill>
        <p:spPr>
          <a:xfrm>
            <a:off x="154111" y="1613128"/>
            <a:ext cx="6295281" cy="4303352"/>
          </a:xfrm>
          <a:prstGeom prst="rect">
            <a:avLst/>
          </a:prstGeom>
        </p:spPr>
      </p:pic>
      <p:sp>
        <p:nvSpPr>
          <p:cNvPr id="10" name="Rectangle 9">
            <a:extLst>
              <a:ext uri="{FF2B5EF4-FFF2-40B4-BE49-F238E27FC236}">
                <a16:creationId xmlns:a16="http://schemas.microsoft.com/office/drawing/2014/main" id="{46290794-38A5-469B-AEEC-A32F83C43375}"/>
              </a:ext>
            </a:extLst>
          </p:cNvPr>
          <p:cNvSpPr/>
          <p:nvPr/>
        </p:nvSpPr>
        <p:spPr>
          <a:xfrm>
            <a:off x="7920600" y="5903952"/>
            <a:ext cx="1077539" cy="246221"/>
          </a:xfrm>
          <a:prstGeom prst="rect">
            <a:avLst/>
          </a:prstGeom>
        </p:spPr>
        <p:txBody>
          <a:bodyPr wrap="none">
            <a:spAutoFit/>
          </a:bodyPr>
          <a:lstStyle/>
          <a:p>
            <a:r>
              <a:rPr lang="en-US" sz="1000" b="1" dirty="0"/>
              <a:t>SU-E-101210-2</a:t>
            </a:r>
          </a:p>
        </p:txBody>
      </p:sp>
      <p:pic>
        <p:nvPicPr>
          <p:cNvPr id="12" name="Picture 11" descr="A picture containing shirt&#10;&#10;Description automatically generated">
            <a:extLst>
              <a:ext uri="{FF2B5EF4-FFF2-40B4-BE49-F238E27FC236}">
                <a16:creationId xmlns:a16="http://schemas.microsoft.com/office/drawing/2014/main" id="{D674AB71-31FB-4D8C-8B78-B7F3B9F6F557}"/>
              </a:ext>
            </a:extLst>
          </p:cNvPr>
          <p:cNvPicPr>
            <a:picLocks noChangeAspect="1"/>
          </p:cNvPicPr>
          <p:nvPr/>
        </p:nvPicPr>
        <p:blipFill rotWithShape="1">
          <a:blip r:embed="rId3"/>
          <a:srcRect l="24905" r="11807" b="30909"/>
          <a:stretch/>
        </p:blipFill>
        <p:spPr>
          <a:xfrm rot="20846468">
            <a:off x="7252221" y="935650"/>
            <a:ext cx="3839347" cy="3953282"/>
          </a:xfrm>
          <a:prstGeom prst="flowChartConnector">
            <a:avLst/>
          </a:prstGeom>
        </p:spPr>
      </p:pic>
    </p:spTree>
    <p:extLst>
      <p:ext uri="{BB962C8B-B14F-4D97-AF65-F5344CB8AC3E}">
        <p14:creationId xmlns:p14="http://schemas.microsoft.com/office/powerpoint/2010/main" val="1962798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3822C05-B4F6-1845-A536-0334538D4CE4}"/>
              </a:ext>
            </a:extLst>
          </p:cNvPr>
          <p:cNvSpPr>
            <a:spLocks noGrp="1"/>
          </p:cNvSpPr>
          <p:nvPr>
            <p:ph type="sldNum" sz="quarter" idx="4"/>
          </p:nvPr>
        </p:nvSpPr>
        <p:spPr/>
        <p:txBody>
          <a:bodyPr/>
          <a:lstStyle/>
          <a:p>
            <a:fld id="{EC50C849-B97A-2B45-B78A-6D9C352F693C}" type="slidenum">
              <a:rPr lang="en-US" smtClean="0"/>
              <a:pPr/>
              <a:t>9</a:t>
            </a:fld>
            <a:endParaRPr lang="en-US" dirty="0"/>
          </a:p>
        </p:txBody>
      </p:sp>
      <p:sp>
        <p:nvSpPr>
          <p:cNvPr id="10" name="AutoShape 10">
            <a:extLst>
              <a:ext uri="{FF2B5EF4-FFF2-40B4-BE49-F238E27FC236}">
                <a16:creationId xmlns:a16="http://schemas.microsoft.com/office/drawing/2014/main" id="{BC9BDEBA-6ED7-4B6C-BDEC-CC440514069B}"/>
              </a:ext>
            </a:extLst>
          </p:cNvPr>
          <p:cNvSpPr>
            <a:spLocks noChangeArrowheads="1"/>
          </p:cNvSpPr>
          <p:nvPr>
            <p:custDataLst>
              <p:tags r:id="rId1"/>
            </p:custDataLst>
          </p:nvPr>
        </p:nvSpPr>
        <p:spPr bwMode="auto">
          <a:xfrm>
            <a:off x="635177" y="1390865"/>
            <a:ext cx="9948740" cy="4609341"/>
          </a:xfrm>
          <a:prstGeom prst="roundRect">
            <a:avLst>
              <a:gd name="adj" fmla="val 5051"/>
            </a:avLst>
          </a:prstGeom>
          <a:noFill/>
          <a:ln w="9525" algn="ctr">
            <a:solidFill>
              <a:srgbClr val="521A65"/>
            </a:solidFill>
            <a:round/>
            <a:headEnd/>
            <a:tailEnd/>
          </a:ln>
          <a:effectLst>
            <a:outerShdw dist="38100" dir="2700000" rotWithShape="0">
              <a:srgbClr val="808080">
                <a:alpha val="39999"/>
              </a:srgbClr>
            </a:outerShdw>
          </a:effectLst>
        </p:spPr>
        <p:txBody>
          <a:bodyPr lIns="45720" rIns="45720" bIns="54864"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Arial" panose="020B0604020202020204" pitchFamily="34" charset="0"/>
            </a:endParaRPr>
          </a:p>
        </p:txBody>
      </p:sp>
      <p:sp>
        <p:nvSpPr>
          <p:cNvPr id="11" name="Title 1">
            <a:extLst>
              <a:ext uri="{FF2B5EF4-FFF2-40B4-BE49-F238E27FC236}">
                <a16:creationId xmlns:a16="http://schemas.microsoft.com/office/drawing/2014/main" id="{6A43A60B-214A-4FC4-968A-EFCFD681E245}"/>
              </a:ext>
            </a:extLst>
          </p:cNvPr>
          <p:cNvSpPr txBox="1">
            <a:spLocks/>
          </p:cNvSpPr>
          <p:nvPr/>
        </p:nvSpPr>
        <p:spPr bwMode="auto">
          <a:xfrm>
            <a:off x="635177" y="319547"/>
            <a:ext cx="8319770" cy="818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1" fontAlgn="base" hangingPunct="1">
              <a:lnSpc>
                <a:spcPct val="95000"/>
              </a:lnSpc>
              <a:spcBef>
                <a:spcPct val="0"/>
              </a:spcBef>
              <a:spcAft>
                <a:spcPct val="0"/>
              </a:spcAft>
              <a:defRPr sz="3200" b="1">
                <a:solidFill>
                  <a:schemeClr val="tx2"/>
                </a:solidFill>
                <a:latin typeface="+mj-lt"/>
                <a:ea typeface="+mj-ea"/>
                <a:cs typeface="+mj-cs"/>
              </a:defRPr>
            </a:lvl1pPr>
            <a:lvl2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2pPr>
            <a:lvl3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3pPr>
            <a:lvl4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4pPr>
            <a:lvl5pPr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5pPr>
            <a:lvl6pPr marL="4572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6pPr>
            <a:lvl7pPr marL="9144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7pPr>
            <a:lvl8pPr marL="13716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8pPr>
            <a:lvl9pPr marL="1828800" algn="l" rtl="0" eaLnBrk="1" fontAlgn="base" hangingPunct="1">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sz="3200" b="0" i="0" u="none" strike="noStrike" kern="0" cap="none" spc="0" normalizeH="0" baseline="0" noProof="0" dirty="0">
                <a:ln>
                  <a:noFill/>
                </a:ln>
                <a:solidFill>
                  <a:srgbClr val="C11980"/>
                </a:solidFill>
                <a:effectLst/>
                <a:uLnTx/>
                <a:uFillTx/>
                <a:latin typeface="Fira Sans SemiBold" panose="020B0603050000020004" pitchFamily="34" charset="0"/>
                <a:ea typeface="Fira Sans SemiBold" panose="020B0603050000020004" pitchFamily="34" charset="0"/>
                <a:cs typeface="Arial"/>
              </a:rPr>
              <a:t>AMPHISOL</a:t>
            </a:r>
            <a:r>
              <a:rPr kumimoji="0" lang="en-US" sz="3200" b="0" i="0" u="none" strike="noStrike" kern="0" cap="none" spc="0" normalizeH="0" baseline="30000" noProof="0" dirty="0">
                <a:ln>
                  <a:noFill/>
                </a:ln>
                <a:solidFill>
                  <a:srgbClr val="C11980"/>
                </a:solidFill>
                <a:effectLst/>
                <a:uLnTx/>
                <a:uFillTx/>
                <a:latin typeface="Fira Sans SemiBold" panose="020B0603050000020004" pitchFamily="34" charset="0"/>
                <a:ea typeface="Fira Sans SemiBold" panose="020B0603050000020004" pitchFamily="34" charset="0"/>
                <a:cs typeface="Arial"/>
              </a:rPr>
              <a:t>®</a:t>
            </a:r>
            <a:r>
              <a:rPr kumimoji="0" lang="en-US" sz="3200" b="0" i="0" u="none" strike="noStrike" kern="0" cap="none" spc="0" normalizeH="0" baseline="0" noProof="0" dirty="0">
                <a:ln>
                  <a:noFill/>
                </a:ln>
                <a:solidFill>
                  <a:srgbClr val="C11980"/>
                </a:solidFill>
                <a:effectLst/>
                <a:uLnTx/>
                <a:uFillTx/>
                <a:latin typeface="Fira Sans SemiBold" panose="020B0603050000020004" pitchFamily="34" charset="0"/>
                <a:ea typeface="Fira Sans SemiBold" panose="020B0603050000020004" pitchFamily="34" charset="0"/>
                <a:cs typeface="Arial"/>
              </a:rPr>
              <a:t> A- Formulation guidelines </a:t>
            </a:r>
            <a:r>
              <a:rPr kumimoji="0" lang="en-US" sz="2400" b="0" i="1" u="none" strike="noStrike" kern="0" cap="none" spc="0" normalizeH="0" baseline="0" noProof="0" dirty="0">
                <a:ln>
                  <a:noFill/>
                </a:ln>
                <a:solidFill>
                  <a:srgbClr val="C11980"/>
                </a:solidFill>
                <a:effectLst/>
                <a:uLnTx/>
                <a:uFillTx/>
                <a:latin typeface="Fira Sans" panose="020B0503050000020004" pitchFamily="34" charset="0"/>
                <a:ea typeface="Fira Sans" panose="020B0503050000020004" pitchFamily="34" charset="0"/>
                <a:cs typeface="Arial"/>
              </a:rPr>
              <a:t>Important to know</a:t>
            </a:r>
          </a:p>
        </p:txBody>
      </p:sp>
      <p:sp>
        <p:nvSpPr>
          <p:cNvPr id="13" name="TextBox 12">
            <a:extLst>
              <a:ext uri="{FF2B5EF4-FFF2-40B4-BE49-F238E27FC236}">
                <a16:creationId xmlns:a16="http://schemas.microsoft.com/office/drawing/2014/main" id="{2CDE713A-02EF-44D3-B4D9-42324D956708}"/>
              </a:ext>
            </a:extLst>
          </p:cNvPr>
          <p:cNvSpPr txBox="1"/>
          <p:nvPr/>
        </p:nvSpPr>
        <p:spPr>
          <a:xfrm>
            <a:off x="635177" y="1561370"/>
            <a:ext cx="7655383" cy="1323439"/>
          </a:xfrm>
          <a:prstGeom prst="rect">
            <a:avLst/>
          </a:prstGeom>
          <a:noFill/>
        </p:spPr>
        <p:txBody>
          <a:bodyPr wrap="square" rtlCol="0">
            <a:spAutoFit/>
          </a:bodyPr>
          <a:lstStyle>
            <a:defPPr>
              <a:defRPr lang="nl-NL"/>
            </a:defPPr>
            <a:lvl1pPr marL="285750" indent="-285750">
              <a:spcBef>
                <a:spcPts val="600"/>
              </a:spcBef>
              <a:buFont typeface="Arial" panose="020B0604020202020204" pitchFamily="34" charset="0"/>
              <a:buChar char="•"/>
              <a:defRPr sz="1600">
                <a:solidFill>
                  <a:schemeClr val="tx1">
                    <a:lumMod val="95000"/>
                    <a:lumOff val="5000"/>
                  </a:schemeClr>
                </a:solidFill>
              </a:defRPr>
            </a:lvl1pPr>
          </a:lstStyle>
          <a:p>
            <a:pPr fontAlgn="base">
              <a:spcAft>
                <a:spcPct val="0"/>
              </a:spcAft>
            </a:pP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AMPHISOL</a:t>
            </a:r>
            <a:r>
              <a:rPr lang="en-GB" sz="1400" baseline="300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a:t>
            </a: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 A dissolves completely in the heated oil phase. </a:t>
            </a: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Heat up AMPHISOL</a:t>
            </a:r>
            <a:r>
              <a:rPr lang="en-GB" sz="1400" baseline="300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 ®</a:t>
            </a: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 A</a:t>
            </a: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 to 85-90°C to ensure its best long-term stability. </a:t>
            </a:r>
          </a:p>
          <a:p>
            <a:pPr fontAlgn="base">
              <a:spcAft>
                <a:spcPct val="0"/>
              </a:spcAft>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When combining water and oil phase: both the water or the oil phase can be put in first and the other phase can be added with or without stirring.</a:t>
            </a:r>
          </a:p>
          <a:p>
            <a:pPr fontAlgn="base">
              <a:spcAft>
                <a:spcPct val="0"/>
              </a:spcAft>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After combining both phases we recommend a homogenization step</a:t>
            </a:r>
          </a:p>
        </p:txBody>
      </p:sp>
      <p:pic>
        <p:nvPicPr>
          <p:cNvPr id="14" name="Picture 2">
            <a:extLst>
              <a:ext uri="{FF2B5EF4-FFF2-40B4-BE49-F238E27FC236}">
                <a16:creationId xmlns:a16="http://schemas.microsoft.com/office/drawing/2014/main" id="{FDEC3968-2E96-419D-B4AF-A90C8231FF8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8568218" y="1603987"/>
            <a:ext cx="1738040" cy="1538883"/>
          </a:xfrm>
          <a:prstGeom prst="roundRect">
            <a:avLst>
              <a:gd name="adj" fmla="val 10527"/>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a:extLst>
              <a:ext uri="{FF2B5EF4-FFF2-40B4-BE49-F238E27FC236}">
                <a16:creationId xmlns:a16="http://schemas.microsoft.com/office/drawing/2014/main" id="{88796863-D85E-4C49-84CB-EDB7942BC322}"/>
              </a:ext>
            </a:extLst>
          </p:cNvPr>
          <p:cNvSpPr txBox="1"/>
          <p:nvPr/>
        </p:nvSpPr>
        <p:spPr>
          <a:xfrm>
            <a:off x="635177" y="3142870"/>
            <a:ext cx="9307609" cy="2893100"/>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AMPHISOL A is not sensitive to shear forces and doesn`t need strong shearing. But adapt shear force accordingly to production scale and shearing equipment.</a:t>
            </a:r>
          </a:p>
          <a:p>
            <a:pPr marL="285750" indent="-285750" fontAlgn="base">
              <a:spcBef>
                <a:spcPct val="0"/>
              </a:spcBef>
              <a:spcAft>
                <a:spcPct val="0"/>
              </a:spcAft>
              <a:buFont typeface="Arial" panose="020B0604020202020204" pitchFamily="34" charset="0"/>
              <a:buChar char="•"/>
            </a:pPr>
            <a:endPar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endParaRPr>
          </a:p>
          <a:p>
            <a:pPr marL="285750" indent="-285750" fontAlgn="base">
              <a:spcBef>
                <a:spcPct val="0"/>
              </a:spcBef>
              <a:spcAft>
                <a:spcPct val="0"/>
              </a:spcAft>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During cooling keep stirring.</a:t>
            </a:r>
          </a:p>
          <a:p>
            <a:pPr marL="285750" indent="-285750" fontAlgn="base">
              <a:spcBef>
                <a:spcPct val="0"/>
              </a:spcBef>
              <a:spcAft>
                <a:spcPct val="0"/>
              </a:spcAft>
              <a:buFont typeface="Arial" panose="020B0604020202020204" pitchFamily="34" charset="0"/>
              <a:buChar char="•"/>
            </a:pPr>
            <a:endPar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endParaRPr>
          </a:p>
          <a:p>
            <a:pPr marL="285750" indent="-285750" fontAlgn="base">
              <a:spcBef>
                <a:spcPct val="0"/>
              </a:spcBef>
              <a:spcAft>
                <a:spcPct val="0"/>
              </a:spcAft>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We recommend a second but shorter homogenization step below 40°C.</a:t>
            </a:r>
          </a:p>
          <a:p>
            <a:pPr marL="285750" indent="-285750" fontAlgn="base">
              <a:spcBef>
                <a:spcPct val="0"/>
              </a:spcBef>
              <a:spcAft>
                <a:spcPct val="0"/>
              </a:spcAft>
              <a:buFont typeface="Arial" panose="020B0604020202020204" pitchFamily="34" charset="0"/>
              <a:buChar char="•"/>
            </a:pPr>
            <a:endPar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endParaRPr>
          </a:p>
          <a:p>
            <a:pPr marL="285750" indent="-285750" fontAlgn="base">
              <a:spcBef>
                <a:spcPct val="0"/>
              </a:spcBef>
              <a:spcAft>
                <a:spcPct val="0"/>
              </a:spcAft>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Stir while cooling down further. </a:t>
            </a:r>
          </a:p>
          <a:p>
            <a:pPr marL="285750" indent="-285750" fontAlgn="base">
              <a:spcBef>
                <a:spcPct val="0"/>
              </a:spcBef>
              <a:spcAft>
                <a:spcPct val="0"/>
              </a:spcAft>
              <a:buFont typeface="Arial" panose="020B0604020202020204" pitchFamily="34" charset="0"/>
              <a:buChar char="•"/>
            </a:pPr>
            <a:endPar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endParaRPr>
          </a:p>
          <a:p>
            <a:pPr marL="285750" indent="-285750" fontAlgn="base">
              <a:spcBef>
                <a:spcPct val="0"/>
              </a:spcBef>
              <a:spcAft>
                <a:spcPct val="0"/>
              </a:spcAft>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AMPHISOL</a:t>
            </a:r>
            <a:r>
              <a:rPr lang="en-GB" sz="1400" baseline="300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a:t>
            </a: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 A will form during the emulsification liquid crystalline structures in the oil phase and at the interphase of oil and water droplets in the first 24 - 48 hours</a:t>
            </a:r>
          </a:p>
          <a:p>
            <a:pPr marL="285750" indent="-285750" fontAlgn="base">
              <a:spcBef>
                <a:spcPct val="0"/>
              </a:spcBef>
              <a:spcAft>
                <a:spcPct val="0"/>
              </a:spcAft>
              <a:buFont typeface="Arial" panose="020B0604020202020204" pitchFamily="34" charset="0"/>
              <a:buChar char="•"/>
            </a:pPr>
            <a:endPar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endParaRPr>
          </a:p>
          <a:p>
            <a:pPr marL="285750" indent="-285750" fontAlgn="base">
              <a:spcBef>
                <a:spcPct val="0"/>
              </a:spcBef>
              <a:spcAft>
                <a:spcPct val="0"/>
              </a:spcAft>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sym typeface="Wingdings" panose="05000000000000000000" pitchFamily="2" charset="2"/>
              </a:rPr>
              <a:t>The formulations need 24-48h </a:t>
            </a:r>
            <a:r>
              <a:rPr lang="en-GB" sz="1400" dirty="0">
                <a:solidFill>
                  <a:schemeClr val="tx1">
                    <a:lumMod val="75000"/>
                  </a:schemeClr>
                </a:solidFill>
                <a:latin typeface="Fira Sans" panose="020B0503050000020004" pitchFamily="34" charset="0"/>
                <a:ea typeface="Fira Sans" panose="020B0503050000020004" pitchFamily="34" charset="0"/>
                <a:cs typeface="Arial" panose="020B0604020202020204" pitchFamily="34" charset="0"/>
              </a:rPr>
              <a:t>for ripening and to adjust themselves to the final viscosity</a:t>
            </a:r>
          </a:p>
        </p:txBody>
      </p:sp>
    </p:spTree>
    <p:extLst>
      <p:ext uri="{BB962C8B-B14F-4D97-AF65-F5344CB8AC3E}">
        <p14:creationId xmlns:p14="http://schemas.microsoft.com/office/powerpoint/2010/main" val="39407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3822C05-B4F6-1845-A536-0334538D4CE4}"/>
              </a:ext>
            </a:extLst>
          </p:cNvPr>
          <p:cNvSpPr>
            <a:spLocks noGrp="1"/>
          </p:cNvSpPr>
          <p:nvPr>
            <p:ph type="sldNum" sz="quarter" idx="4"/>
          </p:nvPr>
        </p:nvSpPr>
        <p:spPr/>
        <p:txBody>
          <a:bodyPr/>
          <a:lstStyle/>
          <a:p>
            <a:fld id="{EC50C849-B97A-2B45-B78A-6D9C352F693C}" type="slidenum">
              <a:rPr lang="en-US" smtClean="0"/>
              <a:pPr/>
              <a:t>10</a:t>
            </a:fld>
            <a:endParaRPr lang="en-US" dirty="0"/>
          </a:p>
        </p:txBody>
      </p:sp>
      <p:sp>
        <p:nvSpPr>
          <p:cNvPr id="3" name="AutoShape 10">
            <a:extLst>
              <a:ext uri="{FF2B5EF4-FFF2-40B4-BE49-F238E27FC236}">
                <a16:creationId xmlns:a16="http://schemas.microsoft.com/office/drawing/2014/main" id="{1A97A3ED-EDE2-49A3-A900-300384D6251E}"/>
              </a:ext>
            </a:extLst>
          </p:cNvPr>
          <p:cNvSpPr>
            <a:spLocks noChangeArrowheads="1"/>
          </p:cNvSpPr>
          <p:nvPr>
            <p:custDataLst>
              <p:tags r:id="rId1"/>
            </p:custDataLst>
          </p:nvPr>
        </p:nvSpPr>
        <p:spPr bwMode="auto">
          <a:xfrm>
            <a:off x="679290" y="1308841"/>
            <a:ext cx="9095331" cy="3907593"/>
          </a:xfrm>
          <a:prstGeom prst="roundRect">
            <a:avLst>
              <a:gd name="adj" fmla="val 8222"/>
            </a:avLst>
          </a:prstGeom>
          <a:noFill/>
          <a:ln w="9525" algn="ctr">
            <a:solidFill>
              <a:srgbClr val="521A65"/>
            </a:solidFill>
            <a:round/>
            <a:headEnd/>
            <a:tailEnd/>
          </a:ln>
          <a:effectLst>
            <a:outerShdw dist="38100" dir="2700000" rotWithShape="0">
              <a:srgbClr val="808080">
                <a:alpha val="39999"/>
              </a:srgbClr>
            </a:outerShdw>
          </a:effectLst>
        </p:spPr>
        <p:txBody>
          <a:bodyPr lIns="45720" rIns="45720" bIns="54864" anchor="ctr"/>
          <a:lstStyle/>
          <a:p>
            <a:endParaRPr lang="en-US">
              <a:latin typeface="Fira Sans" panose="020B0503050000020004" pitchFamily="34" charset="0"/>
              <a:ea typeface="Fira Sans" panose="020B0503050000020004" pitchFamily="34" charset="0"/>
            </a:endParaRPr>
          </a:p>
        </p:txBody>
      </p:sp>
      <p:sp>
        <p:nvSpPr>
          <p:cNvPr id="4" name="Title 1">
            <a:extLst>
              <a:ext uri="{FF2B5EF4-FFF2-40B4-BE49-F238E27FC236}">
                <a16:creationId xmlns:a16="http://schemas.microsoft.com/office/drawing/2014/main" id="{85BE26FA-786D-41B1-97E3-D7F49804FB8B}"/>
              </a:ext>
            </a:extLst>
          </p:cNvPr>
          <p:cNvSpPr>
            <a:spLocks noGrp="1"/>
          </p:cNvSpPr>
          <p:nvPr>
            <p:ph type="title"/>
          </p:nvPr>
        </p:nvSpPr>
        <p:spPr>
          <a:xfrm>
            <a:off x="646354" y="307203"/>
            <a:ext cx="8319770" cy="818686"/>
          </a:xfrm>
        </p:spPr>
        <p:txBody>
          <a:bodyPr/>
          <a:lstStyle/>
          <a:p>
            <a:r>
              <a:rPr lang="en-US" dirty="0">
                <a:latin typeface="Fira Sans SemiBold" panose="020B0603050000020004" pitchFamily="34" charset="0"/>
                <a:ea typeface="Fira Sans SemiBold" panose="020B0603050000020004" pitchFamily="34" charset="0"/>
              </a:rPr>
              <a:t>AMPHISOL</a:t>
            </a:r>
            <a:r>
              <a:rPr lang="en-US" baseline="30000" dirty="0">
                <a:latin typeface="Fira Sans SemiBold" panose="020B0603050000020004" pitchFamily="34" charset="0"/>
                <a:ea typeface="Fira Sans SemiBold" panose="020B0603050000020004" pitchFamily="34" charset="0"/>
              </a:rPr>
              <a:t>®</a:t>
            </a:r>
            <a:r>
              <a:rPr lang="en-US" dirty="0">
                <a:latin typeface="Fira Sans SemiBold" panose="020B0603050000020004" pitchFamily="34" charset="0"/>
                <a:ea typeface="Fira Sans SemiBold" panose="020B0603050000020004" pitchFamily="34" charset="0"/>
              </a:rPr>
              <a:t> A - Formulation guidelines </a:t>
            </a:r>
            <a:br>
              <a:rPr lang="en-US" dirty="0">
                <a:latin typeface="Fira Sans" panose="020B0503050000020004" pitchFamily="34" charset="0"/>
                <a:ea typeface="Fira Sans" panose="020B0503050000020004" pitchFamily="34" charset="0"/>
              </a:rPr>
            </a:br>
            <a:r>
              <a:rPr lang="en-US" sz="2400" i="1" dirty="0">
                <a:latin typeface="Fira Sans" panose="020B0503050000020004" pitchFamily="34" charset="0"/>
                <a:ea typeface="Fira Sans" panose="020B0503050000020004" pitchFamily="34" charset="0"/>
              </a:rPr>
              <a:t>Neutralization and pH range</a:t>
            </a:r>
            <a:endParaRPr lang="en-US" i="1" dirty="0">
              <a:latin typeface="Fira Sans" panose="020B0503050000020004" pitchFamily="34" charset="0"/>
              <a:ea typeface="Fira Sans" panose="020B0503050000020004" pitchFamily="34" charset="0"/>
            </a:endParaRPr>
          </a:p>
        </p:txBody>
      </p:sp>
      <p:sp>
        <p:nvSpPr>
          <p:cNvPr id="7" name="TextBox 6">
            <a:extLst>
              <a:ext uri="{FF2B5EF4-FFF2-40B4-BE49-F238E27FC236}">
                <a16:creationId xmlns:a16="http://schemas.microsoft.com/office/drawing/2014/main" id="{B48A21C1-435A-492D-A9D6-0521ACEF151A}"/>
              </a:ext>
            </a:extLst>
          </p:cNvPr>
          <p:cNvSpPr txBox="1"/>
          <p:nvPr/>
        </p:nvSpPr>
        <p:spPr>
          <a:xfrm>
            <a:off x="718478" y="1381242"/>
            <a:ext cx="6607231" cy="2246769"/>
          </a:xfrm>
          <a:prstGeom prst="rect">
            <a:avLst/>
          </a:prstGeom>
          <a:noFill/>
        </p:spPr>
        <p:txBody>
          <a:bodyPr wrap="square" rtlCol="0">
            <a:spAutoFit/>
          </a:bodyPr>
          <a:lstStyle/>
          <a:p>
            <a:pPr marL="285750" indent="-285750">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rPr>
              <a:t>AMPHISOL</a:t>
            </a:r>
            <a:r>
              <a:rPr lang="en-GB" sz="1400" baseline="30000" dirty="0">
                <a:solidFill>
                  <a:schemeClr val="tx1">
                    <a:lumMod val="75000"/>
                  </a:schemeClr>
                </a:solidFill>
                <a:latin typeface="Fira Sans" panose="020B0503050000020004" pitchFamily="34" charset="0"/>
                <a:ea typeface="Fira Sans" panose="020B0503050000020004" pitchFamily="34" charset="0"/>
              </a:rPr>
              <a:t>® </a:t>
            </a:r>
            <a:r>
              <a:rPr lang="en-GB" sz="1400" dirty="0">
                <a:solidFill>
                  <a:schemeClr val="tx1">
                    <a:lumMod val="75000"/>
                  </a:schemeClr>
                </a:solidFill>
                <a:latin typeface="Fira Sans" panose="020B0503050000020004" pitchFamily="34" charset="0"/>
                <a:ea typeface="Fira Sans" panose="020B0503050000020004" pitchFamily="34" charset="0"/>
              </a:rPr>
              <a:t>A is the non-neutralized </a:t>
            </a:r>
            <a:r>
              <a:rPr lang="en-GB" sz="1400" dirty="0" err="1">
                <a:solidFill>
                  <a:schemeClr val="tx1">
                    <a:lumMod val="75000"/>
                  </a:schemeClr>
                </a:solidFill>
                <a:latin typeface="Fira Sans" panose="020B0503050000020004" pitchFamily="34" charset="0"/>
                <a:ea typeface="Fira Sans" panose="020B0503050000020004" pitchFamily="34" charset="0"/>
              </a:rPr>
              <a:t>Cetyl</a:t>
            </a:r>
            <a:r>
              <a:rPr lang="en-GB" sz="1400" dirty="0">
                <a:solidFill>
                  <a:schemeClr val="tx1">
                    <a:lumMod val="75000"/>
                  </a:schemeClr>
                </a:solidFill>
                <a:latin typeface="Fira Sans" panose="020B0503050000020004" pitchFamily="34" charset="0"/>
                <a:ea typeface="Fira Sans" panose="020B0503050000020004" pitchFamily="34" charset="0"/>
              </a:rPr>
              <a:t> Phosphate. The resulting pH of a standard emulsion based on AMPHISOL</a:t>
            </a:r>
            <a:r>
              <a:rPr lang="en-GB" sz="1400" baseline="30000" dirty="0">
                <a:solidFill>
                  <a:schemeClr val="tx1">
                    <a:lumMod val="75000"/>
                  </a:schemeClr>
                </a:solidFill>
                <a:latin typeface="Fira Sans" panose="020B0503050000020004" pitchFamily="34" charset="0"/>
                <a:ea typeface="Fira Sans" panose="020B0503050000020004" pitchFamily="34" charset="0"/>
              </a:rPr>
              <a:t>®</a:t>
            </a:r>
            <a:r>
              <a:rPr lang="en-GB" sz="1400" dirty="0">
                <a:solidFill>
                  <a:schemeClr val="tx1">
                    <a:lumMod val="75000"/>
                  </a:schemeClr>
                </a:solidFill>
                <a:latin typeface="Fira Sans" panose="020B0503050000020004" pitchFamily="34" charset="0"/>
                <a:ea typeface="Fira Sans" panose="020B0503050000020004" pitchFamily="34" charset="0"/>
              </a:rPr>
              <a:t> A without any base is around pH </a:t>
            </a:r>
            <a:r>
              <a:rPr lang="de-CH" sz="1400" dirty="0">
                <a:solidFill>
                  <a:schemeClr val="tx1">
                    <a:lumMod val="75000"/>
                  </a:schemeClr>
                </a:solidFill>
                <a:latin typeface="Fira Sans" panose="020B0503050000020004" pitchFamily="34" charset="0"/>
                <a:ea typeface="Fira Sans" panose="020B0503050000020004" pitchFamily="34" charset="0"/>
              </a:rPr>
              <a:t>2-2.5.</a:t>
            </a:r>
          </a:p>
          <a:p>
            <a:endParaRPr lang="de-CH" sz="1400" dirty="0">
              <a:solidFill>
                <a:schemeClr val="tx1">
                  <a:lumMod val="75000"/>
                </a:schemeClr>
              </a:solidFill>
              <a:latin typeface="Fira Sans" panose="020B0503050000020004" pitchFamily="34" charset="0"/>
              <a:ea typeface="Fira Sans" panose="020B0503050000020004" pitchFamily="34" charset="0"/>
            </a:endParaRPr>
          </a:p>
          <a:p>
            <a:pPr marL="285750" indent="-285750">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rPr>
              <a:t>When neutralized AMPHISOL</a:t>
            </a:r>
            <a:r>
              <a:rPr lang="en-GB" sz="1400" baseline="30000" dirty="0">
                <a:solidFill>
                  <a:schemeClr val="tx1">
                    <a:lumMod val="75000"/>
                  </a:schemeClr>
                </a:solidFill>
                <a:latin typeface="Fira Sans" panose="020B0503050000020004" pitchFamily="34" charset="0"/>
                <a:ea typeface="Fira Sans" panose="020B0503050000020004" pitchFamily="34" charset="0"/>
              </a:rPr>
              <a:t>®</a:t>
            </a:r>
            <a:r>
              <a:rPr lang="en-GB" sz="1400" dirty="0">
                <a:solidFill>
                  <a:schemeClr val="tx1">
                    <a:lumMod val="75000"/>
                  </a:schemeClr>
                </a:solidFill>
                <a:latin typeface="Fira Sans" panose="020B0503050000020004" pitchFamily="34" charset="0"/>
                <a:ea typeface="Fira Sans" panose="020B0503050000020004" pitchFamily="34" charset="0"/>
              </a:rPr>
              <a:t> A acts as an anionic emulsifier. The pH can easily be adjusted to the desired value with any neutralizing agent (</a:t>
            </a:r>
            <a:r>
              <a:rPr lang="en-GB" sz="1400" dirty="0" err="1">
                <a:solidFill>
                  <a:schemeClr val="tx1">
                    <a:lumMod val="75000"/>
                  </a:schemeClr>
                </a:solidFill>
                <a:latin typeface="Fira Sans" panose="020B0503050000020004" pitchFamily="34" charset="0"/>
                <a:ea typeface="Fira Sans" panose="020B0503050000020004" pitchFamily="34" charset="0"/>
              </a:rPr>
              <a:t>NaOH</a:t>
            </a:r>
            <a:r>
              <a:rPr lang="en-GB" sz="1400" dirty="0">
                <a:solidFill>
                  <a:schemeClr val="tx1">
                    <a:lumMod val="75000"/>
                  </a:schemeClr>
                </a:solidFill>
                <a:latin typeface="Fira Sans" panose="020B0503050000020004" pitchFamily="34" charset="0"/>
                <a:ea typeface="Fira Sans" panose="020B0503050000020004" pitchFamily="34" charset="0"/>
              </a:rPr>
              <a:t>, KOH, </a:t>
            </a:r>
            <a:r>
              <a:rPr lang="en-GB" sz="1400" dirty="0" err="1">
                <a:solidFill>
                  <a:schemeClr val="tx1">
                    <a:lumMod val="75000"/>
                  </a:schemeClr>
                </a:solidFill>
                <a:latin typeface="Fira Sans" panose="020B0503050000020004" pitchFamily="34" charset="0"/>
                <a:ea typeface="Fira Sans" panose="020B0503050000020004" pitchFamily="34" charset="0"/>
              </a:rPr>
              <a:t>Triethanolamine</a:t>
            </a:r>
            <a:r>
              <a:rPr lang="en-GB" sz="1400" dirty="0">
                <a:solidFill>
                  <a:schemeClr val="tx1">
                    <a:lumMod val="75000"/>
                  </a:schemeClr>
                </a:solidFill>
                <a:latin typeface="Fira Sans" panose="020B0503050000020004" pitchFamily="34" charset="0"/>
                <a:ea typeface="Fira Sans" panose="020B0503050000020004" pitchFamily="34" charset="0"/>
              </a:rPr>
              <a:t>, </a:t>
            </a:r>
            <a:r>
              <a:rPr lang="en-GB" sz="1400" dirty="0" err="1">
                <a:solidFill>
                  <a:schemeClr val="tx1">
                    <a:lumMod val="75000"/>
                  </a:schemeClr>
                </a:solidFill>
                <a:latin typeface="Fira Sans" panose="020B0503050000020004" pitchFamily="34" charset="0"/>
                <a:ea typeface="Fira Sans" panose="020B0503050000020004" pitchFamily="34" charset="0"/>
              </a:rPr>
              <a:t>Tromethamine</a:t>
            </a:r>
            <a:r>
              <a:rPr lang="en-GB" sz="1400" dirty="0">
                <a:solidFill>
                  <a:schemeClr val="tx1">
                    <a:lumMod val="75000"/>
                  </a:schemeClr>
                </a:solidFill>
                <a:latin typeface="Fira Sans" panose="020B0503050000020004" pitchFamily="34" charset="0"/>
                <a:ea typeface="Fira Sans" panose="020B0503050000020004" pitchFamily="34" charset="0"/>
              </a:rPr>
              <a:t>, AMP, etc.). </a:t>
            </a:r>
            <a:endParaRPr lang="en-US" sz="1400" dirty="0">
              <a:solidFill>
                <a:schemeClr val="tx1">
                  <a:lumMod val="75000"/>
                </a:schemeClr>
              </a:solidFill>
              <a:latin typeface="Fira Sans" panose="020B0503050000020004" pitchFamily="34" charset="0"/>
              <a:ea typeface="Fira Sans" panose="020B0503050000020004" pitchFamily="34" charset="0"/>
            </a:endParaRPr>
          </a:p>
          <a:p>
            <a:endParaRPr lang="en-GB" sz="1400" dirty="0">
              <a:latin typeface="Fira Sans" panose="020B0503050000020004" pitchFamily="34" charset="0"/>
              <a:ea typeface="Fira Sans" panose="020B0503050000020004" pitchFamily="34" charset="0"/>
            </a:endParaRPr>
          </a:p>
          <a:p>
            <a:pPr marL="285750" indent="-285750">
              <a:buFont typeface="Arial" panose="020B0604020202020204" pitchFamily="34" charset="0"/>
              <a:buChar char="•"/>
            </a:pPr>
            <a:endParaRPr lang="en-GB" sz="1400" dirty="0">
              <a:latin typeface="Fira Sans" panose="020B0503050000020004" pitchFamily="34" charset="0"/>
              <a:ea typeface="Fira Sans" panose="020B0503050000020004" pitchFamily="34" charset="0"/>
            </a:endParaRPr>
          </a:p>
          <a:p>
            <a:r>
              <a:rPr lang="en-GB" sz="1400" dirty="0">
                <a:latin typeface="Fira Sans" panose="020B0503050000020004" pitchFamily="34" charset="0"/>
                <a:ea typeface="Fira Sans" panose="020B0503050000020004" pitchFamily="34" charset="0"/>
              </a:rPr>
              <a:t>      </a:t>
            </a:r>
            <a:endParaRPr lang="en-US" sz="1400" dirty="0">
              <a:solidFill>
                <a:schemeClr val="tx1">
                  <a:lumMod val="95000"/>
                  <a:lumOff val="5000"/>
                </a:schemeClr>
              </a:solidFill>
              <a:latin typeface="Fira Sans" panose="020B0503050000020004" pitchFamily="34" charset="0"/>
              <a:ea typeface="Fira Sans" panose="020B0503050000020004" pitchFamily="34" charset="0"/>
              <a:sym typeface="Wingdings" panose="05000000000000000000" pitchFamily="2" charset="2"/>
            </a:endParaRPr>
          </a:p>
        </p:txBody>
      </p:sp>
      <p:pic>
        <p:nvPicPr>
          <p:cNvPr id="8" name="Picture 19" descr="C:\Users\359238\AppData\Local\Microsoft\Windows\Temporary Internet Files\Content.Word\DSCN1531_fertige Emulsion.jpg">
            <a:extLst>
              <a:ext uri="{FF2B5EF4-FFF2-40B4-BE49-F238E27FC236}">
                <a16:creationId xmlns:a16="http://schemas.microsoft.com/office/drawing/2014/main" id="{1EF11F69-186A-49DB-8445-D05F5215DC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85165" y="1465288"/>
            <a:ext cx="1654071" cy="1468875"/>
          </a:xfrm>
          <a:prstGeom prst="roundRect">
            <a:avLst>
              <a:gd name="adj" fmla="val 11266"/>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13">
            <a:extLst>
              <a:ext uri="{FF2B5EF4-FFF2-40B4-BE49-F238E27FC236}">
                <a16:creationId xmlns:a16="http://schemas.microsoft.com/office/drawing/2014/main" id="{6AFC0FCE-491D-409F-85C6-BF38C5D87A10}"/>
              </a:ext>
            </a:extLst>
          </p:cNvPr>
          <p:cNvSpPr>
            <a:spLocks noChangeArrowheads="1"/>
          </p:cNvSpPr>
          <p:nvPr/>
        </p:nvSpPr>
        <p:spPr bwMode="auto">
          <a:xfrm>
            <a:off x="922851" y="5421312"/>
            <a:ext cx="7489349" cy="544830"/>
          </a:xfrm>
          <a:prstGeom prst="roundRect">
            <a:avLst>
              <a:gd name="adj" fmla="val 16667"/>
            </a:avLst>
          </a:prstGeom>
          <a:solidFill>
            <a:srgbClr val="521A65"/>
          </a:solidFill>
          <a:ln/>
          <a:scene3d>
            <a:camera prst="orthographicFront"/>
            <a:lightRig rig="threePt" dir="t"/>
          </a:scene3d>
          <a:sp3d>
            <a:bevelT w="152400" h="50800" prst="softRound"/>
          </a:sp3d>
        </p:spPr>
        <p:style>
          <a:lnRef idx="0">
            <a:schemeClr val="accent2"/>
          </a:lnRef>
          <a:fillRef idx="3">
            <a:schemeClr val="accent2"/>
          </a:fillRef>
          <a:effectRef idx="3">
            <a:schemeClr val="accent2"/>
          </a:effectRef>
          <a:fontRef idx="minor">
            <a:schemeClr val="lt1"/>
          </a:fontRef>
        </p:style>
        <p:txBody>
          <a:bodyPr wrap="square" lIns="182880" tIns="0" rIns="182880" bIns="0" anchor="ctr">
            <a:spAutoFit/>
          </a:bodyPr>
          <a:lstStyle/>
          <a:p>
            <a:r>
              <a:rPr lang="en-US" sz="1600" b="1" dirty="0">
                <a:solidFill>
                  <a:schemeClr val="bg1"/>
                </a:solidFill>
                <a:latin typeface="Fira Sans" panose="020B0503050000020004" pitchFamily="34" charset="0"/>
                <a:ea typeface="Fira Sans" panose="020B0503050000020004" pitchFamily="34" charset="0"/>
              </a:rPr>
              <a:t>Knowing a few tricks, AMPHISOL</a:t>
            </a:r>
            <a:r>
              <a:rPr lang="en-US" sz="1600" b="1" baseline="30000" dirty="0">
                <a:solidFill>
                  <a:schemeClr val="bg1"/>
                </a:solidFill>
                <a:latin typeface="Fira Sans" panose="020B0503050000020004" pitchFamily="34" charset="0"/>
                <a:ea typeface="Fira Sans" panose="020B0503050000020004" pitchFamily="34" charset="0"/>
              </a:rPr>
              <a:t>®</a:t>
            </a:r>
            <a:r>
              <a:rPr lang="en-US" sz="1600" b="1" dirty="0">
                <a:solidFill>
                  <a:schemeClr val="bg1"/>
                </a:solidFill>
                <a:latin typeface="Fira Sans" panose="020B0503050000020004" pitchFamily="34" charset="0"/>
                <a:ea typeface="Fira Sans" panose="020B0503050000020004" pitchFamily="34" charset="0"/>
              </a:rPr>
              <a:t> A is easy to handle and delivers very stable emulsions</a:t>
            </a:r>
          </a:p>
        </p:txBody>
      </p:sp>
      <p:sp>
        <p:nvSpPr>
          <p:cNvPr id="10" name="Rectangle 9">
            <a:extLst>
              <a:ext uri="{FF2B5EF4-FFF2-40B4-BE49-F238E27FC236}">
                <a16:creationId xmlns:a16="http://schemas.microsoft.com/office/drawing/2014/main" id="{DD9EB091-1AA0-41B4-B40B-A6FE1B9AB148}"/>
              </a:ext>
            </a:extLst>
          </p:cNvPr>
          <p:cNvSpPr/>
          <p:nvPr/>
        </p:nvSpPr>
        <p:spPr>
          <a:xfrm>
            <a:off x="679288" y="3059636"/>
            <a:ext cx="8958697" cy="1815882"/>
          </a:xfrm>
          <a:prstGeom prst="rect">
            <a:avLst/>
          </a:prstGeom>
        </p:spPr>
        <p:txBody>
          <a:bodyPr wrap="square">
            <a:spAutoFit/>
          </a:bodyPr>
          <a:lstStyle/>
          <a:p>
            <a:pPr marL="285750" indent="-285750">
              <a:buFont typeface="Arial" panose="020B0604020202020204" pitchFamily="34" charset="0"/>
              <a:buChar char="•"/>
            </a:pPr>
            <a:r>
              <a:rPr lang="en-US" sz="1400" dirty="0">
                <a:solidFill>
                  <a:schemeClr val="tx1">
                    <a:lumMod val="75000"/>
                  </a:schemeClr>
                </a:solidFill>
                <a:latin typeface="Fira Sans" panose="020B0503050000020004" pitchFamily="34" charset="0"/>
                <a:ea typeface="Fira Sans" panose="020B0503050000020004" pitchFamily="34" charset="0"/>
              </a:rPr>
              <a:t>The neutralizing agent can be added during the manufacturing process at any time although we recommended adding it before one of the homogenization steps. The neutralizing agent can be even added </a:t>
            </a:r>
            <a:r>
              <a:rPr lang="en-US" altLang="de-DE" sz="1400" dirty="0">
                <a:solidFill>
                  <a:schemeClr val="tx1">
                    <a:lumMod val="75000"/>
                  </a:schemeClr>
                </a:solidFill>
                <a:latin typeface="Fira Sans" panose="020B0503050000020004" pitchFamily="34" charset="0"/>
                <a:ea typeface="Fira Sans" panose="020B0503050000020004" pitchFamily="34" charset="0"/>
              </a:rPr>
              <a:t>(as a 10% premix in water) to the  hot oil phase containing </a:t>
            </a:r>
            <a:r>
              <a:rPr lang="en-US" altLang="de-DE" sz="1400" dirty="0" err="1">
                <a:solidFill>
                  <a:schemeClr val="tx1">
                    <a:lumMod val="75000"/>
                  </a:schemeClr>
                </a:solidFill>
                <a:latin typeface="Fira Sans" panose="020B0503050000020004" pitchFamily="34" charset="0"/>
                <a:ea typeface="Fira Sans" panose="020B0503050000020004" pitchFamily="34" charset="0"/>
              </a:rPr>
              <a:t>Amphisol</a:t>
            </a:r>
            <a:r>
              <a:rPr lang="en-US" altLang="de-DE" sz="1400" baseline="30000" dirty="0">
                <a:solidFill>
                  <a:schemeClr val="tx1">
                    <a:lumMod val="75000"/>
                  </a:schemeClr>
                </a:solidFill>
                <a:latin typeface="Fira Sans" panose="020B0503050000020004" pitchFamily="34" charset="0"/>
                <a:ea typeface="Fira Sans" panose="020B0503050000020004" pitchFamily="34" charset="0"/>
              </a:rPr>
              <a:t>®</a:t>
            </a:r>
            <a:r>
              <a:rPr lang="en-US" altLang="de-DE" sz="1400" dirty="0">
                <a:solidFill>
                  <a:schemeClr val="tx1">
                    <a:lumMod val="75000"/>
                  </a:schemeClr>
                </a:solidFill>
                <a:latin typeface="Fira Sans" panose="020B0503050000020004" pitchFamily="34" charset="0"/>
                <a:ea typeface="Fira Sans" panose="020B0503050000020004" pitchFamily="34" charset="0"/>
              </a:rPr>
              <a:t> A shortly before combining with the water phase.</a:t>
            </a:r>
            <a:endParaRPr lang="en-GB" sz="1400" dirty="0">
              <a:solidFill>
                <a:schemeClr val="tx1">
                  <a:lumMod val="75000"/>
                </a:schemeClr>
              </a:solidFill>
              <a:latin typeface="Fira Sans" panose="020B0503050000020004" pitchFamily="34" charset="0"/>
              <a:ea typeface="Fira Sans" panose="020B0503050000020004" pitchFamily="34" charset="0"/>
            </a:endParaRPr>
          </a:p>
          <a:p>
            <a:endParaRPr lang="en-GB" sz="1400" dirty="0">
              <a:solidFill>
                <a:schemeClr val="tx1">
                  <a:lumMod val="75000"/>
                </a:schemeClr>
              </a:solidFill>
              <a:latin typeface="Fira Sans" panose="020B0503050000020004" pitchFamily="34" charset="0"/>
              <a:ea typeface="Fira Sans" panose="020B0503050000020004" pitchFamily="34" charset="0"/>
            </a:endParaRPr>
          </a:p>
          <a:p>
            <a:pPr marL="285750" indent="-285750">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rPr>
              <a:t>AMPHISOL</a:t>
            </a:r>
            <a:r>
              <a:rPr lang="en-GB" sz="1400" baseline="30000" dirty="0">
                <a:solidFill>
                  <a:schemeClr val="tx1">
                    <a:lumMod val="75000"/>
                  </a:schemeClr>
                </a:solidFill>
                <a:latin typeface="Fira Sans" panose="020B0503050000020004" pitchFamily="34" charset="0"/>
                <a:ea typeface="Fira Sans" panose="020B0503050000020004" pitchFamily="34" charset="0"/>
              </a:rPr>
              <a:t>®</a:t>
            </a:r>
            <a:r>
              <a:rPr lang="en-GB" sz="1400" dirty="0">
                <a:solidFill>
                  <a:schemeClr val="tx1">
                    <a:lumMod val="75000"/>
                  </a:schemeClr>
                </a:solidFill>
                <a:latin typeface="Fira Sans" panose="020B0503050000020004" pitchFamily="34" charset="0"/>
                <a:ea typeface="Fira Sans" panose="020B0503050000020004" pitchFamily="34" charset="0"/>
              </a:rPr>
              <a:t> A forms stable emulsion in a pH range from 2-8 when neutralized with Amines.</a:t>
            </a:r>
          </a:p>
          <a:p>
            <a:pPr marL="285750" indent="-285750">
              <a:buFont typeface="Arial" panose="020B0604020202020204" pitchFamily="34" charset="0"/>
              <a:buChar char="•"/>
            </a:pPr>
            <a:endParaRPr lang="en-GB" sz="1400" dirty="0">
              <a:solidFill>
                <a:schemeClr val="tx1">
                  <a:lumMod val="75000"/>
                </a:schemeClr>
              </a:solidFill>
              <a:latin typeface="Fira Sans" panose="020B0503050000020004" pitchFamily="34" charset="0"/>
              <a:ea typeface="Fira Sans" panose="020B0503050000020004" pitchFamily="34" charset="0"/>
            </a:endParaRPr>
          </a:p>
          <a:p>
            <a:pPr marL="285750" indent="-285750">
              <a:buFont typeface="Arial" panose="020B0604020202020204" pitchFamily="34" charset="0"/>
              <a:buChar char="•"/>
            </a:pPr>
            <a:r>
              <a:rPr lang="en-GB" sz="1400" dirty="0">
                <a:solidFill>
                  <a:schemeClr val="tx1">
                    <a:lumMod val="75000"/>
                  </a:schemeClr>
                </a:solidFill>
                <a:latin typeface="Fira Sans" panose="020B0503050000020004" pitchFamily="34" charset="0"/>
                <a:ea typeface="Fira Sans" panose="020B0503050000020004" pitchFamily="34" charset="0"/>
              </a:rPr>
              <a:t>When neutralized with strong bases like KOH or </a:t>
            </a:r>
            <a:r>
              <a:rPr lang="en-GB" sz="1400" dirty="0" err="1">
                <a:solidFill>
                  <a:schemeClr val="tx1">
                    <a:lumMod val="75000"/>
                  </a:schemeClr>
                </a:solidFill>
                <a:latin typeface="Fira Sans" panose="020B0503050000020004" pitchFamily="34" charset="0"/>
                <a:ea typeface="Fira Sans" panose="020B0503050000020004" pitchFamily="34" charset="0"/>
              </a:rPr>
              <a:t>NaOH</a:t>
            </a:r>
            <a:r>
              <a:rPr lang="en-GB" sz="1400" dirty="0">
                <a:solidFill>
                  <a:schemeClr val="tx1">
                    <a:lumMod val="75000"/>
                  </a:schemeClr>
                </a:solidFill>
                <a:latin typeface="Fira Sans" panose="020B0503050000020004" pitchFamily="34" charset="0"/>
                <a:ea typeface="Fira Sans" panose="020B0503050000020004" pitchFamily="34" charset="0"/>
              </a:rPr>
              <a:t> the preferred pH range is 5-8. </a:t>
            </a:r>
          </a:p>
        </p:txBody>
      </p:sp>
    </p:spTree>
    <p:extLst>
      <p:ext uri="{BB962C8B-B14F-4D97-AF65-F5344CB8AC3E}">
        <p14:creationId xmlns:p14="http://schemas.microsoft.com/office/powerpoint/2010/main" val="309379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3822C05-B4F6-1845-A536-0334538D4CE4}"/>
              </a:ext>
            </a:extLst>
          </p:cNvPr>
          <p:cNvSpPr>
            <a:spLocks noGrp="1"/>
          </p:cNvSpPr>
          <p:nvPr>
            <p:ph type="sldNum" sz="quarter" idx="4"/>
          </p:nvPr>
        </p:nvSpPr>
        <p:spPr/>
        <p:txBody>
          <a:bodyPr/>
          <a:lstStyle/>
          <a:p>
            <a:fld id="{EC50C849-B97A-2B45-B78A-6D9C352F693C}" type="slidenum">
              <a:rPr lang="en-US" smtClean="0"/>
              <a:pPr/>
              <a:t>11</a:t>
            </a:fld>
            <a:endParaRPr lang="en-US" dirty="0"/>
          </a:p>
        </p:txBody>
      </p:sp>
      <p:sp>
        <p:nvSpPr>
          <p:cNvPr id="3" name="Title 1">
            <a:extLst>
              <a:ext uri="{FF2B5EF4-FFF2-40B4-BE49-F238E27FC236}">
                <a16:creationId xmlns:a16="http://schemas.microsoft.com/office/drawing/2014/main" id="{1B15B532-1A1B-44B2-9536-69B4E44F02AC}"/>
              </a:ext>
            </a:extLst>
          </p:cNvPr>
          <p:cNvSpPr>
            <a:spLocks noGrp="1"/>
          </p:cNvSpPr>
          <p:nvPr>
            <p:ph type="title"/>
          </p:nvPr>
        </p:nvSpPr>
        <p:spPr>
          <a:xfrm>
            <a:off x="468000" y="468000"/>
            <a:ext cx="11262666" cy="368023"/>
          </a:xfrm>
        </p:spPr>
        <p:txBody>
          <a:bodyPr/>
          <a:lstStyle/>
          <a:p>
            <a:r>
              <a:rPr lang="en-GB" sz="2400" dirty="0"/>
              <a:t>DISCLAIMER</a:t>
            </a:r>
          </a:p>
        </p:txBody>
      </p:sp>
      <p:sp>
        <p:nvSpPr>
          <p:cNvPr id="4" name="Slide Number Placeholder 4">
            <a:extLst>
              <a:ext uri="{FF2B5EF4-FFF2-40B4-BE49-F238E27FC236}">
                <a16:creationId xmlns:a16="http://schemas.microsoft.com/office/drawing/2014/main" id="{AEF598BD-E9EA-4D96-ADC7-EE080F11B4BB}"/>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11</a:t>
            </a:fld>
            <a:endParaRPr lang="en-US" dirty="0"/>
          </a:p>
        </p:txBody>
      </p:sp>
      <p:sp>
        <p:nvSpPr>
          <p:cNvPr id="6" name="Rectangle 5">
            <a:extLst>
              <a:ext uri="{FF2B5EF4-FFF2-40B4-BE49-F238E27FC236}">
                <a16:creationId xmlns:a16="http://schemas.microsoft.com/office/drawing/2014/main" id="{96958B17-1CDB-4EC0-91C3-A4AF97A5F45C}"/>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7" name="Title 1">
            <a:extLst>
              <a:ext uri="{FF2B5EF4-FFF2-40B4-BE49-F238E27FC236}">
                <a16:creationId xmlns:a16="http://schemas.microsoft.com/office/drawing/2014/main" id="{A698C2CB-E0AD-46D9-B6E2-14D99250DCF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8" name="Rectangle 7">
            <a:extLst>
              <a:ext uri="{FF2B5EF4-FFF2-40B4-BE49-F238E27FC236}">
                <a16:creationId xmlns:a16="http://schemas.microsoft.com/office/drawing/2014/main" id="{1FBF46B0-4B75-4A16-BC5F-94CC0BA49611}"/>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953842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BA9E897-E8A0-024F-9B11-B8CB40B3C5A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12</a:t>
            </a:fld>
            <a:endParaRPr lang="en-US" dirty="0"/>
          </a:p>
        </p:txBody>
      </p:sp>
    </p:spTree>
    <p:extLst>
      <p:ext uri="{BB962C8B-B14F-4D97-AF65-F5344CB8AC3E}">
        <p14:creationId xmlns:p14="http://schemas.microsoft.com/office/powerpoint/2010/main" val="5131138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paswCKuwqU02g3nluo0UOv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paswCKuwqU02g3nluo0UOvQ"/>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SM / Orange">
  <a:themeElements>
    <a:clrScheme name="DSM orange">
      <a:dk1>
        <a:srgbClr val="000000"/>
      </a:dk1>
      <a:lt1>
        <a:srgbClr val="FFFFFF"/>
      </a:lt1>
      <a:dk2>
        <a:srgbClr val="EE7203"/>
      </a:dk2>
      <a:lt2>
        <a:srgbClr val="FFFFFF"/>
      </a:lt2>
      <a:accent1>
        <a:srgbClr val="F9B672"/>
      </a:accent1>
      <a:accent2>
        <a:srgbClr val="E51F22"/>
      </a:accent2>
      <a:accent3>
        <a:srgbClr val="970D34"/>
      </a:accent3>
      <a:accent4>
        <a:srgbClr val="672F06"/>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orange_fira-sans_v2" id="{DA16970F-6ED9-43E1-A056-5343AE1B3A7F}" vid="{4619DCDD-CBAC-43F2-8855-43AE8A1EB1F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2.xml><?xml version="1.0" encoding="utf-8"?>
<ds:datastoreItem xmlns:ds="http://schemas.openxmlformats.org/officeDocument/2006/customXml" ds:itemID="{7F7B9160-792D-4CBB-99B0-DDEC2CBDD9BB}">
  <ds:schemaRefs>
    <ds:schemaRef ds:uri="http://schemas.microsoft.com/office/2006/metadata/properties"/>
    <ds:schemaRef ds:uri="http://schemas.microsoft.com/office/infopath/2007/PartnerControls"/>
    <ds:schemaRef ds:uri="http://schemas.microsoft.com/sharepoint/v3"/>
    <ds:schemaRef ds:uri="5a2251cd-bd5e-462d-8f0e-b8d48ef43808"/>
  </ds:schemaRefs>
</ds:datastoreItem>
</file>

<file path=customXml/itemProps3.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79AE7AF-6B12-4FE3-980E-2155CA8FB38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Multi color</Template>
  <TotalTime>0</TotalTime>
  <Words>1381</Words>
  <Application>Microsoft Office PowerPoint</Application>
  <PresentationFormat>Widescreen</PresentationFormat>
  <Paragraphs>125</Paragraphs>
  <Slides>12</Slides>
  <Notes>0</Notes>
  <HiddenSlides>0</HiddenSlides>
  <MMClips>0</MMClips>
  <ScaleCrop>false</ScaleCrop>
  <HeadingPairs>
    <vt:vector size="8" baseType="variant">
      <vt:variant>
        <vt:lpstr>Fonts Used</vt:lpstr>
      </vt:variant>
      <vt:variant>
        <vt:i4>7</vt:i4>
      </vt:variant>
      <vt:variant>
        <vt:lpstr>Theme</vt:lpstr>
      </vt:variant>
      <vt:variant>
        <vt:i4>6</vt:i4>
      </vt:variant>
      <vt:variant>
        <vt:lpstr>Embedded OLE Servers</vt:lpstr>
      </vt:variant>
      <vt:variant>
        <vt:i4>2</vt:i4>
      </vt:variant>
      <vt:variant>
        <vt:lpstr>Slide Titles</vt:lpstr>
      </vt:variant>
      <vt:variant>
        <vt:i4>12</vt:i4>
      </vt:variant>
    </vt:vector>
  </HeadingPairs>
  <TitlesOfParts>
    <vt:vector size="27" baseType="lpstr">
      <vt:lpstr>Fira Sans Medium</vt:lpstr>
      <vt:lpstr>Wingdings</vt:lpstr>
      <vt:lpstr>Trebuchet MS</vt:lpstr>
      <vt:lpstr>Fira Sans</vt:lpstr>
      <vt:lpstr>Calibri</vt:lpstr>
      <vt:lpstr>Arial</vt:lpstr>
      <vt:lpstr>Fira Sans SemiBold</vt:lpstr>
      <vt:lpstr>1_PC Template</vt:lpstr>
      <vt:lpstr>Bioactives Template</vt:lpstr>
      <vt:lpstr>T&amp;Pi Template</vt:lpstr>
      <vt:lpstr>UV Template</vt:lpstr>
      <vt:lpstr>Aroma Template</vt:lpstr>
      <vt:lpstr>DSM / Orange</vt:lpstr>
      <vt:lpstr>think-cell Slide</vt:lpstr>
      <vt:lpstr>Chart</vt:lpstr>
      <vt:lpstr>AMPHISOL® A</vt:lpstr>
      <vt:lpstr>PowerPoint Presentation</vt:lpstr>
      <vt:lpstr>PowerPoint Presentation</vt:lpstr>
      <vt:lpstr>Leave-in exfoliating skincare with beauty functionality </vt:lpstr>
      <vt:lpstr>PowerPoint Presentation</vt:lpstr>
      <vt:lpstr>NEW application for AMPHISOL® A </vt:lpstr>
      <vt:lpstr>PowerPoint Presentation</vt:lpstr>
      <vt:lpstr>AMPHISOL® A – NEW concept  Extra light emulsion for acne prone and oily skin with SPF 50 at low pH</vt:lpstr>
      <vt:lpstr>PowerPoint Presentation</vt:lpstr>
      <vt:lpstr>AMPHISOL® A - Formulation guidelines  Neutralization and pH range</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the template</dc:title>
  <dc:creator>Milly Austin</dc:creator>
  <cp:lastModifiedBy>Meisinger, Marie-Sophie</cp:lastModifiedBy>
  <cp:revision>67</cp:revision>
  <cp:lastPrinted>2019-08-23T14:34:23Z</cp:lastPrinted>
  <dcterms:created xsi:type="dcterms:W3CDTF">2020-07-29T12:38:09Z</dcterms:created>
  <dcterms:modified xsi:type="dcterms:W3CDTF">2021-03-25T18:36:16Z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iteId">
    <vt:lpwstr>49618402-6ea3-441d-957d-7df8773fee54</vt:lpwstr>
  </property>
  <property fmtid="{D5CDD505-2E9C-101B-9397-08002B2CF9AE}" pid="5" name="MSIP_Label_2ff753fd-faf2-4608-9b59-553f003adcdf_Owner">
    <vt:lpwstr>Ornella.Rossetti@dsm.com</vt:lpwstr>
  </property>
  <property fmtid="{D5CDD505-2E9C-101B-9397-08002B2CF9AE}" pid="6" name="MSIP_Label_2ff753fd-faf2-4608-9b59-553f003adcdf_SetDate">
    <vt:lpwstr>2020-08-18T15:35:04.0728026Z</vt:lpwstr>
  </property>
  <property fmtid="{D5CDD505-2E9C-101B-9397-08002B2CF9AE}" pid="7" name="MSIP_Label_2ff753fd-faf2-4608-9b59-553f003adcdf_Name">
    <vt:lpwstr>Public</vt:lpwstr>
  </property>
  <property fmtid="{D5CDD505-2E9C-101B-9397-08002B2CF9AE}" pid="8" name="MSIP_Label_2ff753fd-faf2-4608-9b59-553f003adcdf_Application">
    <vt:lpwstr>Microsoft Azure Information Protection</vt:lpwstr>
  </property>
  <property fmtid="{D5CDD505-2E9C-101B-9397-08002B2CF9AE}" pid="9" name="MSIP_Label_2ff753fd-faf2-4608-9b59-553f003adcdf_ActionId">
    <vt:lpwstr>4bf5356d-7c18-4ed7-b0b7-ec612472a52b</vt:lpwstr>
  </property>
  <property fmtid="{D5CDD505-2E9C-101B-9397-08002B2CF9AE}" pid="10" name="MSIP_Label_2ff753fd-faf2-4608-9b59-553f003adcdf_Extended_MSFT_Method">
    <vt:lpwstr>Manual</vt:lpwstr>
  </property>
  <property fmtid="{D5CDD505-2E9C-101B-9397-08002B2CF9AE}" pid="11" name="Sensitivity">
    <vt:lpwstr>Public</vt:lpwstr>
  </property>
</Properties>
</file>