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</p:sldMasterIdLst>
  <p:notesMasterIdLst>
    <p:notesMasterId r:id="rId7"/>
  </p:notesMasterIdLst>
  <p:sldIdLst>
    <p:sldId id="2444" r:id="rId6"/>
  </p:sldIdLst>
  <p:sldSz cx="12192000" cy="6858000"/>
  <p:notesSz cx="6858000" cy="9144000"/>
  <p:embeddedFontLst>
    <p:embeddedFont>
      <p:font typeface="DM Sans" panose="020B060402020202020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AFF7D64-63BF-148B-BF59-F7F3775F997B}" name="Merita Jakaj" initials="MJ" userId="S::Merita.Jakaj@dsm-firmenich.com::05d8e7e6-4bde-4180-a449-7f59447b0060" providerId="AD"/>
  <p188:author id="{888307BE-629D-B602-DD5D-F4272A46468F}" name="Melanie Waeckel" initials="MW" userId="S::Melanie.Waeckel@dsm.com::3221d8ab-2eff-439f-85d4-718cbb958075" providerId="AD"/>
  <p188:author id="{884E5EF9-D493-103A-CEE0-37F6BBC92760}" name="Melanie Waeckel" initials="MW" userId="S::Melanie.Waeckel@dsm-firmenich.com::3221d8ab-2eff-439f-85d4-718cbb95807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37373"/>
    <a:srgbClr val="3072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D3078D-FC6A-4AEF-A232-036D09DAE345}" v="2" dt="2025-05-06T09:29:18.563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3840"/>
        <p:guide orient="horz"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4.fntdata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customXml" Target="../customXml/item4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mi de Vogel" userId="5948360e-7b9c-4a22-9ada-df5e8b901c82" providerId="ADAL" clId="{8E8EE2CF-0DCE-40CD-AAEE-7EAFD3938C67}"/>
    <pc:docChg chg="undo custSel modSld">
      <pc:chgData name="Remi de Vogel" userId="5948360e-7b9c-4a22-9ada-df5e8b901c82" providerId="ADAL" clId="{8E8EE2CF-0DCE-40CD-AAEE-7EAFD3938C67}" dt="2024-08-21T20:05:56.475" v="7" actId="14100"/>
      <pc:docMkLst>
        <pc:docMk/>
      </pc:docMkLst>
      <pc:sldChg chg="modSp mod">
        <pc:chgData name="Remi de Vogel" userId="5948360e-7b9c-4a22-9ada-df5e8b901c82" providerId="ADAL" clId="{8E8EE2CF-0DCE-40CD-AAEE-7EAFD3938C67}" dt="2024-08-21T20:05:56.475" v="7" actId="14100"/>
        <pc:sldMkLst>
          <pc:docMk/>
          <pc:sldMk cId="1837383596" sldId="2444"/>
        </pc:sldMkLst>
      </pc:sldChg>
    </pc:docChg>
  </pc:docChgLst>
  <pc:docChgLst>
    <pc:chgData name="Merita Jakaj" userId="S::merita.jakaj@dsm-firmenich.com::05d8e7e6-4bde-4180-a449-7f59447b0060" providerId="AD" clId="Web-{47CF1D42-C799-D851-8059-2E7D3FAFD7FF}"/>
    <pc:docChg chg="modSld">
      <pc:chgData name="Merita Jakaj" userId="S::merita.jakaj@dsm-firmenich.com::05d8e7e6-4bde-4180-a449-7f59447b0060" providerId="AD" clId="Web-{47CF1D42-C799-D851-8059-2E7D3FAFD7FF}" dt="2025-03-19T07:02:49.019" v="8" actId="1076"/>
      <pc:docMkLst>
        <pc:docMk/>
      </pc:docMkLst>
      <pc:sldChg chg="addSp delSp modSp">
        <pc:chgData name="Merita Jakaj" userId="S::merita.jakaj@dsm-firmenich.com::05d8e7e6-4bde-4180-a449-7f59447b0060" providerId="AD" clId="Web-{47CF1D42-C799-D851-8059-2E7D3FAFD7FF}" dt="2025-03-19T07:02:49.019" v="8" actId="1076"/>
        <pc:sldMkLst>
          <pc:docMk/>
          <pc:sldMk cId="1837383596" sldId="2444"/>
        </pc:sldMkLst>
        <pc:picChg chg="add mod">
          <ac:chgData name="Merita Jakaj" userId="S::merita.jakaj@dsm-firmenich.com::05d8e7e6-4bde-4180-a449-7f59447b0060" providerId="AD" clId="Web-{47CF1D42-C799-D851-8059-2E7D3FAFD7FF}" dt="2025-03-19T07:02:49.019" v="8" actId="1076"/>
          <ac:picMkLst>
            <pc:docMk/>
            <pc:sldMk cId="1837383596" sldId="2444"/>
            <ac:picMk id="9" creationId="{B3B5B2BC-5F37-118B-DA82-0AEF897BA5FC}"/>
          </ac:picMkLst>
        </pc:picChg>
      </pc:sldChg>
    </pc:docChg>
  </pc:docChgLst>
  <pc:docChgLst>
    <pc:chgData name="Melanie Waeckel" userId="3221d8ab-2eff-439f-85d4-718cbb958075" providerId="ADAL" clId="{78CC3283-29EF-4917-9355-75A5DA6F0406}"/>
    <pc:docChg chg="">
      <pc:chgData name="Melanie Waeckel" userId="3221d8ab-2eff-439f-85d4-718cbb958075" providerId="ADAL" clId="{78CC3283-29EF-4917-9355-75A5DA6F0406}" dt="2025-01-16T12:48:44.426" v="0"/>
      <pc:docMkLst>
        <pc:docMk/>
      </pc:docMkLst>
      <pc:sldChg chg="addCm">
        <pc:chgData name="Melanie Waeckel" userId="3221d8ab-2eff-439f-85d4-718cbb958075" providerId="ADAL" clId="{78CC3283-29EF-4917-9355-75A5DA6F0406}" dt="2025-01-16T12:48:44.426" v="0"/>
        <pc:sldMkLst>
          <pc:docMk/>
          <pc:sldMk cId="1837383596" sldId="244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elanie Waeckel" userId="3221d8ab-2eff-439f-85d4-718cbb958075" providerId="ADAL" clId="{78CC3283-29EF-4917-9355-75A5DA6F0406}" dt="2025-01-16T12:48:44.426" v="0"/>
              <pc2:cmMkLst xmlns:pc2="http://schemas.microsoft.com/office/powerpoint/2019/9/main/command">
                <pc:docMk/>
                <pc:sldMk cId="1837383596" sldId="2444"/>
                <pc2:cmMk id="{9AA3854C-5F76-4662-865E-C57F64B3E2D3}"/>
              </pc2:cmMkLst>
            </pc226:cmChg>
          </p:ext>
        </pc:extLst>
      </pc:sldChg>
    </pc:docChg>
  </pc:docChgLst>
  <pc:docChgLst>
    <pc:chgData name="Marie-Sophie Meisinger" userId="286e1ad8-c636-4702-a91e-982a33a1b0e7" providerId="ADAL" clId="{919ED817-388C-4350-83C7-054B94C51FBA}"/>
    <pc:docChg chg="modSld">
      <pc:chgData name="Marie-Sophie Meisinger" userId="286e1ad8-c636-4702-a91e-982a33a1b0e7" providerId="ADAL" clId="{919ED817-388C-4350-83C7-054B94C51FBA}" dt="2025-05-01T06:34:54.930" v="0" actId="790"/>
      <pc:docMkLst>
        <pc:docMk/>
      </pc:docMkLst>
      <pc:sldChg chg="modSp mod">
        <pc:chgData name="Marie-Sophie Meisinger" userId="286e1ad8-c636-4702-a91e-982a33a1b0e7" providerId="ADAL" clId="{919ED817-388C-4350-83C7-054B94C51FBA}" dt="2025-05-01T06:34:54.930" v="0" actId="790"/>
        <pc:sldMkLst>
          <pc:docMk/>
          <pc:sldMk cId="1837383596" sldId="2444"/>
        </pc:sldMkLst>
        <pc:spChg chg="mod">
          <ac:chgData name="Marie-Sophie Meisinger" userId="286e1ad8-c636-4702-a91e-982a33a1b0e7" providerId="ADAL" clId="{919ED817-388C-4350-83C7-054B94C51FBA}" dt="2025-05-01T06:34:54.930" v="0" actId="790"/>
          <ac:spMkLst>
            <pc:docMk/>
            <pc:sldMk cId="1837383596" sldId="2444"/>
            <ac:spMk id="33" creationId="{9C7111E9-B722-8796-162D-363E8C515993}"/>
          </ac:spMkLst>
        </pc:spChg>
        <pc:spChg chg="mod">
          <ac:chgData name="Marie-Sophie Meisinger" userId="286e1ad8-c636-4702-a91e-982a33a1b0e7" providerId="ADAL" clId="{919ED817-388C-4350-83C7-054B94C51FBA}" dt="2025-05-01T06:34:54.930" v="0" actId="790"/>
          <ac:spMkLst>
            <pc:docMk/>
            <pc:sldMk cId="1837383596" sldId="2444"/>
            <ac:spMk id="73" creationId="{16759136-5601-4D9D-15B1-3DAAE5B96CB7}"/>
          </ac:spMkLst>
        </pc:spChg>
        <pc:spChg chg="mod">
          <ac:chgData name="Marie-Sophie Meisinger" userId="286e1ad8-c636-4702-a91e-982a33a1b0e7" providerId="ADAL" clId="{919ED817-388C-4350-83C7-054B94C51FBA}" dt="2025-05-01T06:34:54.930" v="0" actId="790"/>
          <ac:spMkLst>
            <pc:docMk/>
            <pc:sldMk cId="1837383596" sldId="2444"/>
            <ac:spMk id="74" creationId="{BEC195E4-0CB4-2443-A667-E8276EF63843}"/>
          </ac:spMkLst>
        </pc:spChg>
        <pc:spChg chg="mod">
          <ac:chgData name="Marie-Sophie Meisinger" userId="286e1ad8-c636-4702-a91e-982a33a1b0e7" providerId="ADAL" clId="{919ED817-388C-4350-83C7-054B94C51FBA}" dt="2025-05-01T06:34:54.930" v="0" actId="790"/>
          <ac:spMkLst>
            <pc:docMk/>
            <pc:sldMk cId="1837383596" sldId="2444"/>
            <ac:spMk id="75" creationId="{C054118B-A53F-29E9-CDE8-013CC4746B91}"/>
          </ac:spMkLst>
        </pc:spChg>
        <pc:spChg chg="mod">
          <ac:chgData name="Marie-Sophie Meisinger" userId="286e1ad8-c636-4702-a91e-982a33a1b0e7" providerId="ADAL" clId="{919ED817-388C-4350-83C7-054B94C51FBA}" dt="2025-05-01T06:34:54.930" v="0" actId="790"/>
          <ac:spMkLst>
            <pc:docMk/>
            <pc:sldMk cId="1837383596" sldId="2444"/>
            <ac:spMk id="76" creationId="{DEBF01B3-4821-A371-F468-AD49BEE340FC}"/>
          </ac:spMkLst>
        </pc:spChg>
        <pc:spChg chg="mod">
          <ac:chgData name="Marie-Sophie Meisinger" userId="286e1ad8-c636-4702-a91e-982a33a1b0e7" providerId="ADAL" clId="{919ED817-388C-4350-83C7-054B94C51FBA}" dt="2025-05-01T06:34:54.930" v="0" actId="790"/>
          <ac:spMkLst>
            <pc:docMk/>
            <pc:sldMk cId="1837383596" sldId="2444"/>
            <ac:spMk id="77" creationId="{2914C0C1-BC94-8B8E-3DB2-EC3EBE0C0DDD}"/>
          </ac:spMkLst>
        </pc:spChg>
        <pc:spChg chg="mod">
          <ac:chgData name="Marie-Sophie Meisinger" userId="286e1ad8-c636-4702-a91e-982a33a1b0e7" providerId="ADAL" clId="{919ED817-388C-4350-83C7-054B94C51FBA}" dt="2025-05-01T06:34:54.930" v="0" actId="790"/>
          <ac:spMkLst>
            <pc:docMk/>
            <pc:sldMk cId="1837383596" sldId="2444"/>
            <ac:spMk id="79" creationId="{4160AD30-D1A5-1570-E7F4-1506FD34FFED}"/>
          </ac:spMkLst>
        </pc:spChg>
        <pc:spChg chg="mod">
          <ac:chgData name="Marie-Sophie Meisinger" userId="286e1ad8-c636-4702-a91e-982a33a1b0e7" providerId="ADAL" clId="{919ED817-388C-4350-83C7-054B94C51FBA}" dt="2025-05-01T06:34:54.930" v="0" actId="790"/>
          <ac:spMkLst>
            <pc:docMk/>
            <pc:sldMk cId="1837383596" sldId="2444"/>
            <ac:spMk id="84" creationId="{8A36B4AB-9764-ABB9-AC10-347E16789591}"/>
          </ac:spMkLst>
        </pc:spChg>
        <pc:spChg chg="mod">
          <ac:chgData name="Marie-Sophie Meisinger" userId="286e1ad8-c636-4702-a91e-982a33a1b0e7" providerId="ADAL" clId="{919ED817-388C-4350-83C7-054B94C51FBA}" dt="2025-05-01T06:34:54.930" v="0" actId="790"/>
          <ac:spMkLst>
            <pc:docMk/>
            <pc:sldMk cId="1837383596" sldId="2444"/>
            <ac:spMk id="86" creationId="{3A534C61-F1BC-BFBD-83AF-9119D24D3F9D}"/>
          </ac:spMkLst>
        </pc:spChg>
        <pc:spChg chg="mod">
          <ac:chgData name="Marie-Sophie Meisinger" userId="286e1ad8-c636-4702-a91e-982a33a1b0e7" providerId="ADAL" clId="{919ED817-388C-4350-83C7-054B94C51FBA}" dt="2025-05-01T06:34:54.930" v="0" actId="790"/>
          <ac:spMkLst>
            <pc:docMk/>
            <pc:sldMk cId="1837383596" sldId="2444"/>
            <ac:spMk id="92" creationId="{CF408A69-1FFF-0B16-774F-63E30AC3B5FD}"/>
          </ac:spMkLst>
        </pc:spChg>
      </pc:sldChg>
    </pc:docChg>
  </pc:docChgLst>
  <pc:docChgLst>
    <pc:chgData name="Anastasia Biel" userId="S::anastasia.biel@dsm-firmenich.com::4969d011-70ee-4a2f-96d4-7d7d40a4c8e7" providerId="AD" clId="Web-{BB480342-F7E9-588F-DC9A-26E74562E6C8}"/>
    <pc:docChg chg="modSld">
      <pc:chgData name="Anastasia Biel" userId="S::anastasia.biel@dsm-firmenich.com::4969d011-70ee-4a2f-96d4-7d7d40a4c8e7" providerId="AD" clId="Web-{BB480342-F7E9-588F-DC9A-26E74562E6C8}" dt="2025-04-24T14:41:30.443" v="2"/>
      <pc:docMkLst>
        <pc:docMk/>
      </pc:docMkLst>
      <pc:sldChg chg="delSp modSp">
        <pc:chgData name="Anastasia Biel" userId="S::anastasia.biel@dsm-firmenich.com::4969d011-70ee-4a2f-96d4-7d7d40a4c8e7" providerId="AD" clId="Web-{BB480342-F7E9-588F-DC9A-26E74562E6C8}" dt="2025-04-24T14:41:30.443" v="2"/>
        <pc:sldMkLst>
          <pc:docMk/>
          <pc:sldMk cId="1837383596" sldId="2444"/>
        </pc:sldMkLst>
      </pc:sldChg>
    </pc:docChg>
  </pc:docChgLst>
  <pc:docChgLst>
    <pc:chgData name="Anastasia Biel" userId="S::anastasia.biel@dsm-firmenich.com::4969d011-70ee-4a2f-96d4-7d7d40a4c8e7" providerId="AD" clId="Web-{97D3078D-FC6A-4AEF-A232-036D09DAE345}"/>
    <pc:docChg chg="modSld">
      <pc:chgData name="Anastasia Biel" userId="S::anastasia.biel@dsm-firmenich.com::4969d011-70ee-4a2f-96d4-7d7d40a4c8e7" providerId="AD" clId="Web-{97D3078D-FC6A-4AEF-A232-036D09DAE345}" dt="2025-05-06T09:29:18.563" v="1" actId="1076"/>
      <pc:docMkLst>
        <pc:docMk/>
      </pc:docMkLst>
      <pc:sldChg chg="addSp modSp">
        <pc:chgData name="Anastasia Biel" userId="S::anastasia.biel@dsm-firmenich.com::4969d011-70ee-4a2f-96d4-7d7d40a4c8e7" providerId="AD" clId="Web-{97D3078D-FC6A-4AEF-A232-036D09DAE345}" dt="2025-05-06T09:29:18.563" v="1" actId="1076"/>
        <pc:sldMkLst>
          <pc:docMk/>
          <pc:sldMk cId="1837383596" sldId="2444"/>
        </pc:sldMkLst>
        <pc:spChg chg="add">
          <ac:chgData name="Anastasia Biel" userId="S::anastasia.biel@dsm-firmenich.com::4969d011-70ee-4a2f-96d4-7d7d40a4c8e7" providerId="AD" clId="Web-{97D3078D-FC6A-4AEF-A232-036D09DAE345}" dt="2025-05-06T09:29:06.422" v="0"/>
          <ac:spMkLst>
            <pc:docMk/>
            <pc:sldMk cId="1837383596" sldId="2444"/>
            <ac:spMk id="4" creationId="{35F623A0-21B3-A380-CD63-C5658311EAF4}"/>
          </ac:spMkLst>
        </pc:spChg>
        <pc:spChg chg="add">
          <ac:chgData name="Anastasia Biel" userId="S::anastasia.biel@dsm-firmenich.com::4969d011-70ee-4a2f-96d4-7d7d40a4c8e7" providerId="AD" clId="Web-{97D3078D-FC6A-4AEF-A232-036D09DAE345}" dt="2025-05-06T09:29:06.422" v="0"/>
          <ac:spMkLst>
            <pc:docMk/>
            <pc:sldMk cId="1837383596" sldId="2444"/>
            <ac:spMk id="5" creationId="{ABDDD71F-7782-5FF8-5434-51C21F488DA0}"/>
          </ac:spMkLst>
        </pc:spChg>
        <pc:spChg chg="add">
          <ac:chgData name="Anastasia Biel" userId="S::anastasia.biel@dsm-firmenich.com::4969d011-70ee-4a2f-96d4-7d7d40a4c8e7" providerId="AD" clId="Web-{97D3078D-FC6A-4AEF-A232-036D09DAE345}" dt="2025-05-06T09:29:06.422" v="0"/>
          <ac:spMkLst>
            <pc:docMk/>
            <pc:sldMk cId="1837383596" sldId="2444"/>
            <ac:spMk id="6" creationId="{3804C274-24E3-41FB-A58B-9E02D34DB121}"/>
          </ac:spMkLst>
        </pc:spChg>
        <pc:grpChg chg="add mod">
          <ac:chgData name="Anastasia Biel" userId="S::anastasia.biel@dsm-firmenich.com::4969d011-70ee-4a2f-96d4-7d7d40a4c8e7" providerId="AD" clId="Web-{97D3078D-FC6A-4AEF-A232-036D09DAE345}" dt="2025-05-06T09:29:18.563" v="1" actId="1076"/>
          <ac:grpSpMkLst>
            <pc:docMk/>
            <pc:sldMk cId="1837383596" sldId="2444"/>
            <ac:grpSpMk id="3" creationId="{B25D2E9B-C858-DA4C-7339-0DD81A7B3BF7}"/>
          </ac:grpSpMkLst>
        </pc:grpChg>
      </pc:sldChg>
    </pc:docChg>
  </pc:docChgLst>
  <pc:docChgLst>
    <pc:chgData name="Merita Jakaj" userId="S::merita.jakaj@dsm-firmenich.com::05d8e7e6-4bde-4180-a449-7f59447b0060" providerId="AD" clId="Web-{48D7453E-408A-1820-BA7F-3B3D2263C084}"/>
    <pc:docChg chg="modSld">
      <pc:chgData name="Merita Jakaj" userId="S::merita.jakaj@dsm-firmenich.com::05d8e7e6-4bde-4180-a449-7f59447b0060" providerId="AD" clId="Web-{48D7453E-408A-1820-BA7F-3B3D2263C084}" dt="2025-03-31T06:53:50.237" v="0" actId="20577"/>
      <pc:docMkLst>
        <pc:docMk/>
      </pc:docMkLst>
      <pc:sldChg chg="modSp">
        <pc:chgData name="Merita Jakaj" userId="S::merita.jakaj@dsm-firmenich.com::05d8e7e6-4bde-4180-a449-7f59447b0060" providerId="AD" clId="Web-{48D7453E-408A-1820-BA7F-3B3D2263C084}" dt="2025-03-31T06:53:50.237" v="0" actId="20577"/>
        <pc:sldMkLst>
          <pc:docMk/>
          <pc:sldMk cId="1837383596" sldId="2444"/>
        </pc:sldMkLst>
        <pc:spChg chg="mod">
          <ac:chgData name="Merita Jakaj" userId="S::merita.jakaj@dsm-firmenich.com::05d8e7e6-4bde-4180-a449-7f59447b0060" providerId="AD" clId="Web-{48D7453E-408A-1820-BA7F-3B3D2263C084}" dt="2025-03-31T06:53:50.237" v="0" actId="20577"/>
          <ac:spMkLst>
            <pc:docMk/>
            <pc:sldMk cId="1837383596" sldId="2444"/>
            <ac:spMk id="92" creationId="{CF408A69-1FFF-0B16-774F-63E30AC3B5FD}"/>
          </ac:spMkLst>
        </pc:spChg>
      </pc:sldChg>
    </pc:docChg>
  </pc:docChgLst>
  <pc:docChgLst>
    <pc:chgData name="Merita Jakaj" userId="05d8e7e6-4bde-4180-a449-7f59447b0060" providerId="ADAL" clId="{61FE7BF4-0C0A-4BF4-A905-8C9CBD080AD4}"/>
    <pc:docChg chg="undo custSel modSld">
      <pc:chgData name="Merita Jakaj" userId="05d8e7e6-4bde-4180-a449-7f59447b0060" providerId="ADAL" clId="{61FE7BF4-0C0A-4BF4-A905-8C9CBD080AD4}" dt="2025-03-13T09:26:04.182" v="8" actId="207"/>
      <pc:docMkLst>
        <pc:docMk/>
      </pc:docMkLst>
      <pc:sldChg chg="addSp delSp modSp mod">
        <pc:chgData name="Merita Jakaj" userId="05d8e7e6-4bde-4180-a449-7f59447b0060" providerId="ADAL" clId="{61FE7BF4-0C0A-4BF4-A905-8C9CBD080AD4}" dt="2025-03-13T09:26:04.182" v="8" actId="207"/>
        <pc:sldMkLst>
          <pc:docMk/>
          <pc:sldMk cId="1837383596" sldId="2444"/>
        </pc:sldMkLst>
        <pc:spChg chg="mod">
          <ac:chgData name="Merita Jakaj" userId="05d8e7e6-4bde-4180-a449-7f59447b0060" providerId="ADAL" clId="{61FE7BF4-0C0A-4BF4-A905-8C9CBD080AD4}" dt="2025-03-13T09:26:04.182" v="8" actId="207"/>
          <ac:spMkLst>
            <pc:docMk/>
            <pc:sldMk cId="1837383596" sldId="2444"/>
            <ac:spMk id="37" creationId="{04711D04-3036-26B1-370A-6BF96CFCCBA5}"/>
          </ac:spMkLst>
        </pc:spChg>
        <pc:spChg chg="mod">
          <ac:chgData name="Merita Jakaj" userId="05d8e7e6-4bde-4180-a449-7f59447b0060" providerId="ADAL" clId="{61FE7BF4-0C0A-4BF4-A905-8C9CBD080AD4}" dt="2025-03-13T09:25:14.494" v="3" actId="207"/>
          <ac:spMkLst>
            <pc:docMk/>
            <pc:sldMk cId="1837383596" sldId="2444"/>
            <ac:spMk id="73" creationId="{16759136-5601-4D9D-15B1-3DAAE5B96CB7}"/>
          </ac:spMkLst>
        </pc:spChg>
        <pc:spChg chg="mod">
          <ac:chgData name="Merita Jakaj" userId="05d8e7e6-4bde-4180-a449-7f59447b0060" providerId="ADAL" clId="{61FE7BF4-0C0A-4BF4-A905-8C9CBD080AD4}" dt="2025-03-13T09:25:09.779" v="2" actId="207"/>
          <ac:spMkLst>
            <pc:docMk/>
            <pc:sldMk cId="1837383596" sldId="2444"/>
            <ac:spMk id="74" creationId="{BEC195E4-0CB4-2443-A667-E8276EF63843}"/>
          </ac:spMkLst>
        </pc:spChg>
        <pc:spChg chg="mod">
          <ac:chgData name="Merita Jakaj" userId="05d8e7e6-4bde-4180-a449-7f59447b0060" providerId="ADAL" clId="{61FE7BF4-0C0A-4BF4-A905-8C9CBD080AD4}" dt="2025-03-13T09:25:18.734" v="4" actId="207"/>
          <ac:spMkLst>
            <pc:docMk/>
            <pc:sldMk cId="1837383596" sldId="2444"/>
            <ac:spMk id="75" creationId="{C054118B-A53F-29E9-CDE8-013CC4746B91}"/>
          </ac:spMkLst>
        </pc:spChg>
        <pc:spChg chg="mod">
          <ac:chgData name="Merita Jakaj" userId="05d8e7e6-4bde-4180-a449-7f59447b0060" providerId="ADAL" clId="{61FE7BF4-0C0A-4BF4-A905-8C9CBD080AD4}" dt="2025-03-13T09:25:22.927" v="5" actId="207"/>
          <ac:spMkLst>
            <pc:docMk/>
            <pc:sldMk cId="1837383596" sldId="2444"/>
            <ac:spMk id="76" creationId="{DEBF01B3-4821-A371-F468-AD49BEE340FC}"/>
          </ac:spMkLst>
        </pc:spChg>
        <pc:spChg chg="mod">
          <ac:chgData name="Merita Jakaj" userId="05d8e7e6-4bde-4180-a449-7f59447b0060" providerId="ADAL" clId="{61FE7BF4-0C0A-4BF4-A905-8C9CBD080AD4}" dt="2025-03-13T09:25:30.979" v="6" actId="207"/>
          <ac:spMkLst>
            <pc:docMk/>
            <pc:sldMk cId="1837383596" sldId="2444"/>
            <ac:spMk id="77" creationId="{2914C0C1-BC94-8B8E-3DB2-EC3EBE0C0DDD}"/>
          </ac:spMkLst>
        </pc:spChg>
        <pc:spChg chg="mod">
          <ac:chgData name="Merita Jakaj" userId="05d8e7e6-4bde-4180-a449-7f59447b0060" providerId="ADAL" clId="{61FE7BF4-0C0A-4BF4-A905-8C9CBD080AD4}" dt="2025-03-13T09:25:47.244" v="7" actId="207"/>
          <ac:spMkLst>
            <pc:docMk/>
            <pc:sldMk cId="1837383596" sldId="2444"/>
            <ac:spMk id="78" creationId="{F4F5C6BC-D962-CF76-A705-DBD41471B8B4}"/>
          </ac:spMkLst>
        </pc:spChg>
      </pc:sldChg>
    </pc:docChg>
  </pc:docChgLst>
  <pc:docChgLst>
    <pc:chgData name="Hannah Rogers" userId="S::hannah.rogers@dsm-firmenich.com::2346ecd9-d6aa-44b3-abb5-178f895e11f0" providerId="AD" clId="Web-{0F8664A6-C318-DA0A-A125-D6336D92CAE4}"/>
    <pc:docChg chg="modSld">
      <pc:chgData name="Hannah Rogers" userId="S::hannah.rogers@dsm-firmenich.com::2346ecd9-d6aa-44b3-abb5-178f895e11f0" providerId="AD" clId="Web-{0F8664A6-C318-DA0A-A125-D6336D92CAE4}" dt="2025-03-17T17:56:38.974" v="1" actId="1076"/>
      <pc:docMkLst>
        <pc:docMk/>
      </pc:docMkLst>
      <pc:sldChg chg="modSp">
        <pc:chgData name="Hannah Rogers" userId="S::hannah.rogers@dsm-firmenich.com::2346ecd9-d6aa-44b3-abb5-178f895e11f0" providerId="AD" clId="Web-{0F8664A6-C318-DA0A-A125-D6336D92CAE4}" dt="2025-03-17T17:56:38.974" v="1" actId="1076"/>
        <pc:sldMkLst>
          <pc:docMk/>
          <pc:sldMk cId="1837383596" sldId="2444"/>
        </pc:sldMkLst>
        <pc:picChg chg="mod">
          <ac:chgData name="Hannah Rogers" userId="S::hannah.rogers@dsm-firmenich.com::2346ecd9-d6aa-44b3-abb5-178f895e11f0" providerId="AD" clId="Web-{0F8664A6-C318-DA0A-A125-D6336D92CAE4}" dt="2025-03-17T17:56:38.974" v="1" actId="1076"/>
          <ac:picMkLst>
            <pc:docMk/>
            <pc:sldMk cId="1837383596" sldId="2444"/>
            <ac:picMk id="10" creationId="{CFC88540-B894-7441-65F5-BB925DA0228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1FD3C-CBAF-4FF0-9A46-05FD8252ACFE}" type="datetimeFigureOut">
              <a:rPr lang="en-GB" smtClean="0"/>
              <a:t>06/05/2025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EFF53-B5E9-4C67-9F80-34173122F7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553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5EFF53-B5E9-4C67-9F80-34173122F7D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064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(White Log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B85209-E903-CF10-AC74-59600547C7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C34BEF8A-34EE-4565-07AA-17198D7411B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0218734 w 12191999"/>
              <a:gd name="connsiteY0" fmla="*/ 6463992 h 6858000"/>
              <a:gd name="connsiteX1" fmla="*/ 10218734 w 12191999"/>
              <a:gd name="connsiteY1" fmla="*/ 6493322 h 6858000"/>
              <a:gd name="connsiteX2" fmla="*/ 10280563 w 12191999"/>
              <a:gd name="connsiteY2" fmla="*/ 6493322 h 6858000"/>
              <a:gd name="connsiteX3" fmla="*/ 10280563 w 12191999"/>
              <a:gd name="connsiteY3" fmla="*/ 6463992 h 6858000"/>
              <a:gd name="connsiteX4" fmla="*/ 9758910 w 12191999"/>
              <a:gd name="connsiteY4" fmla="*/ 6441364 h 6858000"/>
              <a:gd name="connsiteX5" fmla="*/ 9794388 w 12191999"/>
              <a:gd name="connsiteY5" fmla="*/ 6481590 h 6858000"/>
              <a:gd name="connsiteX6" fmla="*/ 9758910 w 12191999"/>
              <a:gd name="connsiteY6" fmla="*/ 6521821 h 6858000"/>
              <a:gd name="connsiteX7" fmla="*/ 9723150 w 12191999"/>
              <a:gd name="connsiteY7" fmla="*/ 6481313 h 6858000"/>
              <a:gd name="connsiteX8" fmla="*/ 9758910 w 12191999"/>
              <a:gd name="connsiteY8" fmla="*/ 6441364 h 6858000"/>
              <a:gd name="connsiteX9" fmla="*/ 10848775 w 12191999"/>
              <a:gd name="connsiteY9" fmla="*/ 6439133 h 6858000"/>
              <a:gd name="connsiteX10" fmla="*/ 10880900 w 12191999"/>
              <a:gd name="connsiteY10" fmla="*/ 6468186 h 6858000"/>
              <a:gd name="connsiteX11" fmla="*/ 10813856 w 12191999"/>
              <a:gd name="connsiteY11" fmla="*/ 6468186 h 6858000"/>
              <a:gd name="connsiteX12" fmla="*/ 10848775 w 12191999"/>
              <a:gd name="connsiteY12" fmla="*/ 6439133 h 6858000"/>
              <a:gd name="connsiteX13" fmla="*/ 11084276 w 12191999"/>
              <a:gd name="connsiteY13" fmla="*/ 6414269 h 6858000"/>
              <a:gd name="connsiteX14" fmla="*/ 11084276 w 12191999"/>
              <a:gd name="connsiteY14" fmla="*/ 6548920 h 6858000"/>
              <a:gd name="connsiteX15" fmla="*/ 11118918 w 12191999"/>
              <a:gd name="connsiteY15" fmla="*/ 6548920 h 6858000"/>
              <a:gd name="connsiteX16" fmla="*/ 11118918 w 12191999"/>
              <a:gd name="connsiteY16" fmla="*/ 6414269 h 6858000"/>
              <a:gd name="connsiteX17" fmla="*/ 10445103 w 12191999"/>
              <a:gd name="connsiteY17" fmla="*/ 6414269 h 6858000"/>
              <a:gd name="connsiteX18" fmla="*/ 10445103 w 12191999"/>
              <a:gd name="connsiteY18" fmla="*/ 6548920 h 6858000"/>
              <a:gd name="connsiteX19" fmla="*/ 10479745 w 12191999"/>
              <a:gd name="connsiteY19" fmla="*/ 6548920 h 6858000"/>
              <a:gd name="connsiteX20" fmla="*/ 10479745 w 12191999"/>
              <a:gd name="connsiteY20" fmla="*/ 6488297 h 6858000"/>
              <a:gd name="connsiteX21" fmla="*/ 10515505 w 12191999"/>
              <a:gd name="connsiteY21" fmla="*/ 6446394 h 6858000"/>
              <a:gd name="connsiteX22" fmla="*/ 10528914 w 12191999"/>
              <a:gd name="connsiteY22" fmla="*/ 6446394 h 6858000"/>
              <a:gd name="connsiteX23" fmla="*/ 10528914 w 12191999"/>
              <a:gd name="connsiteY23" fmla="*/ 6414269 h 6858000"/>
              <a:gd name="connsiteX24" fmla="*/ 10511593 w 12191999"/>
              <a:gd name="connsiteY24" fmla="*/ 6414828 h 6858000"/>
              <a:gd name="connsiteX25" fmla="*/ 10478068 w 12191999"/>
              <a:gd name="connsiteY25" fmla="*/ 6439410 h 6858000"/>
              <a:gd name="connsiteX26" fmla="*/ 10478068 w 12191999"/>
              <a:gd name="connsiteY26" fmla="*/ 6414269 h 6858000"/>
              <a:gd name="connsiteX27" fmla="*/ 10384766 w 12191999"/>
              <a:gd name="connsiteY27" fmla="*/ 6414269 h 6858000"/>
              <a:gd name="connsiteX28" fmla="*/ 10384766 w 12191999"/>
              <a:gd name="connsiteY28" fmla="*/ 6548920 h 6858000"/>
              <a:gd name="connsiteX29" fmla="*/ 10419408 w 12191999"/>
              <a:gd name="connsiteY29" fmla="*/ 6548920 h 6858000"/>
              <a:gd name="connsiteX30" fmla="*/ 10419408 w 12191999"/>
              <a:gd name="connsiteY30" fmla="*/ 6414269 h 6858000"/>
              <a:gd name="connsiteX31" fmla="*/ 11208026 w 12191999"/>
              <a:gd name="connsiteY31" fmla="*/ 6410921 h 6858000"/>
              <a:gd name="connsiteX32" fmla="*/ 11137906 w 12191999"/>
              <a:gd name="connsiteY32" fmla="*/ 6481600 h 6858000"/>
              <a:gd name="connsiteX33" fmla="*/ 11208026 w 12191999"/>
              <a:gd name="connsiteY33" fmla="*/ 6552279 h 6858000"/>
              <a:gd name="connsiteX34" fmla="*/ 11274234 w 12191999"/>
              <a:gd name="connsiteY34" fmla="*/ 6501716 h 6858000"/>
              <a:gd name="connsiteX35" fmla="*/ 11237638 w 12191999"/>
              <a:gd name="connsiteY35" fmla="*/ 6501716 h 6858000"/>
              <a:gd name="connsiteX36" fmla="*/ 11207749 w 12191999"/>
              <a:gd name="connsiteY36" fmla="*/ 6522667 h 6858000"/>
              <a:gd name="connsiteX37" fmla="*/ 11173389 w 12191999"/>
              <a:gd name="connsiteY37" fmla="*/ 6481600 h 6858000"/>
              <a:gd name="connsiteX38" fmla="*/ 11207749 w 12191999"/>
              <a:gd name="connsiteY38" fmla="*/ 6440810 h 6858000"/>
              <a:gd name="connsiteX39" fmla="*/ 11237638 w 12191999"/>
              <a:gd name="connsiteY39" fmla="*/ 6461484 h 6858000"/>
              <a:gd name="connsiteX40" fmla="*/ 11274234 w 12191999"/>
              <a:gd name="connsiteY40" fmla="*/ 6461484 h 6858000"/>
              <a:gd name="connsiteX41" fmla="*/ 11208026 w 12191999"/>
              <a:gd name="connsiteY41" fmla="*/ 6410921 h 6858000"/>
              <a:gd name="connsiteX42" fmla="*/ 11010802 w 12191999"/>
              <a:gd name="connsiteY42" fmla="*/ 6410916 h 6858000"/>
              <a:gd name="connsiteX43" fmla="*/ 10967222 w 12191999"/>
              <a:gd name="connsiteY43" fmla="*/ 6436898 h 6858000"/>
              <a:gd name="connsiteX44" fmla="*/ 10967222 w 12191999"/>
              <a:gd name="connsiteY44" fmla="*/ 6414269 h 6858000"/>
              <a:gd name="connsiteX45" fmla="*/ 10934257 w 12191999"/>
              <a:gd name="connsiteY45" fmla="*/ 6414269 h 6858000"/>
              <a:gd name="connsiteX46" fmla="*/ 10934257 w 12191999"/>
              <a:gd name="connsiteY46" fmla="*/ 6548921 h 6858000"/>
              <a:gd name="connsiteX47" fmla="*/ 10969176 w 12191999"/>
              <a:gd name="connsiteY47" fmla="*/ 6548921 h 6858000"/>
              <a:gd name="connsiteX48" fmla="*/ 10969176 w 12191999"/>
              <a:gd name="connsiteY48" fmla="*/ 6479359 h 6858000"/>
              <a:gd name="connsiteX49" fmla="*/ 10999906 w 12191999"/>
              <a:gd name="connsiteY49" fmla="*/ 6440528 h 6858000"/>
              <a:gd name="connsiteX50" fmla="*/ 11026165 w 12191999"/>
              <a:gd name="connsiteY50" fmla="*/ 6476006 h 6858000"/>
              <a:gd name="connsiteX51" fmla="*/ 11026165 w 12191999"/>
              <a:gd name="connsiteY51" fmla="*/ 6548921 h 6858000"/>
              <a:gd name="connsiteX52" fmla="*/ 11061084 w 12191999"/>
              <a:gd name="connsiteY52" fmla="*/ 6548921 h 6858000"/>
              <a:gd name="connsiteX53" fmla="*/ 11061084 w 12191999"/>
              <a:gd name="connsiteY53" fmla="*/ 6472934 h 6858000"/>
              <a:gd name="connsiteX54" fmla="*/ 11010802 w 12191999"/>
              <a:gd name="connsiteY54" fmla="*/ 6410916 h 6858000"/>
              <a:gd name="connsiteX55" fmla="*/ 10848775 w 12191999"/>
              <a:gd name="connsiteY55" fmla="*/ 6410916 h 6858000"/>
              <a:gd name="connsiteX56" fmla="*/ 10778655 w 12191999"/>
              <a:gd name="connsiteY56" fmla="*/ 6482713 h 6858000"/>
              <a:gd name="connsiteX57" fmla="*/ 10848493 w 12191999"/>
              <a:gd name="connsiteY57" fmla="*/ 6552274 h 6858000"/>
              <a:gd name="connsiteX58" fmla="*/ 10912188 w 12191999"/>
              <a:gd name="connsiteY58" fmla="*/ 6506459 h 6858000"/>
              <a:gd name="connsiteX59" fmla="*/ 10876987 w 12191999"/>
              <a:gd name="connsiteY59" fmla="*/ 6506459 h 6858000"/>
              <a:gd name="connsiteX60" fmla="*/ 10848211 w 12191999"/>
              <a:gd name="connsiteY60" fmla="*/ 6523780 h 6858000"/>
              <a:gd name="connsiteX61" fmla="*/ 10813292 w 12191999"/>
              <a:gd name="connsiteY61" fmla="*/ 6489978 h 6858000"/>
              <a:gd name="connsiteX62" fmla="*/ 10914701 w 12191999"/>
              <a:gd name="connsiteY62" fmla="*/ 6489978 h 6858000"/>
              <a:gd name="connsiteX63" fmla="*/ 10916096 w 12191999"/>
              <a:gd name="connsiteY63" fmla="*/ 6476847 h 6858000"/>
              <a:gd name="connsiteX64" fmla="*/ 10848775 w 12191999"/>
              <a:gd name="connsiteY64" fmla="*/ 6410916 h 6858000"/>
              <a:gd name="connsiteX65" fmla="*/ 10619426 w 12191999"/>
              <a:gd name="connsiteY65" fmla="*/ 6410916 h 6858000"/>
              <a:gd name="connsiteX66" fmla="*/ 10576682 w 12191999"/>
              <a:gd name="connsiteY66" fmla="*/ 6432426 h 6858000"/>
              <a:gd name="connsiteX67" fmla="*/ 10576682 w 12191999"/>
              <a:gd name="connsiteY67" fmla="*/ 6414269 h 6858000"/>
              <a:gd name="connsiteX68" fmla="*/ 10543717 w 12191999"/>
              <a:gd name="connsiteY68" fmla="*/ 6414269 h 6858000"/>
              <a:gd name="connsiteX69" fmla="*/ 10543717 w 12191999"/>
              <a:gd name="connsiteY69" fmla="*/ 6548921 h 6858000"/>
              <a:gd name="connsiteX70" fmla="*/ 10578636 w 12191999"/>
              <a:gd name="connsiteY70" fmla="*/ 6548921 h 6858000"/>
              <a:gd name="connsiteX71" fmla="*/ 10578636 w 12191999"/>
              <a:gd name="connsiteY71" fmla="*/ 6479359 h 6858000"/>
              <a:gd name="connsiteX72" fmla="*/ 10609643 w 12191999"/>
              <a:gd name="connsiteY72" fmla="*/ 6440528 h 6858000"/>
              <a:gd name="connsiteX73" fmla="*/ 10634225 w 12191999"/>
              <a:gd name="connsiteY73" fmla="*/ 6476006 h 6858000"/>
              <a:gd name="connsiteX74" fmla="*/ 10634225 w 12191999"/>
              <a:gd name="connsiteY74" fmla="*/ 6548921 h 6858000"/>
              <a:gd name="connsiteX75" fmla="*/ 10669144 w 12191999"/>
              <a:gd name="connsiteY75" fmla="*/ 6548921 h 6858000"/>
              <a:gd name="connsiteX76" fmla="*/ 10669144 w 12191999"/>
              <a:gd name="connsiteY76" fmla="*/ 6479359 h 6858000"/>
              <a:gd name="connsiteX77" fmla="*/ 10700433 w 12191999"/>
              <a:gd name="connsiteY77" fmla="*/ 6440528 h 6858000"/>
              <a:gd name="connsiteX78" fmla="*/ 10724737 w 12191999"/>
              <a:gd name="connsiteY78" fmla="*/ 6476006 h 6858000"/>
              <a:gd name="connsiteX79" fmla="*/ 10724737 w 12191999"/>
              <a:gd name="connsiteY79" fmla="*/ 6548921 h 6858000"/>
              <a:gd name="connsiteX80" fmla="*/ 10759656 w 12191999"/>
              <a:gd name="connsiteY80" fmla="*/ 6548921 h 6858000"/>
              <a:gd name="connsiteX81" fmla="*/ 10759656 w 12191999"/>
              <a:gd name="connsiteY81" fmla="*/ 6472934 h 6858000"/>
              <a:gd name="connsiteX82" fmla="*/ 10707703 w 12191999"/>
              <a:gd name="connsiteY82" fmla="*/ 6410916 h 6858000"/>
              <a:gd name="connsiteX83" fmla="*/ 10661329 w 12191999"/>
              <a:gd name="connsiteY83" fmla="*/ 6435221 h 6858000"/>
              <a:gd name="connsiteX84" fmla="*/ 10619426 w 12191999"/>
              <a:gd name="connsiteY84" fmla="*/ 6410916 h 6858000"/>
              <a:gd name="connsiteX85" fmla="*/ 10056425 w 12191999"/>
              <a:gd name="connsiteY85" fmla="*/ 6410916 h 6858000"/>
              <a:gd name="connsiteX86" fmla="*/ 10013681 w 12191999"/>
              <a:gd name="connsiteY86" fmla="*/ 6432426 h 6858000"/>
              <a:gd name="connsiteX87" fmla="*/ 10013681 w 12191999"/>
              <a:gd name="connsiteY87" fmla="*/ 6414269 h 6858000"/>
              <a:gd name="connsiteX88" fmla="*/ 9980716 w 12191999"/>
              <a:gd name="connsiteY88" fmla="*/ 6414269 h 6858000"/>
              <a:gd name="connsiteX89" fmla="*/ 9980716 w 12191999"/>
              <a:gd name="connsiteY89" fmla="*/ 6548921 h 6858000"/>
              <a:gd name="connsiteX90" fmla="*/ 10015635 w 12191999"/>
              <a:gd name="connsiteY90" fmla="*/ 6548921 h 6858000"/>
              <a:gd name="connsiteX91" fmla="*/ 10015635 w 12191999"/>
              <a:gd name="connsiteY91" fmla="*/ 6479359 h 6858000"/>
              <a:gd name="connsiteX92" fmla="*/ 10046642 w 12191999"/>
              <a:gd name="connsiteY92" fmla="*/ 6440528 h 6858000"/>
              <a:gd name="connsiteX93" fmla="*/ 10071224 w 12191999"/>
              <a:gd name="connsiteY93" fmla="*/ 6476006 h 6858000"/>
              <a:gd name="connsiteX94" fmla="*/ 10071224 w 12191999"/>
              <a:gd name="connsiteY94" fmla="*/ 6548921 h 6858000"/>
              <a:gd name="connsiteX95" fmla="*/ 10106143 w 12191999"/>
              <a:gd name="connsiteY95" fmla="*/ 6548921 h 6858000"/>
              <a:gd name="connsiteX96" fmla="*/ 10106143 w 12191999"/>
              <a:gd name="connsiteY96" fmla="*/ 6479359 h 6858000"/>
              <a:gd name="connsiteX97" fmla="*/ 10137432 w 12191999"/>
              <a:gd name="connsiteY97" fmla="*/ 6440528 h 6858000"/>
              <a:gd name="connsiteX98" fmla="*/ 10161736 w 12191999"/>
              <a:gd name="connsiteY98" fmla="*/ 6476006 h 6858000"/>
              <a:gd name="connsiteX99" fmla="*/ 10161736 w 12191999"/>
              <a:gd name="connsiteY99" fmla="*/ 6548921 h 6858000"/>
              <a:gd name="connsiteX100" fmla="*/ 10196656 w 12191999"/>
              <a:gd name="connsiteY100" fmla="*/ 6548921 h 6858000"/>
              <a:gd name="connsiteX101" fmla="*/ 10196656 w 12191999"/>
              <a:gd name="connsiteY101" fmla="*/ 6472934 h 6858000"/>
              <a:gd name="connsiteX102" fmla="*/ 10144702 w 12191999"/>
              <a:gd name="connsiteY102" fmla="*/ 6410916 h 6858000"/>
              <a:gd name="connsiteX103" fmla="*/ 10098328 w 12191999"/>
              <a:gd name="connsiteY103" fmla="*/ 6435221 h 6858000"/>
              <a:gd name="connsiteX104" fmla="*/ 10056425 w 12191999"/>
              <a:gd name="connsiteY104" fmla="*/ 6410916 h 6858000"/>
              <a:gd name="connsiteX105" fmla="*/ 9903062 w 12191999"/>
              <a:gd name="connsiteY105" fmla="*/ 6410916 h 6858000"/>
              <a:gd name="connsiteX106" fmla="*/ 9849986 w 12191999"/>
              <a:gd name="connsiteY106" fmla="*/ 6453378 h 6858000"/>
              <a:gd name="connsiteX107" fmla="*/ 9866748 w 12191999"/>
              <a:gd name="connsiteY107" fmla="*/ 6480477 h 6858000"/>
              <a:gd name="connsiteX108" fmla="*/ 9900832 w 12191999"/>
              <a:gd name="connsiteY108" fmla="*/ 6492491 h 6858000"/>
              <a:gd name="connsiteX109" fmla="*/ 9927090 w 12191999"/>
              <a:gd name="connsiteY109" fmla="*/ 6510371 h 6858000"/>
              <a:gd name="connsiteX110" fmla="*/ 9906416 w 12191999"/>
              <a:gd name="connsiteY110" fmla="*/ 6525179 h 6858000"/>
              <a:gd name="connsiteX111" fmla="*/ 9880157 w 12191999"/>
              <a:gd name="connsiteY111" fmla="*/ 6506182 h 6858000"/>
              <a:gd name="connsiteX112" fmla="*/ 9845238 w 12191999"/>
              <a:gd name="connsiteY112" fmla="*/ 6506182 h 6858000"/>
              <a:gd name="connsiteX113" fmla="*/ 9906975 w 12191999"/>
              <a:gd name="connsiteY113" fmla="*/ 6552274 h 6858000"/>
              <a:gd name="connsiteX114" fmla="*/ 9961727 w 12191999"/>
              <a:gd name="connsiteY114" fmla="*/ 6508417 h 6858000"/>
              <a:gd name="connsiteX115" fmla="*/ 9936023 w 12191999"/>
              <a:gd name="connsiteY115" fmla="*/ 6474329 h 6858000"/>
              <a:gd name="connsiteX116" fmla="*/ 9911159 w 12191999"/>
              <a:gd name="connsiteY116" fmla="*/ 6467068 h 6858000"/>
              <a:gd name="connsiteX117" fmla="*/ 9883783 w 12191999"/>
              <a:gd name="connsiteY117" fmla="*/ 6451147 h 6858000"/>
              <a:gd name="connsiteX118" fmla="*/ 9902780 w 12191999"/>
              <a:gd name="connsiteY118" fmla="*/ 6438015 h 6858000"/>
              <a:gd name="connsiteX119" fmla="*/ 9924014 w 12191999"/>
              <a:gd name="connsiteY119" fmla="*/ 6452542 h 6858000"/>
              <a:gd name="connsiteX120" fmla="*/ 9956697 w 12191999"/>
              <a:gd name="connsiteY120" fmla="*/ 6452542 h 6858000"/>
              <a:gd name="connsiteX121" fmla="*/ 9903062 w 12191999"/>
              <a:gd name="connsiteY121" fmla="*/ 6410916 h 6858000"/>
              <a:gd name="connsiteX122" fmla="*/ 11577546 w 12191999"/>
              <a:gd name="connsiteY122" fmla="*/ 6410877 h 6858000"/>
              <a:gd name="connsiteX123" fmla="*/ 11506673 w 12191999"/>
              <a:gd name="connsiteY123" fmla="*/ 6481750 h 6858000"/>
              <a:gd name="connsiteX124" fmla="*/ 11577546 w 12191999"/>
              <a:gd name="connsiteY124" fmla="*/ 6552629 h 6858000"/>
              <a:gd name="connsiteX125" fmla="*/ 11629616 w 12191999"/>
              <a:gd name="connsiteY125" fmla="*/ 6529719 h 6858000"/>
              <a:gd name="connsiteX126" fmla="*/ 11681687 w 12191999"/>
              <a:gd name="connsiteY126" fmla="*/ 6552629 h 6858000"/>
              <a:gd name="connsiteX127" fmla="*/ 11751753 w 12191999"/>
              <a:gd name="connsiteY127" fmla="*/ 6491913 h 6858000"/>
              <a:gd name="connsiteX128" fmla="*/ 11821820 w 12191999"/>
              <a:gd name="connsiteY128" fmla="*/ 6552629 h 6858000"/>
              <a:gd name="connsiteX129" fmla="*/ 11892693 w 12191999"/>
              <a:gd name="connsiteY129" fmla="*/ 6481755 h 6858000"/>
              <a:gd name="connsiteX130" fmla="*/ 11821820 w 12191999"/>
              <a:gd name="connsiteY130" fmla="*/ 6410877 h 6858000"/>
              <a:gd name="connsiteX131" fmla="*/ 11751753 w 12191999"/>
              <a:gd name="connsiteY131" fmla="*/ 6471593 h 6858000"/>
              <a:gd name="connsiteX132" fmla="*/ 11681687 w 12191999"/>
              <a:gd name="connsiteY132" fmla="*/ 6410877 h 6858000"/>
              <a:gd name="connsiteX133" fmla="*/ 11629616 w 12191999"/>
              <a:gd name="connsiteY133" fmla="*/ 6433787 h 6858000"/>
              <a:gd name="connsiteX134" fmla="*/ 11577546 w 12191999"/>
              <a:gd name="connsiteY134" fmla="*/ 6410877 h 6858000"/>
              <a:gd name="connsiteX135" fmla="*/ 11292677 w 12191999"/>
              <a:gd name="connsiteY135" fmla="*/ 6353369 h 6858000"/>
              <a:gd name="connsiteX136" fmla="*/ 11292677 w 12191999"/>
              <a:gd name="connsiteY136" fmla="*/ 6548921 h 6858000"/>
              <a:gd name="connsiteX137" fmla="*/ 11327596 w 12191999"/>
              <a:gd name="connsiteY137" fmla="*/ 6548921 h 6858000"/>
              <a:gd name="connsiteX138" fmla="*/ 11327596 w 12191999"/>
              <a:gd name="connsiteY138" fmla="*/ 6479360 h 6858000"/>
              <a:gd name="connsiteX139" fmla="*/ 11358603 w 12191999"/>
              <a:gd name="connsiteY139" fmla="*/ 6440528 h 6858000"/>
              <a:gd name="connsiteX140" fmla="*/ 11384585 w 12191999"/>
              <a:gd name="connsiteY140" fmla="*/ 6476006 h 6858000"/>
              <a:gd name="connsiteX141" fmla="*/ 11384585 w 12191999"/>
              <a:gd name="connsiteY141" fmla="*/ 6548921 h 6858000"/>
              <a:gd name="connsiteX142" fmla="*/ 11419227 w 12191999"/>
              <a:gd name="connsiteY142" fmla="*/ 6548921 h 6858000"/>
              <a:gd name="connsiteX143" fmla="*/ 11419227 w 12191999"/>
              <a:gd name="connsiteY143" fmla="*/ 6472935 h 6858000"/>
              <a:gd name="connsiteX144" fmla="*/ 11369499 w 12191999"/>
              <a:gd name="connsiteY144" fmla="*/ 6410916 h 6858000"/>
              <a:gd name="connsiteX145" fmla="*/ 11327596 w 12191999"/>
              <a:gd name="connsiteY145" fmla="*/ 6434939 h 6858000"/>
              <a:gd name="connsiteX146" fmla="*/ 11327596 w 12191999"/>
              <a:gd name="connsiteY146" fmla="*/ 6353369 h 6858000"/>
              <a:gd name="connsiteX147" fmla="*/ 11101596 w 12191999"/>
              <a:gd name="connsiteY147" fmla="*/ 6353369 h 6858000"/>
              <a:gd name="connsiteX148" fmla="*/ 11080086 w 12191999"/>
              <a:gd name="connsiteY148" fmla="*/ 6373203 h 6858000"/>
              <a:gd name="connsiteX149" fmla="*/ 11101596 w 12191999"/>
              <a:gd name="connsiteY149" fmla="*/ 6393318 h 6858000"/>
              <a:gd name="connsiteX150" fmla="*/ 11123389 w 12191999"/>
              <a:gd name="connsiteY150" fmla="*/ 6373203 h 6858000"/>
              <a:gd name="connsiteX151" fmla="*/ 11101596 w 12191999"/>
              <a:gd name="connsiteY151" fmla="*/ 6353369 h 6858000"/>
              <a:gd name="connsiteX152" fmla="*/ 10401805 w 12191999"/>
              <a:gd name="connsiteY152" fmla="*/ 6353369 h 6858000"/>
              <a:gd name="connsiteX153" fmla="*/ 10380295 w 12191999"/>
              <a:gd name="connsiteY153" fmla="*/ 6373203 h 6858000"/>
              <a:gd name="connsiteX154" fmla="*/ 10401805 w 12191999"/>
              <a:gd name="connsiteY154" fmla="*/ 6393318 h 6858000"/>
              <a:gd name="connsiteX155" fmla="*/ 10423598 w 12191999"/>
              <a:gd name="connsiteY155" fmla="*/ 6373203 h 6858000"/>
              <a:gd name="connsiteX156" fmla="*/ 10401805 w 12191999"/>
              <a:gd name="connsiteY156" fmla="*/ 6353369 h 6858000"/>
              <a:gd name="connsiteX157" fmla="*/ 10349007 w 12191999"/>
              <a:gd name="connsiteY157" fmla="*/ 6353369 h 6858000"/>
              <a:gd name="connsiteX158" fmla="*/ 10303191 w 12191999"/>
              <a:gd name="connsiteY158" fmla="*/ 6398625 h 6858000"/>
              <a:gd name="connsiteX159" fmla="*/ 10303191 w 12191999"/>
              <a:gd name="connsiteY159" fmla="*/ 6414270 h 6858000"/>
              <a:gd name="connsiteX160" fmla="*/ 10281958 w 12191999"/>
              <a:gd name="connsiteY160" fmla="*/ 6414270 h 6858000"/>
              <a:gd name="connsiteX161" fmla="*/ 10281958 w 12191999"/>
              <a:gd name="connsiteY161" fmla="*/ 6443041 h 6858000"/>
              <a:gd name="connsiteX162" fmla="*/ 10303191 w 12191999"/>
              <a:gd name="connsiteY162" fmla="*/ 6443041 h 6858000"/>
              <a:gd name="connsiteX163" fmla="*/ 10303191 w 12191999"/>
              <a:gd name="connsiteY163" fmla="*/ 6548916 h 6858000"/>
              <a:gd name="connsiteX164" fmla="*/ 10338110 w 12191999"/>
              <a:gd name="connsiteY164" fmla="*/ 6548916 h 6858000"/>
              <a:gd name="connsiteX165" fmla="*/ 10338110 w 12191999"/>
              <a:gd name="connsiteY165" fmla="*/ 6443041 h 6858000"/>
              <a:gd name="connsiteX166" fmla="*/ 10366605 w 12191999"/>
              <a:gd name="connsiteY166" fmla="*/ 6443041 h 6858000"/>
              <a:gd name="connsiteX167" fmla="*/ 10366605 w 12191999"/>
              <a:gd name="connsiteY167" fmla="*/ 6414270 h 6858000"/>
              <a:gd name="connsiteX168" fmla="*/ 10338110 w 12191999"/>
              <a:gd name="connsiteY168" fmla="*/ 6414270 h 6858000"/>
              <a:gd name="connsiteX169" fmla="*/ 10338110 w 12191999"/>
              <a:gd name="connsiteY169" fmla="*/ 6398625 h 6858000"/>
              <a:gd name="connsiteX170" fmla="*/ 10354591 w 12191999"/>
              <a:gd name="connsiteY170" fmla="*/ 6382704 h 6858000"/>
              <a:gd name="connsiteX171" fmla="*/ 10366605 w 12191999"/>
              <a:gd name="connsiteY171" fmla="*/ 6382704 h 6858000"/>
              <a:gd name="connsiteX172" fmla="*/ 10366605 w 12191999"/>
              <a:gd name="connsiteY172" fmla="*/ 6353369 h 6858000"/>
              <a:gd name="connsiteX173" fmla="*/ 9793829 w 12191999"/>
              <a:gd name="connsiteY173" fmla="*/ 6353369 h 6858000"/>
              <a:gd name="connsiteX174" fmla="*/ 9793829 w 12191999"/>
              <a:gd name="connsiteY174" fmla="*/ 6432709 h 6858000"/>
              <a:gd name="connsiteX175" fmla="*/ 9751367 w 12191999"/>
              <a:gd name="connsiteY175" fmla="*/ 6410916 h 6858000"/>
              <a:gd name="connsiteX176" fmla="*/ 9687954 w 12191999"/>
              <a:gd name="connsiteY176" fmla="*/ 6481313 h 6858000"/>
              <a:gd name="connsiteX177" fmla="*/ 9751367 w 12191999"/>
              <a:gd name="connsiteY177" fmla="*/ 6552269 h 6858000"/>
              <a:gd name="connsiteX178" fmla="*/ 9793829 w 12191999"/>
              <a:gd name="connsiteY178" fmla="*/ 6529641 h 6858000"/>
              <a:gd name="connsiteX179" fmla="*/ 9793552 w 12191999"/>
              <a:gd name="connsiteY179" fmla="*/ 6548916 h 6858000"/>
              <a:gd name="connsiteX180" fmla="*/ 9828753 w 12191999"/>
              <a:gd name="connsiteY180" fmla="*/ 6548916 h 6858000"/>
              <a:gd name="connsiteX181" fmla="*/ 9828753 w 12191999"/>
              <a:gd name="connsiteY181" fmla="*/ 6353369 h 6858000"/>
              <a:gd name="connsiteX182" fmla="*/ 0 w 12191999"/>
              <a:gd name="connsiteY182" fmla="*/ 0 h 6858000"/>
              <a:gd name="connsiteX183" fmla="*/ 3827459 w 12191999"/>
              <a:gd name="connsiteY183" fmla="*/ 0 h 6858000"/>
              <a:gd name="connsiteX184" fmla="*/ 5715001 w 12191999"/>
              <a:gd name="connsiteY184" fmla="*/ 0 h 6858000"/>
              <a:gd name="connsiteX185" fmla="*/ 8493070 w 12191999"/>
              <a:gd name="connsiteY185" fmla="*/ 0 h 6858000"/>
              <a:gd name="connsiteX186" fmla="*/ 8493070 w 12191999"/>
              <a:gd name="connsiteY186" fmla="*/ 1 h 6858000"/>
              <a:gd name="connsiteX187" fmla="*/ 12191999 w 12191999"/>
              <a:gd name="connsiteY187" fmla="*/ 1 h 6858000"/>
              <a:gd name="connsiteX188" fmla="*/ 12191999 w 12191999"/>
              <a:gd name="connsiteY188" fmla="*/ 6857999 h 6858000"/>
              <a:gd name="connsiteX189" fmla="*/ 8493070 w 12191999"/>
              <a:gd name="connsiteY189" fmla="*/ 6857999 h 6858000"/>
              <a:gd name="connsiteX190" fmla="*/ 8493070 w 12191999"/>
              <a:gd name="connsiteY190" fmla="*/ 6858000 h 6858000"/>
              <a:gd name="connsiteX191" fmla="*/ 8077200 w 12191999"/>
              <a:gd name="connsiteY191" fmla="*/ 6858000 h 6858000"/>
              <a:gd name="connsiteX192" fmla="*/ 6095999 w 12191999"/>
              <a:gd name="connsiteY192" fmla="*/ 6858000 h 6858000"/>
              <a:gd name="connsiteX193" fmla="*/ 3827459 w 12191999"/>
              <a:gd name="connsiteY193" fmla="*/ 6858000 h 6858000"/>
              <a:gd name="connsiteX194" fmla="*/ 3827459 w 12191999"/>
              <a:gd name="connsiteY194" fmla="*/ 6857998 h 6858000"/>
              <a:gd name="connsiteX195" fmla="*/ 0 w 12191999"/>
              <a:gd name="connsiteY195" fmla="*/ 68579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</a:cxnLst>
            <a:rect l="l" t="t" r="r" b="b"/>
            <a:pathLst>
              <a:path w="12191999" h="6858000">
                <a:moveTo>
                  <a:pt x="10218734" y="6463992"/>
                </a:moveTo>
                <a:lnTo>
                  <a:pt x="10218734" y="6493322"/>
                </a:lnTo>
                <a:lnTo>
                  <a:pt x="10280563" y="6493322"/>
                </a:lnTo>
                <a:lnTo>
                  <a:pt x="10280563" y="6463992"/>
                </a:lnTo>
                <a:close/>
                <a:moveTo>
                  <a:pt x="9758910" y="6441364"/>
                </a:moveTo>
                <a:cubicBezTo>
                  <a:pt x="9781815" y="6441364"/>
                  <a:pt x="9794388" y="6458403"/>
                  <a:pt x="9794388" y="6481590"/>
                </a:cubicBezTo>
                <a:cubicBezTo>
                  <a:pt x="9794388" y="6503942"/>
                  <a:pt x="9782656" y="6521821"/>
                  <a:pt x="9758910" y="6521821"/>
                </a:cubicBezTo>
                <a:cubicBezTo>
                  <a:pt x="9736282" y="6521821"/>
                  <a:pt x="9723150" y="6504500"/>
                  <a:pt x="9723150" y="6481313"/>
                </a:cubicBezTo>
                <a:cubicBezTo>
                  <a:pt x="9723150" y="6458685"/>
                  <a:pt x="9736282" y="6441364"/>
                  <a:pt x="9758910" y="6441364"/>
                </a:cubicBezTo>
                <a:close/>
                <a:moveTo>
                  <a:pt x="10848775" y="6439133"/>
                </a:moveTo>
                <a:cubicBezTo>
                  <a:pt x="10864137" y="6439133"/>
                  <a:pt x="10879505" y="6448630"/>
                  <a:pt x="10880900" y="6468186"/>
                </a:cubicBezTo>
                <a:lnTo>
                  <a:pt x="10813856" y="6468186"/>
                </a:lnTo>
                <a:cubicBezTo>
                  <a:pt x="10817209" y="6447794"/>
                  <a:pt x="10833413" y="6439133"/>
                  <a:pt x="10848775" y="6439133"/>
                </a:cubicBezTo>
                <a:close/>
                <a:moveTo>
                  <a:pt x="11084276" y="6414269"/>
                </a:moveTo>
                <a:lnTo>
                  <a:pt x="11084276" y="6548920"/>
                </a:lnTo>
                <a:lnTo>
                  <a:pt x="11118918" y="6548920"/>
                </a:lnTo>
                <a:lnTo>
                  <a:pt x="11118918" y="6414269"/>
                </a:lnTo>
                <a:close/>
                <a:moveTo>
                  <a:pt x="10445103" y="6414269"/>
                </a:moveTo>
                <a:lnTo>
                  <a:pt x="10445103" y="6548920"/>
                </a:lnTo>
                <a:lnTo>
                  <a:pt x="10479745" y="6548920"/>
                </a:lnTo>
                <a:lnTo>
                  <a:pt x="10479745" y="6488297"/>
                </a:lnTo>
                <a:cubicBezTo>
                  <a:pt x="10479745" y="6462597"/>
                  <a:pt x="10493436" y="6446394"/>
                  <a:pt x="10515505" y="6446394"/>
                </a:cubicBezTo>
                <a:lnTo>
                  <a:pt x="10528914" y="6446394"/>
                </a:lnTo>
                <a:lnTo>
                  <a:pt x="10528914" y="6414269"/>
                </a:lnTo>
                <a:cubicBezTo>
                  <a:pt x="10523325" y="6414269"/>
                  <a:pt x="10515505" y="6414546"/>
                  <a:pt x="10511593" y="6414828"/>
                </a:cubicBezTo>
                <a:cubicBezTo>
                  <a:pt x="10497902" y="6415946"/>
                  <a:pt x="10486729" y="6424047"/>
                  <a:pt x="10478068" y="6439410"/>
                </a:cubicBezTo>
                <a:lnTo>
                  <a:pt x="10478068" y="6414269"/>
                </a:lnTo>
                <a:close/>
                <a:moveTo>
                  <a:pt x="10384766" y="6414269"/>
                </a:moveTo>
                <a:lnTo>
                  <a:pt x="10384766" y="6548920"/>
                </a:lnTo>
                <a:lnTo>
                  <a:pt x="10419408" y="6548920"/>
                </a:lnTo>
                <a:lnTo>
                  <a:pt x="10419408" y="6414269"/>
                </a:lnTo>
                <a:close/>
                <a:moveTo>
                  <a:pt x="11208026" y="6410921"/>
                </a:moveTo>
                <a:cubicBezTo>
                  <a:pt x="11165564" y="6410921"/>
                  <a:pt x="11137906" y="6442769"/>
                  <a:pt x="11137906" y="6481600"/>
                </a:cubicBezTo>
                <a:cubicBezTo>
                  <a:pt x="11137906" y="6520708"/>
                  <a:pt x="11165282" y="6552279"/>
                  <a:pt x="11208026" y="6552279"/>
                </a:cubicBezTo>
                <a:cubicBezTo>
                  <a:pt x="11245458" y="6552279"/>
                  <a:pt x="11268086" y="6530210"/>
                  <a:pt x="11274234" y="6501716"/>
                </a:cubicBezTo>
                <a:lnTo>
                  <a:pt x="11237638" y="6501716"/>
                </a:lnTo>
                <a:cubicBezTo>
                  <a:pt x="11233167" y="6516242"/>
                  <a:pt x="11221994" y="6522667"/>
                  <a:pt x="11207749" y="6522667"/>
                </a:cubicBezTo>
                <a:cubicBezTo>
                  <a:pt x="11187634" y="6522667"/>
                  <a:pt x="11173389" y="6505628"/>
                  <a:pt x="11173389" y="6481600"/>
                </a:cubicBezTo>
                <a:cubicBezTo>
                  <a:pt x="11173389" y="6458408"/>
                  <a:pt x="11186521" y="6440810"/>
                  <a:pt x="11207749" y="6440810"/>
                </a:cubicBezTo>
                <a:cubicBezTo>
                  <a:pt x="11222276" y="6440810"/>
                  <a:pt x="11233449" y="6447794"/>
                  <a:pt x="11237638" y="6461484"/>
                </a:cubicBezTo>
                <a:lnTo>
                  <a:pt x="11274234" y="6461484"/>
                </a:lnTo>
                <a:cubicBezTo>
                  <a:pt x="11266973" y="6427124"/>
                  <a:pt x="11239592" y="6410921"/>
                  <a:pt x="11208026" y="6410921"/>
                </a:cubicBezTo>
                <a:close/>
                <a:moveTo>
                  <a:pt x="11010802" y="6410916"/>
                </a:moveTo>
                <a:cubicBezTo>
                  <a:pt x="10992086" y="6410916"/>
                  <a:pt x="10975324" y="6420971"/>
                  <a:pt x="10967222" y="6436898"/>
                </a:cubicBezTo>
                <a:lnTo>
                  <a:pt x="10967222" y="6414269"/>
                </a:lnTo>
                <a:lnTo>
                  <a:pt x="10934257" y="6414269"/>
                </a:lnTo>
                <a:lnTo>
                  <a:pt x="10934257" y="6548921"/>
                </a:lnTo>
                <a:lnTo>
                  <a:pt x="10969176" y="6548921"/>
                </a:lnTo>
                <a:lnTo>
                  <a:pt x="10969176" y="6479359"/>
                </a:lnTo>
                <a:cubicBezTo>
                  <a:pt x="10969176" y="6455613"/>
                  <a:pt x="10980908" y="6440528"/>
                  <a:pt x="10999906" y="6440528"/>
                </a:cubicBezTo>
                <a:cubicBezTo>
                  <a:pt x="11016109" y="6440528"/>
                  <a:pt x="11026165" y="6454219"/>
                  <a:pt x="11026165" y="6476006"/>
                </a:cubicBezTo>
                <a:lnTo>
                  <a:pt x="11026165" y="6548921"/>
                </a:lnTo>
                <a:lnTo>
                  <a:pt x="11061084" y="6548921"/>
                </a:lnTo>
                <a:lnTo>
                  <a:pt x="11061084" y="6472934"/>
                </a:lnTo>
                <a:cubicBezTo>
                  <a:pt x="11061088" y="6440528"/>
                  <a:pt x="11050192" y="6410916"/>
                  <a:pt x="11010802" y="6410916"/>
                </a:cubicBezTo>
                <a:close/>
                <a:moveTo>
                  <a:pt x="10848775" y="6410916"/>
                </a:moveTo>
                <a:cubicBezTo>
                  <a:pt x="10803801" y="6410916"/>
                  <a:pt x="10778655" y="6443600"/>
                  <a:pt x="10778655" y="6482713"/>
                </a:cubicBezTo>
                <a:cubicBezTo>
                  <a:pt x="10778655" y="6522939"/>
                  <a:pt x="10806031" y="6552274"/>
                  <a:pt x="10848493" y="6552274"/>
                </a:cubicBezTo>
                <a:cubicBezTo>
                  <a:pt x="10874475" y="6552274"/>
                  <a:pt x="10901569" y="6539424"/>
                  <a:pt x="10912188" y="6506459"/>
                </a:cubicBezTo>
                <a:lnTo>
                  <a:pt x="10876987" y="6506459"/>
                </a:lnTo>
                <a:cubicBezTo>
                  <a:pt x="10871680" y="6517355"/>
                  <a:pt x="10861066" y="6523780"/>
                  <a:pt x="10848211" y="6523780"/>
                </a:cubicBezTo>
                <a:cubicBezTo>
                  <a:pt x="10831172" y="6523780"/>
                  <a:pt x="10814410" y="6512884"/>
                  <a:pt x="10813292" y="6489978"/>
                </a:cubicBezTo>
                <a:lnTo>
                  <a:pt x="10914701" y="6489978"/>
                </a:lnTo>
                <a:cubicBezTo>
                  <a:pt x="10915537" y="6486625"/>
                  <a:pt x="10916096" y="6479641"/>
                  <a:pt x="10916096" y="6476847"/>
                </a:cubicBezTo>
                <a:cubicBezTo>
                  <a:pt x="10916101" y="6438851"/>
                  <a:pt x="10887330" y="6410916"/>
                  <a:pt x="10848775" y="6410916"/>
                </a:cubicBezTo>
                <a:close/>
                <a:moveTo>
                  <a:pt x="10619426" y="6410916"/>
                </a:moveTo>
                <a:cubicBezTo>
                  <a:pt x="10602387" y="6410916"/>
                  <a:pt x="10585902" y="6419295"/>
                  <a:pt x="10576682" y="6432426"/>
                </a:cubicBezTo>
                <a:lnTo>
                  <a:pt x="10576682" y="6414269"/>
                </a:lnTo>
                <a:lnTo>
                  <a:pt x="10543717" y="6414269"/>
                </a:lnTo>
                <a:lnTo>
                  <a:pt x="10543717" y="6548921"/>
                </a:lnTo>
                <a:lnTo>
                  <a:pt x="10578636" y="6548921"/>
                </a:lnTo>
                <a:lnTo>
                  <a:pt x="10578636" y="6479359"/>
                </a:lnTo>
                <a:cubicBezTo>
                  <a:pt x="10578636" y="6455613"/>
                  <a:pt x="10590650" y="6440528"/>
                  <a:pt x="10609643" y="6440528"/>
                </a:cubicBezTo>
                <a:cubicBezTo>
                  <a:pt x="10624728" y="6440528"/>
                  <a:pt x="10634225" y="6454219"/>
                  <a:pt x="10634225" y="6476006"/>
                </a:cubicBezTo>
                <a:lnTo>
                  <a:pt x="10634225" y="6548921"/>
                </a:lnTo>
                <a:lnTo>
                  <a:pt x="10669144" y="6548921"/>
                </a:lnTo>
                <a:lnTo>
                  <a:pt x="10669144" y="6479359"/>
                </a:lnTo>
                <a:cubicBezTo>
                  <a:pt x="10669144" y="6455613"/>
                  <a:pt x="10681158" y="6440528"/>
                  <a:pt x="10700433" y="6440528"/>
                </a:cubicBezTo>
                <a:cubicBezTo>
                  <a:pt x="10715236" y="6440528"/>
                  <a:pt x="10724737" y="6454219"/>
                  <a:pt x="10724737" y="6476006"/>
                </a:cubicBezTo>
                <a:lnTo>
                  <a:pt x="10724737" y="6548921"/>
                </a:lnTo>
                <a:lnTo>
                  <a:pt x="10759656" y="6548921"/>
                </a:lnTo>
                <a:lnTo>
                  <a:pt x="10759656" y="6472934"/>
                </a:lnTo>
                <a:cubicBezTo>
                  <a:pt x="10759661" y="6434939"/>
                  <a:pt x="10739546" y="6410916"/>
                  <a:pt x="10707703" y="6410916"/>
                </a:cubicBezTo>
                <a:cubicBezTo>
                  <a:pt x="10688428" y="6410916"/>
                  <a:pt x="10670548" y="6420412"/>
                  <a:pt x="10661329" y="6435221"/>
                </a:cubicBezTo>
                <a:cubicBezTo>
                  <a:pt x="10652950" y="6420417"/>
                  <a:pt x="10636747" y="6410916"/>
                  <a:pt x="10619426" y="6410916"/>
                </a:cubicBezTo>
                <a:close/>
                <a:moveTo>
                  <a:pt x="10056425" y="6410916"/>
                </a:moveTo>
                <a:cubicBezTo>
                  <a:pt x="10039386" y="6410916"/>
                  <a:pt x="10022901" y="6419295"/>
                  <a:pt x="10013681" y="6432426"/>
                </a:cubicBezTo>
                <a:lnTo>
                  <a:pt x="10013681" y="6414269"/>
                </a:lnTo>
                <a:lnTo>
                  <a:pt x="9980716" y="6414269"/>
                </a:lnTo>
                <a:lnTo>
                  <a:pt x="9980716" y="6548921"/>
                </a:lnTo>
                <a:lnTo>
                  <a:pt x="10015635" y="6548921"/>
                </a:lnTo>
                <a:lnTo>
                  <a:pt x="10015635" y="6479359"/>
                </a:lnTo>
                <a:cubicBezTo>
                  <a:pt x="10015635" y="6455613"/>
                  <a:pt x="10027649" y="6440528"/>
                  <a:pt x="10046642" y="6440528"/>
                </a:cubicBezTo>
                <a:cubicBezTo>
                  <a:pt x="10061727" y="6440528"/>
                  <a:pt x="10071224" y="6454219"/>
                  <a:pt x="10071224" y="6476006"/>
                </a:cubicBezTo>
                <a:lnTo>
                  <a:pt x="10071224" y="6548921"/>
                </a:lnTo>
                <a:lnTo>
                  <a:pt x="10106143" y="6548921"/>
                </a:lnTo>
                <a:lnTo>
                  <a:pt x="10106143" y="6479359"/>
                </a:lnTo>
                <a:cubicBezTo>
                  <a:pt x="10106143" y="6455613"/>
                  <a:pt x="10118157" y="6440528"/>
                  <a:pt x="10137432" y="6440528"/>
                </a:cubicBezTo>
                <a:cubicBezTo>
                  <a:pt x="10152240" y="6440528"/>
                  <a:pt x="10161736" y="6454219"/>
                  <a:pt x="10161736" y="6476006"/>
                </a:cubicBezTo>
                <a:lnTo>
                  <a:pt x="10161736" y="6548921"/>
                </a:lnTo>
                <a:lnTo>
                  <a:pt x="10196656" y="6548921"/>
                </a:lnTo>
                <a:lnTo>
                  <a:pt x="10196656" y="6472934"/>
                </a:lnTo>
                <a:cubicBezTo>
                  <a:pt x="10196665" y="6434939"/>
                  <a:pt x="10176550" y="6410916"/>
                  <a:pt x="10144702" y="6410916"/>
                </a:cubicBezTo>
                <a:cubicBezTo>
                  <a:pt x="10125427" y="6410916"/>
                  <a:pt x="10107547" y="6420412"/>
                  <a:pt x="10098328" y="6435221"/>
                </a:cubicBezTo>
                <a:cubicBezTo>
                  <a:pt x="10089949" y="6420417"/>
                  <a:pt x="10073746" y="6410916"/>
                  <a:pt x="10056425" y="6410916"/>
                </a:cubicBezTo>
                <a:close/>
                <a:moveTo>
                  <a:pt x="9903062" y="6410916"/>
                </a:moveTo>
                <a:cubicBezTo>
                  <a:pt x="9870379" y="6410916"/>
                  <a:pt x="9849986" y="6427396"/>
                  <a:pt x="9849986" y="6453378"/>
                </a:cubicBezTo>
                <a:cubicBezTo>
                  <a:pt x="9849986" y="6465951"/>
                  <a:pt x="9856693" y="6474888"/>
                  <a:pt x="9866748" y="6480477"/>
                </a:cubicBezTo>
                <a:cubicBezTo>
                  <a:pt x="9878203" y="6486902"/>
                  <a:pt x="9891330" y="6490255"/>
                  <a:pt x="9900832" y="6492491"/>
                </a:cubicBezTo>
                <a:cubicBezTo>
                  <a:pt x="9924855" y="6498080"/>
                  <a:pt x="9927090" y="6503387"/>
                  <a:pt x="9927090" y="6510371"/>
                </a:cubicBezTo>
                <a:cubicBezTo>
                  <a:pt x="9927090" y="6519590"/>
                  <a:pt x="9918989" y="6525179"/>
                  <a:pt x="9906416" y="6525179"/>
                </a:cubicBezTo>
                <a:cubicBezTo>
                  <a:pt x="9892448" y="6525179"/>
                  <a:pt x="9882393" y="6517914"/>
                  <a:pt x="9880157" y="6506182"/>
                </a:cubicBezTo>
                <a:lnTo>
                  <a:pt x="9845238" y="6506182"/>
                </a:lnTo>
                <a:cubicBezTo>
                  <a:pt x="9848591" y="6534399"/>
                  <a:pt x="9872337" y="6552274"/>
                  <a:pt x="9906975" y="6552274"/>
                </a:cubicBezTo>
                <a:cubicBezTo>
                  <a:pt x="9940499" y="6552274"/>
                  <a:pt x="9961727" y="6535235"/>
                  <a:pt x="9961727" y="6508417"/>
                </a:cubicBezTo>
                <a:cubicBezTo>
                  <a:pt x="9961722" y="6490814"/>
                  <a:pt x="9952226" y="6479636"/>
                  <a:pt x="9936023" y="6474329"/>
                </a:cubicBezTo>
                <a:cubicBezTo>
                  <a:pt x="9927921" y="6471535"/>
                  <a:pt x="9920660" y="6469299"/>
                  <a:pt x="9911159" y="6467068"/>
                </a:cubicBezTo>
                <a:cubicBezTo>
                  <a:pt x="9901663" y="6464833"/>
                  <a:pt x="9883783" y="6462879"/>
                  <a:pt x="9883783" y="6451147"/>
                </a:cubicBezTo>
                <a:cubicBezTo>
                  <a:pt x="9883783" y="6443045"/>
                  <a:pt x="9891044" y="6438015"/>
                  <a:pt x="9902780" y="6438015"/>
                </a:cubicBezTo>
                <a:cubicBezTo>
                  <a:pt x="9914235" y="6438015"/>
                  <a:pt x="9922337" y="6443604"/>
                  <a:pt x="9924014" y="6452542"/>
                </a:cubicBezTo>
                <a:lnTo>
                  <a:pt x="9956697" y="6452542"/>
                </a:lnTo>
                <a:cubicBezTo>
                  <a:pt x="9953344" y="6426842"/>
                  <a:pt x="9932674" y="6410916"/>
                  <a:pt x="9903062" y="6410916"/>
                </a:cubicBezTo>
                <a:close/>
                <a:moveTo>
                  <a:pt x="11577546" y="6410877"/>
                </a:moveTo>
                <a:cubicBezTo>
                  <a:pt x="11538404" y="6410877"/>
                  <a:pt x="11506673" y="6442608"/>
                  <a:pt x="11506673" y="6481750"/>
                </a:cubicBezTo>
                <a:cubicBezTo>
                  <a:pt x="11506673" y="6520893"/>
                  <a:pt x="11538399" y="6552629"/>
                  <a:pt x="11577546" y="6552629"/>
                </a:cubicBezTo>
                <a:cubicBezTo>
                  <a:pt x="11598163" y="6552629"/>
                  <a:pt x="11616669" y="6543769"/>
                  <a:pt x="11629616" y="6529719"/>
                </a:cubicBezTo>
                <a:cubicBezTo>
                  <a:pt x="11642568" y="6543774"/>
                  <a:pt x="11661070" y="6552629"/>
                  <a:pt x="11681687" y="6552629"/>
                </a:cubicBezTo>
                <a:cubicBezTo>
                  <a:pt x="11717369" y="6552629"/>
                  <a:pt x="11746811" y="6526229"/>
                  <a:pt x="11751753" y="6491913"/>
                </a:cubicBezTo>
                <a:cubicBezTo>
                  <a:pt x="11756691" y="6526229"/>
                  <a:pt x="11786133" y="6552629"/>
                  <a:pt x="11821820" y="6552629"/>
                </a:cubicBezTo>
                <a:cubicBezTo>
                  <a:pt x="11860962" y="6552629"/>
                  <a:pt x="11892693" y="6520898"/>
                  <a:pt x="11892693" y="6481755"/>
                </a:cubicBezTo>
                <a:cubicBezTo>
                  <a:pt x="11892693" y="6442613"/>
                  <a:pt x="11860962" y="6410877"/>
                  <a:pt x="11821820" y="6410877"/>
                </a:cubicBezTo>
                <a:cubicBezTo>
                  <a:pt x="11786133" y="6410877"/>
                  <a:pt x="11756691" y="6437277"/>
                  <a:pt x="11751753" y="6471593"/>
                </a:cubicBezTo>
                <a:cubicBezTo>
                  <a:pt x="11746815" y="6437277"/>
                  <a:pt x="11717373" y="6410877"/>
                  <a:pt x="11681687" y="6410877"/>
                </a:cubicBezTo>
                <a:cubicBezTo>
                  <a:pt x="11661070" y="6410877"/>
                  <a:pt x="11642564" y="6419737"/>
                  <a:pt x="11629616" y="6433787"/>
                </a:cubicBezTo>
                <a:cubicBezTo>
                  <a:pt x="11616665" y="6419732"/>
                  <a:pt x="11598163" y="6410877"/>
                  <a:pt x="11577546" y="6410877"/>
                </a:cubicBezTo>
                <a:close/>
                <a:moveTo>
                  <a:pt x="11292677" y="6353369"/>
                </a:moveTo>
                <a:lnTo>
                  <a:pt x="11292677" y="6548921"/>
                </a:lnTo>
                <a:lnTo>
                  <a:pt x="11327596" y="6548921"/>
                </a:lnTo>
                <a:lnTo>
                  <a:pt x="11327596" y="6479360"/>
                </a:lnTo>
                <a:cubicBezTo>
                  <a:pt x="11327596" y="6455614"/>
                  <a:pt x="11339610" y="6440528"/>
                  <a:pt x="11358603" y="6440528"/>
                </a:cubicBezTo>
                <a:cubicBezTo>
                  <a:pt x="11380113" y="6440528"/>
                  <a:pt x="11384585" y="6454496"/>
                  <a:pt x="11384585" y="6476006"/>
                </a:cubicBezTo>
                <a:lnTo>
                  <a:pt x="11384585" y="6548921"/>
                </a:lnTo>
                <a:lnTo>
                  <a:pt x="11419227" y="6548921"/>
                </a:lnTo>
                <a:lnTo>
                  <a:pt x="11419227" y="6472935"/>
                </a:lnTo>
                <a:cubicBezTo>
                  <a:pt x="11419222" y="6440528"/>
                  <a:pt x="11408889" y="6410916"/>
                  <a:pt x="11369499" y="6410916"/>
                </a:cubicBezTo>
                <a:cubicBezTo>
                  <a:pt x="11353019" y="6410916"/>
                  <a:pt x="11336816" y="6420136"/>
                  <a:pt x="11327596" y="6434939"/>
                </a:cubicBezTo>
                <a:lnTo>
                  <a:pt x="11327596" y="6353369"/>
                </a:lnTo>
                <a:close/>
                <a:moveTo>
                  <a:pt x="11101596" y="6353369"/>
                </a:moveTo>
                <a:cubicBezTo>
                  <a:pt x="11091259" y="6353369"/>
                  <a:pt x="11080086" y="6359794"/>
                  <a:pt x="11080086" y="6373203"/>
                </a:cubicBezTo>
                <a:cubicBezTo>
                  <a:pt x="11080086" y="6386053"/>
                  <a:pt x="11090700" y="6393318"/>
                  <a:pt x="11101596" y="6393318"/>
                </a:cubicBezTo>
                <a:cubicBezTo>
                  <a:pt x="11114446" y="6393318"/>
                  <a:pt x="11123389" y="6384099"/>
                  <a:pt x="11123389" y="6373203"/>
                </a:cubicBezTo>
                <a:cubicBezTo>
                  <a:pt x="11123384" y="6361189"/>
                  <a:pt x="11113605" y="6353369"/>
                  <a:pt x="11101596" y="6353369"/>
                </a:cubicBezTo>
                <a:close/>
                <a:moveTo>
                  <a:pt x="10401805" y="6353369"/>
                </a:moveTo>
                <a:cubicBezTo>
                  <a:pt x="10390350" y="6353369"/>
                  <a:pt x="10380295" y="6360630"/>
                  <a:pt x="10380295" y="6373203"/>
                </a:cubicBezTo>
                <a:cubicBezTo>
                  <a:pt x="10380295" y="6385217"/>
                  <a:pt x="10390073" y="6393318"/>
                  <a:pt x="10401805" y="6393318"/>
                </a:cubicBezTo>
                <a:cubicBezTo>
                  <a:pt x="10415214" y="6393318"/>
                  <a:pt x="10423598" y="6383540"/>
                  <a:pt x="10423598" y="6373203"/>
                </a:cubicBezTo>
                <a:cubicBezTo>
                  <a:pt x="10423593" y="6361471"/>
                  <a:pt x="10414096" y="6353369"/>
                  <a:pt x="10401805" y="6353369"/>
                </a:cubicBezTo>
                <a:close/>
                <a:moveTo>
                  <a:pt x="10349007" y="6353369"/>
                </a:moveTo>
                <a:cubicBezTo>
                  <a:pt x="10320789" y="6353369"/>
                  <a:pt x="10303191" y="6370690"/>
                  <a:pt x="10303191" y="6398625"/>
                </a:cubicBezTo>
                <a:lnTo>
                  <a:pt x="10303191" y="6414270"/>
                </a:lnTo>
                <a:lnTo>
                  <a:pt x="10281958" y="6414270"/>
                </a:lnTo>
                <a:lnTo>
                  <a:pt x="10281958" y="6443041"/>
                </a:lnTo>
                <a:lnTo>
                  <a:pt x="10303191" y="6443041"/>
                </a:lnTo>
                <a:lnTo>
                  <a:pt x="10303191" y="6548916"/>
                </a:lnTo>
                <a:lnTo>
                  <a:pt x="10338110" y="6548916"/>
                </a:lnTo>
                <a:lnTo>
                  <a:pt x="10338110" y="6443041"/>
                </a:lnTo>
                <a:lnTo>
                  <a:pt x="10366605" y="6443041"/>
                </a:lnTo>
                <a:lnTo>
                  <a:pt x="10366605" y="6414270"/>
                </a:lnTo>
                <a:lnTo>
                  <a:pt x="10338110" y="6414270"/>
                </a:lnTo>
                <a:lnTo>
                  <a:pt x="10338110" y="6398625"/>
                </a:lnTo>
                <a:cubicBezTo>
                  <a:pt x="10338110" y="6388847"/>
                  <a:pt x="10344535" y="6382704"/>
                  <a:pt x="10354591" y="6382704"/>
                </a:cubicBezTo>
                <a:lnTo>
                  <a:pt x="10366605" y="6382704"/>
                </a:lnTo>
                <a:lnTo>
                  <a:pt x="10366605" y="6353369"/>
                </a:lnTo>
                <a:close/>
                <a:moveTo>
                  <a:pt x="9793829" y="6353369"/>
                </a:moveTo>
                <a:lnTo>
                  <a:pt x="9793829" y="6432709"/>
                </a:lnTo>
                <a:cubicBezTo>
                  <a:pt x="9783215" y="6417346"/>
                  <a:pt x="9769247" y="6410916"/>
                  <a:pt x="9751367" y="6410916"/>
                </a:cubicBezTo>
                <a:cubicBezTo>
                  <a:pt x="9713377" y="6410916"/>
                  <a:pt x="9687954" y="6440805"/>
                  <a:pt x="9687954" y="6481313"/>
                </a:cubicBezTo>
                <a:cubicBezTo>
                  <a:pt x="9687954" y="6526288"/>
                  <a:pt x="9717007" y="6552269"/>
                  <a:pt x="9751367" y="6552269"/>
                </a:cubicBezTo>
                <a:cubicBezTo>
                  <a:pt x="9772319" y="6552269"/>
                  <a:pt x="9784051" y="6543332"/>
                  <a:pt x="9793829" y="6529641"/>
                </a:cubicBezTo>
                <a:lnTo>
                  <a:pt x="9793552" y="6548916"/>
                </a:lnTo>
                <a:lnTo>
                  <a:pt x="9828753" y="6548916"/>
                </a:lnTo>
                <a:lnTo>
                  <a:pt x="9828753" y="6353369"/>
                </a:lnTo>
                <a:close/>
                <a:moveTo>
                  <a:pt x="0" y="0"/>
                </a:moveTo>
                <a:lnTo>
                  <a:pt x="3827459" y="0"/>
                </a:lnTo>
                <a:lnTo>
                  <a:pt x="5715001" y="0"/>
                </a:lnTo>
                <a:lnTo>
                  <a:pt x="8493070" y="0"/>
                </a:lnTo>
                <a:lnTo>
                  <a:pt x="8493070" y="1"/>
                </a:lnTo>
                <a:lnTo>
                  <a:pt x="12191999" y="1"/>
                </a:lnTo>
                <a:lnTo>
                  <a:pt x="12191999" y="6857999"/>
                </a:lnTo>
                <a:lnTo>
                  <a:pt x="8493070" y="6857999"/>
                </a:lnTo>
                <a:lnTo>
                  <a:pt x="8493070" y="6858000"/>
                </a:lnTo>
                <a:lnTo>
                  <a:pt x="8077200" y="6858000"/>
                </a:lnTo>
                <a:lnTo>
                  <a:pt x="6095999" y="6858000"/>
                </a:lnTo>
                <a:lnTo>
                  <a:pt x="3827459" y="6858000"/>
                </a:lnTo>
                <a:lnTo>
                  <a:pt x="3827459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5A8265A-6C23-8BAE-76E2-2863282EC1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FA3724D-0157-CD66-3F1F-5E78E0B271C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7B38E9E-A0AF-F9AD-159D-A4B9BEE3C4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158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(Black Log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DADE9C-AAB5-31C2-1628-542A1A70C345}"/>
              </a:ext>
            </a:extLst>
          </p:cNvPr>
          <p:cNvSpPr/>
          <p:nvPr userDrawn="1"/>
        </p:nvSpPr>
        <p:spPr>
          <a:xfrm>
            <a:off x="0" y="-9524"/>
            <a:ext cx="12191996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B5F25862-AE8C-B710-85AA-79079437061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0218734 w 12191999"/>
              <a:gd name="connsiteY0" fmla="*/ 6463992 h 6858000"/>
              <a:gd name="connsiteX1" fmla="*/ 10218734 w 12191999"/>
              <a:gd name="connsiteY1" fmla="*/ 6493322 h 6858000"/>
              <a:gd name="connsiteX2" fmla="*/ 10280563 w 12191999"/>
              <a:gd name="connsiteY2" fmla="*/ 6493322 h 6858000"/>
              <a:gd name="connsiteX3" fmla="*/ 10280563 w 12191999"/>
              <a:gd name="connsiteY3" fmla="*/ 6463992 h 6858000"/>
              <a:gd name="connsiteX4" fmla="*/ 9758910 w 12191999"/>
              <a:gd name="connsiteY4" fmla="*/ 6441364 h 6858000"/>
              <a:gd name="connsiteX5" fmla="*/ 9794388 w 12191999"/>
              <a:gd name="connsiteY5" fmla="*/ 6481590 h 6858000"/>
              <a:gd name="connsiteX6" fmla="*/ 9758910 w 12191999"/>
              <a:gd name="connsiteY6" fmla="*/ 6521821 h 6858000"/>
              <a:gd name="connsiteX7" fmla="*/ 9723150 w 12191999"/>
              <a:gd name="connsiteY7" fmla="*/ 6481313 h 6858000"/>
              <a:gd name="connsiteX8" fmla="*/ 9758910 w 12191999"/>
              <a:gd name="connsiteY8" fmla="*/ 6441364 h 6858000"/>
              <a:gd name="connsiteX9" fmla="*/ 10848775 w 12191999"/>
              <a:gd name="connsiteY9" fmla="*/ 6439133 h 6858000"/>
              <a:gd name="connsiteX10" fmla="*/ 10880900 w 12191999"/>
              <a:gd name="connsiteY10" fmla="*/ 6468186 h 6858000"/>
              <a:gd name="connsiteX11" fmla="*/ 10813856 w 12191999"/>
              <a:gd name="connsiteY11" fmla="*/ 6468186 h 6858000"/>
              <a:gd name="connsiteX12" fmla="*/ 10848775 w 12191999"/>
              <a:gd name="connsiteY12" fmla="*/ 6439133 h 6858000"/>
              <a:gd name="connsiteX13" fmla="*/ 11084276 w 12191999"/>
              <a:gd name="connsiteY13" fmla="*/ 6414269 h 6858000"/>
              <a:gd name="connsiteX14" fmla="*/ 11084276 w 12191999"/>
              <a:gd name="connsiteY14" fmla="*/ 6548920 h 6858000"/>
              <a:gd name="connsiteX15" fmla="*/ 11118918 w 12191999"/>
              <a:gd name="connsiteY15" fmla="*/ 6548920 h 6858000"/>
              <a:gd name="connsiteX16" fmla="*/ 11118918 w 12191999"/>
              <a:gd name="connsiteY16" fmla="*/ 6414269 h 6858000"/>
              <a:gd name="connsiteX17" fmla="*/ 10445103 w 12191999"/>
              <a:gd name="connsiteY17" fmla="*/ 6414269 h 6858000"/>
              <a:gd name="connsiteX18" fmla="*/ 10445103 w 12191999"/>
              <a:gd name="connsiteY18" fmla="*/ 6548920 h 6858000"/>
              <a:gd name="connsiteX19" fmla="*/ 10479745 w 12191999"/>
              <a:gd name="connsiteY19" fmla="*/ 6548920 h 6858000"/>
              <a:gd name="connsiteX20" fmla="*/ 10479745 w 12191999"/>
              <a:gd name="connsiteY20" fmla="*/ 6488297 h 6858000"/>
              <a:gd name="connsiteX21" fmla="*/ 10515505 w 12191999"/>
              <a:gd name="connsiteY21" fmla="*/ 6446394 h 6858000"/>
              <a:gd name="connsiteX22" fmla="*/ 10528914 w 12191999"/>
              <a:gd name="connsiteY22" fmla="*/ 6446394 h 6858000"/>
              <a:gd name="connsiteX23" fmla="*/ 10528914 w 12191999"/>
              <a:gd name="connsiteY23" fmla="*/ 6414269 h 6858000"/>
              <a:gd name="connsiteX24" fmla="*/ 10511593 w 12191999"/>
              <a:gd name="connsiteY24" fmla="*/ 6414828 h 6858000"/>
              <a:gd name="connsiteX25" fmla="*/ 10478068 w 12191999"/>
              <a:gd name="connsiteY25" fmla="*/ 6439410 h 6858000"/>
              <a:gd name="connsiteX26" fmla="*/ 10478068 w 12191999"/>
              <a:gd name="connsiteY26" fmla="*/ 6414269 h 6858000"/>
              <a:gd name="connsiteX27" fmla="*/ 10384766 w 12191999"/>
              <a:gd name="connsiteY27" fmla="*/ 6414269 h 6858000"/>
              <a:gd name="connsiteX28" fmla="*/ 10384766 w 12191999"/>
              <a:gd name="connsiteY28" fmla="*/ 6548920 h 6858000"/>
              <a:gd name="connsiteX29" fmla="*/ 10419408 w 12191999"/>
              <a:gd name="connsiteY29" fmla="*/ 6548920 h 6858000"/>
              <a:gd name="connsiteX30" fmla="*/ 10419408 w 12191999"/>
              <a:gd name="connsiteY30" fmla="*/ 6414269 h 6858000"/>
              <a:gd name="connsiteX31" fmla="*/ 11208026 w 12191999"/>
              <a:gd name="connsiteY31" fmla="*/ 6410921 h 6858000"/>
              <a:gd name="connsiteX32" fmla="*/ 11137906 w 12191999"/>
              <a:gd name="connsiteY32" fmla="*/ 6481600 h 6858000"/>
              <a:gd name="connsiteX33" fmla="*/ 11208026 w 12191999"/>
              <a:gd name="connsiteY33" fmla="*/ 6552279 h 6858000"/>
              <a:gd name="connsiteX34" fmla="*/ 11274234 w 12191999"/>
              <a:gd name="connsiteY34" fmla="*/ 6501716 h 6858000"/>
              <a:gd name="connsiteX35" fmla="*/ 11237638 w 12191999"/>
              <a:gd name="connsiteY35" fmla="*/ 6501716 h 6858000"/>
              <a:gd name="connsiteX36" fmla="*/ 11207749 w 12191999"/>
              <a:gd name="connsiteY36" fmla="*/ 6522667 h 6858000"/>
              <a:gd name="connsiteX37" fmla="*/ 11173389 w 12191999"/>
              <a:gd name="connsiteY37" fmla="*/ 6481600 h 6858000"/>
              <a:gd name="connsiteX38" fmla="*/ 11207749 w 12191999"/>
              <a:gd name="connsiteY38" fmla="*/ 6440810 h 6858000"/>
              <a:gd name="connsiteX39" fmla="*/ 11237638 w 12191999"/>
              <a:gd name="connsiteY39" fmla="*/ 6461484 h 6858000"/>
              <a:gd name="connsiteX40" fmla="*/ 11274234 w 12191999"/>
              <a:gd name="connsiteY40" fmla="*/ 6461484 h 6858000"/>
              <a:gd name="connsiteX41" fmla="*/ 11208026 w 12191999"/>
              <a:gd name="connsiteY41" fmla="*/ 6410921 h 6858000"/>
              <a:gd name="connsiteX42" fmla="*/ 11010802 w 12191999"/>
              <a:gd name="connsiteY42" fmla="*/ 6410916 h 6858000"/>
              <a:gd name="connsiteX43" fmla="*/ 10967222 w 12191999"/>
              <a:gd name="connsiteY43" fmla="*/ 6436898 h 6858000"/>
              <a:gd name="connsiteX44" fmla="*/ 10967222 w 12191999"/>
              <a:gd name="connsiteY44" fmla="*/ 6414269 h 6858000"/>
              <a:gd name="connsiteX45" fmla="*/ 10934257 w 12191999"/>
              <a:gd name="connsiteY45" fmla="*/ 6414269 h 6858000"/>
              <a:gd name="connsiteX46" fmla="*/ 10934257 w 12191999"/>
              <a:gd name="connsiteY46" fmla="*/ 6548921 h 6858000"/>
              <a:gd name="connsiteX47" fmla="*/ 10969176 w 12191999"/>
              <a:gd name="connsiteY47" fmla="*/ 6548921 h 6858000"/>
              <a:gd name="connsiteX48" fmla="*/ 10969176 w 12191999"/>
              <a:gd name="connsiteY48" fmla="*/ 6479359 h 6858000"/>
              <a:gd name="connsiteX49" fmla="*/ 10999906 w 12191999"/>
              <a:gd name="connsiteY49" fmla="*/ 6440528 h 6858000"/>
              <a:gd name="connsiteX50" fmla="*/ 11026165 w 12191999"/>
              <a:gd name="connsiteY50" fmla="*/ 6476006 h 6858000"/>
              <a:gd name="connsiteX51" fmla="*/ 11026165 w 12191999"/>
              <a:gd name="connsiteY51" fmla="*/ 6548921 h 6858000"/>
              <a:gd name="connsiteX52" fmla="*/ 11061084 w 12191999"/>
              <a:gd name="connsiteY52" fmla="*/ 6548921 h 6858000"/>
              <a:gd name="connsiteX53" fmla="*/ 11061084 w 12191999"/>
              <a:gd name="connsiteY53" fmla="*/ 6472934 h 6858000"/>
              <a:gd name="connsiteX54" fmla="*/ 11010802 w 12191999"/>
              <a:gd name="connsiteY54" fmla="*/ 6410916 h 6858000"/>
              <a:gd name="connsiteX55" fmla="*/ 10848775 w 12191999"/>
              <a:gd name="connsiteY55" fmla="*/ 6410916 h 6858000"/>
              <a:gd name="connsiteX56" fmla="*/ 10778655 w 12191999"/>
              <a:gd name="connsiteY56" fmla="*/ 6482713 h 6858000"/>
              <a:gd name="connsiteX57" fmla="*/ 10848493 w 12191999"/>
              <a:gd name="connsiteY57" fmla="*/ 6552274 h 6858000"/>
              <a:gd name="connsiteX58" fmla="*/ 10912188 w 12191999"/>
              <a:gd name="connsiteY58" fmla="*/ 6506459 h 6858000"/>
              <a:gd name="connsiteX59" fmla="*/ 10876987 w 12191999"/>
              <a:gd name="connsiteY59" fmla="*/ 6506459 h 6858000"/>
              <a:gd name="connsiteX60" fmla="*/ 10848211 w 12191999"/>
              <a:gd name="connsiteY60" fmla="*/ 6523780 h 6858000"/>
              <a:gd name="connsiteX61" fmla="*/ 10813292 w 12191999"/>
              <a:gd name="connsiteY61" fmla="*/ 6489978 h 6858000"/>
              <a:gd name="connsiteX62" fmla="*/ 10914701 w 12191999"/>
              <a:gd name="connsiteY62" fmla="*/ 6489978 h 6858000"/>
              <a:gd name="connsiteX63" fmla="*/ 10916096 w 12191999"/>
              <a:gd name="connsiteY63" fmla="*/ 6476847 h 6858000"/>
              <a:gd name="connsiteX64" fmla="*/ 10848775 w 12191999"/>
              <a:gd name="connsiteY64" fmla="*/ 6410916 h 6858000"/>
              <a:gd name="connsiteX65" fmla="*/ 10619426 w 12191999"/>
              <a:gd name="connsiteY65" fmla="*/ 6410916 h 6858000"/>
              <a:gd name="connsiteX66" fmla="*/ 10576682 w 12191999"/>
              <a:gd name="connsiteY66" fmla="*/ 6432426 h 6858000"/>
              <a:gd name="connsiteX67" fmla="*/ 10576682 w 12191999"/>
              <a:gd name="connsiteY67" fmla="*/ 6414269 h 6858000"/>
              <a:gd name="connsiteX68" fmla="*/ 10543717 w 12191999"/>
              <a:gd name="connsiteY68" fmla="*/ 6414269 h 6858000"/>
              <a:gd name="connsiteX69" fmla="*/ 10543717 w 12191999"/>
              <a:gd name="connsiteY69" fmla="*/ 6548921 h 6858000"/>
              <a:gd name="connsiteX70" fmla="*/ 10578636 w 12191999"/>
              <a:gd name="connsiteY70" fmla="*/ 6548921 h 6858000"/>
              <a:gd name="connsiteX71" fmla="*/ 10578636 w 12191999"/>
              <a:gd name="connsiteY71" fmla="*/ 6479359 h 6858000"/>
              <a:gd name="connsiteX72" fmla="*/ 10609643 w 12191999"/>
              <a:gd name="connsiteY72" fmla="*/ 6440528 h 6858000"/>
              <a:gd name="connsiteX73" fmla="*/ 10634225 w 12191999"/>
              <a:gd name="connsiteY73" fmla="*/ 6476006 h 6858000"/>
              <a:gd name="connsiteX74" fmla="*/ 10634225 w 12191999"/>
              <a:gd name="connsiteY74" fmla="*/ 6548921 h 6858000"/>
              <a:gd name="connsiteX75" fmla="*/ 10669144 w 12191999"/>
              <a:gd name="connsiteY75" fmla="*/ 6548921 h 6858000"/>
              <a:gd name="connsiteX76" fmla="*/ 10669144 w 12191999"/>
              <a:gd name="connsiteY76" fmla="*/ 6479359 h 6858000"/>
              <a:gd name="connsiteX77" fmla="*/ 10700433 w 12191999"/>
              <a:gd name="connsiteY77" fmla="*/ 6440528 h 6858000"/>
              <a:gd name="connsiteX78" fmla="*/ 10724737 w 12191999"/>
              <a:gd name="connsiteY78" fmla="*/ 6476006 h 6858000"/>
              <a:gd name="connsiteX79" fmla="*/ 10724737 w 12191999"/>
              <a:gd name="connsiteY79" fmla="*/ 6548921 h 6858000"/>
              <a:gd name="connsiteX80" fmla="*/ 10759656 w 12191999"/>
              <a:gd name="connsiteY80" fmla="*/ 6548921 h 6858000"/>
              <a:gd name="connsiteX81" fmla="*/ 10759656 w 12191999"/>
              <a:gd name="connsiteY81" fmla="*/ 6472934 h 6858000"/>
              <a:gd name="connsiteX82" fmla="*/ 10707703 w 12191999"/>
              <a:gd name="connsiteY82" fmla="*/ 6410916 h 6858000"/>
              <a:gd name="connsiteX83" fmla="*/ 10661329 w 12191999"/>
              <a:gd name="connsiteY83" fmla="*/ 6435221 h 6858000"/>
              <a:gd name="connsiteX84" fmla="*/ 10619426 w 12191999"/>
              <a:gd name="connsiteY84" fmla="*/ 6410916 h 6858000"/>
              <a:gd name="connsiteX85" fmla="*/ 10056425 w 12191999"/>
              <a:gd name="connsiteY85" fmla="*/ 6410916 h 6858000"/>
              <a:gd name="connsiteX86" fmla="*/ 10013681 w 12191999"/>
              <a:gd name="connsiteY86" fmla="*/ 6432426 h 6858000"/>
              <a:gd name="connsiteX87" fmla="*/ 10013681 w 12191999"/>
              <a:gd name="connsiteY87" fmla="*/ 6414269 h 6858000"/>
              <a:gd name="connsiteX88" fmla="*/ 9980716 w 12191999"/>
              <a:gd name="connsiteY88" fmla="*/ 6414269 h 6858000"/>
              <a:gd name="connsiteX89" fmla="*/ 9980716 w 12191999"/>
              <a:gd name="connsiteY89" fmla="*/ 6548921 h 6858000"/>
              <a:gd name="connsiteX90" fmla="*/ 10015635 w 12191999"/>
              <a:gd name="connsiteY90" fmla="*/ 6548921 h 6858000"/>
              <a:gd name="connsiteX91" fmla="*/ 10015635 w 12191999"/>
              <a:gd name="connsiteY91" fmla="*/ 6479359 h 6858000"/>
              <a:gd name="connsiteX92" fmla="*/ 10046642 w 12191999"/>
              <a:gd name="connsiteY92" fmla="*/ 6440528 h 6858000"/>
              <a:gd name="connsiteX93" fmla="*/ 10071224 w 12191999"/>
              <a:gd name="connsiteY93" fmla="*/ 6476006 h 6858000"/>
              <a:gd name="connsiteX94" fmla="*/ 10071224 w 12191999"/>
              <a:gd name="connsiteY94" fmla="*/ 6548921 h 6858000"/>
              <a:gd name="connsiteX95" fmla="*/ 10106143 w 12191999"/>
              <a:gd name="connsiteY95" fmla="*/ 6548921 h 6858000"/>
              <a:gd name="connsiteX96" fmla="*/ 10106143 w 12191999"/>
              <a:gd name="connsiteY96" fmla="*/ 6479359 h 6858000"/>
              <a:gd name="connsiteX97" fmla="*/ 10137432 w 12191999"/>
              <a:gd name="connsiteY97" fmla="*/ 6440528 h 6858000"/>
              <a:gd name="connsiteX98" fmla="*/ 10161736 w 12191999"/>
              <a:gd name="connsiteY98" fmla="*/ 6476006 h 6858000"/>
              <a:gd name="connsiteX99" fmla="*/ 10161736 w 12191999"/>
              <a:gd name="connsiteY99" fmla="*/ 6548921 h 6858000"/>
              <a:gd name="connsiteX100" fmla="*/ 10196656 w 12191999"/>
              <a:gd name="connsiteY100" fmla="*/ 6548921 h 6858000"/>
              <a:gd name="connsiteX101" fmla="*/ 10196656 w 12191999"/>
              <a:gd name="connsiteY101" fmla="*/ 6472934 h 6858000"/>
              <a:gd name="connsiteX102" fmla="*/ 10144702 w 12191999"/>
              <a:gd name="connsiteY102" fmla="*/ 6410916 h 6858000"/>
              <a:gd name="connsiteX103" fmla="*/ 10098328 w 12191999"/>
              <a:gd name="connsiteY103" fmla="*/ 6435221 h 6858000"/>
              <a:gd name="connsiteX104" fmla="*/ 10056425 w 12191999"/>
              <a:gd name="connsiteY104" fmla="*/ 6410916 h 6858000"/>
              <a:gd name="connsiteX105" fmla="*/ 9903062 w 12191999"/>
              <a:gd name="connsiteY105" fmla="*/ 6410916 h 6858000"/>
              <a:gd name="connsiteX106" fmla="*/ 9849986 w 12191999"/>
              <a:gd name="connsiteY106" fmla="*/ 6453378 h 6858000"/>
              <a:gd name="connsiteX107" fmla="*/ 9866748 w 12191999"/>
              <a:gd name="connsiteY107" fmla="*/ 6480477 h 6858000"/>
              <a:gd name="connsiteX108" fmla="*/ 9900832 w 12191999"/>
              <a:gd name="connsiteY108" fmla="*/ 6492491 h 6858000"/>
              <a:gd name="connsiteX109" fmla="*/ 9927090 w 12191999"/>
              <a:gd name="connsiteY109" fmla="*/ 6510371 h 6858000"/>
              <a:gd name="connsiteX110" fmla="*/ 9906416 w 12191999"/>
              <a:gd name="connsiteY110" fmla="*/ 6525179 h 6858000"/>
              <a:gd name="connsiteX111" fmla="*/ 9880157 w 12191999"/>
              <a:gd name="connsiteY111" fmla="*/ 6506182 h 6858000"/>
              <a:gd name="connsiteX112" fmla="*/ 9845238 w 12191999"/>
              <a:gd name="connsiteY112" fmla="*/ 6506182 h 6858000"/>
              <a:gd name="connsiteX113" fmla="*/ 9906975 w 12191999"/>
              <a:gd name="connsiteY113" fmla="*/ 6552274 h 6858000"/>
              <a:gd name="connsiteX114" fmla="*/ 9961727 w 12191999"/>
              <a:gd name="connsiteY114" fmla="*/ 6508417 h 6858000"/>
              <a:gd name="connsiteX115" fmla="*/ 9936023 w 12191999"/>
              <a:gd name="connsiteY115" fmla="*/ 6474329 h 6858000"/>
              <a:gd name="connsiteX116" fmla="*/ 9911159 w 12191999"/>
              <a:gd name="connsiteY116" fmla="*/ 6467068 h 6858000"/>
              <a:gd name="connsiteX117" fmla="*/ 9883783 w 12191999"/>
              <a:gd name="connsiteY117" fmla="*/ 6451147 h 6858000"/>
              <a:gd name="connsiteX118" fmla="*/ 9902780 w 12191999"/>
              <a:gd name="connsiteY118" fmla="*/ 6438015 h 6858000"/>
              <a:gd name="connsiteX119" fmla="*/ 9924014 w 12191999"/>
              <a:gd name="connsiteY119" fmla="*/ 6452542 h 6858000"/>
              <a:gd name="connsiteX120" fmla="*/ 9956697 w 12191999"/>
              <a:gd name="connsiteY120" fmla="*/ 6452542 h 6858000"/>
              <a:gd name="connsiteX121" fmla="*/ 9903062 w 12191999"/>
              <a:gd name="connsiteY121" fmla="*/ 6410916 h 6858000"/>
              <a:gd name="connsiteX122" fmla="*/ 11577546 w 12191999"/>
              <a:gd name="connsiteY122" fmla="*/ 6410877 h 6858000"/>
              <a:gd name="connsiteX123" fmla="*/ 11506673 w 12191999"/>
              <a:gd name="connsiteY123" fmla="*/ 6481750 h 6858000"/>
              <a:gd name="connsiteX124" fmla="*/ 11577546 w 12191999"/>
              <a:gd name="connsiteY124" fmla="*/ 6552629 h 6858000"/>
              <a:gd name="connsiteX125" fmla="*/ 11629616 w 12191999"/>
              <a:gd name="connsiteY125" fmla="*/ 6529719 h 6858000"/>
              <a:gd name="connsiteX126" fmla="*/ 11681687 w 12191999"/>
              <a:gd name="connsiteY126" fmla="*/ 6552629 h 6858000"/>
              <a:gd name="connsiteX127" fmla="*/ 11751753 w 12191999"/>
              <a:gd name="connsiteY127" fmla="*/ 6491913 h 6858000"/>
              <a:gd name="connsiteX128" fmla="*/ 11821820 w 12191999"/>
              <a:gd name="connsiteY128" fmla="*/ 6552629 h 6858000"/>
              <a:gd name="connsiteX129" fmla="*/ 11892693 w 12191999"/>
              <a:gd name="connsiteY129" fmla="*/ 6481755 h 6858000"/>
              <a:gd name="connsiteX130" fmla="*/ 11821820 w 12191999"/>
              <a:gd name="connsiteY130" fmla="*/ 6410877 h 6858000"/>
              <a:gd name="connsiteX131" fmla="*/ 11751753 w 12191999"/>
              <a:gd name="connsiteY131" fmla="*/ 6471593 h 6858000"/>
              <a:gd name="connsiteX132" fmla="*/ 11681687 w 12191999"/>
              <a:gd name="connsiteY132" fmla="*/ 6410877 h 6858000"/>
              <a:gd name="connsiteX133" fmla="*/ 11629616 w 12191999"/>
              <a:gd name="connsiteY133" fmla="*/ 6433787 h 6858000"/>
              <a:gd name="connsiteX134" fmla="*/ 11577546 w 12191999"/>
              <a:gd name="connsiteY134" fmla="*/ 6410877 h 6858000"/>
              <a:gd name="connsiteX135" fmla="*/ 11292677 w 12191999"/>
              <a:gd name="connsiteY135" fmla="*/ 6353369 h 6858000"/>
              <a:gd name="connsiteX136" fmla="*/ 11292677 w 12191999"/>
              <a:gd name="connsiteY136" fmla="*/ 6548921 h 6858000"/>
              <a:gd name="connsiteX137" fmla="*/ 11327596 w 12191999"/>
              <a:gd name="connsiteY137" fmla="*/ 6548921 h 6858000"/>
              <a:gd name="connsiteX138" fmla="*/ 11327596 w 12191999"/>
              <a:gd name="connsiteY138" fmla="*/ 6479360 h 6858000"/>
              <a:gd name="connsiteX139" fmla="*/ 11358603 w 12191999"/>
              <a:gd name="connsiteY139" fmla="*/ 6440528 h 6858000"/>
              <a:gd name="connsiteX140" fmla="*/ 11384585 w 12191999"/>
              <a:gd name="connsiteY140" fmla="*/ 6476006 h 6858000"/>
              <a:gd name="connsiteX141" fmla="*/ 11384585 w 12191999"/>
              <a:gd name="connsiteY141" fmla="*/ 6548921 h 6858000"/>
              <a:gd name="connsiteX142" fmla="*/ 11419227 w 12191999"/>
              <a:gd name="connsiteY142" fmla="*/ 6548921 h 6858000"/>
              <a:gd name="connsiteX143" fmla="*/ 11419227 w 12191999"/>
              <a:gd name="connsiteY143" fmla="*/ 6472935 h 6858000"/>
              <a:gd name="connsiteX144" fmla="*/ 11369499 w 12191999"/>
              <a:gd name="connsiteY144" fmla="*/ 6410916 h 6858000"/>
              <a:gd name="connsiteX145" fmla="*/ 11327596 w 12191999"/>
              <a:gd name="connsiteY145" fmla="*/ 6434939 h 6858000"/>
              <a:gd name="connsiteX146" fmla="*/ 11327596 w 12191999"/>
              <a:gd name="connsiteY146" fmla="*/ 6353369 h 6858000"/>
              <a:gd name="connsiteX147" fmla="*/ 11101596 w 12191999"/>
              <a:gd name="connsiteY147" fmla="*/ 6353369 h 6858000"/>
              <a:gd name="connsiteX148" fmla="*/ 11080086 w 12191999"/>
              <a:gd name="connsiteY148" fmla="*/ 6373203 h 6858000"/>
              <a:gd name="connsiteX149" fmla="*/ 11101596 w 12191999"/>
              <a:gd name="connsiteY149" fmla="*/ 6393318 h 6858000"/>
              <a:gd name="connsiteX150" fmla="*/ 11123389 w 12191999"/>
              <a:gd name="connsiteY150" fmla="*/ 6373203 h 6858000"/>
              <a:gd name="connsiteX151" fmla="*/ 11101596 w 12191999"/>
              <a:gd name="connsiteY151" fmla="*/ 6353369 h 6858000"/>
              <a:gd name="connsiteX152" fmla="*/ 10401805 w 12191999"/>
              <a:gd name="connsiteY152" fmla="*/ 6353369 h 6858000"/>
              <a:gd name="connsiteX153" fmla="*/ 10380295 w 12191999"/>
              <a:gd name="connsiteY153" fmla="*/ 6373203 h 6858000"/>
              <a:gd name="connsiteX154" fmla="*/ 10401805 w 12191999"/>
              <a:gd name="connsiteY154" fmla="*/ 6393318 h 6858000"/>
              <a:gd name="connsiteX155" fmla="*/ 10423598 w 12191999"/>
              <a:gd name="connsiteY155" fmla="*/ 6373203 h 6858000"/>
              <a:gd name="connsiteX156" fmla="*/ 10401805 w 12191999"/>
              <a:gd name="connsiteY156" fmla="*/ 6353369 h 6858000"/>
              <a:gd name="connsiteX157" fmla="*/ 10349007 w 12191999"/>
              <a:gd name="connsiteY157" fmla="*/ 6353369 h 6858000"/>
              <a:gd name="connsiteX158" fmla="*/ 10303191 w 12191999"/>
              <a:gd name="connsiteY158" fmla="*/ 6398625 h 6858000"/>
              <a:gd name="connsiteX159" fmla="*/ 10303191 w 12191999"/>
              <a:gd name="connsiteY159" fmla="*/ 6414270 h 6858000"/>
              <a:gd name="connsiteX160" fmla="*/ 10281958 w 12191999"/>
              <a:gd name="connsiteY160" fmla="*/ 6414270 h 6858000"/>
              <a:gd name="connsiteX161" fmla="*/ 10281958 w 12191999"/>
              <a:gd name="connsiteY161" fmla="*/ 6443041 h 6858000"/>
              <a:gd name="connsiteX162" fmla="*/ 10303191 w 12191999"/>
              <a:gd name="connsiteY162" fmla="*/ 6443041 h 6858000"/>
              <a:gd name="connsiteX163" fmla="*/ 10303191 w 12191999"/>
              <a:gd name="connsiteY163" fmla="*/ 6548916 h 6858000"/>
              <a:gd name="connsiteX164" fmla="*/ 10338110 w 12191999"/>
              <a:gd name="connsiteY164" fmla="*/ 6548916 h 6858000"/>
              <a:gd name="connsiteX165" fmla="*/ 10338110 w 12191999"/>
              <a:gd name="connsiteY165" fmla="*/ 6443041 h 6858000"/>
              <a:gd name="connsiteX166" fmla="*/ 10366605 w 12191999"/>
              <a:gd name="connsiteY166" fmla="*/ 6443041 h 6858000"/>
              <a:gd name="connsiteX167" fmla="*/ 10366605 w 12191999"/>
              <a:gd name="connsiteY167" fmla="*/ 6414270 h 6858000"/>
              <a:gd name="connsiteX168" fmla="*/ 10338110 w 12191999"/>
              <a:gd name="connsiteY168" fmla="*/ 6414270 h 6858000"/>
              <a:gd name="connsiteX169" fmla="*/ 10338110 w 12191999"/>
              <a:gd name="connsiteY169" fmla="*/ 6398625 h 6858000"/>
              <a:gd name="connsiteX170" fmla="*/ 10354591 w 12191999"/>
              <a:gd name="connsiteY170" fmla="*/ 6382704 h 6858000"/>
              <a:gd name="connsiteX171" fmla="*/ 10366605 w 12191999"/>
              <a:gd name="connsiteY171" fmla="*/ 6382704 h 6858000"/>
              <a:gd name="connsiteX172" fmla="*/ 10366605 w 12191999"/>
              <a:gd name="connsiteY172" fmla="*/ 6353369 h 6858000"/>
              <a:gd name="connsiteX173" fmla="*/ 9793829 w 12191999"/>
              <a:gd name="connsiteY173" fmla="*/ 6353369 h 6858000"/>
              <a:gd name="connsiteX174" fmla="*/ 9793829 w 12191999"/>
              <a:gd name="connsiteY174" fmla="*/ 6432709 h 6858000"/>
              <a:gd name="connsiteX175" fmla="*/ 9751367 w 12191999"/>
              <a:gd name="connsiteY175" fmla="*/ 6410916 h 6858000"/>
              <a:gd name="connsiteX176" fmla="*/ 9687954 w 12191999"/>
              <a:gd name="connsiteY176" fmla="*/ 6481313 h 6858000"/>
              <a:gd name="connsiteX177" fmla="*/ 9751367 w 12191999"/>
              <a:gd name="connsiteY177" fmla="*/ 6552269 h 6858000"/>
              <a:gd name="connsiteX178" fmla="*/ 9793829 w 12191999"/>
              <a:gd name="connsiteY178" fmla="*/ 6529641 h 6858000"/>
              <a:gd name="connsiteX179" fmla="*/ 9793552 w 12191999"/>
              <a:gd name="connsiteY179" fmla="*/ 6548916 h 6858000"/>
              <a:gd name="connsiteX180" fmla="*/ 9828753 w 12191999"/>
              <a:gd name="connsiteY180" fmla="*/ 6548916 h 6858000"/>
              <a:gd name="connsiteX181" fmla="*/ 9828753 w 12191999"/>
              <a:gd name="connsiteY181" fmla="*/ 6353369 h 6858000"/>
              <a:gd name="connsiteX182" fmla="*/ 0 w 12191999"/>
              <a:gd name="connsiteY182" fmla="*/ 0 h 6858000"/>
              <a:gd name="connsiteX183" fmla="*/ 3827459 w 12191999"/>
              <a:gd name="connsiteY183" fmla="*/ 0 h 6858000"/>
              <a:gd name="connsiteX184" fmla="*/ 5715001 w 12191999"/>
              <a:gd name="connsiteY184" fmla="*/ 0 h 6858000"/>
              <a:gd name="connsiteX185" fmla="*/ 8493070 w 12191999"/>
              <a:gd name="connsiteY185" fmla="*/ 0 h 6858000"/>
              <a:gd name="connsiteX186" fmla="*/ 8493070 w 12191999"/>
              <a:gd name="connsiteY186" fmla="*/ 1 h 6858000"/>
              <a:gd name="connsiteX187" fmla="*/ 12191999 w 12191999"/>
              <a:gd name="connsiteY187" fmla="*/ 1 h 6858000"/>
              <a:gd name="connsiteX188" fmla="*/ 12191999 w 12191999"/>
              <a:gd name="connsiteY188" fmla="*/ 6857999 h 6858000"/>
              <a:gd name="connsiteX189" fmla="*/ 8493070 w 12191999"/>
              <a:gd name="connsiteY189" fmla="*/ 6857999 h 6858000"/>
              <a:gd name="connsiteX190" fmla="*/ 8493070 w 12191999"/>
              <a:gd name="connsiteY190" fmla="*/ 6858000 h 6858000"/>
              <a:gd name="connsiteX191" fmla="*/ 8077200 w 12191999"/>
              <a:gd name="connsiteY191" fmla="*/ 6858000 h 6858000"/>
              <a:gd name="connsiteX192" fmla="*/ 6095999 w 12191999"/>
              <a:gd name="connsiteY192" fmla="*/ 6858000 h 6858000"/>
              <a:gd name="connsiteX193" fmla="*/ 3827459 w 12191999"/>
              <a:gd name="connsiteY193" fmla="*/ 6858000 h 6858000"/>
              <a:gd name="connsiteX194" fmla="*/ 3827459 w 12191999"/>
              <a:gd name="connsiteY194" fmla="*/ 6857998 h 6858000"/>
              <a:gd name="connsiteX195" fmla="*/ 0 w 12191999"/>
              <a:gd name="connsiteY195" fmla="*/ 68579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</a:cxnLst>
            <a:rect l="l" t="t" r="r" b="b"/>
            <a:pathLst>
              <a:path w="12191999" h="6858000">
                <a:moveTo>
                  <a:pt x="10218734" y="6463992"/>
                </a:moveTo>
                <a:lnTo>
                  <a:pt x="10218734" y="6493322"/>
                </a:lnTo>
                <a:lnTo>
                  <a:pt x="10280563" y="6493322"/>
                </a:lnTo>
                <a:lnTo>
                  <a:pt x="10280563" y="6463992"/>
                </a:lnTo>
                <a:close/>
                <a:moveTo>
                  <a:pt x="9758910" y="6441364"/>
                </a:moveTo>
                <a:cubicBezTo>
                  <a:pt x="9781815" y="6441364"/>
                  <a:pt x="9794388" y="6458403"/>
                  <a:pt x="9794388" y="6481590"/>
                </a:cubicBezTo>
                <a:cubicBezTo>
                  <a:pt x="9794388" y="6503942"/>
                  <a:pt x="9782656" y="6521821"/>
                  <a:pt x="9758910" y="6521821"/>
                </a:cubicBezTo>
                <a:cubicBezTo>
                  <a:pt x="9736282" y="6521821"/>
                  <a:pt x="9723150" y="6504500"/>
                  <a:pt x="9723150" y="6481313"/>
                </a:cubicBezTo>
                <a:cubicBezTo>
                  <a:pt x="9723150" y="6458685"/>
                  <a:pt x="9736282" y="6441364"/>
                  <a:pt x="9758910" y="6441364"/>
                </a:cubicBezTo>
                <a:close/>
                <a:moveTo>
                  <a:pt x="10848775" y="6439133"/>
                </a:moveTo>
                <a:cubicBezTo>
                  <a:pt x="10864137" y="6439133"/>
                  <a:pt x="10879505" y="6448630"/>
                  <a:pt x="10880900" y="6468186"/>
                </a:cubicBezTo>
                <a:lnTo>
                  <a:pt x="10813856" y="6468186"/>
                </a:lnTo>
                <a:cubicBezTo>
                  <a:pt x="10817209" y="6447794"/>
                  <a:pt x="10833413" y="6439133"/>
                  <a:pt x="10848775" y="6439133"/>
                </a:cubicBezTo>
                <a:close/>
                <a:moveTo>
                  <a:pt x="11084276" y="6414269"/>
                </a:moveTo>
                <a:lnTo>
                  <a:pt x="11084276" y="6548920"/>
                </a:lnTo>
                <a:lnTo>
                  <a:pt x="11118918" y="6548920"/>
                </a:lnTo>
                <a:lnTo>
                  <a:pt x="11118918" y="6414269"/>
                </a:lnTo>
                <a:close/>
                <a:moveTo>
                  <a:pt x="10445103" y="6414269"/>
                </a:moveTo>
                <a:lnTo>
                  <a:pt x="10445103" y="6548920"/>
                </a:lnTo>
                <a:lnTo>
                  <a:pt x="10479745" y="6548920"/>
                </a:lnTo>
                <a:lnTo>
                  <a:pt x="10479745" y="6488297"/>
                </a:lnTo>
                <a:cubicBezTo>
                  <a:pt x="10479745" y="6462597"/>
                  <a:pt x="10493436" y="6446394"/>
                  <a:pt x="10515505" y="6446394"/>
                </a:cubicBezTo>
                <a:lnTo>
                  <a:pt x="10528914" y="6446394"/>
                </a:lnTo>
                <a:lnTo>
                  <a:pt x="10528914" y="6414269"/>
                </a:lnTo>
                <a:cubicBezTo>
                  <a:pt x="10523325" y="6414269"/>
                  <a:pt x="10515505" y="6414546"/>
                  <a:pt x="10511593" y="6414828"/>
                </a:cubicBezTo>
                <a:cubicBezTo>
                  <a:pt x="10497902" y="6415946"/>
                  <a:pt x="10486729" y="6424047"/>
                  <a:pt x="10478068" y="6439410"/>
                </a:cubicBezTo>
                <a:lnTo>
                  <a:pt x="10478068" y="6414269"/>
                </a:lnTo>
                <a:close/>
                <a:moveTo>
                  <a:pt x="10384766" y="6414269"/>
                </a:moveTo>
                <a:lnTo>
                  <a:pt x="10384766" y="6548920"/>
                </a:lnTo>
                <a:lnTo>
                  <a:pt x="10419408" y="6548920"/>
                </a:lnTo>
                <a:lnTo>
                  <a:pt x="10419408" y="6414269"/>
                </a:lnTo>
                <a:close/>
                <a:moveTo>
                  <a:pt x="11208026" y="6410921"/>
                </a:moveTo>
                <a:cubicBezTo>
                  <a:pt x="11165564" y="6410921"/>
                  <a:pt x="11137906" y="6442769"/>
                  <a:pt x="11137906" y="6481600"/>
                </a:cubicBezTo>
                <a:cubicBezTo>
                  <a:pt x="11137906" y="6520708"/>
                  <a:pt x="11165282" y="6552279"/>
                  <a:pt x="11208026" y="6552279"/>
                </a:cubicBezTo>
                <a:cubicBezTo>
                  <a:pt x="11245458" y="6552279"/>
                  <a:pt x="11268086" y="6530210"/>
                  <a:pt x="11274234" y="6501716"/>
                </a:cubicBezTo>
                <a:lnTo>
                  <a:pt x="11237638" y="6501716"/>
                </a:lnTo>
                <a:cubicBezTo>
                  <a:pt x="11233167" y="6516242"/>
                  <a:pt x="11221994" y="6522667"/>
                  <a:pt x="11207749" y="6522667"/>
                </a:cubicBezTo>
                <a:cubicBezTo>
                  <a:pt x="11187634" y="6522667"/>
                  <a:pt x="11173389" y="6505628"/>
                  <a:pt x="11173389" y="6481600"/>
                </a:cubicBezTo>
                <a:cubicBezTo>
                  <a:pt x="11173389" y="6458408"/>
                  <a:pt x="11186521" y="6440810"/>
                  <a:pt x="11207749" y="6440810"/>
                </a:cubicBezTo>
                <a:cubicBezTo>
                  <a:pt x="11222276" y="6440810"/>
                  <a:pt x="11233449" y="6447794"/>
                  <a:pt x="11237638" y="6461484"/>
                </a:cubicBezTo>
                <a:lnTo>
                  <a:pt x="11274234" y="6461484"/>
                </a:lnTo>
                <a:cubicBezTo>
                  <a:pt x="11266973" y="6427124"/>
                  <a:pt x="11239592" y="6410921"/>
                  <a:pt x="11208026" y="6410921"/>
                </a:cubicBezTo>
                <a:close/>
                <a:moveTo>
                  <a:pt x="11010802" y="6410916"/>
                </a:moveTo>
                <a:cubicBezTo>
                  <a:pt x="10992086" y="6410916"/>
                  <a:pt x="10975324" y="6420971"/>
                  <a:pt x="10967222" y="6436898"/>
                </a:cubicBezTo>
                <a:lnTo>
                  <a:pt x="10967222" y="6414269"/>
                </a:lnTo>
                <a:lnTo>
                  <a:pt x="10934257" y="6414269"/>
                </a:lnTo>
                <a:lnTo>
                  <a:pt x="10934257" y="6548921"/>
                </a:lnTo>
                <a:lnTo>
                  <a:pt x="10969176" y="6548921"/>
                </a:lnTo>
                <a:lnTo>
                  <a:pt x="10969176" y="6479359"/>
                </a:lnTo>
                <a:cubicBezTo>
                  <a:pt x="10969176" y="6455613"/>
                  <a:pt x="10980908" y="6440528"/>
                  <a:pt x="10999906" y="6440528"/>
                </a:cubicBezTo>
                <a:cubicBezTo>
                  <a:pt x="11016109" y="6440528"/>
                  <a:pt x="11026165" y="6454219"/>
                  <a:pt x="11026165" y="6476006"/>
                </a:cubicBezTo>
                <a:lnTo>
                  <a:pt x="11026165" y="6548921"/>
                </a:lnTo>
                <a:lnTo>
                  <a:pt x="11061084" y="6548921"/>
                </a:lnTo>
                <a:lnTo>
                  <a:pt x="11061084" y="6472934"/>
                </a:lnTo>
                <a:cubicBezTo>
                  <a:pt x="11061088" y="6440528"/>
                  <a:pt x="11050192" y="6410916"/>
                  <a:pt x="11010802" y="6410916"/>
                </a:cubicBezTo>
                <a:close/>
                <a:moveTo>
                  <a:pt x="10848775" y="6410916"/>
                </a:moveTo>
                <a:cubicBezTo>
                  <a:pt x="10803801" y="6410916"/>
                  <a:pt x="10778655" y="6443600"/>
                  <a:pt x="10778655" y="6482713"/>
                </a:cubicBezTo>
                <a:cubicBezTo>
                  <a:pt x="10778655" y="6522939"/>
                  <a:pt x="10806031" y="6552274"/>
                  <a:pt x="10848493" y="6552274"/>
                </a:cubicBezTo>
                <a:cubicBezTo>
                  <a:pt x="10874475" y="6552274"/>
                  <a:pt x="10901569" y="6539424"/>
                  <a:pt x="10912188" y="6506459"/>
                </a:cubicBezTo>
                <a:lnTo>
                  <a:pt x="10876987" y="6506459"/>
                </a:lnTo>
                <a:cubicBezTo>
                  <a:pt x="10871680" y="6517355"/>
                  <a:pt x="10861066" y="6523780"/>
                  <a:pt x="10848211" y="6523780"/>
                </a:cubicBezTo>
                <a:cubicBezTo>
                  <a:pt x="10831172" y="6523780"/>
                  <a:pt x="10814410" y="6512884"/>
                  <a:pt x="10813292" y="6489978"/>
                </a:cubicBezTo>
                <a:lnTo>
                  <a:pt x="10914701" y="6489978"/>
                </a:lnTo>
                <a:cubicBezTo>
                  <a:pt x="10915537" y="6486625"/>
                  <a:pt x="10916096" y="6479641"/>
                  <a:pt x="10916096" y="6476847"/>
                </a:cubicBezTo>
                <a:cubicBezTo>
                  <a:pt x="10916101" y="6438851"/>
                  <a:pt x="10887330" y="6410916"/>
                  <a:pt x="10848775" y="6410916"/>
                </a:cubicBezTo>
                <a:close/>
                <a:moveTo>
                  <a:pt x="10619426" y="6410916"/>
                </a:moveTo>
                <a:cubicBezTo>
                  <a:pt x="10602387" y="6410916"/>
                  <a:pt x="10585902" y="6419295"/>
                  <a:pt x="10576682" y="6432426"/>
                </a:cubicBezTo>
                <a:lnTo>
                  <a:pt x="10576682" y="6414269"/>
                </a:lnTo>
                <a:lnTo>
                  <a:pt x="10543717" y="6414269"/>
                </a:lnTo>
                <a:lnTo>
                  <a:pt x="10543717" y="6548921"/>
                </a:lnTo>
                <a:lnTo>
                  <a:pt x="10578636" y="6548921"/>
                </a:lnTo>
                <a:lnTo>
                  <a:pt x="10578636" y="6479359"/>
                </a:lnTo>
                <a:cubicBezTo>
                  <a:pt x="10578636" y="6455613"/>
                  <a:pt x="10590650" y="6440528"/>
                  <a:pt x="10609643" y="6440528"/>
                </a:cubicBezTo>
                <a:cubicBezTo>
                  <a:pt x="10624728" y="6440528"/>
                  <a:pt x="10634225" y="6454219"/>
                  <a:pt x="10634225" y="6476006"/>
                </a:cubicBezTo>
                <a:lnTo>
                  <a:pt x="10634225" y="6548921"/>
                </a:lnTo>
                <a:lnTo>
                  <a:pt x="10669144" y="6548921"/>
                </a:lnTo>
                <a:lnTo>
                  <a:pt x="10669144" y="6479359"/>
                </a:lnTo>
                <a:cubicBezTo>
                  <a:pt x="10669144" y="6455613"/>
                  <a:pt x="10681158" y="6440528"/>
                  <a:pt x="10700433" y="6440528"/>
                </a:cubicBezTo>
                <a:cubicBezTo>
                  <a:pt x="10715236" y="6440528"/>
                  <a:pt x="10724737" y="6454219"/>
                  <a:pt x="10724737" y="6476006"/>
                </a:cubicBezTo>
                <a:lnTo>
                  <a:pt x="10724737" y="6548921"/>
                </a:lnTo>
                <a:lnTo>
                  <a:pt x="10759656" y="6548921"/>
                </a:lnTo>
                <a:lnTo>
                  <a:pt x="10759656" y="6472934"/>
                </a:lnTo>
                <a:cubicBezTo>
                  <a:pt x="10759661" y="6434939"/>
                  <a:pt x="10739546" y="6410916"/>
                  <a:pt x="10707703" y="6410916"/>
                </a:cubicBezTo>
                <a:cubicBezTo>
                  <a:pt x="10688428" y="6410916"/>
                  <a:pt x="10670548" y="6420412"/>
                  <a:pt x="10661329" y="6435221"/>
                </a:cubicBezTo>
                <a:cubicBezTo>
                  <a:pt x="10652950" y="6420417"/>
                  <a:pt x="10636747" y="6410916"/>
                  <a:pt x="10619426" y="6410916"/>
                </a:cubicBezTo>
                <a:close/>
                <a:moveTo>
                  <a:pt x="10056425" y="6410916"/>
                </a:moveTo>
                <a:cubicBezTo>
                  <a:pt x="10039386" y="6410916"/>
                  <a:pt x="10022901" y="6419295"/>
                  <a:pt x="10013681" y="6432426"/>
                </a:cubicBezTo>
                <a:lnTo>
                  <a:pt x="10013681" y="6414269"/>
                </a:lnTo>
                <a:lnTo>
                  <a:pt x="9980716" y="6414269"/>
                </a:lnTo>
                <a:lnTo>
                  <a:pt x="9980716" y="6548921"/>
                </a:lnTo>
                <a:lnTo>
                  <a:pt x="10015635" y="6548921"/>
                </a:lnTo>
                <a:lnTo>
                  <a:pt x="10015635" y="6479359"/>
                </a:lnTo>
                <a:cubicBezTo>
                  <a:pt x="10015635" y="6455613"/>
                  <a:pt x="10027649" y="6440528"/>
                  <a:pt x="10046642" y="6440528"/>
                </a:cubicBezTo>
                <a:cubicBezTo>
                  <a:pt x="10061727" y="6440528"/>
                  <a:pt x="10071224" y="6454219"/>
                  <a:pt x="10071224" y="6476006"/>
                </a:cubicBezTo>
                <a:lnTo>
                  <a:pt x="10071224" y="6548921"/>
                </a:lnTo>
                <a:lnTo>
                  <a:pt x="10106143" y="6548921"/>
                </a:lnTo>
                <a:lnTo>
                  <a:pt x="10106143" y="6479359"/>
                </a:lnTo>
                <a:cubicBezTo>
                  <a:pt x="10106143" y="6455613"/>
                  <a:pt x="10118157" y="6440528"/>
                  <a:pt x="10137432" y="6440528"/>
                </a:cubicBezTo>
                <a:cubicBezTo>
                  <a:pt x="10152240" y="6440528"/>
                  <a:pt x="10161736" y="6454219"/>
                  <a:pt x="10161736" y="6476006"/>
                </a:cubicBezTo>
                <a:lnTo>
                  <a:pt x="10161736" y="6548921"/>
                </a:lnTo>
                <a:lnTo>
                  <a:pt x="10196656" y="6548921"/>
                </a:lnTo>
                <a:lnTo>
                  <a:pt x="10196656" y="6472934"/>
                </a:lnTo>
                <a:cubicBezTo>
                  <a:pt x="10196665" y="6434939"/>
                  <a:pt x="10176550" y="6410916"/>
                  <a:pt x="10144702" y="6410916"/>
                </a:cubicBezTo>
                <a:cubicBezTo>
                  <a:pt x="10125427" y="6410916"/>
                  <a:pt x="10107547" y="6420412"/>
                  <a:pt x="10098328" y="6435221"/>
                </a:cubicBezTo>
                <a:cubicBezTo>
                  <a:pt x="10089949" y="6420417"/>
                  <a:pt x="10073746" y="6410916"/>
                  <a:pt x="10056425" y="6410916"/>
                </a:cubicBezTo>
                <a:close/>
                <a:moveTo>
                  <a:pt x="9903062" y="6410916"/>
                </a:moveTo>
                <a:cubicBezTo>
                  <a:pt x="9870379" y="6410916"/>
                  <a:pt x="9849986" y="6427396"/>
                  <a:pt x="9849986" y="6453378"/>
                </a:cubicBezTo>
                <a:cubicBezTo>
                  <a:pt x="9849986" y="6465951"/>
                  <a:pt x="9856693" y="6474888"/>
                  <a:pt x="9866748" y="6480477"/>
                </a:cubicBezTo>
                <a:cubicBezTo>
                  <a:pt x="9878203" y="6486902"/>
                  <a:pt x="9891330" y="6490255"/>
                  <a:pt x="9900832" y="6492491"/>
                </a:cubicBezTo>
                <a:cubicBezTo>
                  <a:pt x="9924855" y="6498080"/>
                  <a:pt x="9927090" y="6503387"/>
                  <a:pt x="9927090" y="6510371"/>
                </a:cubicBezTo>
                <a:cubicBezTo>
                  <a:pt x="9927090" y="6519590"/>
                  <a:pt x="9918989" y="6525179"/>
                  <a:pt x="9906416" y="6525179"/>
                </a:cubicBezTo>
                <a:cubicBezTo>
                  <a:pt x="9892448" y="6525179"/>
                  <a:pt x="9882393" y="6517914"/>
                  <a:pt x="9880157" y="6506182"/>
                </a:cubicBezTo>
                <a:lnTo>
                  <a:pt x="9845238" y="6506182"/>
                </a:lnTo>
                <a:cubicBezTo>
                  <a:pt x="9848591" y="6534399"/>
                  <a:pt x="9872337" y="6552274"/>
                  <a:pt x="9906975" y="6552274"/>
                </a:cubicBezTo>
                <a:cubicBezTo>
                  <a:pt x="9940499" y="6552274"/>
                  <a:pt x="9961727" y="6535235"/>
                  <a:pt x="9961727" y="6508417"/>
                </a:cubicBezTo>
                <a:cubicBezTo>
                  <a:pt x="9961722" y="6490814"/>
                  <a:pt x="9952226" y="6479636"/>
                  <a:pt x="9936023" y="6474329"/>
                </a:cubicBezTo>
                <a:cubicBezTo>
                  <a:pt x="9927921" y="6471535"/>
                  <a:pt x="9920660" y="6469299"/>
                  <a:pt x="9911159" y="6467068"/>
                </a:cubicBezTo>
                <a:cubicBezTo>
                  <a:pt x="9901663" y="6464833"/>
                  <a:pt x="9883783" y="6462879"/>
                  <a:pt x="9883783" y="6451147"/>
                </a:cubicBezTo>
                <a:cubicBezTo>
                  <a:pt x="9883783" y="6443045"/>
                  <a:pt x="9891044" y="6438015"/>
                  <a:pt x="9902780" y="6438015"/>
                </a:cubicBezTo>
                <a:cubicBezTo>
                  <a:pt x="9914235" y="6438015"/>
                  <a:pt x="9922337" y="6443604"/>
                  <a:pt x="9924014" y="6452542"/>
                </a:cubicBezTo>
                <a:lnTo>
                  <a:pt x="9956697" y="6452542"/>
                </a:lnTo>
                <a:cubicBezTo>
                  <a:pt x="9953344" y="6426842"/>
                  <a:pt x="9932674" y="6410916"/>
                  <a:pt x="9903062" y="6410916"/>
                </a:cubicBezTo>
                <a:close/>
                <a:moveTo>
                  <a:pt x="11577546" y="6410877"/>
                </a:moveTo>
                <a:cubicBezTo>
                  <a:pt x="11538404" y="6410877"/>
                  <a:pt x="11506673" y="6442608"/>
                  <a:pt x="11506673" y="6481750"/>
                </a:cubicBezTo>
                <a:cubicBezTo>
                  <a:pt x="11506673" y="6520893"/>
                  <a:pt x="11538399" y="6552629"/>
                  <a:pt x="11577546" y="6552629"/>
                </a:cubicBezTo>
                <a:cubicBezTo>
                  <a:pt x="11598163" y="6552629"/>
                  <a:pt x="11616669" y="6543769"/>
                  <a:pt x="11629616" y="6529719"/>
                </a:cubicBezTo>
                <a:cubicBezTo>
                  <a:pt x="11642568" y="6543774"/>
                  <a:pt x="11661070" y="6552629"/>
                  <a:pt x="11681687" y="6552629"/>
                </a:cubicBezTo>
                <a:cubicBezTo>
                  <a:pt x="11717369" y="6552629"/>
                  <a:pt x="11746811" y="6526229"/>
                  <a:pt x="11751753" y="6491913"/>
                </a:cubicBezTo>
                <a:cubicBezTo>
                  <a:pt x="11756691" y="6526229"/>
                  <a:pt x="11786133" y="6552629"/>
                  <a:pt x="11821820" y="6552629"/>
                </a:cubicBezTo>
                <a:cubicBezTo>
                  <a:pt x="11860962" y="6552629"/>
                  <a:pt x="11892693" y="6520898"/>
                  <a:pt x="11892693" y="6481755"/>
                </a:cubicBezTo>
                <a:cubicBezTo>
                  <a:pt x="11892693" y="6442613"/>
                  <a:pt x="11860962" y="6410877"/>
                  <a:pt x="11821820" y="6410877"/>
                </a:cubicBezTo>
                <a:cubicBezTo>
                  <a:pt x="11786133" y="6410877"/>
                  <a:pt x="11756691" y="6437277"/>
                  <a:pt x="11751753" y="6471593"/>
                </a:cubicBezTo>
                <a:cubicBezTo>
                  <a:pt x="11746815" y="6437277"/>
                  <a:pt x="11717373" y="6410877"/>
                  <a:pt x="11681687" y="6410877"/>
                </a:cubicBezTo>
                <a:cubicBezTo>
                  <a:pt x="11661070" y="6410877"/>
                  <a:pt x="11642564" y="6419737"/>
                  <a:pt x="11629616" y="6433787"/>
                </a:cubicBezTo>
                <a:cubicBezTo>
                  <a:pt x="11616665" y="6419732"/>
                  <a:pt x="11598163" y="6410877"/>
                  <a:pt x="11577546" y="6410877"/>
                </a:cubicBezTo>
                <a:close/>
                <a:moveTo>
                  <a:pt x="11292677" y="6353369"/>
                </a:moveTo>
                <a:lnTo>
                  <a:pt x="11292677" y="6548921"/>
                </a:lnTo>
                <a:lnTo>
                  <a:pt x="11327596" y="6548921"/>
                </a:lnTo>
                <a:lnTo>
                  <a:pt x="11327596" y="6479360"/>
                </a:lnTo>
                <a:cubicBezTo>
                  <a:pt x="11327596" y="6455614"/>
                  <a:pt x="11339610" y="6440528"/>
                  <a:pt x="11358603" y="6440528"/>
                </a:cubicBezTo>
                <a:cubicBezTo>
                  <a:pt x="11380113" y="6440528"/>
                  <a:pt x="11384585" y="6454496"/>
                  <a:pt x="11384585" y="6476006"/>
                </a:cubicBezTo>
                <a:lnTo>
                  <a:pt x="11384585" y="6548921"/>
                </a:lnTo>
                <a:lnTo>
                  <a:pt x="11419227" y="6548921"/>
                </a:lnTo>
                <a:lnTo>
                  <a:pt x="11419227" y="6472935"/>
                </a:lnTo>
                <a:cubicBezTo>
                  <a:pt x="11419222" y="6440528"/>
                  <a:pt x="11408889" y="6410916"/>
                  <a:pt x="11369499" y="6410916"/>
                </a:cubicBezTo>
                <a:cubicBezTo>
                  <a:pt x="11353019" y="6410916"/>
                  <a:pt x="11336816" y="6420136"/>
                  <a:pt x="11327596" y="6434939"/>
                </a:cubicBezTo>
                <a:lnTo>
                  <a:pt x="11327596" y="6353369"/>
                </a:lnTo>
                <a:close/>
                <a:moveTo>
                  <a:pt x="11101596" y="6353369"/>
                </a:moveTo>
                <a:cubicBezTo>
                  <a:pt x="11091259" y="6353369"/>
                  <a:pt x="11080086" y="6359794"/>
                  <a:pt x="11080086" y="6373203"/>
                </a:cubicBezTo>
                <a:cubicBezTo>
                  <a:pt x="11080086" y="6386053"/>
                  <a:pt x="11090700" y="6393318"/>
                  <a:pt x="11101596" y="6393318"/>
                </a:cubicBezTo>
                <a:cubicBezTo>
                  <a:pt x="11114446" y="6393318"/>
                  <a:pt x="11123389" y="6384099"/>
                  <a:pt x="11123389" y="6373203"/>
                </a:cubicBezTo>
                <a:cubicBezTo>
                  <a:pt x="11123384" y="6361189"/>
                  <a:pt x="11113605" y="6353369"/>
                  <a:pt x="11101596" y="6353369"/>
                </a:cubicBezTo>
                <a:close/>
                <a:moveTo>
                  <a:pt x="10401805" y="6353369"/>
                </a:moveTo>
                <a:cubicBezTo>
                  <a:pt x="10390350" y="6353369"/>
                  <a:pt x="10380295" y="6360630"/>
                  <a:pt x="10380295" y="6373203"/>
                </a:cubicBezTo>
                <a:cubicBezTo>
                  <a:pt x="10380295" y="6385217"/>
                  <a:pt x="10390073" y="6393318"/>
                  <a:pt x="10401805" y="6393318"/>
                </a:cubicBezTo>
                <a:cubicBezTo>
                  <a:pt x="10415214" y="6393318"/>
                  <a:pt x="10423598" y="6383540"/>
                  <a:pt x="10423598" y="6373203"/>
                </a:cubicBezTo>
                <a:cubicBezTo>
                  <a:pt x="10423593" y="6361471"/>
                  <a:pt x="10414096" y="6353369"/>
                  <a:pt x="10401805" y="6353369"/>
                </a:cubicBezTo>
                <a:close/>
                <a:moveTo>
                  <a:pt x="10349007" y="6353369"/>
                </a:moveTo>
                <a:cubicBezTo>
                  <a:pt x="10320789" y="6353369"/>
                  <a:pt x="10303191" y="6370690"/>
                  <a:pt x="10303191" y="6398625"/>
                </a:cubicBezTo>
                <a:lnTo>
                  <a:pt x="10303191" y="6414270"/>
                </a:lnTo>
                <a:lnTo>
                  <a:pt x="10281958" y="6414270"/>
                </a:lnTo>
                <a:lnTo>
                  <a:pt x="10281958" y="6443041"/>
                </a:lnTo>
                <a:lnTo>
                  <a:pt x="10303191" y="6443041"/>
                </a:lnTo>
                <a:lnTo>
                  <a:pt x="10303191" y="6548916"/>
                </a:lnTo>
                <a:lnTo>
                  <a:pt x="10338110" y="6548916"/>
                </a:lnTo>
                <a:lnTo>
                  <a:pt x="10338110" y="6443041"/>
                </a:lnTo>
                <a:lnTo>
                  <a:pt x="10366605" y="6443041"/>
                </a:lnTo>
                <a:lnTo>
                  <a:pt x="10366605" y="6414270"/>
                </a:lnTo>
                <a:lnTo>
                  <a:pt x="10338110" y="6414270"/>
                </a:lnTo>
                <a:lnTo>
                  <a:pt x="10338110" y="6398625"/>
                </a:lnTo>
                <a:cubicBezTo>
                  <a:pt x="10338110" y="6388847"/>
                  <a:pt x="10344535" y="6382704"/>
                  <a:pt x="10354591" y="6382704"/>
                </a:cubicBezTo>
                <a:lnTo>
                  <a:pt x="10366605" y="6382704"/>
                </a:lnTo>
                <a:lnTo>
                  <a:pt x="10366605" y="6353369"/>
                </a:lnTo>
                <a:close/>
                <a:moveTo>
                  <a:pt x="9793829" y="6353369"/>
                </a:moveTo>
                <a:lnTo>
                  <a:pt x="9793829" y="6432709"/>
                </a:lnTo>
                <a:cubicBezTo>
                  <a:pt x="9783215" y="6417346"/>
                  <a:pt x="9769247" y="6410916"/>
                  <a:pt x="9751367" y="6410916"/>
                </a:cubicBezTo>
                <a:cubicBezTo>
                  <a:pt x="9713377" y="6410916"/>
                  <a:pt x="9687954" y="6440805"/>
                  <a:pt x="9687954" y="6481313"/>
                </a:cubicBezTo>
                <a:cubicBezTo>
                  <a:pt x="9687954" y="6526288"/>
                  <a:pt x="9717007" y="6552269"/>
                  <a:pt x="9751367" y="6552269"/>
                </a:cubicBezTo>
                <a:cubicBezTo>
                  <a:pt x="9772319" y="6552269"/>
                  <a:pt x="9784051" y="6543332"/>
                  <a:pt x="9793829" y="6529641"/>
                </a:cubicBezTo>
                <a:lnTo>
                  <a:pt x="9793552" y="6548916"/>
                </a:lnTo>
                <a:lnTo>
                  <a:pt x="9828753" y="6548916"/>
                </a:lnTo>
                <a:lnTo>
                  <a:pt x="9828753" y="6353369"/>
                </a:lnTo>
                <a:close/>
                <a:moveTo>
                  <a:pt x="0" y="0"/>
                </a:moveTo>
                <a:lnTo>
                  <a:pt x="3827459" y="0"/>
                </a:lnTo>
                <a:lnTo>
                  <a:pt x="5715001" y="0"/>
                </a:lnTo>
                <a:lnTo>
                  <a:pt x="8493070" y="0"/>
                </a:lnTo>
                <a:lnTo>
                  <a:pt x="8493070" y="1"/>
                </a:lnTo>
                <a:lnTo>
                  <a:pt x="12191999" y="1"/>
                </a:lnTo>
                <a:lnTo>
                  <a:pt x="12191999" y="6857999"/>
                </a:lnTo>
                <a:lnTo>
                  <a:pt x="8493070" y="6857999"/>
                </a:lnTo>
                <a:lnTo>
                  <a:pt x="8493070" y="6858000"/>
                </a:lnTo>
                <a:lnTo>
                  <a:pt x="8077200" y="6858000"/>
                </a:lnTo>
                <a:lnTo>
                  <a:pt x="6095999" y="6858000"/>
                </a:lnTo>
                <a:lnTo>
                  <a:pt x="3827459" y="6858000"/>
                </a:lnTo>
                <a:lnTo>
                  <a:pt x="3827459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5A8265A-6C23-8BAE-76E2-2863282EC1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FA3724D-0157-CD66-3F1F-5E78E0B271C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7B38E9E-A0AF-F9AD-159D-A4B9BEE3C4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018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636DFEB-77B2-2024-E1B5-9B43A6199F43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6EB6CF8-B35B-4D07-F75A-DA28A8F93DEE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829C9C6-1F7C-CB92-81FA-D81C61EDA562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9AB9033-9FFB-77D4-8302-D3EDDB12B3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FDA699E-AF6B-E997-DE48-A037AE606F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F42EFDF2-6CC4-6FD7-DE09-059AA1998F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2F9132-8373-4305-6C5C-9EBABA1BC2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55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AA8809C-AFD7-0AAC-FD4F-8A5BA599EE75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1CE734-680D-5207-7696-1F96E9161399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rgbClr val="307297"/>
          </a:solidFill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rgbClr val="307297"/>
          </a:solidFill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6D493D-FA58-1CC1-7D47-215AA7187BEF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rgbClr val="307297"/>
          </a:solidFill>
          <a:ln w="28575">
            <a:solidFill>
              <a:srgbClr val="3072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B977486-D57B-C4FA-89D5-2AD207D90E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56F1E21A-0465-693F-E2CD-8ABC6272AB0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6BF9AA2C-74FE-02F6-FD70-F1584BCF00E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401906-82EE-5D36-3AB4-3ED2A15764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41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5">
    <p:bg>
      <p:bgPr>
        <a:solidFill>
          <a:srgbClr val="3072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587A3D7-7A15-6F93-1556-EA3065A54337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6EB6CF8-B35B-4D07-F75A-DA28A8F93DEE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D829C9C6-1F7C-CB92-81FA-D81C61EDA562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EB870E1-F678-B3B4-A02A-5A7368EFFA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89000AF-2BAF-01C3-99D9-414DCE327EF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22BDC2C7-9AE3-CFB9-C494-F05CABC26E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80063D5-7A2C-1E21-9E07-23F29834DE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25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6">
    <p:bg>
      <p:bgPr>
        <a:solidFill>
          <a:srgbClr val="3072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5D75B38-946B-8E72-FEBB-5393D31B28C3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3072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1CE734-680D-5207-7696-1F96E9161399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66D493D-FA58-1CC1-7D47-215AA7187BEF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97B5EAC-825C-D420-36AD-F248E3E85B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A4D8D6A1-82F8-61E5-5BFD-3D3394D0B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DC4A99E-337D-221A-95F9-A5A4A5B999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161FB6-2EF8-DD04-3F66-18DF2748C6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991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7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FB16F40-075A-A61A-E3E5-2FA6E836ABCB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1124402-9757-C10D-835A-92494A99A649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89C6FBF-D8B5-9889-6945-6E880807CF13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996E1C-62E9-5B55-0AE4-399F08991C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BF7E7CD-DA50-C99C-6582-F3320AC48E3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549A12F-EE50-72C5-BA4F-3F1CFA4986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1C5337A-0C6B-AC09-70B1-943D9F467C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6199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8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6818A5A-193F-53FA-B31A-9DFB85B2F1F7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FECA000-CEBF-E828-8534-EDB5728B9A57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chemeClr val="accent4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090E3BE-2AA3-F860-4EAB-6AF0F2795C41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chemeClr val="accent4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26D2B9A-A2A7-974D-4AF4-298D9C01777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57F913E-CE91-B903-6294-53B6A9D976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FAC2AF5-BADF-1FF3-D809-09D9CC3A60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9D043D-A419-FF04-91B3-6E736F77A7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033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9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ACDB3D-AED6-8ECE-9C80-828FF54EB326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1124402-9757-C10D-835A-92494A99A649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89C6FBF-D8B5-9889-6945-6E880807CF13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CB5C0A9-1808-C851-C891-831035B1A0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D098A4C-FDED-295D-01B7-DF079561448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4F391AD7-7039-C158-5CDE-40E2CD07607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307AD1-BCC9-4CE5-EB50-FFABEF3EAF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63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0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5EC8ED1-4296-01ED-4DEB-8A3E6FF959F7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FECA000-CEBF-E828-8534-EDB5728B9A57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chemeClr val="accent3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090E3BE-2AA3-F860-4EAB-6AF0F2795C41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chemeClr val="accent3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CCF1D-1F7A-4BA9-D5BF-16F04AF920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990CFDD-5D59-DE8D-B4E1-02A14925AE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AA2D97E-0982-1C1A-A506-5E8CB97649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6456746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3C387D-7DFC-D93B-B2D7-34007CA1E3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385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5DE2CE8-D134-5452-ED75-2F901FE55266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D8EF72F-A2DA-94FD-3186-0AB62E52651D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60E7901-E257-A318-AE57-A7742ED2BFD1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5A43F8D-96A4-ED7A-53A4-E20108236E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E531E8E-EDC5-C54C-FD26-5FFA0EF1BE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D352F215-8C22-78A2-4096-12F5AB2049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B33226-FD19-6AF1-5B88-0ADC7B4FA2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7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7D12197-7084-10BA-0C57-B2460D5978B8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C1AE37B-D34B-61C9-150A-E3F5D07FB973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rgbClr val="CC7414"/>
          </a:solidFill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6E4A5C7-DFFF-238F-7C12-6C55164C4514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rgbClr val="CC7414"/>
          </a:solidFill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rgbClr val="CC7414"/>
          </a:solidFill>
          <a:ln w="28575">
            <a:solidFill>
              <a:srgbClr val="CC74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8F24E74-4D85-2675-40DE-54929B6930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744C98FE-5BCB-9408-92C0-8458046712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26CBE09-48B0-18C7-46B7-AA4DF5695A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CA805C-830B-795E-CB53-2AC0CE8AA9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98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3">
    <p:bg>
      <p:bgPr>
        <a:solidFill>
          <a:srgbClr val="CC7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0256FC5-F295-7FA2-6FA7-297AB4A4DBED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CC74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D8EF72F-A2DA-94FD-3186-0AB62E52651D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60E7901-E257-A318-AE57-A7742ED2BFD1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3F63217-074A-8086-2D03-06469AC861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4E3F537-288F-CC55-7E3A-25EB2E85DF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0007230-E7C8-0C9D-27F9-AF33BE7C5CF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7549DE-11E2-70E9-8CB2-E4C85102B9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967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4">
    <p:bg>
      <p:bgPr>
        <a:solidFill>
          <a:srgbClr val="CC7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BBD79C7-5ABD-37BA-E21B-54684B6880DB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CC74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C1AE37B-D34B-61C9-150A-E3F5D07FB973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6E4A5C7-DFFF-238F-7C12-6C55164C4514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CEFAAB5-4AFA-C6F5-1804-0C554F77476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DDA9572C-967D-7C2F-3134-D016246B94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9DA94975-E32E-3080-4239-350099ED0D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163E84-90E3-EDB4-378E-0E077F336D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524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5">
    <p:bg>
      <p:bgPr>
        <a:solidFill>
          <a:srgbClr val="BD69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BD505BB-3947-0F3D-2295-52678FAA67F1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BD6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D8EF72F-A2DA-94FD-3186-0AB62E52651D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60E7901-E257-A318-AE57-A7742ED2BFD1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AFF09F4-53A7-7EBF-DD77-A789BB27C4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057AC5D-32F4-7124-169F-9238F87E7F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08E0E165-E6A3-AC8A-AF37-97CAD5D335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D06BB2-74CF-3099-A7B3-A02DF571D8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579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6">
    <p:bg>
      <p:bgPr>
        <a:solidFill>
          <a:srgbClr val="BD69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CBDA4BA-C3AB-B58A-6256-7E119B333C82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BD6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C1AE37B-D34B-61C9-150A-E3F5D07FB973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rgbClr val="9138B0"/>
          </a:solidFill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6E4A5C7-DFFF-238F-7C12-6C55164C4514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rgbClr val="9138B0"/>
          </a:solidFill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rgbClr val="9138B0"/>
          </a:solidFill>
          <a:ln w="28575">
            <a:solidFill>
              <a:srgbClr val="913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1B76735-6121-4B73-0D07-46F6B0D23E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8056888-2F1D-DCB5-6AE0-ADB3C126A93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DEABD36F-F36F-A2A3-EF55-15145B50B0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A5852E-1CD8-9291-56DC-6A74969EA2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74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7">
    <p:bg>
      <p:bgPr>
        <a:solidFill>
          <a:srgbClr val="9138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31FCFB7-7F4D-FFBC-184E-30F17C26057A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9138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noFill/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D8EF72F-A2DA-94FD-3186-0AB62E52651D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4" y="1825200"/>
            <a:ext cx="3104022" cy="4104000"/>
          </a:xfrm>
          <a:custGeom>
            <a:avLst/>
            <a:gdLst>
              <a:gd name="connsiteX0" fmla="*/ 2052000 w 3104022"/>
              <a:gd name="connsiteY0" fmla="*/ 0 h 4104000"/>
              <a:gd name="connsiteX1" fmla="*/ 3030105 w 3104022"/>
              <a:gd name="connsiteY1" fmla="*/ 247666 h 4104000"/>
              <a:gd name="connsiteX2" fmla="*/ 3104022 w 3104022"/>
              <a:gd name="connsiteY2" fmla="*/ 292571 h 4104000"/>
              <a:gd name="connsiteX3" fmla="*/ 3104022 w 3104022"/>
              <a:gd name="connsiteY3" fmla="*/ 3811429 h 4104000"/>
              <a:gd name="connsiteX4" fmla="*/ 3030105 w 3104022"/>
              <a:gd name="connsiteY4" fmla="*/ 3856335 h 4104000"/>
              <a:gd name="connsiteX5" fmla="*/ 2052000 w 3104022"/>
              <a:gd name="connsiteY5" fmla="*/ 4104000 h 4104000"/>
              <a:gd name="connsiteX6" fmla="*/ 0 w 3104022"/>
              <a:gd name="connsiteY6" fmla="*/ 2052000 h 4104000"/>
              <a:gd name="connsiteX7" fmla="*/ 2052000 w 3104022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04022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104022" y="292571"/>
                </a:lnTo>
                <a:lnTo>
                  <a:pt x="3104022" y="3811429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noFill/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60E7901-E257-A318-AE57-A7742ED2BFD1}"/>
              </a:ext>
            </a:extLst>
          </p:cNvPr>
          <p:cNvSpPr>
            <a:spLocks noChangeAspect="1"/>
          </p:cNvSpPr>
          <p:nvPr userDrawn="1"/>
        </p:nvSpPr>
        <p:spPr>
          <a:xfrm>
            <a:off x="-20105" y="1824238"/>
            <a:ext cx="2679169" cy="4104000"/>
          </a:xfrm>
          <a:custGeom>
            <a:avLst/>
            <a:gdLst>
              <a:gd name="connsiteX0" fmla="*/ 627169 w 2679169"/>
              <a:gd name="connsiteY0" fmla="*/ 0 h 4104000"/>
              <a:gd name="connsiteX1" fmla="*/ 2679169 w 2679169"/>
              <a:gd name="connsiteY1" fmla="*/ 2052000 h 4104000"/>
              <a:gd name="connsiteX2" fmla="*/ 627169 w 2679169"/>
              <a:gd name="connsiteY2" fmla="*/ 4104000 h 4104000"/>
              <a:gd name="connsiteX3" fmla="*/ 16967 w 2679169"/>
              <a:gd name="connsiteY3" fmla="*/ 4011746 h 4104000"/>
              <a:gd name="connsiteX4" fmla="*/ 0 w 2679169"/>
              <a:gd name="connsiteY4" fmla="*/ 4005536 h 4104000"/>
              <a:gd name="connsiteX5" fmla="*/ 0 w 2679169"/>
              <a:gd name="connsiteY5" fmla="*/ 98464 h 4104000"/>
              <a:gd name="connsiteX6" fmla="*/ 16967 w 2679169"/>
              <a:gd name="connsiteY6" fmla="*/ 92254 h 4104000"/>
              <a:gd name="connsiteX7" fmla="*/ 627169 w 2679169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79169" h="4104000">
                <a:moveTo>
                  <a:pt x="627169" y="0"/>
                </a:moveTo>
                <a:cubicBezTo>
                  <a:pt x="1760457" y="0"/>
                  <a:pt x="2679169" y="918712"/>
                  <a:pt x="2679169" y="2052000"/>
                </a:cubicBezTo>
                <a:cubicBezTo>
                  <a:pt x="2679169" y="3185288"/>
                  <a:pt x="1760457" y="4104000"/>
                  <a:pt x="627169" y="4104000"/>
                </a:cubicBezTo>
                <a:cubicBezTo>
                  <a:pt x="414678" y="4104000"/>
                  <a:pt x="209730" y="4071702"/>
                  <a:pt x="16967" y="4011746"/>
                </a:cubicBezTo>
                <a:lnTo>
                  <a:pt x="0" y="4005536"/>
                </a:lnTo>
                <a:lnTo>
                  <a:pt x="0" y="98464"/>
                </a:lnTo>
                <a:lnTo>
                  <a:pt x="16967" y="92254"/>
                </a:lnTo>
                <a:cubicBezTo>
                  <a:pt x="209730" y="32299"/>
                  <a:pt x="414678" y="0"/>
                  <a:pt x="627169" y="0"/>
                </a:cubicBezTo>
                <a:close/>
              </a:path>
            </a:pathLst>
          </a:custGeom>
          <a:noFill/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2699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6B26280-994D-BDF0-8458-FA432450EA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9925BF7-67A9-E8A5-B9B5-B94F1035202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864E4BB0-88F8-EC57-D64F-3D707D8032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E30BB4-C5F0-FE32-3FA7-D92434A16B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872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8">
    <p:bg>
      <p:bgPr>
        <a:solidFill>
          <a:srgbClr val="9138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9CA8347-2E37-6623-69D0-EFDADDF979E5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9138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3C1AE37B-D34B-61C9-150A-E3F5D07FB973}"/>
              </a:ext>
            </a:extLst>
          </p:cNvPr>
          <p:cNvSpPr>
            <a:spLocks noChangeAspect="1"/>
          </p:cNvSpPr>
          <p:nvPr userDrawn="1"/>
        </p:nvSpPr>
        <p:spPr>
          <a:xfrm>
            <a:off x="9097745" y="1825200"/>
            <a:ext cx="3094255" cy="4104000"/>
          </a:xfrm>
          <a:custGeom>
            <a:avLst/>
            <a:gdLst>
              <a:gd name="connsiteX0" fmla="*/ 2052000 w 3094255"/>
              <a:gd name="connsiteY0" fmla="*/ 0 h 4104000"/>
              <a:gd name="connsiteX1" fmla="*/ 3030105 w 3094255"/>
              <a:gd name="connsiteY1" fmla="*/ 247666 h 4104000"/>
              <a:gd name="connsiteX2" fmla="*/ 3094255 w 3094255"/>
              <a:gd name="connsiteY2" fmla="*/ 286638 h 4104000"/>
              <a:gd name="connsiteX3" fmla="*/ 3094255 w 3094255"/>
              <a:gd name="connsiteY3" fmla="*/ 3817363 h 4104000"/>
              <a:gd name="connsiteX4" fmla="*/ 3030105 w 3094255"/>
              <a:gd name="connsiteY4" fmla="*/ 3856335 h 4104000"/>
              <a:gd name="connsiteX5" fmla="*/ 2052000 w 3094255"/>
              <a:gd name="connsiteY5" fmla="*/ 4104000 h 4104000"/>
              <a:gd name="connsiteX6" fmla="*/ 0 w 3094255"/>
              <a:gd name="connsiteY6" fmla="*/ 2052000 h 4104000"/>
              <a:gd name="connsiteX7" fmla="*/ 2052000 w 3094255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094255" h="4104000">
                <a:moveTo>
                  <a:pt x="2052000" y="0"/>
                </a:moveTo>
                <a:cubicBezTo>
                  <a:pt x="2406153" y="0"/>
                  <a:pt x="2739350" y="89718"/>
                  <a:pt x="3030105" y="247666"/>
                </a:cubicBezTo>
                <a:lnTo>
                  <a:pt x="3094255" y="286638"/>
                </a:lnTo>
                <a:lnTo>
                  <a:pt x="3094255" y="3817363"/>
                </a:lnTo>
                <a:lnTo>
                  <a:pt x="3030105" y="3856335"/>
                </a:lnTo>
                <a:cubicBezTo>
                  <a:pt x="2739350" y="4014282"/>
                  <a:pt x="2406153" y="4104000"/>
                  <a:pt x="2052000" y="4104000"/>
                </a:cubicBezTo>
                <a:cubicBezTo>
                  <a:pt x="918712" y="4104000"/>
                  <a:pt x="0" y="3185288"/>
                  <a:pt x="0" y="2052000"/>
                </a:cubicBezTo>
                <a:cubicBezTo>
                  <a:pt x="0" y="918712"/>
                  <a:pt x="918712" y="0"/>
                  <a:pt x="2052000" y="0"/>
                </a:cubicBezTo>
                <a:close/>
              </a:path>
            </a:pathLst>
          </a:custGeom>
          <a:solidFill>
            <a:srgbClr val="BD69D7"/>
          </a:solidFill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6E4A5C7-DFFF-238F-7C12-6C55164C4514}"/>
              </a:ext>
            </a:extLst>
          </p:cNvPr>
          <p:cNvSpPr>
            <a:spLocks noChangeAspect="1"/>
          </p:cNvSpPr>
          <p:nvPr userDrawn="1"/>
        </p:nvSpPr>
        <p:spPr>
          <a:xfrm>
            <a:off x="1" y="1824238"/>
            <a:ext cx="2659063" cy="4104000"/>
          </a:xfrm>
          <a:custGeom>
            <a:avLst/>
            <a:gdLst>
              <a:gd name="connsiteX0" fmla="*/ 607063 w 2659063"/>
              <a:gd name="connsiteY0" fmla="*/ 0 h 4104000"/>
              <a:gd name="connsiteX1" fmla="*/ 2659063 w 2659063"/>
              <a:gd name="connsiteY1" fmla="*/ 2052000 h 4104000"/>
              <a:gd name="connsiteX2" fmla="*/ 607063 w 2659063"/>
              <a:gd name="connsiteY2" fmla="*/ 4104000 h 4104000"/>
              <a:gd name="connsiteX3" fmla="*/ 193514 w 2659063"/>
              <a:gd name="connsiteY3" fmla="*/ 4062311 h 4104000"/>
              <a:gd name="connsiteX4" fmla="*/ 0 w 2659063"/>
              <a:gd name="connsiteY4" fmla="*/ 4012553 h 4104000"/>
              <a:gd name="connsiteX5" fmla="*/ 0 w 2659063"/>
              <a:gd name="connsiteY5" fmla="*/ 91447 h 4104000"/>
              <a:gd name="connsiteX6" fmla="*/ 193514 w 2659063"/>
              <a:gd name="connsiteY6" fmla="*/ 41690 h 4104000"/>
              <a:gd name="connsiteX7" fmla="*/ 607063 w 2659063"/>
              <a:gd name="connsiteY7" fmla="*/ 0 h 41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59063" h="4104000">
                <a:moveTo>
                  <a:pt x="607063" y="0"/>
                </a:moveTo>
                <a:cubicBezTo>
                  <a:pt x="1740351" y="0"/>
                  <a:pt x="2659063" y="918712"/>
                  <a:pt x="2659063" y="2052000"/>
                </a:cubicBezTo>
                <a:cubicBezTo>
                  <a:pt x="2659063" y="3185288"/>
                  <a:pt x="1740351" y="4104000"/>
                  <a:pt x="607063" y="4104000"/>
                </a:cubicBezTo>
                <a:cubicBezTo>
                  <a:pt x="465402" y="4104000"/>
                  <a:pt x="327094" y="4089645"/>
                  <a:pt x="193514" y="4062311"/>
                </a:cubicBezTo>
                <a:lnTo>
                  <a:pt x="0" y="4012553"/>
                </a:lnTo>
                <a:lnTo>
                  <a:pt x="0" y="91447"/>
                </a:lnTo>
                <a:lnTo>
                  <a:pt x="193514" y="41690"/>
                </a:lnTo>
                <a:cubicBezTo>
                  <a:pt x="327094" y="14355"/>
                  <a:pt x="465402" y="0"/>
                  <a:pt x="607063" y="0"/>
                </a:cubicBezTo>
                <a:close/>
              </a:path>
            </a:pathLst>
          </a:custGeom>
          <a:solidFill>
            <a:srgbClr val="BD69D7"/>
          </a:solidFill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6B45F30-0C42-612C-FEDD-843D5FE68F76}"/>
              </a:ext>
            </a:extLst>
          </p:cNvPr>
          <p:cNvSpPr>
            <a:spLocks noChangeAspect="1"/>
          </p:cNvSpPr>
          <p:nvPr userDrawn="1"/>
        </p:nvSpPr>
        <p:spPr>
          <a:xfrm>
            <a:off x="1664474" y="1824238"/>
            <a:ext cx="4104000" cy="4104000"/>
          </a:xfrm>
          <a:prstGeom prst="ellipse">
            <a:avLst/>
          </a:prstGeom>
          <a:solidFill>
            <a:srgbClr val="BD69D7"/>
          </a:solidFill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08263-2595-43EE-0C56-DC6471C673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399" y="6361200"/>
            <a:ext cx="2743200" cy="240506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13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3EDB6C6-3497-D951-8FC1-17AD59E6FA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2399" y="302400"/>
            <a:ext cx="11589563" cy="1978342"/>
          </a:xfrm>
        </p:spPr>
        <p:txBody>
          <a:bodyPr anchor="t">
            <a:noAutofit/>
          </a:bodyPr>
          <a:lstStyle>
            <a:lvl1pPr algn="l">
              <a:lnSpc>
                <a:spcPct val="85000"/>
              </a:lnSpc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</a:t>
            </a:r>
            <a:br>
              <a:rPr lang="en-GB"/>
            </a:br>
            <a:r>
              <a:rPr lang="en-GB"/>
              <a:t>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E27569A2-CCA1-A36C-476C-EA119D19962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2400" y="2420938"/>
            <a:ext cx="11589562" cy="886900"/>
          </a:xfrm>
        </p:spPr>
        <p:txBody>
          <a:bodyPr tIns="0">
            <a:noAutofit/>
          </a:bodyPr>
          <a:lstStyle>
            <a:lvl1pPr marL="0" indent="0" algn="l">
              <a:buNone/>
              <a:defRPr sz="285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err="1"/>
              <a:t>Subtitle</a:t>
            </a:r>
            <a:r>
              <a:rPr lang="it-IT"/>
              <a:t>: Vitate </a:t>
            </a:r>
            <a:r>
              <a:rPr lang="it-IT" err="1"/>
              <a:t>solorec</a:t>
            </a:r>
            <a:r>
              <a:rPr lang="it-IT"/>
              <a:t> </a:t>
            </a:r>
            <a:r>
              <a:rPr lang="it-IT" err="1"/>
              <a:t>torisqu</a:t>
            </a:r>
            <a:r>
              <a:rPr lang="it-IT"/>
              <a:t> </a:t>
            </a:r>
            <a:r>
              <a:rPr lang="it-IT" err="1"/>
              <a:t>asperio</a:t>
            </a:r>
            <a:r>
              <a:rPr lang="it-IT"/>
              <a:t> </a:t>
            </a:r>
            <a:r>
              <a:rPr lang="it-IT" err="1"/>
              <a:t>berat</a:t>
            </a:r>
            <a:r>
              <a:rPr lang="it-IT"/>
              <a:t>. </a:t>
            </a:r>
            <a:r>
              <a:rPr lang="it-IT" err="1"/>
              <a:t>Duciate</a:t>
            </a:r>
            <a:r>
              <a:rPr lang="it-IT"/>
              <a:t> non ne core.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53303CDE-22AA-F86A-F5F0-0BE9C0069E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2399" y="3357562"/>
            <a:ext cx="11589563" cy="1069976"/>
          </a:xfrm>
        </p:spPr>
        <p:txBody>
          <a:bodyPr tIns="0">
            <a:noAutofit/>
          </a:bodyPr>
          <a:lstStyle>
            <a:lvl1pPr>
              <a:defRPr sz="28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30A615-7CEC-4FD8-6AB8-AE3985B90A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833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DEC9F47-6FD7-1C6C-485A-D363A078D6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7463" y="1431929"/>
            <a:ext cx="858838" cy="659765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1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01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FD43DF07-0907-EAC3-1A2A-0C20CF5C746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7463" y="2066400"/>
            <a:ext cx="858838" cy="658800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3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02</a:t>
            </a:r>
            <a:endParaRPr lang="en-GB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CFB40DF-4C03-06B5-D2A4-7D74EB2542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7463" y="2700000"/>
            <a:ext cx="858838" cy="658800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6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03</a:t>
            </a:r>
            <a:endParaRPr lang="en-GB"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5D4F7A53-FC34-8587-175B-50C475F017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3449" y="1431929"/>
            <a:ext cx="7148514" cy="659765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1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063A1D90-68C9-CAF7-FB6F-B6ACBEFC20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43448" y="2065500"/>
            <a:ext cx="7148514" cy="659765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3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571E6037-A84A-BAA4-27C7-AA8782A51A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43447" y="2699072"/>
            <a:ext cx="7148516" cy="658492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6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2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>
                <a:latin typeface="+mj-lt"/>
              </a:defRPr>
            </a:lvl1pPr>
          </a:lstStyle>
          <a:p>
            <a:pPr lvl="0"/>
            <a:r>
              <a:rPr lang="en-US"/>
              <a:t>Index</a:t>
            </a:r>
            <a:endParaRPr lang="en-GB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BBEDB946-C565-A011-91D6-A0EE1081600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27462" y="3334959"/>
            <a:ext cx="858837" cy="658800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rgbClr val="BD69D7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04</a:t>
            </a:r>
            <a:endParaRPr lang="en-GB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AB90715B-3B55-3D58-E024-CE84F27E7B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43446" y="3334031"/>
            <a:ext cx="7148516" cy="658492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rgbClr val="BD69D7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9C85A4C6-193F-E239-7ADC-599372AFF58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27462" y="3967200"/>
            <a:ext cx="858837" cy="658800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1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05</a:t>
            </a:r>
            <a:endParaRPr lang="en-GB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C9E0C2E7-1085-DE5A-B178-0446E171651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3446" y="3967200"/>
            <a:ext cx="7148516" cy="658492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1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BFA721C2-A4E9-E704-B973-05FE9AF0E98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827462" y="4600521"/>
            <a:ext cx="858837" cy="658800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3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06</a:t>
            </a:r>
            <a:endParaRPr lang="en-GB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37C80E99-E5D4-E17D-913F-44DFA3ADBE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43446" y="4599593"/>
            <a:ext cx="7148516" cy="658492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3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B0BD906F-C6BD-B544-8FD0-10B45A04FEF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827462" y="5234400"/>
            <a:ext cx="858837" cy="658800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6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07</a:t>
            </a:r>
            <a:endParaRPr lang="en-GB"/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1A967FD1-C685-3178-28C5-64AD6F98A41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43446" y="5234400"/>
            <a:ext cx="7148516" cy="658492"/>
          </a:xfrm>
        </p:spPr>
        <p:txBody>
          <a:bodyPr tIns="0" anchor="ctr">
            <a:noAutofit/>
          </a:bodyPr>
          <a:lstStyle>
            <a:lvl1pPr>
              <a:defRPr sz="4300">
                <a:solidFill>
                  <a:schemeClr val="accent6"/>
                </a:solidFill>
                <a:latin typeface="DM Sans Medium" pitchFamily="2" charset="0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9FC5B0B-6D34-F4EF-94C9-B2C043032A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tx1"/>
                </a:solidFill>
              </a:defRPr>
            </a:lvl1pPr>
          </a:lstStyle>
          <a:p>
            <a:r>
              <a:rPr lang="en-US"/>
              <a:t>00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1757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BDA6C499-4DBD-E173-C1B4-32BA5AF824C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" y="2"/>
            <a:ext cx="12191997" cy="6857998"/>
          </a:xfrm>
          <a:custGeom>
            <a:avLst/>
            <a:gdLst>
              <a:gd name="connsiteX0" fmla="*/ 10218732 w 12191997"/>
              <a:gd name="connsiteY0" fmla="*/ 6463991 h 6857998"/>
              <a:gd name="connsiteX1" fmla="*/ 10218732 w 12191997"/>
              <a:gd name="connsiteY1" fmla="*/ 6493321 h 6857998"/>
              <a:gd name="connsiteX2" fmla="*/ 10280561 w 12191997"/>
              <a:gd name="connsiteY2" fmla="*/ 6493321 h 6857998"/>
              <a:gd name="connsiteX3" fmla="*/ 10280561 w 12191997"/>
              <a:gd name="connsiteY3" fmla="*/ 6463991 h 6857998"/>
              <a:gd name="connsiteX4" fmla="*/ 9758908 w 12191997"/>
              <a:gd name="connsiteY4" fmla="*/ 6441363 h 6857998"/>
              <a:gd name="connsiteX5" fmla="*/ 9794386 w 12191997"/>
              <a:gd name="connsiteY5" fmla="*/ 6481589 h 6857998"/>
              <a:gd name="connsiteX6" fmla="*/ 9758908 w 12191997"/>
              <a:gd name="connsiteY6" fmla="*/ 6521820 h 6857998"/>
              <a:gd name="connsiteX7" fmla="*/ 9723148 w 12191997"/>
              <a:gd name="connsiteY7" fmla="*/ 6481312 h 6857998"/>
              <a:gd name="connsiteX8" fmla="*/ 9758908 w 12191997"/>
              <a:gd name="connsiteY8" fmla="*/ 6441363 h 6857998"/>
              <a:gd name="connsiteX9" fmla="*/ 10848773 w 12191997"/>
              <a:gd name="connsiteY9" fmla="*/ 6439132 h 6857998"/>
              <a:gd name="connsiteX10" fmla="*/ 10880898 w 12191997"/>
              <a:gd name="connsiteY10" fmla="*/ 6468185 h 6857998"/>
              <a:gd name="connsiteX11" fmla="*/ 10813854 w 12191997"/>
              <a:gd name="connsiteY11" fmla="*/ 6468185 h 6857998"/>
              <a:gd name="connsiteX12" fmla="*/ 10848773 w 12191997"/>
              <a:gd name="connsiteY12" fmla="*/ 6439132 h 6857998"/>
              <a:gd name="connsiteX13" fmla="*/ 11084274 w 12191997"/>
              <a:gd name="connsiteY13" fmla="*/ 6414268 h 6857998"/>
              <a:gd name="connsiteX14" fmla="*/ 11084274 w 12191997"/>
              <a:gd name="connsiteY14" fmla="*/ 6548919 h 6857998"/>
              <a:gd name="connsiteX15" fmla="*/ 11118916 w 12191997"/>
              <a:gd name="connsiteY15" fmla="*/ 6548919 h 6857998"/>
              <a:gd name="connsiteX16" fmla="*/ 11118916 w 12191997"/>
              <a:gd name="connsiteY16" fmla="*/ 6414268 h 6857998"/>
              <a:gd name="connsiteX17" fmla="*/ 10445101 w 12191997"/>
              <a:gd name="connsiteY17" fmla="*/ 6414268 h 6857998"/>
              <a:gd name="connsiteX18" fmla="*/ 10445101 w 12191997"/>
              <a:gd name="connsiteY18" fmla="*/ 6548919 h 6857998"/>
              <a:gd name="connsiteX19" fmla="*/ 10479743 w 12191997"/>
              <a:gd name="connsiteY19" fmla="*/ 6548919 h 6857998"/>
              <a:gd name="connsiteX20" fmla="*/ 10479743 w 12191997"/>
              <a:gd name="connsiteY20" fmla="*/ 6488296 h 6857998"/>
              <a:gd name="connsiteX21" fmla="*/ 10515503 w 12191997"/>
              <a:gd name="connsiteY21" fmla="*/ 6446393 h 6857998"/>
              <a:gd name="connsiteX22" fmla="*/ 10528912 w 12191997"/>
              <a:gd name="connsiteY22" fmla="*/ 6446393 h 6857998"/>
              <a:gd name="connsiteX23" fmla="*/ 10528912 w 12191997"/>
              <a:gd name="connsiteY23" fmla="*/ 6414268 h 6857998"/>
              <a:gd name="connsiteX24" fmla="*/ 10511591 w 12191997"/>
              <a:gd name="connsiteY24" fmla="*/ 6414827 h 6857998"/>
              <a:gd name="connsiteX25" fmla="*/ 10478066 w 12191997"/>
              <a:gd name="connsiteY25" fmla="*/ 6439409 h 6857998"/>
              <a:gd name="connsiteX26" fmla="*/ 10478066 w 12191997"/>
              <a:gd name="connsiteY26" fmla="*/ 6414268 h 6857998"/>
              <a:gd name="connsiteX27" fmla="*/ 10384764 w 12191997"/>
              <a:gd name="connsiteY27" fmla="*/ 6414268 h 6857998"/>
              <a:gd name="connsiteX28" fmla="*/ 10384764 w 12191997"/>
              <a:gd name="connsiteY28" fmla="*/ 6548919 h 6857998"/>
              <a:gd name="connsiteX29" fmla="*/ 10419406 w 12191997"/>
              <a:gd name="connsiteY29" fmla="*/ 6548919 h 6857998"/>
              <a:gd name="connsiteX30" fmla="*/ 10419406 w 12191997"/>
              <a:gd name="connsiteY30" fmla="*/ 6414268 h 6857998"/>
              <a:gd name="connsiteX31" fmla="*/ 11208024 w 12191997"/>
              <a:gd name="connsiteY31" fmla="*/ 6410920 h 6857998"/>
              <a:gd name="connsiteX32" fmla="*/ 11137904 w 12191997"/>
              <a:gd name="connsiteY32" fmla="*/ 6481599 h 6857998"/>
              <a:gd name="connsiteX33" fmla="*/ 11208024 w 12191997"/>
              <a:gd name="connsiteY33" fmla="*/ 6552278 h 6857998"/>
              <a:gd name="connsiteX34" fmla="*/ 11274232 w 12191997"/>
              <a:gd name="connsiteY34" fmla="*/ 6501715 h 6857998"/>
              <a:gd name="connsiteX35" fmla="*/ 11237636 w 12191997"/>
              <a:gd name="connsiteY35" fmla="*/ 6501715 h 6857998"/>
              <a:gd name="connsiteX36" fmla="*/ 11207747 w 12191997"/>
              <a:gd name="connsiteY36" fmla="*/ 6522666 h 6857998"/>
              <a:gd name="connsiteX37" fmla="*/ 11173387 w 12191997"/>
              <a:gd name="connsiteY37" fmla="*/ 6481599 h 6857998"/>
              <a:gd name="connsiteX38" fmla="*/ 11207747 w 12191997"/>
              <a:gd name="connsiteY38" fmla="*/ 6440809 h 6857998"/>
              <a:gd name="connsiteX39" fmla="*/ 11237636 w 12191997"/>
              <a:gd name="connsiteY39" fmla="*/ 6461483 h 6857998"/>
              <a:gd name="connsiteX40" fmla="*/ 11274232 w 12191997"/>
              <a:gd name="connsiteY40" fmla="*/ 6461483 h 6857998"/>
              <a:gd name="connsiteX41" fmla="*/ 11208024 w 12191997"/>
              <a:gd name="connsiteY41" fmla="*/ 6410920 h 6857998"/>
              <a:gd name="connsiteX42" fmla="*/ 11010800 w 12191997"/>
              <a:gd name="connsiteY42" fmla="*/ 6410915 h 6857998"/>
              <a:gd name="connsiteX43" fmla="*/ 10967220 w 12191997"/>
              <a:gd name="connsiteY43" fmla="*/ 6436897 h 6857998"/>
              <a:gd name="connsiteX44" fmla="*/ 10967220 w 12191997"/>
              <a:gd name="connsiteY44" fmla="*/ 6414268 h 6857998"/>
              <a:gd name="connsiteX45" fmla="*/ 10934255 w 12191997"/>
              <a:gd name="connsiteY45" fmla="*/ 6414268 h 6857998"/>
              <a:gd name="connsiteX46" fmla="*/ 10934255 w 12191997"/>
              <a:gd name="connsiteY46" fmla="*/ 6548920 h 6857998"/>
              <a:gd name="connsiteX47" fmla="*/ 10969174 w 12191997"/>
              <a:gd name="connsiteY47" fmla="*/ 6548920 h 6857998"/>
              <a:gd name="connsiteX48" fmla="*/ 10969174 w 12191997"/>
              <a:gd name="connsiteY48" fmla="*/ 6479358 h 6857998"/>
              <a:gd name="connsiteX49" fmla="*/ 10999904 w 12191997"/>
              <a:gd name="connsiteY49" fmla="*/ 6440527 h 6857998"/>
              <a:gd name="connsiteX50" fmla="*/ 11026163 w 12191997"/>
              <a:gd name="connsiteY50" fmla="*/ 6476005 h 6857998"/>
              <a:gd name="connsiteX51" fmla="*/ 11026163 w 12191997"/>
              <a:gd name="connsiteY51" fmla="*/ 6548920 h 6857998"/>
              <a:gd name="connsiteX52" fmla="*/ 11061082 w 12191997"/>
              <a:gd name="connsiteY52" fmla="*/ 6548920 h 6857998"/>
              <a:gd name="connsiteX53" fmla="*/ 11061082 w 12191997"/>
              <a:gd name="connsiteY53" fmla="*/ 6472933 h 6857998"/>
              <a:gd name="connsiteX54" fmla="*/ 11010800 w 12191997"/>
              <a:gd name="connsiteY54" fmla="*/ 6410915 h 6857998"/>
              <a:gd name="connsiteX55" fmla="*/ 10848773 w 12191997"/>
              <a:gd name="connsiteY55" fmla="*/ 6410915 h 6857998"/>
              <a:gd name="connsiteX56" fmla="*/ 10778653 w 12191997"/>
              <a:gd name="connsiteY56" fmla="*/ 6482712 h 6857998"/>
              <a:gd name="connsiteX57" fmla="*/ 10848491 w 12191997"/>
              <a:gd name="connsiteY57" fmla="*/ 6552273 h 6857998"/>
              <a:gd name="connsiteX58" fmla="*/ 10912186 w 12191997"/>
              <a:gd name="connsiteY58" fmla="*/ 6506458 h 6857998"/>
              <a:gd name="connsiteX59" fmla="*/ 10876985 w 12191997"/>
              <a:gd name="connsiteY59" fmla="*/ 6506458 h 6857998"/>
              <a:gd name="connsiteX60" fmla="*/ 10848209 w 12191997"/>
              <a:gd name="connsiteY60" fmla="*/ 6523779 h 6857998"/>
              <a:gd name="connsiteX61" fmla="*/ 10813290 w 12191997"/>
              <a:gd name="connsiteY61" fmla="*/ 6489977 h 6857998"/>
              <a:gd name="connsiteX62" fmla="*/ 10914699 w 12191997"/>
              <a:gd name="connsiteY62" fmla="*/ 6489977 h 6857998"/>
              <a:gd name="connsiteX63" fmla="*/ 10916094 w 12191997"/>
              <a:gd name="connsiteY63" fmla="*/ 6476846 h 6857998"/>
              <a:gd name="connsiteX64" fmla="*/ 10848773 w 12191997"/>
              <a:gd name="connsiteY64" fmla="*/ 6410915 h 6857998"/>
              <a:gd name="connsiteX65" fmla="*/ 10619424 w 12191997"/>
              <a:gd name="connsiteY65" fmla="*/ 6410915 h 6857998"/>
              <a:gd name="connsiteX66" fmla="*/ 10576680 w 12191997"/>
              <a:gd name="connsiteY66" fmla="*/ 6432425 h 6857998"/>
              <a:gd name="connsiteX67" fmla="*/ 10576680 w 12191997"/>
              <a:gd name="connsiteY67" fmla="*/ 6414268 h 6857998"/>
              <a:gd name="connsiteX68" fmla="*/ 10543715 w 12191997"/>
              <a:gd name="connsiteY68" fmla="*/ 6414268 h 6857998"/>
              <a:gd name="connsiteX69" fmla="*/ 10543715 w 12191997"/>
              <a:gd name="connsiteY69" fmla="*/ 6548920 h 6857998"/>
              <a:gd name="connsiteX70" fmla="*/ 10578634 w 12191997"/>
              <a:gd name="connsiteY70" fmla="*/ 6548920 h 6857998"/>
              <a:gd name="connsiteX71" fmla="*/ 10578634 w 12191997"/>
              <a:gd name="connsiteY71" fmla="*/ 6479358 h 6857998"/>
              <a:gd name="connsiteX72" fmla="*/ 10609641 w 12191997"/>
              <a:gd name="connsiteY72" fmla="*/ 6440527 h 6857998"/>
              <a:gd name="connsiteX73" fmla="*/ 10634223 w 12191997"/>
              <a:gd name="connsiteY73" fmla="*/ 6476005 h 6857998"/>
              <a:gd name="connsiteX74" fmla="*/ 10634223 w 12191997"/>
              <a:gd name="connsiteY74" fmla="*/ 6548920 h 6857998"/>
              <a:gd name="connsiteX75" fmla="*/ 10669142 w 12191997"/>
              <a:gd name="connsiteY75" fmla="*/ 6548920 h 6857998"/>
              <a:gd name="connsiteX76" fmla="*/ 10669142 w 12191997"/>
              <a:gd name="connsiteY76" fmla="*/ 6479358 h 6857998"/>
              <a:gd name="connsiteX77" fmla="*/ 10700431 w 12191997"/>
              <a:gd name="connsiteY77" fmla="*/ 6440527 h 6857998"/>
              <a:gd name="connsiteX78" fmla="*/ 10724735 w 12191997"/>
              <a:gd name="connsiteY78" fmla="*/ 6476005 h 6857998"/>
              <a:gd name="connsiteX79" fmla="*/ 10724735 w 12191997"/>
              <a:gd name="connsiteY79" fmla="*/ 6548920 h 6857998"/>
              <a:gd name="connsiteX80" fmla="*/ 10759654 w 12191997"/>
              <a:gd name="connsiteY80" fmla="*/ 6548920 h 6857998"/>
              <a:gd name="connsiteX81" fmla="*/ 10759654 w 12191997"/>
              <a:gd name="connsiteY81" fmla="*/ 6472933 h 6857998"/>
              <a:gd name="connsiteX82" fmla="*/ 10707701 w 12191997"/>
              <a:gd name="connsiteY82" fmla="*/ 6410915 h 6857998"/>
              <a:gd name="connsiteX83" fmla="*/ 10661327 w 12191997"/>
              <a:gd name="connsiteY83" fmla="*/ 6435220 h 6857998"/>
              <a:gd name="connsiteX84" fmla="*/ 10619424 w 12191997"/>
              <a:gd name="connsiteY84" fmla="*/ 6410915 h 6857998"/>
              <a:gd name="connsiteX85" fmla="*/ 10056423 w 12191997"/>
              <a:gd name="connsiteY85" fmla="*/ 6410915 h 6857998"/>
              <a:gd name="connsiteX86" fmla="*/ 10013679 w 12191997"/>
              <a:gd name="connsiteY86" fmla="*/ 6432425 h 6857998"/>
              <a:gd name="connsiteX87" fmla="*/ 10013679 w 12191997"/>
              <a:gd name="connsiteY87" fmla="*/ 6414268 h 6857998"/>
              <a:gd name="connsiteX88" fmla="*/ 9980714 w 12191997"/>
              <a:gd name="connsiteY88" fmla="*/ 6414268 h 6857998"/>
              <a:gd name="connsiteX89" fmla="*/ 9980714 w 12191997"/>
              <a:gd name="connsiteY89" fmla="*/ 6548920 h 6857998"/>
              <a:gd name="connsiteX90" fmla="*/ 10015633 w 12191997"/>
              <a:gd name="connsiteY90" fmla="*/ 6548920 h 6857998"/>
              <a:gd name="connsiteX91" fmla="*/ 10015633 w 12191997"/>
              <a:gd name="connsiteY91" fmla="*/ 6479358 h 6857998"/>
              <a:gd name="connsiteX92" fmla="*/ 10046640 w 12191997"/>
              <a:gd name="connsiteY92" fmla="*/ 6440527 h 6857998"/>
              <a:gd name="connsiteX93" fmla="*/ 10071222 w 12191997"/>
              <a:gd name="connsiteY93" fmla="*/ 6476005 h 6857998"/>
              <a:gd name="connsiteX94" fmla="*/ 10071222 w 12191997"/>
              <a:gd name="connsiteY94" fmla="*/ 6548920 h 6857998"/>
              <a:gd name="connsiteX95" fmla="*/ 10106141 w 12191997"/>
              <a:gd name="connsiteY95" fmla="*/ 6548920 h 6857998"/>
              <a:gd name="connsiteX96" fmla="*/ 10106141 w 12191997"/>
              <a:gd name="connsiteY96" fmla="*/ 6479358 h 6857998"/>
              <a:gd name="connsiteX97" fmla="*/ 10137430 w 12191997"/>
              <a:gd name="connsiteY97" fmla="*/ 6440527 h 6857998"/>
              <a:gd name="connsiteX98" fmla="*/ 10161734 w 12191997"/>
              <a:gd name="connsiteY98" fmla="*/ 6476005 h 6857998"/>
              <a:gd name="connsiteX99" fmla="*/ 10161734 w 12191997"/>
              <a:gd name="connsiteY99" fmla="*/ 6548920 h 6857998"/>
              <a:gd name="connsiteX100" fmla="*/ 10196654 w 12191997"/>
              <a:gd name="connsiteY100" fmla="*/ 6548920 h 6857998"/>
              <a:gd name="connsiteX101" fmla="*/ 10196654 w 12191997"/>
              <a:gd name="connsiteY101" fmla="*/ 6472933 h 6857998"/>
              <a:gd name="connsiteX102" fmla="*/ 10144700 w 12191997"/>
              <a:gd name="connsiteY102" fmla="*/ 6410915 h 6857998"/>
              <a:gd name="connsiteX103" fmla="*/ 10098326 w 12191997"/>
              <a:gd name="connsiteY103" fmla="*/ 6435220 h 6857998"/>
              <a:gd name="connsiteX104" fmla="*/ 10056423 w 12191997"/>
              <a:gd name="connsiteY104" fmla="*/ 6410915 h 6857998"/>
              <a:gd name="connsiteX105" fmla="*/ 9903060 w 12191997"/>
              <a:gd name="connsiteY105" fmla="*/ 6410915 h 6857998"/>
              <a:gd name="connsiteX106" fmla="*/ 9849984 w 12191997"/>
              <a:gd name="connsiteY106" fmla="*/ 6453377 h 6857998"/>
              <a:gd name="connsiteX107" fmla="*/ 9866746 w 12191997"/>
              <a:gd name="connsiteY107" fmla="*/ 6480476 h 6857998"/>
              <a:gd name="connsiteX108" fmla="*/ 9900830 w 12191997"/>
              <a:gd name="connsiteY108" fmla="*/ 6492490 h 6857998"/>
              <a:gd name="connsiteX109" fmla="*/ 9927088 w 12191997"/>
              <a:gd name="connsiteY109" fmla="*/ 6510370 h 6857998"/>
              <a:gd name="connsiteX110" fmla="*/ 9906414 w 12191997"/>
              <a:gd name="connsiteY110" fmla="*/ 6525178 h 6857998"/>
              <a:gd name="connsiteX111" fmla="*/ 9880155 w 12191997"/>
              <a:gd name="connsiteY111" fmla="*/ 6506181 h 6857998"/>
              <a:gd name="connsiteX112" fmla="*/ 9845236 w 12191997"/>
              <a:gd name="connsiteY112" fmla="*/ 6506181 h 6857998"/>
              <a:gd name="connsiteX113" fmla="*/ 9906973 w 12191997"/>
              <a:gd name="connsiteY113" fmla="*/ 6552273 h 6857998"/>
              <a:gd name="connsiteX114" fmla="*/ 9961725 w 12191997"/>
              <a:gd name="connsiteY114" fmla="*/ 6508416 h 6857998"/>
              <a:gd name="connsiteX115" fmla="*/ 9936021 w 12191997"/>
              <a:gd name="connsiteY115" fmla="*/ 6474328 h 6857998"/>
              <a:gd name="connsiteX116" fmla="*/ 9911157 w 12191997"/>
              <a:gd name="connsiteY116" fmla="*/ 6467067 h 6857998"/>
              <a:gd name="connsiteX117" fmla="*/ 9883781 w 12191997"/>
              <a:gd name="connsiteY117" fmla="*/ 6451146 h 6857998"/>
              <a:gd name="connsiteX118" fmla="*/ 9902778 w 12191997"/>
              <a:gd name="connsiteY118" fmla="*/ 6438014 h 6857998"/>
              <a:gd name="connsiteX119" fmla="*/ 9924012 w 12191997"/>
              <a:gd name="connsiteY119" fmla="*/ 6452541 h 6857998"/>
              <a:gd name="connsiteX120" fmla="*/ 9956695 w 12191997"/>
              <a:gd name="connsiteY120" fmla="*/ 6452541 h 6857998"/>
              <a:gd name="connsiteX121" fmla="*/ 9903060 w 12191997"/>
              <a:gd name="connsiteY121" fmla="*/ 6410915 h 6857998"/>
              <a:gd name="connsiteX122" fmla="*/ 11577544 w 12191997"/>
              <a:gd name="connsiteY122" fmla="*/ 6410876 h 6857998"/>
              <a:gd name="connsiteX123" fmla="*/ 11506671 w 12191997"/>
              <a:gd name="connsiteY123" fmla="*/ 6481749 h 6857998"/>
              <a:gd name="connsiteX124" fmla="*/ 11577544 w 12191997"/>
              <a:gd name="connsiteY124" fmla="*/ 6552628 h 6857998"/>
              <a:gd name="connsiteX125" fmla="*/ 11629614 w 12191997"/>
              <a:gd name="connsiteY125" fmla="*/ 6529718 h 6857998"/>
              <a:gd name="connsiteX126" fmla="*/ 11681685 w 12191997"/>
              <a:gd name="connsiteY126" fmla="*/ 6552628 h 6857998"/>
              <a:gd name="connsiteX127" fmla="*/ 11751751 w 12191997"/>
              <a:gd name="connsiteY127" fmla="*/ 6491912 h 6857998"/>
              <a:gd name="connsiteX128" fmla="*/ 11821818 w 12191997"/>
              <a:gd name="connsiteY128" fmla="*/ 6552628 h 6857998"/>
              <a:gd name="connsiteX129" fmla="*/ 11892691 w 12191997"/>
              <a:gd name="connsiteY129" fmla="*/ 6481754 h 6857998"/>
              <a:gd name="connsiteX130" fmla="*/ 11821818 w 12191997"/>
              <a:gd name="connsiteY130" fmla="*/ 6410876 h 6857998"/>
              <a:gd name="connsiteX131" fmla="*/ 11751751 w 12191997"/>
              <a:gd name="connsiteY131" fmla="*/ 6471592 h 6857998"/>
              <a:gd name="connsiteX132" fmla="*/ 11681685 w 12191997"/>
              <a:gd name="connsiteY132" fmla="*/ 6410876 h 6857998"/>
              <a:gd name="connsiteX133" fmla="*/ 11629614 w 12191997"/>
              <a:gd name="connsiteY133" fmla="*/ 6433786 h 6857998"/>
              <a:gd name="connsiteX134" fmla="*/ 11577544 w 12191997"/>
              <a:gd name="connsiteY134" fmla="*/ 6410876 h 6857998"/>
              <a:gd name="connsiteX135" fmla="*/ 11292675 w 12191997"/>
              <a:gd name="connsiteY135" fmla="*/ 6353368 h 6857998"/>
              <a:gd name="connsiteX136" fmla="*/ 11292675 w 12191997"/>
              <a:gd name="connsiteY136" fmla="*/ 6548920 h 6857998"/>
              <a:gd name="connsiteX137" fmla="*/ 11327594 w 12191997"/>
              <a:gd name="connsiteY137" fmla="*/ 6548920 h 6857998"/>
              <a:gd name="connsiteX138" fmla="*/ 11327594 w 12191997"/>
              <a:gd name="connsiteY138" fmla="*/ 6479359 h 6857998"/>
              <a:gd name="connsiteX139" fmla="*/ 11358601 w 12191997"/>
              <a:gd name="connsiteY139" fmla="*/ 6440527 h 6857998"/>
              <a:gd name="connsiteX140" fmla="*/ 11384583 w 12191997"/>
              <a:gd name="connsiteY140" fmla="*/ 6476005 h 6857998"/>
              <a:gd name="connsiteX141" fmla="*/ 11384583 w 12191997"/>
              <a:gd name="connsiteY141" fmla="*/ 6548920 h 6857998"/>
              <a:gd name="connsiteX142" fmla="*/ 11419225 w 12191997"/>
              <a:gd name="connsiteY142" fmla="*/ 6548920 h 6857998"/>
              <a:gd name="connsiteX143" fmla="*/ 11419225 w 12191997"/>
              <a:gd name="connsiteY143" fmla="*/ 6472934 h 6857998"/>
              <a:gd name="connsiteX144" fmla="*/ 11369497 w 12191997"/>
              <a:gd name="connsiteY144" fmla="*/ 6410915 h 6857998"/>
              <a:gd name="connsiteX145" fmla="*/ 11327594 w 12191997"/>
              <a:gd name="connsiteY145" fmla="*/ 6434938 h 6857998"/>
              <a:gd name="connsiteX146" fmla="*/ 11327594 w 12191997"/>
              <a:gd name="connsiteY146" fmla="*/ 6353368 h 6857998"/>
              <a:gd name="connsiteX147" fmla="*/ 11101594 w 12191997"/>
              <a:gd name="connsiteY147" fmla="*/ 6353368 h 6857998"/>
              <a:gd name="connsiteX148" fmla="*/ 11080084 w 12191997"/>
              <a:gd name="connsiteY148" fmla="*/ 6373202 h 6857998"/>
              <a:gd name="connsiteX149" fmla="*/ 11101594 w 12191997"/>
              <a:gd name="connsiteY149" fmla="*/ 6393317 h 6857998"/>
              <a:gd name="connsiteX150" fmla="*/ 11123387 w 12191997"/>
              <a:gd name="connsiteY150" fmla="*/ 6373202 h 6857998"/>
              <a:gd name="connsiteX151" fmla="*/ 11101594 w 12191997"/>
              <a:gd name="connsiteY151" fmla="*/ 6353368 h 6857998"/>
              <a:gd name="connsiteX152" fmla="*/ 10401803 w 12191997"/>
              <a:gd name="connsiteY152" fmla="*/ 6353368 h 6857998"/>
              <a:gd name="connsiteX153" fmla="*/ 10380293 w 12191997"/>
              <a:gd name="connsiteY153" fmla="*/ 6373202 h 6857998"/>
              <a:gd name="connsiteX154" fmla="*/ 10401803 w 12191997"/>
              <a:gd name="connsiteY154" fmla="*/ 6393317 h 6857998"/>
              <a:gd name="connsiteX155" fmla="*/ 10423596 w 12191997"/>
              <a:gd name="connsiteY155" fmla="*/ 6373202 h 6857998"/>
              <a:gd name="connsiteX156" fmla="*/ 10401803 w 12191997"/>
              <a:gd name="connsiteY156" fmla="*/ 6353368 h 6857998"/>
              <a:gd name="connsiteX157" fmla="*/ 10349005 w 12191997"/>
              <a:gd name="connsiteY157" fmla="*/ 6353368 h 6857998"/>
              <a:gd name="connsiteX158" fmla="*/ 10303189 w 12191997"/>
              <a:gd name="connsiteY158" fmla="*/ 6398624 h 6857998"/>
              <a:gd name="connsiteX159" fmla="*/ 10303189 w 12191997"/>
              <a:gd name="connsiteY159" fmla="*/ 6414269 h 6857998"/>
              <a:gd name="connsiteX160" fmla="*/ 10281956 w 12191997"/>
              <a:gd name="connsiteY160" fmla="*/ 6414269 h 6857998"/>
              <a:gd name="connsiteX161" fmla="*/ 10281956 w 12191997"/>
              <a:gd name="connsiteY161" fmla="*/ 6443040 h 6857998"/>
              <a:gd name="connsiteX162" fmla="*/ 10303189 w 12191997"/>
              <a:gd name="connsiteY162" fmla="*/ 6443040 h 6857998"/>
              <a:gd name="connsiteX163" fmla="*/ 10303189 w 12191997"/>
              <a:gd name="connsiteY163" fmla="*/ 6548915 h 6857998"/>
              <a:gd name="connsiteX164" fmla="*/ 10338108 w 12191997"/>
              <a:gd name="connsiteY164" fmla="*/ 6548915 h 6857998"/>
              <a:gd name="connsiteX165" fmla="*/ 10338108 w 12191997"/>
              <a:gd name="connsiteY165" fmla="*/ 6443040 h 6857998"/>
              <a:gd name="connsiteX166" fmla="*/ 10366603 w 12191997"/>
              <a:gd name="connsiteY166" fmla="*/ 6443040 h 6857998"/>
              <a:gd name="connsiteX167" fmla="*/ 10366603 w 12191997"/>
              <a:gd name="connsiteY167" fmla="*/ 6414269 h 6857998"/>
              <a:gd name="connsiteX168" fmla="*/ 10338108 w 12191997"/>
              <a:gd name="connsiteY168" fmla="*/ 6414269 h 6857998"/>
              <a:gd name="connsiteX169" fmla="*/ 10338108 w 12191997"/>
              <a:gd name="connsiteY169" fmla="*/ 6398624 h 6857998"/>
              <a:gd name="connsiteX170" fmla="*/ 10354589 w 12191997"/>
              <a:gd name="connsiteY170" fmla="*/ 6382703 h 6857998"/>
              <a:gd name="connsiteX171" fmla="*/ 10366603 w 12191997"/>
              <a:gd name="connsiteY171" fmla="*/ 6382703 h 6857998"/>
              <a:gd name="connsiteX172" fmla="*/ 10366603 w 12191997"/>
              <a:gd name="connsiteY172" fmla="*/ 6353368 h 6857998"/>
              <a:gd name="connsiteX173" fmla="*/ 9793827 w 12191997"/>
              <a:gd name="connsiteY173" fmla="*/ 6353368 h 6857998"/>
              <a:gd name="connsiteX174" fmla="*/ 9793827 w 12191997"/>
              <a:gd name="connsiteY174" fmla="*/ 6432708 h 6857998"/>
              <a:gd name="connsiteX175" fmla="*/ 9751365 w 12191997"/>
              <a:gd name="connsiteY175" fmla="*/ 6410915 h 6857998"/>
              <a:gd name="connsiteX176" fmla="*/ 9687952 w 12191997"/>
              <a:gd name="connsiteY176" fmla="*/ 6481312 h 6857998"/>
              <a:gd name="connsiteX177" fmla="*/ 9751365 w 12191997"/>
              <a:gd name="connsiteY177" fmla="*/ 6552268 h 6857998"/>
              <a:gd name="connsiteX178" fmla="*/ 9793827 w 12191997"/>
              <a:gd name="connsiteY178" fmla="*/ 6529640 h 6857998"/>
              <a:gd name="connsiteX179" fmla="*/ 9793550 w 12191997"/>
              <a:gd name="connsiteY179" fmla="*/ 6548915 h 6857998"/>
              <a:gd name="connsiteX180" fmla="*/ 9828751 w 12191997"/>
              <a:gd name="connsiteY180" fmla="*/ 6548915 h 6857998"/>
              <a:gd name="connsiteX181" fmla="*/ 9828751 w 12191997"/>
              <a:gd name="connsiteY181" fmla="*/ 6353368 h 6857998"/>
              <a:gd name="connsiteX182" fmla="*/ 0 w 12191997"/>
              <a:gd name="connsiteY182" fmla="*/ 0 h 6857998"/>
              <a:gd name="connsiteX183" fmla="*/ 12191997 w 12191997"/>
              <a:gd name="connsiteY183" fmla="*/ 0 h 6857998"/>
              <a:gd name="connsiteX184" fmla="*/ 12191997 w 12191997"/>
              <a:gd name="connsiteY184" fmla="*/ 6857998 h 6857998"/>
              <a:gd name="connsiteX185" fmla="*/ 0 w 12191997"/>
              <a:gd name="connsiteY18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12191997" h="6857998">
                <a:moveTo>
                  <a:pt x="10218732" y="6463991"/>
                </a:moveTo>
                <a:lnTo>
                  <a:pt x="10218732" y="6493321"/>
                </a:lnTo>
                <a:lnTo>
                  <a:pt x="10280561" y="6493321"/>
                </a:lnTo>
                <a:lnTo>
                  <a:pt x="10280561" y="6463991"/>
                </a:lnTo>
                <a:close/>
                <a:moveTo>
                  <a:pt x="9758908" y="6441363"/>
                </a:moveTo>
                <a:cubicBezTo>
                  <a:pt x="9781813" y="6441363"/>
                  <a:pt x="9794386" y="6458402"/>
                  <a:pt x="9794386" y="6481589"/>
                </a:cubicBezTo>
                <a:cubicBezTo>
                  <a:pt x="9794386" y="6503941"/>
                  <a:pt x="9782654" y="6521820"/>
                  <a:pt x="9758908" y="6521820"/>
                </a:cubicBezTo>
                <a:cubicBezTo>
                  <a:pt x="9736280" y="6521820"/>
                  <a:pt x="9723148" y="6504499"/>
                  <a:pt x="9723148" y="6481312"/>
                </a:cubicBezTo>
                <a:cubicBezTo>
                  <a:pt x="9723148" y="6458684"/>
                  <a:pt x="9736280" y="6441363"/>
                  <a:pt x="9758908" y="6441363"/>
                </a:cubicBezTo>
                <a:close/>
                <a:moveTo>
                  <a:pt x="10848773" y="6439132"/>
                </a:moveTo>
                <a:cubicBezTo>
                  <a:pt x="10864135" y="6439132"/>
                  <a:pt x="10879503" y="6448629"/>
                  <a:pt x="10880898" y="6468185"/>
                </a:cubicBezTo>
                <a:lnTo>
                  <a:pt x="10813854" y="6468185"/>
                </a:lnTo>
                <a:cubicBezTo>
                  <a:pt x="10817207" y="6447793"/>
                  <a:pt x="10833411" y="6439132"/>
                  <a:pt x="10848773" y="6439132"/>
                </a:cubicBezTo>
                <a:close/>
                <a:moveTo>
                  <a:pt x="11084274" y="6414268"/>
                </a:moveTo>
                <a:lnTo>
                  <a:pt x="11084274" y="6548919"/>
                </a:lnTo>
                <a:lnTo>
                  <a:pt x="11118916" y="6548919"/>
                </a:lnTo>
                <a:lnTo>
                  <a:pt x="11118916" y="6414268"/>
                </a:lnTo>
                <a:close/>
                <a:moveTo>
                  <a:pt x="10445101" y="6414268"/>
                </a:moveTo>
                <a:lnTo>
                  <a:pt x="10445101" y="6548919"/>
                </a:lnTo>
                <a:lnTo>
                  <a:pt x="10479743" y="6548919"/>
                </a:lnTo>
                <a:lnTo>
                  <a:pt x="10479743" y="6488296"/>
                </a:lnTo>
                <a:cubicBezTo>
                  <a:pt x="10479743" y="6462596"/>
                  <a:pt x="10493434" y="6446393"/>
                  <a:pt x="10515503" y="6446393"/>
                </a:cubicBezTo>
                <a:lnTo>
                  <a:pt x="10528912" y="6446393"/>
                </a:lnTo>
                <a:lnTo>
                  <a:pt x="10528912" y="6414268"/>
                </a:lnTo>
                <a:cubicBezTo>
                  <a:pt x="10523323" y="6414268"/>
                  <a:pt x="10515503" y="6414545"/>
                  <a:pt x="10511591" y="6414827"/>
                </a:cubicBezTo>
                <a:cubicBezTo>
                  <a:pt x="10497900" y="6415945"/>
                  <a:pt x="10486727" y="6424046"/>
                  <a:pt x="10478066" y="6439409"/>
                </a:cubicBezTo>
                <a:lnTo>
                  <a:pt x="10478066" y="6414268"/>
                </a:lnTo>
                <a:close/>
                <a:moveTo>
                  <a:pt x="10384764" y="6414268"/>
                </a:moveTo>
                <a:lnTo>
                  <a:pt x="10384764" y="6548919"/>
                </a:lnTo>
                <a:lnTo>
                  <a:pt x="10419406" y="6548919"/>
                </a:lnTo>
                <a:lnTo>
                  <a:pt x="10419406" y="6414268"/>
                </a:lnTo>
                <a:close/>
                <a:moveTo>
                  <a:pt x="11208024" y="6410920"/>
                </a:moveTo>
                <a:cubicBezTo>
                  <a:pt x="11165562" y="6410920"/>
                  <a:pt x="11137904" y="6442768"/>
                  <a:pt x="11137904" y="6481599"/>
                </a:cubicBezTo>
                <a:cubicBezTo>
                  <a:pt x="11137904" y="6520707"/>
                  <a:pt x="11165280" y="6552278"/>
                  <a:pt x="11208024" y="6552278"/>
                </a:cubicBezTo>
                <a:cubicBezTo>
                  <a:pt x="11245456" y="6552278"/>
                  <a:pt x="11268084" y="6530209"/>
                  <a:pt x="11274232" y="6501715"/>
                </a:cubicBezTo>
                <a:lnTo>
                  <a:pt x="11237636" y="6501715"/>
                </a:lnTo>
                <a:cubicBezTo>
                  <a:pt x="11233165" y="6516241"/>
                  <a:pt x="11221992" y="6522666"/>
                  <a:pt x="11207747" y="6522666"/>
                </a:cubicBezTo>
                <a:cubicBezTo>
                  <a:pt x="11187632" y="6522666"/>
                  <a:pt x="11173387" y="6505627"/>
                  <a:pt x="11173387" y="6481599"/>
                </a:cubicBezTo>
                <a:cubicBezTo>
                  <a:pt x="11173387" y="6458407"/>
                  <a:pt x="11186519" y="6440809"/>
                  <a:pt x="11207747" y="6440809"/>
                </a:cubicBezTo>
                <a:cubicBezTo>
                  <a:pt x="11222274" y="6440809"/>
                  <a:pt x="11233447" y="6447793"/>
                  <a:pt x="11237636" y="6461483"/>
                </a:cubicBezTo>
                <a:lnTo>
                  <a:pt x="11274232" y="6461483"/>
                </a:lnTo>
                <a:cubicBezTo>
                  <a:pt x="11266971" y="6427123"/>
                  <a:pt x="11239590" y="6410920"/>
                  <a:pt x="11208024" y="6410920"/>
                </a:cubicBezTo>
                <a:close/>
                <a:moveTo>
                  <a:pt x="11010800" y="6410915"/>
                </a:moveTo>
                <a:cubicBezTo>
                  <a:pt x="10992084" y="6410915"/>
                  <a:pt x="10975322" y="6420970"/>
                  <a:pt x="10967220" y="6436897"/>
                </a:cubicBezTo>
                <a:lnTo>
                  <a:pt x="10967220" y="6414268"/>
                </a:lnTo>
                <a:lnTo>
                  <a:pt x="10934255" y="6414268"/>
                </a:lnTo>
                <a:lnTo>
                  <a:pt x="10934255" y="6548920"/>
                </a:lnTo>
                <a:lnTo>
                  <a:pt x="10969174" y="6548920"/>
                </a:lnTo>
                <a:lnTo>
                  <a:pt x="10969174" y="6479358"/>
                </a:lnTo>
                <a:cubicBezTo>
                  <a:pt x="10969174" y="6455612"/>
                  <a:pt x="10980906" y="6440527"/>
                  <a:pt x="10999904" y="6440527"/>
                </a:cubicBezTo>
                <a:cubicBezTo>
                  <a:pt x="11016107" y="6440527"/>
                  <a:pt x="11026163" y="6454218"/>
                  <a:pt x="11026163" y="6476005"/>
                </a:cubicBezTo>
                <a:lnTo>
                  <a:pt x="11026163" y="6548920"/>
                </a:lnTo>
                <a:lnTo>
                  <a:pt x="11061082" y="6548920"/>
                </a:lnTo>
                <a:lnTo>
                  <a:pt x="11061082" y="6472933"/>
                </a:lnTo>
                <a:cubicBezTo>
                  <a:pt x="11061086" y="6440527"/>
                  <a:pt x="11050190" y="6410915"/>
                  <a:pt x="11010800" y="6410915"/>
                </a:cubicBezTo>
                <a:close/>
                <a:moveTo>
                  <a:pt x="10848773" y="6410915"/>
                </a:moveTo>
                <a:cubicBezTo>
                  <a:pt x="10803799" y="6410915"/>
                  <a:pt x="10778653" y="6443599"/>
                  <a:pt x="10778653" y="6482712"/>
                </a:cubicBezTo>
                <a:cubicBezTo>
                  <a:pt x="10778653" y="6522938"/>
                  <a:pt x="10806029" y="6552273"/>
                  <a:pt x="10848491" y="6552273"/>
                </a:cubicBezTo>
                <a:cubicBezTo>
                  <a:pt x="10874473" y="6552273"/>
                  <a:pt x="10901567" y="6539423"/>
                  <a:pt x="10912186" y="6506458"/>
                </a:cubicBezTo>
                <a:lnTo>
                  <a:pt x="10876985" y="6506458"/>
                </a:lnTo>
                <a:cubicBezTo>
                  <a:pt x="10871678" y="6517354"/>
                  <a:pt x="10861064" y="6523779"/>
                  <a:pt x="10848209" y="6523779"/>
                </a:cubicBezTo>
                <a:cubicBezTo>
                  <a:pt x="10831170" y="6523779"/>
                  <a:pt x="10814408" y="6512883"/>
                  <a:pt x="10813290" y="6489977"/>
                </a:cubicBezTo>
                <a:lnTo>
                  <a:pt x="10914699" y="6489977"/>
                </a:lnTo>
                <a:cubicBezTo>
                  <a:pt x="10915535" y="6486624"/>
                  <a:pt x="10916094" y="6479640"/>
                  <a:pt x="10916094" y="6476846"/>
                </a:cubicBezTo>
                <a:cubicBezTo>
                  <a:pt x="10916099" y="6438850"/>
                  <a:pt x="10887328" y="6410915"/>
                  <a:pt x="10848773" y="6410915"/>
                </a:cubicBezTo>
                <a:close/>
                <a:moveTo>
                  <a:pt x="10619424" y="6410915"/>
                </a:moveTo>
                <a:cubicBezTo>
                  <a:pt x="10602385" y="6410915"/>
                  <a:pt x="10585900" y="6419294"/>
                  <a:pt x="10576680" y="6432425"/>
                </a:cubicBezTo>
                <a:lnTo>
                  <a:pt x="10576680" y="6414268"/>
                </a:lnTo>
                <a:lnTo>
                  <a:pt x="10543715" y="6414268"/>
                </a:lnTo>
                <a:lnTo>
                  <a:pt x="10543715" y="6548920"/>
                </a:lnTo>
                <a:lnTo>
                  <a:pt x="10578634" y="6548920"/>
                </a:lnTo>
                <a:lnTo>
                  <a:pt x="10578634" y="6479358"/>
                </a:lnTo>
                <a:cubicBezTo>
                  <a:pt x="10578634" y="6455612"/>
                  <a:pt x="10590648" y="6440527"/>
                  <a:pt x="10609641" y="6440527"/>
                </a:cubicBezTo>
                <a:cubicBezTo>
                  <a:pt x="10624726" y="6440527"/>
                  <a:pt x="10634223" y="6454218"/>
                  <a:pt x="10634223" y="6476005"/>
                </a:cubicBezTo>
                <a:lnTo>
                  <a:pt x="10634223" y="6548920"/>
                </a:lnTo>
                <a:lnTo>
                  <a:pt x="10669142" y="6548920"/>
                </a:lnTo>
                <a:lnTo>
                  <a:pt x="10669142" y="6479358"/>
                </a:lnTo>
                <a:cubicBezTo>
                  <a:pt x="10669142" y="6455612"/>
                  <a:pt x="10681156" y="6440527"/>
                  <a:pt x="10700431" y="6440527"/>
                </a:cubicBezTo>
                <a:cubicBezTo>
                  <a:pt x="10715234" y="6440527"/>
                  <a:pt x="10724735" y="6454218"/>
                  <a:pt x="10724735" y="6476005"/>
                </a:cubicBezTo>
                <a:lnTo>
                  <a:pt x="10724735" y="6548920"/>
                </a:lnTo>
                <a:lnTo>
                  <a:pt x="10759654" y="6548920"/>
                </a:lnTo>
                <a:lnTo>
                  <a:pt x="10759654" y="6472933"/>
                </a:lnTo>
                <a:cubicBezTo>
                  <a:pt x="10759659" y="6434938"/>
                  <a:pt x="10739544" y="6410915"/>
                  <a:pt x="10707701" y="6410915"/>
                </a:cubicBezTo>
                <a:cubicBezTo>
                  <a:pt x="10688426" y="6410915"/>
                  <a:pt x="10670546" y="6420411"/>
                  <a:pt x="10661327" y="6435220"/>
                </a:cubicBezTo>
                <a:cubicBezTo>
                  <a:pt x="10652948" y="6420416"/>
                  <a:pt x="10636745" y="6410915"/>
                  <a:pt x="10619424" y="6410915"/>
                </a:cubicBezTo>
                <a:close/>
                <a:moveTo>
                  <a:pt x="10056423" y="6410915"/>
                </a:moveTo>
                <a:cubicBezTo>
                  <a:pt x="10039384" y="6410915"/>
                  <a:pt x="10022899" y="6419294"/>
                  <a:pt x="10013679" y="6432425"/>
                </a:cubicBezTo>
                <a:lnTo>
                  <a:pt x="10013679" y="6414268"/>
                </a:lnTo>
                <a:lnTo>
                  <a:pt x="9980714" y="6414268"/>
                </a:lnTo>
                <a:lnTo>
                  <a:pt x="9980714" y="6548920"/>
                </a:lnTo>
                <a:lnTo>
                  <a:pt x="10015633" y="6548920"/>
                </a:lnTo>
                <a:lnTo>
                  <a:pt x="10015633" y="6479358"/>
                </a:lnTo>
                <a:cubicBezTo>
                  <a:pt x="10015633" y="6455612"/>
                  <a:pt x="10027647" y="6440527"/>
                  <a:pt x="10046640" y="6440527"/>
                </a:cubicBezTo>
                <a:cubicBezTo>
                  <a:pt x="10061725" y="6440527"/>
                  <a:pt x="10071222" y="6454218"/>
                  <a:pt x="10071222" y="6476005"/>
                </a:cubicBezTo>
                <a:lnTo>
                  <a:pt x="10071222" y="6548920"/>
                </a:lnTo>
                <a:lnTo>
                  <a:pt x="10106141" y="6548920"/>
                </a:lnTo>
                <a:lnTo>
                  <a:pt x="10106141" y="6479358"/>
                </a:lnTo>
                <a:cubicBezTo>
                  <a:pt x="10106141" y="6455612"/>
                  <a:pt x="10118155" y="6440527"/>
                  <a:pt x="10137430" y="6440527"/>
                </a:cubicBezTo>
                <a:cubicBezTo>
                  <a:pt x="10152238" y="6440527"/>
                  <a:pt x="10161734" y="6454218"/>
                  <a:pt x="10161734" y="6476005"/>
                </a:cubicBezTo>
                <a:lnTo>
                  <a:pt x="10161734" y="6548920"/>
                </a:lnTo>
                <a:lnTo>
                  <a:pt x="10196654" y="6548920"/>
                </a:lnTo>
                <a:lnTo>
                  <a:pt x="10196654" y="6472933"/>
                </a:lnTo>
                <a:cubicBezTo>
                  <a:pt x="10196663" y="6434938"/>
                  <a:pt x="10176548" y="6410915"/>
                  <a:pt x="10144700" y="6410915"/>
                </a:cubicBezTo>
                <a:cubicBezTo>
                  <a:pt x="10125425" y="6410915"/>
                  <a:pt x="10107545" y="6420411"/>
                  <a:pt x="10098326" y="6435220"/>
                </a:cubicBezTo>
                <a:cubicBezTo>
                  <a:pt x="10089947" y="6420416"/>
                  <a:pt x="10073744" y="6410915"/>
                  <a:pt x="10056423" y="6410915"/>
                </a:cubicBezTo>
                <a:close/>
                <a:moveTo>
                  <a:pt x="9903060" y="6410915"/>
                </a:moveTo>
                <a:cubicBezTo>
                  <a:pt x="9870377" y="6410915"/>
                  <a:pt x="9849984" y="6427395"/>
                  <a:pt x="9849984" y="6453377"/>
                </a:cubicBezTo>
                <a:cubicBezTo>
                  <a:pt x="9849984" y="6465950"/>
                  <a:pt x="9856691" y="6474887"/>
                  <a:pt x="9866746" y="6480476"/>
                </a:cubicBezTo>
                <a:cubicBezTo>
                  <a:pt x="9878201" y="6486901"/>
                  <a:pt x="9891328" y="6490254"/>
                  <a:pt x="9900830" y="6492490"/>
                </a:cubicBezTo>
                <a:cubicBezTo>
                  <a:pt x="9924853" y="6498079"/>
                  <a:pt x="9927088" y="6503386"/>
                  <a:pt x="9927088" y="6510370"/>
                </a:cubicBezTo>
                <a:cubicBezTo>
                  <a:pt x="9927088" y="6519589"/>
                  <a:pt x="9918987" y="6525178"/>
                  <a:pt x="9906414" y="6525178"/>
                </a:cubicBezTo>
                <a:cubicBezTo>
                  <a:pt x="9892446" y="6525178"/>
                  <a:pt x="9882391" y="6517913"/>
                  <a:pt x="9880155" y="6506181"/>
                </a:cubicBezTo>
                <a:lnTo>
                  <a:pt x="9845236" y="6506181"/>
                </a:lnTo>
                <a:cubicBezTo>
                  <a:pt x="9848589" y="6534398"/>
                  <a:pt x="9872335" y="6552273"/>
                  <a:pt x="9906973" y="6552273"/>
                </a:cubicBezTo>
                <a:cubicBezTo>
                  <a:pt x="9940497" y="6552273"/>
                  <a:pt x="9961725" y="6535234"/>
                  <a:pt x="9961725" y="6508416"/>
                </a:cubicBezTo>
                <a:cubicBezTo>
                  <a:pt x="9961720" y="6490813"/>
                  <a:pt x="9952224" y="6479635"/>
                  <a:pt x="9936021" y="6474328"/>
                </a:cubicBezTo>
                <a:cubicBezTo>
                  <a:pt x="9927919" y="6471534"/>
                  <a:pt x="9920658" y="6469298"/>
                  <a:pt x="9911157" y="6467067"/>
                </a:cubicBezTo>
                <a:cubicBezTo>
                  <a:pt x="9901661" y="6464832"/>
                  <a:pt x="9883781" y="6462878"/>
                  <a:pt x="9883781" y="6451146"/>
                </a:cubicBezTo>
                <a:cubicBezTo>
                  <a:pt x="9883781" y="6443044"/>
                  <a:pt x="9891042" y="6438014"/>
                  <a:pt x="9902778" y="6438014"/>
                </a:cubicBezTo>
                <a:cubicBezTo>
                  <a:pt x="9914233" y="6438014"/>
                  <a:pt x="9922335" y="6443603"/>
                  <a:pt x="9924012" y="6452541"/>
                </a:cubicBezTo>
                <a:lnTo>
                  <a:pt x="9956695" y="6452541"/>
                </a:lnTo>
                <a:cubicBezTo>
                  <a:pt x="9953342" y="6426841"/>
                  <a:pt x="9932672" y="6410915"/>
                  <a:pt x="9903060" y="6410915"/>
                </a:cubicBezTo>
                <a:close/>
                <a:moveTo>
                  <a:pt x="11577544" y="6410876"/>
                </a:moveTo>
                <a:cubicBezTo>
                  <a:pt x="11538402" y="6410876"/>
                  <a:pt x="11506671" y="6442607"/>
                  <a:pt x="11506671" y="6481749"/>
                </a:cubicBezTo>
                <a:cubicBezTo>
                  <a:pt x="11506671" y="6520892"/>
                  <a:pt x="11538397" y="6552628"/>
                  <a:pt x="11577544" y="6552628"/>
                </a:cubicBezTo>
                <a:cubicBezTo>
                  <a:pt x="11598161" y="6552628"/>
                  <a:pt x="11616667" y="6543768"/>
                  <a:pt x="11629614" y="6529718"/>
                </a:cubicBezTo>
                <a:cubicBezTo>
                  <a:pt x="11642566" y="6543773"/>
                  <a:pt x="11661068" y="6552628"/>
                  <a:pt x="11681685" y="6552628"/>
                </a:cubicBezTo>
                <a:cubicBezTo>
                  <a:pt x="11717367" y="6552628"/>
                  <a:pt x="11746809" y="6526228"/>
                  <a:pt x="11751751" y="6491912"/>
                </a:cubicBezTo>
                <a:cubicBezTo>
                  <a:pt x="11756689" y="6526228"/>
                  <a:pt x="11786131" y="6552628"/>
                  <a:pt x="11821818" y="6552628"/>
                </a:cubicBezTo>
                <a:cubicBezTo>
                  <a:pt x="11860960" y="6552628"/>
                  <a:pt x="11892691" y="6520897"/>
                  <a:pt x="11892691" y="6481754"/>
                </a:cubicBezTo>
                <a:cubicBezTo>
                  <a:pt x="11892691" y="6442612"/>
                  <a:pt x="11860960" y="6410876"/>
                  <a:pt x="11821818" y="6410876"/>
                </a:cubicBezTo>
                <a:cubicBezTo>
                  <a:pt x="11786131" y="6410876"/>
                  <a:pt x="11756689" y="6437276"/>
                  <a:pt x="11751751" y="6471592"/>
                </a:cubicBezTo>
                <a:cubicBezTo>
                  <a:pt x="11746813" y="6437276"/>
                  <a:pt x="11717371" y="6410876"/>
                  <a:pt x="11681685" y="6410876"/>
                </a:cubicBezTo>
                <a:cubicBezTo>
                  <a:pt x="11661068" y="6410876"/>
                  <a:pt x="11642562" y="6419736"/>
                  <a:pt x="11629614" y="6433786"/>
                </a:cubicBezTo>
                <a:cubicBezTo>
                  <a:pt x="11616663" y="6419731"/>
                  <a:pt x="11598161" y="6410876"/>
                  <a:pt x="11577544" y="6410876"/>
                </a:cubicBezTo>
                <a:close/>
                <a:moveTo>
                  <a:pt x="11292675" y="6353368"/>
                </a:moveTo>
                <a:lnTo>
                  <a:pt x="11292675" y="6548920"/>
                </a:lnTo>
                <a:lnTo>
                  <a:pt x="11327594" y="6548920"/>
                </a:lnTo>
                <a:lnTo>
                  <a:pt x="11327594" y="6479359"/>
                </a:lnTo>
                <a:cubicBezTo>
                  <a:pt x="11327594" y="6455613"/>
                  <a:pt x="11339608" y="6440527"/>
                  <a:pt x="11358601" y="6440527"/>
                </a:cubicBezTo>
                <a:cubicBezTo>
                  <a:pt x="11380111" y="6440527"/>
                  <a:pt x="11384583" y="6454495"/>
                  <a:pt x="11384583" y="6476005"/>
                </a:cubicBezTo>
                <a:lnTo>
                  <a:pt x="11384583" y="6548920"/>
                </a:lnTo>
                <a:lnTo>
                  <a:pt x="11419225" y="6548920"/>
                </a:lnTo>
                <a:lnTo>
                  <a:pt x="11419225" y="6472934"/>
                </a:lnTo>
                <a:cubicBezTo>
                  <a:pt x="11419220" y="6440527"/>
                  <a:pt x="11408887" y="6410915"/>
                  <a:pt x="11369497" y="6410915"/>
                </a:cubicBezTo>
                <a:cubicBezTo>
                  <a:pt x="11353017" y="6410915"/>
                  <a:pt x="11336814" y="6420135"/>
                  <a:pt x="11327594" y="6434938"/>
                </a:cubicBezTo>
                <a:lnTo>
                  <a:pt x="11327594" y="6353368"/>
                </a:lnTo>
                <a:close/>
                <a:moveTo>
                  <a:pt x="11101594" y="6353368"/>
                </a:moveTo>
                <a:cubicBezTo>
                  <a:pt x="11091257" y="6353368"/>
                  <a:pt x="11080084" y="6359793"/>
                  <a:pt x="11080084" y="6373202"/>
                </a:cubicBezTo>
                <a:cubicBezTo>
                  <a:pt x="11080084" y="6386052"/>
                  <a:pt x="11090698" y="6393317"/>
                  <a:pt x="11101594" y="6393317"/>
                </a:cubicBezTo>
                <a:cubicBezTo>
                  <a:pt x="11114444" y="6393317"/>
                  <a:pt x="11123387" y="6384098"/>
                  <a:pt x="11123387" y="6373202"/>
                </a:cubicBezTo>
                <a:cubicBezTo>
                  <a:pt x="11123382" y="6361188"/>
                  <a:pt x="11113603" y="6353368"/>
                  <a:pt x="11101594" y="6353368"/>
                </a:cubicBezTo>
                <a:close/>
                <a:moveTo>
                  <a:pt x="10401803" y="6353368"/>
                </a:moveTo>
                <a:cubicBezTo>
                  <a:pt x="10390348" y="6353368"/>
                  <a:pt x="10380293" y="6360629"/>
                  <a:pt x="10380293" y="6373202"/>
                </a:cubicBezTo>
                <a:cubicBezTo>
                  <a:pt x="10380293" y="6385216"/>
                  <a:pt x="10390071" y="6393317"/>
                  <a:pt x="10401803" y="6393317"/>
                </a:cubicBezTo>
                <a:cubicBezTo>
                  <a:pt x="10415212" y="6393317"/>
                  <a:pt x="10423596" y="6383539"/>
                  <a:pt x="10423596" y="6373202"/>
                </a:cubicBezTo>
                <a:cubicBezTo>
                  <a:pt x="10423591" y="6361470"/>
                  <a:pt x="10414094" y="6353368"/>
                  <a:pt x="10401803" y="6353368"/>
                </a:cubicBezTo>
                <a:close/>
                <a:moveTo>
                  <a:pt x="10349005" y="6353368"/>
                </a:moveTo>
                <a:cubicBezTo>
                  <a:pt x="10320787" y="6353368"/>
                  <a:pt x="10303189" y="6370689"/>
                  <a:pt x="10303189" y="6398624"/>
                </a:cubicBezTo>
                <a:lnTo>
                  <a:pt x="10303189" y="6414269"/>
                </a:lnTo>
                <a:lnTo>
                  <a:pt x="10281956" y="6414269"/>
                </a:lnTo>
                <a:lnTo>
                  <a:pt x="10281956" y="6443040"/>
                </a:lnTo>
                <a:lnTo>
                  <a:pt x="10303189" y="6443040"/>
                </a:lnTo>
                <a:lnTo>
                  <a:pt x="10303189" y="6548915"/>
                </a:lnTo>
                <a:lnTo>
                  <a:pt x="10338108" y="6548915"/>
                </a:lnTo>
                <a:lnTo>
                  <a:pt x="10338108" y="6443040"/>
                </a:lnTo>
                <a:lnTo>
                  <a:pt x="10366603" y="6443040"/>
                </a:lnTo>
                <a:lnTo>
                  <a:pt x="10366603" y="6414269"/>
                </a:lnTo>
                <a:lnTo>
                  <a:pt x="10338108" y="6414269"/>
                </a:lnTo>
                <a:lnTo>
                  <a:pt x="10338108" y="6398624"/>
                </a:lnTo>
                <a:cubicBezTo>
                  <a:pt x="10338108" y="6388846"/>
                  <a:pt x="10344533" y="6382703"/>
                  <a:pt x="10354589" y="6382703"/>
                </a:cubicBezTo>
                <a:lnTo>
                  <a:pt x="10366603" y="6382703"/>
                </a:lnTo>
                <a:lnTo>
                  <a:pt x="10366603" y="6353368"/>
                </a:lnTo>
                <a:close/>
                <a:moveTo>
                  <a:pt x="9793827" y="6353368"/>
                </a:moveTo>
                <a:lnTo>
                  <a:pt x="9793827" y="6432708"/>
                </a:lnTo>
                <a:cubicBezTo>
                  <a:pt x="9783213" y="6417345"/>
                  <a:pt x="9769245" y="6410915"/>
                  <a:pt x="9751365" y="6410915"/>
                </a:cubicBezTo>
                <a:cubicBezTo>
                  <a:pt x="9713375" y="6410915"/>
                  <a:pt x="9687952" y="6440804"/>
                  <a:pt x="9687952" y="6481312"/>
                </a:cubicBezTo>
                <a:cubicBezTo>
                  <a:pt x="9687952" y="6526287"/>
                  <a:pt x="9717005" y="6552268"/>
                  <a:pt x="9751365" y="6552268"/>
                </a:cubicBezTo>
                <a:cubicBezTo>
                  <a:pt x="9772317" y="6552268"/>
                  <a:pt x="9784049" y="6543331"/>
                  <a:pt x="9793827" y="6529640"/>
                </a:cubicBezTo>
                <a:lnTo>
                  <a:pt x="9793550" y="6548915"/>
                </a:lnTo>
                <a:lnTo>
                  <a:pt x="9828751" y="6548915"/>
                </a:lnTo>
                <a:lnTo>
                  <a:pt x="9828751" y="6353368"/>
                </a:lnTo>
                <a:close/>
                <a:moveTo>
                  <a:pt x="0" y="0"/>
                </a:moveTo>
                <a:lnTo>
                  <a:pt x="12191997" y="0"/>
                </a:lnTo>
                <a:lnTo>
                  <a:pt x="12191997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tabLst>
                <a:tab pos="6284913" algn="l"/>
              </a:tabLst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/>
              <a:t>01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B493DDC-9D75-8350-B2D3-A2ABE95961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4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D86226BA-3E99-814A-72A1-BE87D64656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4"/>
            <a:r>
              <a:rPr lang="fr-FR"/>
              <a:t>Source: xxx</a:t>
            </a:r>
          </a:p>
          <a:p>
            <a:pPr lvl="4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1146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BECB051-3DF8-D362-905A-60FADD3FB0DB}"/>
              </a:ext>
            </a:extLst>
          </p:cNvPr>
          <p:cNvSpPr/>
          <p:nvPr userDrawn="1"/>
        </p:nvSpPr>
        <p:spPr>
          <a:xfrm>
            <a:off x="0" y="-9524"/>
            <a:ext cx="12191996" cy="6857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BDA6C499-4DBD-E173-C1B4-32BA5AF824C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" y="-7747"/>
            <a:ext cx="12191997" cy="6857998"/>
          </a:xfrm>
          <a:custGeom>
            <a:avLst/>
            <a:gdLst>
              <a:gd name="connsiteX0" fmla="*/ 10218732 w 12191997"/>
              <a:gd name="connsiteY0" fmla="*/ 6463991 h 6857998"/>
              <a:gd name="connsiteX1" fmla="*/ 10218732 w 12191997"/>
              <a:gd name="connsiteY1" fmla="*/ 6493321 h 6857998"/>
              <a:gd name="connsiteX2" fmla="*/ 10280561 w 12191997"/>
              <a:gd name="connsiteY2" fmla="*/ 6493321 h 6857998"/>
              <a:gd name="connsiteX3" fmla="*/ 10280561 w 12191997"/>
              <a:gd name="connsiteY3" fmla="*/ 6463991 h 6857998"/>
              <a:gd name="connsiteX4" fmla="*/ 9758908 w 12191997"/>
              <a:gd name="connsiteY4" fmla="*/ 6441363 h 6857998"/>
              <a:gd name="connsiteX5" fmla="*/ 9794386 w 12191997"/>
              <a:gd name="connsiteY5" fmla="*/ 6481589 h 6857998"/>
              <a:gd name="connsiteX6" fmla="*/ 9758908 w 12191997"/>
              <a:gd name="connsiteY6" fmla="*/ 6521820 h 6857998"/>
              <a:gd name="connsiteX7" fmla="*/ 9723148 w 12191997"/>
              <a:gd name="connsiteY7" fmla="*/ 6481312 h 6857998"/>
              <a:gd name="connsiteX8" fmla="*/ 9758908 w 12191997"/>
              <a:gd name="connsiteY8" fmla="*/ 6441363 h 6857998"/>
              <a:gd name="connsiteX9" fmla="*/ 10848773 w 12191997"/>
              <a:gd name="connsiteY9" fmla="*/ 6439132 h 6857998"/>
              <a:gd name="connsiteX10" fmla="*/ 10880898 w 12191997"/>
              <a:gd name="connsiteY10" fmla="*/ 6468185 h 6857998"/>
              <a:gd name="connsiteX11" fmla="*/ 10813854 w 12191997"/>
              <a:gd name="connsiteY11" fmla="*/ 6468185 h 6857998"/>
              <a:gd name="connsiteX12" fmla="*/ 10848773 w 12191997"/>
              <a:gd name="connsiteY12" fmla="*/ 6439132 h 6857998"/>
              <a:gd name="connsiteX13" fmla="*/ 11084274 w 12191997"/>
              <a:gd name="connsiteY13" fmla="*/ 6414268 h 6857998"/>
              <a:gd name="connsiteX14" fmla="*/ 11084274 w 12191997"/>
              <a:gd name="connsiteY14" fmla="*/ 6548919 h 6857998"/>
              <a:gd name="connsiteX15" fmla="*/ 11118916 w 12191997"/>
              <a:gd name="connsiteY15" fmla="*/ 6548919 h 6857998"/>
              <a:gd name="connsiteX16" fmla="*/ 11118916 w 12191997"/>
              <a:gd name="connsiteY16" fmla="*/ 6414268 h 6857998"/>
              <a:gd name="connsiteX17" fmla="*/ 10445101 w 12191997"/>
              <a:gd name="connsiteY17" fmla="*/ 6414268 h 6857998"/>
              <a:gd name="connsiteX18" fmla="*/ 10445101 w 12191997"/>
              <a:gd name="connsiteY18" fmla="*/ 6548919 h 6857998"/>
              <a:gd name="connsiteX19" fmla="*/ 10479743 w 12191997"/>
              <a:gd name="connsiteY19" fmla="*/ 6548919 h 6857998"/>
              <a:gd name="connsiteX20" fmla="*/ 10479743 w 12191997"/>
              <a:gd name="connsiteY20" fmla="*/ 6488296 h 6857998"/>
              <a:gd name="connsiteX21" fmla="*/ 10515503 w 12191997"/>
              <a:gd name="connsiteY21" fmla="*/ 6446393 h 6857998"/>
              <a:gd name="connsiteX22" fmla="*/ 10528912 w 12191997"/>
              <a:gd name="connsiteY22" fmla="*/ 6446393 h 6857998"/>
              <a:gd name="connsiteX23" fmla="*/ 10528912 w 12191997"/>
              <a:gd name="connsiteY23" fmla="*/ 6414268 h 6857998"/>
              <a:gd name="connsiteX24" fmla="*/ 10511591 w 12191997"/>
              <a:gd name="connsiteY24" fmla="*/ 6414827 h 6857998"/>
              <a:gd name="connsiteX25" fmla="*/ 10478066 w 12191997"/>
              <a:gd name="connsiteY25" fmla="*/ 6439409 h 6857998"/>
              <a:gd name="connsiteX26" fmla="*/ 10478066 w 12191997"/>
              <a:gd name="connsiteY26" fmla="*/ 6414268 h 6857998"/>
              <a:gd name="connsiteX27" fmla="*/ 10384764 w 12191997"/>
              <a:gd name="connsiteY27" fmla="*/ 6414268 h 6857998"/>
              <a:gd name="connsiteX28" fmla="*/ 10384764 w 12191997"/>
              <a:gd name="connsiteY28" fmla="*/ 6548919 h 6857998"/>
              <a:gd name="connsiteX29" fmla="*/ 10419406 w 12191997"/>
              <a:gd name="connsiteY29" fmla="*/ 6548919 h 6857998"/>
              <a:gd name="connsiteX30" fmla="*/ 10419406 w 12191997"/>
              <a:gd name="connsiteY30" fmla="*/ 6414268 h 6857998"/>
              <a:gd name="connsiteX31" fmla="*/ 11208024 w 12191997"/>
              <a:gd name="connsiteY31" fmla="*/ 6410920 h 6857998"/>
              <a:gd name="connsiteX32" fmla="*/ 11137904 w 12191997"/>
              <a:gd name="connsiteY32" fmla="*/ 6481599 h 6857998"/>
              <a:gd name="connsiteX33" fmla="*/ 11208024 w 12191997"/>
              <a:gd name="connsiteY33" fmla="*/ 6552278 h 6857998"/>
              <a:gd name="connsiteX34" fmla="*/ 11274232 w 12191997"/>
              <a:gd name="connsiteY34" fmla="*/ 6501715 h 6857998"/>
              <a:gd name="connsiteX35" fmla="*/ 11237636 w 12191997"/>
              <a:gd name="connsiteY35" fmla="*/ 6501715 h 6857998"/>
              <a:gd name="connsiteX36" fmla="*/ 11207747 w 12191997"/>
              <a:gd name="connsiteY36" fmla="*/ 6522666 h 6857998"/>
              <a:gd name="connsiteX37" fmla="*/ 11173387 w 12191997"/>
              <a:gd name="connsiteY37" fmla="*/ 6481599 h 6857998"/>
              <a:gd name="connsiteX38" fmla="*/ 11207747 w 12191997"/>
              <a:gd name="connsiteY38" fmla="*/ 6440809 h 6857998"/>
              <a:gd name="connsiteX39" fmla="*/ 11237636 w 12191997"/>
              <a:gd name="connsiteY39" fmla="*/ 6461483 h 6857998"/>
              <a:gd name="connsiteX40" fmla="*/ 11274232 w 12191997"/>
              <a:gd name="connsiteY40" fmla="*/ 6461483 h 6857998"/>
              <a:gd name="connsiteX41" fmla="*/ 11208024 w 12191997"/>
              <a:gd name="connsiteY41" fmla="*/ 6410920 h 6857998"/>
              <a:gd name="connsiteX42" fmla="*/ 11010800 w 12191997"/>
              <a:gd name="connsiteY42" fmla="*/ 6410915 h 6857998"/>
              <a:gd name="connsiteX43" fmla="*/ 10967220 w 12191997"/>
              <a:gd name="connsiteY43" fmla="*/ 6436897 h 6857998"/>
              <a:gd name="connsiteX44" fmla="*/ 10967220 w 12191997"/>
              <a:gd name="connsiteY44" fmla="*/ 6414268 h 6857998"/>
              <a:gd name="connsiteX45" fmla="*/ 10934255 w 12191997"/>
              <a:gd name="connsiteY45" fmla="*/ 6414268 h 6857998"/>
              <a:gd name="connsiteX46" fmla="*/ 10934255 w 12191997"/>
              <a:gd name="connsiteY46" fmla="*/ 6548920 h 6857998"/>
              <a:gd name="connsiteX47" fmla="*/ 10969174 w 12191997"/>
              <a:gd name="connsiteY47" fmla="*/ 6548920 h 6857998"/>
              <a:gd name="connsiteX48" fmla="*/ 10969174 w 12191997"/>
              <a:gd name="connsiteY48" fmla="*/ 6479358 h 6857998"/>
              <a:gd name="connsiteX49" fmla="*/ 10999904 w 12191997"/>
              <a:gd name="connsiteY49" fmla="*/ 6440527 h 6857998"/>
              <a:gd name="connsiteX50" fmla="*/ 11026163 w 12191997"/>
              <a:gd name="connsiteY50" fmla="*/ 6476005 h 6857998"/>
              <a:gd name="connsiteX51" fmla="*/ 11026163 w 12191997"/>
              <a:gd name="connsiteY51" fmla="*/ 6548920 h 6857998"/>
              <a:gd name="connsiteX52" fmla="*/ 11061082 w 12191997"/>
              <a:gd name="connsiteY52" fmla="*/ 6548920 h 6857998"/>
              <a:gd name="connsiteX53" fmla="*/ 11061082 w 12191997"/>
              <a:gd name="connsiteY53" fmla="*/ 6472933 h 6857998"/>
              <a:gd name="connsiteX54" fmla="*/ 11010800 w 12191997"/>
              <a:gd name="connsiteY54" fmla="*/ 6410915 h 6857998"/>
              <a:gd name="connsiteX55" fmla="*/ 10848773 w 12191997"/>
              <a:gd name="connsiteY55" fmla="*/ 6410915 h 6857998"/>
              <a:gd name="connsiteX56" fmla="*/ 10778653 w 12191997"/>
              <a:gd name="connsiteY56" fmla="*/ 6482712 h 6857998"/>
              <a:gd name="connsiteX57" fmla="*/ 10848491 w 12191997"/>
              <a:gd name="connsiteY57" fmla="*/ 6552273 h 6857998"/>
              <a:gd name="connsiteX58" fmla="*/ 10912186 w 12191997"/>
              <a:gd name="connsiteY58" fmla="*/ 6506458 h 6857998"/>
              <a:gd name="connsiteX59" fmla="*/ 10876985 w 12191997"/>
              <a:gd name="connsiteY59" fmla="*/ 6506458 h 6857998"/>
              <a:gd name="connsiteX60" fmla="*/ 10848209 w 12191997"/>
              <a:gd name="connsiteY60" fmla="*/ 6523779 h 6857998"/>
              <a:gd name="connsiteX61" fmla="*/ 10813290 w 12191997"/>
              <a:gd name="connsiteY61" fmla="*/ 6489977 h 6857998"/>
              <a:gd name="connsiteX62" fmla="*/ 10914699 w 12191997"/>
              <a:gd name="connsiteY62" fmla="*/ 6489977 h 6857998"/>
              <a:gd name="connsiteX63" fmla="*/ 10916094 w 12191997"/>
              <a:gd name="connsiteY63" fmla="*/ 6476846 h 6857998"/>
              <a:gd name="connsiteX64" fmla="*/ 10848773 w 12191997"/>
              <a:gd name="connsiteY64" fmla="*/ 6410915 h 6857998"/>
              <a:gd name="connsiteX65" fmla="*/ 10619424 w 12191997"/>
              <a:gd name="connsiteY65" fmla="*/ 6410915 h 6857998"/>
              <a:gd name="connsiteX66" fmla="*/ 10576680 w 12191997"/>
              <a:gd name="connsiteY66" fmla="*/ 6432425 h 6857998"/>
              <a:gd name="connsiteX67" fmla="*/ 10576680 w 12191997"/>
              <a:gd name="connsiteY67" fmla="*/ 6414268 h 6857998"/>
              <a:gd name="connsiteX68" fmla="*/ 10543715 w 12191997"/>
              <a:gd name="connsiteY68" fmla="*/ 6414268 h 6857998"/>
              <a:gd name="connsiteX69" fmla="*/ 10543715 w 12191997"/>
              <a:gd name="connsiteY69" fmla="*/ 6548920 h 6857998"/>
              <a:gd name="connsiteX70" fmla="*/ 10578634 w 12191997"/>
              <a:gd name="connsiteY70" fmla="*/ 6548920 h 6857998"/>
              <a:gd name="connsiteX71" fmla="*/ 10578634 w 12191997"/>
              <a:gd name="connsiteY71" fmla="*/ 6479358 h 6857998"/>
              <a:gd name="connsiteX72" fmla="*/ 10609641 w 12191997"/>
              <a:gd name="connsiteY72" fmla="*/ 6440527 h 6857998"/>
              <a:gd name="connsiteX73" fmla="*/ 10634223 w 12191997"/>
              <a:gd name="connsiteY73" fmla="*/ 6476005 h 6857998"/>
              <a:gd name="connsiteX74" fmla="*/ 10634223 w 12191997"/>
              <a:gd name="connsiteY74" fmla="*/ 6548920 h 6857998"/>
              <a:gd name="connsiteX75" fmla="*/ 10669142 w 12191997"/>
              <a:gd name="connsiteY75" fmla="*/ 6548920 h 6857998"/>
              <a:gd name="connsiteX76" fmla="*/ 10669142 w 12191997"/>
              <a:gd name="connsiteY76" fmla="*/ 6479358 h 6857998"/>
              <a:gd name="connsiteX77" fmla="*/ 10700431 w 12191997"/>
              <a:gd name="connsiteY77" fmla="*/ 6440527 h 6857998"/>
              <a:gd name="connsiteX78" fmla="*/ 10724735 w 12191997"/>
              <a:gd name="connsiteY78" fmla="*/ 6476005 h 6857998"/>
              <a:gd name="connsiteX79" fmla="*/ 10724735 w 12191997"/>
              <a:gd name="connsiteY79" fmla="*/ 6548920 h 6857998"/>
              <a:gd name="connsiteX80" fmla="*/ 10759654 w 12191997"/>
              <a:gd name="connsiteY80" fmla="*/ 6548920 h 6857998"/>
              <a:gd name="connsiteX81" fmla="*/ 10759654 w 12191997"/>
              <a:gd name="connsiteY81" fmla="*/ 6472933 h 6857998"/>
              <a:gd name="connsiteX82" fmla="*/ 10707701 w 12191997"/>
              <a:gd name="connsiteY82" fmla="*/ 6410915 h 6857998"/>
              <a:gd name="connsiteX83" fmla="*/ 10661327 w 12191997"/>
              <a:gd name="connsiteY83" fmla="*/ 6435220 h 6857998"/>
              <a:gd name="connsiteX84" fmla="*/ 10619424 w 12191997"/>
              <a:gd name="connsiteY84" fmla="*/ 6410915 h 6857998"/>
              <a:gd name="connsiteX85" fmla="*/ 10056423 w 12191997"/>
              <a:gd name="connsiteY85" fmla="*/ 6410915 h 6857998"/>
              <a:gd name="connsiteX86" fmla="*/ 10013679 w 12191997"/>
              <a:gd name="connsiteY86" fmla="*/ 6432425 h 6857998"/>
              <a:gd name="connsiteX87" fmla="*/ 10013679 w 12191997"/>
              <a:gd name="connsiteY87" fmla="*/ 6414268 h 6857998"/>
              <a:gd name="connsiteX88" fmla="*/ 9980714 w 12191997"/>
              <a:gd name="connsiteY88" fmla="*/ 6414268 h 6857998"/>
              <a:gd name="connsiteX89" fmla="*/ 9980714 w 12191997"/>
              <a:gd name="connsiteY89" fmla="*/ 6548920 h 6857998"/>
              <a:gd name="connsiteX90" fmla="*/ 10015633 w 12191997"/>
              <a:gd name="connsiteY90" fmla="*/ 6548920 h 6857998"/>
              <a:gd name="connsiteX91" fmla="*/ 10015633 w 12191997"/>
              <a:gd name="connsiteY91" fmla="*/ 6479358 h 6857998"/>
              <a:gd name="connsiteX92" fmla="*/ 10046640 w 12191997"/>
              <a:gd name="connsiteY92" fmla="*/ 6440527 h 6857998"/>
              <a:gd name="connsiteX93" fmla="*/ 10071222 w 12191997"/>
              <a:gd name="connsiteY93" fmla="*/ 6476005 h 6857998"/>
              <a:gd name="connsiteX94" fmla="*/ 10071222 w 12191997"/>
              <a:gd name="connsiteY94" fmla="*/ 6548920 h 6857998"/>
              <a:gd name="connsiteX95" fmla="*/ 10106141 w 12191997"/>
              <a:gd name="connsiteY95" fmla="*/ 6548920 h 6857998"/>
              <a:gd name="connsiteX96" fmla="*/ 10106141 w 12191997"/>
              <a:gd name="connsiteY96" fmla="*/ 6479358 h 6857998"/>
              <a:gd name="connsiteX97" fmla="*/ 10137430 w 12191997"/>
              <a:gd name="connsiteY97" fmla="*/ 6440527 h 6857998"/>
              <a:gd name="connsiteX98" fmla="*/ 10161734 w 12191997"/>
              <a:gd name="connsiteY98" fmla="*/ 6476005 h 6857998"/>
              <a:gd name="connsiteX99" fmla="*/ 10161734 w 12191997"/>
              <a:gd name="connsiteY99" fmla="*/ 6548920 h 6857998"/>
              <a:gd name="connsiteX100" fmla="*/ 10196654 w 12191997"/>
              <a:gd name="connsiteY100" fmla="*/ 6548920 h 6857998"/>
              <a:gd name="connsiteX101" fmla="*/ 10196654 w 12191997"/>
              <a:gd name="connsiteY101" fmla="*/ 6472933 h 6857998"/>
              <a:gd name="connsiteX102" fmla="*/ 10144700 w 12191997"/>
              <a:gd name="connsiteY102" fmla="*/ 6410915 h 6857998"/>
              <a:gd name="connsiteX103" fmla="*/ 10098326 w 12191997"/>
              <a:gd name="connsiteY103" fmla="*/ 6435220 h 6857998"/>
              <a:gd name="connsiteX104" fmla="*/ 10056423 w 12191997"/>
              <a:gd name="connsiteY104" fmla="*/ 6410915 h 6857998"/>
              <a:gd name="connsiteX105" fmla="*/ 9903060 w 12191997"/>
              <a:gd name="connsiteY105" fmla="*/ 6410915 h 6857998"/>
              <a:gd name="connsiteX106" fmla="*/ 9849984 w 12191997"/>
              <a:gd name="connsiteY106" fmla="*/ 6453377 h 6857998"/>
              <a:gd name="connsiteX107" fmla="*/ 9866746 w 12191997"/>
              <a:gd name="connsiteY107" fmla="*/ 6480476 h 6857998"/>
              <a:gd name="connsiteX108" fmla="*/ 9900830 w 12191997"/>
              <a:gd name="connsiteY108" fmla="*/ 6492490 h 6857998"/>
              <a:gd name="connsiteX109" fmla="*/ 9927088 w 12191997"/>
              <a:gd name="connsiteY109" fmla="*/ 6510370 h 6857998"/>
              <a:gd name="connsiteX110" fmla="*/ 9906414 w 12191997"/>
              <a:gd name="connsiteY110" fmla="*/ 6525178 h 6857998"/>
              <a:gd name="connsiteX111" fmla="*/ 9880155 w 12191997"/>
              <a:gd name="connsiteY111" fmla="*/ 6506181 h 6857998"/>
              <a:gd name="connsiteX112" fmla="*/ 9845236 w 12191997"/>
              <a:gd name="connsiteY112" fmla="*/ 6506181 h 6857998"/>
              <a:gd name="connsiteX113" fmla="*/ 9906973 w 12191997"/>
              <a:gd name="connsiteY113" fmla="*/ 6552273 h 6857998"/>
              <a:gd name="connsiteX114" fmla="*/ 9961725 w 12191997"/>
              <a:gd name="connsiteY114" fmla="*/ 6508416 h 6857998"/>
              <a:gd name="connsiteX115" fmla="*/ 9936021 w 12191997"/>
              <a:gd name="connsiteY115" fmla="*/ 6474328 h 6857998"/>
              <a:gd name="connsiteX116" fmla="*/ 9911157 w 12191997"/>
              <a:gd name="connsiteY116" fmla="*/ 6467067 h 6857998"/>
              <a:gd name="connsiteX117" fmla="*/ 9883781 w 12191997"/>
              <a:gd name="connsiteY117" fmla="*/ 6451146 h 6857998"/>
              <a:gd name="connsiteX118" fmla="*/ 9902778 w 12191997"/>
              <a:gd name="connsiteY118" fmla="*/ 6438014 h 6857998"/>
              <a:gd name="connsiteX119" fmla="*/ 9924012 w 12191997"/>
              <a:gd name="connsiteY119" fmla="*/ 6452541 h 6857998"/>
              <a:gd name="connsiteX120" fmla="*/ 9956695 w 12191997"/>
              <a:gd name="connsiteY120" fmla="*/ 6452541 h 6857998"/>
              <a:gd name="connsiteX121" fmla="*/ 9903060 w 12191997"/>
              <a:gd name="connsiteY121" fmla="*/ 6410915 h 6857998"/>
              <a:gd name="connsiteX122" fmla="*/ 11577544 w 12191997"/>
              <a:gd name="connsiteY122" fmla="*/ 6410876 h 6857998"/>
              <a:gd name="connsiteX123" fmla="*/ 11506671 w 12191997"/>
              <a:gd name="connsiteY123" fmla="*/ 6481749 h 6857998"/>
              <a:gd name="connsiteX124" fmla="*/ 11577544 w 12191997"/>
              <a:gd name="connsiteY124" fmla="*/ 6552628 h 6857998"/>
              <a:gd name="connsiteX125" fmla="*/ 11629614 w 12191997"/>
              <a:gd name="connsiteY125" fmla="*/ 6529718 h 6857998"/>
              <a:gd name="connsiteX126" fmla="*/ 11681685 w 12191997"/>
              <a:gd name="connsiteY126" fmla="*/ 6552628 h 6857998"/>
              <a:gd name="connsiteX127" fmla="*/ 11751751 w 12191997"/>
              <a:gd name="connsiteY127" fmla="*/ 6491912 h 6857998"/>
              <a:gd name="connsiteX128" fmla="*/ 11821818 w 12191997"/>
              <a:gd name="connsiteY128" fmla="*/ 6552628 h 6857998"/>
              <a:gd name="connsiteX129" fmla="*/ 11892691 w 12191997"/>
              <a:gd name="connsiteY129" fmla="*/ 6481754 h 6857998"/>
              <a:gd name="connsiteX130" fmla="*/ 11821818 w 12191997"/>
              <a:gd name="connsiteY130" fmla="*/ 6410876 h 6857998"/>
              <a:gd name="connsiteX131" fmla="*/ 11751751 w 12191997"/>
              <a:gd name="connsiteY131" fmla="*/ 6471592 h 6857998"/>
              <a:gd name="connsiteX132" fmla="*/ 11681685 w 12191997"/>
              <a:gd name="connsiteY132" fmla="*/ 6410876 h 6857998"/>
              <a:gd name="connsiteX133" fmla="*/ 11629614 w 12191997"/>
              <a:gd name="connsiteY133" fmla="*/ 6433786 h 6857998"/>
              <a:gd name="connsiteX134" fmla="*/ 11577544 w 12191997"/>
              <a:gd name="connsiteY134" fmla="*/ 6410876 h 6857998"/>
              <a:gd name="connsiteX135" fmla="*/ 11292675 w 12191997"/>
              <a:gd name="connsiteY135" fmla="*/ 6353368 h 6857998"/>
              <a:gd name="connsiteX136" fmla="*/ 11292675 w 12191997"/>
              <a:gd name="connsiteY136" fmla="*/ 6548920 h 6857998"/>
              <a:gd name="connsiteX137" fmla="*/ 11327594 w 12191997"/>
              <a:gd name="connsiteY137" fmla="*/ 6548920 h 6857998"/>
              <a:gd name="connsiteX138" fmla="*/ 11327594 w 12191997"/>
              <a:gd name="connsiteY138" fmla="*/ 6479359 h 6857998"/>
              <a:gd name="connsiteX139" fmla="*/ 11358601 w 12191997"/>
              <a:gd name="connsiteY139" fmla="*/ 6440527 h 6857998"/>
              <a:gd name="connsiteX140" fmla="*/ 11384583 w 12191997"/>
              <a:gd name="connsiteY140" fmla="*/ 6476005 h 6857998"/>
              <a:gd name="connsiteX141" fmla="*/ 11384583 w 12191997"/>
              <a:gd name="connsiteY141" fmla="*/ 6548920 h 6857998"/>
              <a:gd name="connsiteX142" fmla="*/ 11419225 w 12191997"/>
              <a:gd name="connsiteY142" fmla="*/ 6548920 h 6857998"/>
              <a:gd name="connsiteX143" fmla="*/ 11419225 w 12191997"/>
              <a:gd name="connsiteY143" fmla="*/ 6472934 h 6857998"/>
              <a:gd name="connsiteX144" fmla="*/ 11369497 w 12191997"/>
              <a:gd name="connsiteY144" fmla="*/ 6410915 h 6857998"/>
              <a:gd name="connsiteX145" fmla="*/ 11327594 w 12191997"/>
              <a:gd name="connsiteY145" fmla="*/ 6434938 h 6857998"/>
              <a:gd name="connsiteX146" fmla="*/ 11327594 w 12191997"/>
              <a:gd name="connsiteY146" fmla="*/ 6353368 h 6857998"/>
              <a:gd name="connsiteX147" fmla="*/ 11101594 w 12191997"/>
              <a:gd name="connsiteY147" fmla="*/ 6353368 h 6857998"/>
              <a:gd name="connsiteX148" fmla="*/ 11080084 w 12191997"/>
              <a:gd name="connsiteY148" fmla="*/ 6373202 h 6857998"/>
              <a:gd name="connsiteX149" fmla="*/ 11101594 w 12191997"/>
              <a:gd name="connsiteY149" fmla="*/ 6393317 h 6857998"/>
              <a:gd name="connsiteX150" fmla="*/ 11123387 w 12191997"/>
              <a:gd name="connsiteY150" fmla="*/ 6373202 h 6857998"/>
              <a:gd name="connsiteX151" fmla="*/ 11101594 w 12191997"/>
              <a:gd name="connsiteY151" fmla="*/ 6353368 h 6857998"/>
              <a:gd name="connsiteX152" fmla="*/ 10401803 w 12191997"/>
              <a:gd name="connsiteY152" fmla="*/ 6353368 h 6857998"/>
              <a:gd name="connsiteX153" fmla="*/ 10380293 w 12191997"/>
              <a:gd name="connsiteY153" fmla="*/ 6373202 h 6857998"/>
              <a:gd name="connsiteX154" fmla="*/ 10401803 w 12191997"/>
              <a:gd name="connsiteY154" fmla="*/ 6393317 h 6857998"/>
              <a:gd name="connsiteX155" fmla="*/ 10423596 w 12191997"/>
              <a:gd name="connsiteY155" fmla="*/ 6373202 h 6857998"/>
              <a:gd name="connsiteX156" fmla="*/ 10401803 w 12191997"/>
              <a:gd name="connsiteY156" fmla="*/ 6353368 h 6857998"/>
              <a:gd name="connsiteX157" fmla="*/ 10349005 w 12191997"/>
              <a:gd name="connsiteY157" fmla="*/ 6353368 h 6857998"/>
              <a:gd name="connsiteX158" fmla="*/ 10303189 w 12191997"/>
              <a:gd name="connsiteY158" fmla="*/ 6398624 h 6857998"/>
              <a:gd name="connsiteX159" fmla="*/ 10303189 w 12191997"/>
              <a:gd name="connsiteY159" fmla="*/ 6414269 h 6857998"/>
              <a:gd name="connsiteX160" fmla="*/ 10281956 w 12191997"/>
              <a:gd name="connsiteY160" fmla="*/ 6414269 h 6857998"/>
              <a:gd name="connsiteX161" fmla="*/ 10281956 w 12191997"/>
              <a:gd name="connsiteY161" fmla="*/ 6443040 h 6857998"/>
              <a:gd name="connsiteX162" fmla="*/ 10303189 w 12191997"/>
              <a:gd name="connsiteY162" fmla="*/ 6443040 h 6857998"/>
              <a:gd name="connsiteX163" fmla="*/ 10303189 w 12191997"/>
              <a:gd name="connsiteY163" fmla="*/ 6548915 h 6857998"/>
              <a:gd name="connsiteX164" fmla="*/ 10338108 w 12191997"/>
              <a:gd name="connsiteY164" fmla="*/ 6548915 h 6857998"/>
              <a:gd name="connsiteX165" fmla="*/ 10338108 w 12191997"/>
              <a:gd name="connsiteY165" fmla="*/ 6443040 h 6857998"/>
              <a:gd name="connsiteX166" fmla="*/ 10366603 w 12191997"/>
              <a:gd name="connsiteY166" fmla="*/ 6443040 h 6857998"/>
              <a:gd name="connsiteX167" fmla="*/ 10366603 w 12191997"/>
              <a:gd name="connsiteY167" fmla="*/ 6414269 h 6857998"/>
              <a:gd name="connsiteX168" fmla="*/ 10338108 w 12191997"/>
              <a:gd name="connsiteY168" fmla="*/ 6414269 h 6857998"/>
              <a:gd name="connsiteX169" fmla="*/ 10338108 w 12191997"/>
              <a:gd name="connsiteY169" fmla="*/ 6398624 h 6857998"/>
              <a:gd name="connsiteX170" fmla="*/ 10354589 w 12191997"/>
              <a:gd name="connsiteY170" fmla="*/ 6382703 h 6857998"/>
              <a:gd name="connsiteX171" fmla="*/ 10366603 w 12191997"/>
              <a:gd name="connsiteY171" fmla="*/ 6382703 h 6857998"/>
              <a:gd name="connsiteX172" fmla="*/ 10366603 w 12191997"/>
              <a:gd name="connsiteY172" fmla="*/ 6353368 h 6857998"/>
              <a:gd name="connsiteX173" fmla="*/ 9793827 w 12191997"/>
              <a:gd name="connsiteY173" fmla="*/ 6353368 h 6857998"/>
              <a:gd name="connsiteX174" fmla="*/ 9793827 w 12191997"/>
              <a:gd name="connsiteY174" fmla="*/ 6432708 h 6857998"/>
              <a:gd name="connsiteX175" fmla="*/ 9751365 w 12191997"/>
              <a:gd name="connsiteY175" fmla="*/ 6410915 h 6857998"/>
              <a:gd name="connsiteX176" fmla="*/ 9687952 w 12191997"/>
              <a:gd name="connsiteY176" fmla="*/ 6481312 h 6857998"/>
              <a:gd name="connsiteX177" fmla="*/ 9751365 w 12191997"/>
              <a:gd name="connsiteY177" fmla="*/ 6552268 h 6857998"/>
              <a:gd name="connsiteX178" fmla="*/ 9793827 w 12191997"/>
              <a:gd name="connsiteY178" fmla="*/ 6529640 h 6857998"/>
              <a:gd name="connsiteX179" fmla="*/ 9793550 w 12191997"/>
              <a:gd name="connsiteY179" fmla="*/ 6548915 h 6857998"/>
              <a:gd name="connsiteX180" fmla="*/ 9828751 w 12191997"/>
              <a:gd name="connsiteY180" fmla="*/ 6548915 h 6857998"/>
              <a:gd name="connsiteX181" fmla="*/ 9828751 w 12191997"/>
              <a:gd name="connsiteY181" fmla="*/ 6353368 h 6857998"/>
              <a:gd name="connsiteX182" fmla="*/ 0 w 12191997"/>
              <a:gd name="connsiteY182" fmla="*/ 0 h 6857998"/>
              <a:gd name="connsiteX183" fmla="*/ 12191997 w 12191997"/>
              <a:gd name="connsiteY183" fmla="*/ 0 h 6857998"/>
              <a:gd name="connsiteX184" fmla="*/ 12191997 w 12191997"/>
              <a:gd name="connsiteY184" fmla="*/ 6857998 h 6857998"/>
              <a:gd name="connsiteX185" fmla="*/ 0 w 12191997"/>
              <a:gd name="connsiteY18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12191997" h="6857998">
                <a:moveTo>
                  <a:pt x="10218732" y="6463991"/>
                </a:moveTo>
                <a:lnTo>
                  <a:pt x="10218732" y="6493321"/>
                </a:lnTo>
                <a:lnTo>
                  <a:pt x="10280561" y="6493321"/>
                </a:lnTo>
                <a:lnTo>
                  <a:pt x="10280561" y="6463991"/>
                </a:lnTo>
                <a:close/>
                <a:moveTo>
                  <a:pt x="9758908" y="6441363"/>
                </a:moveTo>
                <a:cubicBezTo>
                  <a:pt x="9781813" y="6441363"/>
                  <a:pt x="9794386" y="6458402"/>
                  <a:pt x="9794386" y="6481589"/>
                </a:cubicBezTo>
                <a:cubicBezTo>
                  <a:pt x="9794386" y="6503941"/>
                  <a:pt x="9782654" y="6521820"/>
                  <a:pt x="9758908" y="6521820"/>
                </a:cubicBezTo>
                <a:cubicBezTo>
                  <a:pt x="9736280" y="6521820"/>
                  <a:pt x="9723148" y="6504499"/>
                  <a:pt x="9723148" y="6481312"/>
                </a:cubicBezTo>
                <a:cubicBezTo>
                  <a:pt x="9723148" y="6458684"/>
                  <a:pt x="9736280" y="6441363"/>
                  <a:pt x="9758908" y="6441363"/>
                </a:cubicBezTo>
                <a:close/>
                <a:moveTo>
                  <a:pt x="10848773" y="6439132"/>
                </a:moveTo>
                <a:cubicBezTo>
                  <a:pt x="10864135" y="6439132"/>
                  <a:pt x="10879503" y="6448629"/>
                  <a:pt x="10880898" y="6468185"/>
                </a:cubicBezTo>
                <a:lnTo>
                  <a:pt x="10813854" y="6468185"/>
                </a:lnTo>
                <a:cubicBezTo>
                  <a:pt x="10817207" y="6447793"/>
                  <a:pt x="10833411" y="6439132"/>
                  <a:pt x="10848773" y="6439132"/>
                </a:cubicBezTo>
                <a:close/>
                <a:moveTo>
                  <a:pt x="11084274" y="6414268"/>
                </a:moveTo>
                <a:lnTo>
                  <a:pt x="11084274" y="6548919"/>
                </a:lnTo>
                <a:lnTo>
                  <a:pt x="11118916" y="6548919"/>
                </a:lnTo>
                <a:lnTo>
                  <a:pt x="11118916" y="6414268"/>
                </a:lnTo>
                <a:close/>
                <a:moveTo>
                  <a:pt x="10445101" y="6414268"/>
                </a:moveTo>
                <a:lnTo>
                  <a:pt x="10445101" y="6548919"/>
                </a:lnTo>
                <a:lnTo>
                  <a:pt x="10479743" y="6548919"/>
                </a:lnTo>
                <a:lnTo>
                  <a:pt x="10479743" y="6488296"/>
                </a:lnTo>
                <a:cubicBezTo>
                  <a:pt x="10479743" y="6462596"/>
                  <a:pt x="10493434" y="6446393"/>
                  <a:pt x="10515503" y="6446393"/>
                </a:cubicBezTo>
                <a:lnTo>
                  <a:pt x="10528912" y="6446393"/>
                </a:lnTo>
                <a:lnTo>
                  <a:pt x="10528912" y="6414268"/>
                </a:lnTo>
                <a:cubicBezTo>
                  <a:pt x="10523323" y="6414268"/>
                  <a:pt x="10515503" y="6414545"/>
                  <a:pt x="10511591" y="6414827"/>
                </a:cubicBezTo>
                <a:cubicBezTo>
                  <a:pt x="10497900" y="6415945"/>
                  <a:pt x="10486727" y="6424046"/>
                  <a:pt x="10478066" y="6439409"/>
                </a:cubicBezTo>
                <a:lnTo>
                  <a:pt x="10478066" y="6414268"/>
                </a:lnTo>
                <a:close/>
                <a:moveTo>
                  <a:pt x="10384764" y="6414268"/>
                </a:moveTo>
                <a:lnTo>
                  <a:pt x="10384764" y="6548919"/>
                </a:lnTo>
                <a:lnTo>
                  <a:pt x="10419406" y="6548919"/>
                </a:lnTo>
                <a:lnTo>
                  <a:pt x="10419406" y="6414268"/>
                </a:lnTo>
                <a:close/>
                <a:moveTo>
                  <a:pt x="11208024" y="6410920"/>
                </a:moveTo>
                <a:cubicBezTo>
                  <a:pt x="11165562" y="6410920"/>
                  <a:pt x="11137904" y="6442768"/>
                  <a:pt x="11137904" y="6481599"/>
                </a:cubicBezTo>
                <a:cubicBezTo>
                  <a:pt x="11137904" y="6520707"/>
                  <a:pt x="11165280" y="6552278"/>
                  <a:pt x="11208024" y="6552278"/>
                </a:cubicBezTo>
                <a:cubicBezTo>
                  <a:pt x="11245456" y="6552278"/>
                  <a:pt x="11268084" y="6530209"/>
                  <a:pt x="11274232" y="6501715"/>
                </a:cubicBezTo>
                <a:lnTo>
                  <a:pt x="11237636" y="6501715"/>
                </a:lnTo>
                <a:cubicBezTo>
                  <a:pt x="11233165" y="6516241"/>
                  <a:pt x="11221992" y="6522666"/>
                  <a:pt x="11207747" y="6522666"/>
                </a:cubicBezTo>
                <a:cubicBezTo>
                  <a:pt x="11187632" y="6522666"/>
                  <a:pt x="11173387" y="6505627"/>
                  <a:pt x="11173387" y="6481599"/>
                </a:cubicBezTo>
                <a:cubicBezTo>
                  <a:pt x="11173387" y="6458407"/>
                  <a:pt x="11186519" y="6440809"/>
                  <a:pt x="11207747" y="6440809"/>
                </a:cubicBezTo>
                <a:cubicBezTo>
                  <a:pt x="11222274" y="6440809"/>
                  <a:pt x="11233447" y="6447793"/>
                  <a:pt x="11237636" y="6461483"/>
                </a:cubicBezTo>
                <a:lnTo>
                  <a:pt x="11274232" y="6461483"/>
                </a:lnTo>
                <a:cubicBezTo>
                  <a:pt x="11266971" y="6427123"/>
                  <a:pt x="11239590" y="6410920"/>
                  <a:pt x="11208024" y="6410920"/>
                </a:cubicBezTo>
                <a:close/>
                <a:moveTo>
                  <a:pt x="11010800" y="6410915"/>
                </a:moveTo>
                <a:cubicBezTo>
                  <a:pt x="10992084" y="6410915"/>
                  <a:pt x="10975322" y="6420970"/>
                  <a:pt x="10967220" y="6436897"/>
                </a:cubicBezTo>
                <a:lnTo>
                  <a:pt x="10967220" y="6414268"/>
                </a:lnTo>
                <a:lnTo>
                  <a:pt x="10934255" y="6414268"/>
                </a:lnTo>
                <a:lnTo>
                  <a:pt x="10934255" y="6548920"/>
                </a:lnTo>
                <a:lnTo>
                  <a:pt x="10969174" y="6548920"/>
                </a:lnTo>
                <a:lnTo>
                  <a:pt x="10969174" y="6479358"/>
                </a:lnTo>
                <a:cubicBezTo>
                  <a:pt x="10969174" y="6455612"/>
                  <a:pt x="10980906" y="6440527"/>
                  <a:pt x="10999904" y="6440527"/>
                </a:cubicBezTo>
                <a:cubicBezTo>
                  <a:pt x="11016107" y="6440527"/>
                  <a:pt x="11026163" y="6454218"/>
                  <a:pt x="11026163" y="6476005"/>
                </a:cubicBezTo>
                <a:lnTo>
                  <a:pt x="11026163" y="6548920"/>
                </a:lnTo>
                <a:lnTo>
                  <a:pt x="11061082" y="6548920"/>
                </a:lnTo>
                <a:lnTo>
                  <a:pt x="11061082" y="6472933"/>
                </a:lnTo>
                <a:cubicBezTo>
                  <a:pt x="11061086" y="6440527"/>
                  <a:pt x="11050190" y="6410915"/>
                  <a:pt x="11010800" y="6410915"/>
                </a:cubicBezTo>
                <a:close/>
                <a:moveTo>
                  <a:pt x="10848773" y="6410915"/>
                </a:moveTo>
                <a:cubicBezTo>
                  <a:pt x="10803799" y="6410915"/>
                  <a:pt x="10778653" y="6443599"/>
                  <a:pt x="10778653" y="6482712"/>
                </a:cubicBezTo>
                <a:cubicBezTo>
                  <a:pt x="10778653" y="6522938"/>
                  <a:pt x="10806029" y="6552273"/>
                  <a:pt x="10848491" y="6552273"/>
                </a:cubicBezTo>
                <a:cubicBezTo>
                  <a:pt x="10874473" y="6552273"/>
                  <a:pt x="10901567" y="6539423"/>
                  <a:pt x="10912186" y="6506458"/>
                </a:cubicBezTo>
                <a:lnTo>
                  <a:pt x="10876985" y="6506458"/>
                </a:lnTo>
                <a:cubicBezTo>
                  <a:pt x="10871678" y="6517354"/>
                  <a:pt x="10861064" y="6523779"/>
                  <a:pt x="10848209" y="6523779"/>
                </a:cubicBezTo>
                <a:cubicBezTo>
                  <a:pt x="10831170" y="6523779"/>
                  <a:pt x="10814408" y="6512883"/>
                  <a:pt x="10813290" y="6489977"/>
                </a:cubicBezTo>
                <a:lnTo>
                  <a:pt x="10914699" y="6489977"/>
                </a:lnTo>
                <a:cubicBezTo>
                  <a:pt x="10915535" y="6486624"/>
                  <a:pt x="10916094" y="6479640"/>
                  <a:pt x="10916094" y="6476846"/>
                </a:cubicBezTo>
                <a:cubicBezTo>
                  <a:pt x="10916099" y="6438850"/>
                  <a:pt x="10887328" y="6410915"/>
                  <a:pt x="10848773" y="6410915"/>
                </a:cubicBezTo>
                <a:close/>
                <a:moveTo>
                  <a:pt x="10619424" y="6410915"/>
                </a:moveTo>
                <a:cubicBezTo>
                  <a:pt x="10602385" y="6410915"/>
                  <a:pt x="10585900" y="6419294"/>
                  <a:pt x="10576680" y="6432425"/>
                </a:cubicBezTo>
                <a:lnTo>
                  <a:pt x="10576680" y="6414268"/>
                </a:lnTo>
                <a:lnTo>
                  <a:pt x="10543715" y="6414268"/>
                </a:lnTo>
                <a:lnTo>
                  <a:pt x="10543715" y="6548920"/>
                </a:lnTo>
                <a:lnTo>
                  <a:pt x="10578634" y="6548920"/>
                </a:lnTo>
                <a:lnTo>
                  <a:pt x="10578634" y="6479358"/>
                </a:lnTo>
                <a:cubicBezTo>
                  <a:pt x="10578634" y="6455612"/>
                  <a:pt x="10590648" y="6440527"/>
                  <a:pt x="10609641" y="6440527"/>
                </a:cubicBezTo>
                <a:cubicBezTo>
                  <a:pt x="10624726" y="6440527"/>
                  <a:pt x="10634223" y="6454218"/>
                  <a:pt x="10634223" y="6476005"/>
                </a:cubicBezTo>
                <a:lnTo>
                  <a:pt x="10634223" y="6548920"/>
                </a:lnTo>
                <a:lnTo>
                  <a:pt x="10669142" y="6548920"/>
                </a:lnTo>
                <a:lnTo>
                  <a:pt x="10669142" y="6479358"/>
                </a:lnTo>
                <a:cubicBezTo>
                  <a:pt x="10669142" y="6455612"/>
                  <a:pt x="10681156" y="6440527"/>
                  <a:pt x="10700431" y="6440527"/>
                </a:cubicBezTo>
                <a:cubicBezTo>
                  <a:pt x="10715234" y="6440527"/>
                  <a:pt x="10724735" y="6454218"/>
                  <a:pt x="10724735" y="6476005"/>
                </a:cubicBezTo>
                <a:lnTo>
                  <a:pt x="10724735" y="6548920"/>
                </a:lnTo>
                <a:lnTo>
                  <a:pt x="10759654" y="6548920"/>
                </a:lnTo>
                <a:lnTo>
                  <a:pt x="10759654" y="6472933"/>
                </a:lnTo>
                <a:cubicBezTo>
                  <a:pt x="10759659" y="6434938"/>
                  <a:pt x="10739544" y="6410915"/>
                  <a:pt x="10707701" y="6410915"/>
                </a:cubicBezTo>
                <a:cubicBezTo>
                  <a:pt x="10688426" y="6410915"/>
                  <a:pt x="10670546" y="6420411"/>
                  <a:pt x="10661327" y="6435220"/>
                </a:cubicBezTo>
                <a:cubicBezTo>
                  <a:pt x="10652948" y="6420416"/>
                  <a:pt x="10636745" y="6410915"/>
                  <a:pt x="10619424" y="6410915"/>
                </a:cubicBezTo>
                <a:close/>
                <a:moveTo>
                  <a:pt x="10056423" y="6410915"/>
                </a:moveTo>
                <a:cubicBezTo>
                  <a:pt x="10039384" y="6410915"/>
                  <a:pt x="10022899" y="6419294"/>
                  <a:pt x="10013679" y="6432425"/>
                </a:cubicBezTo>
                <a:lnTo>
                  <a:pt x="10013679" y="6414268"/>
                </a:lnTo>
                <a:lnTo>
                  <a:pt x="9980714" y="6414268"/>
                </a:lnTo>
                <a:lnTo>
                  <a:pt x="9980714" y="6548920"/>
                </a:lnTo>
                <a:lnTo>
                  <a:pt x="10015633" y="6548920"/>
                </a:lnTo>
                <a:lnTo>
                  <a:pt x="10015633" y="6479358"/>
                </a:lnTo>
                <a:cubicBezTo>
                  <a:pt x="10015633" y="6455612"/>
                  <a:pt x="10027647" y="6440527"/>
                  <a:pt x="10046640" y="6440527"/>
                </a:cubicBezTo>
                <a:cubicBezTo>
                  <a:pt x="10061725" y="6440527"/>
                  <a:pt x="10071222" y="6454218"/>
                  <a:pt x="10071222" y="6476005"/>
                </a:cubicBezTo>
                <a:lnTo>
                  <a:pt x="10071222" y="6548920"/>
                </a:lnTo>
                <a:lnTo>
                  <a:pt x="10106141" y="6548920"/>
                </a:lnTo>
                <a:lnTo>
                  <a:pt x="10106141" y="6479358"/>
                </a:lnTo>
                <a:cubicBezTo>
                  <a:pt x="10106141" y="6455612"/>
                  <a:pt x="10118155" y="6440527"/>
                  <a:pt x="10137430" y="6440527"/>
                </a:cubicBezTo>
                <a:cubicBezTo>
                  <a:pt x="10152238" y="6440527"/>
                  <a:pt x="10161734" y="6454218"/>
                  <a:pt x="10161734" y="6476005"/>
                </a:cubicBezTo>
                <a:lnTo>
                  <a:pt x="10161734" y="6548920"/>
                </a:lnTo>
                <a:lnTo>
                  <a:pt x="10196654" y="6548920"/>
                </a:lnTo>
                <a:lnTo>
                  <a:pt x="10196654" y="6472933"/>
                </a:lnTo>
                <a:cubicBezTo>
                  <a:pt x="10196663" y="6434938"/>
                  <a:pt x="10176548" y="6410915"/>
                  <a:pt x="10144700" y="6410915"/>
                </a:cubicBezTo>
                <a:cubicBezTo>
                  <a:pt x="10125425" y="6410915"/>
                  <a:pt x="10107545" y="6420411"/>
                  <a:pt x="10098326" y="6435220"/>
                </a:cubicBezTo>
                <a:cubicBezTo>
                  <a:pt x="10089947" y="6420416"/>
                  <a:pt x="10073744" y="6410915"/>
                  <a:pt x="10056423" y="6410915"/>
                </a:cubicBezTo>
                <a:close/>
                <a:moveTo>
                  <a:pt x="9903060" y="6410915"/>
                </a:moveTo>
                <a:cubicBezTo>
                  <a:pt x="9870377" y="6410915"/>
                  <a:pt x="9849984" y="6427395"/>
                  <a:pt x="9849984" y="6453377"/>
                </a:cubicBezTo>
                <a:cubicBezTo>
                  <a:pt x="9849984" y="6465950"/>
                  <a:pt x="9856691" y="6474887"/>
                  <a:pt x="9866746" y="6480476"/>
                </a:cubicBezTo>
                <a:cubicBezTo>
                  <a:pt x="9878201" y="6486901"/>
                  <a:pt x="9891328" y="6490254"/>
                  <a:pt x="9900830" y="6492490"/>
                </a:cubicBezTo>
                <a:cubicBezTo>
                  <a:pt x="9924853" y="6498079"/>
                  <a:pt x="9927088" y="6503386"/>
                  <a:pt x="9927088" y="6510370"/>
                </a:cubicBezTo>
                <a:cubicBezTo>
                  <a:pt x="9927088" y="6519589"/>
                  <a:pt x="9918987" y="6525178"/>
                  <a:pt x="9906414" y="6525178"/>
                </a:cubicBezTo>
                <a:cubicBezTo>
                  <a:pt x="9892446" y="6525178"/>
                  <a:pt x="9882391" y="6517913"/>
                  <a:pt x="9880155" y="6506181"/>
                </a:cubicBezTo>
                <a:lnTo>
                  <a:pt x="9845236" y="6506181"/>
                </a:lnTo>
                <a:cubicBezTo>
                  <a:pt x="9848589" y="6534398"/>
                  <a:pt x="9872335" y="6552273"/>
                  <a:pt x="9906973" y="6552273"/>
                </a:cubicBezTo>
                <a:cubicBezTo>
                  <a:pt x="9940497" y="6552273"/>
                  <a:pt x="9961725" y="6535234"/>
                  <a:pt x="9961725" y="6508416"/>
                </a:cubicBezTo>
                <a:cubicBezTo>
                  <a:pt x="9961720" y="6490813"/>
                  <a:pt x="9952224" y="6479635"/>
                  <a:pt x="9936021" y="6474328"/>
                </a:cubicBezTo>
                <a:cubicBezTo>
                  <a:pt x="9927919" y="6471534"/>
                  <a:pt x="9920658" y="6469298"/>
                  <a:pt x="9911157" y="6467067"/>
                </a:cubicBezTo>
                <a:cubicBezTo>
                  <a:pt x="9901661" y="6464832"/>
                  <a:pt x="9883781" y="6462878"/>
                  <a:pt x="9883781" y="6451146"/>
                </a:cubicBezTo>
                <a:cubicBezTo>
                  <a:pt x="9883781" y="6443044"/>
                  <a:pt x="9891042" y="6438014"/>
                  <a:pt x="9902778" y="6438014"/>
                </a:cubicBezTo>
                <a:cubicBezTo>
                  <a:pt x="9914233" y="6438014"/>
                  <a:pt x="9922335" y="6443603"/>
                  <a:pt x="9924012" y="6452541"/>
                </a:cubicBezTo>
                <a:lnTo>
                  <a:pt x="9956695" y="6452541"/>
                </a:lnTo>
                <a:cubicBezTo>
                  <a:pt x="9953342" y="6426841"/>
                  <a:pt x="9932672" y="6410915"/>
                  <a:pt x="9903060" y="6410915"/>
                </a:cubicBezTo>
                <a:close/>
                <a:moveTo>
                  <a:pt x="11577544" y="6410876"/>
                </a:moveTo>
                <a:cubicBezTo>
                  <a:pt x="11538402" y="6410876"/>
                  <a:pt x="11506671" y="6442607"/>
                  <a:pt x="11506671" y="6481749"/>
                </a:cubicBezTo>
                <a:cubicBezTo>
                  <a:pt x="11506671" y="6520892"/>
                  <a:pt x="11538397" y="6552628"/>
                  <a:pt x="11577544" y="6552628"/>
                </a:cubicBezTo>
                <a:cubicBezTo>
                  <a:pt x="11598161" y="6552628"/>
                  <a:pt x="11616667" y="6543768"/>
                  <a:pt x="11629614" y="6529718"/>
                </a:cubicBezTo>
                <a:cubicBezTo>
                  <a:pt x="11642566" y="6543773"/>
                  <a:pt x="11661068" y="6552628"/>
                  <a:pt x="11681685" y="6552628"/>
                </a:cubicBezTo>
                <a:cubicBezTo>
                  <a:pt x="11717367" y="6552628"/>
                  <a:pt x="11746809" y="6526228"/>
                  <a:pt x="11751751" y="6491912"/>
                </a:cubicBezTo>
                <a:cubicBezTo>
                  <a:pt x="11756689" y="6526228"/>
                  <a:pt x="11786131" y="6552628"/>
                  <a:pt x="11821818" y="6552628"/>
                </a:cubicBezTo>
                <a:cubicBezTo>
                  <a:pt x="11860960" y="6552628"/>
                  <a:pt x="11892691" y="6520897"/>
                  <a:pt x="11892691" y="6481754"/>
                </a:cubicBezTo>
                <a:cubicBezTo>
                  <a:pt x="11892691" y="6442612"/>
                  <a:pt x="11860960" y="6410876"/>
                  <a:pt x="11821818" y="6410876"/>
                </a:cubicBezTo>
                <a:cubicBezTo>
                  <a:pt x="11786131" y="6410876"/>
                  <a:pt x="11756689" y="6437276"/>
                  <a:pt x="11751751" y="6471592"/>
                </a:cubicBezTo>
                <a:cubicBezTo>
                  <a:pt x="11746813" y="6437276"/>
                  <a:pt x="11717371" y="6410876"/>
                  <a:pt x="11681685" y="6410876"/>
                </a:cubicBezTo>
                <a:cubicBezTo>
                  <a:pt x="11661068" y="6410876"/>
                  <a:pt x="11642562" y="6419736"/>
                  <a:pt x="11629614" y="6433786"/>
                </a:cubicBezTo>
                <a:cubicBezTo>
                  <a:pt x="11616663" y="6419731"/>
                  <a:pt x="11598161" y="6410876"/>
                  <a:pt x="11577544" y="6410876"/>
                </a:cubicBezTo>
                <a:close/>
                <a:moveTo>
                  <a:pt x="11292675" y="6353368"/>
                </a:moveTo>
                <a:lnTo>
                  <a:pt x="11292675" y="6548920"/>
                </a:lnTo>
                <a:lnTo>
                  <a:pt x="11327594" y="6548920"/>
                </a:lnTo>
                <a:lnTo>
                  <a:pt x="11327594" y="6479359"/>
                </a:lnTo>
                <a:cubicBezTo>
                  <a:pt x="11327594" y="6455613"/>
                  <a:pt x="11339608" y="6440527"/>
                  <a:pt x="11358601" y="6440527"/>
                </a:cubicBezTo>
                <a:cubicBezTo>
                  <a:pt x="11380111" y="6440527"/>
                  <a:pt x="11384583" y="6454495"/>
                  <a:pt x="11384583" y="6476005"/>
                </a:cubicBezTo>
                <a:lnTo>
                  <a:pt x="11384583" y="6548920"/>
                </a:lnTo>
                <a:lnTo>
                  <a:pt x="11419225" y="6548920"/>
                </a:lnTo>
                <a:lnTo>
                  <a:pt x="11419225" y="6472934"/>
                </a:lnTo>
                <a:cubicBezTo>
                  <a:pt x="11419220" y="6440527"/>
                  <a:pt x="11408887" y="6410915"/>
                  <a:pt x="11369497" y="6410915"/>
                </a:cubicBezTo>
                <a:cubicBezTo>
                  <a:pt x="11353017" y="6410915"/>
                  <a:pt x="11336814" y="6420135"/>
                  <a:pt x="11327594" y="6434938"/>
                </a:cubicBezTo>
                <a:lnTo>
                  <a:pt x="11327594" y="6353368"/>
                </a:lnTo>
                <a:close/>
                <a:moveTo>
                  <a:pt x="11101594" y="6353368"/>
                </a:moveTo>
                <a:cubicBezTo>
                  <a:pt x="11091257" y="6353368"/>
                  <a:pt x="11080084" y="6359793"/>
                  <a:pt x="11080084" y="6373202"/>
                </a:cubicBezTo>
                <a:cubicBezTo>
                  <a:pt x="11080084" y="6386052"/>
                  <a:pt x="11090698" y="6393317"/>
                  <a:pt x="11101594" y="6393317"/>
                </a:cubicBezTo>
                <a:cubicBezTo>
                  <a:pt x="11114444" y="6393317"/>
                  <a:pt x="11123387" y="6384098"/>
                  <a:pt x="11123387" y="6373202"/>
                </a:cubicBezTo>
                <a:cubicBezTo>
                  <a:pt x="11123382" y="6361188"/>
                  <a:pt x="11113603" y="6353368"/>
                  <a:pt x="11101594" y="6353368"/>
                </a:cubicBezTo>
                <a:close/>
                <a:moveTo>
                  <a:pt x="10401803" y="6353368"/>
                </a:moveTo>
                <a:cubicBezTo>
                  <a:pt x="10390348" y="6353368"/>
                  <a:pt x="10380293" y="6360629"/>
                  <a:pt x="10380293" y="6373202"/>
                </a:cubicBezTo>
                <a:cubicBezTo>
                  <a:pt x="10380293" y="6385216"/>
                  <a:pt x="10390071" y="6393317"/>
                  <a:pt x="10401803" y="6393317"/>
                </a:cubicBezTo>
                <a:cubicBezTo>
                  <a:pt x="10415212" y="6393317"/>
                  <a:pt x="10423596" y="6383539"/>
                  <a:pt x="10423596" y="6373202"/>
                </a:cubicBezTo>
                <a:cubicBezTo>
                  <a:pt x="10423591" y="6361470"/>
                  <a:pt x="10414094" y="6353368"/>
                  <a:pt x="10401803" y="6353368"/>
                </a:cubicBezTo>
                <a:close/>
                <a:moveTo>
                  <a:pt x="10349005" y="6353368"/>
                </a:moveTo>
                <a:cubicBezTo>
                  <a:pt x="10320787" y="6353368"/>
                  <a:pt x="10303189" y="6370689"/>
                  <a:pt x="10303189" y="6398624"/>
                </a:cubicBezTo>
                <a:lnTo>
                  <a:pt x="10303189" y="6414269"/>
                </a:lnTo>
                <a:lnTo>
                  <a:pt x="10281956" y="6414269"/>
                </a:lnTo>
                <a:lnTo>
                  <a:pt x="10281956" y="6443040"/>
                </a:lnTo>
                <a:lnTo>
                  <a:pt x="10303189" y="6443040"/>
                </a:lnTo>
                <a:lnTo>
                  <a:pt x="10303189" y="6548915"/>
                </a:lnTo>
                <a:lnTo>
                  <a:pt x="10338108" y="6548915"/>
                </a:lnTo>
                <a:lnTo>
                  <a:pt x="10338108" y="6443040"/>
                </a:lnTo>
                <a:lnTo>
                  <a:pt x="10366603" y="6443040"/>
                </a:lnTo>
                <a:lnTo>
                  <a:pt x="10366603" y="6414269"/>
                </a:lnTo>
                <a:lnTo>
                  <a:pt x="10338108" y="6414269"/>
                </a:lnTo>
                <a:lnTo>
                  <a:pt x="10338108" y="6398624"/>
                </a:lnTo>
                <a:cubicBezTo>
                  <a:pt x="10338108" y="6388846"/>
                  <a:pt x="10344533" y="6382703"/>
                  <a:pt x="10354589" y="6382703"/>
                </a:cubicBezTo>
                <a:lnTo>
                  <a:pt x="10366603" y="6382703"/>
                </a:lnTo>
                <a:lnTo>
                  <a:pt x="10366603" y="6353368"/>
                </a:lnTo>
                <a:close/>
                <a:moveTo>
                  <a:pt x="9793827" y="6353368"/>
                </a:moveTo>
                <a:lnTo>
                  <a:pt x="9793827" y="6432708"/>
                </a:lnTo>
                <a:cubicBezTo>
                  <a:pt x="9783213" y="6417345"/>
                  <a:pt x="9769245" y="6410915"/>
                  <a:pt x="9751365" y="6410915"/>
                </a:cubicBezTo>
                <a:cubicBezTo>
                  <a:pt x="9713375" y="6410915"/>
                  <a:pt x="9687952" y="6440804"/>
                  <a:pt x="9687952" y="6481312"/>
                </a:cubicBezTo>
                <a:cubicBezTo>
                  <a:pt x="9687952" y="6526287"/>
                  <a:pt x="9717005" y="6552268"/>
                  <a:pt x="9751365" y="6552268"/>
                </a:cubicBezTo>
                <a:cubicBezTo>
                  <a:pt x="9772317" y="6552268"/>
                  <a:pt x="9784049" y="6543331"/>
                  <a:pt x="9793827" y="6529640"/>
                </a:cubicBezTo>
                <a:lnTo>
                  <a:pt x="9793550" y="6548915"/>
                </a:lnTo>
                <a:lnTo>
                  <a:pt x="9828751" y="6548915"/>
                </a:lnTo>
                <a:lnTo>
                  <a:pt x="9828751" y="6353368"/>
                </a:lnTo>
                <a:close/>
                <a:moveTo>
                  <a:pt x="0" y="0"/>
                </a:moveTo>
                <a:lnTo>
                  <a:pt x="12191997" y="0"/>
                </a:lnTo>
                <a:lnTo>
                  <a:pt x="12191997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tabLst>
                <a:tab pos="6284913" algn="l"/>
              </a:tabLst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/>
              <a:t>02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7109766F-7B97-AB39-5E3C-02C7186312F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4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F61ABFC9-256C-5717-F39D-79F254EA6E8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4"/>
            <a:r>
              <a:rPr lang="fr-FR"/>
              <a:t>Source: xxx</a:t>
            </a:r>
          </a:p>
          <a:p>
            <a:pPr lvl="4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44867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 Chapter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6474AD-4698-17FD-268E-10B329C3D95A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/>
              <a:t>03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41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15F2235-454F-9BF4-2FDD-40A6AD9D7232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/>
              <a:t>04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1189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5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01717FE-A662-142E-09A3-44B82B11AB03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/>
              <a:t>05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601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6">
    <p:bg>
      <p:bgPr>
        <a:solidFill>
          <a:srgbClr val="BD69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5E3DA8A-0F63-DB24-30FE-419B2CE42915}"/>
              </a:ext>
            </a:extLst>
          </p:cNvPr>
          <p:cNvSpPr/>
          <p:nvPr userDrawn="1"/>
        </p:nvSpPr>
        <p:spPr>
          <a:xfrm>
            <a:off x="-9766" y="0"/>
            <a:ext cx="12201766" cy="6858000"/>
          </a:xfrm>
          <a:prstGeom prst="rect">
            <a:avLst/>
          </a:prstGeom>
          <a:solidFill>
            <a:srgbClr val="BD6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8677D5-2145-A728-B444-4F3AF350D9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2212200" cy="900111"/>
          </a:xfrm>
        </p:spPr>
        <p:txBody>
          <a:bodyPr anchor="t">
            <a:noAutofit/>
          </a:bodyPr>
          <a:lstStyle>
            <a:lvl1pPr>
              <a:defRPr sz="5700">
                <a:solidFill>
                  <a:schemeClr val="bg1"/>
                </a:solidFill>
              </a:defRPr>
            </a:lvl1pPr>
          </a:lstStyle>
          <a:p>
            <a:r>
              <a:rPr lang="en-US"/>
              <a:t>06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F000E-CAF4-F90F-DE61-24C6CBEF6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55BE0944-9C59-732B-C419-0547A367CBA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0400" y="302400"/>
            <a:ext cx="8064501" cy="900111"/>
          </a:xfrm>
        </p:spPr>
        <p:txBody>
          <a:bodyPr tIns="0">
            <a:noAutofit/>
          </a:bodyPr>
          <a:lstStyle>
            <a:lvl1pPr>
              <a:lnSpc>
                <a:spcPct val="90000"/>
              </a:lnSpc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Chapter title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B6F9E-CC35-F2B1-C871-EF80DEB09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065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A30A661D-C865-B653-80FD-2E3D099402C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EF51F7C-325F-F311-158B-F77F193E827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DBAA8698-8BAC-F2AF-4969-BE67104208A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13040569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8064500" cy="4297362"/>
          </a:xfrm>
        </p:spPr>
        <p:txBody>
          <a:bodyPr tIns="0"/>
          <a:lstStyle>
            <a:lvl1pPr marL="0" indent="0">
              <a:buFont typeface="Arial" panose="020B0604020202020204" pitchFamily="34" charset="0"/>
              <a:buNone/>
              <a:defRPr/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rgbClr val="CBD938"/>
              </a:buClr>
              <a:defRPr/>
            </a:lvl4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Optis sunt a </a:t>
            </a:r>
            <a:r>
              <a:rPr lang="en-US" err="1"/>
              <a:t>dollum</a:t>
            </a:r>
            <a:r>
              <a:rPr lang="en-US"/>
              <a:t> </a:t>
            </a:r>
            <a:r>
              <a:rPr lang="en-US" err="1"/>
              <a:t>restest</a:t>
            </a:r>
            <a:r>
              <a:rPr lang="en-US"/>
              <a:t>, num </a:t>
            </a:r>
            <a:r>
              <a:rPr lang="en-US" err="1"/>
              <a:t>nos</a:t>
            </a:r>
            <a:r>
              <a:rPr lang="en-US"/>
              <a:t> a non </a:t>
            </a:r>
            <a:r>
              <a:rPr lang="en-US" err="1"/>
              <a:t>nist</a:t>
            </a:r>
            <a:r>
              <a:rPr lang="en-US"/>
              <a:t> quo </a:t>
            </a:r>
            <a:r>
              <a:rPr lang="en-US" err="1"/>
              <a:t>odicimagnima</a:t>
            </a:r>
            <a:r>
              <a:rPr lang="en-US"/>
              <a:t> coria </a:t>
            </a:r>
            <a:r>
              <a:rPr lang="en-US" err="1"/>
              <a:t>dusam</a:t>
            </a:r>
            <a:r>
              <a:rPr lang="en-US"/>
              <a:t>:</a:t>
            </a:r>
            <a:br>
              <a:rPr lang="en-US"/>
            </a:br>
            <a:endParaRPr lang="en-US"/>
          </a:p>
          <a:p>
            <a:pPr lvl="1"/>
            <a:r>
              <a:rPr lang="en-US"/>
              <a:t>Bullet point</a:t>
            </a:r>
          </a:p>
          <a:p>
            <a:pPr lvl="2"/>
            <a:r>
              <a:rPr lang="en-US"/>
              <a:t>Bullet point</a:t>
            </a:r>
          </a:p>
          <a:p>
            <a:pPr lvl="3"/>
            <a:r>
              <a:rPr lang="en-GB"/>
              <a:t>Bullet point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45CA72-78F2-187E-72EC-A4024D81F9E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80645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40846F-86C6-7FAA-A2F0-0FDA72169E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8064500" cy="3032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301E3054-0A4C-E8DF-685B-A5BF5967001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DABBBCD8-0DAF-E550-A88E-ADF4675BFD1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E37D1978-7BBC-98D5-2E46-E3EDB864056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8202540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10C69327-E1E2-AAAF-46B5-C6289A4FB4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2400" y="1342800"/>
            <a:ext cx="5246753" cy="4297362"/>
          </a:xfrm>
        </p:spPr>
        <p:txBody>
          <a:bodyPr tIns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</a:t>
            </a:r>
            <a:br>
              <a:rPr lang="en-US"/>
            </a:br>
            <a:br>
              <a:rPr lang="en-US"/>
            </a:br>
            <a:r>
              <a:rPr lang="pt-BR"/>
              <a:t>Optis sunt a dollum restest, num nos a non nist quo odicimagnima coria dusam.</a:t>
            </a:r>
            <a:endParaRPr lang="en-GB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13D3C72-47B7-961C-FFEC-46BF1AB7C6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67437" y="1342800"/>
            <a:ext cx="5246753" cy="4297362"/>
          </a:xfrm>
        </p:spPr>
        <p:txBody>
          <a:bodyPr tIns="0"/>
          <a:lstStyle>
            <a:lvl1pPr>
              <a:defRPr/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3"/>
              </a:buClr>
              <a:defRPr/>
            </a:lvl3pPr>
            <a:lvl4pPr>
              <a:buClr>
                <a:srgbClr val="CBD938"/>
              </a:buClr>
              <a:defRPr/>
            </a:lvl4pPr>
          </a:lstStyle>
          <a:p>
            <a:pPr lvl="0"/>
            <a:r>
              <a:rPr lang="en-US" err="1"/>
              <a:t>Evelias</a:t>
            </a:r>
            <a:r>
              <a:rPr lang="en-US"/>
              <a:t> et </a:t>
            </a:r>
            <a:r>
              <a:rPr lang="en-US" err="1"/>
              <a:t>et</a:t>
            </a:r>
            <a:r>
              <a:rPr lang="en-US"/>
              <a:t> </a:t>
            </a:r>
            <a:r>
              <a:rPr lang="en-US" err="1"/>
              <a:t>ommos</a:t>
            </a:r>
            <a:r>
              <a:rPr lang="en-US"/>
              <a:t> am, </a:t>
            </a:r>
            <a:r>
              <a:rPr lang="en-US" err="1"/>
              <a:t>idunt</a:t>
            </a:r>
            <a:r>
              <a:rPr lang="en-US"/>
              <a:t>, </a:t>
            </a:r>
            <a:r>
              <a:rPr lang="en-US" err="1"/>
              <a:t>sita</a:t>
            </a:r>
            <a:r>
              <a:rPr lang="en-US"/>
              <a:t> </a:t>
            </a:r>
            <a:r>
              <a:rPr lang="en-US" err="1"/>
              <a:t>asitiorerro</a:t>
            </a:r>
            <a:r>
              <a:rPr lang="en-US"/>
              <a:t> </a:t>
            </a:r>
            <a:r>
              <a:rPr lang="en-US" err="1"/>
              <a:t>berum</a:t>
            </a:r>
            <a:r>
              <a:rPr lang="en-US"/>
              <a:t> </a:t>
            </a:r>
            <a:r>
              <a:rPr lang="en-US" err="1"/>
              <a:t>aborisit</a:t>
            </a:r>
            <a:r>
              <a:rPr lang="en-US"/>
              <a:t>  es </a:t>
            </a:r>
            <a:r>
              <a:rPr lang="en-US" err="1"/>
              <a:t>dolut</a:t>
            </a:r>
            <a:r>
              <a:rPr lang="en-US"/>
              <a:t> rest </a:t>
            </a:r>
            <a:r>
              <a:rPr lang="en-US" err="1"/>
              <a:t>audaepellam</a:t>
            </a:r>
            <a:r>
              <a:rPr lang="en-US"/>
              <a:t>:</a:t>
            </a:r>
          </a:p>
          <a:p>
            <a:pPr lvl="0"/>
            <a:endParaRPr lang="en-US"/>
          </a:p>
          <a:p>
            <a:pPr lvl="1"/>
            <a:r>
              <a:rPr lang="en-US"/>
              <a:t>Bullet point</a:t>
            </a:r>
          </a:p>
          <a:p>
            <a:pPr lvl="2"/>
            <a:r>
              <a:rPr lang="en-US"/>
              <a:t>Bullet point</a:t>
            </a:r>
          </a:p>
          <a:p>
            <a:pPr lvl="3"/>
            <a:r>
              <a:rPr lang="en-GB"/>
              <a:t>Bullet point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C8A9C7E-574E-FB5D-D8BE-B92B9DF67E4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24CDE4D-AF4A-9CE4-CEF3-9BC58F70CBF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5D73417C-2C99-1809-8903-2900B5269E9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19346186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8064500" cy="4297362"/>
          </a:xfrm>
        </p:spPr>
        <p:txBody>
          <a:bodyPr tIns="0"/>
          <a:lstStyle>
            <a:lvl1pPr marL="0" indent="0">
              <a:buFont typeface="Arial" panose="020B0604020202020204" pitchFamily="34" charset="0"/>
              <a:buNone/>
              <a:defRPr/>
            </a:lvl1pPr>
            <a:lvl2pPr>
              <a:buClr>
                <a:srgbClr val="307297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rgbClr val="89C7E8"/>
              </a:buClr>
              <a:defRPr/>
            </a:lvl4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Optis sunt a </a:t>
            </a:r>
            <a:r>
              <a:rPr lang="en-US" err="1"/>
              <a:t>dollum</a:t>
            </a:r>
            <a:r>
              <a:rPr lang="en-US"/>
              <a:t> </a:t>
            </a:r>
            <a:r>
              <a:rPr lang="en-US" err="1"/>
              <a:t>restest</a:t>
            </a:r>
            <a:r>
              <a:rPr lang="en-US"/>
              <a:t>, num </a:t>
            </a:r>
            <a:r>
              <a:rPr lang="en-US" err="1"/>
              <a:t>nos</a:t>
            </a:r>
            <a:r>
              <a:rPr lang="en-US"/>
              <a:t> a non </a:t>
            </a:r>
            <a:r>
              <a:rPr lang="en-US" err="1"/>
              <a:t>nist</a:t>
            </a:r>
            <a:r>
              <a:rPr lang="en-US"/>
              <a:t> quo </a:t>
            </a:r>
            <a:r>
              <a:rPr lang="en-US" err="1"/>
              <a:t>odicimagnima</a:t>
            </a:r>
            <a:r>
              <a:rPr lang="en-US"/>
              <a:t> coria </a:t>
            </a:r>
            <a:r>
              <a:rPr lang="en-US" err="1"/>
              <a:t>dusam</a:t>
            </a:r>
            <a:r>
              <a:rPr lang="en-US"/>
              <a:t>:</a:t>
            </a:r>
            <a:br>
              <a:rPr lang="en-US"/>
            </a:br>
            <a:endParaRPr lang="en-US"/>
          </a:p>
          <a:p>
            <a:pPr lvl="1"/>
            <a:r>
              <a:rPr lang="en-US"/>
              <a:t>Bullet point</a:t>
            </a:r>
          </a:p>
          <a:p>
            <a:pPr lvl="2"/>
            <a:r>
              <a:rPr lang="en-US"/>
              <a:t>Bullet point</a:t>
            </a:r>
          </a:p>
          <a:p>
            <a:pPr lvl="3"/>
            <a:r>
              <a:rPr lang="en-GB"/>
              <a:t>Bullet point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45CA72-78F2-187E-72EC-A4024D81F9E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80645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40846F-86C6-7FAA-A2F0-0FDA72169E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8064500" cy="3032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4CB934D-1D50-415B-E49F-5387C5642C3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CD4B48F3-8881-B0EB-178C-C63CA828F2E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BCE4B53F-9F36-07E8-2571-46B18A688C3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2702283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t"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10C69327-E1E2-AAAF-46B5-C6289A4FB4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2400" y="1342800"/>
            <a:ext cx="5246753" cy="4297362"/>
          </a:xfrm>
        </p:spPr>
        <p:txBody>
          <a:bodyPr tIns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</a:t>
            </a:r>
            <a:br>
              <a:rPr lang="en-US"/>
            </a:br>
            <a:br>
              <a:rPr lang="en-US"/>
            </a:br>
            <a:r>
              <a:rPr lang="pt-BR"/>
              <a:t>Optis sunt a dollum restest, num nos a non nist quo odicimagnima coria dusam.</a:t>
            </a:r>
            <a:endParaRPr lang="en-GB"/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13D3C72-47B7-961C-FFEC-46BF1AB7C6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67437" y="1342800"/>
            <a:ext cx="5246753" cy="4297362"/>
          </a:xfrm>
        </p:spPr>
        <p:txBody>
          <a:bodyPr tIns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en-US" err="1"/>
              <a:t>Evelias</a:t>
            </a:r>
            <a:r>
              <a:rPr lang="en-US"/>
              <a:t> et </a:t>
            </a:r>
            <a:r>
              <a:rPr lang="en-US" err="1"/>
              <a:t>et</a:t>
            </a:r>
            <a:r>
              <a:rPr lang="en-US"/>
              <a:t> </a:t>
            </a:r>
            <a:r>
              <a:rPr lang="en-US" err="1"/>
              <a:t>ommos</a:t>
            </a:r>
            <a:r>
              <a:rPr lang="en-US"/>
              <a:t> am, </a:t>
            </a:r>
            <a:r>
              <a:rPr lang="en-US" err="1"/>
              <a:t>idunt</a:t>
            </a:r>
            <a:r>
              <a:rPr lang="en-US"/>
              <a:t>, </a:t>
            </a:r>
            <a:r>
              <a:rPr lang="en-US" err="1"/>
              <a:t>sita</a:t>
            </a:r>
            <a:r>
              <a:rPr lang="en-US"/>
              <a:t> </a:t>
            </a:r>
            <a:r>
              <a:rPr lang="en-US" err="1"/>
              <a:t>asitiorerro</a:t>
            </a:r>
            <a:r>
              <a:rPr lang="en-US"/>
              <a:t> </a:t>
            </a:r>
            <a:r>
              <a:rPr lang="en-US" err="1"/>
              <a:t>berum</a:t>
            </a:r>
            <a:r>
              <a:rPr lang="en-US"/>
              <a:t> </a:t>
            </a:r>
            <a:r>
              <a:rPr lang="en-US" err="1"/>
              <a:t>aborisit</a:t>
            </a:r>
            <a:r>
              <a:rPr lang="en-US"/>
              <a:t>  es </a:t>
            </a:r>
            <a:r>
              <a:rPr lang="en-US" err="1"/>
              <a:t>dolut</a:t>
            </a:r>
            <a:r>
              <a:rPr lang="en-US"/>
              <a:t> rest </a:t>
            </a:r>
            <a:r>
              <a:rPr lang="en-US" err="1"/>
              <a:t>audaepellam</a:t>
            </a:r>
            <a:r>
              <a:rPr lang="en-US"/>
              <a:t>:</a:t>
            </a:r>
          </a:p>
          <a:p>
            <a:pPr lvl="0"/>
            <a:endParaRPr lang="en-US"/>
          </a:p>
          <a:p>
            <a:pPr lvl="1"/>
            <a:r>
              <a:rPr lang="en-US"/>
              <a:t>Bullet point</a:t>
            </a:r>
          </a:p>
          <a:p>
            <a:pPr lvl="2"/>
            <a:r>
              <a:rPr lang="en-US"/>
              <a:t>Bullet point</a:t>
            </a:r>
          </a:p>
          <a:p>
            <a:pPr lvl="3"/>
            <a:r>
              <a:rPr lang="en-GB"/>
              <a:t>Bullet point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92155C6-5E73-6F25-3010-FA04530EBC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12826C1-0F85-6CF6-F654-60B39EC9E06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6800B1D1-CA81-8284-CFD5-6AF521BA88F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33706209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2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0" y="302400"/>
            <a:ext cx="6537671" cy="30321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6537671" cy="3131538"/>
          </a:xfrm>
        </p:spPr>
        <p:txBody>
          <a:bodyPr tIns="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  </a:t>
            </a:r>
          </a:p>
          <a:p>
            <a:pPr lvl="0"/>
            <a:endParaRPr lang="en-US"/>
          </a:p>
          <a:p>
            <a:pPr lvl="0"/>
            <a:r>
              <a:rPr lang="en-US"/>
              <a:t>Morbi </a:t>
            </a:r>
            <a:r>
              <a:rPr lang="en-US" err="1"/>
              <a:t>elementum</a:t>
            </a:r>
            <a:r>
              <a:rPr lang="en-US"/>
              <a:t> diam in dui </a:t>
            </a:r>
            <a:r>
              <a:rPr lang="en-US" err="1"/>
              <a:t>ultrices</a:t>
            </a:r>
            <a:r>
              <a:rPr lang="en-US"/>
              <a:t> auctor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sem. Proin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, in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odio.lacinia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ac,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. Integer </a:t>
            </a:r>
            <a:r>
              <a:rPr lang="en-US" err="1"/>
              <a:t>tincidunt</a:t>
            </a:r>
            <a:r>
              <a:rPr lang="en-US"/>
              <a:t> a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. </a:t>
            </a:r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6B061C0-874D-A228-DAC6-B645DC654348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337427" y="2"/>
            <a:ext cx="4854573" cy="6857998"/>
          </a:xfrm>
          <a:custGeom>
            <a:avLst/>
            <a:gdLst>
              <a:gd name="connsiteX0" fmla="*/ 2881308 w 4854573"/>
              <a:gd name="connsiteY0" fmla="*/ 6463991 h 6857998"/>
              <a:gd name="connsiteX1" fmla="*/ 2881308 w 4854573"/>
              <a:gd name="connsiteY1" fmla="*/ 6493321 h 6857998"/>
              <a:gd name="connsiteX2" fmla="*/ 2943137 w 4854573"/>
              <a:gd name="connsiteY2" fmla="*/ 6493321 h 6857998"/>
              <a:gd name="connsiteX3" fmla="*/ 2943137 w 4854573"/>
              <a:gd name="connsiteY3" fmla="*/ 6463991 h 6857998"/>
              <a:gd name="connsiteX4" fmla="*/ 2421484 w 4854573"/>
              <a:gd name="connsiteY4" fmla="*/ 6441363 h 6857998"/>
              <a:gd name="connsiteX5" fmla="*/ 2456962 w 4854573"/>
              <a:gd name="connsiteY5" fmla="*/ 6481589 h 6857998"/>
              <a:gd name="connsiteX6" fmla="*/ 2421484 w 4854573"/>
              <a:gd name="connsiteY6" fmla="*/ 6521820 h 6857998"/>
              <a:gd name="connsiteX7" fmla="*/ 2385724 w 4854573"/>
              <a:gd name="connsiteY7" fmla="*/ 6481312 h 6857998"/>
              <a:gd name="connsiteX8" fmla="*/ 2421484 w 4854573"/>
              <a:gd name="connsiteY8" fmla="*/ 6441363 h 6857998"/>
              <a:gd name="connsiteX9" fmla="*/ 3511349 w 4854573"/>
              <a:gd name="connsiteY9" fmla="*/ 6439132 h 6857998"/>
              <a:gd name="connsiteX10" fmla="*/ 3543474 w 4854573"/>
              <a:gd name="connsiteY10" fmla="*/ 6468185 h 6857998"/>
              <a:gd name="connsiteX11" fmla="*/ 3476430 w 4854573"/>
              <a:gd name="connsiteY11" fmla="*/ 6468185 h 6857998"/>
              <a:gd name="connsiteX12" fmla="*/ 3511349 w 4854573"/>
              <a:gd name="connsiteY12" fmla="*/ 6439132 h 6857998"/>
              <a:gd name="connsiteX13" fmla="*/ 3746850 w 4854573"/>
              <a:gd name="connsiteY13" fmla="*/ 6414268 h 6857998"/>
              <a:gd name="connsiteX14" fmla="*/ 3746850 w 4854573"/>
              <a:gd name="connsiteY14" fmla="*/ 6548919 h 6857998"/>
              <a:gd name="connsiteX15" fmla="*/ 3781492 w 4854573"/>
              <a:gd name="connsiteY15" fmla="*/ 6548919 h 6857998"/>
              <a:gd name="connsiteX16" fmla="*/ 3781492 w 4854573"/>
              <a:gd name="connsiteY16" fmla="*/ 6414268 h 6857998"/>
              <a:gd name="connsiteX17" fmla="*/ 3107677 w 4854573"/>
              <a:gd name="connsiteY17" fmla="*/ 6414268 h 6857998"/>
              <a:gd name="connsiteX18" fmla="*/ 3107677 w 4854573"/>
              <a:gd name="connsiteY18" fmla="*/ 6548919 h 6857998"/>
              <a:gd name="connsiteX19" fmla="*/ 3142319 w 4854573"/>
              <a:gd name="connsiteY19" fmla="*/ 6548919 h 6857998"/>
              <a:gd name="connsiteX20" fmla="*/ 3142319 w 4854573"/>
              <a:gd name="connsiteY20" fmla="*/ 6488296 h 6857998"/>
              <a:gd name="connsiteX21" fmla="*/ 3178079 w 4854573"/>
              <a:gd name="connsiteY21" fmla="*/ 6446393 h 6857998"/>
              <a:gd name="connsiteX22" fmla="*/ 3191488 w 4854573"/>
              <a:gd name="connsiteY22" fmla="*/ 6446393 h 6857998"/>
              <a:gd name="connsiteX23" fmla="*/ 3191488 w 4854573"/>
              <a:gd name="connsiteY23" fmla="*/ 6414268 h 6857998"/>
              <a:gd name="connsiteX24" fmla="*/ 3174167 w 4854573"/>
              <a:gd name="connsiteY24" fmla="*/ 6414827 h 6857998"/>
              <a:gd name="connsiteX25" fmla="*/ 3140642 w 4854573"/>
              <a:gd name="connsiteY25" fmla="*/ 6439409 h 6857998"/>
              <a:gd name="connsiteX26" fmla="*/ 3140642 w 4854573"/>
              <a:gd name="connsiteY26" fmla="*/ 6414268 h 6857998"/>
              <a:gd name="connsiteX27" fmla="*/ 3047340 w 4854573"/>
              <a:gd name="connsiteY27" fmla="*/ 6414268 h 6857998"/>
              <a:gd name="connsiteX28" fmla="*/ 3047340 w 4854573"/>
              <a:gd name="connsiteY28" fmla="*/ 6548919 h 6857998"/>
              <a:gd name="connsiteX29" fmla="*/ 3081982 w 4854573"/>
              <a:gd name="connsiteY29" fmla="*/ 6548919 h 6857998"/>
              <a:gd name="connsiteX30" fmla="*/ 3081982 w 4854573"/>
              <a:gd name="connsiteY30" fmla="*/ 6414268 h 6857998"/>
              <a:gd name="connsiteX31" fmla="*/ 3870600 w 4854573"/>
              <a:gd name="connsiteY31" fmla="*/ 6410920 h 6857998"/>
              <a:gd name="connsiteX32" fmla="*/ 3800480 w 4854573"/>
              <a:gd name="connsiteY32" fmla="*/ 6481599 h 6857998"/>
              <a:gd name="connsiteX33" fmla="*/ 3870600 w 4854573"/>
              <a:gd name="connsiteY33" fmla="*/ 6552278 h 6857998"/>
              <a:gd name="connsiteX34" fmla="*/ 3936808 w 4854573"/>
              <a:gd name="connsiteY34" fmla="*/ 6501715 h 6857998"/>
              <a:gd name="connsiteX35" fmla="*/ 3900212 w 4854573"/>
              <a:gd name="connsiteY35" fmla="*/ 6501715 h 6857998"/>
              <a:gd name="connsiteX36" fmla="*/ 3870323 w 4854573"/>
              <a:gd name="connsiteY36" fmla="*/ 6522666 h 6857998"/>
              <a:gd name="connsiteX37" fmla="*/ 3835963 w 4854573"/>
              <a:gd name="connsiteY37" fmla="*/ 6481599 h 6857998"/>
              <a:gd name="connsiteX38" fmla="*/ 3870323 w 4854573"/>
              <a:gd name="connsiteY38" fmla="*/ 6440809 h 6857998"/>
              <a:gd name="connsiteX39" fmla="*/ 3900212 w 4854573"/>
              <a:gd name="connsiteY39" fmla="*/ 6461483 h 6857998"/>
              <a:gd name="connsiteX40" fmla="*/ 3936808 w 4854573"/>
              <a:gd name="connsiteY40" fmla="*/ 6461483 h 6857998"/>
              <a:gd name="connsiteX41" fmla="*/ 3870600 w 4854573"/>
              <a:gd name="connsiteY41" fmla="*/ 6410920 h 6857998"/>
              <a:gd name="connsiteX42" fmla="*/ 3673376 w 4854573"/>
              <a:gd name="connsiteY42" fmla="*/ 6410915 h 6857998"/>
              <a:gd name="connsiteX43" fmla="*/ 3629796 w 4854573"/>
              <a:gd name="connsiteY43" fmla="*/ 6436897 h 6857998"/>
              <a:gd name="connsiteX44" fmla="*/ 3629796 w 4854573"/>
              <a:gd name="connsiteY44" fmla="*/ 6414268 h 6857998"/>
              <a:gd name="connsiteX45" fmla="*/ 3596831 w 4854573"/>
              <a:gd name="connsiteY45" fmla="*/ 6414268 h 6857998"/>
              <a:gd name="connsiteX46" fmla="*/ 3596831 w 4854573"/>
              <a:gd name="connsiteY46" fmla="*/ 6548920 h 6857998"/>
              <a:gd name="connsiteX47" fmla="*/ 3631750 w 4854573"/>
              <a:gd name="connsiteY47" fmla="*/ 6548920 h 6857998"/>
              <a:gd name="connsiteX48" fmla="*/ 3631750 w 4854573"/>
              <a:gd name="connsiteY48" fmla="*/ 6479358 h 6857998"/>
              <a:gd name="connsiteX49" fmla="*/ 3662480 w 4854573"/>
              <a:gd name="connsiteY49" fmla="*/ 6440527 h 6857998"/>
              <a:gd name="connsiteX50" fmla="*/ 3688739 w 4854573"/>
              <a:gd name="connsiteY50" fmla="*/ 6476005 h 6857998"/>
              <a:gd name="connsiteX51" fmla="*/ 3688739 w 4854573"/>
              <a:gd name="connsiteY51" fmla="*/ 6548920 h 6857998"/>
              <a:gd name="connsiteX52" fmla="*/ 3723658 w 4854573"/>
              <a:gd name="connsiteY52" fmla="*/ 6548920 h 6857998"/>
              <a:gd name="connsiteX53" fmla="*/ 3723658 w 4854573"/>
              <a:gd name="connsiteY53" fmla="*/ 6472933 h 6857998"/>
              <a:gd name="connsiteX54" fmla="*/ 3673376 w 4854573"/>
              <a:gd name="connsiteY54" fmla="*/ 6410915 h 6857998"/>
              <a:gd name="connsiteX55" fmla="*/ 3511349 w 4854573"/>
              <a:gd name="connsiteY55" fmla="*/ 6410915 h 6857998"/>
              <a:gd name="connsiteX56" fmla="*/ 3441229 w 4854573"/>
              <a:gd name="connsiteY56" fmla="*/ 6482712 h 6857998"/>
              <a:gd name="connsiteX57" fmla="*/ 3511067 w 4854573"/>
              <a:gd name="connsiteY57" fmla="*/ 6552273 h 6857998"/>
              <a:gd name="connsiteX58" fmla="*/ 3574762 w 4854573"/>
              <a:gd name="connsiteY58" fmla="*/ 6506458 h 6857998"/>
              <a:gd name="connsiteX59" fmla="*/ 3539561 w 4854573"/>
              <a:gd name="connsiteY59" fmla="*/ 6506458 h 6857998"/>
              <a:gd name="connsiteX60" fmla="*/ 3510785 w 4854573"/>
              <a:gd name="connsiteY60" fmla="*/ 6523779 h 6857998"/>
              <a:gd name="connsiteX61" fmla="*/ 3475866 w 4854573"/>
              <a:gd name="connsiteY61" fmla="*/ 6489977 h 6857998"/>
              <a:gd name="connsiteX62" fmla="*/ 3577275 w 4854573"/>
              <a:gd name="connsiteY62" fmla="*/ 6489977 h 6857998"/>
              <a:gd name="connsiteX63" fmla="*/ 3578670 w 4854573"/>
              <a:gd name="connsiteY63" fmla="*/ 6476846 h 6857998"/>
              <a:gd name="connsiteX64" fmla="*/ 3511349 w 4854573"/>
              <a:gd name="connsiteY64" fmla="*/ 6410915 h 6857998"/>
              <a:gd name="connsiteX65" fmla="*/ 3282000 w 4854573"/>
              <a:gd name="connsiteY65" fmla="*/ 6410915 h 6857998"/>
              <a:gd name="connsiteX66" fmla="*/ 3239256 w 4854573"/>
              <a:gd name="connsiteY66" fmla="*/ 6432425 h 6857998"/>
              <a:gd name="connsiteX67" fmla="*/ 3239256 w 4854573"/>
              <a:gd name="connsiteY67" fmla="*/ 6414268 h 6857998"/>
              <a:gd name="connsiteX68" fmla="*/ 3206291 w 4854573"/>
              <a:gd name="connsiteY68" fmla="*/ 6414268 h 6857998"/>
              <a:gd name="connsiteX69" fmla="*/ 3206291 w 4854573"/>
              <a:gd name="connsiteY69" fmla="*/ 6548920 h 6857998"/>
              <a:gd name="connsiteX70" fmla="*/ 3241210 w 4854573"/>
              <a:gd name="connsiteY70" fmla="*/ 6548920 h 6857998"/>
              <a:gd name="connsiteX71" fmla="*/ 3241210 w 4854573"/>
              <a:gd name="connsiteY71" fmla="*/ 6479358 h 6857998"/>
              <a:gd name="connsiteX72" fmla="*/ 3272217 w 4854573"/>
              <a:gd name="connsiteY72" fmla="*/ 6440527 h 6857998"/>
              <a:gd name="connsiteX73" fmla="*/ 3296799 w 4854573"/>
              <a:gd name="connsiteY73" fmla="*/ 6476005 h 6857998"/>
              <a:gd name="connsiteX74" fmla="*/ 3296799 w 4854573"/>
              <a:gd name="connsiteY74" fmla="*/ 6548920 h 6857998"/>
              <a:gd name="connsiteX75" fmla="*/ 3331718 w 4854573"/>
              <a:gd name="connsiteY75" fmla="*/ 6548920 h 6857998"/>
              <a:gd name="connsiteX76" fmla="*/ 3331718 w 4854573"/>
              <a:gd name="connsiteY76" fmla="*/ 6479358 h 6857998"/>
              <a:gd name="connsiteX77" fmla="*/ 3363007 w 4854573"/>
              <a:gd name="connsiteY77" fmla="*/ 6440527 h 6857998"/>
              <a:gd name="connsiteX78" fmla="*/ 3387311 w 4854573"/>
              <a:gd name="connsiteY78" fmla="*/ 6476005 h 6857998"/>
              <a:gd name="connsiteX79" fmla="*/ 3387311 w 4854573"/>
              <a:gd name="connsiteY79" fmla="*/ 6548920 h 6857998"/>
              <a:gd name="connsiteX80" fmla="*/ 3422230 w 4854573"/>
              <a:gd name="connsiteY80" fmla="*/ 6548920 h 6857998"/>
              <a:gd name="connsiteX81" fmla="*/ 3422230 w 4854573"/>
              <a:gd name="connsiteY81" fmla="*/ 6472933 h 6857998"/>
              <a:gd name="connsiteX82" fmla="*/ 3370277 w 4854573"/>
              <a:gd name="connsiteY82" fmla="*/ 6410915 h 6857998"/>
              <a:gd name="connsiteX83" fmla="*/ 3323903 w 4854573"/>
              <a:gd name="connsiteY83" fmla="*/ 6435220 h 6857998"/>
              <a:gd name="connsiteX84" fmla="*/ 3282000 w 4854573"/>
              <a:gd name="connsiteY84" fmla="*/ 6410915 h 6857998"/>
              <a:gd name="connsiteX85" fmla="*/ 2718999 w 4854573"/>
              <a:gd name="connsiteY85" fmla="*/ 6410915 h 6857998"/>
              <a:gd name="connsiteX86" fmla="*/ 2676255 w 4854573"/>
              <a:gd name="connsiteY86" fmla="*/ 6432425 h 6857998"/>
              <a:gd name="connsiteX87" fmla="*/ 2676255 w 4854573"/>
              <a:gd name="connsiteY87" fmla="*/ 6414268 h 6857998"/>
              <a:gd name="connsiteX88" fmla="*/ 2643290 w 4854573"/>
              <a:gd name="connsiteY88" fmla="*/ 6414268 h 6857998"/>
              <a:gd name="connsiteX89" fmla="*/ 2643290 w 4854573"/>
              <a:gd name="connsiteY89" fmla="*/ 6548920 h 6857998"/>
              <a:gd name="connsiteX90" fmla="*/ 2678209 w 4854573"/>
              <a:gd name="connsiteY90" fmla="*/ 6548920 h 6857998"/>
              <a:gd name="connsiteX91" fmla="*/ 2678209 w 4854573"/>
              <a:gd name="connsiteY91" fmla="*/ 6479358 h 6857998"/>
              <a:gd name="connsiteX92" fmla="*/ 2709216 w 4854573"/>
              <a:gd name="connsiteY92" fmla="*/ 6440527 h 6857998"/>
              <a:gd name="connsiteX93" fmla="*/ 2733798 w 4854573"/>
              <a:gd name="connsiteY93" fmla="*/ 6476005 h 6857998"/>
              <a:gd name="connsiteX94" fmla="*/ 2733798 w 4854573"/>
              <a:gd name="connsiteY94" fmla="*/ 6548920 h 6857998"/>
              <a:gd name="connsiteX95" fmla="*/ 2768717 w 4854573"/>
              <a:gd name="connsiteY95" fmla="*/ 6548920 h 6857998"/>
              <a:gd name="connsiteX96" fmla="*/ 2768717 w 4854573"/>
              <a:gd name="connsiteY96" fmla="*/ 6479358 h 6857998"/>
              <a:gd name="connsiteX97" fmla="*/ 2800006 w 4854573"/>
              <a:gd name="connsiteY97" fmla="*/ 6440527 h 6857998"/>
              <a:gd name="connsiteX98" fmla="*/ 2824310 w 4854573"/>
              <a:gd name="connsiteY98" fmla="*/ 6476005 h 6857998"/>
              <a:gd name="connsiteX99" fmla="*/ 2824310 w 4854573"/>
              <a:gd name="connsiteY99" fmla="*/ 6548920 h 6857998"/>
              <a:gd name="connsiteX100" fmla="*/ 2859230 w 4854573"/>
              <a:gd name="connsiteY100" fmla="*/ 6548920 h 6857998"/>
              <a:gd name="connsiteX101" fmla="*/ 2859230 w 4854573"/>
              <a:gd name="connsiteY101" fmla="*/ 6472933 h 6857998"/>
              <a:gd name="connsiteX102" fmla="*/ 2807276 w 4854573"/>
              <a:gd name="connsiteY102" fmla="*/ 6410915 h 6857998"/>
              <a:gd name="connsiteX103" fmla="*/ 2760902 w 4854573"/>
              <a:gd name="connsiteY103" fmla="*/ 6435220 h 6857998"/>
              <a:gd name="connsiteX104" fmla="*/ 2718999 w 4854573"/>
              <a:gd name="connsiteY104" fmla="*/ 6410915 h 6857998"/>
              <a:gd name="connsiteX105" fmla="*/ 2565636 w 4854573"/>
              <a:gd name="connsiteY105" fmla="*/ 6410915 h 6857998"/>
              <a:gd name="connsiteX106" fmla="*/ 2512560 w 4854573"/>
              <a:gd name="connsiteY106" fmla="*/ 6453377 h 6857998"/>
              <a:gd name="connsiteX107" fmla="*/ 2529322 w 4854573"/>
              <a:gd name="connsiteY107" fmla="*/ 6480476 h 6857998"/>
              <a:gd name="connsiteX108" fmla="*/ 2563406 w 4854573"/>
              <a:gd name="connsiteY108" fmla="*/ 6492490 h 6857998"/>
              <a:gd name="connsiteX109" fmla="*/ 2589664 w 4854573"/>
              <a:gd name="connsiteY109" fmla="*/ 6510370 h 6857998"/>
              <a:gd name="connsiteX110" fmla="*/ 2568990 w 4854573"/>
              <a:gd name="connsiteY110" fmla="*/ 6525178 h 6857998"/>
              <a:gd name="connsiteX111" fmla="*/ 2542731 w 4854573"/>
              <a:gd name="connsiteY111" fmla="*/ 6506181 h 6857998"/>
              <a:gd name="connsiteX112" fmla="*/ 2507812 w 4854573"/>
              <a:gd name="connsiteY112" fmla="*/ 6506181 h 6857998"/>
              <a:gd name="connsiteX113" fmla="*/ 2569549 w 4854573"/>
              <a:gd name="connsiteY113" fmla="*/ 6552273 h 6857998"/>
              <a:gd name="connsiteX114" fmla="*/ 2624301 w 4854573"/>
              <a:gd name="connsiteY114" fmla="*/ 6508416 h 6857998"/>
              <a:gd name="connsiteX115" fmla="*/ 2598597 w 4854573"/>
              <a:gd name="connsiteY115" fmla="*/ 6474328 h 6857998"/>
              <a:gd name="connsiteX116" fmla="*/ 2573733 w 4854573"/>
              <a:gd name="connsiteY116" fmla="*/ 6467067 h 6857998"/>
              <a:gd name="connsiteX117" fmla="*/ 2546357 w 4854573"/>
              <a:gd name="connsiteY117" fmla="*/ 6451146 h 6857998"/>
              <a:gd name="connsiteX118" fmla="*/ 2565354 w 4854573"/>
              <a:gd name="connsiteY118" fmla="*/ 6438014 h 6857998"/>
              <a:gd name="connsiteX119" fmla="*/ 2586588 w 4854573"/>
              <a:gd name="connsiteY119" fmla="*/ 6452541 h 6857998"/>
              <a:gd name="connsiteX120" fmla="*/ 2619271 w 4854573"/>
              <a:gd name="connsiteY120" fmla="*/ 6452541 h 6857998"/>
              <a:gd name="connsiteX121" fmla="*/ 2565636 w 4854573"/>
              <a:gd name="connsiteY121" fmla="*/ 6410915 h 6857998"/>
              <a:gd name="connsiteX122" fmla="*/ 4240120 w 4854573"/>
              <a:gd name="connsiteY122" fmla="*/ 6410876 h 6857998"/>
              <a:gd name="connsiteX123" fmla="*/ 4169247 w 4854573"/>
              <a:gd name="connsiteY123" fmla="*/ 6481749 h 6857998"/>
              <a:gd name="connsiteX124" fmla="*/ 4240120 w 4854573"/>
              <a:gd name="connsiteY124" fmla="*/ 6552628 h 6857998"/>
              <a:gd name="connsiteX125" fmla="*/ 4292190 w 4854573"/>
              <a:gd name="connsiteY125" fmla="*/ 6529718 h 6857998"/>
              <a:gd name="connsiteX126" fmla="*/ 4344261 w 4854573"/>
              <a:gd name="connsiteY126" fmla="*/ 6552628 h 6857998"/>
              <a:gd name="connsiteX127" fmla="*/ 4414327 w 4854573"/>
              <a:gd name="connsiteY127" fmla="*/ 6491912 h 6857998"/>
              <a:gd name="connsiteX128" fmla="*/ 4484394 w 4854573"/>
              <a:gd name="connsiteY128" fmla="*/ 6552628 h 6857998"/>
              <a:gd name="connsiteX129" fmla="*/ 4555267 w 4854573"/>
              <a:gd name="connsiteY129" fmla="*/ 6481754 h 6857998"/>
              <a:gd name="connsiteX130" fmla="*/ 4484394 w 4854573"/>
              <a:gd name="connsiteY130" fmla="*/ 6410876 h 6857998"/>
              <a:gd name="connsiteX131" fmla="*/ 4414327 w 4854573"/>
              <a:gd name="connsiteY131" fmla="*/ 6471592 h 6857998"/>
              <a:gd name="connsiteX132" fmla="*/ 4344261 w 4854573"/>
              <a:gd name="connsiteY132" fmla="*/ 6410876 h 6857998"/>
              <a:gd name="connsiteX133" fmla="*/ 4292190 w 4854573"/>
              <a:gd name="connsiteY133" fmla="*/ 6433786 h 6857998"/>
              <a:gd name="connsiteX134" fmla="*/ 4240120 w 4854573"/>
              <a:gd name="connsiteY134" fmla="*/ 6410876 h 6857998"/>
              <a:gd name="connsiteX135" fmla="*/ 3955251 w 4854573"/>
              <a:gd name="connsiteY135" fmla="*/ 6353368 h 6857998"/>
              <a:gd name="connsiteX136" fmla="*/ 3955251 w 4854573"/>
              <a:gd name="connsiteY136" fmla="*/ 6548920 h 6857998"/>
              <a:gd name="connsiteX137" fmla="*/ 3990170 w 4854573"/>
              <a:gd name="connsiteY137" fmla="*/ 6548920 h 6857998"/>
              <a:gd name="connsiteX138" fmla="*/ 3990170 w 4854573"/>
              <a:gd name="connsiteY138" fmla="*/ 6479359 h 6857998"/>
              <a:gd name="connsiteX139" fmla="*/ 4021177 w 4854573"/>
              <a:gd name="connsiteY139" fmla="*/ 6440527 h 6857998"/>
              <a:gd name="connsiteX140" fmla="*/ 4047159 w 4854573"/>
              <a:gd name="connsiteY140" fmla="*/ 6476005 h 6857998"/>
              <a:gd name="connsiteX141" fmla="*/ 4047159 w 4854573"/>
              <a:gd name="connsiteY141" fmla="*/ 6548920 h 6857998"/>
              <a:gd name="connsiteX142" fmla="*/ 4081801 w 4854573"/>
              <a:gd name="connsiteY142" fmla="*/ 6548920 h 6857998"/>
              <a:gd name="connsiteX143" fmla="*/ 4081801 w 4854573"/>
              <a:gd name="connsiteY143" fmla="*/ 6472934 h 6857998"/>
              <a:gd name="connsiteX144" fmla="*/ 4032073 w 4854573"/>
              <a:gd name="connsiteY144" fmla="*/ 6410915 h 6857998"/>
              <a:gd name="connsiteX145" fmla="*/ 3990170 w 4854573"/>
              <a:gd name="connsiteY145" fmla="*/ 6434938 h 6857998"/>
              <a:gd name="connsiteX146" fmla="*/ 3990170 w 4854573"/>
              <a:gd name="connsiteY146" fmla="*/ 6353368 h 6857998"/>
              <a:gd name="connsiteX147" fmla="*/ 3764170 w 4854573"/>
              <a:gd name="connsiteY147" fmla="*/ 6353368 h 6857998"/>
              <a:gd name="connsiteX148" fmla="*/ 3742660 w 4854573"/>
              <a:gd name="connsiteY148" fmla="*/ 6373202 h 6857998"/>
              <a:gd name="connsiteX149" fmla="*/ 3764170 w 4854573"/>
              <a:gd name="connsiteY149" fmla="*/ 6393317 h 6857998"/>
              <a:gd name="connsiteX150" fmla="*/ 3785963 w 4854573"/>
              <a:gd name="connsiteY150" fmla="*/ 6373202 h 6857998"/>
              <a:gd name="connsiteX151" fmla="*/ 3764170 w 4854573"/>
              <a:gd name="connsiteY151" fmla="*/ 6353368 h 6857998"/>
              <a:gd name="connsiteX152" fmla="*/ 3064379 w 4854573"/>
              <a:gd name="connsiteY152" fmla="*/ 6353368 h 6857998"/>
              <a:gd name="connsiteX153" fmla="*/ 3042869 w 4854573"/>
              <a:gd name="connsiteY153" fmla="*/ 6373202 h 6857998"/>
              <a:gd name="connsiteX154" fmla="*/ 3064379 w 4854573"/>
              <a:gd name="connsiteY154" fmla="*/ 6393317 h 6857998"/>
              <a:gd name="connsiteX155" fmla="*/ 3086172 w 4854573"/>
              <a:gd name="connsiteY155" fmla="*/ 6373202 h 6857998"/>
              <a:gd name="connsiteX156" fmla="*/ 3064379 w 4854573"/>
              <a:gd name="connsiteY156" fmla="*/ 6353368 h 6857998"/>
              <a:gd name="connsiteX157" fmla="*/ 3011581 w 4854573"/>
              <a:gd name="connsiteY157" fmla="*/ 6353368 h 6857998"/>
              <a:gd name="connsiteX158" fmla="*/ 2965765 w 4854573"/>
              <a:gd name="connsiteY158" fmla="*/ 6398624 h 6857998"/>
              <a:gd name="connsiteX159" fmla="*/ 2965765 w 4854573"/>
              <a:gd name="connsiteY159" fmla="*/ 6414269 h 6857998"/>
              <a:gd name="connsiteX160" fmla="*/ 2944532 w 4854573"/>
              <a:gd name="connsiteY160" fmla="*/ 6414269 h 6857998"/>
              <a:gd name="connsiteX161" fmla="*/ 2944532 w 4854573"/>
              <a:gd name="connsiteY161" fmla="*/ 6443040 h 6857998"/>
              <a:gd name="connsiteX162" fmla="*/ 2965765 w 4854573"/>
              <a:gd name="connsiteY162" fmla="*/ 6443040 h 6857998"/>
              <a:gd name="connsiteX163" fmla="*/ 2965765 w 4854573"/>
              <a:gd name="connsiteY163" fmla="*/ 6548915 h 6857998"/>
              <a:gd name="connsiteX164" fmla="*/ 3000684 w 4854573"/>
              <a:gd name="connsiteY164" fmla="*/ 6548915 h 6857998"/>
              <a:gd name="connsiteX165" fmla="*/ 3000684 w 4854573"/>
              <a:gd name="connsiteY165" fmla="*/ 6443040 h 6857998"/>
              <a:gd name="connsiteX166" fmla="*/ 3029179 w 4854573"/>
              <a:gd name="connsiteY166" fmla="*/ 6443040 h 6857998"/>
              <a:gd name="connsiteX167" fmla="*/ 3029179 w 4854573"/>
              <a:gd name="connsiteY167" fmla="*/ 6414269 h 6857998"/>
              <a:gd name="connsiteX168" fmla="*/ 3000684 w 4854573"/>
              <a:gd name="connsiteY168" fmla="*/ 6414269 h 6857998"/>
              <a:gd name="connsiteX169" fmla="*/ 3000684 w 4854573"/>
              <a:gd name="connsiteY169" fmla="*/ 6398624 h 6857998"/>
              <a:gd name="connsiteX170" fmla="*/ 3017165 w 4854573"/>
              <a:gd name="connsiteY170" fmla="*/ 6382703 h 6857998"/>
              <a:gd name="connsiteX171" fmla="*/ 3029179 w 4854573"/>
              <a:gd name="connsiteY171" fmla="*/ 6382703 h 6857998"/>
              <a:gd name="connsiteX172" fmla="*/ 3029179 w 4854573"/>
              <a:gd name="connsiteY172" fmla="*/ 6353368 h 6857998"/>
              <a:gd name="connsiteX173" fmla="*/ 2456403 w 4854573"/>
              <a:gd name="connsiteY173" fmla="*/ 6353368 h 6857998"/>
              <a:gd name="connsiteX174" fmla="*/ 2456403 w 4854573"/>
              <a:gd name="connsiteY174" fmla="*/ 6432708 h 6857998"/>
              <a:gd name="connsiteX175" fmla="*/ 2413941 w 4854573"/>
              <a:gd name="connsiteY175" fmla="*/ 6410915 h 6857998"/>
              <a:gd name="connsiteX176" fmla="*/ 2350528 w 4854573"/>
              <a:gd name="connsiteY176" fmla="*/ 6481312 h 6857998"/>
              <a:gd name="connsiteX177" fmla="*/ 2413941 w 4854573"/>
              <a:gd name="connsiteY177" fmla="*/ 6552268 h 6857998"/>
              <a:gd name="connsiteX178" fmla="*/ 2456403 w 4854573"/>
              <a:gd name="connsiteY178" fmla="*/ 6529640 h 6857998"/>
              <a:gd name="connsiteX179" fmla="*/ 2456126 w 4854573"/>
              <a:gd name="connsiteY179" fmla="*/ 6548915 h 6857998"/>
              <a:gd name="connsiteX180" fmla="*/ 2491327 w 4854573"/>
              <a:gd name="connsiteY180" fmla="*/ 6548915 h 6857998"/>
              <a:gd name="connsiteX181" fmla="*/ 2491327 w 4854573"/>
              <a:gd name="connsiteY181" fmla="*/ 6353368 h 6857998"/>
              <a:gd name="connsiteX182" fmla="*/ 0 w 4854573"/>
              <a:gd name="connsiteY182" fmla="*/ 0 h 6857998"/>
              <a:gd name="connsiteX183" fmla="*/ 4854573 w 4854573"/>
              <a:gd name="connsiteY183" fmla="*/ 0 h 6857998"/>
              <a:gd name="connsiteX184" fmla="*/ 4854573 w 4854573"/>
              <a:gd name="connsiteY184" fmla="*/ 6857998 h 6857998"/>
              <a:gd name="connsiteX185" fmla="*/ 0 w 4854573"/>
              <a:gd name="connsiteY18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4854573" h="6857998">
                <a:moveTo>
                  <a:pt x="2881308" y="6463991"/>
                </a:moveTo>
                <a:lnTo>
                  <a:pt x="2881308" y="6493321"/>
                </a:lnTo>
                <a:lnTo>
                  <a:pt x="2943137" y="6493321"/>
                </a:lnTo>
                <a:lnTo>
                  <a:pt x="2943137" y="6463991"/>
                </a:lnTo>
                <a:close/>
                <a:moveTo>
                  <a:pt x="2421484" y="6441363"/>
                </a:moveTo>
                <a:cubicBezTo>
                  <a:pt x="2444389" y="6441363"/>
                  <a:pt x="2456962" y="6458402"/>
                  <a:pt x="2456962" y="6481589"/>
                </a:cubicBezTo>
                <a:cubicBezTo>
                  <a:pt x="2456962" y="6503941"/>
                  <a:pt x="2445230" y="6521820"/>
                  <a:pt x="2421484" y="6521820"/>
                </a:cubicBezTo>
                <a:cubicBezTo>
                  <a:pt x="2398856" y="6521820"/>
                  <a:pt x="2385724" y="6504499"/>
                  <a:pt x="2385724" y="6481312"/>
                </a:cubicBezTo>
                <a:cubicBezTo>
                  <a:pt x="2385724" y="6458684"/>
                  <a:pt x="2398856" y="6441363"/>
                  <a:pt x="2421484" y="6441363"/>
                </a:cubicBezTo>
                <a:close/>
                <a:moveTo>
                  <a:pt x="3511349" y="6439132"/>
                </a:moveTo>
                <a:cubicBezTo>
                  <a:pt x="3526711" y="6439132"/>
                  <a:pt x="3542079" y="6448629"/>
                  <a:pt x="3543474" y="6468185"/>
                </a:cubicBezTo>
                <a:lnTo>
                  <a:pt x="3476430" y="6468185"/>
                </a:lnTo>
                <a:cubicBezTo>
                  <a:pt x="3479783" y="6447793"/>
                  <a:pt x="3495987" y="6439132"/>
                  <a:pt x="3511349" y="6439132"/>
                </a:cubicBezTo>
                <a:close/>
                <a:moveTo>
                  <a:pt x="3746850" y="6414268"/>
                </a:moveTo>
                <a:lnTo>
                  <a:pt x="3746850" y="6548919"/>
                </a:lnTo>
                <a:lnTo>
                  <a:pt x="3781492" y="6548919"/>
                </a:lnTo>
                <a:lnTo>
                  <a:pt x="3781492" y="6414268"/>
                </a:lnTo>
                <a:close/>
                <a:moveTo>
                  <a:pt x="3107677" y="6414268"/>
                </a:moveTo>
                <a:lnTo>
                  <a:pt x="3107677" y="6548919"/>
                </a:lnTo>
                <a:lnTo>
                  <a:pt x="3142319" y="6548919"/>
                </a:lnTo>
                <a:lnTo>
                  <a:pt x="3142319" y="6488296"/>
                </a:lnTo>
                <a:cubicBezTo>
                  <a:pt x="3142319" y="6462596"/>
                  <a:pt x="3156010" y="6446393"/>
                  <a:pt x="3178079" y="6446393"/>
                </a:cubicBezTo>
                <a:lnTo>
                  <a:pt x="3191488" y="6446393"/>
                </a:lnTo>
                <a:lnTo>
                  <a:pt x="3191488" y="6414268"/>
                </a:lnTo>
                <a:cubicBezTo>
                  <a:pt x="3185899" y="6414268"/>
                  <a:pt x="3178079" y="6414545"/>
                  <a:pt x="3174167" y="6414827"/>
                </a:cubicBezTo>
                <a:cubicBezTo>
                  <a:pt x="3160476" y="6415945"/>
                  <a:pt x="3149303" y="6424046"/>
                  <a:pt x="3140642" y="6439409"/>
                </a:cubicBezTo>
                <a:lnTo>
                  <a:pt x="3140642" y="6414268"/>
                </a:lnTo>
                <a:close/>
                <a:moveTo>
                  <a:pt x="3047340" y="6414268"/>
                </a:moveTo>
                <a:lnTo>
                  <a:pt x="3047340" y="6548919"/>
                </a:lnTo>
                <a:lnTo>
                  <a:pt x="3081982" y="6548919"/>
                </a:lnTo>
                <a:lnTo>
                  <a:pt x="3081982" y="6414268"/>
                </a:lnTo>
                <a:close/>
                <a:moveTo>
                  <a:pt x="3870600" y="6410920"/>
                </a:moveTo>
                <a:cubicBezTo>
                  <a:pt x="3828138" y="6410920"/>
                  <a:pt x="3800480" y="6442768"/>
                  <a:pt x="3800480" y="6481599"/>
                </a:cubicBezTo>
                <a:cubicBezTo>
                  <a:pt x="3800480" y="6520707"/>
                  <a:pt x="3827856" y="6552278"/>
                  <a:pt x="3870600" y="6552278"/>
                </a:cubicBezTo>
                <a:cubicBezTo>
                  <a:pt x="3908032" y="6552278"/>
                  <a:pt x="3930660" y="6530209"/>
                  <a:pt x="3936808" y="6501715"/>
                </a:cubicBezTo>
                <a:lnTo>
                  <a:pt x="3900212" y="6501715"/>
                </a:lnTo>
                <a:cubicBezTo>
                  <a:pt x="3895741" y="6516241"/>
                  <a:pt x="3884568" y="6522666"/>
                  <a:pt x="3870323" y="6522666"/>
                </a:cubicBezTo>
                <a:cubicBezTo>
                  <a:pt x="3850208" y="6522666"/>
                  <a:pt x="3835963" y="6505627"/>
                  <a:pt x="3835963" y="6481599"/>
                </a:cubicBezTo>
                <a:cubicBezTo>
                  <a:pt x="3835963" y="6458407"/>
                  <a:pt x="3849095" y="6440809"/>
                  <a:pt x="3870323" y="6440809"/>
                </a:cubicBezTo>
                <a:cubicBezTo>
                  <a:pt x="3884850" y="6440809"/>
                  <a:pt x="3896023" y="6447793"/>
                  <a:pt x="3900212" y="6461483"/>
                </a:cubicBezTo>
                <a:lnTo>
                  <a:pt x="3936808" y="6461483"/>
                </a:lnTo>
                <a:cubicBezTo>
                  <a:pt x="3929547" y="6427123"/>
                  <a:pt x="3902166" y="6410920"/>
                  <a:pt x="3870600" y="6410920"/>
                </a:cubicBezTo>
                <a:close/>
                <a:moveTo>
                  <a:pt x="3673376" y="6410915"/>
                </a:moveTo>
                <a:cubicBezTo>
                  <a:pt x="3654660" y="6410915"/>
                  <a:pt x="3637898" y="6420970"/>
                  <a:pt x="3629796" y="6436897"/>
                </a:cubicBezTo>
                <a:lnTo>
                  <a:pt x="3629796" y="6414268"/>
                </a:lnTo>
                <a:lnTo>
                  <a:pt x="3596831" y="6414268"/>
                </a:lnTo>
                <a:lnTo>
                  <a:pt x="3596831" y="6548920"/>
                </a:lnTo>
                <a:lnTo>
                  <a:pt x="3631750" y="6548920"/>
                </a:lnTo>
                <a:lnTo>
                  <a:pt x="3631750" y="6479358"/>
                </a:lnTo>
                <a:cubicBezTo>
                  <a:pt x="3631750" y="6455612"/>
                  <a:pt x="3643482" y="6440527"/>
                  <a:pt x="3662480" y="6440527"/>
                </a:cubicBezTo>
                <a:cubicBezTo>
                  <a:pt x="3678683" y="6440527"/>
                  <a:pt x="3688739" y="6454218"/>
                  <a:pt x="3688739" y="6476005"/>
                </a:cubicBezTo>
                <a:lnTo>
                  <a:pt x="3688739" y="6548920"/>
                </a:lnTo>
                <a:lnTo>
                  <a:pt x="3723658" y="6548920"/>
                </a:lnTo>
                <a:lnTo>
                  <a:pt x="3723658" y="6472933"/>
                </a:lnTo>
                <a:cubicBezTo>
                  <a:pt x="3723662" y="6440527"/>
                  <a:pt x="3712766" y="6410915"/>
                  <a:pt x="3673376" y="6410915"/>
                </a:cubicBezTo>
                <a:close/>
                <a:moveTo>
                  <a:pt x="3511349" y="6410915"/>
                </a:moveTo>
                <a:cubicBezTo>
                  <a:pt x="3466375" y="6410915"/>
                  <a:pt x="3441229" y="6443599"/>
                  <a:pt x="3441229" y="6482712"/>
                </a:cubicBezTo>
                <a:cubicBezTo>
                  <a:pt x="3441229" y="6522938"/>
                  <a:pt x="3468605" y="6552273"/>
                  <a:pt x="3511067" y="6552273"/>
                </a:cubicBezTo>
                <a:cubicBezTo>
                  <a:pt x="3537049" y="6552273"/>
                  <a:pt x="3564143" y="6539423"/>
                  <a:pt x="3574762" y="6506458"/>
                </a:cubicBezTo>
                <a:lnTo>
                  <a:pt x="3539561" y="6506458"/>
                </a:lnTo>
                <a:cubicBezTo>
                  <a:pt x="3534254" y="6517354"/>
                  <a:pt x="3523640" y="6523779"/>
                  <a:pt x="3510785" y="6523779"/>
                </a:cubicBezTo>
                <a:cubicBezTo>
                  <a:pt x="3493746" y="6523779"/>
                  <a:pt x="3476984" y="6512883"/>
                  <a:pt x="3475866" y="6489977"/>
                </a:cubicBezTo>
                <a:lnTo>
                  <a:pt x="3577275" y="6489977"/>
                </a:lnTo>
                <a:cubicBezTo>
                  <a:pt x="3578111" y="6486624"/>
                  <a:pt x="3578670" y="6479640"/>
                  <a:pt x="3578670" y="6476846"/>
                </a:cubicBezTo>
                <a:cubicBezTo>
                  <a:pt x="3578675" y="6438850"/>
                  <a:pt x="3549904" y="6410915"/>
                  <a:pt x="3511349" y="6410915"/>
                </a:cubicBezTo>
                <a:close/>
                <a:moveTo>
                  <a:pt x="3282000" y="6410915"/>
                </a:moveTo>
                <a:cubicBezTo>
                  <a:pt x="3264961" y="6410915"/>
                  <a:pt x="3248476" y="6419294"/>
                  <a:pt x="3239256" y="6432425"/>
                </a:cubicBezTo>
                <a:lnTo>
                  <a:pt x="3239256" y="6414268"/>
                </a:lnTo>
                <a:lnTo>
                  <a:pt x="3206291" y="6414268"/>
                </a:lnTo>
                <a:lnTo>
                  <a:pt x="3206291" y="6548920"/>
                </a:lnTo>
                <a:lnTo>
                  <a:pt x="3241210" y="6548920"/>
                </a:lnTo>
                <a:lnTo>
                  <a:pt x="3241210" y="6479358"/>
                </a:lnTo>
                <a:cubicBezTo>
                  <a:pt x="3241210" y="6455612"/>
                  <a:pt x="3253224" y="6440527"/>
                  <a:pt x="3272217" y="6440527"/>
                </a:cubicBezTo>
                <a:cubicBezTo>
                  <a:pt x="3287302" y="6440527"/>
                  <a:pt x="3296799" y="6454218"/>
                  <a:pt x="3296799" y="6476005"/>
                </a:cubicBezTo>
                <a:lnTo>
                  <a:pt x="3296799" y="6548920"/>
                </a:lnTo>
                <a:lnTo>
                  <a:pt x="3331718" y="6548920"/>
                </a:lnTo>
                <a:lnTo>
                  <a:pt x="3331718" y="6479358"/>
                </a:lnTo>
                <a:cubicBezTo>
                  <a:pt x="3331718" y="6455612"/>
                  <a:pt x="3343732" y="6440527"/>
                  <a:pt x="3363007" y="6440527"/>
                </a:cubicBezTo>
                <a:cubicBezTo>
                  <a:pt x="3377810" y="6440527"/>
                  <a:pt x="3387311" y="6454218"/>
                  <a:pt x="3387311" y="6476005"/>
                </a:cubicBezTo>
                <a:lnTo>
                  <a:pt x="3387311" y="6548920"/>
                </a:lnTo>
                <a:lnTo>
                  <a:pt x="3422230" y="6548920"/>
                </a:lnTo>
                <a:lnTo>
                  <a:pt x="3422230" y="6472933"/>
                </a:lnTo>
                <a:cubicBezTo>
                  <a:pt x="3422235" y="6434938"/>
                  <a:pt x="3402120" y="6410915"/>
                  <a:pt x="3370277" y="6410915"/>
                </a:cubicBezTo>
                <a:cubicBezTo>
                  <a:pt x="3351002" y="6410915"/>
                  <a:pt x="3333122" y="6420411"/>
                  <a:pt x="3323903" y="6435220"/>
                </a:cubicBezTo>
                <a:cubicBezTo>
                  <a:pt x="3315524" y="6420416"/>
                  <a:pt x="3299321" y="6410915"/>
                  <a:pt x="3282000" y="6410915"/>
                </a:cubicBezTo>
                <a:close/>
                <a:moveTo>
                  <a:pt x="2718999" y="6410915"/>
                </a:moveTo>
                <a:cubicBezTo>
                  <a:pt x="2701960" y="6410915"/>
                  <a:pt x="2685475" y="6419294"/>
                  <a:pt x="2676255" y="6432425"/>
                </a:cubicBezTo>
                <a:lnTo>
                  <a:pt x="2676255" y="6414268"/>
                </a:lnTo>
                <a:lnTo>
                  <a:pt x="2643290" y="6414268"/>
                </a:lnTo>
                <a:lnTo>
                  <a:pt x="2643290" y="6548920"/>
                </a:lnTo>
                <a:lnTo>
                  <a:pt x="2678209" y="6548920"/>
                </a:lnTo>
                <a:lnTo>
                  <a:pt x="2678209" y="6479358"/>
                </a:lnTo>
                <a:cubicBezTo>
                  <a:pt x="2678209" y="6455612"/>
                  <a:pt x="2690223" y="6440527"/>
                  <a:pt x="2709216" y="6440527"/>
                </a:cubicBezTo>
                <a:cubicBezTo>
                  <a:pt x="2724301" y="6440527"/>
                  <a:pt x="2733798" y="6454218"/>
                  <a:pt x="2733798" y="6476005"/>
                </a:cubicBezTo>
                <a:lnTo>
                  <a:pt x="2733798" y="6548920"/>
                </a:lnTo>
                <a:lnTo>
                  <a:pt x="2768717" y="6548920"/>
                </a:lnTo>
                <a:lnTo>
                  <a:pt x="2768717" y="6479358"/>
                </a:lnTo>
                <a:cubicBezTo>
                  <a:pt x="2768717" y="6455612"/>
                  <a:pt x="2780731" y="6440527"/>
                  <a:pt x="2800006" y="6440527"/>
                </a:cubicBezTo>
                <a:cubicBezTo>
                  <a:pt x="2814814" y="6440527"/>
                  <a:pt x="2824310" y="6454218"/>
                  <a:pt x="2824310" y="6476005"/>
                </a:cubicBezTo>
                <a:lnTo>
                  <a:pt x="2824310" y="6548920"/>
                </a:lnTo>
                <a:lnTo>
                  <a:pt x="2859230" y="6548920"/>
                </a:lnTo>
                <a:lnTo>
                  <a:pt x="2859230" y="6472933"/>
                </a:lnTo>
                <a:cubicBezTo>
                  <a:pt x="2859239" y="6434938"/>
                  <a:pt x="2839124" y="6410915"/>
                  <a:pt x="2807276" y="6410915"/>
                </a:cubicBezTo>
                <a:cubicBezTo>
                  <a:pt x="2788001" y="6410915"/>
                  <a:pt x="2770121" y="6420411"/>
                  <a:pt x="2760902" y="6435220"/>
                </a:cubicBezTo>
                <a:cubicBezTo>
                  <a:pt x="2752523" y="6420416"/>
                  <a:pt x="2736320" y="6410915"/>
                  <a:pt x="2718999" y="6410915"/>
                </a:cubicBezTo>
                <a:close/>
                <a:moveTo>
                  <a:pt x="2565636" y="6410915"/>
                </a:moveTo>
                <a:cubicBezTo>
                  <a:pt x="2532953" y="6410915"/>
                  <a:pt x="2512560" y="6427395"/>
                  <a:pt x="2512560" y="6453377"/>
                </a:cubicBezTo>
                <a:cubicBezTo>
                  <a:pt x="2512560" y="6465950"/>
                  <a:pt x="2519267" y="6474887"/>
                  <a:pt x="2529322" y="6480476"/>
                </a:cubicBezTo>
                <a:cubicBezTo>
                  <a:pt x="2540777" y="6486901"/>
                  <a:pt x="2553904" y="6490254"/>
                  <a:pt x="2563406" y="6492490"/>
                </a:cubicBezTo>
                <a:cubicBezTo>
                  <a:pt x="2587429" y="6498079"/>
                  <a:pt x="2589664" y="6503386"/>
                  <a:pt x="2589664" y="6510370"/>
                </a:cubicBezTo>
                <a:cubicBezTo>
                  <a:pt x="2589664" y="6519589"/>
                  <a:pt x="2581563" y="6525178"/>
                  <a:pt x="2568990" y="6525178"/>
                </a:cubicBezTo>
                <a:cubicBezTo>
                  <a:pt x="2555022" y="6525178"/>
                  <a:pt x="2544967" y="6517913"/>
                  <a:pt x="2542731" y="6506181"/>
                </a:cubicBezTo>
                <a:lnTo>
                  <a:pt x="2507812" y="6506181"/>
                </a:lnTo>
                <a:cubicBezTo>
                  <a:pt x="2511165" y="6534398"/>
                  <a:pt x="2534911" y="6552273"/>
                  <a:pt x="2569549" y="6552273"/>
                </a:cubicBezTo>
                <a:cubicBezTo>
                  <a:pt x="2603073" y="6552273"/>
                  <a:pt x="2624301" y="6535234"/>
                  <a:pt x="2624301" y="6508416"/>
                </a:cubicBezTo>
                <a:cubicBezTo>
                  <a:pt x="2624296" y="6490813"/>
                  <a:pt x="2614800" y="6479635"/>
                  <a:pt x="2598597" y="6474328"/>
                </a:cubicBezTo>
                <a:cubicBezTo>
                  <a:pt x="2590495" y="6471534"/>
                  <a:pt x="2583234" y="6469298"/>
                  <a:pt x="2573733" y="6467067"/>
                </a:cubicBezTo>
                <a:cubicBezTo>
                  <a:pt x="2564237" y="6464832"/>
                  <a:pt x="2546357" y="6462878"/>
                  <a:pt x="2546357" y="6451146"/>
                </a:cubicBezTo>
                <a:cubicBezTo>
                  <a:pt x="2546357" y="6443044"/>
                  <a:pt x="2553618" y="6438014"/>
                  <a:pt x="2565354" y="6438014"/>
                </a:cubicBezTo>
                <a:cubicBezTo>
                  <a:pt x="2576809" y="6438014"/>
                  <a:pt x="2584911" y="6443603"/>
                  <a:pt x="2586588" y="6452541"/>
                </a:cubicBezTo>
                <a:lnTo>
                  <a:pt x="2619271" y="6452541"/>
                </a:lnTo>
                <a:cubicBezTo>
                  <a:pt x="2615918" y="6426841"/>
                  <a:pt x="2595248" y="6410915"/>
                  <a:pt x="2565636" y="6410915"/>
                </a:cubicBezTo>
                <a:close/>
                <a:moveTo>
                  <a:pt x="4240120" y="6410876"/>
                </a:moveTo>
                <a:cubicBezTo>
                  <a:pt x="4200978" y="6410876"/>
                  <a:pt x="4169247" y="6442607"/>
                  <a:pt x="4169247" y="6481749"/>
                </a:cubicBezTo>
                <a:cubicBezTo>
                  <a:pt x="4169247" y="6520892"/>
                  <a:pt x="4200973" y="6552628"/>
                  <a:pt x="4240120" y="6552628"/>
                </a:cubicBezTo>
                <a:cubicBezTo>
                  <a:pt x="4260737" y="6552628"/>
                  <a:pt x="4279243" y="6543768"/>
                  <a:pt x="4292190" y="6529718"/>
                </a:cubicBezTo>
                <a:cubicBezTo>
                  <a:pt x="4305142" y="6543773"/>
                  <a:pt x="4323644" y="6552628"/>
                  <a:pt x="4344261" y="6552628"/>
                </a:cubicBezTo>
                <a:cubicBezTo>
                  <a:pt x="4379943" y="6552628"/>
                  <a:pt x="4409385" y="6526228"/>
                  <a:pt x="4414327" y="6491912"/>
                </a:cubicBezTo>
                <a:cubicBezTo>
                  <a:pt x="4419265" y="6526228"/>
                  <a:pt x="4448707" y="6552628"/>
                  <a:pt x="4484394" y="6552628"/>
                </a:cubicBezTo>
                <a:cubicBezTo>
                  <a:pt x="4523536" y="6552628"/>
                  <a:pt x="4555267" y="6520897"/>
                  <a:pt x="4555267" y="6481754"/>
                </a:cubicBezTo>
                <a:cubicBezTo>
                  <a:pt x="4555267" y="6442612"/>
                  <a:pt x="4523536" y="6410876"/>
                  <a:pt x="4484394" y="6410876"/>
                </a:cubicBezTo>
                <a:cubicBezTo>
                  <a:pt x="4448707" y="6410876"/>
                  <a:pt x="4419265" y="6437276"/>
                  <a:pt x="4414327" y="6471592"/>
                </a:cubicBezTo>
                <a:cubicBezTo>
                  <a:pt x="4409389" y="6437276"/>
                  <a:pt x="4379947" y="6410876"/>
                  <a:pt x="4344261" y="6410876"/>
                </a:cubicBezTo>
                <a:cubicBezTo>
                  <a:pt x="4323644" y="6410876"/>
                  <a:pt x="4305138" y="6419736"/>
                  <a:pt x="4292190" y="6433786"/>
                </a:cubicBezTo>
                <a:cubicBezTo>
                  <a:pt x="4279239" y="6419731"/>
                  <a:pt x="4260737" y="6410876"/>
                  <a:pt x="4240120" y="6410876"/>
                </a:cubicBezTo>
                <a:close/>
                <a:moveTo>
                  <a:pt x="3955251" y="6353368"/>
                </a:moveTo>
                <a:lnTo>
                  <a:pt x="3955251" y="6548920"/>
                </a:lnTo>
                <a:lnTo>
                  <a:pt x="3990170" y="6548920"/>
                </a:lnTo>
                <a:lnTo>
                  <a:pt x="3990170" y="6479359"/>
                </a:lnTo>
                <a:cubicBezTo>
                  <a:pt x="3990170" y="6455613"/>
                  <a:pt x="4002184" y="6440527"/>
                  <a:pt x="4021177" y="6440527"/>
                </a:cubicBezTo>
                <a:cubicBezTo>
                  <a:pt x="4042687" y="6440527"/>
                  <a:pt x="4047159" y="6454495"/>
                  <a:pt x="4047159" y="6476005"/>
                </a:cubicBezTo>
                <a:lnTo>
                  <a:pt x="4047159" y="6548920"/>
                </a:lnTo>
                <a:lnTo>
                  <a:pt x="4081801" y="6548920"/>
                </a:lnTo>
                <a:lnTo>
                  <a:pt x="4081801" y="6472934"/>
                </a:lnTo>
                <a:cubicBezTo>
                  <a:pt x="4081796" y="6440527"/>
                  <a:pt x="4071463" y="6410915"/>
                  <a:pt x="4032073" y="6410915"/>
                </a:cubicBezTo>
                <a:cubicBezTo>
                  <a:pt x="4015593" y="6410915"/>
                  <a:pt x="3999390" y="6420135"/>
                  <a:pt x="3990170" y="6434938"/>
                </a:cubicBezTo>
                <a:lnTo>
                  <a:pt x="3990170" y="6353368"/>
                </a:lnTo>
                <a:close/>
                <a:moveTo>
                  <a:pt x="3764170" y="6353368"/>
                </a:moveTo>
                <a:cubicBezTo>
                  <a:pt x="3753833" y="6353368"/>
                  <a:pt x="3742660" y="6359793"/>
                  <a:pt x="3742660" y="6373202"/>
                </a:cubicBezTo>
                <a:cubicBezTo>
                  <a:pt x="3742660" y="6386052"/>
                  <a:pt x="3753274" y="6393317"/>
                  <a:pt x="3764170" y="6393317"/>
                </a:cubicBezTo>
                <a:cubicBezTo>
                  <a:pt x="3777020" y="6393317"/>
                  <a:pt x="3785963" y="6384098"/>
                  <a:pt x="3785963" y="6373202"/>
                </a:cubicBezTo>
                <a:cubicBezTo>
                  <a:pt x="3785958" y="6361188"/>
                  <a:pt x="3776179" y="6353368"/>
                  <a:pt x="3764170" y="6353368"/>
                </a:cubicBezTo>
                <a:close/>
                <a:moveTo>
                  <a:pt x="3064379" y="6353368"/>
                </a:moveTo>
                <a:cubicBezTo>
                  <a:pt x="3052924" y="6353368"/>
                  <a:pt x="3042869" y="6360629"/>
                  <a:pt x="3042869" y="6373202"/>
                </a:cubicBezTo>
                <a:cubicBezTo>
                  <a:pt x="3042869" y="6385216"/>
                  <a:pt x="3052647" y="6393317"/>
                  <a:pt x="3064379" y="6393317"/>
                </a:cubicBezTo>
                <a:cubicBezTo>
                  <a:pt x="3077788" y="6393317"/>
                  <a:pt x="3086172" y="6383539"/>
                  <a:pt x="3086172" y="6373202"/>
                </a:cubicBezTo>
                <a:cubicBezTo>
                  <a:pt x="3086167" y="6361470"/>
                  <a:pt x="3076670" y="6353368"/>
                  <a:pt x="3064379" y="6353368"/>
                </a:cubicBezTo>
                <a:close/>
                <a:moveTo>
                  <a:pt x="3011581" y="6353368"/>
                </a:moveTo>
                <a:cubicBezTo>
                  <a:pt x="2983363" y="6353368"/>
                  <a:pt x="2965765" y="6370689"/>
                  <a:pt x="2965765" y="6398624"/>
                </a:cubicBezTo>
                <a:lnTo>
                  <a:pt x="2965765" y="6414269"/>
                </a:lnTo>
                <a:lnTo>
                  <a:pt x="2944532" y="6414269"/>
                </a:lnTo>
                <a:lnTo>
                  <a:pt x="2944532" y="6443040"/>
                </a:lnTo>
                <a:lnTo>
                  <a:pt x="2965765" y="6443040"/>
                </a:lnTo>
                <a:lnTo>
                  <a:pt x="2965765" y="6548915"/>
                </a:lnTo>
                <a:lnTo>
                  <a:pt x="3000684" y="6548915"/>
                </a:lnTo>
                <a:lnTo>
                  <a:pt x="3000684" y="6443040"/>
                </a:lnTo>
                <a:lnTo>
                  <a:pt x="3029179" y="6443040"/>
                </a:lnTo>
                <a:lnTo>
                  <a:pt x="3029179" y="6414269"/>
                </a:lnTo>
                <a:lnTo>
                  <a:pt x="3000684" y="6414269"/>
                </a:lnTo>
                <a:lnTo>
                  <a:pt x="3000684" y="6398624"/>
                </a:lnTo>
                <a:cubicBezTo>
                  <a:pt x="3000684" y="6388846"/>
                  <a:pt x="3007109" y="6382703"/>
                  <a:pt x="3017165" y="6382703"/>
                </a:cubicBezTo>
                <a:lnTo>
                  <a:pt x="3029179" y="6382703"/>
                </a:lnTo>
                <a:lnTo>
                  <a:pt x="3029179" y="6353368"/>
                </a:lnTo>
                <a:close/>
                <a:moveTo>
                  <a:pt x="2456403" y="6353368"/>
                </a:moveTo>
                <a:lnTo>
                  <a:pt x="2456403" y="6432708"/>
                </a:lnTo>
                <a:cubicBezTo>
                  <a:pt x="2445789" y="6417345"/>
                  <a:pt x="2431821" y="6410915"/>
                  <a:pt x="2413941" y="6410915"/>
                </a:cubicBezTo>
                <a:cubicBezTo>
                  <a:pt x="2375951" y="6410915"/>
                  <a:pt x="2350528" y="6440804"/>
                  <a:pt x="2350528" y="6481312"/>
                </a:cubicBezTo>
                <a:cubicBezTo>
                  <a:pt x="2350528" y="6526287"/>
                  <a:pt x="2379581" y="6552268"/>
                  <a:pt x="2413941" y="6552268"/>
                </a:cubicBezTo>
                <a:cubicBezTo>
                  <a:pt x="2434893" y="6552268"/>
                  <a:pt x="2446625" y="6543331"/>
                  <a:pt x="2456403" y="6529640"/>
                </a:cubicBezTo>
                <a:lnTo>
                  <a:pt x="2456126" y="6548915"/>
                </a:lnTo>
                <a:lnTo>
                  <a:pt x="2491327" y="6548915"/>
                </a:lnTo>
                <a:lnTo>
                  <a:pt x="2491327" y="6353368"/>
                </a:lnTo>
                <a:close/>
                <a:moveTo>
                  <a:pt x="0" y="0"/>
                </a:moveTo>
                <a:lnTo>
                  <a:pt x="4854573" y="0"/>
                </a:lnTo>
                <a:lnTo>
                  <a:pt x="4854573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93268C-744D-4D20-1957-9CB4DA77FE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C3966AF-6A81-DF3D-B2CF-6DB79DA1F40F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6537671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0BBA218F-6929-C807-1CFA-51AF995CF28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2399" y="4572000"/>
            <a:ext cx="6537671" cy="1210235"/>
          </a:xfrm>
        </p:spPr>
        <p:txBody>
          <a:bodyPr tIns="0" numCol="2" spcCol="36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 Morbi </a:t>
            </a:r>
            <a:r>
              <a:rPr lang="en-US" err="1"/>
              <a:t>elementum</a:t>
            </a:r>
            <a:r>
              <a:rPr lang="en-US"/>
              <a:t> diam in dui </a:t>
            </a:r>
            <a:r>
              <a:rPr lang="en-US" err="1"/>
              <a:t>ultrices</a:t>
            </a:r>
            <a:r>
              <a:rPr lang="en-US"/>
              <a:t> auctor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sem. Proin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, in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lacus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arcu</a:t>
            </a:r>
            <a:r>
              <a:rPr lang="en-US"/>
              <a:t> </a:t>
            </a:r>
            <a:r>
              <a:rPr lang="en-US" err="1"/>
              <a:t>placerat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lorem gravida. Donec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5CACD19-213C-4655-786A-FC3D1075B86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1B9461C-744C-BF1E-B430-7A71FFCFEF3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0255C222-4F2E-FF7D-9F1D-41A8C648F97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16052422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2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99" y="302400"/>
            <a:ext cx="4552176" cy="303211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001B472-C133-E627-F856-0515F1C1516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096000" y="2"/>
            <a:ext cx="6096000" cy="6857998"/>
          </a:xfrm>
          <a:custGeom>
            <a:avLst/>
            <a:gdLst>
              <a:gd name="connsiteX0" fmla="*/ 4122735 w 6096000"/>
              <a:gd name="connsiteY0" fmla="*/ 6463991 h 6857998"/>
              <a:gd name="connsiteX1" fmla="*/ 4122735 w 6096000"/>
              <a:gd name="connsiteY1" fmla="*/ 6493321 h 6857998"/>
              <a:gd name="connsiteX2" fmla="*/ 4184564 w 6096000"/>
              <a:gd name="connsiteY2" fmla="*/ 6493321 h 6857998"/>
              <a:gd name="connsiteX3" fmla="*/ 4184564 w 6096000"/>
              <a:gd name="connsiteY3" fmla="*/ 6463991 h 6857998"/>
              <a:gd name="connsiteX4" fmla="*/ 3662911 w 6096000"/>
              <a:gd name="connsiteY4" fmla="*/ 6441363 h 6857998"/>
              <a:gd name="connsiteX5" fmla="*/ 3698389 w 6096000"/>
              <a:gd name="connsiteY5" fmla="*/ 6481589 h 6857998"/>
              <a:gd name="connsiteX6" fmla="*/ 3662911 w 6096000"/>
              <a:gd name="connsiteY6" fmla="*/ 6521820 h 6857998"/>
              <a:gd name="connsiteX7" fmla="*/ 3627151 w 6096000"/>
              <a:gd name="connsiteY7" fmla="*/ 6481312 h 6857998"/>
              <a:gd name="connsiteX8" fmla="*/ 3662911 w 6096000"/>
              <a:gd name="connsiteY8" fmla="*/ 6441363 h 6857998"/>
              <a:gd name="connsiteX9" fmla="*/ 4752776 w 6096000"/>
              <a:gd name="connsiteY9" fmla="*/ 6439132 h 6857998"/>
              <a:gd name="connsiteX10" fmla="*/ 4784901 w 6096000"/>
              <a:gd name="connsiteY10" fmla="*/ 6468185 h 6857998"/>
              <a:gd name="connsiteX11" fmla="*/ 4717857 w 6096000"/>
              <a:gd name="connsiteY11" fmla="*/ 6468185 h 6857998"/>
              <a:gd name="connsiteX12" fmla="*/ 4752776 w 6096000"/>
              <a:gd name="connsiteY12" fmla="*/ 6439132 h 6857998"/>
              <a:gd name="connsiteX13" fmla="*/ 4988277 w 6096000"/>
              <a:gd name="connsiteY13" fmla="*/ 6414268 h 6857998"/>
              <a:gd name="connsiteX14" fmla="*/ 4988277 w 6096000"/>
              <a:gd name="connsiteY14" fmla="*/ 6548919 h 6857998"/>
              <a:gd name="connsiteX15" fmla="*/ 5022919 w 6096000"/>
              <a:gd name="connsiteY15" fmla="*/ 6548919 h 6857998"/>
              <a:gd name="connsiteX16" fmla="*/ 5022919 w 6096000"/>
              <a:gd name="connsiteY16" fmla="*/ 6414268 h 6857998"/>
              <a:gd name="connsiteX17" fmla="*/ 4349104 w 6096000"/>
              <a:gd name="connsiteY17" fmla="*/ 6414268 h 6857998"/>
              <a:gd name="connsiteX18" fmla="*/ 4349104 w 6096000"/>
              <a:gd name="connsiteY18" fmla="*/ 6548919 h 6857998"/>
              <a:gd name="connsiteX19" fmla="*/ 4383746 w 6096000"/>
              <a:gd name="connsiteY19" fmla="*/ 6548919 h 6857998"/>
              <a:gd name="connsiteX20" fmla="*/ 4383746 w 6096000"/>
              <a:gd name="connsiteY20" fmla="*/ 6488296 h 6857998"/>
              <a:gd name="connsiteX21" fmla="*/ 4419506 w 6096000"/>
              <a:gd name="connsiteY21" fmla="*/ 6446393 h 6857998"/>
              <a:gd name="connsiteX22" fmla="*/ 4432915 w 6096000"/>
              <a:gd name="connsiteY22" fmla="*/ 6446393 h 6857998"/>
              <a:gd name="connsiteX23" fmla="*/ 4432915 w 6096000"/>
              <a:gd name="connsiteY23" fmla="*/ 6414268 h 6857998"/>
              <a:gd name="connsiteX24" fmla="*/ 4415594 w 6096000"/>
              <a:gd name="connsiteY24" fmla="*/ 6414827 h 6857998"/>
              <a:gd name="connsiteX25" fmla="*/ 4382069 w 6096000"/>
              <a:gd name="connsiteY25" fmla="*/ 6439409 h 6857998"/>
              <a:gd name="connsiteX26" fmla="*/ 4382069 w 6096000"/>
              <a:gd name="connsiteY26" fmla="*/ 6414268 h 6857998"/>
              <a:gd name="connsiteX27" fmla="*/ 4288767 w 6096000"/>
              <a:gd name="connsiteY27" fmla="*/ 6414268 h 6857998"/>
              <a:gd name="connsiteX28" fmla="*/ 4288767 w 6096000"/>
              <a:gd name="connsiteY28" fmla="*/ 6548919 h 6857998"/>
              <a:gd name="connsiteX29" fmla="*/ 4323409 w 6096000"/>
              <a:gd name="connsiteY29" fmla="*/ 6548919 h 6857998"/>
              <a:gd name="connsiteX30" fmla="*/ 4323409 w 6096000"/>
              <a:gd name="connsiteY30" fmla="*/ 6414268 h 6857998"/>
              <a:gd name="connsiteX31" fmla="*/ 5112027 w 6096000"/>
              <a:gd name="connsiteY31" fmla="*/ 6410920 h 6857998"/>
              <a:gd name="connsiteX32" fmla="*/ 5041907 w 6096000"/>
              <a:gd name="connsiteY32" fmla="*/ 6481599 h 6857998"/>
              <a:gd name="connsiteX33" fmla="*/ 5112027 w 6096000"/>
              <a:gd name="connsiteY33" fmla="*/ 6552278 h 6857998"/>
              <a:gd name="connsiteX34" fmla="*/ 5178235 w 6096000"/>
              <a:gd name="connsiteY34" fmla="*/ 6501715 h 6857998"/>
              <a:gd name="connsiteX35" fmla="*/ 5141639 w 6096000"/>
              <a:gd name="connsiteY35" fmla="*/ 6501715 h 6857998"/>
              <a:gd name="connsiteX36" fmla="*/ 5111750 w 6096000"/>
              <a:gd name="connsiteY36" fmla="*/ 6522666 h 6857998"/>
              <a:gd name="connsiteX37" fmla="*/ 5077390 w 6096000"/>
              <a:gd name="connsiteY37" fmla="*/ 6481599 h 6857998"/>
              <a:gd name="connsiteX38" fmla="*/ 5111750 w 6096000"/>
              <a:gd name="connsiteY38" fmla="*/ 6440809 h 6857998"/>
              <a:gd name="connsiteX39" fmla="*/ 5141639 w 6096000"/>
              <a:gd name="connsiteY39" fmla="*/ 6461483 h 6857998"/>
              <a:gd name="connsiteX40" fmla="*/ 5178235 w 6096000"/>
              <a:gd name="connsiteY40" fmla="*/ 6461483 h 6857998"/>
              <a:gd name="connsiteX41" fmla="*/ 5112027 w 6096000"/>
              <a:gd name="connsiteY41" fmla="*/ 6410920 h 6857998"/>
              <a:gd name="connsiteX42" fmla="*/ 4914803 w 6096000"/>
              <a:gd name="connsiteY42" fmla="*/ 6410915 h 6857998"/>
              <a:gd name="connsiteX43" fmla="*/ 4871223 w 6096000"/>
              <a:gd name="connsiteY43" fmla="*/ 6436897 h 6857998"/>
              <a:gd name="connsiteX44" fmla="*/ 4871223 w 6096000"/>
              <a:gd name="connsiteY44" fmla="*/ 6414268 h 6857998"/>
              <a:gd name="connsiteX45" fmla="*/ 4838258 w 6096000"/>
              <a:gd name="connsiteY45" fmla="*/ 6414268 h 6857998"/>
              <a:gd name="connsiteX46" fmla="*/ 4838258 w 6096000"/>
              <a:gd name="connsiteY46" fmla="*/ 6548920 h 6857998"/>
              <a:gd name="connsiteX47" fmla="*/ 4873177 w 6096000"/>
              <a:gd name="connsiteY47" fmla="*/ 6548920 h 6857998"/>
              <a:gd name="connsiteX48" fmla="*/ 4873177 w 6096000"/>
              <a:gd name="connsiteY48" fmla="*/ 6479358 h 6857998"/>
              <a:gd name="connsiteX49" fmla="*/ 4903907 w 6096000"/>
              <a:gd name="connsiteY49" fmla="*/ 6440527 h 6857998"/>
              <a:gd name="connsiteX50" fmla="*/ 4930166 w 6096000"/>
              <a:gd name="connsiteY50" fmla="*/ 6476005 h 6857998"/>
              <a:gd name="connsiteX51" fmla="*/ 4930166 w 6096000"/>
              <a:gd name="connsiteY51" fmla="*/ 6548920 h 6857998"/>
              <a:gd name="connsiteX52" fmla="*/ 4965085 w 6096000"/>
              <a:gd name="connsiteY52" fmla="*/ 6548920 h 6857998"/>
              <a:gd name="connsiteX53" fmla="*/ 4965085 w 6096000"/>
              <a:gd name="connsiteY53" fmla="*/ 6472933 h 6857998"/>
              <a:gd name="connsiteX54" fmla="*/ 4914803 w 6096000"/>
              <a:gd name="connsiteY54" fmla="*/ 6410915 h 6857998"/>
              <a:gd name="connsiteX55" fmla="*/ 4752776 w 6096000"/>
              <a:gd name="connsiteY55" fmla="*/ 6410915 h 6857998"/>
              <a:gd name="connsiteX56" fmla="*/ 4682656 w 6096000"/>
              <a:gd name="connsiteY56" fmla="*/ 6482712 h 6857998"/>
              <a:gd name="connsiteX57" fmla="*/ 4752494 w 6096000"/>
              <a:gd name="connsiteY57" fmla="*/ 6552273 h 6857998"/>
              <a:gd name="connsiteX58" fmla="*/ 4816189 w 6096000"/>
              <a:gd name="connsiteY58" fmla="*/ 6506458 h 6857998"/>
              <a:gd name="connsiteX59" fmla="*/ 4780988 w 6096000"/>
              <a:gd name="connsiteY59" fmla="*/ 6506458 h 6857998"/>
              <a:gd name="connsiteX60" fmla="*/ 4752212 w 6096000"/>
              <a:gd name="connsiteY60" fmla="*/ 6523779 h 6857998"/>
              <a:gd name="connsiteX61" fmla="*/ 4717293 w 6096000"/>
              <a:gd name="connsiteY61" fmla="*/ 6489977 h 6857998"/>
              <a:gd name="connsiteX62" fmla="*/ 4818702 w 6096000"/>
              <a:gd name="connsiteY62" fmla="*/ 6489977 h 6857998"/>
              <a:gd name="connsiteX63" fmla="*/ 4820097 w 6096000"/>
              <a:gd name="connsiteY63" fmla="*/ 6476846 h 6857998"/>
              <a:gd name="connsiteX64" fmla="*/ 4752776 w 6096000"/>
              <a:gd name="connsiteY64" fmla="*/ 6410915 h 6857998"/>
              <a:gd name="connsiteX65" fmla="*/ 4523427 w 6096000"/>
              <a:gd name="connsiteY65" fmla="*/ 6410915 h 6857998"/>
              <a:gd name="connsiteX66" fmla="*/ 4480683 w 6096000"/>
              <a:gd name="connsiteY66" fmla="*/ 6432425 h 6857998"/>
              <a:gd name="connsiteX67" fmla="*/ 4480683 w 6096000"/>
              <a:gd name="connsiteY67" fmla="*/ 6414268 h 6857998"/>
              <a:gd name="connsiteX68" fmla="*/ 4447718 w 6096000"/>
              <a:gd name="connsiteY68" fmla="*/ 6414268 h 6857998"/>
              <a:gd name="connsiteX69" fmla="*/ 4447718 w 6096000"/>
              <a:gd name="connsiteY69" fmla="*/ 6548920 h 6857998"/>
              <a:gd name="connsiteX70" fmla="*/ 4482637 w 6096000"/>
              <a:gd name="connsiteY70" fmla="*/ 6548920 h 6857998"/>
              <a:gd name="connsiteX71" fmla="*/ 4482637 w 6096000"/>
              <a:gd name="connsiteY71" fmla="*/ 6479358 h 6857998"/>
              <a:gd name="connsiteX72" fmla="*/ 4513644 w 6096000"/>
              <a:gd name="connsiteY72" fmla="*/ 6440527 h 6857998"/>
              <a:gd name="connsiteX73" fmla="*/ 4538226 w 6096000"/>
              <a:gd name="connsiteY73" fmla="*/ 6476005 h 6857998"/>
              <a:gd name="connsiteX74" fmla="*/ 4538226 w 6096000"/>
              <a:gd name="connsiteY74" fmla="*/ 6548920 h 6857998"/>
              <a:gd name="connsiteX75" fmla="*/ 4573145 w 6096000"/>
              <a:gd name="connsiteY75" fmla="*/ 6548920 h 6857998"/>
              <a:gd name="connsiteX76" fmla="*/ 4573145 w 6096000"/>
              <a:gd name="connsiteY76" fmla="*/ 6479358 h 6857998"/>
              <a:gd name="connsiteX77" fmla="*/ 4604434 w 6096000"/>
              <a:gd name="connsiteY77" fmla="*/ 6440527 h 6857998"/>
              <a:gd name="connsiteX78" fmla="*/ 4628738 w 6096000"/>
              <a:gd name="connsiteY78" fmla="*/ 6476005 h 6857998"/>
              <a:gd name="connsiteX79" fmla="*/ 4628738 w 6096000"/>
              <a:gd name="connsiteY79" fmla="*/ 6548920 h 6857998"/>
              <a:gd name="connsiteX80" fmla="*/ 4663657 w 6096000"/>
              <a:gd name="connsiteY80" fmla="*/ 6548920 h 6857998"/>
              <a:gd name="connsiteX81" fmla="*/ 4663657 w 6096000"/>
              <a:gd name="connsiteY81" fmla="*/ 6472933 h 6857998"/>
              <a:gd name="connsiteX82" fmla="*/ 4611704 w 6096000"/>
              <a:gd name="connsiteY82" fmla="*/ 6410915 h 6857998"/>
              <a:gd name="connsiteX83" fmla="*/ 4565330 w 6096000"/>
              <a:gd name="connsiteY83" fmla="*/ 6435220 h 6857998"/>
              <a:gd name="connsiteX84" fmla="*/ 4523427 w 6096000"/>
              <a:gd name="connsiteY84" fmla="*/ 6410915 h 6857998"/>
              <a:gd name="connsiteX85" fmla="*/ 3960426 w 6096000"/>
              <a:gd name="connsiteY85" fmla="*/ 6410915 h 6857998"/>
              <a:gd name="connsiteX86" fmla="*/ 3917682 w 6096000"/>
              <a:gd name="connsiteY86" fmla="*/ 6432425 h 6857998"/>
              <a:gd name="connsiteX87" fmla="*/ 3917682 w 6096000"/>
              <a:gd name="connsiteY87" fmla="*/ 6414268 h 6857998"/>
              <a:gd name="connsiteX88" fmla="*/ 3884717 w 6096000"/>
              <a:gd name="connsiteY88" fmla="*/ 6414268 h 6857998"/>
              <a:gd name="connsiteX89" fmla="*/ 3884717 w 6096000"/>
              <a:gd name="connsiteY89" fmla="*/ 6548920 h 6857998"/>
              <a:gd name="connsiteX90" fmla="*/ 3919636 w 6096000"/>
              <a:gd name="connsiteY90" fmla="*/ 6548920 h 6857998"/>
              <a:gd name="connsiteX91" fmla="*/ 3919636 w 6096000"/>
              <a:gd name="connsiteY91" fmla="*/ 6479358 h 6857998"/>
              <a:gd name="connsiteX92" fmla="*/ 3950643 w 6096000"/>
              <a:gd name="connsiteY92" fmla="*/ 6440527 h 6857998"/>
              <a:gd name="connsiteX93" fmla="*/ 3975225 w 6096000"/>
              <a:gd name="connsiteY93" fmla="*/ 6476005 h 6857998"/>
              <a:gd name="connsiteX94" fmla="*/ 3975225 w 6096000"/>
              <a:gd name="connsiteY94" fmla="*/ 6548920 h 6857998"/>
              <a:gd name="connsiteX95" fmla="*/ 4010144 w 6096000"/>
              <a:gd name="connsiteY95" fmla="*/ 6548920 h 6857998"/>
              <a:gd name="connsiteX96" fmla="*/ 4010144 w 6096000"/>
              <a:gd name="connsiteY96" fmla="*/ 6479358 h 6857998"/>
              <a:gd name="connsiteX97" fmla="*/ 4041433 w 6096000"/>
              <a:gd name="connsiteY97" fmla="*/ 6440527 h 6857998"/>
              <a:gd name="connsiteX98" fmla="*/ 4065737 w 6096000"/>
              <a:gd name="connsiteY98" fmla="*/ 6476005 h 6857998"/>
              <a:gd name="connsiteX99" fmla="*/ 4065737 w 6096000"/>
              <a:gd name="connsiteY99" fmla="*/ 6548920 h 6857998"/>
              <a:gd name="connsiteX100" fmla="*/ 4100657 w 6096000"/>
              <a:gd name="connsiteY100" fmla="*/ 6548920 h 6857998"/>
              <a:gd name="connsiteX101" fmla="*/ 4100657 w 6096000"/>
              <a:gd name="connsiteY101" fmla="*/ 6472933 h 6857998"/>
              <a:gd name="connsiteX102" fmla="*/ 4048703 w 6096000"/>
              <a:gd name="connsiteY102" fmla="*/ 6410915 h 6857998"/>
              <a:gd name="connsiteX103" fmla="*/ 4002329 w 6096000"/>
              <a:gd name="connsiteY103" fmla="*/ 6435220 h 6857998"/>
              <a:gd name="connsiteX104" fmla="*/ 3960426 w 6096000"/>
              <a:gd name="connsiteY104" fmla="*/ 6410915 h 6857998"/>
              <a:gd name="connsiteX105" fmla="*/ 3807063 w 6096000"/>
              <a:gd name="connsiteY105" fmla="*/ 6410915 h 6857998"/>
              <a:gd name="connsiteX106" fmla="*/ 3753987 w 6096000"/>
              <a:gd name="connsiteY106" fmla="*/ 6453377 h 6857998"/>
              <a:gd name="connsiteX107" fmla="*/ 3770749 w 6096000"/>
              <a:gd name="connsiteY107" fmla="*/ 6480476 h 6857998"/>
              <a:gd name="connsiteX108" fmla="*/ 3804833 w 6096000"/>
              <a:gd name="connsiteY108" fmla="*/ 6492490 h 6857998"/>
              <a:gd name="connsiteX109" fmla="*/ 3831091 w 6096000"/>
              <a:gd name="connsiteY109" fmla="*/ 6510370 h 6857998"/>
              <a:gd name="connsiteX110" fmla="*/ 3810417 w 6096000"/>
              <a:gd name="connsiteY110" fmla="*/ 6525178 h 6857998"/>
              <a:gd name="connsiteX111" fmla="*/ 3784158 w 6096000"/>
              <a:gd name="connsiteY111" fmla="*/ 6506181 h 6857998"/>
              <a:gd name="connsiteX112" fmla="*/ 3749239 w 6096000"/>
              <a:gd name="connsiteY112" fmla="*/ 6506181 h 6857998"/>
              <a:gd name="connsiteX113" fmla="*/ 3810976 w 6096000"/>
              <a:gd name="connsiteY113" fmla="*/ 6552273 h 6857998"/>
              <a:gd name="connsiteX114" fmla="*/ 3865728 w 6096000"/>
              <a:gd name="connsiteY114" fmla="*/ 6508416 h 6857998"/>
              <a:gd name="connsiteX115" fmla="*/ 3840024 w 6096000"/>
              <a:gd name="connsiteY115" fmla="*/ 6474328 h 6857998"/>
              <a:gd name="connsiteX116" fmla="*/ 3815160 w 6096000"/>
              <a:gd name="connsiteY116" fmla="*/ 6467067 h 6857998"/>
              <a:gd name="connsiteX117" fmla="*/ 3787784 w 6096000"/>
              <a:gd name="connsiteY117" fmla="*/ 6451146 h 6857998"/>
              <a:gd name="connsiteX118" fmla="*/ 3806781 w 6096000"/>
              <a:gd name="connsiteY118" fmla="*/ 6438014 h 6857998"/>
              <a:gd name="connsiteX119" fmla="*/ 3828015 w 6096000"/>
              <a:gd name="connsiteY119" fmla="*/ 6452541 h 6857998"/>
              <a:gd name="connsiteX120" fmla="*/ 3860698 w 6096000"/>
              <a:gd name="connsiteY120" fmla="*/ 6452541 h 6857998"/>
              <a:gd name="connsiteX121" fmla="*/ 3807063 w 6096000"/>
              <a:gd name="connsiteY121" fmla="*/ 6410915 h 6857998"/>
              <a:gd name="connsiteX122" fmla="*/ 5481547 w 6096000"/>
              <a:gd name="connsiteY122" fmla="*/ 6410876 h 6857998"/>
              <a:gd name="connsiteX123" fmla="*/ 5410674 w 6096000"/>
              <a:gd name="connsiteY123" fmla="*/ 6481749 h 6857998"/>
              <a:gd name="connsiteX124" fmla="*/ 5481547 w 6096000"/>
              <a:gd name="connsiteY124" fmla="*/ 6552628 h 6857998"/>
              <a:gd name="connsiteX125" fmla="*/ 5533617 w 6096000"/>
              <a:gd name="connsiteY125" fmla="*/ 6529718 h 6857998"/>
              <a:gd name="connsiteX126" fmla="*/ 5585688 w 6096000"/>
              <a:gd name="connsiteY126" fmla="*/ 6552628 h 6857998"/>
              <a:gd name="connsiteX127" fmla="*/ 5655754 w 6096000"/>
              <a:gd name="connsiteY127" fmla="*/ 6491912 h 6857998"/>
              <a:gd name="connsiteX128" fmla="*/ 5725821 w 6096000"/>
              <a:gd name="connsiteY128" fmla="*/ 6552628 h 6857998"/>
              <a:gd name="connsiteX129" fmla="*/ 5796694 w 6096000"/>
              <a:gd name="connsiteY129" fmla="*/ 6481754 h 6857998"/>
              <a:gd name="connsiteX130" fmla="*/ 5725821 w 6096000"/>
              <a:gd name="connsiteY130" fmla="*/ 6410876 h 6857998"/>
              <a:gd name="connsiteX131" fmla="*/ 5655754 w 6096000"/>
              <a:gd name="connsiteY131" fmla="*/ 6471592 h 6857998"/>
              <a:gd name="connsiteX132" fmla="*/ 5585688 w 6096000"/>
              <a:gd name="connsiteY132" fmla="*/ 6410876 h 6857998"/>
              <a:gd name="connsiteX133" fmla="*/ 5533617 w 6096000"/>
              <a:gd name="connsiteY133" fmla="*/ 6433786 h 6857998"/>
              <a:gd name="connsiteX134" fmla="*/ 5481547 w 6096000"/>
              <a:gd name="connsiteY134" fmla="*/ 6410876 h 6857998"/>
              <a:gd name="connsiteX135" fmla="*/ 5196678 w 6096000"/>
              <a:gd name="connsiteY135" fmla="*/ 6353368 h 6857998"/>
              <a:gd name="connsiteX136" fmla="*/ 5196678 w 6096000"/>
              <a:gd name="connsiteY136" fmla="*/ 6548920 h 6857998"/>
              <a:gd name="connsiteX137" fmla="*/ 5231597 w 6096000"/>
              <a:gd name="connsiteY137" fmla="*/ 6548920 h 6857998"/>
              <a:gd name="connsiteX138" fmla="*/ 5231597 w 6096000"/>
              <a:gd name="connsiteY138" fmla="*/ 6479359 h 6857998"/>
              <a:gd name="connsiteX139" fmla="*/ 5262604 w 6096000"/>
              <a:gd name="connsiteY139" fmla="*/ 6440527 h 6857998"/>
              <a:gd name="connsiteX140" fmla="*/ 5288586 w 6096000"/>
              <a:gd name="connsiteY140" fmla="*/ 6476005 h 6857998"/>
              <a:gd name="connsiteX141" fmla="*/ 5288586 w 6096000"/>
              <a:gd name="connsiteY141" fmla="*/ 6548920 h 6857998"/>
              <a:gd name="connsiteX142" fmla="*/ 5323228 w 6096000"/>
              <a:gd name="connsiteY142" fmla="*/ 6548920 h 6857998"/>
              <a:gd name="connsiteX143" fmla="*/ 5323228 w 6096000"/>
              <a:gd name="connsiteY143" fmla="*/ 6472934 h 6857998"/>
              <a:gd name="connsiteX144" fmla="*/ 5273500 w 6096000"/>
              <a:gd name="connsiteY144" fmla="*/ 6410915 h 6857998"/>
              <a:gd name="connsiteX145" fmla="*/ 5231597 w 6096000"/>
              <a:gd name="connsiteY145" fmla="*/ 6434938 h 6857998"/>
              <a:gd name="connsiteX146" fmla="*/ 5231597 w 6096000"/>
              <a:gd name="connsiteY146" fmla="*/ 6353368 h 6857998"/>
              <a:gd name="connsiteX147" fmla="*/ 5005597 w 6096000"/>
              <a:gd name="connsiteY147" fmla="*/ 6353368 h 6857998"/>
              <a:gd name="connsiteX148" fmla="*/ 4984087 w 6096000"/>
              <a:gd name="connsiteY148" fmla="*/ 6373202 h 6857998"/>
              <a:gd name="connsiteX149" fmla="*/ 5005597 w 6096000"/>
              <a:gd name="connsiteY149" fmla="*/ 6393317 h 6857998"/>
              <a:gd name="connsiteX150" fmla="*/ 5027390 w 6096000"/>
              <a:gd name="connsiteY150" fmla="*/ 6373202 h 6857998"/>
              <a:gd name="connsiteX151" fmla="*/ 5005597 w 6096000"/>
              <a:gd name="connsiteY151" fmla="*/ 6353368 h 6857998"/>
              <a:gd name="connsiteX152" fmla="*/ 4305806 w 6096000"/>
              <a:gd name="connsiteY152" fmla="*/ 6353368 h 6857998"/>
              <a:gd name="connsiteX153" fmla="*/ 4284296 w 6096000"/>
              <a:gd name="connsiteY153" fmla="*/ 6373202 h 6857998"/>
              <a:gd name="connsiteX154" fmla="*/ 4305806 w 6096000"/>
              <a:gd name="connsiteY154" fmla="*/ 6393317 h 6857998"/>
              <a:gd name="connsiteX155" fmla="*/ 4327599 w 6096000"/>
              <a:gd name="connsiteY155" fmla="*/ 6373202 h 6857998"/>
              <a:gd name="connsiteX156" fmla="*/ 4305806 w 6096000"/>
              <a:gd name="connsiteY156" fmla="*/ 6353368 h 6857998"/>
              <a:gd name="connsiteX157" fmla="*/ 4253008 w 6096000"/>
              <a:gd name="connsiteY157" fmla="*/ 6353368 h 6857998"/>
              <a:gd name="connsiteX158" fmla="*/ 4207192 w 6096000"/>
              <a:gd name="connsiteY158" fmla="*/ 6398624 h 6857998"/>
              <a:gd name="connsiteX159" fmla="*/ 4207192 w 6096000"/>
              <a:gd name="connsiteY159" fmla="*/ 6414269 h 6857998"/>
              <a:gd name="connsiteX160" fmla="*/ 4185959 w 6096000"/>
              <a:gd name="connsiteY160" fmla="*/ 6414269 h 6857998"/>
              <a:gd name="connsiteX161" fmla="*/ 4185959 w 6096000"/>
              <a:gd name="connsiteY161" fmla="*/ 6443040 h 6857998"/>
              <a:gd name="connsiteX162" fmla="*/ 4207192 w 6096000"/>
              <a:gd name="connsiteY162" fmla="*/ 6443040 h 6857998"/>
              <a:gd name="connsiteX163" fmla="*/ 4207192 w 6096000"/>
              <a:gd name="connsiteY163" fmla="*/ 6548915 h 6857998"/>
              <a:gd name="connsiteX164" fmla="*/ 4242111 w 6096000"/>
              <a:gd name="connsiteY164" fmla="*/ 6548915 h 6857998"/>
              <a:gd name="connsiteX165" fmla="*/ 4242111 w 6096000"/>
              <a:gd name="connsiteY165" fmla="*/ 6443040 h 6857998"/>
              <a:gd name="connsiteX166" fmla="*/ 4270606 w 6096000"/>
              <a:gd name="connsiteY166" fmla="*/ 6443040 h 6857998"/>
              <a:gd name="connsiteX167" fmla="*/ 4270606 w 6096000"/>
              <a:gd name="connsiteY167" fmla="*/ 6414269 h 6857998"/>
              <a:gd name="connsiteX168" fmla="*/ 4242111 w 6096000"/>
              <a:gd name="connsiteY168" fmla="*/ 6414269 h 6857998"/>
              <a:gd name="connsiteX169" fmla="*/ 4242111 w 6096000"/>
              <a:gd name="connsiteY169" fmla="*/ 6398624 h 6857998"/>
              <a:gd name="connsiteX170" fmla="*/ 4258592 w 6096000"/>
              <a:gd name="connsiteY170" fmla="*/ 6382703 h 6857998"/>
              <a:gd name="connsiteX171" fmla="*/ 4270606 w 6096000"/>
              <a:gd name="connsiteY171" fmla="*/ 6382703 h 6857998"/>
              <a:gd name="connsiteX172" fmla="*/ 4270606 w 6096000"/>
              <a:gd name="connsiteY172" fmla="*/ 6353368 h 6857998"/>
              <a:gd name="connsiteX173" fmla="*/ 3697830 w 6096000"/>
              <a:gd name="connsiteY173" fmla="*/ 6353368 h 6857998"/>
              <a:gd name="connsiteX174" fmla="*/ 3697830 w 6096000"/>
              <a:gd name="connsiteY174" fmla="*/ 6432708 h 6857998"/>
              <a:gd name="connsiteX175" fmla="*/ 3655368 w 6096000"/>
              <a:gd name="connsiteY175" fmla="*/ 6410915 h 6857998"/>
              <a:gd name="connsiteX176" fmla="*/ 3591955 w 6096000"/>
              <a:gd name="connsiteY176" fmla="*/ 6481312 h 6857998"/>
              <a:gd name="connsiteX177" fmla="*/ 3655368 w 6096000"/>
              <a:gd name="connsiteY177" fmla="*/ 6552268 h 6857998"/>
              <a:gd name="connsiteX178" fmla="*/ 3697830 w 6096000"/>
              <a:gd name="connsiteY178" fmla="*/ 6529640 h 6857998"/>
              <a:gd name="connsiteX179" fmla="*/ 3697553 w 6096000"/>
              <a:gd name="connsiteY179" fmla="*/ 6548915 h 6857998"/>
              <a:gd name="connsiteX180" fmla="*/ 3732754 w 6096000"/>
              <a:gd name="connsiteY180" fmla="*/ 6548915 h 6857998"/>
              <a:gd name="connsiteX181" fmla="*/ 3732754 w 6096000"/>
              <a:gd name="connsiteY181" fmla="*/ 6353368 h 6857998"/>
              <a:gd name="connsiteX182" fmla="*/ 0 w 6096000"/>
              <a:gd name="connsiteY182" fmla="*/ 0 h 6857998"/>
              <a:gd name="connsiteX183" fmla="*/ 6096000 w 6096000"/>
              <a:gd name="connsiteY183" fmla="*/ 0 h 6857998"/>
              <a:gd name="connsiteX184" fmla="*/ 6096000 w 6096000"/>
              <a:gd name="connsiteY184" fmla="*/ 6857998 h 6857998"/>
              <a:gd name="connsiteX185" fmla="*/ 0 w 6096000"/>
              <a:gd name="connsiteY18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6096000" h="6857998">
                <a:moveTo>
                  <a:pt x="4122735" y="6463991"/>
                </a:moveTo>
                <a:lnTo>
                  <a:pt x="4122735" y="6493321"/>
                </a:lnTo>
                <a:lnTo>
                  <a:pt x="4184564" y="6493321"/>
                </a:lnTo>
                <a:lnTo>
                  <a:pt x="4184564" y="6463991"/>
                </a:lnTo>
                <a:close/>
                <a:moveTo>
                  <a:pt x="3662911" y="6441363"/>
                </a:moveTo>
                <a:cubicBezTo>
                  <a:pt x="3685816" y="6441363"/>
                  <a:pt x="3698389" y="6458402"/>
                  <a:pt x="3698389" y="6481589"/>
                </a:cubicBezTo>
                <a:cubicBezTo>
                  <a:pt x="3698389" y="6503941"/>
                  <a:pt x="3686657" y="6521820"/>
                  <a:pt x="3662911" y="6521820"/>
                </a:cubicBezTo>
                <a:cubicBezTo>
                  <a:pt x="3640283" y="6521820"/>
                  <a:pt x="3627151" y="6504499"/>
                  <a:pt x="3627151" y="6481312"/>
                </a:cubicBezTo>
                <a:cubicBezTo>
                  <a:pt x="3627151" y="6458684"/>
                  <a:pt x="3640283" y="6441363"/>
                  <a:pt x="3662911" y="6441363"/>
                </a:cubicBezTo>
                <a:close/>
                <a:moveTo>
                  <a:pt x="4752776" y="6439132"/>
                </a:moveTo>
                <a:cubicBezTo>
                  <a:pt x="4768138" y="6439132"/>
                  <a:pt x="4783506" y="6448629"/>
                  <a:pt x="4784901" y="6468185"/>
                </a:cubicBezTo>
                <a:lnTo>
                  <a:pt x="4717857" y="6468185"/>
                </a:lnTo>
                <a:cubicBezTo>
                  <a:pt x="4721210" y="6447793"/>
                  <a:pt x="4737414" y="6439132"/>
                  <a:pt x="4752776" y="6439132"/>
                </a:cubicBezTo>
                <a:close/>
                <a:moveTo>
                  <a:pt x="4988277" y="6414268"/>
                </a:moveTo>
                <a:lnTo>
                  <a:pt x="4988277" y="6548919"/>
                </a:lnTo>
                <a:lnTo>
                  <a:pt x="5022919" y="6548919"/>
                </a:lnTo>
                <a:lnTo>
                  <a:pt x="5022919" y="6414268"/>
                </a:lnTo>
                <a:close/>
                <a:moveTo>
                  <a:pt x="4349104" y="6414268"/>
                </a:moveTo>
                <a:lnTo>
                  <a:pt x="4349104" y="6548919"/>
                </a:lnTo>
                <a:lnTo>
                  <a:pt x="4383746" y="6548919"/>
                </a:lnTo>
                <a:lnTo>
                  <a:pt x="4383746" y="6488296"/>
                </a:lnTo>
                <a:cubicBezTo>
                  <a:pt x="4383746" y="6462596"/>
                  <a:pt x="4397437" y="6446393"/>
                  <a:pt x="4419506" y="6446393"/>
                </a:cubicBezTo>
                <a:lnTo>
                  <a:pt x="4432915" y="6446393"/>
                </a:lnTo>
                <a:lnTo>
                  <a:pt x="4432915" y="6414268"/>
                </a:lnTo>
                <a:cubicBezTo>
                  <a:pt x="4427326" y="6414268"/>
                  <a:pt x="4419506" y="6414545"/>
                  <a:pt x="4415594" y="6414827"/>
                </a:cubicBezTo>
                <a:cubicBezTo>
                  <a:pt x="4401903" y="6415945"/>
                  <a:pt x="4390730" y="6424046"/>
                  <a:pt x="4382069" y="6439409"/>
                </a:cubicBezTo>
                <a:lnTo>
                  <a:pt x="4382069" y="6414268"/>
                </a:lnTo>
                <a:close/>
                <a:moveTo>
                  <a:pt x="4288767" y="6414268"/>
                </a:moveTo>
                <a:lnTo>
                  <a:pt x="4288767" y="6548919"/>
                </a:lnTo>
                <a:lnTo>
                  <a:pt x="4323409" y="6548919"/>
                </a:lnTo>
                <a:lnTo>
                  <a:pt x="4323409" y="6414268"/>
                </a:lnTo>
                <a:close/>
                <a:moveTo>
                  <a:pt x="5112027" y="6410920"/>
                </a:moveTo>
                <a:cubicBezTo>
                  <a:pt x="5069565" y="6410920"/>
                  <a:pt x="5041907" y="6442768"/>
                  <a:pt x="5041907" y="6481599"/>
                </a:cubicBezTo>
                <a:cubicBezTo>
                  <a:pt x="5041907" y="6520707"/>
                  <a:pt x="5069283" y="6552278"/>
                  <a:pt x="5112027" y="6552278"/>
                </a:cubicBezTo>
                <a:cubicBezTo>
                  <a:pt x="5149459" y="6552278"/>
                  <a:pt x="5172087" y="6530209"/>
                  <a:pt x="5178235" y="6501715"/>
                </a:cubicBezTo>
                <a:lnTo>
                  <a:pt x="5141639" y="6501715"/>
                </a:lnTo>
                <a:cubicBezTo>
                  <a:pt x="5137168" y="6516241"/>
                  <a:pt x="5125995" y="6522666"/>
                  <a:pt x="5111750" y="6522666"/>
                </a:cubicBezTo>
                <a:cubicBezTo>
                  <a:pt x="5091635" y="6522666"/>
                  <a:pt x="5077390" y="6505627"/>
                  <a:pt x="5077390" y="6481599"/>
                </a:cubicBezTo>
                <a:cubicBezTo>
                  <a:pt x="5077390" y="6458407"/>
                  <a:pt x="5090522" y="6440809"/>
                  <a:pt x="5111750" y="6440809"/>
                </a:cubicBezTo>
                <a:cubicBezTo>
                  <a:pt x="5126277" y="6440809"/>
                  <a:pt x="5137450" y="6447793"/>
                  <a:pt x="5141639" y="6461483"/>
                </a:cubicBezTo>
                <a:lnTo>
                  <a:pt x="5178235" y="6461483"/>
                </a:lnTo>
                <a:cubicBezTo>
                  <a:pt x="5170974" y="6427123"/>
                  <a:pt x="5143593" y="6410920"/>
                  <a:pt x="5112027" y="6410920"/>
                </a:cubicBezTo>
                <a:close/>
                <a:moveTo>
                  <a:pt x="4914803" y="6410915"/>
                </a:moveTo>
                <a:cubicBezTo>
                  <a:pt x="4896087" y="6410915"/>
                  <a:pt x="4879325" y="6420970"/>
                  <a:pt x="4871223" y="6436897"/>
                </a:cubicBezTo>
                <a:lnTo>
                  <a:pt x="4871223" y="6414268"/>
                </a:lnTo>
                <a:lnTo>
                  <a:pt x="4838258" y="6414268"/>
                </a:lnTo>
                <a:lnTo>
                  <a:pt x="4838258" y="6548920"/>
                </a:lnTo>
                <a:lnTo>
                  <a:pt x="4873177" y="6548920"/>
                </a:lnTo>
                <a:lnTo>
                  <a:pt x="4873177" y="6479358"/>
                </a:lnTo>
                <a:cubicBezTo>
                  <a:pt x="4873177" y="6455612"/>
                  <a:pt x="4884909" y="6440527"/>
                  <a:pt x="4903907" y="6440527"/>
                </a:cubicBezTo>
                <a:cubicBezTo>
                  <a:pt x="4920110" y="6440527"/>
                  <a:pt x="4930166" y="6454218"/>
                  <a:pt x="4930166" y="6476005"/>
                </a:cubicBezTo>
                <a:lnTo>
                  <a:pt x="4930166" y="6548920"/>
                </a:lnTo>
                <a:lnTo>
                  <a:pt x="4965085" y="6548920"/>
                </a:lnTo>
                <a:lnTo>
                  <a:pt x="4965085" y="6472933"/>
                </a:lnTo>
                <a:cubicBezTo>
                  <a:pt x="4965089" y="6440527"/>
                  <a:pt x="4954193" y="6410915"/>
                  <a:pt x="4914803" y="6410915"/>
                </a:cubicBezTo>
                <a:close/>
                <a:moveTo>
                  <a:pt x="4752776" y="6410915"/>
                </a:moveTo>
                <a:cubicBezTo>
                  <a:pt x="4707802" y="6410915"/>
                  <a:pt x="4682656" y="6443599"/>
                  <a:pt x="4682656" y="6482712"/>
                </a:cubicBezTo>
                <a:cubicBezTo>
                  <a:pt x="4682656" y="6522938"/>
                  <a:pt x="4710032" y="6552273"/>
                  <a:pt x="4752494" y="6552273"/>
                </a:cubicBezTo>
                <a:cubicBezTo>
                  <a:pt x="4778476" y="6552273"/>
                  <a:pt x="4805570" y="6539423"/>
                  <a:pt x="4816189" y="6506458"/>
                </a:cubicBezTo>
                <a:lnTo>
                  <a:pt x="4780988" y="6506458"/>
                </a:lnTo>
                <a:cubicBezTo>
                  <a:pt x="4775681" y="6517354"/>
                  <a:pt x="4765067" y="6523779"/>
                  <a:pt x="4752212" y="6523779"/>
                </a:cubicBezTo>
                <a:cubicBezTo>
                  <a:pt x="4735173" y="6523779"/>
                  <a:pt x="4718411" y="6512883"/>
                  <a:pt x="4717293" y="6489977"/>
                </a:cubicBezTo>
                <a:lnTo>
                  <a:pt x="4818702" y="6489977"/>
                </a:lnTo>
                <a:cubicBezTo>
                  <a:pt x="4819538" y="6486624"/>
                  <a:pt x="4820097" y="6479640"/>
                  <a:pt x="4820097" y="6476846"/>
                </a:cubicBezTo>
                <a:cubicBezTo>
                  <a:pt x="4820102" y="6438850"/>
                  <a:pt x="4791331" y="6410915"/>
                  <a:pt x="4752776" y="6410915"/>
                </a:cubicBezTo>
                <a:close/>
                <a:moveTo>
                  <a:pt x="4523427" y="6410915"/>
                </a:moveTo>
                <a:cubicBezTo>
                  <a:pt x="4506388" y="6410915"/>
                  <a:pt x="4489903" y="6419294"/>
                  <a:pt x="4480683" y="6432425"/>
                </a:cubicBezTo>
                <a:lnTo>
                  <a:pt x="4480683" y="6414268"/>
                </a:lnTo>
                <a:lnTo>
                  <a:pt x="4447718" y="6414268"/>
                </a:lnTo>
                <a:lnTo>
                  <a:pt x="4447718" y="6548920"/>
                </a:lnTo>
                <a:lnTo>
                  <a:pt x="4482637" y="6548920"/>
                </a:lnTo>
                <a:lnTo>
                  <a:pt x="4482637" y="6479358"/>
                </a:lnTo>
                <a:cubicBezTo>
                  <a:pt x="4482637" y="6455612"/>
                  <a:pt x="4494651" y="6440527"/>
                  <a:pt x="4513644" y="6440527"/>
                </a:cubicBezTo>
                <a:cubicBezTo>
                  <a:pt x="4528729" y="6440527"/>
                  <a:pt x="4538226" y="6454218"/>
                  <a:pt x="4538226" y="6476005"/>
                </a:cubicBezTo>
                <a:lnTo>
                  <a:pt x="4538226" y="6548920"/>
                </a:lnTo>
                <a:lnTo>
                  <a:pt x="4573145" y="6548920"/>
                </a:lnTo>
                <a:lnTo>
                  <a:pt x="4573145" y="6479358"/>
                </a:lnTo>
                <a:cubicBezTo>
                  <a:pt x="4573145" y="6455612"/>
                  <a:pt x="4585159" y="6440527"/>
                  <a:pt x="4604434" y="6440527"/>
                </a:cubicBezTo>
                <a:cubicBezTo>
                  <a:pt x="4619237" y="6440527"/>
                  <a:pt x="4628738" y="6454218"/>
                  <a:pt x="4628738" y="6476005"/>
                </a:cubicBezTo>
                <a:lnTo>
                  <a:pt x="4628738" y="6548920"/>
                </a:lnTo>
                <a:lnTo>
                  <a:pt x="4663657" y="6548920"/>
                </a:lnTo>
                <a:lnTo>
                  <a:pt x="4663657" y="6472933"/>
                </a:lnTo>
                <a:cubicBezTo>
                  <a:pt x="4663662" y="6434938"/>
                  <a:pt x="4643547" y="6410915"/>
                  <a:pt x="4611704" y="6410915"/>
                </a:cubicBezTo>
                <a:cubicBezTo>
                  <a:pt x="4592429" y="6410915"/>
                  <a:pt x="4574549" y="6420411"/>
                  <a:pt x="4565330" y="6435220"/>
                </a:cubicBezTo>
                <a:cubicBezTo>
                  <a:pt x="4556951" y="6420416"/>
                  <a:pt x="4540748" y="6410915"/>
                  <a:pt x="4523427" y="6410915"/>
                </a:cubicBezTo>
                <a:close/>
                <a:moveTo>
                  <a:pt x="3960426" y="6410915"/>
                </a:moveTo>
                <a:cubicBezTo>
                  <a:pt x="3943387" y="6410915"/>
                  <a:pt x="3926902" y="6419294"/>
                  <a:pt x="3917682" y="6432425"/>
                </a:cubicBezTo>
                <a:lnTo>
                  <a:pt x="3917682" y="6414268"/>
                </a:lnTo>
                <a:lnTo>
                  <a:pt x="3884717" y="6414268"/>
                </a:lnTo>
                <a:lnTo>
                  <a:pt x="3884717" y="6548920"/>
                </a:lnTo>
                <a:lnTo>
                  <a:pt x="3919636" y="6548920"/>
                </a:lnTo>
                <a:lnTo>
                  <a:pt x="3919636" y="6479358"/>
                </a:lnTo>
                <a:cubicBezTo>
                  <a:pt x="3919636" y="6455612"/>
                  <a:pt x="3931650" y="6440527"/>
                  <a:pt x="3950643" y="6440527"/>
                </a:cubicBezTo>
                <a:cubicBezTo>
                  <a:pt x="3965728" y="6440527"/>
                  <a:pt x="3975225" y="6454218"/>
                  <a:pt x="3975225" y="6476005"/>
                </a:cubicBezTo>
                <a:lnTo>
                  <a:pt x="3975225" y="6548920"/>
                </a:lnTo>
                <a:lnTo>
                  <a:pt x="4010144" y="6548920"/>
                </a:lnTo>
                <a:lnTo>
                  <a:pt x="4010144" y="6479358"/>
                </a:lnTo>
                <a:cubicBezTo>
                  <a:pt x="4010144" y="6455612"/>
                  <a:pt x="4022158" y="6440527"/>
                  <a:pt x="4041433" y="6440527"/>
                </a:cubicBezTo>
                <a:cubicBezTo>
                  <a:pt x="4056241" y="6440527"/>
                  <a:pt x="4065737" y="6454218"/>
                  <a:pt x="4065737" y="6476005"/>
                </a:cubicBezTo>
                <a:lnTo>
                  <a:pt x="4065737" y="6548920"/>
                </a:lnTo>
                <a:lnTo>
                  <a:pt x="4100657" y="6548920"/>
                </a:lnTo>
                <a:lnTo>
                  <a:pt x="4100657" y="6472933"/>
                </a:lnTo>
                <a:cubicBezTo>
                  <a:pt x="4100666" y="6434938"/>
                  <a:pt x="4080551" y="6410915"/>
                  <a:pt x="4048703" y="6410915"/>
                </a:cubicBezTo>
                <a:cubicBezTo>
                  <a:pt x="4029428" y="6410915"/>
                  <a:pt x="4011548" y="6420411"/>
                  <a:pt x="4002329" y="6435220"/>
                </a:cubicBezTo>
                <a:cubicBezTo>
                  <a:pt x="3993950" y="6420416"/>
                  <a:pt x="3977747" y="6410915"/>
                  <a:pt x="3960426" y="6410915"/>
                </a:cubicBezTo>
                <a:close/>
                <a:moveTo>
                  <a:pt x="3807063" y="6410915"/>
                </a:moveTo>
                <a:cubicBezTo>
                  <a:pt x="3774380" y="6410915"/>
                  <a:pt x="3753987" y="6427395"/>
                  <a:pt x="3753987" y="6453377"/>
                </a:cubicBezTo>
                <a:cubicBezTo>
                  <a:pt x="3753987" y="6465950"/>
                  <a:pt x="3760694" y="6474887"/>
                  <a:pt x="3770749" y="6480476"/>
                </a:cubicBezTo>
                <a:cubicBezTo>
                  <a:pt x="3782204" y="6486901"/>
                  <a:pt x="3795331" y="6490254"/>
                  <a:pt x="3804833" y="6492490"/>
                </a:cubicBezTo>
                <a:cubicBezTo>
                  <a:pt x="3828856" y="6498079"/>
                  <a:pt x="3831091" y="6503386"/>
                  <a:pt x="3831091" y="6510370"/>
                </a:cubicBezTo>
                <a:cubicBezTo>
                  <a:pt x="3831091" y="6519589"/>
                  <a:pt x="3822990" y="6525178"/>
                  <a:pt x="3810417" y="6525178"/>
                </a:cubicBezTo>
                <a:cubicBezTo>
                  <a:pt x="3796449" y="6525178"/>
                  <a:pt x="3786394" y="6517913"/>
                  <a:pt x="3784158" y="6506181"/>
                </a:cubicBezTo>
                <a:lnTo>
                  <a:pt x="3749239" y="6506181"/>
                </a:lnTo>
                <a:cubicBezTo>
                  <a:pt x="3752592" y="6534398"/>
                  <a:pt x="3776338" y="6552273"/>
                  <a:pt x="3810976" y="6552273"/>
                </a:cubicBezTo>
                <a:cubicBezTo>
                  <a:pt x="3844500" y="6552273"/>
                  <a:pt x="3865728" y="6535234"/>
                  <a:pt x="3865728" y="6508416"/>
                </a:cubicBezTo>
                <a:cubicBezTo>
                  <a:pt x="3865723" y="6490813"/>
                  <a:pt x="3856227" y="6479635"/>
                  <a:pt x="3840024" y="6474328"/>
                </a:cubicBezTo>
                <a:cubicBezTo>
                  <a:pt x="3831922" y="6471534"/>
                  <a:pt x="3824661" y="6469298"/>
                  <a:pt x="3815160" y="6467067"/>
                </a:cubicBezTo>
                <a:cubicBezTo>
                  <a:pt x="3805664" y="6464832"/>
                  <a:pt x="3787784" y="6462878"/>
                  <a:pt x="3787784" y="6451146"/>
                </a:cubicBezTo>
                <a:cubicBezTo>
                  <a:pt x="3787784" y="6443044"/>
                  <a:pt x="3795045" y="6438014"/>
                  <a:pt x="3806781" y="6438014"/>
                </a:cubicBezTo>
                <a:cubicBezTo>
                  <a:pt x="3818236" y="6438014"/>
                  <a:pt x="3826338" y="6443603"/>
                  <a:pt x="3828015" y="6452541"/>
                </a:cubicBezTo>
                <a:lnTo>
                  <a:pt x="3860698" y="6452541"/>
                </a:lnTo>
                <a:cubicBezTo>
                  <a:pt x="3857345" y="6426841"/>
                  <a:pt x="3836675" y="6410915"/>
                  <a:pt x="3807063" y="6410915"/>
                </a:cubicBezTo>
                <a:close/>
                <a:moveTo>
                  <a:pt x="5481547" y="6410876"/>
                </a:moveTo>
                <a:cubicBezTo>
                  <a:pt x="5442405" y="6410876"/>
                  <a:pt x="5410674" y="6442607"/>
                  <a:pt x="5410674" y="6481749"/>
                </a:cubicBezTo>
                <a:cubicBezTo>
                  <a:pt x="5410674" y="6520892"/>
                  <a:pt x="5442400" y="6552628"/>
                  <a:pt x="5481547" y="6552628"/>
                </a:cubicBezTo>
                <a:cubicBezTo>
                  <a:pt x="5502164" y="6552628"/>
                  <a:pt x="5520670" y="6543768"/>
                  <a:pt x="5533617" y="6529718"/>
                </a:cubicBezTo>
                <a:cubicBezTo>
                  <a:pt x="5546569" y="6543773"/>
                  <a:pt x="5565071" y="6552628"/>
                  <a:pt x="5585688" y="6552628"/>
                </a:cubicBezTo>
                <a:cubicBezTo>
                  <a:pt x="5621370" y="6552628"/>
                  <a:pt x="5650812" y="6526228"/>
                  <a:pt x="5655754" y="6491912"/>
                </a:cubicBezTo>
                <a:cubicBezTo>
                  <a:pt x="5660692" y="6526228"/>
                  <a:pt x="5690134" y="6552628"/>
                  <a:pt x="5725821" y="6552628"/>
                </a:cubicBezTo>
                <a:cubicBezTo>
                  <a:pt x="5764963" y="6552628"/>
                  <a:pt x="5796694" y="6520897"/>
                  <a:pt x="5796694" y="6481754"/>
                </a:cubicBezTo>
                <a:cubicBezTo>
                  <a:pt x="5796694" y="6442612"/>
                  <a:pt x="5764963" y="6410876"/>
                  <a:pt x="5725821" y="6410876"/>
                </a:cubicBezTo>
                <a:cubicBezTo>
                  <a:pt x="5690134" y="6410876"/>
                  <a:pt x="5660692" y="6437276"/>
                  <a:pt x="5655754" y="6471592"/>
                </a:cubicBezTo>
                <a:cubicBezTo>
                  <a:pt x="5650816" y="6437276"/>
                  <a:pt x="5621374" y="6410876"/>
                  <a:pt x="5585688" y="6410876"/>
                </a:cubicBezTo>
                <a:cubicBezTo>
                  <a:pt x="5565071" y="6410876"/>
                  <a:pt x="5546565" y="6419736"/>
                  <a:pt x="5533617" y="6433786"/>
                </a:cubicBezTo>
                <a:cubicBezTo>
                  <a:pt x="5520666" y="6419731"/>
                  <a:pt x="5502164" y="6410876"/>
                  <a:pt x="5481547" y="6410876"/>
                </a:cubicBezTo>
                <a:close/>
                <a:moveTo>
                  <a:pt x="5196678" y="6353368"/>
                </a:moveTo>
                <a:lnTo>
                  <a:pt x="5196678" y="6548920"/>
                </a:lnTo>
                <a:lnTo>
                  <a:pt x="5231597" y="6548920"/>
                </a:lnTo>
                <a:lnTo>
                  <a:pt x="5231597" y="6479359"/>
                </a:lnTo>
                <a:cubicBezTo>
                  <a:pt x="5231597" y="6455613"/>
                  <a:pt x="5243611" y="6440527"/>
                  <a:pt x="5262604" y="6440527"/>
                </a:cubicBezTo>
                <a:cubicBezTo>
                  <a:pt x="5284114" y="6440527"/>
                  <a:pt x="5288586" y="6454495"/>
                  <a:pt x="5288586" y="6476005"/>
                </a:cubicBezTo>
                <a:lnTo>
                  <a:pt x="5288586" y="6548920"/>
                </a:lnTo>
                <a:lnTo>
                  <a:pt x="5323228" y="6548920"/>
                </a:lnTo>
                <a:lnTo>
                  <a:pt x="5323228" y="6472934"/>
                </a:lnTo>
                <a:cubicBezTo>
                  <a:pt x="5323223" y="6440527"/>
                  <a:pt x="5312890" y="6410915"/>
                  <a:pt x="5273500" y="6410915"/>
                </a:cubicBezTo>
                <a:cubicBezTo>
                  <a:pt x="5257020" y="6410915"/>
                  <a:pt x="5240817" y="6420135"/>
                  <a:pt x="5231597" y="6434938"/>
                </a:cubicBezTo>
                <a:lnTo>
                  <a:pt x="5231597" y="6353368"/>
                </a:lnTo>
                <a:close/>
                <a:moveTo>
                  <a:pt x="5005597" y="6353368"/>
                </a:moveTo>
                <a:cubicBezTo>
                  <a:pt x="4995260" y="6353368"/>
                  <a:pt x="4984087" y="6359793"/>
                  <a:pt x="4984087" y="6373202"/>
                </a:cubicBezTo>
                <a:cubicBezTo>
                  <a:pt x="4984087" y="6386052"/>
                  <a:pt x="4994701" y="6393317"/>
                  <a:pt x="5005597" y="6393317"/>
                </a:cubicBezTo>
                <a:cubicBezTo>
                  <a:pt x="5018447" y="6393317"/>
                  <a:pt x="5027390" y="6384098"/>
                  <a:pt x="5027390" y="6373202"/>
                </a:cubicBezTo>
                <a:cubicBezTo>
                  <a:pt x="5027385" y="6361188"/>
                  <a:pt x="5017606" y="6353368"/>
                  <a:pt x="5005597" y="6353368"/>
                </a:cubicBezTo>
                <a:close/>
                <a:moveTo>
                  <a:pt x="4305806" y="6353368"/>
                </a:moveTo>
                <a:cubicBezTo>
                  <a:pt x="4294351" y="6353368"/>
                  <a:pt x="4284296" y="6360629"/>
                  <a:pt x="4284296" y="6373202"/>
                </a:cubicBezTo>
                <a:cubicBezTo>
                  <a:pt x="4284296" y="6385216"/>
                  <a:pt x="4294074" y="6393317"/>
                  <a:pt x="4305806" y="6393317"/>
                </a:cubicBezTo>
                <a:cubicBezTo>
                  <a:pt x="4319215" y="6393317"/>
                  <a:pt x="4327599" y="6383539"/>
                  <a:pt x="4327599" y="6373202"/>
                </a:cubicBezTo>
                <a:cubicBezTo>
                  <a:pt x="4327594" y="6361470"/>
                  <a:pt x="4318097" y="6353368"/>
                  <a:pt x="4305806" y="6353368"/>
                </a:cubicBezTo>
                <a:close/>
                <a:moveTo>
                  <a:pt x="4253008" y="6353368"/>
                </a:moveTo>
                <a:cubicBezTo>
                  <a:pt x="4224790" y="6353368"/>
                  <a:pt x="4207192" y="6370689"/>
                  <a:pt x="4207192" y="6398624"/>
                </a:cubicBezTo>
                <a:lnTo>
                  <a:pt x="4207192" y="6414269"/>
                </a:lnTo>
                <a:lnTo>
                  <a:pt x="4185959" y="6414269"/>
                </a:lnTo>
                <a:lnTo>
                  <a:pt x="4185959" y="6443040"/>
                </a:lnTo>
                <a:lnTo>
                  <a:pt x="4207192" y="6443040"/>
                </a:lnTo>
                <a:lnTo>
                  <a:pt x="4207192" y="6548915"/>
                </a:lnTo>
                <a:lnTo>
                  <a:pt x="4242111" y="6548915"/>
                </a:lnTo>
                <a:lnTo>
                  <a:pt x="4242111" y="6443040"/>
                </a:lnTo>
                <a:lnTo>
                  <a:pt x="4270606" y="6443040"/>
                </a:lnTo>
                <a:lnTo>
                  <a:pt x="4270606" y="6414269"/>
                </a:lnTo>
                <a:lnTo>
                  <a:pt x="4242111" y="6414269"/>
                </a:lnTo>
                <a:lnTo>
                  <a:pt x="4242111" y="6398624"/>
                </a:lnTo>
                <a:cubicBezTo>
                  <a:pt x="4242111" y="6388846"/>
                  <a:pt x="4248536" y="6382703"/>
                  <a:pt x="4258592" y="6382703"/>
                </a:cubicBezTo>
                <a:lnTo>
                  <a:pt x="4270606" y="6382703"/>
                </a:lnTo>
                <a:lnTo>
                  <a:pt x="4270606" y="6353368"/>
                </a:lnTo>
                <a:close/>
                <a:moveTo>
                  <a:pt x="3697830" y="6353368"/>
                </a:moveTo>
                <a:lnTo>
                  <a:pt x="3697830" y="6432708"/>
                </a:lnTo>
                <a:cubicBezTo>
                  <a:pt x="3687216" y="6417345"/>
                  <a:pt x="3673248" y="6410915"/>
                  <a:pt x="3655368" y="6410915"/>
                </a:cubicBezTo>
                <a:cubicBezTo>
                  <a:pt x="3617378" y="6410915"/>
                  <a:pt x="3591955" y="6440804"/>
                  <a:pt x="3591955" y="6481312"/>
                </a:cubicBezTo>
                <a:cubicBezTo>
                  <a:pt x="3591955" y="6526287"/>
                  <a:pt x="3621008" y="6552268"/>
                  <a:pt x="3655368" y="6552268"/>
                </a:cubicBezTo>
                <a:cubicBezTo>
                  <a:pt x="3676320" y="6552268"/>
                  <a:pt x="3688052" y="6543331"/>
                  <a:pt x="3697830" y="6529640"/>
                </a:cubicBezTo>
                <a:lnTo>
                  <a:pt x="3697553" y="6548915"/>
                </a:lnTo>
                <a:lnTo>
                  <a:pt x="3732754" y="6548915"/>
                </a:lnTo>
                <a:lnTo>
                  <a:pt x="3732754" y="6353368"/>
                </a:lnTo>
                <a:close/>
                <a:moveTo>
                  <a:pt x="0" y="0"/>
                </a:moveTo>
                <a:lnTo>
                  <a:pt x="6096000" y="0"/>
                </a:lnTo>
                <a:lnTo>
                  <a:pt x="6096000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93268C-744D-4D20-1957-9CB4DA77FE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2D47DA7-9E2E-00B0-E3C0-8581FC5B155F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399" y="605611"/>
            <a:ext cx="4552176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4811CE04-31F3-BA6B-83C0-7B8CDA017AD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1342800"/>
            <a:ext cx="4552176" cy="288767"/>
          </a:xfrm>
        </p:spPr>
        <p:txBody>
          <a:bodyPr/>
          <a:lstStyle>
            <a:lvl1pPr>
              <a:defRPr sz="18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US"/>
              <a:t> </a:t>
            </a:r>
            <a:endParaRPr lang="en-GB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F6F1B599-7112-2B69-6576-0E2412825CD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9" y="1889393"/>
            <a:ext cx="4552176" cy="3749408"/>
          </a:xfrm>
        </p:spPr>
        <p:txBody>
          <a:bodyPr/>
          <a:lstStyle>
            <a:lvl1pPr>
              <a:defRPr sz="18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</a:t>
            </a:r>
          </a:p>
          <a:p>
            <a:pPr lvl="0"/>
            <a:r>
              <a:rPr lang="en-US"/>
              <a:t>  </a:t>
            </a:r>
          </a:p>
          <a:p>
            <a:pPr lvl="0"/>
            <a:r>
              <a:rPr lang="en-US"/>
              <a:t>Morbi </a:t>
            </a:r>
            <a:r>
              <a:rPr lang="en-US" err="1"/>
              <a:t>elementum</a:t>
            </a:r>
            <a:r>
              <a:rPr lang="en-US"/>
              <a:t> diam in dui </a:t>
            </a:r>
            <a:r>
              <a:rPr lang="en-US" err="1"/>
              <a:t>ultrices</a:t>
            </a:r>
            <a:r>
              <a:rPr lang="en-US"/>
              <a:t> auctor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sem. Proin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, in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odio.lacinia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ac,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. 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93AF456-2312-8DEE-2449-40193DA8E49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C79186F5-ED21-38AB-DD1F-23018DCD5C3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609DBCEC-D73A-142A-EF78-FDF8AFEF6F5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23184486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2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0" y="302400"/>
            <a:ext cx="2541536" cy="303211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EA45E44-64B1-5F22-F9C9-9433004962F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827462" y="0"/>
            <a:ext cx="8364538" cy="6857998"/>
          </a:xfrm>
          <a:custGeom>
            <a:avLst/>
            <a:gdLst>
              <a:gd name="connsiteX0" fmla="*/ 6391273 w 8364538"/>
              <a:gd name="connsiteY0" fmla="*/ 6463991 h 6857998"/>
              <a:gd name="connsiteX1" fmla="*/ 6391273 w 8364538"/>
              <a:gd name="connsiteY1" fmla="*/ 6493321 h 6857998"/>
              <a:gd name="connsiteX2" fmla="*/ 6453102 w 8364538"/>
              <a:gd name="connsiteY2" fmla="*/ 6493321 h 6857998"/>
              <a:gd name="connsiteX3" fmla="*/ 6453102 w 8364538"/>
              <a:gd name="connsiteY3" fmla="*/ 6463991 h 6857998"/>
              <a:gd name="connsiteX4" fmla="*/ 5931449 w 8364538"/>
              <a:gd name="connsiteY4" fmla="*/ 6441363 h 6857998"/>
              <a:gd name="connsiteX5" fmla="*/ 5966927 w 8364538"/>
              <a:gd name="connsiteY5" fmla="*/ 6481589 h 6857998"/>
              <a:gd name="connsiteX6" fmla="*/ 5931449 w 8364538"/>
              <a:gd name="connsiteY6" fmla="*/ 6521820 h 6857998"/>
              <a:gd name="connsiteX7" fmla="*/ 5895689 w 8364538"/>
              <a:gd name="connsiteY7" fmla="*/ 6481312 h 6857998"/>
              <a:gd name="connsiteX8" fmla="*/ 5931449 w 8364538"/>
              <a:gd name="connsiteY8" fmla="*/ 6441363 h 6857998"/>
              <a:gd name="connsiteX9" fmla="*/ 7021314 w 8364538"/>
              <a:gd name="connsiteY9" fmla="*/ 6439132 h 6857998"/>
              <a:gd name="connsiteX10" fmla="*/ 7053439 w 8364538"/>
              <a:gd name="connsiteY10" fmla="*/ 6468185 h 6857998"/>
              <a:gd name="connsiteX11" fmla="*/ 6986395 w 8364538"/>
              <a:gd name="connsiteY11" fmla="*/ 6468185 h 6857998"/>
              <a:gd name="connsiteX12" fmla="*/ 7021314 w 8364538"/>
              <a:gd name="connsiteY12" fmla="*/ 6439132 h 6857998"/>
              <a:gd name="connsiteX13" fmla="*/ 7256815 w 8364538"/>
              <a:gd name="connsiteY13" fmla="*/ 6414268 h 6857998"/>
              <a:gd name="connsiteX14" fmla="*/ 7256815 w 8364538"/>
              <a:gd name="connsiteY14" fmla="*/ 6548919 h 6857998"/>
              <a:gd name="connsiteX15" fmla="*/ 7291457 w 8364538"/>
              <a:gd name="connsiteY15" fmla="*/ 6548919 h 6857998"/>
              <a:gd name="connsiteX16" fmla="*/ 7291457 w 8364538"/>
              <a:gd name="connsiteY16" fmla="*/ 6414268 h 6857998"/>
              <a:gd name="connsiteX17" fmla="*/ 6617642 w 8364538"/>
              <a:gd name="connsiteY17" fmla="*/ 6414268 h 6857998"/>
              <a:gd name="connsiteX18" fmla="*/ 6617642 w 8364538"/>
              <a:gd name="connsiteY18" fmla="*/ 6548919 h 6857998"/>
              <a:gd name="connsiteX19" fmla="*/ 6652284 w 8364538"/>
              <a:gd name="connsiteY19" fmla="*/ 6548919 h 6857998"/>
              <a:gd name="connsiteX20" fmla="*/ 6652284 w 8364538"/>
              <a:gd name="connsiteY20" fmla="*/ 6488296 h 6857998"/>
              <a:gd name="connsiteX21" fmla="*/ 6688044 w 8364538"/>
              <a:gd name="connsiteY21" fmla="*/ 6446393 h 6857998"/>
              <a:gd name="connsiteX22" fmla="*/ 6701453 w 8364538"/>
              <a:gd name="connsiteY22" fmla="*/ 6446393 h 6857998"/>
              <a:gd name="connsiteX23" fmla="*/ 6701453 w 8364538"/>
              <a:gd name="connsiteY23" fmla="*/ 6414268 h 6857998"/>
              <a:gd name="connsiteX24" fmla="*/ 6684132 w 8364538"/>
              <a:gd name="connsiteY24" fmla="*/ 6414827 h 6857998"/>
              <a:gd name="connsiteX25" fmla="*/ 6650607 w 8364538"/>
              <a:gd name="connsiteY25" fmla="*/ 6439409 h 6857998"/>
              <a:gd name="connsiteX26" fmla="*/ 6650607 w 8364538"/>
              <a:gd name="connsiteY26" fmla="*/ 6414268 h 6857998"/>
              <a:gd name="connsiteX27" fmla="*/ 6557305 w 8364538"/>
              <a:gd name="connsiteY27" fmla="*/ 6414268 h 6857998"/>
              <a:gd name="connsiteX28" fmla="*/ 6557305 w 8364538"/>
              <a:gd name="connsiteY28" fmla="*/ 6548919 h 6857998"/>
              <a:gd name="connsiteX29" fmla="*/ 6591947 w 8364538"/>
              <a:gd name="connsiteY29" fmla="*/ 6548919 h 6857998"/>
              <a:gd name="connsiteX30" fmla="*/ 6591947 w 8364538"/>
              <a:gd name="connsiteY30" fmla="*/ 6414268 h 6857998"/>
              <a:gd name="connsiteX31" fmla="*/ 7380565 w 8364538"/>
              <a:gd name="connsiteY31" fmla="*/ 6410920 h 6857998"/>
              <a:gd name="connsiteX32" fmla="*/ 7310445 w 8364538"/>
              <a:gd name="connsiteY32" fmla="*/ 6481599 h 6857998"/>
              <a:gd name="connsiteX33" fmla="*/ 7380565 w 8364538"/>
              <a:gd name="connsiteY33" fmla="*/ 6552278 h 6857998"/>
              <a:gd name="connsiteX34" fmla="*/ 7446773 w 8364538"/>
              <a:gd name="connsiteY34" fmla="*/ 6501715 h 6857998"/>
              <a:gd name="connsiteX35" fmla="*/ 7410177 w 8364538"/>
              <a:gd name="connsiteY35" fmla="*/ 6501715 h 6857998"/>
              <a:gd name="connsiteX36" fmla="*/ 7380288 w 8364538"/>
              <a:gd name="connsiteY36" fmla="*/ 6522666 h 6857998"/>
              <a:gd name="connsiteX37" fmla="*/ 7345928 w 8364538"/>
              <a:gd name="connsiteY37" fmla="*/ 6481599 h 6857998"/>
              <a:gd name="connsiteX38" fmla="*/ 7380288 w 8364538"/>
              <a:gd name="connsiteY38" fmla="*/ 6440809 h 6857998"/>
              <a:gd name="connsiteX39" fmla="*/ 7410177 w 8364538"/>
              <a:gd name="connsiteY39" fmla="*/ 6461483 h 6857998"/>
              <a:gd name="connsiteX40" fmla="*/ 7446773 w 8364538"/>
              <a:gd name="connsiteY40" fmla="*/ 6461483 h 6857998"/>
              <a:gd name="connsiteX41" fmla="*/ 7380565 w 8364538"/>
              <a:gd name="connsiteY41" fmla="*/ 6410920 h 6857998"/>
              <a:gd name="connsiteX42" fmla="*/ 7183341 w 8364538"/>
              <a:gd name="connsiteY42" fmla="*/ 6410915 h 6857998"/>
              <a:gd name="connsiteX43" fmla="*/ 7139761 w 8364538"/>
              <a:gd name="connsiteY43" fmla="*/ 6436897 h 6857998"/>
              <a:gd name="connsiteX44" fmla="*/ 7139761 w 8364538"/>
              <a:gd name="connsiteY44" fmla="*/ 6414268 h 6857998"/>
              <a:gd name="connsiteX45" fmla="*/ 7106796 w 8364538"/>
              <a:gd name="connsiteY45" fmla="*/ 6414268 h 6857998"/>
              <a:gd name="connsiteX46" fmla="*/ 7106796 w 8364538"/>
              <a:gd name="connsiteY46" fmla="*/ 6548920 h 6857998"/>
              <a:gd name="connsiteX47" fmla="*/ 7141715 w 8364538"/>
              <a:gd name="connsiteY47" fmla="*/ 6548920 h 6857998"/>
              <a:gd name="connsiteX48" fmla="*/ 7141715 w 8364538"/>
              <a:gd name="connsiteY48" fmla="*/ 6479358 h 6857998"/>
              <a:gd name="connsiteX49" fmla="*/ 7172445 w 8364538"/>
              <a:gd name="connsiteY49" fmla="*/ 6440527 h 6857998"/>
              <a:gd name="connsiteX50" fmla="*/ 7198704 w 8364538"/>
              <a:gd name="connsiteY50" fmla="*/ 6476005 h 6857998"/>
              <a:gd name="connsiteX51" fmla="*/ 7198704 w 8364538"/>
              <a:gd name="connsiteY51" fmla="*/ 6548920 h 6857998"/>
              <a:gd name="connsiteX52" fmla="*/ 7233623 w 8364538"/>
              <a:gd name="connsiteY52" fmla="*/ 6548920 h 6857998"/>
              <a:gd name="connsiteX53" fmla="*/ 7233623 w 8364538"/>
              <a:gd name="connsiteY53" fmla="*/ 6472933 h 6857998"/>
              <a:gd name="connsiteX54" fmla="*/ 7183341 w 8364538"/>
              <a:gd name="connsiteY54" fmla="*/ 6410915 h 6857998"/>
              <a:gd name="connsiteX55" fmla="*/ 7021314 w 8364538"/>
              <a:gd name="connsiteY55" fmla="*/ 6410915 h 6857998"/>
              <a:gd name="connsiteX56" fmla="*/ 6951194 w 8364538"/>
              <a:gd name="connsiteY56" fmla="*/ 6482712 h 6857998"/>
              <a:gd name="connsiteX57" fmla="*/ 7021032 w 8364538"/>
              <a:gd name="connsiteY57" fmla="*/ 6552273 h 6857998"/>
              <a:gd name="connsiteX58" fmla="*/ 7084727 w 8364538"/>
              <a:gd name="connsiteY58" fmla="*/ 6506458 h 6857998"/>
              <a:gd name="connsiteX59" fmla="*/ 7049526 w 8364538"/>
              <a:gd name="connsiteY59" fmla="*/ 6506458 h 6857998"/>
              <a:gd name="connsiteX60" fmla="*/ 7020750 w 8364538"/>
              <a:gd name="connsiteY60" fmla="*/ 6523779 h 6857998"/>
              <a:gd name="connsiteX61" fmla="*/ 6985831 w 8364538"/>
              <a:gd name="connsiteY61" fmla="*/ 6489977 h 6857998"/>
              <a:gd name="connsiteX62" fmla="*/ 7087240 w 8364538"/>
              <a:gd name="connsiteY62" fmla="*/ 6489977 h 6857998"/>
              <a:gd name="connsiteX63" fmla="*/ 7088635 w 8364538"/>
              <a:gd name="connsiteY63" fmla="*/ 6476846 h 6857998"/>
              <a:gd name="connsiteX64" fmla="*/ 7021314 w 8364538"/>
              <a:gd name="connsiteY64" fmla="*/ 6410915 h 6857998"/>
              <a:gd name="connsiteX65" fmla="*/ 6791965 w 8364538"/>
              <a:gd name="connsiteY65" fmla="*/ 6410915 h 6857998"/>
              <a:gd name="connsiteX66" fmla="*/ 6749221 w 8364538"/>
              <a:gd name="connsiteY66" fmla="*/ 6432425 h 6857998"/>
              <a:gd name="connsiteX67" fmla="*/ 6749221 w 8364538"/>
              <a:gd name="connsiteY67" fmla="*/ 6414268 h 6857998"/>
              <a:gd name="connsiteX68" fmla="*/ 6716256 w 8364538"/>
              <a:gd name="connsiteY68" fmla="*/ 6414268 h 6857998"/>
              <a:gd name="connsiteX69" fmla="*/ 6716256 w 8364538"/>
              <a:gd name="connsiteY69" fmla="*/ 6548920 h 6857998"/>
              <a:gd name="connsiteX70" fmla="*/ 6751175 w 8364538"/>
              <a:gd name="connsiteY70" fmla="*/ 6548920 h 6857998"/>
              <a:gd name="connsiteX71" fmla="*/ 6751175 w 8364538"/>
              <a:gd name="connsiteY71" fmla="*/ 6479358 h 6857998"/>
              <a:gd name="connsiteX72" fmla="*/ 6782182 w 8364538"/>
              <a:gd name="connsiteY72" fmla="*/ 6440527 h 6857998"/>
              <a:gd name="connsiteX73" fmla="*/ 6806764 w 8364538"/>
              <a:gd name="connsiteY73" fmla="*/ 6476005 h 6857998"/>
              <a:gd name="connsiteX74" fmla="*/ 6806764 w 8364538"/>
              <a:gd name="connsiteY74" fmla="*/ 6548920 h 6857998"/>
              <a:gd name="connsiteX75" fmla="*/ 6841683 w 8364538"/>
              <a:gd name="connsiteY75" fmla="*/ 6548920 h 6857998"/>
              <a:gd name="connsiteX76" fmla="*/ 6841683 w 8364538"/>
              <a:gd name="connsiteY76" fmla="*/ 6479358 h 6857998"/>
              <a:gd name="connsiteX77" fmla="*/ 6872972 w 8364538"/>
              <a:gd name="connsiteY77" fmla="*/ 6440527 h 6857998"/>
              <a:gd name="connsiteX78" fmla="*/ 6897276 w 8364538"/>
              <a:gd name="connsiteY78" fmla="*/ 6476005 h 6857998"/>
              <a:gd name="connsiteX79" fmla="*/ 6897276 w 8364538"/>
              <a:gd name="connsiteY79" fmla="*/ 6548920 h 6857998"/>
              <a:gd name="connsiteX80" fmla="*/ 6932195 w 8364538"/>
              <a:gd name="connsiteY80" fmla="*/ 6548920 h 6857998"/>
              <a:gd name="connsiteX81" fmla="*/ 6932195 w 8364538"/>
              <a:gd name="connsiteY81" fmla="*/ 6472933 h 6857998"/>
              <a:gd name="connsiteX82" fmla="*/ 6880242 w 8364538"/>
              <a:gd name="connsiteY82" fmla="*/ 6410915 h 6857998"/>
              <a:gd name="connsiteX83" fmla="*/ 6833868 w 8364538"/>
              <a:gd name="connsiteY83" fmla="*/ 6435220 h 6857998"/>
              <a:gd name="connsiteX84" fmla="*/ 6791965 w 8364538"/>
              <a:gd name="connsiteY84" fmla="*/ 6410915 h 6857998"/>
              <a:gd name="connsiteX85" fmla="*/ 6228964 w 8364538"/>
              <a:gd name="connsiteY85" fmla="*/ 6410915 h 6857998"/>
              <a:gd name="connsiteX86" fmla="*/ 6186220 w 8364538"/>
              <a:gd name="connsiteY86" fmla="*/ 6432425 h 6857998"/>
              <a:gd name="connsiteX87" fmla="*/ 6186220 w 8364538"/>
              <a:gd name="connsiteY87" fmla="*/ 6414268 h 6857998"/>
              <a:gd name="connsiteX88" fmla="*/ 6153255 w 8364538"/>
              <a:gd name="connsiteY88" fmla="*/ 6414268 h 6857998"/>
              <a:gd name="connsiteX89" fmla="*/ 6153255 w 8364538"/>
              <a:gd name="connsiteY89" fmla="*/ 6548920 h 6857998"/>
              <a:gd name="connsiteX90" fmla="*/ 6188174 w 8364538"/>
              <a:gd name="connsiteY90" fmla="*/ 6548920 h 6857998"/>
              <a:gd name="connsiteX91" fmla="*/ 6188174 w 8364538"/>
              <a:gd name="connsiteY91" fmla="*/ 6479358 h 6857998"/>
              <a:gd name="connsiteX92" fmla="*/ 6219181 w 8364538"/>
              <a:gd name="connsiteY92" fmla="*/ 6440527 h 6857998"/>
              <a:gd name="connsiteX93" fmla="*/ 6243763 w 8364538"/>
              <a:gd name="connsiteY93" fmla="*/ 6476005 h 6857998"/>
              <a:gd name="connsiteX94" fmla="*/ 6243763 w 8364538"/>
              <a:gd name="connsiteY94" fmla="*/ 6548920 h 6857998"/>
              <a:gd name="connsiteX95" fmla="*/ 6278682 w 8364538"/>
              <a:gd name="connsiteY95" fmla="*/ 6548920 h 6857998"/>
              <a:gd name="connsiteX96" fmla="*/ 6278682 w 8364538"/>
              <a:gd name="connsiteY96" fmla="*/ 6479358 h 6857998"/>
              <a:gd name="connsiteX97" fmla="*/ 6309971 w 8364538"/>
              <a:gd name="connsiteY97" fmla="*/ 6440527 h 6857998"/>
              <a:gd name="connsiteX98" fmla="*/ 6334275 w 8364538"/>
              <a:gd name="connsiteY98" fmla="*/ 6476005 h 6857998"/>
              <a:gd name="connsiteX99" fmla="*/ 6334275 w 8364538"/>
              <a:gd name="connsiteY99" fmla="*/ 6548920 h 6857998"/>
              <a:gd name="connsiteX100" fmla="*/ 6369195 w 8364538"/>
              <a:gd name="connsiteY100" fmla="*/ 6548920 h 6857998"/>
              <a:gd name="connsiteX101" fmla="*/ 6369195 w 8364538"/>
              <a:gd name="connsiteY101" fmla="*/ 6472933 h 6857998"/>
              <a:gd name="connsiteX102" fmla="*/ 6317241 w 8364538"/>
              <a:gd name="connsiteY102" fmla="*/ 6410915 h 6857998"/>
              <a:gd name="connsiteX103" fmla="*/ 6270867 w 8364538"/>
              <a:gd name="connsiteY103" fmla="*/ 6435220 h 6857998"/>
              <a:gd name="connsiteX104" fmla="*/ 6228964 w 8364538"/>
              <a:gd name="connsiteY104" fmla="*/ 6410915 h 6857998"/>
              <a:gd name="connsiteX105" fmla="*/ 6075601 w 8364538"/>
              <a:gd name="connsiteY105" fmla="*/ 6410915 h 6857998"/>
              <a:gd name="connsiteX106" fmla="*/ 6022525 w 8364538"/>
              <a:gd name="connsiteY106" fmla="*/ 6453377 h 6857998"/>
              <a:gd name="connsiteX107" fmla="*/ 6039287 w 8364538"/>
              <a:gd name="connsiteY107" fmla="*/ 6480476 h 6857998"/>
              <a:gd name="connsiteX108" fmla="*/ 6073371 w 8364538"/>
              <a:gd name="connsiteY108" fmla="*/ 6492490 h 6857998"/>
              <a:gd name="connsiteX109" fmla="*/ 6099629 w 8364538"/>
              <a:gd name="connsiteY109" fmla="*/ 6510370 h 6857998"/>
              <a:gd name="connsiteX110" fmla="*/ 6078955 w 8364538"/>
              <a:gd name="connsiteY110" fmla="*/ 6525178 h 6857998"/>
              <a:gd name="connsiteX111" fmla="*/ 6052696 w 8364538"/>
              <a:gd name="connsiteY111" fmla="*/ 6506181 h 6857998"/>
              <a:gd name="connsiteX112" fmla="*/ 6017777 w 8364538"/>
              <a:gd name="connsiteY112" fmla="*/ 6506181 h 6857998"/>
              <a:gd name="connsiteX113" fmla="*/ 6079514 w 8364538"/>
              <a:gd name="connsiteY113" fmla="*/ 6552273 h 6857998"/>
              <a:gd name="connsiteX114" fmla="*/ 6134266 w 8364538"/>
              <a:gd name="connsiteY114" fmla="*/ 6508416 h 6857998"/>
              <a:gd name="connsiteX115" fmla="*/ 6108562 w 8364538"/>
              <a:gd name="connsiteY115" fmla="*/ 6474328 h 6857998"/>
              <a:gd name="connsiteX116" fmla="*/ 6083698 w 8364538"/>
              <a:gd name="connsiteY116" fmla="*/ 6467067 h 6857998"/>
              <a:gd name="connsiteX117" fmla="*/ 6056322 w 8364538"/>
              <a:gd name="connsiteY117" fmla="*/ 6451146 h 6857998"/>
              <a:gd name="connsiteX118" fmla="*/ 6075319 w 8364538"/>
              <a:gd name="connsiteY118" fmla="*/ 6438014 h 6857998"/>
              <a:gd name="connsiteX119" fmla="*/ 6096553 w 8364538"/>
              <a:gd name="connsiteY119" fmla="*/ 6452541 h 6857998"/>
              <a:gd name="connsiteX120" fmla="*/ 6129236 w 8364538"/>
              <a:gd name="connsiteY120" fmla="*/ 6452541 h 6857998"/>
              <a:gd name="connsiteX121" fmla="*/ 6075601 w 8364538"/>
              <a:gd name="connsiteY121" fmla="*/ 6410915 h 6857998"/>
              <a:gd name="connsiteX122" fmla="*/ 7750085 w 8364538"/>
              <a:gd name="connsiteY122" fmla="*/ 6410876 h 6857998"/>
              <a:gd name="connsiteX123" fmla="*/ 7679212 w 8364538"/>
              <a:gd name="connsiteY123" fmla="*/ 6481749 h 6857998"/>
              <a:gd name="connsiteX124" fmla="*/ 7750085 w 8364538"/>
              <a:gd name="connsiteY124" fmla="*/ 6552628 h 6857998"/>
              <a:gd name="connsiteX125" fmla="*/ 7802155 w 8364538"/>
              <a:gd name="connsiteY125" fmla="*/ 6529718 h 6857998"/>
              <a:gd name="connsiteX126" fmla="*/ 7854226 w 8364538"/>
              <a:gd name="connsiteY126" fmla="*/ 6552628 h 6857998"/>
              <a:gd name="connsiteX127" fmla="*/ 7924292 w 8364538"/>
              <a:gd name="connsiteY127" fmla="*/ 6491912 h 6857998"/>
              <a:gd name="connsiteX128" fmla="*/ 7994359 w 8364538"/>
              <a:gd name="connsiteY128" fmla="*/ 6552628 h 6857998"/>
              <a:gd name="connsiteX129" fmla="*/ 8065232 w 8364538"/>
              <a:gd name="connsiteY129" fmla="*/ 6481754 h 6857998"/>
              <a:gd name="connsiteX130" fmla="*/ 7994359 w 8364538"/>
              <a:gd name="connsiteY130" fmla="*/ 6410876 h 6857998"/>
              <a:gd name="connsiteX131" fmla="*/ 7924292 w 8364538"/>
              <a:gd name="connsiteY131" fmla="*/ 6471592 h 6857998"/>
              <a:gd name="connsiteX132" fmla="*/ 7854226 w 8364538"/>
              <a:gd name="connsiteY132" fmla="*/ 6410876 h 6857998"/>
              <a:gd name="connsiteX133" fmla="*/ 7802155 w 8364538"/>
              <a:gd name="connsiteY133" fmla="*/ 6433786 h 6857998"/>
              <a:gd name="connsiteX134" fmla="*/ 7750085 w 8364538"/>
              <a:gd name="connsiteY134" fmla="*/ 6410876 h 6857998"/>
              <a:gd name="connsiteX135" fmla="*/ 7465216 w 8364538"/>
              <a:gd name="connsiteY135" fmla="*/ 6353368 h 6857998"/>
              <a:gd name="connsiteX136" fmla="*/ 7465216 w 8364538"/>
              <a:gd name="connsiteY136" fmla="*/ 6548920 h 6857998"/>
              <a:gd name="connsiteX137" fmla="*/ 7500135 w 8364538"/>
              <a:gd name="connsiteY137" fmla="*/ 6548920 h 6857998"/>
              <a:gd name="connsiteX138" fmla="*/ 7500135 w 8364538"/>
              <a:gd name="connsiteY138" fmla="*/ 6479359 h 6857998"/>
              <a:gd name="connsiteX139" fmla="*/ 7531142 w 8364538"/>
              <a:gd name="connsiteY139" fmla="*/ 6440527 h 6857998"/>
              <a:gd name="connsiteX140" fmla="*/ 7557124 w 8364538"/>
              <a:gd name="connsiteY140" fmla="*/ 6476005 h 6857998"/>
              <a:gd name="connsiteX141" fmla="*/ 7557124 w 8364538"/>
              <a:gd name="connsiteY141" fmla="*/ 6548920 h 6857998"/>
              <a:gd name="connsiteX142" fmla="*/ 7591766 w 8364538"/>
              <a:gd name="connsiteY142" fmla="*/ 6548920 h 6857998"/>
              <a:gd name="connsiteX143" fmla="*/ 7591766 w 8364538"/>
              <a:gd name="connsiteY143" fmla="*/ 6472934 h 6857998"/>
              <a:gd name="connsiteX144" fmla="*/ 7542038 w 8364538"/>
              <a:gd name="connsiteY144" fmla="*/ 6410915 h 6857998"/>
              <a:gd name="connsiteX145" fmla="*/ 7500135 w 8364538"/>
              <a:gd name="connsiteY145" fmla="*/ 6434938 h 6857998"/>
              <a:gd name="connsiteX146" fmla="*/ 7500135 w 8364538"/>
              <a:gd name="connsiteY146" fmla="*/ 6353368 h 6857998"/>
              <a:gd name="connsiteX147" fmla="*/ 7274135 w 8364538"/>
              <a:gd name="connsiteY147" fmla="*/ 6353368 h 6857998"/>
              <a:gd name="connsiteX148" fmla="*/ 7252625 w 8364538"/>
              <a:gd name="connsiteY148" fmla="*/ 6373202 h 6857998"/>
              <a:gd name="connsiteX149" fmla="*/ 7274135 w 8364538"/>
              <a:gd name="connsiteY149" fmla="*/ 6393317 h 6857998"/>
              <a:gd name="connsiteX150" fmla="*/ 7295928 w 8364538"/>
              <a:gd name="connsiteY150" fmla="*/ 6373202 h 6857998"/>
              <a:gd name="connsiteX151" fmla="*/ 7274135 w 8364538"/>
              <a:gd name="connsiteY151" fmla="*/ 6353368 h 6857998"/>
              <a:gd name="connsiteX152" fmla="*/ 6574344 w 8364538"/>
              <a:gd name="connsiteY152" fmla="*/ 6353368 h 6857998"/>
              <a:gd name="connsiteX153" fmla="*/ 6552834 w 8364538"/>
              <a:gd name="connsiteY153" fmla="*/ 6373202 h 6857998"/>
              <a:gd name="connsiteX154" fmla="*/ 6574344 w 8364538"/>
              <a:gd name="connsiteY154" fmla="*/ 6393317 h 6857998"/>
              <a:gd name="connsiteX155" fmla="*/ 6596137 w 8364538"/>
              <a:gd name="connsiteY155" fmla="*/ 6373202 h 6857998"/>
              <a:gd name="connsiteX156" fmla="*/ 6574344 w 8364538"/>
              <a:gd name="connsiteY156" fmla="*/ 6353368 h 6857998"/>
              <a:gd name="connsiteX157" fmla="*/ 6521546 w 8364538"/>
              <a:gd name="connsiteY157" fmla="*/ 6353368 h 6857998"/>
              <a:gd name="connsiteX158" fmla="*/ 6475730 w 8364538"/>
              <a:gd name="connsiteY158" fmla="*/ 6398624 h 6857998"/>
              <a:gd name="connsiteX159" fmla="*/ 6475730 w 8364538"/>
              <a:gd name="connsiteY159" fmla="*/ 6414269 h 6857998"/>
              <a:gd name="connsiteX160" fmla="*/ 6454497 w 8364538"/>
              <a:gd name="connsiteY160" fmla="*/ 6414269 h 6857998"/>
              <a:gd name="connsiteX161" fmla="*/ 6454497 w 8364538"/>
              <a:gd name="connsiteY161" fmla="*/ 6443040 h 6857998"/>
              <a:gd name="connsiteX162" fmla="*/ 6475730 w 8364538"/>
              <a:gd name="connsiteY162" fmla="*/ 6443040 h 6857998"/>
              <a:gd name="connsiteX163" fmla="*/ 6475730 w 8364538"/>
              <a:gd name="connsiteY163" fmla="*/ 6548915 h 6857998"/>
              <a:gd name="connsiteX164" fmla="*/ 6510649 w 8364538"/>
              <a:gd name="connsiteY164" fmla="*/ 6548915 h 6857998"/>
              <a:gd name="connsiteX165" fmla="*/ 6510649 w 8364538"/>
              <a:gd name="connsiteY165" fmla="*/ 6443040 h 6857998"/>
              <a:gd name="connsiteX166" fmla="*/ 6539144 w 8364538"/>
              <a:gd name="connsiteY166" fmla="*/ 6443040 h 6857998"/>
              <a:gd name="connsiteX167" fmla="*/ 6539144 w 8364538"/>
              <a:gd name="connsiteY167" fmla="*/ 6414269 h 6857998"/>
              <a:gd name="connsiteX168" fmla="*/ 6510649 w 8364538"/>
              <a:gd name="connsiteY168" fmla="*/ 6414269 h 6857998"/>
              <a:gd name="connsiteX169" fmla="*/ 6510649 w 8364538"/>
              <a:gd name="connsiteY169" fmla="*/ 6398624 h 6857998"/>
              <a:gd name="connsiteX170" fmla="*/ 6527130 w 8364538"/>
              <a:gd name="connsiteY170" fmla="*/ 6382703 h 6857998"/>
              <a:gd name="connsiteX171" fmla="*/ 6539144 w 8364538"/>
              <a:gd name="connsiteY171" fmla="*/ 6382703 h 6857998"/>
              <a:gd name="connsiteX172" fmla="*/ 6539144 w 8364538"/>
              <a:gd name="connsiteY172" fmla="*/ 6353368 h 6857998"/>
              <a:gd name="connsiteX173" fmla="*/ 5966368 w 8364538"/>
              <a:gd name="connsiteY173" fmla="*/ 6353368 h 6857998"/>
              <a:gd name="connsiteX174" fmla="*/ 5966368 w 8364538"/>
              <a:gd name="connsiteY174" fmla="*/ 6432708 h 6857998"/>
              <a:gd name="connsiteX175" fmla="*/ 5923906 w 8364538"/>
              <a:gd name="connsiteY175" fmla="*/ 6410915 h 6857998"/>
              <a:gd name="connsiteX176" fmla="*/ 5860493 w 8364538"/>
              <a:gd name="connsiteY176" fmla="*/ 6481312 h 6857998"/>
              <a:gd name="connsiteX177" fmla="*/ 5923906 w 8364538"/>
              <a:gd name="connsiteY177" fmla="*/ 6552268 h 6857998"/>
              <a:gd name="connsiteX178" fmla="*/ 5966368 w 8364538"/>
              <a:gd name="connsiteY178" fmla="*/ 6529640 h 6857998"/>
              <a:gd name="connsiteX179" fmla="*/ 5966091 w 8364538"/>
              <a:gd name="connsiteY179" fmla="*/ 6548915 h 6857998"/>
              <a:gd name="connsiteX180" fmla="*/ 6001292 w 8364538"/>
              <a:gd name="connsiteY180" fmla="*/ 6548915 h 6857998"/>
              <a:gd name="connsiteX181" fmla="*/ 6001292 w 8364538"/>
              <a:gd name="connsiteY181" fmla="*/ 6353368 h 6857998"/>
              <a:gd name="connsiteX182" fmla="*/ 0 w 8364538"/>
              <a:gd name="connsiteY182" fmla="*/ 0 h 6857998"/>
              <a:gd name="connsiteX183" fmla="*/ 8364538 w 8364538"/>
              <a:gd name="connsiteY183" fmla="*/ 0 h 6857998"/>
              <a:gd name="connsiteX184" fmla="*/ 8364538 w 8364538"/>
              <a:gd name="connsiteY184" fmla="*/ 6857998 h 6857998"/>
              <a:gd name="connsiteX185" fmla="*/ 0 w 8364538"/>
              <a:gd name="connsiteY185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</a:cxnLst>
            <a:rect l="l" t="t" r="r" b="b"/>
            <a:pathLst>
              <a:path w="8364538" h="6857998">
                <a:moveTo>
                  <a:pt x="6391273" y="6463991"/>
                </a:moveTo>
                <a:lnTo>
                  <a:pt x="6391273" y="6493321"/>
                </a:lnTo>
                <a:lnTo>
                  <a:pt x="6453102" y="6493321"/>
                </a:lnTo>
                <a:lnTo>
                  <a:pt x="6453102" y="6463991"/>
                </a:lnTo>
                <a:close/>
                <a:moveTo>
                  <a:pt x="5931449" y="6441363"/>
                </a:moveTo>
                <a:cubicBezTo>
                  <a:pt x="5954354" y="6441363"/>
                  <a:pt x="5966927" y="6458402"/>
                  <a:pt x="5966927" y="6481589"/>
                </a:cubicBezTo>
                <a:cubicBezTo>
                  <a:pt x="5966927" y="6503941"/>
                  <a:pt x="5955195" y="6521820"/>
                  <a:pt x="5931449" y="6521820"/>
                </a:cubicBezTo>
                <a:cubicBezTo>
                  <a:pt x="5908821" y="6521820"/>
                  <a:pt x="5895689" y="6504499"/>
                  <a:pt x="5895689" y="6481312"/>
                </a:cubicBezTo>
                <a:cubicBezTo>
                  <a:pt x="5895689" y="6458684"/>
                  <a:pt x="5908821" y="6441363"/>
                  <a:pt x="5931449" y="6441363"/>
                </a:cubicBezTo>
                <a:close/>
                <a:moveTo>
                  <a:pt x="7021314" y="6439132"/>
                </a:moveTo>
                <a:cubicBezTo>
                  <a:pt x="7036676" y="6439132"/>
                  <a:pt x="7052044" y="6448629"/>
                  <a:pt x="7053439" y="6468185"/>
                </a:cubicBezTo>
                <a:lnTo>
                  <a:pt x="6986395" y="6468185"/>
                </a:lnTo>
                <a:cubicBezTo>
                  <a:pt x="6989748" y="6447793"/>
                  <a:pt x="7005952" y="6439132"/>
                  <a:pt x="7021314" y="6439132"/>
                </a:cubicBezTo>
                <a:close/>
                <a:moveTo>
                  <a:pt x="7256815" y="6414268"/>
                </a:moveTo>
                <a:lnTo>
                  <a:pt x="7256815" y="6548919"/>
                </a:lnTo>
                <a:lnTo>
                  <a:pt x="7291457" y="6548919"/>
                </a:lnTo>
                <a:lnTo>
                  <a:pt x="7291457" y="6414268"/>
                </a:lnTo>
                <a:close/>
                <a:moveTo>
                  <a:pt x="6617642" y="6414268"/>
                </a:moveTo>
                <a:lnTo>
                  <a:pt x="6617642" y="6548919"/>
                </a:lnTo>
                <a:lnTo>
                  <a:pt x="6652284" y="6548919"/>
                </a:lnTo>
                <a:lnTo>
                  <a:pt x="6652284" y="6488296"/>
                </a:lnTo>
                <a:cubicBezTo>
                  <a:pt x="6652284" y="6462596"/>
                  <a:pt x="6665975" y="6446393"/>
                  <a:pt x="6688044" y="6446393"/>
                </a:cubicBezTo>
                <a:lnTo>
                  <a:pt x="6701453" y="6446393"/>
                </a:lnTo>
                <a:lnTo>
                  <a:pt x="6701453" y="6414268"/>
                </a:lnTo>
                <a:cubicBezTo>
                  <a:pt x="6695864" y="6414268"/>
                  <a:pt x="6688044" y="6414545"/>
                  <a:pt x="6684132" y="6414827"/>
                </a:cubicBezTo>
                <a:cubicBezTo>
                  <a:pt x="6670441" y="6415945"/>
                  <a:pt x="6659268" y="6424046"/>
                  <a:pt x="6650607" y="6439409"/>
                </a:cubicBezTo>
                <a:lnTo>
                  <a:pt x="6650607" y="6414268"/>
                </a:lnTo>
                <a:close/>
                <a:moveTo>
                  <a:pt x="6557305" y="6414268"/>
                </a:moveTo>
                <a:lnTo>
                  <a:pt x="6557305" y="6548919"/>
                </a:lnTo>
                <a:lnTo>
                  <a:pt x="6591947" y="6548919"/>
                </a:lnTo>
                <a:lnTo>
                  <a:pt x="6591947" y="6414268"/>
                </a:lnTo>
                <a:close/>
                <a:moveTo>
                  <a:pt x="7380565" y="6410920"/>
                </a:moveTo>
                <a:cubicBezTo>
                  <a:pt x="7338103" y="6410920"/>
                  <a:pt x="7310445" y="6442768"/>
                  <a:pt x="7310445" y="6481599"/>
                </a:cubicBezTo>
                <a:cubicBezTo>
                  <a:pt x="7310445" y="6520707"/>
                  <a:pt x="7337821" y="6552278"/>
                  <a:pt x="7380565" y="6552278"/>
                </a:cubicBezTo>
                <a:cubicBezTo>
                  <a:pt x="7417997" y="6552278"/>
                  <a:pt x="7440625" y="6530209"/>
                  <a:pt x="7446773" y="6501715"/>
                </a:cubicBezTo>
                <a:lnTo>
                  <a:pt x="7410177" y="6501715"/>
                </a:lnTo>
                <a:cubicBezTo>
                  <a:pt x="7405706" y="6516241"/>
                  <a:pt x="7394533" y="6522666"/>
                  <a:pt x="7380288" y="6522666"/>
                </a:cubicBezTo>
                <a:cubicBezTo>
                  <a:pt x="7360173" y="6522666"/>
                  <a:pt x="7345928" y="6505627"/>
                  <a:pt x="7345928" y="6481599"/>
                </a:cubicBezTo>
                <a:cubicBezTo>
                  <a:pt x="7345928" y="6458407"/>
                  <a:pt x="7359060" y="6440809"/>
                  <a:pt x="7380288" y="6440809"/>
                </a:cubicBezTo>
                <a:cubicBezTo>
                  <a:pt x="7394815" y="6440809"/>
                  <a:pt x="7405988" y="6447793"/>
                  <a:pt x="7410177" y="6461483"/>
                </a:cubicBezTo>
                <a:lnTo>
                  <a:pt x="7446773" y="6461483"/>
                </a:lnTo>
                <a:cubicBezTo>
                  <a:pt x="7439512" y="6427123"/>
                  <a:pt x="7412131" y="6410920"/>
                  <a:pt x="7380565" y="6410920"/>
                </a:cubicBezTo>
                <a:close/>
                <a:moveTo>
                  <a:pt x="7183341" y="6410915"/>
                </a:moveTo>
                <a:cubicBezTo>
                  <a:pt x="7164625" y="6410915"/>
                  <a:pt x="7147863" y="6420970"/>
                  <a:pt x="7139761" y="6436897"/>
                </a:cubicBezTo>
                <a:lnTo>
                  <a:pt x="7139761" y="6414268"/>
                </a:lnTo>
                <a:lnTo>
                  <a:pt x="7106796" y="6414268"/>
                </a:lnTo>
                <a:lnTo>
                  <a:pt x="7106796" y="6548920"/>
                </a:lnTo>
                <a:lnTo>
                  <a:pt x="7141715" y="6548920"/>
                </a:lnTo>
                <a:lnTo>
                  <a:pt x="7141715" y="6479358"/>
                </a:lnTo>
                <a:cubicBezTo>
                  <a:pt x="7141715" y="6455612"/>
                  <a:pt x="7153447" y="6440527"/>
                  <a:pt x="7172445" y="6440527"/>
                </a:cubicBezTo>
                <a:cubicBezTo>
                  <a:pt x="7188648" y="6440527"/>
                  <a:pt x="7198704" y="6454218"/>
                  <a:pt x="7198704" y="6476005"/>
                </a:cubicBezTo>
                <a:lnTo>
                  <a:pt x="7198704" y="6548920"/>
                </a:lnTo>
                <a:lnTo>
                  <a:pt x="7233623" y="6548920"/>
                </a:lnTo>
                <a:lnTo>
                  <a:pt x="7233623" y="6472933"/>
                </a:lnTo>
                <a:cubicBezTo>
                  <a:pt x="7233627" y="6440527"/>
                  <a:pt x="7222731" y="6410915"/>
                  <a:pt x="7183341" y="6410915"/>
                </a:cubicBezTo>
                <a:close/>
                <a:moveTo>
                  <a:pt x="7021314" y="6410915"/>
                </a:moveTo>
                <a:cubicBezTo>
                  <a:pt x="6976340" y="6410915"/>
                  <a:pt x="6951194" y="6443599"/>
                  <a:pt x="6951194" y="6482712"/>
                </a:cubicBezTo>
                <a:cubicBezTo>
                  <a:pt x="6951194" y="6522938"/>
                  <a:pt x="6978570" y="6552273"/>
                  <a:pt x="7021032" y="6552273"/>
                </a:cubicBezTo>
                <a:cubicBezTo>
                  <a:pt x="7047014" y="6552273"/>
                  <a:pt x="7074108" y="6539423"/>
                  <a:pt x="7084727" y="6506458"/>
                </a:cubicBezTo>
                <a:lnTo>
                  <a:pt x="7049526" y="6506458"/>
                </a:lnTo>
                <a:cubicBezTo>
                  <a:pt x="7044219" y="6517354"/>
                  <a:pt x="7033605" y="6523779"/>
                  <a:pt x="7020750" y="6523779"/>
                </a:cubicBezTo>
                <a:cubicBezTo>
                  <a:pt x="7003711" y="6523779"/>
                  <a:pt x="6986949" y="6512883"/>
                  <a:pt x="6985831" y="6489977"/>
                </a:cubicBezTo>
                <a:lnTo>
                  <a:pt x="7087240" y="6489977"/>
                </a:lnTo>
                <a:cubicBezTo>
                  <a:pt x="7088076" y="6486624"/>
                  <a:pt x="7088635" y="6479640"/>
                  <a:pt x="7088635" y="6476846"/>
                </a:cubicBezTo>
                <a:cubicBezTo>
                  <a:pt x="7088640" y="6438850"/>
                  <a:pt x="7059869" y="6410915"/>
                  <a:pt x="7021314" y="6410915"/>
                </a:cubicBezTo>
                <a:close/>
                <a:moveTo>
                  <a:pt x="6791965" y="6410915"/>
                </a:moveTo>
                <a:cubicBezTo>
                  <a:pt x="6774926" y="6410915"/>
                  <a:pt x="6758441" y="6419294"/>
                  <a:pt x="6749221" y="6432425"/>
                </a:cubicBezTo>
                <a:lnTo>
                  <a:pt x="6749221" y="6414268"/>
                </a:lnTo>
                <a:lnTo>
                  <a:pt x="6716256" y="6414268"/>
                </a:lnTo>
                <a:lnTo>
                  <a:pt x="6716256" y="6548920"/>
                </a:lnTo>
                <a:lnTo>
                  <a:pt x="6751175" y="6548920"/>
                </a:lnTo>
                <a:lnTo>
                  <a:pt x="6751175" y="6479358"/>
                </a:lnTo>
                <a:cubicBezTo>
                  <a:pt x="6751175" y="6455612"/>
                  <a:pt x="6763189" y="6440527"/>
                  <a:pt x="6782182" y="6440527"/>
                </a:cubicBezTo>
                <a:cubicBezTo>
                  <a:pt x="6797267" y="6440527"/>
                  <a:pt x="6806764" y="6454218"/>
                  <a:pt x="6806764" y="6476005"/>
                </a:cubicBezTo>
                <a:lnTo>
                  <a:pt x="6806764" y="6548920"/>
                </a:lnTo>
                <a:lnTo>
                  <a:pt x="6841683" y="6548920"/>
                </a:lnTo>
                <a:lnTo>
                  <a:pt x="6841683" y="6479358"/>
                </a:lnTo>
                <a:cubicBezTo>
                  <a:pt x="6841683" y="6455612"/>
                  <a:pt x="6853697" y="6440527"/>
                  <a:pt x="6872972" y="6440527"/>
                </a:cubicBezTo>
                <a:cubicBezTo>
                  <a:pt x="6887775" y="6440527"/>
                  <a:pt x="6897276" y="6454218"/>
                  <a:pt x="6897276" y="6476005"/>
                </a:cubicBezTo>
                <a:lnTo>
                  <a:pt x="6897276" y="6548920"/>
                </a:lnTo>
                <a:lnTo>
                  <a:pt x="6932195" y="6548920"/>
                </a:lnTo>
                <a:lnTo>
                  <a:pt x="6932195" y="6472933"/>
                </a:lnTo>
                <a:cubicBezTo>
                  <a:pt x="6932200" y="6434938"/>
                  <a:pt x="6912085" y="6410915"/>
                  <a:pt x="6880242" y="6410915"/>
                </a:cubicBezTo>
                <a:cubicBezTo>
                  <a:pt x="6860967" y="6410915"/>
                  <a:pt x="6843087" y="6420411"/>
                  <a:pt x="6833868" y="6435220"/>
                </a:cubicBezTo>
                <a:cubicBezTo>
                  <a:pt x="6825489" y="6420416"/>
                  <a:pt x="6809286" y="6410915"/>
                  <a:pt x="6791965" y="6410915"/>
                </a:cubicBezTo>
                <a:close/>
                <a:moveTo>
                  <a:pt x="6228964" y="6410915"/>
                </a:moveTo>
                <a:cubicBezTo>
                  <a:pt x="6211925" y="6410915"/>
                  <a:pt x="6195440" y="6419294"/>
                  <a:pt x="6186220" y="6432425"/>
                </a:cubicBezTo>
                <a:lnTo>
                  <a:pt x="6186220" y="6414268"/>
                </a:lnTo>
                <a:lnTo>
                  <a:pt x="6153255" y="6414268"/>
                </a:lnTo>
                <a:lnTo>
                  <a:pt x="6153255" y="6548920"/>
                </a:lnTo>
                <a:lnTo>
                  <a:pt x="6188174" y="6548920"/>
                </a:lnTo>
                <a:lnTo>
                  <a:pt x="6188174" y="6479358"/>
                </a:lnTo>
                <a:cubicBezTo>
                  <a:pt x="6188174" y="6455612"/>
                  <a:pt x="6200188" y="6440527"/>
                  <a:pt x="6219181" y="6440527"/>
                </a:cubicBezTo>
                <a:cubicBezTo>
                  <a:pt x="6234266" y="6440527"/>
                  <a:pt x="6243763" y="6454218"/>
                  <a:pt x="6243763" y="6476005"/>
                </a:cubicBezTo>
                <a:lnTo>
                  <a:pt x="6243763" y="6548920"/>
                </a:lnTo>
                <a:lnTo>
                  <a:pt x="6278682" y="6548920"/>
                </a:lnTo>
                <a:lnTo>
                  <a:pt x="6278682" y="6479358"/>
                </a:lnTo>
                <a:cubicBezTo>
                  <a:pt x="6278682" y="6455612"/>
                  <a:pt x="6290696" y="6440527"/>
                  <a:pt x="6309971" y="6440527"/>
                </a:cubicBezTo>
                <a:cubicBezTo>
                  <a:pt x="6324779" y="6440527"/>
                  <a:pt x="6334275" y="6454218"/>
                  <a:pt x="6334275" y="6476005"/>
                </a:cubicBezTo>
                <a:lnTo>
                  <a:pt x="6334275" y="6548920"/>
                </a:lnTo>
                <a:lnTo>
                  <a:pt x="6369195" y="6548920"/>
                </a:lnTo>
                <a:lnTo>
                  <a:pt x="6369195" y="6472933"/>
                </a:lnTo>
                <a:cubicBezTo>
                  <a:pt x="6369204" y="6434938"/>
                  <a:pt x="6349089" y="6410915"/>
                  <a:pt x="6317241" y="6410915"/>
                </a:cubicBezTo>
                <a:cubicBezTo>
                  <a:pt x="6297966" y="6410915"/>
                  <a:pt x="6280086" y="6420411"/>
                  <a:pt x="6270867" y="6435220"/>
                </a:cubicBezTo>
                <a:cubicBezTo>
                  <a:pt x="6262488" y="6420416"/>
                  <a:pt x="6246285" y="6410915"/>
                  <a:pt x="6228964" y="6410915"/>
                </a:cubicBezTo>
                <a:close/>
                <a:moveTo>
                  <a:pt x="6075601" y="6410915"/>
                </a:moveTo>
                <a:cubicBezTo>
                  <a:pt x="6042918" y="6410915"/>
                  <a:pt x="6022525" y="6427395"/>
                  <a:pt x="6022525" y="6453377"/>
                </a:cubicBezTo>
                <a:cubicBezTo>
                  <a:pt x="6022525" y="6465950"/>
                  <a:pt x="6029232" y="6474887"/>
                  <a:pt x="6039287" y="6480476"/>
                </a:cubicBezTo>
                <a:cubicBezTo>
                  <a:pt x="6050742" y="6486901"/>
                  <a:pt x="6063869" y="6490254"/>
                  <a:pt x="6073371" y="6492490"/>
                </a:cubicBezTo>
                <a:cubicBezTo>
                  <a:pt x="6097394" y="6498079"/>
                  <a:pt x="6099629" y="6503386"/>
                  <a:pt x="6099629" y="6510370"/>
                </a:cubicBezTo>
                <a:cubicBezTo>
                  <a:pt x="6099629" y="6519589"/>
                  <a:pt x="6091528" y="6525178"/>
                  <a:pt x="6078955" y="6525178"/>
                </a:cubicBezTo>
                <a:cubicBezTo>
                  <a:pt x="6064987" y="6525178"/>
                  <a:pt x="6054932" y="6517913"/>
                  <a:pt x="6052696" y="6506181"/>
                </a:cubicBezTo>
                <a:lnTo>
                  <a:pt x="6017777" y="6506181"/>
                </a:lnTo>
                <a:cubicBezTo>
                  <a:pt x="6021130" y="6534398"/>
                  <a:pt x="6044876" y="6552273"/>
                  <a:pt x="6079514" y="6552273"/>
                </a:cubicBezTo>
                <a:cubicBezTo>
                  <a:pt x="6113038" y="6552273"/>
                  <a:pt x="6134266" y="6535234"/>
                  <a:pt x="6134266" y="6508416"/>
                </a:cubicBezTo>
                <a:cubicBezTo>
                  <a:pt x="6134261" y="6490813"/>
                  <a:pt x="6124765" y="6479635"/>
                  <a:pt x="6108562" y="6474328"/>
                </a:cubicBezTo>
                <a:cubicBezTo>
                  <a:pt x="6100460" y="6471534"/>
                  <a:pt x="6093199" y="6469298"/>
                  <a:pt x="6083698" y="6467067"/>
                </a:cubicBezTo>
                <a:cubicBezTo>
                  <a:pt x="6074202" y="6464832"/>
                  <a:pt x="6056322" y="6462878"/>
                  <a:pt x="6056322" y="6451146"/>
                </a:cubicBezTo>
                <a:cubicBezTo>
                  <a:pt x="6056322" y="6443044"/>
                  <a:pt x="6063583" y="6438014"/>
                  <a:pt x="6075319" y="6438014"/>
                </a:cubicBezTo>
                <a:cubicBezTo>
                  <a:pt x="6086774" y="6438014"/>
                  <a:pt x="6094876" y="6443603"/>
                  <a:pt x="6096553" y="6452541"/>
                </a:cubicBezTo>
                <a:lnTo>
                  <a:pt x="6129236" y="6452541"/>
                </a:lnTo>
                <a:cubicBezTo>
                  <a:pt x="6125883" y="6426841"/>
                  <a:pt x="6105213" y="6410915"/>
                  <a:pt x="6075601" y="6410915"/>
                </a:cubicBezTo>
                <a:close/>
                <a:moveTo>
                  <a:pt x="7750085" y="6410876"/>
                </a:moveTo>
                <a:cubicBezTo>
                  <a:pt x="7710943" y="6410876"/>
                  <a:pt x="7679212" y="6442607"/>
                  <a:pt x="7679212" y="6481749"/>
                </a:cubicBezTo>
                <a:cubicBezTo>
                  <a:pt x="7679212" y="6520892"/>
                  <a:pt x="7710938" y="6552628"/>
                  <a:pt x="7750085" y="6552628"/>
                </a:cubicBezTo>
                <a:cubicBezTo>
                  <a:pt x="7770702" y="6552628"/>
                  <a:pt x="7789208" y="6543768"/>
                  <a:pt x="7802155" y="6529718"/>
                </a:cubicBezTo>
                <a:cubicBezTo>
                  <a:pt x="7815107" y="6543773"/>
                  <a:pt x="7833609" y="6552628"/>
                  <a:pt x="7854226" y="6552628"/>
                </a:cubicBezTo>
                <a:cubicBezTo>
                  <a:pt x="7889908" y="6552628"/>
                  <a:pt x="7919350" y="6526228"/>
                  <a:pt x="7924292" y="6491912"/>
                </a:cubicBezTo>
                <a:cubicBezTo>
                  <a:pt x="7929230" y="6526228"/>
                  <a:pt x="7958672" y="6552628"/>
                  <a:pt x="7994359" y="6552628"/>
                </a:cubicBezTo>
                <a:cubicBezTo>
                  <a:pt x="8033501" y="6552628"/>
                  <a:pt x="8065232" y="6520897"/>
                  <a:pt x="8065232" y="6481754"/>
                </a:cubicBezTo>
                <a:cubicBezTo>
                  <a:pt x="8065232" y="6442612"/>
                  <a:pt x="8033501" y="6410876"/>
                  <a:pt x="7994359" y="6410876"/>
                </a:cubicBezTo>
                <a:cubicBezTo>
                  <a:pt x="7958672" y="6410876"/>
                  <a:pt x="7929230" y="6437276"/>
                  <a:pt x="7924292" y="6471592"/>
                </a:cubicBezTo>
                <a:cubicBezTo>
                  <a:pt x="7919354" y="6437276"/>
                  <a:pt x="7889912" y="6410876"/>
                  <a:pt x="7854226" y="6410876"/>
                </a:cubicBezTo>
                <a:cubicBezTo>
                  <a:pt x="7833609" y="6410876"/>
                  <a:pt x="7815103" y="6419736"/>
                  <a:pt x="7802155" y="6433786"/>
                </a:cubicBezTo>
                <a:cubicBezTo>
                  <a:pt x="7789204" y="6419731"/>
                  <a:pt x="7770702" y="6410876"/>
                  <a:pt x="7750085" y="6410876"/>
                </a:cubicBezTo>
                <a:close/>
                <a:moveTo>
                  <a:pt x="7465216" y="6353368"/>
                </a:moveTo>
                <a:lnTo>
                  <a:pt x="7465216" y="6548920"/>
                </a:lnTo>
                <a:lnTo>
                  <a:pt x="7500135" y="6548920"/>
                </a:lnTo>
                <a:lnTo>
                  <a:pt x="7500135" y="6479359"/>
                </a:lnTo>
                <a:cubicBezTo>
                  <a:pt x="7500135" y="6455613"/>
                  <a:pt x="7512149" y="6440527"/>
                  <a:pt x="7531142" y="6440527"/>
                </a:cubicBezTo>
                <a:cubicBezTo>
                  <a:pt x="7552652" y="6440527"/>
                  <a:pt x="7557124" y="6454495"/>
                  <a:pt x="7557124" y="6476005"/>
                </a:cubicBezTo>
                <a:lnTo>
                  <a:pt x="7557124" y="6548920"/>
                </a:lnTo>
                <a:lnTo>
                  <a:pt x="7591766" y="6548920"/>
                </a:lnTo>
                <a:lnTo>
                  <a:pt x="7591766" y="6472934"/>
                </a:lnTo>
                <a:cubicBezTo>
                  <a:pt x="7591761" y="6440527"/>
                  <a:pt x="7581428" y="6410915"/>
                  <a:pt x="7542038" y="6410915"/>
                </a:cubicBezTo>
                <a:cubicBezTo>
                  <a:pt x="7525558" y="6410915"/>
                  <a:pt x="7509355" y="6420135"/>
                  <a:pt x="7500135" y="6434938"/>
                </a:cubicBezTo>
                <a:lnTo>
                  <a:pt x="7500135" y="6353368"/>
                </a:lnTo>
                <a:close/>
                <a:moveTo>
                  <a:pt x="7274135" y="6353368"/>
                </a:moveTo>
                <a:cubicBezTo>
                  <a:pt x="7263798" y="6353368"/>
                  <a:pt x="7252625" y="6359793"/>
                  <a:pt x="7252625" y="6373202"/>
                </a:cubicBezTo>
                <a:cubicBezTo>
                  <a:pt x="7252625" y="6386052"/>
                  <a:pt x="7263239" y="6393317"/>
                  <a:pt x="7274135" y="6393317"/>
                </a:cubicBezTo>
                <a:cubicBezTo>
                  <a:pt x="7286985" y="6393317"/>
                  <a:pt x="7295928" y="6384098"/>
                  <a:pt x="7295928" y="6373202"/>
                </a:cubicBezTo>
                <a:cubicBezTo>
                  <a:pt x="7295923" y="6361188"/>
                  <a:pt x="7286144" y="6353368"/>
                  <a:pt x="7274135" y="6353368"/>
                </a:cubicBezTo>
                <a:close/>
                <a:moveTo>
                  <a:pt x="6574344" y="6353368"/>
                </a:moveTo>
                <a:cubicBezTo>
                  <a:pt x="6562889" y="6353368"/>
                  <a:pt x="6552834" y="6360629"/>
                  <a:pt x="6552834" y="6373202"/>
                </a:cubicBezTo>
                <a:cubicBezTo>
                  <a:pt x="6552834" y="6385216"/>
                  <a:pt x="6562612" y="6393317"/>
                  <a:pt x="6574344" y="6393317"/>
                </a:cubicBezTo>
                <a:cubicBezTo>
                  <a:pt x="6587753" y="6393317"/>
                  <a:pt x="6596137" y="6383539"/>
                  <a:pt x="6596137" y="6373202"/>
                </a:cubicBezTo>
                <a:cubicBezTo>
                  <a:pt x="6596132" y="6361470"/>
                  <a:pt x="6586635" y="6353368"/>
                  <a:pt x="6574344" y="6353368"/>
                </a:cubicBezTo>
                <a:close/>
                <a:moveTo>
                  <a:pt x="6521546" y="6353368"/>
                </a:moveTo>
                <a:cubicBezTo>
                  <a:pt x="6493328" y="6353368"/>
                  <a:pt x="6475730" y="6370689"/>
                  <a:pt x="6475730" y="6398624"/>
                </a:cubicBezTo>
                <a:lnTo>
                  <a:pt x="6475730" y="6414269"/>
                </a:lnTo>
                <a:lnTo>
                  <a:pt x="6454497" y="6414269"/>
                </a:lnTo>
                <a:lnTo>
                  <a:pt x="6454497" y="6443040"/>
                </a:lnTo>
                <a:lnTo>
                  <a:pt x="6475730" y="6443040"/>
                </a:lnTo>
                <a:lnTo>
                  <a:pt x="6475730" y="6548915"/>
                </a:lnTo>
                <a:lnTo>
                  <a:pt x="6510649" y="6548915"/>
                </a:lnTo>
                <a:lnTo>
                  <a:pt x="6510649" y="6443040"/>
                </a:lnTo>
                <a:lnTo>
                  <a:pt x="6539144" y="6443040"/>
                </a:lnTo>
                <a:lnTo>
                  <a:pt x="6539144" y="6414269"/>
                </a:lnTo>
                <a:lnTo>
                  <a:pt x="6510649" y="6414269"/>
                </a:lnTo>
                <a:lnTo>
                  <a:pt x="6510649" y="6398624"/>
                </a:lnTo>
                <a:cubicBezTo>
                  <a:pt x="6510649" y="6388846"/>
                  <a:pt x="6517074" y="6382703"/>
                  <a:pt x="6527130" y="6382703"/>
                </a:cubicBezTo>
                <a:lnTo>
                  <a:pt x="6539144" y="6382703"/>
                </a:lnTo>
                <a:lnTo>
                  <a:pt x="6539144" y="6353368"/>
                </a:lnTo>
                <a:close/>
                <a:moveTo>
                  <a:pt x="5966368" y="6353368"/>
                </a:moveTo>
                <a:lnTo>
                  <a:pt x="5966368" y="6432708"/>
                </a:lnTo>
                <a:cubicBezTo>
                  <a:pt x="5955754" y="6417345"/>
                  <a:pt x="5941786" y="6410915"/>
                  <a:pt x="5923906" y="6410915"/>
                </a:cubicBezTo>
                <a:cubicBezTo>
                  <a:pt x="5885916" y="6410915"/>
                  <a:pt x="5860493" y="6440804"/>
                  <a:pt x="5860493" y="6481312"/>
                </a:cubicBezTo>
                <a:cubicBezTo>
                  <a:pt x="5860493" y="6526287"/>
                  <a:pt x="5889546" y="6552268"/>
                  <a:pt x="5923906" y="6552268"/>
                </a:cubicBezTo>
                <a:cubicBezTo>
                  <a:pt x="5944858" y="6552268"/>
                  <a:pt x="5956590" y="6543331"/>
                  <a:pt x="5966368" y="6529640"/>
                </a:cubicBezTo>
                <a:lnTo>
                  <a:pt x="5966091" y="6548915"/>
                </a:lnTo>
                <a:lnTo>
                  <a:pt x="6001292" y="6548915"/>
                </a:lnTo>
                <a:lnTo>
                  <a:pt x="6001292" y="6353368"/>
                </a:lnTo>
                <a:close/>
                <a:moveTo>
                  <a:pt x="0" y="0"/>
                </a:moveTo>
                <a:lnTo>
                  <a:pt x="8364538" y="0"/>
                </a:lnTo>
                <a:lnTo>
                  <a:pt x="8364538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GB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93268C-744D-4D20-1957-9CB4DA77FE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980303D-2BCE-0698-575A-56A126A51B86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399" y="605611"/>
            <a:ext cx="2541537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AA5D06DE-CCF0-4876-2686-89D74E9970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2399" y="1342800"/>
            <a:ext cx="2541538" cy="288767"/>
          </a:xfrm>
        </p:spPr>
        <p:txBody>
          <a:bodyPr/>
          <a:lstStyle>
            <a:lvl1pPr>
              <a:defRPr sz="18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endParaRPr lang="en-GB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CF1DB779-682F-2FD6-7AF2-48F7CA10632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401" y="1797803"/>
            <a:ext cx="2541538" cy="3840996"/>
          </a:xfrm>
        </p:spPr>
        <p:txBody>
          <a:bodyPr/>
          <a:lstStyle>
            <a:lvl1pPr>
              <a:defRPr sz="13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</a:t>
            </a:r>
            <a:endParaRPr lang="en-GB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08C496D1-9E48-1BDD-88FA-B60779E04E1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10DD387-5C28-0876-21A6-9D2FFA07E51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D4B62432-C040-F60A-C7E8-B0FCD3736CD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19804601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1">
    <p:bg>
      <p:bgPr>
        <a:solidFill>
          <a:srgbClr val="3072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5A36F0-1D0F-8505-9367-EE7D079E2A32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3072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10402113" cy="3086100"/>
          </a:xfrm>
        </p:spPr>
        <p:txBody>
          <a:bodyPr tIns="0">
            <a:noAutofit/>
          </a:bodyPr>
          <a:lstStyle>
            <a:lvl1pPr>
              <a:defRPr sz="4400">
                <a:solidFill>
                  <a:schemeClr val="bg1"/>
                </a:solidFill>
                <a:latin typeface="Lora" pitchFamily="2" charset="0"/>
              </a:defRPr>
            </a:lvl1pPr>
            <a:lvl2pPr>
              <a:defRPr sz="4400">
                <a:solidFill>
                  <a:schemeClr val="bg1"/>
                </a:solidFill>
                <a:latin typeface="DM Sans Medium" pitchFamily="2" charset="0"/>
              </a:defRPr>
            </a:lvl2pPr>
            <a:lvl3pPr>
              <a:defRPr sz="4400">
                <a:solidFill>
                  <a:schemeClr val="bg1"/>
                </a:solidFill>
                <a:latin typeface="DM Sans Medium" pitchFamily="2" charset="0"/>
              </a:defRPr>
            </a:lvl3pPr>
            <a:lvl4pPr>
              <a:defRPr sz="4400">
                <a:solidFill>
                  <a:schemeClr val="bg1"/>
                </a:solidFill>
                <a:latin typeface="DM Sans Medium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DM Sans Medium" pitchFamily="2" charset="0"/>
              </a:defRPr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."</a:t>
            </a:r>
            <a:endParaRPr lang="en-GB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3527F055-FEC2-711C-3F2B-8715CE360B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038" y="4572000"/>
            <a:ext cx="10404000" cy="933450"/>
          </a:xfrm>
        </p:spPr>
        <p:txBody>
          <a:bodyPr tIns="0" anchor="t">
            <a:noAutofit/>
          </a:bodyPr>
          <a:lstStyle>
            <a:lvl1pPr>
              <a:lnSpc>
                <a:spcPct val="90000"/>
              </a:lnSpc>
              <a:defRPr sz="3000" b="1">
                <a:solidFill>
                  <a:schemeClr val="accent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Name</a:t>
            </a:r>
            <a:br>
              <a:rPr lang="en-US"/>
            </a:br>
            <a:r>
              <a:rPr lang="en-US"/>
              <a:t>Surname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40108-B3F2-1BAE-5501-B4A15E65F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161896-3A93-7CCC-71AB-D884D67AA87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399" y="605611"/>
            <a:ext cx="10404000" cy="288767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9FE4035-C622-BE8D-4C42-A6B8728D08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99" y="302400"/>
            <a:ext cx="10404000" cy="3032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AC1D7BA-2901-E7DD-7F8B-6ACD82F693E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DM Sans" pitchFamily="2" charset="0"/>
              </a:defRPr>
            </a:lvl1pPr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0B16873F-AAEB-6AEF-DB12-A805D256CA3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DM Sans" pitchFamily="2" charset="0"/>
              </a:defRPr>
            </a:lvl1pPr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6E4E2C9F-8A3C-C037-7C3B-1456AE33118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6212422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2C7741-19D0-A03E-8286-5BEC9F4676CC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10402113" cy="3086100"/>
          </a:xfrm>
        </p:spPr>
        <p:txBody>
          <a:bodyPr tIns="0">
            <a:noAutofit/>
          </a:bodyPr>
          <a:lstStyle>
            <a:lvl1pPr>
              <a:defRPr sz="4400">
                <a:solidFill>
                  <a:schemeClr val="bg1"/>
                </a:solidFill>
                <a:latin typeface="Lora" pitchFamily="2" charset="0"/>
              </a:defRPr>
            </a:lvl1pPr>
            <a:lvl2pPr>
              <a:defRPr sz="4400">
                <a:solidFill>
                  <a:schemeClr val="bg1"/>
                </a:solidFill>
                <a:latin typeface="DM Sans Medium" pitchFamily="2" charset="0"/>
              </a:defRPr>
            </a:lvl2pPr>
            <a:lvl3pPr>
              <a:defRPr sz="4400">
                <a:solidFill>
                  <a:schemeClr val="bg1"/>
                </a:solidFill>
                <a:latin typeface="DM Sans Medium" pitchFamily="2" charset="0"/>
              </a:defRPr>
            </a:lvl3pPr>
            <a:lvl4pPr>
              <a:defRPr sz="4400">
                <a:solidFill>
                  <a:schemeClr val="bg1"/>
                </a:solidFill>
                <a:latin typeface="DM Sans Medium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DM Sans Medium" pitchFamily="2" charset="0"/>
              </a:defRPr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."</a:t>
            </a:r>
            <a:endParaRPr lang="en-GB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3527F055-FEC2-711C-3F2B-8715CE360B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038" y="4572000"/>
            <a:ext cx="10404233" cy="933450"/>
          </a:xfrm>
        </p:spPr>
        <p:txBody>
          <a:bodyPr tIns="0" anchor="t">
            <a:noAutofit/>
          </a:bodyPr>
          <a:lstStyle>
            <a:lvl1pPr>
              <a:lnSpc>
                <a:spcPct val="90000"/>
              </a:lnSpc>
              <a:defRPr sz="3000" b="1">
                <a:solidFill>
                  <a:schemeClr val="accent3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Name</a:t>
            </a:r>
            <a:br>
              <a:rPr lang="en-US"/>
            </a:br>
            <a:r>
              <a:rPr lang="en-US"/>
              <a:t>Surname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40108-B3F2-1BAE-5501-B4A15E65F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161896-3A93-7CCC-71AB-D884D67AA87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0399992" cy="288767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9FE4035-C622-BE8D-4C42-A6B8728D08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0" y="302400"/>
            <a:ext cx="10404233" cy="3032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ACFBFFC4-BF3B-CF5E-09B9-1BC19D79470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DM Sans" pitchFamily="2" charset="0"/>
              </a:defRPr>
            </a:lvl1pPr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2B901704-615C-1984-AEAB-41F91492AB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DM Sans" pitchFamily="2" charset="0"/>
              </a:defRPr>
            </a:lvl1pPr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6D294686-A553-277F-030D-8830EFA332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17273092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3">
    <p:bg>
      <p:bgPr>
        <a:solidFill>
          <a:srgbClr val="CC7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5525C88-3C13-5A08-13EF-D258B6670538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CC74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1" y="302400"/>
            <a:ext cx="10404233" cy="3032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10402113" cy="3086100"/>
          </a:xfrm>
        </p:spPr>
        <p:txBody>
          <a:bodyPr tIns="0">
            <a:noAutofit/>
          </a:bodyPr>
          <a:lstStyle>
            <a:lvl1pPr>
              <a:defRPr sz="4400">
                <a:solidFill>
                  <a:schemeClr val="bg1"/>
                </a:solidFill>
                <a:latin typeface="Lora" pitchFamily="2" charset="0"/>
              </a:defRPr>
            </a:lvl1pPr>
            <a:lvl2pPr>
              <a:defRPr sz="4400">
                <a:solidFill>
                  <a:schemeClr val="bg1"/>
                </a:solidFill>
                <a:latin typeface="DM Sans Medium" pitchFamily="2" charset="0"/>
              </a:defRPr>
            </a:lvl2pPr>
            <a:lvl3pPr>
              <a:defRPr sz="4400">
                <a:solidFill>
                  <a:schemeClr val="bg1"/>
                </a:solidFill>
                <a:latin typeface="DM Sans Medium" pitchFamily="2" charset="0"/>
              </a:defRPr>
            </a:lvl3pPr>
            <a:lvl4pPr>
              <a:defRPr sz="4400">
                <a:solidFill>
                  <a:schemeClr val="bg1"/>
                </a:solidFill>
                <a:latin typeface="DM Sans Medium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DM Sans Medium" pitchFamily="2" charset="0"/>
              </a:defRPr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."</a:t>
            </a:r>
            <a:endParaRPr lang="en-GB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3527F055-FEC2-711C-3F2B-8715CE360B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039" y="4572000"/>
            <a:ext cx="10404233" cy="933450"/>
          </a:xfrm>
        </p:spPr>
        <p:txBody>
          <a:bodyPr tIns="0" anchor="t">
            <a:noAutofit/>
          </a:bodyPr>
          <a:lstStyle>
            <a:lvl1pPr>
              <a:lnSpc>
                <a:spcPct val="90000"/>
              </a:lnSpc>
              <a:defRPr sz="3000" b="1">
                <a:solidFill>
                  <a:schemeClr val="accent5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Name</a:t>
            </a:r>
            <a:br>
              <a:rPr lang="en-US"/>
            </a:br>
            <a:r>
              <a:rPr lang="en-US"/>
              <a:t>Surname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40108-B3F2-1BAE-5501-B4A15E65F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161896-3A93-7CCC-71AB-D884D67AA87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1" y="605611"/>
            <a:ext cx="10399992" cy="288767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572EABC-7C13-38DF-B201-923BBC68755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DM Sans" pitchFamily="2" charset="0"/>
              </a:defRPr>
            </a:lvl1pPr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B3C5BF6-56F3-27FD-C081-53FE1540063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DM Sans" pitchFamily="2" charset="0"/>
              </a:defRPr>
            </a:lvl1pPr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26B36AC8-8C08-47DC-4ACB-F3CD7D0089D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6934280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4">
    <p:bg>
      <p:bgPr>
        <a:solidFill>
          <a:srgbClr val="9138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2314D9C-422A-D6EC-AB7D-DE5226D8FED0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9138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400" y="302400"/>
            <a:ext cx="10404233" cy="3032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1342800"/>
            <a:ext cx="10402113" cy="3086100"/>
          </a:xfrm>
        </p:spPr>
        <p:txBody>
          <a:bodyPr tIns="0">
            <a:noAutofit/>
          </a:bodyPr>
          <a:lstStyle>
            <a:lvl1pPr>
              <a:defRPr sz="4400">
                <a:solidFill>
                  <a:schemeClr val="bg1"/>
                </a:solidFill>
                <a:latin typeface="Lora" pitchFamily="2" charset="0"/>
              </a:defRPr>
            </a:lvl1pPr>
            <a:lvl2pPr>
              <a:defRPr sz="4400">
                <a:solidFill>
                  <a:schemeClr val="bg1"/>
                </a:solidFill>
                <a:latin typeface="DM Sans Medium" pitchFamily="2" charset="0"/>
              </a:defRPr>
            </a:lvl2pPr>
            <a:lvl3pPr>
              <a:defRPr sz="4400">
                <a:solidFill>
                  <a:schemeClr val="bg1"/>
                </a:solidFill>
                <a:latin typeface="DM Sans Medium" pitchFamily="2" charset="0"/>
              </a:defRPr>
            </a:lvl3pPr>
            <a:lvl4pPr>
              <a:defRPr sz="4400">
                <a:solidFill>
                  <a:schemeClr val="bg1"/>
                </a:solidFill>
                <a:latin typeface="DM Sans Medium" pitchFamily="2" charset="0"/>
              </a:defRPr>
            </a:lvl4pPr>
            <a:lvl5pPr>
              <a:defRPr sz="2000">
                <a:solidFill>
                  <a:schemeClr val="bg1"/>
                </a:solidFill>
                <a:latin typeface="DM Sans Medium" pitchFamily="2" charset="0"/>
              </a:defRPr>
            </a:lvl5pPr>
          </a:lstStyle>
          <a:p>
            <a:pPr lvl="0"/>
            <a:r>
              <a:rPr lang="en-US"/>
              <a:t>"Lorem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."</a:t>
            </a:r>
            <a:endParaRPr lang="en-GB"/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3527F055-FEC2-711C-3F2B-8715CE360B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038" y="4572000"/>
            <a:ext cx="10404233" cy="933450"/>
          </a:xfrm>
        </p:spPr>
        <p:txBody>
          <a:bodyPr tIns="0" anchor="t">
            <a:noAutofit/>
          </a:bodyPr>
          <a:lstStyle>
            <a:lvl1pPr>
              <a:lnSpc>
                <a:spcPct val="90000"/>
              </a:lnSpc>
              <a:defRPr sz="3000" b="1">
                <a:solidFill>
                  <a:srgbClr val="BD69D7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Name</a:t>
            </a:r>
            <a:br>
              <a:rPr lang="en-US"/>
            </a:br>
            <a:r>
              <a:rPr lang="en-US"/>
              <a:t>Surname</a:t>
            </a: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940108-B3F2-1BAE-5501-B4A15E65F2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161896-3A93-7CCC-71AB-D884D67AA87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0399992" cy="288767"/>
          </a:xfrm>
        </p:spPr>
        <p:txBody>
          <a:bodyPr anchor="t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EF4CA35-C84E-F801-40D0-0537D6AD66F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DM Sans" pitchFamily="2" charset="0"/>
              </a:defRPr>
            </a:lvl1pPr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89F2539E-4DBD-A723-2693-1A8D1AD645C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solidFill>
                  <a:schemeClr val="bg1"/>
                </a:solidFill>
                <a:latin typeface="DM Sans" pitchFamily="2" charset="0"/>
              </a:defRPr>
            </a:lvl1pPr>
            <a:lvl5pPr>
              <a:defRPr sz="800">
                <a:solidFill>
                  <a:schemeClr val="bg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2B8FBF2B-6BAD-4D9E-9E4A-7264315D63D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14310499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399" y="4572001"/>
            <a:ext cx="4258800" cy="302598"/>
          </a:xfrm>
        </p:spPr>
        <p:txBody>
          <a:bodyPr tIns="0"/>
          <a:lstStyle>
            <a:lvl1pPr>
              <a:defRPr sz="1800">
                <a:solidFill>
                  <a:schemeClr val="accent6"/>
                </a:solidFill>
                <a:latin typeface="+mj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Lorem ipsum dolor</a:t>
            </a:r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3527F055-FEC2-711C-3F2B-8715CE360B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66800" y="4572001"/>
            <a:ext cx="4258608" cy="305322"/>
          </a:xfrm>
        </p:spPr>
        <p:txBody>
          <a:bodyPr tIns="0"/>
          <a:lstStyle>
            <a:lvl1pPr>
              <a:defRPr sz="1800">
                <a:solidFill>
                  <a:schemeClr val="accent6"/>
                </a:solidFill>
                <a:latin typeface="+mj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Lorem ipsum dolor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71346B7-4A28-C465-8BC6-326D659E1A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400" y="1341438"/>
            <a:ext cx="5722163" cy="308610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FE7956EF-1B0F-4C2A-C3CC-25419A66F3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66800" y="1342800"/>
            <a:ext cx="5725163" cy="308610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CE5AFB1-B535-3245-AE4F-59ED561EAC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2A251D45-44BC-ED57-8B7E-D8B5C0889CC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67438" y="5028585"/>
            <a:ext cx="4258608" cy="1060271"/>
          </a:xfrm>
        </p:spPr>
        <p:txBody>
          <a:bodyPr tIns="0"/>
          <a:lstStyle>
            <a:lvl1pPr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 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8D18CE5A-1E0C-3400-0A3F-2963BB41C4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2400" y="5028585"/>
            <a:ext cx="4258800" cy="1060271"/>
          </a:xfrm>
        </p:spPr>
        <p:txBody>
          <a:bodyPr tIns="0"/>
          <a:lstStyle>
            <a:lvl1pPr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 maximus. Integer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, </a:t>
            </a:r>
            <a:r>
              <a:rPr lang="en-US" err="1"/>
              <a:t>commodo</a:t>
            </a:r>
            <a:r>
              <a:rPr lang="en-US"/>
              <a:t> et dictum at, </a:t>
            </a:r>
            <a:r>
              <a:rPr lang="en-US" err="1"/>
              <a:t>finibus</a:t>
            </a:r>
            <a:r>
              <a:rPr lang="en-US"/>
              <a:t> et </a:t>
            </a:r>
            <a:r>
              <a:rPr lang="en-US" err="1"/>
              <a:t>felis</a:t>
            </a:r>
            <a:r>
              <a:rPr lang="en-US"/>
              <a:t>. In </a:t>
            </a:r>
            <a:r>
              <a:rPr lang="en-US" err="1"/>
              <a:t>quis</a:t>
            </a:r>
            <a:r>
              <a:rPr lang="en-US"/>
              <a:t> mi </a:t>
            </a:r>
            <a:r>
              <a:rPr lang="en-US" err="1"/>
              <a:t>leo</a:t>
            </a:r>
            <a:r>
              <a:rPr lang="en-US"/>
              <a:t>. 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5E105880-9FAC-EAB0-954B-EF141E2384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8A94BF5-7281-1A07-1C7D-79260D1CCCE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2904D131-45C8-2301-2904-ECB44D004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28966330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245-9FE3-A2A7-8859-C4D9A6318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71346B7-4A28-C465-8BC6-326D659E1A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96657" y="1342800"/>
            <a:ext cx="3373200" cy="4668837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FE7956EF-1B0F-4C2A-C3CC-25419A66F3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15763" y="1342800"/>
            <a:ext cx="3373200" cy="4667474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24CDB089-F1FF-F221-21E2-09BF5723D4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2398" y="1342800"/>
            <a:ext cx="4002901" cy="303211"/>
          </a:xfrm>
        </p:spPr>
        <p:txBody>
          <a:bodyPr/>
          <a:lstStyle>
            <a:lvl1pPr>
              <a:defRPr sz="1800" b="1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endParaRPr lang="en-GB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439401DF-EC96-723F-694A-C1D143B8ADA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02398" y="1881335"/>
            <a:ext cx="4002901" cy="3757466"/>
          </a:xfrm>
        </p:spPr>
        <p:txBody>
          <a:bodyPr/>
          <a:lstStyle>
            <a:lvl1pPr>
              <a:defRPr sz="1800" b="0"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>
              <a:buClr>
                <a:schemeClr val="accent4"/>
              </a:buClr>
              <a:defRPr sz="1800"/>
            </a:lvl3pPr>
            <a:lvl4pPr>
              <a:buClr>
                <a:schemeClr val="accent3"/>
              </a:buClr>
              <a:defRPr sz="1800"/>
            </a:lvl4pPr>
            <a:lvl5pPr>
              <a:defRPr sz="1200"/>
            </a:lvl5pPr>
          </a:lstStyle>
          <a:p>
            <a:pPr lvl="0"/>
            <a:r>
              <a:rPr lang="en-GB"/>
              <a:t>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Fusce</a:t>
            </a:r>
            <a:r>
              <a:rPr lang="en-GB"/>
              <a:t> a </a:t>
            </a:r>
            <a:r>
              <a:rPr lang="en-GB" err="1"/>
              <a:t>sem</a:t>
            </a:r>
            <a:r>
              <a:rPr lang="en-GB"/>
              <a:t> dui. Maecenas ac ante </a:t>
            </a:r>
            <a:r>
              <a:rPr lang="en-GB" err="1"/>
              <a:t>commodo</a:t>
            </a:r>
            <a:r>
              <a:rPr lang="en-GB"/>
              <a:t>, gravida </a:t>
            </a:r>
            <a:r>
              <a:rPr lang="en-GB" err="1"/>
              <a:t>enim</a:t>
            </a:r>
            <a:r>
              <a:rPr lang="en-GB"/>
              <a:t> in, </a:t>
            </a:r>
            <a:r>
              <a:rPr lang="en-GB" err="1"/>
              <a:t>hendrerit</a:t>
            </a:r>
            <a:r>
              <a:rPr lang="en-GB"/>
              <a:t> </a:t>
            </a:r>
            <a:r>
              <a:rPr lang="en-GB" err="1"/>
              <a:t>quam</a:t>
            </a:r>
            <a:r>
              <a:rPr lang="en-GB"/>
              <a:t>. </a:t>
            </a:r>
            <a:r>
              <a:rPr lang="en-GB" err="1"/>
              <a:t>Curabitur</a:t>
            </a:r>
            <a:r>
              <a:rPr lang="en-GB"/>
              <a:t> </a:t>
            </a:r>
            <a:r>
              <a:rPr lang="en-GB" err="1"/>
              <a:t>tristique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 magna </a:t>
            </a:r>
            <a:r>
              <a:rPr lang="en-GB" err="1"/>
              <a:t>commodo</a:t>
            </a:r>
            <a:r>
              <a:rPr lang="en-GB"/>
              <a:t> maximus. Integer </a:t>
            </a:r>
            <a:r>
              <a:rPr lang="en-GB" err="1"/>
              <a:t>felis</a:t>
            </a:r>
            <a:r>
              <a:rPr lang="en-GB"/>
              <a:t> </a:t>
            </a:r>
            <a:r>
              <a:rPr lang="en-GB" err="1"/>
              <a:t>metus</a:t>
            </a:r>
            <a:r>
              <a:rPr lang="en-GB"/>
              <a:t>, </a:t>
            </a:r>
            <a:r>
              <a:rPr lang="en-GB" err="1"/>
              <a:t>commodo</a:t>
            </a:r>
            <a:r>
              <a:rPr lang="en-GB"/>
              <a:t> et dictum at, </a:t>
            </a:r>
            <a:r>
              <a:rPr lang="en-GB" err="1"/>
              <a:t>finibus</a:t>
            </a:r>
            <a:r>
              <a:rPr lang="en-GB"/>
              <a:t> et </a:t>
            </a:r>
            <a:r>
              <a:rPr lang="en-GB" err="1"/>
              <a:t>felis</a:t>
            </a:r>
            <a:r>
              <a:rPr lang="en-GB"/>
              <a:t>. 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67F1F784-CEA6-6DE5-622B-5A960F0572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C7BC0427-054C-98EE-1C43-625332A9DEE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6B910343-6D09-352D-2F10-C6E319DB702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28906555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8B3F378-B599-0ED4-540B-436FA160BC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83FE363-5639-D4A1-AC4D-D672D5324C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400" y="4572001"/>
            <a:ext cx="3268030" cy="302597"/>
          </a:xfrm>
        </p:spPr>
        <p:txBody>
          <a:bodyPr tIns="0"/>
          <a:lstStyle>
            <a:lvl1pPr>
              <a:spcAft>
                <a:spcPts val="0"/>
              </a:spcAft>
              <a:defRPr sz="1800">
                <a:solidFill>
                  <a:srgbClr val="BD69D7"/>
                </a:solidFill>
                <a:latin typeface="+mj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Lorem ipsum dolor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8E1CB13-75CE-6709-E416-B5090397D04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302400" y="605611"/>
            <a:ext cx="11587200" cy="288767"/>
          </a:xfrm>
        </p:spPr>
        <p:txBody>
          <a:bodyPr anchor="b">
            <a:no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Slide subtitle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71346B7-4A28-C465-8BC6-326D659E1AC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02401" y="1341438"/>
            <a:ext cx="3672000" cy="308610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57FA92B-AD79-982B-4895-81D8D570EA4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260000" y="1341438"/>
            <a:ext cx="3672000" cy="308610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A040012A-B083-9501-691B-0E767A9E49B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216963" y="1341438"/>
            <a:ext cx="3672000" cy="3086100"/>
          </a:xfrm>
          <a:solidFill>
            <a:schemeClr val="bg2"/>
          </a:solidFill>
        </p:spPr>
        <p:txBody>
          <a:bodyPr/>
          <a:lstStyle>
            <a:lvl1pPr>
              <a:defRPr/>
            </a:lvl1pPr>
          </a:lstStyle>
          <a:p>
            <a:r>
              <a:rPr lang="en-GB"/>
              <a:t>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8E2AC45-B6B8-0F1A-95EF-BB09056E0D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Slide title</a:t>
            </a:r>
            <a:endParaRPr lang="en-GB"/>
          </a:p>
        </p:txBody>
      </p:sp>
      <p:sp>
        <p:nvSpPr>
          <p:cNvPr id="2" name="Text Placeholder 15">
            <a:extLst>
              <a:ext uri="{FF2B5EF4-FFF2-40B4-BE49-F238E27FC236}">
                <a16:creationId xmlns:a16="http://schemas.microsoft.com/office/drawing/2014/main" id="{1D1383C0-64F6-239F-DD51-EC5E431A329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2400" y="5028586"/>
            <a:ext cx="3268030" cy="1060270"/>
          </a:xfrm>
        </p:spPr>
        <p:txBody>
          <a:bodyPr tIns="0"/>
          <a:lstStyle>
            <a:lvl1pPr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.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7CCCFA24-BB89-1657-888D-25C757F6948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60000" y="4572000"/>
            <a:ext cx="3271592" cy="302597"/>
          </a:xfrm>
        </p:spPr>
        <p:txBody>
          <a:bodyPr tIns="0"/>
          <a:lstStyle>
            <a:lvl1pPr>
              <a:spcAft>
                <a:spcPts val="0"/>
              </a:spcAft>
              <a:defRPr sz="1800">
                <a:solidFill>
                  <a:srgbClr val="BD69D7"/>
                </a:solidFill>
                <a:latin typeface="+mj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Lorem ipsum dolor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DBDC554F-C834-8F7C-D2AC-40CDB8678C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57638" y="5028585"/>
            <a:ext cx="3273954" cy="1060270"/>
          </a:xfrm>
        </p:spPr>
        <p:txBody>
          <a:bodyPr tIns="0"/>
          <a:lstStyle>
            <a:lvl1pPr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.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65A6AD6D-3049-F34B-1CF9-E7A98019BE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18800" y="4572000"/>
            <a:ext cx="3273954" cy="302597"/>
          </a:xfrm>
        </p:spPr>
        <p:txBody>
          <a:bodyPr tIns="0"/>
          <a:lstStyle>
            <a:lvl1pPr>
              <a:spcAft>
                <a:spcPts val="0"/>
              </a:spcAft>
              <a:defRPr sz="1800">
                <a:solidFill>
                  <a:srgbClr val="BD69D7"/>
                </a:solidFill>
                <a:latin typeface="+mj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Lorem ipsum dolor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521FD851-6A2A-FD5D-AFEF-7872E196B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18800" y="5028585"/>
            <a:ext cx="3273954" cy="1060270"/>
          </a:xfrm>
        </p:spPr>
        <p:txBody>
          <a:bodyPr tIns="0"/>
          <a:lstStyle>
            <a:lvl1pPr>
              <a:spcAft>
                <a:spcPts val="0"/>
              </a:spcAft>
              <a:defRPr sz="1300">
                <a:solidFill>
                  <a:schemeClr val="tx1"/>
                </a:solidFill>
                <a:latin typeface="+mn-lt"/>
              </a:defRPr>
            </a:lvl1pPr>
            <a:lvl2pPr marL="0" indent="0">
              <a:buNone/>
              <a:defRPr sz="1200"/>
            </a:lvl2pPr>
            <a:lvl3pPr>
              <a:defRPr sz="1200"/>
            </a:lvl3pPr>
            <a:lvl4pPr>
              <a:defRPr sz="1200"/>
            </a:lvl4pPr>
            <a:lvl5pPr>
              <a:spcAft>
                <a:spcPts val="0"/>
              </a:spcAft>
              <a:defRPr sz="1200"/>
            </a:lvl5pPr>
          </a:lstStyle>
          <a:p>
            <a:pPr lvl="0"/>
            <a:r>
              <a:rPr lang="en-US"/>
              <a:t>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a </a:t>
            </a:r>
            <a:r>
              <a:rPr lang="en-US" err="1"/>
              <a:t>sem</a:t>
            </a:r>
            <a:r>
              <a:rPr lang="en-US"/>
              <a:t> dui. Maecenas ac ante </a:t>
            </a:r>
            <a:r>
              <a:rPr lang="en-US" err="1"/>
              <a:t>commodo</a:t>
            </a:r>
            <a:r>
              <a:rPr lang="en-US"/>
              <a:t>, gravida </a:t>
            </a:r>
            <a:r>
              <a:rPr lang="en-US" err="1"/>
              <a:t>enim</a:t>
            </a:r>
            <a:r>
              <a:rPr lang="en-US"/>
              <a:t> in,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magna </a:t>
            </a:r>
            <a:r>
              <a:rPr lang="en-US" err="1"/>
              <a:t>commodo</a:t>
            </a:r>
            <a:r>
              <a:rPr lang="en-US"/>
              <a:t>.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50449423-2DEB-D1B3-10C0-1BE3C716D4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2399" y="6093396"/>
            <a:ext cx="3528001" cy="116604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Note: 1. xxx</a:t>
            </a:r>
          </a:p>
          <a:p>
            <a:pPr lvl="4"/>
            <a:endParaRPr lang="en-GB"/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B887FD7-AE96-5317-E89F-E0DE42925DD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2398" y="6214540"/>
            <a:ext cx="3528001" cy="121588"/>
          </a:xfrm>
        </p:spPr>
        <p:txBody>
          <a:bodyPr/>
          <a:lstStyle>
            <a:lvl1pPr>
              <a:defRPr sz="800">
                <a:latin typeface="DM Sans" pitchFamily="2" charset="0"/>
              </a:defRPr>
            </a:lvl1pPr>
            <a:lvl5pPr>
              <a:defRPr sz="800">
                <a:solidFill>
                  <a:schemeClr val="tx1"/>
                </a:solidFill>
                <a:latin typeface="DM Sans" pitchFamily="2" charset="0"/>
              </a:defRPr>
            </a:lvl5pPr>
          </a:lstStyle>
          <a:p>
            <a:pPr lvl="0"/>
            <a:r>
              <a:rPr lang="fr-FR"/>
              <a:t>Source: xxx</a:t>
            </a:r>
          </a:p>
          <a:p>
            <a:pPr lvl="4"/>
            <a:endParaRPr lang="en-GB"/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7CC1112-663B-EAE7-1B7F-56EA6980538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28212" y="894378"/>
            <a:ext cx="2361387" cy="184667"/>
          </a:xfrm>
        </p:spPr>
        <p:txBody>
          <a:bodyPr/>
          <a:lstStyle>
            <a:lvl1pPr algn="r">
              <a:defRPr sz="1200">
                <a:latin typeface="+mn-lt"/>
              </a:defRPr>
            </a:lvl1pPr>
          </a:lstStyle>
          <a:p>
            <a:pPr lvl="0"/>
            <a:r>
              <a:rPr lang="en-GB"/>
              <a:t>document status</a:t>
            </a:r>
          </a:p>
        </p:txBody>
      </p:sp>
    </p:spTree>
    <p:extLst>
      <p:ext uri="{BB962C8B-B14F-4D97-AF65-F5344CB8AC3E}">
        <p14:creationId xmlns:p14="http://schemas.microsoft.com/office/powerpoint/2010/main" val="25295642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1">
    <p:bg>
      <p:bgPr>
        <a:solidFill>
          <a:srgbClr val="3072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3C8857-4B77-DA89-0FB1-39D2635F21A3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3072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0B111-C2A7-3E35-48CB-F58E22F19872}"/>
              </a:ext>
            </a:extLst>
          </p:cNvPr>
          <p:cNvSpPr>
            <a:spLocks noChangeAspect="1"/>
          </p:cNvSpPr>
          <p:nvPr userDrawn="1"/>
        </p:nvSpPr>
        <p:spPr>
          <a:xfrm>
            <a:off x="771328" y="594000"/>
            <a:ext cx="5148000" cy="514800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96E9E45-135A-7553-152E-4D0665AC65E8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42264"/>
            <a:ext cx="2085921" cy="5052773"/>
          </a:xfrm>
          <a:custGeom>
            <a:avLst/>
            <a:gdLst>
              <a:gd name="connsiteX0" fmla="*/ 0 w 2085921"/>
              <a:gd name="connsiteY0" fmla="*/ 0 h 5052773"/>
              <a:gd name="connsiteX1" fmla="*/ 30672 w 2085921"/>
              <a:gd name="connsiteY1" fmla="*/ 4681 h 5052773"/>
              <a:gd name="connsiteX2" fmla="*/ 2085921 w 2085921"/>
              <a:gd name="connsiteY2" fmla="*/ 2526386 h 5052773"/>
              <a:gd name="connsiteX3" fmla="*/ 30672 w 2085921"/>
              <a:gd name="connsiteY3" fmla="*/ 5048092 h 5052773"/>
              <a:gd name="connsiteX4" fmla="*/ 0 w 2085921"/>
              <a:gd name="connsiteY4" fmla="*/ 5052773 h 505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5921" h="5052773">
                <a:moveTo>
                  <a:pt x="0" y="0"/>
                </a:moveTo>
                <a:lnTo>
                  <a:pt x="30672" y="4681"/>
                </a:lnTo>
                <a:cubicBezTo>
                  <a:pt x="1203600" y="244697"/>
                  <a:pt x="2085921" y="1282503"/>
                  <a:pt x="2085921" y="2526386"/>
                </a:cubicBezTo>
                <a:cubicBezTo>
                  <a:pt x="2085921" y="3770270"/>
                  <a:pt x="1203600" y="4808076"/>
                  <a:pt x="30672" y="5048092"/>
                </a:cubicBezTo>
                <a:lnTo>
                  <a:pt x="0" y="5052773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65CDEFE-CDAF-AD23-07DD-D29C5417F83D}"/>
              </a:ext>
            </a:extLst>
          </p:cNvPr>
          <p:cNvSpPr>
            <a:spLocks noChangeAspect="1"/>
          </p:cNvSpPr>
          <p:nvPr userDrawn="1"/>
        </p:nvSpPr>
        <p:spPr>
          <a:xfrm>
            <a:off x="8451297" y="594915"/>
            <a:ext cx="3740702" cy="5148000"/>
          </a:xfrm>
          <a:custGeom>
            <a:avLst/>
            <a:gdLst>
              <a:gd name="connsiteX0" fmla="*/ 2574000 w 3740702"/>
              <a:gd name="connsiteY0" fmla="*/ 0 h 5148000"/>
              <a:gd name="connsiteX1" fmla="*/ 3575917 w 3740702"/>
              <a:gd name="connsiteY1" fmla="*/ 202278 h 5148000"/>
              <a:gd name="connsiteX2" fmla="*/ 3740702 w 3740702"/>
              <a:gd name="connsiteY2" fmla="*/ 281659 h 5148000"/>
              <a:gd name="connsiteX3" fmla="*/ 3740702 w 3740702"/>
              <a:gd name="connsiteY3" fmla="*/ 4866342 h 5148000"/>
              <a:gd name="connsiteX4" fmla="*/ 3575917 w 3740702"/>
              <a:gd name="connsiteY4" fmla="*/ 4945723 h 5148000"/>
              <a:gd name="connsiteX5" fmla="*/ 2574000 w 3740702"/>
              <a:gd name="connsiteY5" fmla="*/ 5148000 h 5148000"/>
              <a:gd name="connsiteX6" fmla="*/ 0 w 3740702"/>
              <a:gd name="connsiteY6" fmla="*/ 2574000 h 5148000"/>
              <a:gd name="connsiteX7" fmla="*/ 2574000 w 3740702"/>
              <a:gd name="connsiteY7" fmla="*/ 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0702" h="5148000">
                <a:moveTo>
                  <a:pt x="2574000" y="0"/>
                </a:moveTo>
                <a:cubicBezTo>
                  <a:pt x="2929395" y="0"/>
                  <a:pt x="3267968" y="72026"/>
                  <a:pt x="3575917" y="202278"/>
                </a:cubicBezTo>
                <a:lnTo>
                  <a:pt x="3740702" y="281659"/>
                </a:lnTo>
                <a:lnTo>
                  <a:pt x="3740702" y="4866342"/>
                </a:lnTo>
                <a:lnTo>
                  <a:pt x="3575917" y="4945723"/>
                </a:lnTo>
                <a:cubicBezTo>
                  <a:pt x="3267968" y="5075974"/>
                  <a:pt x="2929395" y="5148000"/>
                  <a:pt x="2574000" y="5148000"/>
                </a:cubicBezTo>
                <a:cubicBezTo>
                  <a:pt x="1152419" y="5148000"/>
                  <a:pt x="0" y="3995581"/>
                  <a:pt x="0" y="2574000"/>
                </a:cubicBezTo>
                <a:cubicBezTo>
                  <a:pt x="0" y="1152419"/>
                  <a:pt x="1152419" y="0"/>
                  <a:pt x="2574000" y="0"/>
                </a:cubicBezTo>
                <a:close/>
              </a:path>
            </a:pathLst>
          </a:cu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3D1059-E8D6-11C1-4DEF-FBCDD6F0205B}"/>
              </a:ext>
            </a:extLst>
          </p:cNvPr>
          <p:cNvSpPr txBox="1"/>
          <p:nvPr userDrawn="1"/>
        </p:nvSpPr>
        <p:spPr>
          <a:xfrm>
            <a:off x="2437135" y="2602636"/>
            <a:ext cx="7125669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0" b="1">
                <a:solidFill>
                  <a:schemeClr val="bg1"/>
                </a:solidFill>
                <a:latin typeface="+mj-lt"/>
              </a:rPr>
              <a:t>We bring progress to life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8AE8DB-5E1F-656A-2BD0-1B93DED418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grpSp>
        <p:nvGrpSpPr>
          <p:cNvPr id="41" name="Graphic 14">
            <a:extLst>
              <a:ext uri="{FF2B5EF4-FFF2-40B4-BE49-F238E27FC236}">
                <a16:creationId xmlns:a16="http://schemas.microsoft.com/office/drawing/2014/main" id="{D89A2AE9-ED9E-2D85-0527-7C5CF30BC10B}"/>
              </a:ext>
            </a:extLst>
          </p:cNvPr>
          <p:cNvGrpSpPr/>
          <p:nvPr userDrawn="1"/>
        </p:nvGrpSpPr>
        <p:grpSpPr>
          <a:xfrm>
            <a:off x="302398" y="6478560"/>
            <a:ext cx="1498282" cy="101280"/>
            <a:chOff x="7116965" y="5198681"/>
            <a:chExt cx="1418939" cy="95916"/>
          </a:xfrm>
          <a:solidFill>
            <a:srgbClr val="FFFFFF"/>
          </a:solidFill>
        </p:grpSpPr>
        <p:grpSp>
          <p:nvGrpSpPr>
            <p:cNvPr id="42" name="Graphic 14">
              <a:extLst>
                <a:ext uri="{FF2B5EF4-FFF2-40B4-BE49-F238E27FC236}">
                  <a16:creationId xmlns:a16="http://schemas.microsoft.com/office/drawing/2014/main" id="{6A0FD573-7B40-28E9-8FB8-E49851096AF5}"/>
                </a:ext>
              </a:extLst>
            </p:cNvPr>
            <p:cNvGrpSpPr/>
            <p:nvPr/>
          </p:nvGrpSpPr>
          <p:grpSpPr>
            <a:xfrm>
              <a:off x="7116965" y="5204587"/>
              <a:ext cx="305466" cy="68960"/>
              <a:chOff x="7116965" y="5204587"/>
              <a:chExt cx="305466" cy="68960"/>
            </a:xfrm>
            <a:grpFill/>
          </p:grpSpPr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030C0591-F5D7-5217-477A-BCA91DBB88F1}"/>
                  </a:ext>
                </a:extLst>
              </p:cNvPr>
              <p:cNvSpPr/>
              <p:nvPr/>
            </p:nvSpPr>
            <p:spPr>
              <a:xfrm>
                <a:off x="7116965" y="5205349"/>
                <a:ext cx="65913" cy="67436"/>
              </a:xfrm>
              <a:custGeom>
                <a:avLst/>
                <a:gdLst>
                  <a:gd name="connsiteX0" fmla="*/ 32956 w 65913"/>
                  <a:gd name="connsiteY0" fmla="*/ 67437 h 67436"/>
                  <a:gd name="connsiteX1" fmla="*/ 15716 w 65913"/>
                  <a:gd name="connsiteY1" fmla="*/ 63055 h 67436"/>
                  <a:gd name="connsiteX2" fmla="*/ 4096 w 65913"/>
                  <a:gd name="connsiteY2" fmla="*/ 51149 h 67436"/>
                  <a:gd name="connsiteX3" fmla="*/ 0 w 65913"/>
                  <a:gd name="connsiteY3" fmla="*/ 33718 h 67436"/>
                  <a:gd name="connsiteX4" fmla="*/ 4096 w 65913"/>
                  <a:gd name="connsiteY4" fmla="*/ 16192 h 67436"/>
                  <a:gd name="connsiteX5" fmla="*/ 15716 w 65913"/>
                  <a:gd name="connsiteY5" fmla="*/ 4286 h 67436"/>
                  <a:gd name="connsiteX6" fmla="*/ 32956 w 65913"/>
                  <a:gd name="connsiteY6" fmla="*/ 0 h 67436"/>
                  <a:gd name="connsiteX7" fmla="*/ 50102 w 65913"/>
                  <a:gd name="connsiteY7" fmla="*/ 4286 h 67436"/>
                  <a:gd name="connsiteX8" fmla="*/ 61722 w 65913"/>
                  <a:gd name="connsiteY8" fmla="*/ 16192 h 67436"/>
                  <a:gd name="connsiteX9" fmla="*/ 65913 w 65913"/>
                  <a:gd name="connsiteY9" fmla="*/ 33718 h 67436"/>
                  <a:gd name="connsiteX10" fmla="*/ 61722 w 65913"/>
                  <a:gd name="connsiteY10" fmla="*/ 51149 h 67436"/>
                  <a:gd name="connsiteX11" fmla="*/ 50102 w 65913"/>
                  <a:gd name="connsiteY11" fmla="*/ 63055 h 67436"/>
                  <a:gd name="connsiteX12" fmla="*/ 32956 w 65913"/>
                  <a:gd name="connsiteY12" fmla="*/ 67437 h 67436"/>
                  <a:gd name="connsiteX13" fmla="*/ 32956 w 65913"/>
                  <a:gd name="connsiteY13" fmla="*/ 63913 h 67436"/>
                  <a:gd name="connsiteX14" fmla="*/ 48482 w 65913"/>
                  <a:gd name="connsiteY14" fmla="*/ 60007 h 67436"/>
                  <a:gd name="connsiteX15" fmla="*/ 58579 w 65913"/>
                  <a:gd name="connsiteY15" fmla="*/ 49339 h 67436"/>
                  <a:gd name="connsiteX16" fmla="*/ 62198 w 65913"/>
                  <a:gd name="connsiteY16" fmla="*/ 33718 h 67436"/>
                  <a:gd name="connsiteX17" fmla="*/ 58579 w 65913"/>
                  <a:gd name="connsiteY17" fmla="*/ 17812 h 67436"/>
                  <a:gd name="connsiteX18" fmla="*/ 48482 w 65913"/>
                  <a:gd name="connsiteY18" fmla="*/ 7144 h 67436"/>
                  <a:gd name="connsiteX19" fmla="*/ 32956 w 65913"/>
                  <a:gd name="connsiteY19" fmla="*/ 3334 h 67436"/>
                  <a:gd name="connsiteX20" fmla="*/ 17431 w 65913"/>
                  <a:gd name="connsiteY20" fmla="*/ 7144 h 67436"/>
                  <a:gd name="connsiteX21" fmla="*/ 7239 w 65913"/>
                  <a:gd name="connsiteY21" fmla="*/ 17812 h 67436"/>
                  <a:gd name="connsiteX22" fmla="*/ 3620 w 65913"/>
                  <a:gd name="connsiteY22" fmla="*/ 33718 h 67436"/>
                  <a:gd name="connsiteX23" fmla="*/ 7239 w 65913"/>
                  <a:gd name="connsiteY23" fmla="*/ 49339 h 67436"/>
                  <a:gd name="connsiteX24" fmla="*/ 17431 w 65913"/>
                  <a:gd name="connsiteY24" fmla="*/ 60007 h 67436"/>
                  <a:gd name="connsiteX25" fmla="*/ 32956 w 65913"/>
                  <a:gd name="connsiteY25" fmla="*/ 63913 h 67436"/>
                  <a:gd name="connsiteX26" fmla="*/ 32956 w 65913"/>
                  <a:gd name="connsiteY26" fmla="*/ 55721 h 67436"/>
                  <a:gd name="connsiteX27" fmla="*/ 22670 w 65913"/>
                  <a:gd name="connsiteY27" fmla="*/ 53149 h 67436"/>
                  <a:gd name="connsiteX28" fmla="*/ 15145 w 65913"/>
                  <a:gd name="connsiteY28" fmla="*/ 45625 h 67436"/>
                  <a:gd name="connsiteX29" fmla="*/ 12383 w 65913"/>
                  <a:gd name="connsiteY29" fmla="*/ 33718 h 67436"/>
                  <a:gd name="connsiteX30" fmla="*/ 15145 w 65913"/>
                  <a:gd name="connsiteY30" fmla="*/ 21812 h 67436"/>
                  <a:gd name="connsiteX31" fmla="*/ 22670 w 65913"/>
                  <a:gd name="connsiteY31" fmla="*/ 14288 h 67436"/>
                  <a:gd name="connsiteX32" fmla="*/ 32956 w 65913"/>
                  <a:gd name="connsiteY32" fmla="*/ 11620 h 67436"/>
                  <a:gd name="connsiteX33" fmla="*/ 45339 w 65913"/>
                  <a:gd name="connsiteY33" fmla="*/ 15430 h 67436"/>
                  <a:gd name="connsiteX34" fmla="*/ 52483 w 65913"/>
                  <a:gd name="connsiteY34" fmla="*/ 26194 h 67436"/>
                  <a:gd name="connsiteX35" fmla="*/ 45149 w 65913"/>
                  <a:gd name="connsiteY35" fmla="*/ 26194 h 67436"/>
                  <a:gd name="connsiteX36" fmla="*/ 40481 w 65913"/>
                  <a:gd name="connsiteY36" fmla="*/ 19621 h 67436"/>
                  <a:gd name="connsiteX37" fmla="*/ 32861 w 65913"/>
                  <a:gd name="connsiteY37" fmla="*/ 17431 h 67436"/>
                  <a:gd name="connsiteX38" fmla="*/ 26099 w 65913"/>
                  <a:gd name="connsiteY38" fmla="*/ 19240 h 67436"/>
                  <a:gd name="connsiteX39" fmla="*/ 21146 w 65913"/>
                  <a:gd name="connsiteY39" fmla="*/ 24765 h 67436"/>
                  <a:gd name="connsiteX40" fmla="*/ 19336 w 65913"/>
                  <a:gd name="connsiteY40" fmla="*/ 33814 h 67436"/>
                  <a:gd name="connsiteX41" fmla="*/ 21146 w 65913"/>
                  <a:gd name="connsiteY41" fmla="*/ 42863 h 67436"/>
                  <a:gd name="connsiteX42" fmla="*/ 26099 w 65913"/>
                  <a:gd name="connsiteY42" fmla="*/ 48292 h 67436"/>
                  <a:gd name="connsiteX43" fmla="*/ 32861 w 65913"/>
                  <a:gd name="connsiteY43" fmla="*/ 50101 h 67436"/>
                  <a:gd name="connsiteX44" fmla="*/ 40481 w 65913"/>
                  <a:gd name="connsiteY44" fmla="*/ 47815 h 67436"/>
                  <a:gd name="connsiteX45" fmla="*/ 45149 w 65913"/>
                  <a:gd name="connsiteY45" fmla="*/ 41434 h 67436"/>
                  <a:gd name="connsiteX46" fmla="*/ 52483 w 65913"/>
                  <a:gd name="connsiteY46" fmla="*/ 41434 h 67436"/>
                  <a:gd name="connsiteX47" fmla="*/ 45339 w 65913"/>
                  <a:gd name="connsiteY47" fmla="*/ 52006 h 67436"/>
                  <a:gd name="connsiteX48" fmla="*/ 32956 w 65913"/>
                  <a:gd name="connsiteY48" fmla="*/ 55816 h 67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5913" h="67436">
                    <a:moveTo>
                      <a:pt x="32956" y="67437"/>
                    </a:moveTo>
                    <a:cubicBezTo>
                      <a:pt x="26384" y="67437"/>
                      <a:pt x="20669" y="66008"/>
                      <a:pt x="15716" y="63055"/>
                    </a:cubicBezTo>
                    <a:cubicBezTo>
                      <a:pt x="10763" y="60198"/>
                      <a:pt x="6858" y="56197"/>
                      <a:pt x="4096" y="51149"/>
                    </a:cubicBezTo>
                    <a:cubicBezTo>
                      <a:pt x="1334" y="46101"/>
                      <a:pt x="0" y="40291"/>
                      <a:pt x="0" y="33718"/>
                    </a:cubicBezTo>
                    <a:cubicBezTo>
                      <a:pt x="0" y="27146"/>
                      <a:pt x="1334" y="21241"/>
                      <a:pt x="4096" y="16192"/>
                    </a:cubicBezTo>
                    <a:cubicBezTo>
                      <a:pt x="6858" y="11144"/>
                      <a:pt x="10763" y="7144"/>
                      <a:pt x="15716" y="4286"/>
                    </a:cubicBezTo>
                    <a:cubicBezTo>
                      <a:pt x="20669" y="1429"/>
                      <a:pt x="26384" y="0"/>
                      <a:pt x="32956" y="0"/>
                    </a:cubicBezTo>
                    <a:cubicBezTo>
                      <a:pt x="39529" y="0"/>
                      <a:pt x="45244" y="1429"/>
                      <a:pt x="50102" y="4286"/>
                    </a:cubicBezTo>
                    <a:cubicBezTo>
                      <a:pt x="54959" y="7144"/>
                      <a:pt x="58864" y="11144"/>
                      <a:pt x="61722" y="16192"/>
                    </a:cubicBezTo>
                    <a:cubicBezTo>
                      <a:pt x="64484" y="21241"/>
                      <a:pt x="65913" y="27146"/>
                      <a:pt x="65913" y="33718"/>
                    </a:cubicBezTo>
                    <a:cubicBezTo>
                      <a:pt x="65913" y="40291"/>
                      <a:pt x="64484" y="46101"/>
                      <a:pt x="61722" y="51149"/>
                    </a:cubicBezTo>
                    <a:cubicBezTo>
                      <a:pt x="58960" y="56197"/>
                      <a:pt x="55054" y="60198"/>
                      <a:pt x="50102" y="63055"/>
                    </a:cubicBezTo>
                    <a:cubicBezTo>
                      <a:pt x="45149" y="65913"/>
                      <a:pt x="39434" y="67437"/>
                      <a:pt x="32956" y="67437"/>
                    </a:cubicBezTo>
                    <a:close/>
                    <a:moveTo>
                      <a:pt x="32956" y="63913"/>
                    </a:moveTo>
                    <a:cubicBezTo>
                      <a:pt x="38957" y="63913"/>
                      <a:pt x="44196" y="62674"/>
                      <a:pt x="48482" y="60007"/>
                    </a:cubicBezTo>
                    <a:cubicBezTo>
                      <a:pt x="52864" y="57436"/>
                      <a:pt x="56197" y="53911"/>
                      <a:pt x="58579" y="49339"/>
                    </a:cubicBezTo>
                    <a:cubicBezTo>
                      <a:pt x="60960" y="44767"/>
                      <a:pt x="62198" y="39624"/>
                      <a:pt x="62198" y="33718"/>
                    </a:cubicBezTo>
                    <a:cubicBezTo>
                      <a:pt x="62198" y="27813"/>
                      <a:pt x="61055" y="22384"/>
                      <a:pt x="58579" y="17812"/>
                    </a:cubicBezTo>
                    <a:cubicBezTo>
                      <a:pt x="56102" y="13240"/>
                      <a:pt x="52864" y="9715"/>
                      <a:pt x="48482" y="7144"/>
                    </a:cubicBezTo>
                    <a:cubicBezTo>
                      <a:pt x="44101" y="4572"/>
                      <a:pt x="38957" y="3334"/>
                      <a:pt x="32956" y="3334"/>
                    </a:cubicBezTo>
                    <a:cubicBezTo>
                      <a:pt x="26956" y="3334"/>
                      <a:pt x="21812" y="4572"/>
                      <a:pt x="17431" y="7144"/>
                    </a:cubicBezTo>
                    <a:cubicBezTo>
                      <a:pt x="13049" y="9715"/>
                      <a:pt x="9620" y="13240"/>
                      <a:pt x="7239" y="17812"/>
                    </a:cubicBezTo>
                    <a:cubicBezTo>
                      <a:pt x="4858" y="22384"/>
                      <a:pt x="3620" y="27622"/>
                      <a:pt x="3620" y="33718"/>
                    </a:cubicBezTo>
                    <a:cubicBezTo>
                      <a:pt x="3620" y="39814"/>
                      <a:pt x="4763" y="44863"/>
                      <a:pt x="7239" y="49339"/>
                    </a:cubicBezTo>
                    <a:cubicBezTo>
                      <a:pt x="9620" y="53911"/>
                      <a:pt x="13049" y="57436"/>
                      <a:pt x="17431" y="60007"/>
                    </a:cubicBezTo>
                    <a:cubicBezTo>
                      <a:pt x="21812" y="62579"/>
                      <a:pt x="26956" y="63913"/>
                      <a:pt x="32956" y="63913"/>
                    </a:cubicBezTo>
                    <a:close/>
                    <a:moveTo>
                      <a:pt x="32956" y="55721"/>
                    </a:moveTo>
                    <a:cubicBezTo>
                      <a:pt x="29242" y="55721"/>
                      <a:pt x="25813" y="54864"/>
                      <a:pt x="22670" y="53149"/>
                    </a:cubicBezTo>
                    <a:cubicBezTo>
                      <a:pt x="19526" y="51435"/>
                      <a:pt x="17050" y="48863"/>
                      <a:pt x="15145" y="45625"/>
                    </a:cubicBezTo>
                    <a:cubicBezTo>
                      <a:pt x="13240" y="42386"/>
                      <a:pt x="12383" y="38386"/>
                      <a:pt x="12383" y="33718"/>
                    </a:cubicBezTo>
                    <a:cubicBezTo>
                      <a:pt x="12383" y="29051"/>
                      <a:pt x="13335" y="25146"/>
                      <a:pt x="15145" y="21812"/>
                    </a:cubicBezTo>
                    <a:cubicBezTo>
                      <a:pt x="16954" y="18478"/>
                      <a:pt x="19526" y="16002"/>
                      <a:pt x="22670" y="14288"/>
                    </a:cubicBezTo>
                    <a:cubicBezTo>
                      <a:pt x="25813" y="12573"/>
                      <a:pt x="29242" y="11620"/>
                      <a:pt x="32956" y="11620"/>
                    </a:cubicBezTo>
                    <a:cubicBezTo>
                      <a:pt x="37624" y="11620"/>
                      <a:pt x="41815" y="12859"/>
                      <a:pt x="45339" y="15430"/>
                    </a:cubicBezTo>
                    <a:cubicBezTo>
                      <a:pt x="48863" y="17907"/>
                      <a:pt x="51245" y="21526"/>
                      <a:pt x="52483" y="26194"/>
                    </a:cubicBezTo>
                    <a:lnTo>
                      <a:pt x="45149" y="26194"/>
                    </a:lnTo>
                    <a:cubicBezTo>
                      <a:pt x="44291" y="23336"/>
                      <a:pt x="42672" y="21145"/>
                      <a:pt x="40481" y="19621"/>
                    </a:cubicBezTo>
                    <a:cubicBezTo>
                      <a:pt x="38291" y="18097"/>
                      <a:pt x="35719" y="17431"/>
                      <a:pt x="32861" y="17431"/>
                    </a:cubicBezTo>
                    <a:cubicBezTo>
                      <a:pt x="30385" y="17431"/>
                      <a:pt x="28099" y="18002"/>
                      <a:pt x="26099" y="19240"/>
                    </a:cubicBezTo>
                    <a:cubicBezTo>
                      <a:pt x="24098" y="20479"/>
                      <a:pt x="22479" y="22288"/>
                      <a:pt x="21146" y="24765"/>
                    </a:cubicBezTo>
                    <a:cubicBezTo>
                      <a:pt x="19907" y="27146"/>
                      <a:pt x="19336" y="30194"/>
                      <a:pt x="19336" y="33814"/>
                    </a:cubicBezTo>
                    <a:cubicBezTo>
                      <a:pt x="19336" y="37433"/>
                      <a:pt x="19907" y="40386"/>
                      <a:pt x="21146" y="42863"/>
                    </a:cubicBezTo>
                    <a:cubicBezTo>
                      <a:pt x="22384" y="45339"/>
                      <a:pt x="24003" y="47149"/>
                      <a:pt x="26099" y="48292"/>
                    </a:cubicBezTo>
                    <a:cubicBezTo>
                      <a:pt x="28099" y="49530"/>
                      <a:pt x="30385" y="50101"/>
                      <a:pt x="32861" y="50101"/>
                    </a:cubicBezTo>
                    <a:cubicBezTo>
                      <a:pt x="35814" y="50101"/>
                      <a:pt x="38386" y="49339"/>
                      <a:pt x="40481" y="47815"/>
                    </a:cubicBezTo>
                    <a:cubicBezTo>
                      <a:pt x="42577" y="46291"/>
                      <a:pt x="44101" y="44196"/>
                      <a:pt x="45149" y="41434"/>
                    </a:cubicBezTo>
                    <a:lnTo>
                      <a:pt x="52483" y="41434"/>
                    </a:lnTo>
                    <a:cubicBezTo>
                      <a:pt x="51245" y="45910"/>
                      <a:pt x="48863" y="49339"/>
                      <a:pt x="45339" y="52006"/>
                    </a:cubicBezTo>
                    <a:cubicBezTo>
                      <a:pt x="41815" y="54578"/>
                      <a:pt x="37624" y="55816"/>
                      <a:pt x="32956" y="5581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665B8E65-82F7-23D3-EA14-B7DB17218944}"/>
                  </a:ext>
                </a:extLst>
              </p:cNvPr>
              <p:cNvSpPr/>
              <p:nvPr/>
            </p:nvSpPr>
            <p:spPr>
              <a:xfrm>
                <a:off x="7213549" y="5204682"/>
                <a:ext cx="44291" cy="67818"/>
              </a:xfrm>
              <a:custGeom>
                <a:avLst/>
                <a:gdLst>
                  <a:gd name="connsiteX0" fmla="*/ 95 w 44291"/>
                  <a:gd name="connsiteY0" fmla="*/ 67723 h 67818"/>
                  <a:gd name="connsiteX1" fmla="*/ 95 w 44291"/>
                  <a:gd name="connsiteY1" fmla="*/ 62103 h 67818"/>
                  <a:gd name="connsiteX2" fmla="*/ 12954 w 44291"/>
                  <a:gd name="connsiteY2" fmla="*/ 51340 h 67818"/>
                  <a:gd name="connsiteX3" fmla="*/ 23908 w 44291"/>
                  <a:gd name="connsiteY3" fmla="*/ 40481 h 67818"/>
                  <a:gd name="connsiteX4" fmla="*/ 31337 w 44291"/>
                  <a:gd name="connsiteY4" fmla="*/ 30004 h 67818"/>
                  <a:gd name="connsiteX5" fmla="*/ 34099 w 44291"/>
                  <a:gd name="connsiteY5" fmla="*/ 20098 h 67818"/>
                  <a:gd name="connsiteX6" fmla="*/ 32861 w 44291"/>
                  <a:gd name="connsiteY6" fmla="*/ 13621 h 67818"/>
                  <a:gd name="connsiteX7" fmla="*/ 28861 w 44291"/>
                  <a:gd name="connsiteY7" fmla="*/ 8668 h 67818"/>
                  <a:gd name="connsiteX8" fmla="*/ 21622 w 44291"/>
                  <a:gd name="connsiteY8" fmla="*/ 6763 h 67818"/>
                  <a:gd name="connsiteX9" fmla="*/ 14192 w 44291"/>
                  <a:gd name="connsiteY9" fmla="*/ 8763 h 67818"/>
                  <a:gd name="connsiteX10" fmla="*/ 9811 w 44291"/>
                  <a:gd name="connsiteY10" fmla="*/ 13907 h 67818"/>
                  <a:gd name="connsiteX11" fmla="*/ 8287 w 44291"/>
                  <a:gd name="connsiteY11" fmla="*/ 20955 h 67818"/>
                  <a:gd name="connsiteX12" fmla="*/ 571 w 44291"/>
                  <a:gd name="connsiteY12" fmla="*/ 20955 h 67818"/>
                  <a:gd name="connsiteX13" fmla="*/ 3334 w 44291"/>
                  <a:gd name="connsiteY13" fmla="*/ 9620 h 67818"/>
                  <a:gd name="connsiteX14" fmla="*/ 10858 w 44291"/>
                  <a:gd name="connsiteY14" fmla="*/ 2477 h 67818"/>
                  <a:gd name="connsiteX15" fmla="*/ 21717 w 44291"/>
                  <a:gd name="connsiteY15" fmla="*/ 0 h 67818"/>
                  <a:gd name="connsiteX16" fmla="*/ 32290 w 44291"/>
                  <a:gd name="connsiteY16" fmla="*/ 2286 h 67818"/>
                  <a:gd name="connsiteX17" fmla="*/ 39433 w 44291"/>
                  <a:gd name="connsiteY17" fmla="*/ 8858 h 67818"/>
                  <a:gd name="connsiteX18" fmla="*/ 42005 w 44291"/>
                  <a:gd name="connsiteY18" fmla="*/ 19907 h 67818"/>
                  <a:gd name="connsiteX19" fmla="*/ 40100 w 44291"/>
                  <a:gd name="connsiteY19" fmla="*/ 29242 h 67818"/>
                  <a:gd name="connsiteX20" fmla="*/ 34862 w 44291"/>
                  <a:gd name="connsiteY20" fmla="*/ 38386 h 67818"/>
                  <a:gd name="connsiteX21" fmla="*/ 27718 w 44291"/>
                  <a:gd name="connsiteY21" fmla="*/ 46863 h 67818"/>
                  <a:gd name="connsiteX22" fmla="*/ 19621 w 44291"/>
                  <a:gd name="connsiteY22" fmla="*/ 54578 h 67818"/>
                  <a:gd name="connsiteX23" fmla="*/ 11811 w 44291"/>
                  <a:gd name="connsiteY23" fmla="*/ 61151 h 67818"/>
                  <a:gd name="connsiteX24" fmla="*/ 44291 w 44291"/>
                  <a:gd name="connsiteY24" fmla="*/ 61151 h 67818"/>
                  <a:gd name="connsiteX25" fmla="*/ 44291 w 44291"/>
                  <a:gd name="connsiteY25" fmla="*/ 67818 h 67818"/>
                  <a:gd name="connsiteX26" fmla="*/ 0 w 44291"/>
                  <a:gd name="connsiteY26" fmla="*/ 67818 h 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4291" h="67818">
                    <a:moveTo>
                      <a:pt x="95" y="67723"/>
                    </a:moveTo>
                    <a:lnTo>
                      <a:pt x="95" y="62103"/>
                    </a:lnTo>
                    <a:cubicBezTo>
                      <a:pt x="4572" y="58579"/>
                      <a:pt x="8858" y="54959"/>
                      <a:pt x="12954" y="51340"/>
                    </a:cubicBezTo>
                    <a:cubicBezTo>
                      <a:pt x="17050" y="47720"/>
                      <a:pt x="20669" y="44101"/>
                      <a:pt x="23908" y="40481"/>
                    </a:cubicBezTo>
                    <a:cubicBezTo>
                      <a:pt x="27051" y="36862"/>
                      <a:pt x="29528" y="33433"/>
                      <a:pt x="31337" y="30004"/>
                    </a:cubicBezTo>
                    <a:cubicBezTo>
                      <a:pt x="33147" y="26575"/>
                      <a:pt x="34099" y="23241"/>
                      <a:pt x="34099" y="20098"/>
                    </a:cubicBezTo>
                    <a:cubicBezTo>
                      <a:pt x="34099" y="17717"/>
                      <a:pt x="33718" y="15621"/>
                      <a:pt x="32861" y="13621"/>
                    </a:cubicBezTo>
                    <a:cubicBezTo>
                      <a:pt x="32004" y="11621"/>
                      <a:pt x="30766" y="10001"/>
                      <a:pt x="28861" y="8668"/>
                    </a:cubicBezTo>
                    <a:cubicBezTo>
                      <a:pt x="27051" y="7430"/>
                      <a:pt x="24670" y="6763"/>
                      <a:pt x="21622" y="6763"/>
                    </a:cubicBezTo>
                    <a:cubicBezTo>
                      <a:pt x="18574" y="6763"/>
                      <a:pt x="16192" y="7430"/>
                      <a:pt x="14192" y="8763"/>
                    </a:cubicBezTo>
                    <a:cubicBezTo>
                      <a:pt x="12192" y="10097"/>
                      <a:pt x="10763" y="11811"/>
                      <a:pt x="9811" y="13907"/>
                    </a:cubicBezTo>
                    <a:cubicBezTo>
                      <a:pt x="8858" y="16002"/>
                      <a:pt x="8287" y="18383"/>
                      <a:pt x="8287" y="20955"/>
                    </a:cubicBezTo>
                    <a:lnTo>
                      <a:pt x="571" y="20955"/>
                    </a:lnTo>
                    <a:cubicBezTo>
                      <a:pt x="571" y="16574"/>
                      <a:pt x="1524" y="12764"/>
                      <a:pt x="3334" y="9620"/>
                    </a:cubicBezTo>
                    <a:cubicBezTo>
                      <a:pt x="5143" y="6477"/>
                      <a:pt x="7620" y="4096"/>
                      <a:pt x="10858" y="2477"/>
                    </a:cubicBezTo>
                    <a:cubicBezTo>
                      <a:pt x="14002" y="857"/>
                      <a:pt x="17621" y="0"/>
                      <a:pt x="21717" y="0"/>
                    </a:cubicBezTo>
                    <a:cubicBezTo>
                      <a:pt x="25813" y="0"/>
                      <a:pt x="29242" y="762"/>
                      <a:pt x="32290" y="2286"/>
                    </a:cubicBezTo>
                    <a:cubicBezTo>
                      <a:pt x="35338" y="3810"/>
                      <a:pt x="37719" y="6001"/>
                      <a:pt x="39433" y="8858"/>
                    </a:cubicBezTo>
                    <a:cubicBezTo>
                      <a:pt x="41148" y="11811"/>
                      <a:pt x="42005" y="15431"/>
                      <a:pt x="42005" y="19907"/>
                    </a:cubicBezTo>
                    <a:cubicBezTo>
                      <a:pt x="42005" y="23051"/>
                      <a:pt x="41338" y="26099"/>
                      <a:pt x="40100" y="29242"/>
                    </a:cubicBezTo>
                    <a:cubicBezTo>
                      <a:pt x="38767" y="32385"/>
                      <a:pt x="37052" y="35338"/>
                      <a:pt x="34862" y="38386"/>
                    </a:cubicBezTo>
                    <a:cubicBezTo>
                      <a:pt x="32671" y="41339"/>
                      <a:pt x="30289" y="44196"/>
                      <a:pt x="27718" y="46863"/>
                    </a:cubicBezTo>
                    <a:cubicBezTo>
                      <a:pt x="25051" y="49625"/>
                      <a:pt x="22384" y="52197"/>
                      <a:pt x="19621" y="54578"/>
                    </a:cubicBezTo>
                    <a:cubicBezTo>
                      <a:pt x="16859" y="56960"/>
                      <a:pt x="14288" y="59150"/>
                      <a:pt x="11811" y="61151"/>
                    </a:cubicBezTo>
                    <a:lnTo>
                      <a:pt x="44291" y="61151"/>
                    </a:lnTo>
                    <a:lnTo>
                      <a:pt x="44291" y="67818"/>
                    </a:lnTo>
                    <a:lnTo>
                      <a:pt x="0" y="678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62B9D7F5-E4AC-B520-010B-60E78499BBBB}"/>
                  </a:ext>
                </a:extLst>
              </p:cNvPr>
              <p:cNvSpPr/>
              <p:nvPr/>
            </p:nvSpPr>
            <p:spPr>
              <a:xfrm>
                <a:off x="7263269" y="5204587"/>
                <a:ext cx="56007" cy="68960"/>
              </a:xfrm>
              <a:custGeom>
                <a:avLst/>
                <a:gdLst>
                  <a:gd name="connsiteX0" fmla="*/ 28099 w 56007"/>
                  <a:gd name="connsiteY0" fmla="*/ 68961 h 68960"/>
                  <a:gd name="connsiteX1" fmla="*/ 13049 w 56007"/>
                  <a:gd name="connsiteY1" fmla="*/ 64579 h 68960"/>
                  <a:gd name="connsiteX2" fmla="*/ 3429 w 56007"/>
                  <a:gd name="connsiteY2" fmla="*/ 52483 h 68960"/>
                  <a:gd name="connsiteX3" fmla="*/ 0 w 56007"/>
                  <a:gd name="connsiteY3" fmla="*/ 34480 h 68960"/>
                  <a:gd name="connsiteX4" fmla="*/ 3429 w 56007"/>
                  <a:gd name="connsiteY4" fmla="*/ 16478 h 68960"/>
                  <a:gd name="connsiteX5" fmla="*/ 13049 w 56007"/>
                  <a:gd name="connsiteY5" fmla="*/ 4381 h 68960"/>
                  <a:gd name="connsiteX6" fmla="*/ 28099 w 56007"/>
                  <a:gd name="connsiteY6" fmla="*/ 0 h 68960"/>
                  <a:gd name="connsiteX7" fmla="*/ 43148 w 56007"/>
                  <a:gd name="connsiteY7" fmla="*/ 4381 h 68960"/>
                  <a:gd name="connsiteX8" fmla="*/ 52673 w 56007"/>
                  <a:gd name="connsiteY8" fmla="*/ 16478 h 68960"/>
                  <a:gd name="connsiteX9" fmla="*/ 56007 w 56007"/>
                  <a:gd name="connsiteY9" fmla="*/ 34480 h 68960"/>
                  <a:gd name="connsiteX10" fmla="*/ 52673 w 56007"/>
                  <a:gd name="connsiteY10" fmla="*/ 52483 h 68960"/>
                  <a:gd name="connsiteX11" fmla="*/ 43148 w 56007"/>
                  <a:gd name="connsiteY11" fmla="*/ 64579 h 68960"/>
                  <a:gd name="connsiteX12" fmla="*/ 28099 w 56007"/>
                  <a:gd name="connsiteY12" fmla="*/ 68961 h 68960"/>
                  <a:gd name="connsiteX13" fmla="*/ 28099 w 56007"/>
                  <a:gd name="connsiteY13" fmla="*/ 61913 h 68960"/>
                  <a:gd name="connsiteX14" fmla="*/ 38195 w 56007"/>
                  <a:gd name="connsiteY14" fmla="*/ 58674 h 68960"/>
                  <a:gd name="connsiteX15" fmla="*/ 45244 w 56007"/>
                  <a:gd name="connsiteY15" fmla="*/ 49244 h 68960"/>
                  <a:gd name="connsiteX16" fmla="*/ 47815 w 56007"/>
                  <a:gd name="connsiteY16" fmla="*/ 34576 h 68960"/>
                  <a:gd name="connsiteX17" fmla="*/ 45244 w 56007"/>
                  <a:gd name="connsiteY17" fmla="*/ 19907 h 68960"/>
                  <a:gd name="connsiteX18" fmla="*/ 38195 w 56007"/>
                  <a:gd name="connsiteY18" fmla="*/ 10477 h 68960"/>
                  <a:gd name="connsiteX19" fmla="*/ 28099 w 56007"/>
                  <a:gd name="connsiteY19" fmla="*/ 7239 h 68960"/>
                  <a:gd name="connsiteX20" fmla="*/ 17812 w 56007"/>
                  <a:gd name="connsiteY20" fmla="*/ 10477 h 68960"/>
                  <a:gd name="connsiteX21" fmla="*/ 10763 w 56007"/>
                  <a:gd name="connsiteY21" fmla="*/ 19907 h 68960"/>
                  <a:gd name="connsiteX22" fmla="*/ 8287 w 56007"/>
                  <a:gd name="connsiteY22" fmla="*/ 34576 h 68960"/>
                  <a:gd name="connsiteX23" fmla="*/ 10763 w 56007"/>
                  <a:gd name="connsiteY23" fmla="*/ 49244 h 68960"/>
                  <a:gd name="connsiteX24" fmla="*/ 17812 w 56007"/>
                  <a:gd name="connsiteY24" fmla="*/ 58674 h 68960"/>
                  <a:gd name="connsiteX25" fmla="*/ 28099 w 56007"/>
                  <a:gd name="connsiteY25" fmla="*/ 61913 h 6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6007" h="68960">
                    <a:moveTo>
                      <a:pt x="28099" y="68961"/>
                    </a:moveTo>
                    <a:cubicBezTo>
                      <a:pt x="22288" y="68961"/>
                      <a:pt x="17240" y="67532"/>
                      <a:pt x="13049" y="64579"/>
                    </a:cubicBezTo>
                    <a:cubicBezTo>
                      <a:pt x="8858" y="61722"/>
                      <a:pt x="5620" y="57626"/>
                      <a:pt x="3429" y="52483"/>
                    </a:cubicBezTo>
                    <a:cubicBezTo>
                      <a:pt x="1143" y="47339"/>
                      <a:pt x="0" y="41338"/>
                      <a:pt x="0" y="34480"/>
                    </a:cubicBezTo>
                    <a:cubicBezTo>
                      <a:pt x="0" y="27623"/>
                      <a:pt x="1143" y="21622"/>
                      <a:pt x="3429" y="16478"/>
                    </a:cubicBezTo>
                    <a:cubicBezTo>
                      <a:pt x="5715" y="11335"/>
                      <a:pt x="8954" y="7239"/>
                      <a:pt x="13049" y="4381"/>
                    </a:cubicBezTo>
                    <a:cubicBezTo>
                      <a:pt x="17240" y="1524"/>
                      <a:pt x="22288" y="0"/>
                      <a:pt x="28099" y="0"/>
                    </a:cubicBezTo>
                    <a:cubicBezTo>
                      <a:pt x="33909" y="0"/>
                      <a:pt x="38957" y="1429"/>
                      <a:pt x="43148" y="4381"/>
                    </a:cubicBezTo>
                    <a:cubicBezTo>
                      <a:pt x="47339" y="7334"/>
                      <a:pt x="50482" y="11335"/>
                      <a:pt x="52673" y="16478"/>
                    </a:cubicBezTo>
                    <a:cubicBezTo>
                      <a:pt x="54864" y="21622"/>
                      <a:pt x="56007" y="27623"/>
                      <a:pt x="56007" y="34480"/>
                    </a:cubicBezTo>
                    <a:cubicBezTo>
                      <a:pt x="56007" y="41338"/>
                      <a:pt x="54864" y="47339"/>
                      <a:pt x="52673" y="52483"/>
                    </a:cubicBezTo>
                    <a:cubicBezTo>
                      <a:pt x="50482" y="57626"/>
                      <a:pt x="47244" y="61722"/>
                      <a:pt x="43148" y="64579"/>
                    </a:cubicBezTo>
                    <a:cubicBezTo>
                      <a:pt x="39052" y="67437"/>
                      <a:pt x="34004" y="68961"/>
                      <a:pt x="28099" y="68961"/>
                    </a:cubicBezTo>
                    <a:close/>
                    <a:moveTo>
                      <a:pt x="28099" y="61913"/>
                    </a:moveTo>
                    <a:cubicBezTo>
                      <a:pt x="31813" y="61913"/>
                      <a:pt x="35242" y="60769"/>
                      <a:pt x="38195" y="58674"/>
                    </a:cubicBezTo>
                    <a:cubicBezTo>
                      <a:pt x="41148" y="56483"/>
                      <a:pt x="43529" y="53340"/>
                      <a:pt x="45244" y="49244"/>
                    </a:cubicBezTo>
                    <a:cubicBezTo>
                      <a:pt x="46958" y="45148"/>
                      <a:pt x="47815" y="40196"/>
                      <a:pt x="47815" y="34576"/>
                    </a:cubicBezTo>
                    <a:cubicBezTo>
                      <a:pt x="47815" y="28956"/>
                      <a:pt x="46958" y="23908"/>
                      <a:pt x="45244" y="19907"/>
                    </a:cubicBezTo>
                    <a:cubicBezTo>
                      <a:pt x="43529" y="15811"/>
                      <a:pt x="41148" y="12668"/>
                      <a:pt x="38195" y="10477"/>
                    </a:cubicBezTo>
                    <a:cubicBezTo>
                      <a:pt x="35242" y="8287"/>
                      <a:pt x="31813" y="7239"/>
                      <a:pt x="28099" y="7239"/>
                    </a:cubicBezTo>
                    <a:cubicBezTo>
                      <a:pt x="24384" y="7239"/>
                      <a:pt x="20764" y="8287"/>
                      <a:pt x="17812" y="10477"/>
                    </a:cubicBezTo>
                    <a:cubicBezTo>
                      <a:pt x="14859" y="12668"/>
                      <a:pt x="12478" y="15811"/>
                      <a:pt x="10763" y="19907"/>
                    </a:cubicBezTo>
                    <a:cubicBezTo>
                      <a:pt x="9049" y="24003"/>
                      <a:pt x="8287" y="28956"/>
                      <a:pt x="8287" y="34576"/>
                    </a:cubicBezTo>
                    <a:cubicBezTo>
                      <a:pt x="8287" y="40196"/>
                      <a:pt x="9144" y="45244"/>
                      <a:pt x="10763" y="49244"/>
                    </a:cubicBezTo>
                    <a:cubicBezTo>
                      <a:pt x="12382" y="53245"/>
                      <a:pt x="14764" y="56483"/>
                      <a:pt x="17812" y="58674"/>
                    </a:cubicBezTo>
                    <a:cubicBezTo>
                      <a:pt x="20860" y="60865"/>
                      <a:pt x="24289" y="61913"/>
                      <a:pt x="28099" y="61913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2477EA4F-8CDB-FC20-1147-32399D8712FF}"/>
                  </a:ext>
                </a:extLst>
              </p:cNvPr>
              <p:cNvSpPr/>
              <p:nvPr/>
            </p:nvSpPr>
            <p:spPr>
              <a:xfrm>
                <a:off x="7326229" y="5204682"/>
                <a:ext cx="44386" cy="67818"/>
              </a:xfrm>
              <a:custGeom>
                <a:avLst/>
                <a:gdLst>
                  <a:gd name="connsiteX0" fmla="*/ 0 w 44386"/>
                  <a:gd name="connsiteY0" fmla="*/ 67723 h 67818"/>
                  <a:gd name="connsiteX1" fmla="*/ 0 w 44386"/>
                  <a:gd name="connsiteY1" fmla="*/ 62103 h 67818"/>
                  <a:gd name="connsiteX2" fmla="*/ 12954 w 44386"/>
                  <a:gd name="connsiteY2" fmla="*/ 51340 h 67818"/>
                  <a:gd name="connsiteX3" fmla="*/ 23813 w 44386"/>
                  <a:gd name="connsiteY3" fmla="*/ 40481 h 67818"/>
                  <a:gd name="connsiteX4" fmla="*/ 31337 w 44386"/>
                  <a:gd name="connsiteY4" fmla="*/ 30004 h 67818"/>
                  <a:gd name="connsiteX5" fmla="*/ 34100 w 44386"/>
                  <a:gd name="connsiteY5" fmla="*/ 20098 h 67818"/>
                  <a:gd name="connsiteX6" fmla="*/ 32861 w 44386"/>
                  <a:gd name="connsiteY6" fmla="*/ 13621 h 67818"/>
                  <a:gd name="connsiteX7" fmla="*/ 28861 w 44386"/>
                  <a:gd name="connsiteY7" fmla="*/ 8668 h 67818"/>
                  <a:gd name="connsiteX8" fmla="*/ 21527 w 44386"/>
                  <a:gd name="connsiteY8" fmla="*/ 6763 h 67818"/>
                  <a:gd name="connsiteX9" fmla="*/ 14097 w 44386"/>
                  <a:gd name="connsiteY9" fmla="*/ 8763 h 67818"/>
                  <a:gd name="connsiteX10" fmla="*/ 9620 w 44386"/>
                  <a:gd name="connsiteY10" fmla="*/ 13907 h 67818"/>
                  <a:gd name="connsiteX11" fmla="*/ 8192 w 44386"/>
                  <a:gd name="connsiteY11" fmla="*/ 20955 h 67818"/>
                  <a:gd name="connsiteX12" fmla="*/ 476 w 44386"/>
                  <a:gd name="connsiteY12" fmla="*/ 20955 h 67818"/>
                  <a:gd name="connsiteX13" fmla="*/ 3238 w 44386"/>
                  <a:gd name="connsiteY13" fmla="*/ 9620 h 67818"/>
                  <a:gd name="connsiteX14" fmla="*/ 10763 w 44386"/>
                  <a:gd name="connsiteY14" fmla="*/ 2477 h 67818"/>
                  <a:gd name="connsiteX15" fmla="*/ 21622 w 44386"/>
                  <a:gd name="connsiteY15" fmla="*/ 0 h 67818"/>
                  <a:gd name="connsiteX16" fmla="*/ 32195 w 44386"/>
                  <a:gd name="connsiteY16" fmla="*/ 2286 h 67818"/>
                  <a:gd name="connsiteX17" fmla="*/ 39338 w 44386"/>
                  <a:gd name="connsiteY17" fmla="*/ 8858 h 67818"/>
                  <a:gd name="connsiteX18" fmla="*/ 42005 w 44386"/>
                  <a:gd name="connsiteY18" fmla="*/ 19907 h 67818"/>
                  <a:gd name="connsiteX19" fmla="*/ 40005 w 44386"/>
                  <a:gd name="connsiteY19" fmla="*/ 29242 h 67818"/>
                  <a:gd name="connsiteX20" fmla="*/ 34862 w 44386"/>
                  <a:gd name="connsiteY20" fmla="*/ 38386 h 67818"/>
                  <a:gd name="connsiteX21" fmla="*/ 27718 w 44386"/>
                  <a:gd name="connsiteY21" fmla="*/ 46863 h 67818"/>
                  <a:gd name="connsiteX22" fmla="*/ 19621 w 44386"/>
                  <a:gd name="connsiteY22" fmla="*/ 54578 h 67818"/>
                  <a:gd name="connsiteX23" fmla="*/ 11906 w 44386"/>
                  <a:gd name="connsiteY23" fmla="*/ 61151 h 67818"/>
                  <a:gd name="connsiteX24" fmla="*/ 44387 w 44386"/>
                  <a:gd name="connsiteY24" fmla="*/ 61151 h 67818"/>
                  <a:gd name="connsiteX25" fmla="*/ 44387 w 44386"/>
                  <a:gd name="connsiteY25" fmla="*/ 67818 h 67818"/>
                  <a:gd name="connsiteX26" fmla="*/ 95 w 44386"/>
                  <a:gd name="connsiteY26" fmla="*/ 67818 h 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4386" h="67818">
                    <a:moveTo>
                      <a:pt x="0" y="67723"/>
                    </a:moveTo>
                    <a:lnTo>
                      <a:pt x="0" y="62103"/>
                    </a:lnTo>
                    <a:cubicBezTo>
                      <a:pt x="4477" y="58579"/>
                      <a:pt x="8763" y="54959"/>
                      <a:pt x="12954" y="51340"/>
                    </a:cubicBezTo>
                    <a:cubicBezTo>
                      <a:pt x="17050" y="47720"/>
                      <a:pt x="20669" y="44101"/>
                      <a:pt x="23813" y="40481"/>
                    </a:cubicBezTo>
                    <a:cubicBezTo>
                      <a:pt x="26956" y="36862"/>
                      <a:pt x="29432" y="33433"/>
                      <a:pt x="31337" y="30004"/>
                    </a:cubicBezTo>
                    <a:cubicBezTo>
                      <a:pt x="33242" y="26575"/>
                      <a:pt x="34100" y="23241"/>
                      <a:pt x="34100" y="20098"/>
                    </a:cubicBezTo>
                    <a:cubicBezTo>
                      <a:pt x="34100" y="17717"/>
                      <a:pt x="33719" y="15621"/>
                      <a:pt x="32861" y="13621"/>
                    </a:cubicBezTo>
                    <a:cubicBezTo>
                      <a:pt x="32004" y="11621"/>
                      <a:pt x="30671" y="10001"/>
                      <a:pt x="28861" y="8668"/>
                    </a:cubicBezTo>
                    <a:cubicBezTo>
                      <a:pt x="27051" y="7430"/>
                      <a:pt x="24575" y="6763"/>
                      <a:pt x="21527" y="6763"/>
                    </a:cubicBezTo>
                    <a:cubicBezTo>
                      <a:pt x="18479" y="6763"/>
                      <a:pt x="16097" y="7430"/>
                      <a:pt x="14097" y="8763"/>
                    </a:cubicBezTo>
                    <a:cubicBezTo>
                      <a:pt x="12097" y="10097"/>
                      <a:pt x="10668" y="11811"/>
                      <a:pt x="9620" y="13907"/>
                    </a:cubicBezTo>
                    <a:cubicBezTo>
                      <a:pt x="8668" y="16002"/>
                      <a:pt x="8192" y="18383"/>
                      <a:pt x="8192" y="20955"/>
                    </a:cubicBezTo>
                    <a:lnTo>
                      <a:pt x="476" y="20955"/>
                    </a:lnTo>
                    <a:cubicBezTo>
                      <a:pt x="476" y="16574"/>
                      <a:pt x="1524" y="12764"/>
                      <a:pt x="3238" y="9620"/>
                    </a:cubicBezTo>
                    <a:cubicBezTo>
                      <a:pt x="5048" y="6477"/>
                      <a:pt x="7525" y="4096"/>
                      <a:pt x="10763" y="2477"/>
                    </a:cubicBezTo>
                    <a:cubicBezTo>
                      <a:pt x="13906" y="857"/>
                      <a:pt x="17526" y="0"/>
                      <a:pt x="21622" y="0"/>
                    </a:cubicBezTo>
                    <a:cubicBezTo>
                      <a:pt x="25718" y="0"/>
                      <a:pt x="29146" y="762"/>
                      <a:pt x="32195" y="2286"/>
                    </a:cubicBezTo>
                    <a:cubicBezTo>
                      <a:pt x="35243" y="3810"/>
                      <a:pt x="37624" y="6001"/>
                      <a:pt x="39338" y="8858"/>
                    </a:cubicBezTo>
                    <a:cubicBezTo>
                      <a:pt x="41053" y="11811"/>
                      <a:pt x="42005" y="15431"/>
                      <a:pt x="42005" y="19907"/>
                    </a:cubicBezTo>
                    <a:cubicBezTo>
                      <a:pt x="42005" y="23051"/>
                      <a:pt x="41338" y="26099"/>
                      <a:pt x="40005" y="29242"/>
                    </a:cubicBezTo>
                    <a:cubicBezTo>
                      <a:pt x="38671" y="32385"/>
                      <a:pt x="36957" y="35338"/>
                      <a:pt x="34862" y="38386"/>
                    </a:cubicBezTo>
                    <a:cubicBezTo>
                      <a:pt x="32671" y="41339"/>
                      <a:pt x="30289" y="44196"/>
                      <a:pt x="27718" y="46863"/>
                    </a:cubicBezTo>
                    <a:cubicBezTo>
                      <a:pt x="25051" y="49625"/>
                      <a:pt x="22384" y="52197"/>
                      <a:pt x="19621" y="54578"/>
                    </a:cubicBezTo>
                    <a:cubicBezTo>
                      <a:pt x="16859" y="56960"/>
                      <a:pt x="14288" y="59150"/>
                      <a:pt x="11906" y="61151"/>
                    </a:cubicBezTo>
                    <a:lnTo>
                      <a:pt x="44387" y="61151"/>
                    </a:lnTo>
                    <a:lnTo>
                      <a:pt x="44387" y="67818"/>
                    </a:lnTo>
                    <a:lnTo>
                      <a:pt x="95" y="678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B3070F4-EC36-0822-7528-FD7AB5704B20}"/>
                  </a:ext>
                </a:extLst>
              </p:cNvPr>
              <p:cNvSpPr/>
              <p:nvPr/>
            </p:nvSpPr>
            <p:spPr>
              <a:xfrm>
                <a:off x="7377093" y="5204587"/>
                <a:ext cx="45339" cy="68960"/>
              </a:xfrm>
              <a:custGeom>
                <a:avLst/>
                <a:gdLst>
                  <a:gd name="connsiteX0" fmla="*/ 23051 w 45339"/>
                  <a:gd name="connsiteY0" fmla="*/ 68961 h 68960"/>
                  <a:gd name="connsiteX1" fmla="*/ 11525 w 45339"/>
                  <a:gd name="connsiteY1" fmla="*/ 66580 h 68960"/>
                  <a:gd name="connsiteX2" fmla="*/ 3238 w 45339"/>
                  <a:gd name="connsiteY2" fmla="*/ 59531 h 68960"/>
                  <a:gd name="connsiteX3" fmla="*/ 0 w 45339"/>
                  <a:gd name="connsiteY3" fmla="*/ 47911 h 68960"/>
                  <a:gd name="connsiteX4" fmla="*/ 8096 w 45339"/>
                  <a:gd name="connsiteY4" fmla="*/ 47911 h 68960"/>
                  <a:gd name="connsiteX5" fmla="*/ 10001 w 45339"/>
                  <a:gd name="connsiteY5" fmla="*/ 54959 h 68960"/>
                  <a:gd name="connsiteX6" fmla="*/ 15145 w 45339"/>
                  <a:gd name="connsiteY6" fmla="*/ 60103 h 68960"/>
                  <a:gd name="connsiteX7" fmla="*/ 23146 w 45339"/>
                  <a:gd name="connsiteY7" fmla="*/ 62008 h 68960"/>
                  <a:gd name="connsiteX8" fmla="*/ 30956 w 45339"/>
                  <a:gd name="connsiteY8" fmla="*/ 60198 h 68960"/>
                  <a:gd name="connsiteX9" fmla="*/ 35719 w 45339"/>
                  <a:gd name="connsiteY9" fmla="*/ 55435 h 68960"/>
                  <a:gd name="connsiteX10" fmla="*/ 37338 w 45339"/>
                  <a:gd name="connsiteY10" fmla="*/ 48673 h 68960"/>
                  <a:gd name="connsiteX11" fmla="*/ 35052 w 45339"/>
                  <a:gd name="connsiteY11" fmla="*/ 41148 h 68960"/>
                  <a:gd name="connsiteX12" fmla="*/ 29051 w 45339"/>
                  <a:gd name="connsiteY12" fmla="*/ 36767 h 68960"/>
                  <a:gd name="connsiteX13" fmla="*/ 20765 w 45339"/>
                  <a:gd name="connsiteY13" fmla="*/ 35338 h 68960"/>
                  <a:gd name="connsiteX14" fmla="*/ 15812 w 45339"/>
                  <a:gd name="connsiteY14" fmla="*/ 35338 h 68960"/>
                  <a:gd name="connsiteX15" fmla="*/ 15812 w 45339"/>
                  <a:gd name="connsiteY15" fmla="*/ 28575 h 68960"/>
                  <a:gd name="connsiteX16" fmla="*/ 20765 w 45339"/>
                  <a:gd name="connsiteY16" fmla="*/ 28575 h 68960"/>
                  <a:gd name="connsiteX17" fmla="*/ 31052 w 45339"/>
                  <a:gd name="connsiteY17" fmla="*/ 25622 h 68960"/>
                  <a:gd name="connsiteX18" fmla="*/ 34766 w 45339"/>
                  <a:gd name="connsiteY18" fmla="*/ 17240 h 68960"/>
                  <a:gd name="connsiteX19" fmla="*/ 31813 w 45339"/>
                  <a:gd name="connsiteY19" fmla="*/ 9906 h 68960"/>
                  <a:gd name="connsiteX20" fmla="*/ 23051 w 45339"/>
                  <a:gd name="connsiteY20" fmla="*/ 6953 h 68960"/>
                  <a:gd name="connsiteX21" fmla="*/ 14097 w 45339"/>
                  <a:gd name="connsiteY21" fmla="*/ 10192 h 68960"/>
                  <a:gd name="connsiteX22" fmla="*/ 10287 w 45339"/>
                  <a:gd name="connsiteY22" fmla="*/ 18478 h 68960"/>
                  <a:gd name="connsiteX23" fmla="*/ 2191 w 45339"/>
                  <a:gd name="connsiteY23" fmla="*/ 18478 h 68960"/>
                  <a:gd name="connsiteX24" fmla="*/ 5144 w 45339"/>
                  <a:gd name="connsiteY24" fmla="*/ 8858 h 68960"/>
                  <a:gd name="connsiteX25" fmla="*/ 12383 w 45339"/>
                  <a:gd name="connsiteY25" fmla="*/ 2381 h 68960"/>
                  <a:gd name="connsiteX26" fmla="*/ 23146 w 45339"/>
                  <a:gd name="connsiteY26" fmla="*/ 0 h 68960"/>
                  <a:gd name="connsiteX27" fmla="*/ 34004 w 45339"/>
                  <a:gd name="connsiteY27" fmla="*/ 2286 h 68960"/>
                  <a:gd name="connsiteX28" fmla="*/ 40577 w 45339"/>
                  <a:gd name="connsiteY28" fmla="*/ 8382 h 68960"/>
                  <a:gd name="connsiteX29" fmla="*/ 42863 w 45339"/>
                  <a:gd name="connsiteY29" fmla="*/ 16764 h 68960"/>
                  <a:gd name="connsiteX30" fmla="*/ 41624 w 45339"/>
                  <a:gd name="connsiteY30" fmla="*/ 23146 h 68960"/>
                  <a:gd name="connsiteX31" fmla="*/ 37910 w 45339"/>
                  <a:gd name="connsiteY31" fmla="*/ 28480 h 68960"/>
                  <a:gd name="connsiteX32" fmla="*/ 31623 w 45339"/>
                  <a:gd name="connsiteY32" fmla="*/ 31623 h 68960"/>
                  <a:gd name="connsiteX33" fmla="*/ 38576 w 45339"/>
                  <a:gd name="connsiteY33" fmla="*/ 34671 h 68960"/>
                  <a:gd name="connsiteX34" fmla="*/ 43529 w 45339"/>
                  <a:gd name="connsiteY34" fmla="*/ 40386 h 68960"/>
                  <a:gd name="connsiteX35" fmla="*/ 45339 w 45339"/>
                  <a:gd name="connsiteY35" fmla="*/ 48673 h 68960"/>
                  <a:gd name="connsiteX36" fmla="*/ 42863 w 45339"/>
                  <a:gd name="connsiteY36" fmla="*/ 58674 h 68960"/>
                  <a:gd name="connsiteX37" fmla="*/ 35338 w 45339"/>
                  <a:gd name="connsiteY37" fmla="*/ 66103 h 68960"/>
                  <a:gd name="connsiteX38" fmla="*/ 23051 w 45339"/>
                  <a:gd name="connsiteY38" fmla="*/ 68866 h 6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5339" h="68960">
                    <a:moveTo>
                      <a:pt x="23051" y="68961"/>
                    </a:moveTo>
                    <a:cubicBezTo>
                      <a:pt x="18764" y="68961"/>
                      <a:pt x="14954" y="68199"/>
                      <a:pt x="11525" y="66580"/>
                    </a:cubicBezTo>
                    <a:cubicBezTo>
                      <a:pt x="8096" y="64960"/>
                      <a:pt x="5334" y="62675"/>
                      <a:pt x="3238" y="59531"/>
                    </a:cubicBezTo>
                    <a:cubicBezTo>
                      <a:pt x="1238" y="56388"/>
                      <a:pt x="95" y="52578"/>
                      <a:pt x="0" y="47911"/>
                    </a:cubicBezTo>
                    <a:lnTo>
                      <a:pt x="8096" y="47911"/>
                    </a:lnTo>
                    <a:cubicBezTo>
                      <a:pt x="8096" y="50482"/>
                      <a:pt x="8763" y="52769"/>
                      <a:pt x="10001" y="54959"/>
                    </a:cubicBezTo>
                    <a:cubicBezTo>
                      <a:pt x="11240" y="57150"/>
                      <a:pt x="12859" y="58769"/>
                      <a:pt x="15145" y="60103"/>
                    </a:cubicBezTo>
                    <a:cubicBezTo>
                      <a:pt x="17336" y="61341"/>
                      <a:pt x="20003" y="62008"/>
                      <a:pt x="23146" y="62008"/>
                    </a:cubicBezTo>
                    <a:cubicBezTo>
                      <a:pt x="26289" y="62008"/>
                      <a:pt x="28861" y="61436"/>
                      <a:pt x="30956" y="60198"/>
                    </a:cubicBezTo>
                    <a:cubicBezTo>
                      <a:pt x="33052" y="58960"/>
                      <a:pt x="34671" y="57436"/>
                      <a:pt x="35719" y="55435"/>
                    </a:cubicBezTo>
                    <a:cubicBezTo>
                      <a:pt x="36767" y="53435"/>
                      <a:pt x="37338" y="51149"/>
                      <a:pt x="37338" y="48673"/>
                    </a:cubicBezTo>
                    <a:cubicBezTo>
                      <a:pt x="37338" y="45529"/>
                      <a:pt x="36576" y="43053"/>
                      <a:pt x="35052" y="41148"/>
                    </a:cubicBezTo>
                    <a:cubicBezTo>
                      <a:pt x="33528" y="39243"/>
                      <a:pt x="31528" y="37719"/>
                      <a:pt x="29051" y="36767"/>
                    </a:cubicBezTo>
                    <a:cubicBezTo>
                      <a:pt x="26575" y="35814"/>
                      <a:pt x="23813" y="35338"/>
                      <a:pt x="20765" y="35338"/>
                    </a:cubicBezTo>
                    <a:lnTo>
                      <a:pt x="15812" y="35338"/>
                    </a:lnTo>
                    <a:lnTo>
                      <a:pt x="15812" y="28575"/>
                    </a:lnTo>
                    <a:lnTo>
                      <a:pt x="20765" y="28575"/>
                    </a:lnTo>
                    <a:cubicBezTo>
                      <a:pt x="25146" y="28575"/>
                      <a:pt x="28575" y="27623"/>
                      <a:pt x="31052" y="25622"/>
                    </a:cubicBezTo>
                    <a:cubicBezTo>
                      <a:pt x="33528" y="23622"/>
                      <a:pt x="34766" y="20860"/>
                      <a:pt x="34766" y="17240"/>
                    </a:cubicBezTo>
                    <a:cubicBezTo>
                      <a:pt x="34766" y="14288"/>
                      <a:pt x="33814" y="11906"/>
                      <a:pt x="31813" y="9906"/>
                    </a:cubicBezTo>
                    <a:cubicBezTo>
                      <a:pt x="29909" y="7906"/>
                      <a:pt x="26956" y="6953"/>
                      <a:pt x="23051" y="6953"/>
                    </a:cubicBezTo>
                    <a:cubicBezTo>
                      <a:pt x="19145" y="6953"/>
                      <a:pt x="16288" y="8001"/>
                      <a:pt x="14097" y="10192"/>
                    </a:cubicBezTo>
                    <a:cubicBezTo>
                      <a:pt x="11906" y="12382"/>
                      <a:pt x="10573" y="15145"/>
                      <a:pt x="10287" y="18478"/>
                    </a:cubicBezTo>
                    <a:lnTo>
                      <a:pt x="2191" y="18478"/>
                    </a:lnTo>
                    <a:cubicBezTo>
                      <a:pt x="2381" y="14859"/>
                      <a:pt x="3334" y="11621"/>
                      <a:pt x="5144" y="8858"/>
                    </a:cubicBezTo>
                    <a:cubicBezTo>
                      <a:pt x="6953" y="6096"/>
                      <a:pt x="9335" y="3905"/>
                      <a:pt x="12383" y="2381"/>
                    </a:cubicBezTo>
                    <a:cubicBezTo>
                      <a:pt x="15430" y="857"/>
                      <a:pt x="19050" y="0"/>
                      <a:pt x="23146" y="0"/>
                    </a:cubicBezTo>
                    <a:cubicBezTo>
                      <a:pt x="27242" y="0"/>
                      <a:pt x="31052" y="762"/>
                      <a:pt x="34004" y="2286"/>
                    </a:cubicBezTo>
                    <a:cubicBezTo>
                      <a:pt x="36957" y="3810"/>
                      <a:pt x="39148" y="5810"/>
                      <a:pt x="40577" y="8382"/>
                    </a:cubicBezTo>
                    <a:cubicBezTo>
                      <a:pt x="42101" y="10954"/>
                      <a:pt x="42863" y="13716"/>
                      <a:pt x="42863" y="16764"/>
                    </a:cubicBezTo>
                    <a:cubicBezTo>
                      <a:pt x="42863" y="18955"/>
                      <a:pt x="42482" y="21146"/>
                      <a:pt x="41624" y="23146"/>
                    </a:cubicBezTo>
                    <a:cubicBezTo>
                      <a:pt x="40767" y="25146"/>
                      <a:pt x="39529" y="26956"/>
                      <a:pt x="37910" y="28480"/>
                    </a:cubicBezTo>
                    <a:cubicBezTo>
                      <a:pt x="36290" y="30004"/>
                      <a:pt x="34195" y="31051"/>
                      <a:pt x="31623" y="31623"/>
                    </a:cubicBezTo>
                    <a:cubicBezTo>
                      <a:pt x="34195" y="32194"/>
                      <a:pt x="36576" y="33242"/>
                      <a:pt x="38576" y="34671"/>
                    </a:cubicBezTo>
                    <a:cubicBezTo>
                      <a:pt x="40672" y="36100"/>
                      <a:pt x="42291" y="38005"/>
                      <a:pt x="43529" y="40386"/>
                    </a:cubicBezTo>
                    <a:cubicBezTo>
                      <a:pt x="44768" y="42767"/>
                      <a:pt x="45339" y="45529"/>
                      <a:pt x="45339" y="48673"/>
                    </a:cubicBezTo>
                    <a:cubicBezTo>
                      <a:pt x="45339" y="52292"/>
                      <a:pt x="44482" y="55626"/>
                      <a:pt x="42863" y="58674"/>
                    </a:cubicBezTo>
                    <a:cubicBezTo>
                      <a:pt x="41243" y="61722"/>
                      <a:pt x="38671" y="64198"/>
                      <a:pt x="35338" y="66103"/>
                    </a:cubicBezTo>
                    <a:cubicBezTo>
                      <a:pt x="32004" y="68008"/>
                      <a:pt x="27908" y="68866"/>
                      <a:pt x="23051" y="6886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559253-FBFA-CF17-FB3C-086CF8F80827}"/>
                </a:ext>
              </a:extLst>
            </p:cNvPr>
            <p:cNvSpPr/>
            <p:nvPr/>
          </p:nvSpPr>
          <p:spPr>
            <a:xfrm>
              <a:off x="7703610" y="5221256"/>
              <a:ext cx="12763" cy="49815"/>
            </a:xfrm>
            <a:custGeom>
              <a:avLst/>
              <a:gdLst>
                <a:gd name="connsiteX0" fmla="*/ 0 w 12763"/>
                <a:gd name="connsiteY0" fmla="*/ 0 h 49815"/>
                <a:gd name="connsiteX1" fmla="*/ 12763 w 12763"/>
                <a:gd name="connsiteY1" fmla="*/ 0 h 49815"/>
                <a:gd name="connsiteX2" fmla="*/ 12763 w 12763"/>
                <a:gd name="connsiteY2" fmla="*/ 49816 h 49815"/>
                <a:gd name="connsiteX3" fmla="*/ 0 w 12763"/>
                <a:gd name="connsiteY3" fmla="*/ 49816 h 49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3" h="49815">
                  <a:moveTo>
                    <a:pt x="0" y="0"/>
                  </a:moveTo>
                  <a:lnTo>
                    <a:pt x="12763" y="0"/>
                  </a:lnTo>
                  <a:lnTo>
                    <a:pt x="12763" y="49816"/>
                  </a:lnTo>
                  <a:lnTo>
                    <a:pt x="0" y="4981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4" name="Graphic 14">
              <a:extLst>
                <a:ext uri="{FF2B5EF4-FFF2-40B4-BE49-F238E27FC236}">
                  <a16:creationId xmlns:a16="http://schemas.microsoft.com/office/drawing/2014/main" id="{8EEC317F-6ED2-033C-C4E5-1486D803957D}"/>
                </a:ext>
              </a:extLst>
            </p:cNvPr>
            <p:cNvGrpSpPr/>
            <p:nvPr/>
          </p:nvGrpSpPr>
          <p:grpSpPr>
            <a:xfrm>
              <a:off x="7447578" y="5198681"/>
              <a:ext cx="270319" cy="73723"/>
              <a:chOff x="7447578" y="5198681"/>
              <a:chExt cx="270319" cy="73723"/>
            </a:xfrm>
            <a:grpFill/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7AA9848B-DCEA-6C6F-CA7C-B83125304B08}"/>
                  </a:ext>
                </a:extLst>
              </p:cNvPr>
              <p:cNvSpPr/>
              <p:nvPr/>
            </p:nvSpPr>
            <p:spPr>
              <a:xfrm>
                <a:off x="7665891" y="5198681"/>
                <a:ext cx="31146" cy="72389"/>
              </a:xfrm>
              <a:custGeom>
                <a:avLst/>
                <a:gdLst>
                  <a:gd name="connsiteX0" fmla="*/ 7811 w 31146"/>
                  <a:gd name="connsiteY0" fmla="*/ 16764 h 72389"/>
                  <a:gd name="connsiteX1" fmla="*/ 7811 w 31146"/>
                  <a:gd name="connsiteY1" fmla="*/ 22574 h 72389"/>
                  <a:gd name="connsiteX2" fmla="*/ 0 w 31146"/>
                  <a:gd name="connsiteY2" fmla="*/ 22574 h 72389"/>
                  <a:gd name="connsiteX3" fmla="*/ 0 w 31146"/>
                  <a:gd name="connsiteY3" fmla="*/ 33242 h 72389"/>
                  <a:gd name="connsiteX4" fmla="*/ 7811 w 31146"/>
                  <a:gd name="connsiteY4" fmla="*/ 33242 h 72389"/>
                  <a:gd name="connsiteX5" fmla="*/ 7811 w 31146"/>
                  <a:gd name="connsiteY5" fmla="*/ 72390 h 72389"/>
                  <a:gd name="connsiteX6" fmla="*/ 20669 w 31146"/>
                  <a:gd name="connsiteY6" fmla="*/ 72390 h 72389"/>
                  <a:gd name="connsiteX7" fmla="*/ 20669 w 31146"/>
                  <a:gd name="connsiteY7" fmla="*/ 33242 h 72389"/>
                  <a:gd name="connsiteX8" fmla="*/ 31147 w 31146"/>
                  <a:gd name="connsiteY8" fmla="*/ 33242 h 72389"/>
                  <a:gd name="connsiteX9" fmla="*/ 31147 w 31146"/>
                  <a:gd name="connsiteY9" fmla="*/ 22574 h 72389"/>
                  <a:gd name="connsiteX10" fmla="*/ 20669 w 31146"/>
                  <a:gd name="connsiteY10" fmla="*/ 22574 h 72389"/>
                  <a:gd name="connsiteX11" fmla="*/ 20669 w 31146"/>
                  <a:gd name="connsiteY11" fmla="*/ 16764 h 72389"/>
                  <a:gd name="connsiteX12" fmla="*/ 26765 w 31146"/>
                  <a:gd name="connsiteY12" fmla="*/ 10858 h 72389"/>
                  <a:gd name="connsiteX13" fmla="*/ 31147 w 31146"/>
                  <a:gd name="connsiteY13" fmla="*/ 10858 h 72389"/>
                  <a:gd name="connsiteX14" fmla="*/ 31147 w 31146"/>
                  <a:gd name="connsiteY14" fmla="*/ 0 h 72389"/>
                  <a:gd name="connsiteX15" fmla="*/ 24670 w 31146"/>
                  <a:gd name="connsiteY15" fmla="*/ 0 h 72389"/>
                  <a:gd name="connsiteX16" fmla="*/ 7811 w 31146"/>
                  <a:gd name="connsiteY16" fmla="*/ 16764 h 72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1146" h="72389">
                    <a:moveTo>
                      <a:pt x="7811" y="16764"/>
                    </a:moveTo>
                    <a:lnTo>
                      <a:pt x="7811" y="22574"/>
                    </a:lnTo>
                    <a:lnTo>
                      <a:pt x="0" y="22574"/>
                    </a:lnTo>
                    <a:lnTo>
                      <a:pt x="0" y="33242"/>
                    </a:lnTo>
                    <a:lnTo>
                      <a:pt x="7811" y="33242"/>
                    </a:lnTo>
                    <a:lnTo>
                      <a:pt x="7811" y="72390"/>
                    </a:lnTo>
                    <a:lnTo>
                      <a:pt x="20669" y="72390"/>
                    </a:lnTo>
                    <a:lnTo>
                      <a:pt x="20669" y="33242"/>
                    </a:lnTo>
                    <a:lnTo>
                      <a:pt x="31147" y="33242"/>
                    </a:lnTo>
                    <a:lnTo>
                      <a:pt x="31147" y="22574"/>
                    </a:lnTo>
                    <a:lnTo>
                      <a:pt x="20669" y="22574"/>
                    </a:lnTo>
                    <a:lnTo>
                      <a:pt x="20669" y="16764"/>
                    </a:lnTo>
                    <a:cubicBezTo>
                      <a:pt x="20669" y="13144"/>
                      <a:pt x="23051" y="10858"/>
                      <a:pt x="26765" y="10858"/>
                    </a:cubicBezTo>
                    <a:lnTo>
                      <a:pt x="31147" y="10858"/>
                    </a:lnTo>
                    <a:lnTo>
                      <a:pt x="31147" y="0"/>
                    </a:lnTo>
                    <a:lnTo>
                      <a:pt x="24670" y="0"/>
                    </a:lnTo>
                    <a:cubicBezTo>
                      <a:pt x="14288" y="0"/>
                      <a:pt x="7811" y="6382"/>
                      <a:pt x="7811" y="1676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24A14427-F3D7-D328-1752-B4CEA645A2C4}"/>
                  </a:ext>
                </a:extLst>
              </p:cNvPr>
              <p:cNvSpPr/>
              <p:nvPr/>
            </p:nvSpPr>
            <p:spPr>
              <a:xfrm>
                <a:off x="7701991" y="5198681"/>
                <a:ext cx="15906" cy="14763"/>
              </a:xfrm>
              <a:custGeom>
                <a:avLst/>
                <a:gdLst>
                  <a:gd name="connsiteX0" fmla="*/ 7906 w 15906"/>
                  <a:gd name="connsiteY0" fmla="*/ 0 h 14763"/>
                  <a:gd name="connsiteX1" fmla="*/ 0 w 15906"/>
                  <a:gd name="connsiteY1" fmla="*/ 7334 h 14763"/>
                  <a:gd name="connsiteX2" fmla="*/ 7906 w 15906"/>
                  <a:gd name="connsiteY2" fmla="*/ 14764 h 14763"/>
                  <a:gd name="connsiteX3" fmla="*/ 15907 w 15906"/>
                  <a:gd name="connsiteY3" fmla="*/ 7334 h 14763"/>
                  <a:gd name="connsiteX4" fmla="*/ 7906 w 15906"/>
                  <a:gd name="connsiteY4" fmla="*/ 0 h 14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06" h="14763">
                    <a:moveTo>
                      <a:pt x="7906" y="0"/>
                    </a:moveTo>
                    <a:cubicBezTo>
                      <a:pt x="3715" y="0"/>
                      <a:pt x="0" y="2667"/>
                      <a:pt x="0" y="7334"/>
                    </a:cubicBezTo>
                    <a:cubicBezTo>
                      <a:pt x="0" y="12002"/>
                      <a:pt x="3620" y="14764"/>
                      <a:pt x="7906" y="14764"/>
                    </a:cubicBezTo>
                    <a:cubicBezTo>
                      <a:pt x="12859" y="14764"/>
                      <a:pt x="15907" y="11144"/>
                      <a:pt x="15907" y="7334"/>
                    </a:cubicBezTo>
                    <a:cubicBezTo>
                      <a:pt x="15907" y="2953"/>
                      <a:pt x="12382" y="0"/>
                      <a:pt x="7906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CEA35209-1E83-B505-3DC7-A642556514A4}"/>
                  </a:ext>
                </a:extLst>
              </p:cNvPr>
              <p:cNvSpPr/>
              <p:nvPr/>
            </p:nvSpPr>
            <p:spPr>
              <a:xfrm>
                <a:off x="7447578" y="5198777"/>
                <a:ext cx="51816" cy="73628"/>
              </a:xfrm>
              <a:custGeom>
                <a:avLst/>
                <a:gdLst>
                  <a:gd name="connsiteX0" fmla="*/ 26099 w 51816"/>
                  <a:gd name="connsiteY0" fmla="*/ 62294 h 73628"/>
                  <a:gd name="connsiteX1" fmla="*/ 12954 w 51816"/>
                  <a:gd name="connsiteY1" fmla="*/ 47339 h 73628"/>
                  <a:gd name="connsiteX2" fmla="*/ 26099 w 51816"/>
                  <a:gd name="connsiteY2" fmla="*/ 32575 h 73628"/>
                  <a:gd name="connsiteX3" fmla="*/ 39148 w 51816"/>
                  <a:gd name="connsiteY3" fmla="*/ 47434 h 73628"/>
                  <a:gd name="connsiteX4" fmla="*/ 26099 w 51816"/>
                  <a:gd name="connsiteY4" fmla="*/ 62294 h 73628"/>
                  <a:gd name="connsiteX5" fmla="*/ 38958 w 51816"/>
                  <a:gd name="connsiteY5" fmla="*/ 29337 h 73628"/>
                  <a:gd name="connsiteX6" fmla="*/ 23336 w 51816"/>
                  <a:gd name="connsiteY6" fmla="*/ 21241 h 73628"/>
                  <a:gd name="connsiteX7" fmla="*/ 0 w 51816"/>
                  <a:gd name="connsiteY7" fmla="*/ 47339 h 73628"/>
                  <a:gd name="connsiteX8" fmla="*/ 23336 w 51816"/>
                  <a:gd name="connsiteY8" fmla="*/ 73628 h 73628"/>
                  <a:gd name="connsiteX9" fmla="*/ 38958 w 51816"/>
                  <a:gd name="connsiteY9" fmla="*/ 65246 h 73628"/>
                  <a:gd name="connsiteX10" fmla="*/ 38958 w 51816"/>
                  <a:gd name="connsiteY10" fmla="*/ 72390 h 73628"/>
                  <a:gd name="connsiteX11" fmla="*/ 51816 w 51816"/>
                  <a:gd name="connsiteY11" fmla="*/ 72390 h 73628"/>
                  <a:gd name="connsiteX12" fmla="*/ 51816 w 51816"/>
                  <a:gd name="connsiteY12" fmla="*/ 0 h 73628"/>
                  <a:gd name="connsiteX13" fmla="*/ 38958 w 51816"/>
                  <a:gd name="connsiteY13" fmla="*/ 0 h 73628"/>
                  <a:gd name="connsiteX14" fmla="*/ 38958 w 51816"/>
                  <a:gd name="connsiteY14" fmla="*/ 29337 h 73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816" h="73628">
                    <a:moveTo>
                      <a:pt x="26099" y="62294"/>
                    </a:moveTo>
                    <a:cubicBezTo>
                      <a:pt x="17812" y="62294"/>
                      <a:pt x="12954" y="55912"/>
                      <a:pt x="12954" y="47339"/>
                    </a:cubicBezTo>
                    <a:cubicBezTo>
                      <a:pt x="12954" y="38767"/>
                      <a:pt x="17812" y="32575"/>
                      <a:pt x="26099" y="32575"/>
                    </a:cubicBezTo>
                    <a:cubicBezTo>
                      <a:pt x="34385" y="32575"/>
                      <a:pt x="39148" y="38862"/>
                      <a:pt x="39148" y="47434"/>
                    </a:cubicBezTo>
                    <a:cubicBezTo>
                      <a:pt x="39148" y="56007"/>
                      <a:pt x="34862" y="62294"/>
                      <a:pt x="26099" y="62294"/>
                    </a:cubicBezTo>
                    <a:moveTo>
                      <a:pt x="38958" y="29337"/>
                    </a:moveTo>
                    <a:cubicBezTo>
                      <a:pt x="35052" y="23622"/>
                      <a:pt x="29909" y="21241"/>
                      <a:pt x="23336" y="21241"/>
                    </a:cubicBezTo>
                    <a:cubicBezTo>
                      <a:pt x="9335" y="21241"/>
                      <a:pt x="0" y="32290"/>
                      <a:pt x="0" y="47339"/>
                    </a:cubicBezTo>
                    <a:cubicBezTo>
                      <a:pt x="0" y="64008"/>
                      <a:pt x="10668" y="73628"/>
                      <a:pt x="23336" y="73628"/>
                    </a:cubicBezTo>
                    <a:cubicBezTo>
                      <a:pt x="31052" y="73628"/>
                      <a:pt x="35338" y="70294"/>
                      <a:pt x="38958" y="65246"/>
                    </a:cubicBezTo>
                    <a:lnTo>
                      <a:pt x="38958" y="72390"/>
                    </a:lnTo>
                    <a:cubicBezTo>
                      <a:pt x="38958" y="72390"/>
                      <a:pt x="51816" y="72390"/>
                      <a:pt x="51816" y="72390"/>
                    </a:cubicBezTo>
                    <a:lnTo>
                      <a:pt x="51816" y="0"/>
                    </a:lnTo>
                    <a:lnTo>
                      <a:pt x="38958" y="0"/>
                    </a:lnTo>
                    <a:lnTo>
                      <a:pt x="38958" y="293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5960CD7-3AA2-D4FE-5001-AEFCF0E7B025}"/>
                </a:ext>
              </a:extLst>
            </p:cNvPr>
            <p:cNvSpPr/>
            <p:nvPr/>
          </p:nvSpPr>
          <p:spPr>
            <a:xfrm>
              <a:off x="7642650" y="5239639"/>
              <a:ext cx="22764" cy="10858"/>
            </a:xfrm>
            <a:custGeom>
              <a:avLst/>
              <a:gdLst>
                <a:gd name="connsiteX0" fmla="*/ 0 w 22764"/>
                <a:gd name="connsiteY0" fmla="*/ 0 h 10858"/>
                <a:gd name="connsiteX1" fmla="*/ 22765 w 22764"/>
                <a:gd name="connsiteY1" fmla="*/ 0 h 10858"/>
                <a:gd name="connsiteX2" fmla="*/ 22765 w 22764"/>
                <a:gd name="connsiteY2" fmla="*/ 10859 h 10858"/>
                <a:gd name="connsiteX3" fmla="*/ 0 w 22764"/>
                <a:gd name="connsiteY3" fmla="*/ 10859 h 1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10858">
                  <a:moveTo>
                    <a:pt x="0" y="0"/>
                  </a:moveTo>
                  <a:lnTo>
                    <a:pt x="22765" y="0"/>
                  </a:lnTo>
                  <a:lnTo>
                    <a:pt x="22765" y="10859"/>
                  </a:lnTo>
                  <a:lnTo>
                    <a:pt x="0" y="1085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6" name="Graphic 14">
              <a:extLst>
                <a:ext uri="{FF2B5EF4-FFF2-40B4-BE49-F238E27FC236}">
                  <a16:creationId xmlns:a16="http://schemas.microsoft.com/office/drawing/2014/main" id="{FB2C3F6A-C811-20E2-E324-E5AEF4FD45DC}"/>
                </a:ext>
              </a:extLst>
            </p:cNvPr>
            <p:cNvGrpSpPr/>
            <p:nvPr/>
          </p:nvGrpSpPr>
          <p:grpSpPr>
            <a:xfrm>
              <a:off x="7505300" y="5198681"/>
              <a:ext cx="578453" cy="73723"/>
              <a:chOff x="7505300" y="5198681"/>
              <a:chExt cx="578453" cy="73723"/>
            </a:xfrm>
            <a:grpFill/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4C4260E7-B814-071F-5987-FC6B0EF43DDD}"/>
                  </a:ext>
                </a:extLst>
              </p:cNvPr>
              <p:cNvSpPr/>
              <p:nvPr/>
            </p:nvSpPr>
            <p:spPr>
              <a:xfrm>
                <a:off x="7505300" y="5219922"/>
                <a:ext cx="42767" cy="52292"/>
              </a:xfrm>
              <a:custGeom>
                <a:avLst/>
                <a:gdLst>
                  <a:gd name="connsiteX0" fmla="*/ 33528 w 42767"/>
                  <a:gd name="connsiteY0" fmla="*/ 23527 h 52292"/>
                  <a:gd name="connsiteX1" fmla="*/ 24384 w 42767"/>
                  <a:gd name="connsiteY1" fmla="*/ 20860 h 52292"/>
                  <a:gd name="connsiteX2" fmla="*/ 14288 w 42767"/>
                  <a:gd name="connsiteY2" fmla="*/ 14954 h 52292"/>
                  <a:gd name="connsiteX3" fmla="*/ 21241 w 42767"/>
                  <a:gd name="connsiteY3" fmla="*/ 10096 h 52292"/>
                  <a:gd name="connsiteX4" fmla="*/ 29051 w 42767"/>
                  <a:gd name="connsiteY4" fmla="*/ 15430 h 52292"/>
                  <a:gd name="connsiteX5" fmla="*/ 41053 w 42767"/>
                  <a:gd name="connsiteY5" fmla="*/ 15430 h 52292"/>
                  <a:gd name="connsiteX6" fmla="*/ 21336 w 42767"/>
                  <a:gd name="connsiteY6" fmla="*/ 0 h 52292"/>
                  <a:gd name="connsiteX7" fmla="*/ 1809 w 42767"/>
                  <a:gd name="connsiteY7" fmla="*/ 15716 h 52292"/>
                  <a:gd name="connsiteX8" fmla="*/ 8001 w 42767"/>
                  <a:gd name="connsiteY8" fmla="*/ 25717 h 52292"/>
                  <a:gd name="connsiteX9" fmla="*/ 20479 w 42767"/>
                  <a:gd name="connsiteY9" fmla="*/ 30194 h 52292"/>
                  <a:gd name="connsiteX10" fmla="*/ 30099 w 42767"/>
                  <a:gd name="connsiteY10" fmla="*/ 36767 h 52292"/>
                  <a:gd name="connsiteX11" fmla="*/ 22479 w 42767"/>
                  <a:gd name="connsiteY11" fmla="*/ 42291 h 52292"/>
                  <a:gd name="connsiteX12" fmla="*/ 12859 w 42767"/>
                  <a:gd name="connsiteY12" fmla="*/ 35242 h 52292"/>
                  <a:gd name="connsiteX13" fmla="*/ 0 w 42767"/>
                  <a:gd name="connsiteY13" fmla="*/ 35242 h 52292"/>
                  <a:gd name="connsiteX14" fmla="*/ 22669 w 42767"/>
                  <a:gd name="connsiteY14" fmla="*/ 52292 h 52292"/>
                  <a:gd name="connsiteX15" fmla="*/ 42767 w 42767"/>
                  <a:gd name="connsiteY15" fmla="*/ 36100 h 52292"/>
                  <a:gd name="connsiteX16" fmla="*/ 33338 w 42767"/>
                  <a:gd name="connsiteY16" fmla="*/ 23527 h 52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2767" h="52292">
                    <a:moveTo>
                      <a:pt x="33528" y="23527"/>
                    </a:moveTo>
                    <a:cubicBezTo>
                      <a:pt x="30575" y="22479"/>
                      <a:pt x="27908" y="21717"/>
                      <a:pt x="24384" y="20860"/>
                    </a:cubicBezTo>
                    <a:cubicBezTo>
                      <a:pt x="20859" y="20002"/>
                      <a:pt x="14288" y="19336"/>
                      <a:pt x="14288" y="14954"/>
                    </a:cubicBezTo>
                    <a:cubicBezTo>
                      <a:pt x="14288" y="11906"/>
                      <a:pt x="16954" y="10096"/>
                      <a:pt x="21241" y="10096"/>
                    </a:cubicBezTo>
                    <a:cubicBezTo>
                      <a:pt x="25527" y="10096"/>
                      <a:pt x="28384" y="12192"/>
                      <a:pt x="29051" y="15430"/>
                    </a:cubicBezTo>
                    <a:lnTo>
                      <a:pt x="41053" y="15430"/>
                    </a:lnTo>
                    <a:cubicBezTo>
                      <a:pt x="39814" y="5905"/>
                      <a:pt x="32194" y="0"/>
                      <a:pt x="21336" y="0"/>
                    </a:cubicBezTo>
                    <a:cubicBezTo>
                      <a:pt x="9334" y="0"/>
                      <a:pt x="1809" y="6096"/>
                      <a:pt x="1809" y="15716"/>
                    </a:cubicBezTo>
                    <a:cubicBezTo>
                      <a:pt x="1809" y="20383"/>
                      <a:pt x="4286" y="23717"/>
                      <a:pt x="8001" y="25717"/>
                    </a:cubicBezTo>
                    <a:cubicBezTo>
                      <a:pt x="12192" y="28099"/>
                      <a:pt x="17050" y="29337"/>
                      <a:pt x="20479" y="30194"/>
                    </a:cubicBezTo>
                    <a:cubicBezTo>
                      <a:pt x="29337" y="32290"/>
                      <a:pt x="30099" y="34195"/>
                      <a:pt x="30099" y="36767"/>
                    </a:cubicBezTo>
                    <a:cubicBezTo>
                      <a:pt x="30099" y="40196"/>
                      <a:pt x="27146" y="42291"/>
                      <a:pt x="22479" y="42291"/>
                    </a:cubicBezTo>
                    <a:cubicBezTo>
                      <a:pt x="17335" y="42291"/>
                      <a:pt x="13621" y="39624"/>
                      <a:pt x="12859" y="35242"/>
                    </a:cubicBezTo>
                    <a:lnTo>
                      <a:pt x="0" y="35242"/>
                    </a:lnTo>
                    <a:cubicBezTo>
                      <a:pt x="1238" y="45720"/>
                      <a:pt x="10001" y="52292"/>
                      <a:pt x="22669" y="52292"/>
                    </a:cubicBezTo>
                    <a:cubicBezTo>
                      <a:pt x="35338" y="52292"/>
                      <a:pt x="42767" y="46006"/>
                      <a:pt x="42767" y="36100"/>
                    </a:cubicBezTo>
                    <a:cubicBezTo>
                      <a:pt x="42767" y="29623"/>
                      <a:pt x="39243" y="25432"/>
                      <a:pt x="33338" y="23527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9B666D88-E55C-CDEC-A4EE-7B6A05181EA2}"/>
                  </a:ext>
                </a:extLst>
              </p:cNvPr>
              <p:cNvSpPr/>
              <p:nvPr/>
            </p:nvSpPr>
            <p:spPr>
              <a:xfrm>
                <a:off x="7555115" y="5220017"/>
                <a:ext cx="79533" cy="51054"/>
              </a:xfrm>
              <a:custGeom>
                <a:avLst/>
                <a:gdLst>
                  <a:gd name="connsiteX0" fmla="*/ 60293 w 79533"/>
                  <a:gd name="connsiteY0" fmla="*/ 0 h 51054"/>
                  <a:gd name="connsiteX1" fmla="*/ 43244 w 79533"/>
                  <a:gd name="connsiteY1" fmla="*/ 8954 h 51054"/>
                  <a:gd name="connsiteX2" fmla="*/ 27813 w 79533"/>
                  <a:gd name="connsiteY2" fmla="*/ 0 h 51054"/>
                  <a:gd name="connsiteX3" fmla="*/ 12097 w 79533"/>
                  <a:gd name="connsiteY3" fmla="*/ 8001 h 51054"/>
                  <a:gd name="connsiteX4" fmla="*/ 12097 w 79533"/>
                  <a:gd name="connsiteY4" fmla="*/ 1238 h 51054"/>
                  <a:gd name="connsiteX5" fmla="*/ 0 w 79533"/>
                  <a:gd name="connsiteY5" fmla="*/ 1238 h 51054"/>
                  <a:gd name="connsiteX6" fmla="*/ 0 w 79533"/>
                  <a:gd name="connsiteY6" fmla="*/ 51054 h 51054"/>
                  <a:gd name="connsiteX7" fmla="*/ 12859 w 79533"/>
                  <a:gd name="connsiteY7" fmla="*/ 51054 h 51054"/>
                  <a:gd name="connsiteX8" fmla="*/ 12859 w 79533"/>
                  <a:gd name="connsiteY8" fmla="*/ 25337 h 51054"/>
                  <a:gd name="connsiteX9" fmla="*/ 24289 w 79533"/>
                  <a:gd name="connsiteY9" fmla="*/ 10954 h 51054"/>
                  <a:gd name="connsiteX10" fmla="*/ 33338 w 79533"/>
                  <a:gd name="connsiteY10" fmla="*/ 24098 h 51054"/>
                  <a:gd name="connsiteX11" fmla="*/ 33338 w 79533"/>
                  <a:gd name="connsiteY11" fmla="*/ 51054 h 51054"/>
                  <a:gd name="connsiteX12" fmla="*/ 46196 w 79533"/>
                  <a:gd name="connsiteY12" fmla="*/ 51054 h 51054"/>
                  <a:gd name="connsiteX13" fmla="*/ 46196 w 79533"/>
                  <a:gd name="connsiteY13" fmla="*/ 25337 h 51054"/>
                  <a:gd name="connsiteX14" fmla="*/ 57721 w 79533"/>
                  <a:gd name="connsiteY14" fmla="*/ 10954 h 51054"/>
                  <a:gd name="connsiteX15" fmla="*/ 66675 w 79533"/>
                  <a:gd name="connsiteY15" fmla="*/ 24098 h 51054"/>
                  <a:gd name="connsiteX16" fmla="*/ 66675 w 79533"/>
                  <a:gd name="connsiteY16" fmla="*/ 51054 h 51054"/>
                  <a:gd name="connsiteX17" fmla="*/ 79534 w 79533"/>
                  <a:gd name="connsiteY17" fmla="*/ 51054 h 51054"/>
                  <a:gd name="connsiteX18" fmla="*/ 79534 w 79533"/>
                  <a:gd name="connsiteY18" fmla="*/ 22955 h 51054"/>
                  <a:gd name="connsiteX19" fmla="*/ 60484 w 79533"/>
                  <a:gd name="connsiteY19" fmla="*/ 0 h 51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9533" h="51054">
                    <a:moveTo>
                      <a:pt x="60293" y="0"/>
                    </a:moveTo>
                    <a:cubicBezTo>
                      <a:pt x="53245" y="0"/>
                      <a:pt x="46672" y="3524"/>
                      <a:pt x="43244" y="8954"/>
                    </a:cubicBezTo>
                    <a:cubicBezTo>
                      <a:pt x="40196" y="3524"/>
                      <a:pt x="34195" y="0"/>
                      <a:pt x="27813" y="0"/>
                    </a:cubicBezTo>
                    <a:cubicBezTo>
                      <a:pt x="21431" y="0"/>
                      <a:pt x="15526" y="3143"/>
                      <a:pt x="12097" y="8001"/>
                    </a:cubicBezTo>
                    <a:lnTo>
                      <a:pt x="12097" y="1238"/>
                    </a:lnTo>
                    <a:lnTo>
                      <a:pt x="0" y="1238"/>
                    </a:lnTo>
                    <a:lnTo>
                      <a:pt x="0" y="51054"/>
                    </a:lnTo>
                    <a:lnTo>
                      <a:pt x="12859" y="51054"/>
                    </a:lnTo>
                    <a:lnTo>
                      <a:pt x="12859" y="25337"/>
                    </a:lnTo>
                    <a:cubicBezTo>
                      <a:pt x="12859" y="16574"/>
                      <a:pt x="17240" y="10954"/>
                      <a:pt x="24289" y="10954"/>
                    </a:cubicBezTo>
                    <a:cubicBezTo>
                      <a:pt x="29813" y="10954"/>
                      <a:pt x="33338" y="16002"/>
                      <a:pt x="33338" y="24098"/>
                    </a:cubicBezTo>
                    <a:lnTo>
                      <a:pt x="33338" y="51054"/>
                    </a:lnTo>
                    <a:lnTo>
                      <a:pt x="46196" y="51054"/>
                    </a:lnTo>
                    <a:lnTo>
                      <a:pt x="46196" y="25337"/>
                    </a:lnTo>
                    <a:cubicBezTo>
                      <a:pt x="46196" y="16574"/>
                      <a:pt x="50578" y="10954"/>
                      <a:pt x="57721" y="10954"/>
                    </a:cubicBezTo>
                    <a:cubicBezTo>
                      <a:pt x="63151" y="10954"/>
                      <a:pt x="66675" y="16002"/>
                      <a:pt x="66675" y="24098"/>
                    </a:cubicBezTo>
                    <a:lnTo>
                      <a:pt x="66675" y="51054"/>
                    </a:lnTo>
                    <a:lnTo>
                      <a:pt x="79534" y="51054"/>
                    </a:lnTo>
                    <a:lnTo>
                      <a:pt x="79534" y="22955"/>
                    </a:lnTo>
                    <a:cubicBezTo>
                      <a:pt x="79534" y="8858"/>
                      <a:pt x="72104" y="0"/>
                      <a:pt x="60484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0267ADCA-D9FE-0905-F1BD-3034377DFB1A}"/>
                  </a:ext>
                </a:extLst>
              </p:cNvPr>
              <p:cNvSpPr/>
              <p:nvPr/>
            </p:nvSpPr>
            <p:spPr>
              <a:xfrm>
                <a:off x="7725803" y="5221160"/>
                <a:ext cx="30860" cy="49910"/>
              </a:xfrm>
              <a:custGeom>
                <a:avLst/>
                <a:gdLst>
                  <a:gd name="connsiteX0" fmla="*/ 12097 w 30860"/>
                  <a:gd name="connsiteY0" fmla="*/ 9430 h 49910"/>
                  <a:gd name="connsiteX1" fmla="*/ 12097 w 30860"/>
                  <a:gd name="connsiteY1" fmla="*/ 95 h 49910"/>
                  <a:gd name="connsiteX2" fmla="*/ 0 w 30860"/>
                  <a:gd name="connsiteY2" fmla="*/ 95 h 49910"/>
                  <a:gd name="connsiteX3" fmla="*/ 0 w 30860"/>
                  <a:gd name="connsiteY3" fmla="*/ 49911 h 49910"/>
                  <a:gd name="connsiteX4" fmla="*/ 12763 w 30860"/>
                  <a:gd name="connsiteY4" fmla="*/ 49911 h 49910"/>
                  <a:gd name="connsiteX5" fmla="*/ 12763 w 30860"/>
                  <a:gd name="connsiteY5" fmla="*/ 27432 h 49910"/>
                  <a:gd name="connsiteX6" fmla="*/ 25908 w 30860"/>
                  <a:gd name="connsiteY6" fmla="*/ 11906 h 49910"/>
                  <a:gd name="connsiteX7" fmla="*/ 30861 w 30860"/>
                  <a:gd name="connsiteY7" fmla="*/ 11906 h 49910"/>
                  <a:gd name="connsiteX8" fmla="*/ 30861 w 30860"/>
                  <a:gd name="connsiteY8" fmla="*/ 0 h 49910"/>
                  <a:gd name="connsiteX9" fmla="*/ 24479 w 30860"/>
                  <a:gd name="connsiteY9" fmla="*/ 190 h 49910"/>
                  <a:gd name="connsiteX10" fmla="*/ 12192 w 30860"/>
                  <a:gd name="connsiteY10" fmla="*/ 9239 h 49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860" h="49910">
                    <a:moveTo>
                      <a:pt x="12097" y="9430"/>
                    </a:moveTo>
                    <a:lnTo>
                      <a:pt x="12097" y="95"/>
                    </a:lnTo>
                    <a:lnTo>
                      <a:pt x="0" y="95"/>
                    </a:lnTo>
                    <a:lnTo>
                      <a:pt x="0" y="49911"/>
                    </a:lnTo>
                    <a:lnTo>
                      <a:pt x="12763" y="49911"/>
                    </a:lnTo>
                    <a:lnTo>
                      <a:pt x="12763" y="27432"/>
                    </a:lnTo>
                    <a:cubicBezTo>
                      <a:pt x="12763" y="17907"/>
                      <a:pt x="17812" y="11906"/>
                      <a:pt x="25908" y="11906"/>
                    </a:cubicBezTo>
                    <a:lnTo>
                      <a:pt x="30861" y="11906"/>
                    </a:lnTo>
                    <a:lnTo>
                      <a:pt x="30861" y="0"/>
                    </a:lnTo>
                    <a:cubicBezTo>
                      <a:pt x="28765" y="0"/>
                      <a:pt x="25908" y="95"/>
                      <a:pt x="24479" y="190"/>
                    </a:cubicBezTo>
                    <a:cubicBezTo>
                      <a:pt x="19431" y="571"/>
                      <a:pt x="15335" y="3619"/>
                      <a:pt x="12192" y="923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6D450EF8-0F02-327B-51BF-EE85E4D7B1DC}"/>
                  </a:ext>
                </a:extLst>
              </p:cNvPr>
              <p:cNvSpPr/>
              <p:nvPr/>
            </p:nvSpPr>
            <p:spPr>
              <a:xfrm>
                <a:off x="7761998" y="5220017"/>
                <a:ext cx="79533" cy="51054"/>
              </a:xfrm>
              <a:custGeom>
                <a:avLst/>
                <a:gdLst>
                  <a:gd name="connsiteX0" fmla="*/ 60293 w 79533"/>
                  <a:gd name="connsiteY0" fmla="*/ 0 h 51054"/>
                  <a:gd name="connsiteX1" fmla="*/ 43244 w 79533"/>
                  <a:gd name="connsiteY1" fmla="*/ 8954 h 51054"/>
                  <a:gd name="connsiteX2" fmla="*/ 27813 w 79533"/>
                  <a:gd name="connsiteY2" fmla="*/ 0 h 51054"/>
                  <a:gd name="connsiteX3" fmla="*/ 12097 w 79533"/>
                  <a:gd name="connsiteY3" fmla="*/ 8001 h 51054"/>
                  <a:gd name="connsiteX4" fmla="*/ 12097 w 79533"/>
                  <a:gd name="connsiteY4" fmla="*/ 1238 h 51054"/>
                  <a:gd name="connsiteX5" fmla="*/ 0 w 79533"/>
                  <a:gd name="connsiteY5" fmla="*/ 1238 h 51054"/>
                  <a:gd name="connsiteX6" fmla="*/ 0 w 79533"/>
                  <a:gd name="connsiteY6" fmla="*/ 51054 h 51054"/>
                  <a:gd name="connsiteX7" fmla="*/ 12859 w 79533"/>
                  <a:gd name="connsiteY7" fmla="*/ 51054 h 51054"/>
                  <a:gd name="connsiteX8" fmla="*/ 12859 w 79533"/>
                  <a:gd name="connsiteY8" fmla="*/ 25337 h 51054"/>
                  <a:gd name="connsiteX9" fmla="*/ 24289 w 79533"/>
                  <a:gd name="connsiteY9" fmla="*/ 10954 h 51054"/>
                  <a:gd name="connsiteX10" fmla="*/ 33338 w 79533"/>
                  <a:gd name="connsiteY10" fmla="*/ 24098 h 51054"/>
                  <a:gd name="connsiteX11" fmla="*/ 33338 w 79533"/>
                  <a:gd name="connsiteY11" fmla="*/ 51054 h 51054"/>
                  <a:gd name="connsiteX12" fmla="*/ 46196 w 79533"/>
                  <a:gd name="connsiteY12" fmla="*/ 51054 h 51054"/>
                  <a:gd name="connsiteX13" fmla="*/ 46196 w 79533"/>
                  <a:gd name="connsiteY13" fmla="*/ 25337 h 51054"/>
                  <a:gd name="connsiteX14" fmla="*/ 57721 w 79533"/>
                  <a:gd name="connsiteY14" fmla="*/ 10954 h 51054"/>
                  <a:gd name="connsiteX15" fmla="*/ 66675 w 79533"/>
                  <a:gd name="connsiteY15" fmla="*/ 24098 h 51054"/>
                  <a:gd name="connsiteX16" fmla="*/ 66675 w 79533"/>
                  <a:gd name="connsiteY16" fmla="*/ 51054 h 51054"/>
                  <a:gd name="connsiteX17" fmla="*/ 79534 w 79533"/>
                  <a:gd name="connsiteY17" fmla="*/ 51054 h 51054"/>
                  <a:gd name="connsiteX18" fmla="*/ 79534 w 79533"/>
                  <a:gd name="connsiteY18" fmla="*/ 22955 h 51054"/>
                  <a:gd name="connsiteX19" fmla="*/ 60484 w 79533"/>
                  <a:gd name="connsiteY19" fmla="*/ 0 h 51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9533" h="51054">
                    <a:moveTo>
                      <a:pt x="60293" y="0"/>
                    </a:moveTo>
                    <a:cubicBezTo>
                      <a:pt x="53245" y="0"/>
                      <a:pt x="46672" y="3524"/>
                      <a:pt x="43244" y="8954"/>
                    </a:cubicBezTo>
                    <a:cubicBezTo>
                      <a:pt x="40196" y="3524"/>
                      <a:pt x="34195" y="0"/>
                      <a:pt x="27813" y="0"/>
                    </a:cubicBezTo>
                    <a:cubicBezTo>
                      <a:pt x="21431" y="0"/>
                      <a:pt x="15526" y="3143"/>
                      <a:pt x="12097" y="8001"/>
                    </a:cubicBezTo>
                    <a:lnTo>
                      <a:pt x="12097" y="1238"/>
                    </a:lnTo>
                    <a:lnTo>
                      <a:pt x="0" y="1238"/>
                    </a:lnTo>
                    <a:lnTo>
                      <a:pt x="0" y="51054"/>
                    </a:lnTo>
                    <a:lnTo>
                      <a:pt x="12859" y="51054"/>
                    </a:lnTo>
                    <a:lnTo>
                      <a:pt x="12859" y="25337"/>
                    </a:lnTo>
                    <a:cubicBezTo>
                      <a:pt x="12859" y="16574"/>
                      <a:pt x="17240" y="10954"/>
                      <a:pt x="24289" y="10954"/>
                    </a:cubicBezTo>
                    <a:cubicBezTo>
                      <a:pt x="29813" y="10954"/>
                      <a:pt x="33338" y="16002"/>
                      <a:pt x="33338" y="24098"/>
                    </a:cubicBezTo>
                    <a:lnTo>
                      <a:pt x="33338" y="51054"/>
                    </a:lnTo>
                    <a:lnTo>
                      <a:pt x="46196" y="51054"/>
                    </a:lnTo>
                    <a:lnTo>
                      <a:pt x="46196" y="25337"/>
                    </a:lnTo>
                    <a:cubicBezTo>
                      <a:pt x="46196" y="16574"/>
                      <a:pt x="50578" y="10954"/>
                      <a:pt x="57721" y="10954"/>
                    </a:cubicBezTo>
                    <a:cubicBezTo>
                      <a:pt x="63151" y="10954"/>
                      <a:pt x="66675" y="16002"/>
                      <a:pt x="66675" y="24098"/>
                    </a:cubicBezTo>
                    <a:lnTo>
                      <a:pt x="66675" y="51054"/>
                    </a:lnTo>
                    <a:lnTo>
                      <a:pt x="79534" y="51054"/>
                    </a:lnTo>
                    <a:lnTo>
                      <a:pt x="79534" y="22955"/>
                    </a:lnTo>
                    <a:cubicBezTo>
                      <a:pt x="79534" y="8858"/>
                      <a:pt x="72104" y="0"/>
                      <a:pt x="60484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9654572E-3B2F-2942-B6B1-53D85195EE0D}"/>
                  </a:ext>
                </a:extLst>
              </p:cNvPr>
              <p:cNvSpPr/>
              <p:nvPr/>
            </p:nvSpPr>
            <p:spPr>
              <a:xfrm>
                <a:off x="7980406" y="5220017"/>
                <a:ext cx="50006" cy="52387"/>
              </a:xfrm>
              <a:custGeom>
                <a:avLst/>
                <a:gdLst>
                  <a:gd name="connsiteX0" fmla="*/ 25622 w 50006"/>
                  <a:gd name="connsiteY0" fmla="*/ 11049 h 52387"/>
                  <a:gd name="connsiteX1" fmla="*/ 36576 w 50006"/>
                  <a:gd name="connsiteY1" fmla="*/ 18669 h 52387"/>
                  <a:gd name="connsiteX2" fmla="*/ 50006 w 50006"/>
                  <a:gd name="connsiteY2" fmla="*/ 18669 h 52387"/>
                  <a:gd name="connsiteX3" fmla="*/ 25718 w 50006"/>
                  <a:gd name="connsiteY3" fmla="*/ 0 h 52387"/>
                  <a:gd name="connsiteX4" fmla="*/ 0 w 50006"/>
                  <a:gd name="connsiteY4" fmla="*/ 26194 h 52387"/>
                  <a:gd name="connsiteX5" fmla="*/ 25718 w 50006"/>
                  <a:gd name="connsiteY5" fmla="*/ 52388 h 52387"/>
                  <a:gd name="connsiteX6" fmla="*/ 50006 w 50006"/>
                  <a:gd name="connsiteY6" fmla="*/ 33719 h 52387"/>
                  <a:gd name="connsiteX7" fmla="*/ 36576 w 50006"/>
                  <a:gd name="connsiteY7" fmla="*/ 33719 h 52387"/>
                  <a:gd name="connsiteX8" fmla="*/ 25622 w 50006"/>
                  <a:gd name="connsiteY8" fmla="*/ 41434 h 52387"/>
                  <a:gd name="connsiteX9" fmla="*/ 12954 w 50006"/>
                  <a:gd name="connsiteY9" fmla="*/ 26289 h 52387"/>
                  <a:gd name="connsiteX10" fmla="*/ 25622 w 50006"/>
                  <a:gd name="connsiteY10" fmla="*/ 11144 h 52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006" h="52387">
                    <a:moveTo>
                      <a:pt x="25622" y="11049"/>
                    </a:moveTo>
                    <a:cubicBezTo>
                      <a:pt x="30956" y="11049"/>
                      <a:pt x="35052" y="13621"/>
                      <a:pt x="36576" y="18669"/>
                    </a:cubicBezTo>
                    <a:lnTo>
                      <a:pt x="50006" y="18669"/>
                    </a:lnTo>
                    <a:cubicBezTo>
                      <a:pt x="47339" y="6001"/>
                      <a:pt x="37243" y="0"/>
                      <a:pt x="25718" y="0"/>
                    </a:cubicBezTo>
                    <a:cubicBezTo>
                      <a:pt x="10096" y="0"/>
                      <a:pt x="0" y="11811"/>
                      <a:pt x="0" y="26194"/>
                    </a:cubicBezTo>
                    <a:cubicBezTo>
                      <a:pt x="0" y="40577"/>
                      <a:pt x="10096" y="52388"/>
                      <a:pt x="25718" y="52388"/>
                    </a:cubicBezTo>
                    <a:cubicBezTo>
                      <a:pt x="39434" y="52388"/>
                      <a:pt x="47816" y="44196"/>
                      <a:pt x="50006" y="33719"/>
                    </a:cubicBezTo>
                    <a:lnTo>
                      <a:pt x="36576" y="33719"/>
                    </a:lnTo>
                    <a:cubicBezTo>
                      <a:pt x="34957" y="39148"/>
                      <a:pt x="30861" y="41434"/>
                      <a:pt x="25622" y="41434"/>
                    </a:cubicBezTo>
                    <a:cubicBezTo>
                      <a:pt x="18193" y="41434"/>
                      <a:pt x="12954" y="35147"/>
                      <a:pt x="12954" y="26289"/>
                    </a:cubicBezTo>
                    <a:cubicBezTo>
                      <a:pt x="12954" y="17431"/>
                      <a:pt x="17812" y="11144"/>
                      <a:pt x="25622" y="1114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9E138C1B-353A-BF63-87A1-F966A81C8B98}"/>
                  </a:ext>
                </a:extLst>
              </p:cNvPr>
              <p:cNvSpPr/>
              <p:nvPr/>
            </p:nvSpPr>
            <p:spPr>
              <a:xfrm>
                <a:off x="8037176" y="5198681"/>
                <a:ext cx="46577" cy="72389"/>
              </a:xfrm>
              <a:custGeom>
                <a:avLst/>
                <a:gdLst>
                  <a:gd name="connsiteX0" fmla="*/ 28289 w 46577"/>
                  <a:gd name="connsiteY0" fmla="*/ 21336 h 72389"/>
                  <a:gd name="connsiteX1" fmla="*/ 12859 w 46577"/>
                  <a:gd name="connsiteY1" fmla="*/ 30194 h 72389"/>
                  <a:gd name="connsiteX2" fmla="*/ 12859 w 46577"/>
                  <a:gd name="connsiteY2" fmla="*/ 0 h 72389"/>
                  <a:gd name="connsiteX3" fmla="*/ 0 w 46577"/>
                  <a:gd name="connsiteY3" fmla="*/ 0 h 72389"/>
                  <a:gd name="connsiteX4" fmla="*/ 0 w 46577"/>
                  <a:gd name="connsiteY4" fmla="*/ 72390 h 72389"/>
                  <a:gd name="connsiteX5" fmla="*/ 12859 w 46577"/>
                  <a:gd name="connsiteY5" fmla="*/ 72390 h 72389"/>
                  <a:gd name="connsiteX6" fmla="*/ 12859 w 46577"/>
                  <a:gd name="connsiteY6" fmla="*/ 46673 h 72389"/>
                  <a:gd name="connsiteX7" fmla="*/ 24289 w 46577"/>
                  <a:gd name="connsiteY7" fmla="*/ 32290 h 72389"/>
                  <a:gd name="connsiteX8" fmla="*/ 33814 w 46577"/>
                  <a:gd name="connsiteY8" fmla="*/ 45434 h 72389"/>
                  <a:gd name="connsiteX9" fmla="*/ 33814 w 46577"/>
                  <a:gd name="connsiteY9" fmla="*/ 72390 h 72389"/>
                  <a:gd name="connsiteX10" fmla="*/ 46577 w 46577"/>
                  <a:gd name="connsiteY10" fmla="*/ 72390 h 72389"/>
                  <a:gd name="connsiteX11" fmla="*/ 46577 w 46577"/>
                  <a:gd name="connsiteY11" fmla="*/ 44291 h 72389"/>
                  <a:gd name="connsiteX12" fmla="*/ 28289 w 46577"/>
                  <a:gd name="connsiteY12" fmla="*/ 21336 h 72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577" h="72389">
                    <a:moveTo>
                      <a:pt x="28289" y="21336"/>
                    </a:moveTo>
                    <a:cubicBezTo>
                      <a:pt x="22193" y="21336"/>
                      <a:pt x="16288" y="24765"/>
                      <a:pt x="12859" y="30194"/>
                    </a:cubicBezTo>
                    <a:lnTo>
                      <a:pt x="12859" y="0"/>
                    </a:lnTo>
                    <a:lnTo>
                      <a:pt x="0" y="0"/>
                    </a:lnTo>
                    <a:lnTo>
                      <a:pt x="0" y="72390"/>
                    </a:lnTo>
                    <a:lnTo>
                      <a:pt x="12859" y="72390"/>
                    </a:lnTo>
                    <a:lnTo>
                      <a:pt x="12859" y="46673"/>
                    </a:lnTo>
                    <a:cubicBezTo>
                      <a:pt x="12859" y="37910"/>
                      <a:pt x="17240" y="32290"/>
                      <a:pt x="24289" y="32290"/>
                    </a:cubicBezTo>
                    <a:cubicBezTo>
                      <a:pt x="32195" y="32290"/>
                      <a:pt x="33814" y="37433"/>
                      <a:pt x="33814" y="45434"/>
                    </a:cubicBezTo>
                    <a:lnTo>
                      <a:pt x="33814" y="72390"/>
                    </a:lnTo>
                    <a:lnTo>
                      <a:pt x="46577" y="72390"/>
                    </a:lnTo>
                    <a:lnTo>
                      <a:pt x="46577" y="44291"/>
                    </a:lnTo>
                    <a:cubicBezTo>
                      <a:pt x="46577" y="32290"/>
                      <a:pt x="42767" y="21336"/>
                      <a:pt x="28289" y="21336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1D0A59F8-B965-8E5B-58AB-2F3F2084822F}"/>
                  </a:ext>
                </a:extLst>
              </p:cNvPr>
              <p:cNvSpPr/>
              <p:nvPr/>
            </p:nvSpPr>
            <p:spPr>
              <a:xfrm>
                <a:off x="7959070" y="5198681"/>
                <a:ext cx="15906" cy="14763"/>
              </a:xfrm>
              <a:custGeom>
                <a:avLst/>
                <a:gdLst>
                  <a:gd name="connsiteX0" fmla="*/ 7906 w 15906"/>
                  <a:gd name="connsiteY0" fmla="*/ 0 h 14763"/>
                  <a:gd name="connsiteX1" fmla="*/ 0 w 15906"/>
                  <a:gd name="connsiteY1" fmla="*/ 7334 h 14763"/>
                  <a:gd name="connsiteX2" fmla="*/ 7906 w 15906"/>
                  <a:gd name="connsiteY2" fmla="*/ 14764 h 14763"/>
                  <a:gd name="connsiteX3" fmla="*/ 15907 w 15906"/>
                  <a:gd name="connsiteY3" fmla="*/ 7334 h 14763"/>
                  <a:gd name="connsiteX4" fmla="*/ 7906 w 15906"/>
                  <a:gd name="connsiteY4" fmla="*/ 0 h 14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06" h="14763">
                    <a:moveTo>
                      <a:pt x="7906" y="0"/>
                    </a:moveTo>
                    <a:cubicBezTo>
                      <a:pt x="4096" y="0"/>
                      <a:pt x="0" y="2381"/>
                      <a:pt x="0" y="7334"/>
                    </a:cubicBezTo>
                    <a:cubicBezTo>
                      <a:pt x="0" y="12287"/>
                      <a:pt x="3905" y="14764"/>
                      <a:pt x="7906" y="14764"/>
                    </a:cubicBezTo>
                    <a:cubicBezTo>
                      <a:pt x="12668" y="14764"/>
                      <a:pt x="15907" y="11335"/>
                      <a:pt x="15907" y="7334"/>
                    </a:cubicBezTo>
                    <a:cubicBezTo>
                      <a:pt x="15907" y="2858"/>
                      <a:pt x="12287" y="0"/>
                      <a:pt x="7906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10087AA6-8D5A-1855-7193-D7D6F1706500}"/>
                  </a:ext>
                </a:extLst>
              </p:cNvPr>
              <p:cNvSpPr/>
              <p:nvPr/>
            </p:nvSpPr>
            <p:spPr>
              <a:xfrm>
                <a:off x="7848295" y="5220017"/>
                <a:ext cx="50387" cy="52292"/>
              </a:xfrm>
              <a:custGeom>
                <a:avLst/>
                <a:gdLst>
                  <a:gd name="connsiteX0" fmla="*/ 12954 w 50387"/>
                  <a:gd name="connsiteY0" fmla="*/ 21241 h 52292"/>
                  <a:gd name="connsiteX1" fmla="*/ 25813 w 50387"/>
                  <a:gd name="connsiteY1" fmla="*/ 10478 h 52292"/>
                  <a:gd name="connsiteX2" fmla="*/ 37624 w 50387"/>
                  <a:gd name="connsiteY2" fmla="*/ 21241 h 52292"/>
                  <a:gd name="connsiteX3" fmla="*/ 12954 w 50387"/>
                  <a:gd name="connsiteY3" fmla="*/ 21241 h 52292"/>
                  <a:gd name="connsiteX4" fmla="*/ 25813 w 50387"/>
                  <a:gd name="connsiteY4" fmla="*/ 0 h 52292"/>
                  <a:gd name="connsiteX5" fmla="*/ 0 w 50387"/>
                  <a:gd name="connsiteY5" fmla="*/ 26575 h 52292"/>
                  <a:gd name="connsiteX6" fmla="*/ 25622 w 50387"/>
                  <a:gd name="connsiteY6" fmla="*/ 52292 h 52292"/>
                  <a:gd name="connsiteX7" fmla="*/ 49054 w 50387"/>
                  <a:gd name="connsiteY7" fmla="*/ 35338 h 52292"/>
                  <a:gd name="connsiteX8" fmla="*/ 36100 w 50387"/>
                  <a:gd name="connsiteY8" fmla="*/ 35338 h 52292"/>
                  <a:gd name="connsiteX9" fmla="*/ 25527 w 50387"/>
                  <a:gd name="connsiteY9" fmla="*/ 41720 h 52292"/>
                  <a:gd name="connsiteX10" fmla="*/ 12668 w 50387"/>
                  <a:gd name="connsiteY10" fmla="*/ 29242 h 52292"/>
                  <a:gd name="connsiteX11" fmla="*/ 49911 w 50387"/>
                  <a:gd name="connsiteY11" fmla="*/ 29242 h 52292"/>
                  <a:gd name="connsiteX12" fmla="*/ 50387 w 50387"/>
                  <a:gd name="connsiteY12" fmla="*/ 24384 h 52292"/>
                  <a:gd name="connsiteX13" fmla="*/ 25622 w 50387"/>
                  <a:gd name="connsiteY13" fmla="*/ 0 h 52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387" h="52292">
                    <a:moveTo>
                      <a:pt x="12954" y="21241"/>
                    </a:moveTo>
                    <a:cubicBezTo>
                      <a:pt x="14192" y="13716"/>
                      <a:pt x="20098" y="10478"/>
                      <a:pt x="25813" y="10478"/>
                    </a:cubicBezTo>
                    <a:cubicBezTo>
                      <a:pt x="31528" y="10478"/>
                      <a:pt x="37052" y="14002"/>
                      <a:pt x="37624" y="21241"/>
                    </a:cubicBezTo>
                    <a:lnTo>
                      <a:pt x="12954" y="21241"/>
                    </a:lnTo>
                    <a:close/>
                    <a:moveTo>
                      <a:pt x="25813" y="0"/>
                    </a:moveTo>
                    <a:cubicBezTo>
                      <a:pt x="9239" y="0"/>
                      <a:pt x="0" y="12097"/>
                      <a:pt x="0" y="26575"/>
                    </a:cubicBezTo>
                    <a:cubicBezTo>
                      <a:pt x="0" y="41053"/>
                      <a:pt x="10096" y="52292"/>
                      <a:pt x="25622" y="52292"/>
                    </a:cubicBezTo>
                    <a:cubicBezTo>
                      <a:pt x="35147" y="52292"/>
                      <a:pt x="45149" y="47530"/>
                      <a:pt x="49054" y="35338"/>
                    </a:cubicBezTo>
                    <a:lnTo>
                      <a:pt x="36100" y="35338"/>
                    </a:lnTo>
                    <a:cubicBezTo>
                      <a:pt x="34195" y="39338"/>
                      <a:pt x="30289" y="41720"/>
                      <a:pt x="25527" y="41720"/>
                    </a:cubicBezTo>
                    <a:cubicBezTo>
                      <a:pt x="19241" y="41720"/>
                      <a:pt x="13145" y="37719"/>
                      <a:pt x="12668" y="29242"/>
                    </a:cubicBezTo>
                    <a:lnTo>
                      <a:pt x="49911" y="29242"/>
                    </a:lnTo>
                    <a:cubicBezTo>
                      <a:pt x="50197" y="28004"/>
                      <a:pt x="50387" y="25432"/>
                      <a:pt x="50387" y="24384"/>
                    </a:cubicBezTo>
                    <a:cubicBezTo>
                      <a:pt x="50387" y="10287"/>
                      <a:pt x="39814" y="0"/>
                      <a:pt x="25622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C405AA4-B87C-3DC8-0AC4-D18AF273BBA2}"/>
                </a:ext>
              </a:extLst>
            </p:cNvPr>
            <p:cNvSpPr/>
            <p:nvPr/>
          </p:nvSpPr>
          <p:spPr>
            <a:xfrm>
              <a:off x="7960690" y="5221256"/>
              <a:ext cx="12763" cy="49815"/>
            </a:xfrm>
            <a:custGeom>
              <a:avLst/>
              <a:gdLst>
                <a:gd name="connsiteX0" fmla="*/ 0 w 12763"/>
                <a:gd name="connsiteY0" fmla="*/ 0 h 49815"/>
                <a:gd name="connsiteX1" fmla="*/ 12764 w 12763"/>
                <a:gd name="connsiteY1" fmla="*/ 0 h 49815"/>
                <a:gd name="connsiteX2" fmla="*/ 12764 w 12763"/>
                <a:gd name="connsiteY2" fmla="*/ 49816 h 49815"/>
                <a:gd name="connsiteX3" fmla="*/ 0 w 12763"/>
                <a:gd name="connsiteY3" fmla="*/ 49816 h 49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3" h="49815">
                  <a:moveTo>
                    <a:pt x="0" y="0"/>
                  </a:moveTo>
                  <a:lnTo>
                    <a:pt x="12764" y="0"/>
                  </a:lnTo>
                  <a:lnTo>
                    <a:pt x="12764" y="49816"/>
                  </a:lnTo>
                  <a:lnTo>
                    <a:pt x="0" y="4981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8" name="Graphic 14">
              <a:extLst>
                <a:ext uri="{FF2B5EF4-FFF2-40B4-BE49-F238E27FC236}">
                  <a16:creationId xmlns:a16="http://schemas.microsoft.com/office/drawing/2014/main" id="{538A78AC-E95E-42B0-27FE-2991A585AA64}"/>
                </a:ext>
              </a:extLst>
            </p:cNvPr>
            <p:cNvGrpSpPr/>
            <p:nvPr/>
          </p:nvGrpSpPr>
          <p:grpSpPr>
            <a:xfrm>
              <a:off x="7905540" y="5220017"/>
              <a:ext cx="352043" cy="52387"/>
              <a:chOff x="7905540" y="5220017"/>
              <a:chExt cx="352043" cy="52387"/>
            </a:xfrm>
            <a:grpFill/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64055ED6-CB5B-B94A-E36D-5E9F14B30484}"/>
                  </a:ext>
                </a:extLst>
              </p:cNvPr>
              <p:cNvSpPr/>
              <p:nvPr/>
            </p:nvSpPr>
            <p:spPr>
              <a:xfrm>
                <a:off x="7905540" y="5220017"/>
                <a:ext cx="46577" cy="51054"/>
              </a:xfrm>
              <a:custGeom>
                <a:avLst/>
                <a:gdLst>
                  <a:gd name="connsiteX0" fmla="*/ 28099 w 46577"/>
                  <a:gd name="connsiteY0" fmla="*/ 0 h 51054"/>
                  <a:gd name="connsiteX1" fmla="*/ 12097 w 46577"/>
                  <a:gd name="connsiteY1" fmla="*/ 9620 h 51054"/>
                  <a:gd name="connsiteX2" fmla="*/ 12097 w 46577"/>
                  <a:gd name="connsiteY2" fmla="*/ 1238 h 51054"/>
                  <a:gd name="connsiteX3" fmla="*/ 0 w 46577"/>
                  <a:gd name="connsiteY3" fmla="*/ 1238 h 51054"/>
                  <a:gd name="connsiteX4" fmla="*/ 0 w 46577"/>
                  <a:gd name="connsiteY4" fmla="*/ 51054 h 51054"/>
                  <a:gd name="connsiteX5" fmla="*/ 12859 w 46577"/>
                  <a:gd name="connsiteY5" fmla="*/ 51054 h 51054"/>
                  <a:gd name="connsiteX6" fmla="*/ 12859 w 46577"/>
                  <a:gd name="connsiteY6" fmla="*/ 25337 h 51054"/>
                  <a:gd name="connsiteX7" fmla="*/ 24098 w 46577"/>
                  <a:gd name="connsiteY7" fmla="*/ 10954 h 51054"/>
                  <a:gd name="connsiteX8" fmla="*/ 33719 w 46577"/>
                  <a:gd name="connsiteY8" fmla="*/ 24098 h 51054"/>
                  <a:gd name="connsiteX9" fmla="*/ 33719 w 46577"/>
                  <a:gd name="connsiteY9" fmla="*/ 51054 h 51054"/>
                  <a:gd name="connsiteX10" fmla="*/ 46577 w 46577"/>
                  <a:gd name="connsiteY10" fmla="*/ 51054 h 51054"/>
                  <a:gd name="connsiteX11" fmla="*/ 46577 w 46577"/>
                  <a:gd name="connsiteY11" fmla="*/ 22955 h 51054"/>
                  <a:gd name="connsiteX12" fmla="*/ 28099 w 46577"/>
                  <a:gd name="connsiteY12" fmla="*/ 0 h 51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577" h="51054">
                    <a:moveTo>
                      <a:pt x="28099" y="0"/>
                    </a:moveTo>
                    <a:cubicBezTo>
                      <a:pt x="21241" y="0"/>
                      <a:pt x="15049" y="3715"/>
                      <a:pt x="12097" y="9620"/>
                    </a:cubicBezTo>
                    <a:lnTo>
                      <a:pt x="12097" y="1238"/>
                    </a:lnTo>
                    <a:lnTo>
                      <a:pt x="0" y="1238"/>
                    </a:lnTo>
                    <a:lnTo>
                      <a:pt x="0" y="51054"/>
                    </a:lnTo>
                    <a:lnTo>
                      <a:pt x="12859" y="51054"/>
                    </a:lnTo>
                    <a:lnTo>
                      <a:pt x="12859" y="25337"/>
                    </a:lnTo>
                    <a:cubicBezTo>
                      <a:pt x="12859" y="16574"/>
                      <a:pt x="17145" y="10954"/>
                      <a:pt x="24098" y="10954"/>
                    </a:cubicBezTo>
                    <a:cubicBezTo>
                      <a:pt x="30004" y="10954"/>
                      <a:pt x="33719" y="16002"/>
                      <a:pt x="33719" y="24098"/>
                    </a:cubicBezTo>
                    <a:lnTo>
                      <a:pt x="33719" y="51054"/>
                    </a:lnTo>
                    <a:lnTo>
                      <a:pt x="46577" y="51054"/>
                    </a:lnTo>
                    <a:lnTo>
                      <a:pt x="46577" y="22955"/>
                    </a:lnTo>
                    <a:cubicBezTo>
                      <a:pt x="46577" y="10954"/>
                      <a:pt x="42577" y="0"/>
                      <a:pt x="28099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EFC0AD41-3F8E-4B7B-BBB0-C3FB068490CA}"/>
                  </a:ext>
                </a:extLst>
              </p:cNvPr>
              <p:cNvSpPr/>
              <p:nvPr/>
            </p:nvSpPr>
            <p:spPr>
              <a:xfrm>
                <a:off x="8115852" y="5220017"/>
                <a:ext cx="141732" cy="52387"/>
              </a:xfrm>
              <a:custGeom>
                <a:avLst/>
                <a:gdLst>
                  <a:gd name="connsiteX0" fmla="*/ 115729 w 141732"/>
                  <a:gd name="connsiteY0" fmla="*/ 0 h 52387"/>
                  <a:gd name="connsiteX1" fmla="*/ 90011 w 141732"/>
                  <a:gd name="connsiteY1" fmla="*/ 22479 h 52387"/>
                  <a:gd name="connsiteX2" fmla="*/ 64294 w 141732"/>
                  <a:gd name="connsiteY2" fmla="*/ 0 h 52387"/>
                  <a:gd name="connsiteX3" fmla="*/ 45149 w 141732"/>
                  <a:gd name="connsiteY3" fmla="*/ 8477 h 52387"/>
                  <a:gd name="connsiteX4" fmla="*/ 26003 w 141732"/>
                  <a:gd name="connsiteY4" fmla="*/ 0 h 52387"/>
                  <a:gd name="connsiteX5" fmla="*/ 0 w 141732"/>
                  <a:gd name="connsiteY5" fmla="*/ 26194 h 52387"/>
                  <a:gd name="connsiteX6" fmla="*/ 26003 w 141732"/>
                  <a:gd name="connsiteY6" fmla="*/ 52388 h 52387"/>
                  <a:gd name="connsiteX7" fmla="*/ 45149 w 141732"/>
                  <a:gd name="connsiteY7" fmla="*/ 43910 h 52387"/>
                  <a:gd name="connsiteX8" fmla="*/ 64294 w 141732"/>
                  <a:gd name="connsiteY8" fmla="*/ 52388 h 52387"/>
                  <a:gd name="connsiteX9" fmla="*/ 90011 w 141732"/>
                  <a:gd name="connsiteY9" fmla="*/ 29908 h 52387"/>
                  <a:gd name="connsiteX10" fmla="*/ 115729 w 141732"/>
                  <a:gd name="connsiteY10" fmla="*/ 52388 h 52387"/>
                  <a:gd name="connsiteX11" fmla="*/ 141732 w 141732"/>
                  <a:gd name="connsiteY11" fmla="*/ 26194 h 52387"/>
                  <a:gd name="connsiteX12" fmla="*/ 115729 w 141732"/>
                  <a:gd name="connsiteY12" fmla="*/ 0 h 52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1732" h="52387">
                    <a:moveTo>
                      <a:pt x="115729" y="0"/>
                    </a:moveTo>
                    <a:cubicBezTo>
                      <a:pt x="102584" y="0"/>
                      <a:pt x="91821" y="9811"/>
                      <a:pt x="90011" y="22479"/>
                    </a:cubicBezTo>
                    <a:cubicBezTo>
                      <a:pt x="88202" y="9811"/>
                      <a:pt x="77343" y="0"/>
                      <a:pt x="64294" y="0"/>
                    </a:cubicBezTo>
                    <a:cubicBezTo>
                      <a:pt x="56769" y="0"/>
                      <a:pt x="49911" y="3239"/>
                      <a:pt x="45149" y="8477"/>
                    </a:cubicBezTo>
                    <a:cubicBezTo>
                      <a:pt x="40386" y="3239"/>
                      <a:pt x="33623" y="0"/>
                      <a:pt x="26003" y="0"/>
                    </a:cubicBezTo>
                    <a:cubicBezTo>
                      <a:pt x="11621" y="0"/>
                      <a:pt x="0" y="11716"/>
                      <a:pt x="0" y="26194"/>
                    </a:cubicBezTo>
                    <a:cubicBezTo>
                      <a:pt x="0" y="40672"/>
                      <a:pt x="11621" y="52388"/>
                      <a:pt x="26003" y="52388"/>
                    </a:cubicBezTo>
                    <a:cubicBezTo>
                      <a:pt x="33623" y="52388"/>
                      <a:pt x="40386" y="49149"/>
                      <a:pt x="45149" y="43910"/>
                    </a:cubicBezTo>
                    <a:cubicBezTo>
                      <a:pt x="49911" y="49149"/>
                      <a:pt x="56674" y="52388"/>
                      <a:pt x="64294" y="52388"/>
                    </a:cubicBezTo>
                    <a:cubicBezTo>
                      <a:pt x="77438" y="52388"/>
                      <a:pt x="88202" y="42577"/>
                      <a:pt x="90011" y="29908"/>
                    </a:cubicBezTo>
                    <a:cubicBezTo>
                      <a:pt x="91821" y="42577"/>
                      <a:pt x="102679" y="52388"/>
                      <a:pt x="115729" y="52388"/>
                    </a:cubicBezTo>
                    <a:cubicBezTo>
                      <a:pt x="130112" y="52388"/>
                      <a:pt x="141732" y="40672"/>
                      <a:pt x="141732" y="26194"/>
                    </a:cubicBezTo>
                    <a:cubicBezTo>
                      <a:pt x="141732" y="11716"/>
                      <a:pt x="130112" y="0"/>
                      <a:pt x="115729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9" name="Graphic 14">
              <a:extLst>
                <a:ext uri="{FF2B5EF4-FFF2-40B4-BE49-F238E27FC236}">
                  <a16:creationId xmlns:a16="http://schemas.microsoft.com/office/drawing/2014/main" id="{856A6FD0-3D2D-ED7C-42EC-5D562D177411}"/>
                </a:ext>
              </a:extLst>
            </p:cNvPr>
            <p:cNvGrpSpPr/>
            <p:nvPr/>
          </p:nvGrpSpPr>
          <p:grpSpPr>
            <a:xfrm>
              <a:off x="8280920" y="5223256"/>
              <a:ext cx="254984" cy="71342"/>
              <a:chOff x="8280920" y="5223256"/>
              <a:chExt cx="254984" cy="71342"/>
            </a:xfrm>
            <a:grpFill/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E55079CC-CB1E-1992-B352-B19D2BD9B85A}"/>
                  </a:ext>
                </a:extLst>
              </p:cNvPr>
              <p:cNvSpPr/>
              <p:nvPr/>
            </p:nvSpPr>
            <p:spPr>
              <a:xfrm>
                <a:off x="8280920" y="5223256"/>
                <a:ext cx="47053" cy="71342"/>
              </a:xfrm>
              <a:custGeom>
                <a:avLst/>
                <a:gdLst>
                  <a:gd name="connsiteX0" fmla="*/ 22098 w 47053"/>
                  <a:gd name="connsiteY0" fmla="*/ 71342 h 71342"/>
                  <a:gd name="connsiteX1" fmla="*/ 10573 w 47053"/>
                  <a:gd name="connsiteY1" fmla="*/ 69628 h 71342"/>
                  <a:gd name="connsiteX2" fmla="*/ 2762 w 47053"/>
                  <a:gd name="connsiteY2" fmla="*/ 64579 h 71342"/>
                  <a:gd name="connsiteX3" fmla="*/ 0 w 47053"/>
                  <a:gd name="connsiteY3" fmla="*/ 56102 h 71342"/>
                  <a:gd name="connsiteX4" fmla="*/ 857 w 47053"/>
                  <a:gd name="connsiteY4" fmla="*/ 51435 h 71342"/>
                  <a:gd name="connsiteX5" fmla="*/ 4000 w 47053"/>
                  <a:gd name="connsiteY5" fmla="*/ 46577 h 71342"/>
                  <a:gd name="connsiteX6" fmla="*/ 10382 w 47053"/>
                  <a:gd name="connsiteY6" fmla="*/ 42291 h 71342"/>
                  <a:gd name="connsiteX7" fmla="*/ 15907 w 47053"/>
                  <a:gd name="connsiteY7" fmla="*/ 45529 h 71342"/>
                  <a:gd name="connsiteX8" fmla="*/ 9334 w 47053"/>
                  <a:gd name="connsiteY8" fmla="*/ 50292 h 71342"/>
                  <a:gd name="connsiteX9" fmla="*/ 7811 w 47053"/>
                  <a:gd name="connsiteY9" fmla="*/ 55245 h 71342"/>
                  <a:gd name="connsiteX10" fmla="*/ 9620 w 47053"/>
                  <a:gd name="connsiteY10" fmla="*/ 60484 h 71342"/>
                  <a:gd name="connsiteX11" fmla="*/ 14669 w 47053"/>
                  <a:gd name="connsiteY11" fmla="*/ 63627 h 71342"/>
                  <a:gd name="connsiteX12" fmla="*/ 22003 w 47053"/>
                  <a:gd name="connsiteY12" fmla="*/ 64675 h 71342"/>
                  <a:gd name="connsiteX13" fmla="*/ 29051 w 47053"/>
                  <a:gd name="connsiteY13" fmla="*/ 63532 h 71342"/>
                  <a:gd name="connsiteX14" fmla="*/ 33623 w 47053"/>
                  <a:gd name="connsiteY14" fmla="*/ 60293 h 71342"/>
                  <a:gd name="connsiteX15" fmla="*/ 35242 w 47053"/>
                  <a:gd name="connsiteY15" fmla="*/ 55435 h 71342"/>
                  <a:gd name="connsiteX16" fmla="*/ 32766 w 47053"/>
                  <a:gd name="connsiteY16" fmla="*/ 49911 h 71342"/>
                  <a:gd name="connsiteX17" fmla="*/ 23336 w 47053"/>
                  <a:gd name="connsiteY17" fmla="*/ 47244 h 71342"/>
                  <a:gd name="connsiteX18" fmla="*/ 13906 w 47053"/>
                  <a:gd name="connsiteY18" fmla="*/ 46196 h 71342"/>
                  <a:gd name="connsiteX19" fmla="*/ 7620 w 47053"/>
                  <a:gd name="connsiteY19" fmla="*/ 44577 h 71342"/>
                  <a:gd name="connsiteX20" fmla="*/ 3524 w 47053"/>
                  <a:gd name="connsiteY20" fmla="*/ 42577 h 71342"/>
                  <a:gd name="connsiteX21" fmla="*/ 476 w 47053"/>
                  <a:gd name="connsiteY21" fmla="*/ 40196 h 71342"/>
                  <a:gd name="connsiteX22" fmla="*/ 476 w 47053"/>
                  <a:gd name="connsiteY22" fmla="*/ 38005 h 71342"/>
                  <a:gd name="connsiteX23" fmla="*/ 9715 w 47053"/>
                  <a:gd name="connsiteY23" fmla="*/ 28861 h 71342"/>
                  <a:gd name="connsiteX24" fmla="*/ 16669 w 47053"/>
                  <a:gd name="connsiteY24" fmla="*/ 31337 h 71342"/>
                  <a:gd name="connsiteX25" fmla="*/ 7144 w 47053"/>
                  <a:gd name="connsiteY25" fmla="*/ 39910 h 71342"/>
                  <a:gd name="connsiteX26" fmla="*/ 8382 w 47053"/>
                  <a:gd name="connsiteY26" fmla="*/ 36576 h 71342"/>
                  <a:gd name="connsiteX27" fmla="*/ 10382 w 47053"/>
                  <a:gd name="connsiteY27" fmla="*/ 38005 h 71342"/>
                  <a:gd name="connsiteX28" fmla="*/ 12954 w 47053"/>
                  <a:gd name="connsiteY28" fmla="*/ 39148 h 71342"/>
                  <a:gd name="connsiteX29" fmla="*/ 17431 w 47053"/>
                  <a:gd name="connsiteY29" fmla="*/ 40005 h 71342"/>
                  <a:gd name="connsiteX30" fmla="*/ 25051 w 47053"/>
                  <a:gd name="connsiteY30" fmla="*/ 40767 h 71342"/>
                  <a:gd name="connsiteX31" fmla="*/ 35623 w 47053"/>
                  <a:gd name="connsiteY31" fmla="*/ 43053 h 71342"/>
                  <a:gd name="connsiteX32" fmla="*/ 41338 w 47053"/>
                  <a:gd name="connsiteY32" fmla="*/ 47911 h 71342"/>
                  <a:gd name="connsiteX33" fmla="*/ 43148 w 47053"/>
                  <a:gd name="connsiteY33" fmla="*/ 55150 h 71342"/>
                  <a:gd name="connsiteX34" fmla="*/ 40862 w 47053"/>
                  <a:gd name="connsiteY34" fmla="*/ 62865 h 71342"/>
                  <a:gd name="connsiteX35" fmla="*/ 34004 w 47053"/>
                  <a:gd name="connsiteY35" fmla="*/ 68961 h 71342"/>
                  <a:gd name="connsiteX36" fmla="*/ 22003 w 47053"/>
                  <a:gd name="connsiteY36" fmla="*/ 71342 h 71342"/>
                  <a:gd name="connsiteX37" fmla="*/ 22003 w 47053"/>
                  <a:gd name="connsiteY37" fmla="*/ 34195 h 71342"/>
                  <a:gd name="connsiteX38" fmla="*/ 11811 w 47053"/>
                  <a:gd name="connsiteY38" fmla="*/ 31909 h 71342"/>
                  <a:gd name="connsiteX39" fmla="*/ 5334 w 47053"/>
                  <a:gd name="connsiteY39" fmla="*/ 25813 h 71342"/>
                  <a:gd name="connsiteX40" fmla="*/ 3143 w 47053"/>
                  <a:gd name="connsiteY40" fmla="*/ 17145 h 71342"/>
                  <a:gd name="connsiteX41" fmla="*/ 5334 w 47053"/>
                  <a:gd name="connsiteY41" fmla="*/ 8573 h 71342"/>
                  <a:gd name="connsiteX42" fmla="*/ 11811 w 47053"/>
                  <a:gd name="connsiteY42" fmla="*/ 2381 h 71342"/>
                  <a:gd name="connsiteX43" fmla="*/ 22003 w 47053"/>
                  <a:gd name="connsiteY43" fmla="*/ 0 h 71342"/>
                  <a:gd name="connsiteX44" fmla="*/ 32195 w 47053"/>
                  <a:gd name="connsiteY44" fmla="*/ 2381 h 71342"/>
                  <a:gd name="connsiteX45" fmla="*/ 38576 w 47053"/>
                  <a:gd name="connsiteY45" fmla="*/ 8573 h 71342"/>
                  <a:gd name="connsiteX46" fmla="*/ 40767 w 47053"/>
                  <a:gd name="connsiteY46" fmla="*/ 17145 h 71342"/>
                  <a:gd name="connsiteX47" fmla="*/ 38576 w 47053"/>
                  <a:gd name="connsiteY47" fmla="*/ 25813 h 71342"/>
                  <a:gd name="connsiteX48" fmla="*/ 32195 w 47053"/>
                  <a:gd name="connsiteY48" fmla="*/ 31909 h 71342"/>
                  <a:gd name="connsiteX49" fmla="*/ 22003 w 47053"/>
                  <a:gd name="connsiteY49" fmla="*/ 34195 h 71342"/>
                  <a:gd name="connsiteX50" fmla="*/ 22003 w 47053"/>
                  <a:gd name="connsiteY50" fmla="*/ 27623 h 71342"/>
                  <a:gd name="connsiteX51" fmla="*/ 30099 w 47053"/>
                  <a:gd name="connsiteY51" fmla="*/ 24956 h 71342"/>
                  <a:gd name="connsiteX52" fmla="*/ 33052 w 47053"/>
                  <a:gd name="connsiteY52" fmla="*/ 17145 h 71342"/>
                  <a:gd name="connsiteX53" fmla="*/ 30099 w 47053"/>
                  <a:gd name="connsiteY53" fmla="*/ 9430 h 71342"/>
                  <a:gd name="connsiteX54" fmla="*/ 22003 w 47053"/>
                  <a:gd name="connsiteY54" fmla="*/ 6763 h 71342"/>
                  <a:gd name="connsiteX55" fmla="*/ 13906 w 47053"/>
                  <a:gd name="connsiteY55" fmla="*/ 9430 h 71342"/>
                  <a:gd name="connsiteX56" fmla="*/ 10763 w 47053"/>
                  <a:gd name="connsiteY56" fmla="*/ 17145 h 71342"/>
                  <a:gd name="connsiteX57" fmla="*/ 13811 w 47053"/>
                  <a:gd name="connsiteY57" fmla="*/ 24956 h 71342"/>
                  <a:gd name="connsiteX58" fmla="*/ 22003 w 47053"/>
                  <a:gd name="connsiteY58" fmla="*/ 27623 h 71342"/>
                  <a:gd name="connsiteX59" fmla="*/ 29813 w 47053"/>
                  <a:gd name="connsiteY59" fmla="*/ 8001 h 71342"/>
                  <a:gd name="connsiteX60" fmla="*/ 27432 w 47053"/>
                  <a:gd name="connsiteY60" fmla="*/ 1238 h 71342"/>
                  <a:gd name="connsiteX61" fmla="*/ 47054 w 47053"/>
                  <a:gd name="connsiteY61" fmla="*/ 1238 h 71342"/>
                  <a:gd name="connsiteX62" fmla="*/ 47054 w 47053"/>
                  <a:gd name="connsiteY62" fmla="*/ 7239 h 71342"/>
                  <a:gd name="connsiteX63" fmla="*/ 29813 w 47053"/>
                  <a:gd name="connsiteY63" fmla="*/ 8001 h 71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47053" h="71342">
                    <a:moveTo>
                      <a:pt x="22098" y="71342"/>
                    </a:moveTo>
                    <a:cubicBezTo>
                      <a:pt x="17812" y="71342"/>
                      <a:pt x="13906" y="70771"/>
                      <a:pt x="10573" y="69628"/>
                    </a:cubicBezTo>
                    <a:cubicBezTo>
                      <a:pt x="7239" y="68485"/>
                      <a:pt x="4667" y="66865"/>
                      <a:pt x="2762" y="64579"/>
                    </a:cubicBezTo>
                    <a:cubicBezTo>
                      <a:pt x="953" y="62294"/>
                      <a:pt x="0" y="59436"/>
                      <a:pt x="0" y="56102"/>
                    </a:cubicBezTo>
                    <a:cubicBezTo>
                      <a:pt x="0" y="54673"/>
                      <a:pt x="286" y="53054"/>
                      <a:pt x="857" y="51435"/>
                    </a:cubicBezTo>
                    <a:cubicBezTo>
                      <a:pt x="1429" y="49816"/>
                      <a:pt x="2476" y="48196"/>
                      <a:pt x="4000" y="46577"/>
                    </a:cubicBezTo>
                    <a:cubicBezTo>
                      <a:pt x="5524" y="44958"/>
                      <a:pt x="7620" y="43529"/>
                      <a:pt x="10382" y="42291"/>
                    </a:cubicBezTo>
                    <a:lnTo>
                      <a:pt x="15907" y="45529"/>
                    </a:lnTo>
                    <a:cubicBezTo>
                      <a:pt x="12573" y="46958"/>
                      <a:pt x="10382" y="48482"/>
                      <a:pt x="9334" y="50292"/>
                    </a:cubicBezTo>
                    <a:cubicBezTo>
                      <a:pt x="8287" y="52102"/>
                      <a:pt x="7811" y="53816"/>
                      <a:pt x="7811" y="55245"/>
                    </a:cubicBezTo>
                    <a:cubicBezTo>
                      <a:pt x="7811" y="57340"/>
                      <a:pt x="8382" y="59055"/>
                      <a:pt x="9620" y="60484"/>
                    </a:cubicBezTo>
                    <a:cubicBezTo>
                      <a:pt x="10858" y="61913"/>
                      <a:pt x="12478" y="62960"/>
                      <a:pt x="14669" y="63627"/>
                    </a:cubicBezTo>
                    <a:cubicBezTo>
                      <a:pt x="16859" y="64294"/>
                      <a:pt x="19240" y="64675"/>
                      <a:pt x="22003" y="64675"/>
                    </a:cubicBezTo>
                    <a:cubicBezTo>
                      <a:pt x="24765" y="64675"/>
                      <a:pt x="27051" y="64294"/>
                      <a:pt x="29051" y="63532"/>
                    </a:cubicBezTo>
                    <a:cubicBezTo>
                      <a:pt x="31051" y="62770"/>
                      <a:pt x="32575" y="61627"/>
                      <a:pt x="33623" y="60293"/>
                    </a:cubicBezTo>
                    <a:cubicBezTo>
                      <a:pt x="34671" y="58960"/>
                      <a:pt x="35242" y="57245"/>
                      <a:pt x="35242" y="55435"/>
                    </a:cubicBezTo>
                    <a:cubicBezTo>
                      <a:pt x="35242" y="53245"/>
                      <a:pt x="34385" y="51340"/>
                      <a:pt x="32766" y="49911"/>
                    </a:cubicBezTo>
                    <a:cubicBezTo>
                      <a:pt x="31147" y="48387"/>
                      <a:pt x="28004" y="47530"/>
                      <a:pt x="23336" y="47244"/>
                    </a:cubicBezTo>
                    <a:cubicBezTo>
                      <a:pt x="19621" y="46958"/>
                      <a:pt x="16478" y="46673"/>
                      <a:pt x="13906" y="46196"/>
                    </a:cubicBezTo>
                    <a:cubicBezTo>
                      <a:pt x="11335" y="45720"/>
                      <a:pt x="9239" y="45244"/>
                      <a:pt x="7620" y="44577"/>
                    </a:cubicBezTo>
                    <a:cubicBezTo>
                      <a:pt x="6001" y="44006"/>
                      <a:pt x="4572" y="43339"/>
                      <a:pt x="3524" y="42577"/>
                    </a:cubicBezTo>
                    <a:cubicBezTo>
                      <a:pt x="2381" y="41815"/>
                      <a:pt x="1429" y="41053"/>
                      <a:pt x="476" y="40196"/>
                    </a:cubicBezTo>
                    <a:lnTo>
                      <a:pt x="476" y="38005"/>
                    </a:lnTo>
                    <a:lnTo>
                      <a:pt x="9715" y="28861"/>
                    </a:lnTo>
                    <a:lnTo>
                      <a:pt x="16669" y="31337"/>
                    </a:lnTo>
                    <a:lnTo>
                      <a:pt x="7144" y="39910"/>
                    </a:lnTo>
                    <a:lnTo>
                      <a:pt x="8382" y="36576"/>
                    </a:lnTo>
                    <a:cubicBezTo>
                      <a:pt x="9049" y="37052"/>
                      <a:pt x="9715" y="37529"/>
                      <a:pt x="10382" y="38005"/>
                    </a:cubicBezTo>
                    <a:cubicBezTo>
                      <a:pt x="11049" y="38481"/>
                      <a:pt x="11906" y="38862"/>
                      <a:pt x="12954" y="39148"/>
                    </a:cubicBezTo>
                    <a:cubicBezTo>
                      <a:pt x="14002" y="39433"/>
                      <a:pt x="15526" y="39719"/>
                      <a:pt x="17431" y="40005"/>
                    </a:cubicBezTo>
                    <a:cubicBezTo>
                      <a:pt x="19336" y="40291"/>
                      <a:pt x="21907" y="40481"/>
                      <a:pt x="25051" y="40767"/>
                    </a:cubicBezTo>
                    <a:cubicBezTo>
                      <a:pt x="29432" y="41053"/>
                      <a:pt x="32956" y="41815"/>
                      <a:pt x="35623" y="43053"/>
                    </a:cubicBezTo>
                    <a:cubicBezTo>
                      <a:pt x="38290" y="44291"/>
                      <a:pt x="40196" y="45910"/>
                      <a:pt x="41338" y="47911"/>
                    </a:cubicBezTo>
                    <a:cubicBezTo>
                      <a:pt x="42481" y="49911"/>
                      <a:pt x="43148" y="52388"/>
                      <a:pt x="43148" y="55150"/>
                    </a:cubicBezTo>
                    <a:cubicBezTo>
                      <a:pt x="43148" y="57912"/>
                      <a:pt x="42386" y="60484"/>
                      <a:pt x="40862" y="62865"/>
                    </a:cubicBezTo>
                    <a:cubicBezTo>
                      <a:pt x="39338" y="65342"/>
                      <a:pt x="37052" y="67342"/>
                      <a:pt x="34004" y="68961"/>
                    </a:cubicBezTo>
                    <a:cubicBezTo>
                      <a:pt x="30861" y="70580"/>
                      <a:pt x="26861" y="71342"/>
                      <a:pt x="22003" y="71342"/>
                    </a:cubicBezTo>
                    <a:close/>
                    <a:moveTo>
                      <a:pt x="22003" y="34195"/>
                    </a:moveTo>
                    <a:cubicBezTo>
                      <a:pt x="18002" y="34195"/>
                      <a:pt x="14573" y="33433"/>
                      <a:pt x="11811" y="31909"/>
                    </a:cubicBezTo>
                    <a:cubicBezTo>
                      <a:pt x="8954" y="30385"/>
                      <a:pt x="6858" y="28289"/>
                      <a:pt x="5334" y="25813"/>
                    </a:cubicBezTo>
                    <a:cubicBezTo>
                      <a:pt x="3905" y="23241"/>
                      <a:pt x="3143" y="20383"/>
                      <a:pt x="3143" y="17145"/>
                    </a:cubicBezTo>
                    <a:cubicBezTo>
                      <a:pt x="3143" y="13906"/>
                      <a:pt x="3905" y="11144"/>
                      <a:pt x="5334" y="8573"/>
                    </a:cubicBezTo>
                    <a:cubicBezTo>
                      <a:pt x="6858" y="6001"/>
                      <a:pt x="8954" y="4000"/>
                      <a:pt x="11811" y="2381"/>
                    </a:cubicBezTo>
                    <a:cubicBezTo>
                      <a:pt x="14573" y="857"/>
                      <a:pt x="18002" y="0"/>
                      <a:pt x="22003" y="0"/>
                    </a:cubicBezTo>
                    <a:cubicBezTo>
                      <a:pt x="26003" y="0"/>
                      <a:pt x="29432" y="762"/>
                      <a:pt x="32195" y="2381"/>
                    </a:cubicBezTo>
                    <a:cubicBezTo>
                      <a:pt x="34957" y="4000"/>
                      <a:pt x="37147" y="6001"/>
                      <a:pt x="38576" y="8573"/>
                    </a:cubicBezTo>
                    <a:cubicBezTo>
                      <a:pt x="40005" y="11144"/>
                      <a:pt x="40767" y="14002"/>
                      <a:pt x="40767" y="17145"/>
                    </a:cubicBezTo>
                    <a:cubicBezTo>
                      <a:pt x="40767" y="20288"/>
                      <a:pt x="40005" y="23146"/>
                      <a:pt x="38576" y="25813"/>
                    </a:cubicBezTo>
                    <a:cubicBezTo>
                      <a:pt x="37147" y="28384"/>
                      <a:pt x="34957" y="30385"/>
                      <a:pt x="32195" y="31909"/>
                    </a:cubicBezTo>
                    <a:cubicBezTo>
                      <a:pt x="29432" y="33433"/>
                      <a:pt x="26003" y="34195"/>
                      <a:pt x="22003" y="34195"/>
                    </a:cubicBezTo>
                    <a:close/>
                    <a:moveTo>
                      <a:pt x="22003" y="27623"/>
                    </a:moveTo>
                    <a:cubicBezTo>
                      <a:pt x="25432" y="27623"/>
                      <a:pt x="28099" y="26765"/>
                      <a:pt x="30099" y="24956"/>
                    </a:cubicBezTo>
                    <a:cubicBezTo>
                      <a:pt x="32099" y="23146"/>
                      <a:pt x="33052" y="20574"/>
                      <a:pt x="33052" y="17145"/>
                    </a:cubicBezTo>
                    <a:cubicBezTo>
                      <a:pt x="33052" y="13716"/>
                      <a:pt x="32099" y="11240"/>
                      <a:pt x="30099" y="9430"/>
                    </a:cubicBezTo>
                    <a:cubicBezTo>
                      <a:pt x="28099" y="7620"/>
                      <a:pt x="25432" y="6763"/>
                      <a:pt x="22003" y="6763"/>
                    </a:cubicBezTo>
                    <a:cubicBezTo>
                      <a:pt x="18574" y="6763"/>
                      <a:pt x="15907" y="7620"/>
                      <a:pt x="13906" y="9430"/>
                    </a:cubicBezTo>
                    <a:cubicBezTo>
                      <a:pt x="11906" y="11240"/>
                      <a:pt x="10763" y="13811"/>
                      <a:pt x="10763" y="17145"/>
                    </a:cubicBezTo>
                    <a:cubicBezTo>
                      <a:pt x="10763" y="20479"/>
                      <a:pt x="11811" y="23146"/>
                      <a:pt x="13811" y="24956"/>
                    </a:cubicBezTo>
                    <a:cubicBezTo>
                      <a:pt x="15812" y="26765"/>
                      <a:pt x="18574" y="27623"/>
                      <a:pt x="22003" y="27623"/>
                    </a:cubicBezTo>
                    <a:close/>
                    <a:moveTo>
                      <a:pt x="29813" y="8001"/>
                    </a:moveTo>
                    <a:lnTo>
                      <a:pt x="27432" y="1238"/>
                    </a:lnTo>
                    <a:lnTo>
                      <a:pt x="47054" y="1238"/>
                    </a:lnTo>
                    <a:lnTo>
                      <a:pt x="47054" y="7239"/>
                    </a:lnTo>
                    <a:lnTo>
                      <a:pt x="29813" y="80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3C385236-105A-0A27-4FD1-719142B8A82A}"/>
                  </a:ext>
                </a:extLst>
              </p:cNvPr>
              <p:cNvSpPr/>
              <p:nvPr/>
            </p:nvSpPr>
            <p:spPr>
              <a:xfrm>
                <a:off x="8334451" y="5223351"/>
                <a:ext cx="26289" cy="49148"/>
              </a:xfrm>
              <a:custGeom>
                <a:avLst/>
                <a:gdLst>
                  <a:gd name="connsiteX0" fmla="*/ 0 w 26289"/>
                  <a:gd name="connsiteY0" fmla="*/ 49149 h 49148"/>
                  <a:gd name="connsiteX1" fmla="*/ 0 w 26289"/>
                  <a:gd name="connsiteY1" fmla="*/ 1143 h 49148"/>
                  <a:gd name="connsiteX2" fmla="*/ 7239 w 26289"/>
                  <a:gd name="connsiteY2" fmla="*/ 1143 h 49148"/>
                  <a:gd name="connsiteX3" fmla="*/ 7811 w 26289"/>
                  <a:gd name="connsiteY3" fmla="*/ 10287 h 49148"/>
                  <a:gd name="connsiteX4" fmla="*/ 12002 w 26289"/>
                  <a:gd name="connsiteY4" fmla="*/ 4763 h 49148"/>
                  <a:gd name="connsiteX5" fmla="*/ 18097 w 26289"/>
                  <a:gd name="connsiteY5" fmla="*/ 1238 h 49148"/>
                  <a:gd name="connsiteX6" fmla="*/ 26289 w 26289"/>
                  <a:gd name="connsiteY6" fmla="*/ 0 h 49148"/>
                  <a:gd name="connsiteX7" fmla="*/ 26289 w 26289"/>
                  <a:gd name="connsiteY7" fmla="*/ 8382 h 49148"/>
                  <a:gd name="connsiteX8" fmla="*/ 23336 w 26289"/>
                  <a:gd name="connsiteY8" fmla="*/ 8382 h 49148"/>
                  <a:gd name="connsiteX9" fmla="*/ 17526 w 26289"/>
                  <a:gd name="connsiteY9" fmla="*/ 9144 h 49148"/>
                  <a:gd name="connsiteX10" fmla="*/ 12573 w 26289"/>
                  <a:gd name="connsiteY10" fmla="*/ 11811 h 49148"/>
                  <a:gd name="connsiteX11" fmla="*/ 9239 w 26289"/>
                  <a:gd name="connsiteY11" fmla="*/ 16669 h 49148"/>
                  <a:gd name="connsiteX12" fmla="*/ 8096 w 26289"/>
                  <a:gd name="connsiteY12" fmla="*/ 24384 h 49148"/>
                  <a:gd name="connsiteX13" fmla="*/ 8096 w 26289"/>
                  <a:gd name="connsiteY13" fmla="*/ 49149 h 49148"/>
                  <a:gd name="connsiteX14" fmla="*/ 95 w 26289"/>
                  <a:gd name="connsiteY14" fmla="*/ 49149 h 49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6289" h="49148">
                    <a:moveTo>
                      <a:pt x="0" y="49149"/>
                    </a:moveTo>
                    <a:lnTo>
                      <a:pt x="0" y="1143"/>
                    </a:lnTo>
                    <a:lnTo>
                      <a:pt x="7239" y="1143"/>
                    </a:lnTo>
                    <a:lnTo>
                      <a:pt x="7811" y="10287"/>
                    </a:lnTo>
                    <a:cubicBezTo>
                      <a:pt x="8858" y="8096"/>
                      <a:pt x="10287" y="6286"/>
                      <a:pt x="12002" y="4763"/>
                    </a:cubicBezTo>
                    <a:cubicBezTo>
                      <a:pt x="13716" y="3238"/>
                      <a:pt x="15716" y="2095"/>
                      <a:pt x="18097" y="1238"/>
                    </a:cubicBezTo>
                    <a:cubicBezTo>
                      <a:pt x="20479" y="381"/>
                      <a:pt x="23241" y="0"/>
                      <a:pt x="26289" y="0"/>
                    </a:cubicBezTo>
                    <a:lnTo>
                      <a:pt x="26289" y="8382"/>
                    </a:lnTo>
                    <a:lnTo>
                      <a:pt x="23336" y="8382"/>
                    </a:lnTo>
                    <a:cubicBezTo>
                      <a:pt x="21336" y="8382"/>
                      <a:pt x="19336" y="8668"/>
                      <a:pt x="17526" y="9144"/>
                    </a:cubicBezTo>
                    <a:cubicBezTo>
                      <a:pt x="15716" y="9620"/>
                      <a:pt x="14002" y="10573"/>
                      <a:pt x="12573" y="11811"/>
                    </a:cubicBezTo>
                    <a:cubicBezTo>
                      <a:pt x="11144" y="13049"/>
                      <a:pt x="10001" y="14668"/>
                      <a:pt x="9239" y="16669"/>
                    </a:cubicBezTo>
                    <a:cubicBezTo>
                      <a:pt x="8477" y="18764"/>
                      <a:pt x="8096" y="21336"/>
                      <a:pt x="8096" y="24384"/>
                    </a:cubicBezTo>
                    <a:lnTo>
                      <a:pt x="8096" y="49149"/>
                    </a:lnTo>
                    <a:lnTo>
                      <a:pt x="95" y="4914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7E3DB683-6634-0887-B3EF-7FEA25A5351F}"/>
                  </a:ext>
                </a:extLst>
              </p:cNvPr>
              <p:cNvSpPr/>
              <p:nvPr/>
            </p:nvSpPr>
            <p:spPr>
              <a:xfrm>
                <a:off x="8363121" y="5223256"/>
                <a:ext cx="47339" cy="50387"/>
              </a:xfrm>
              <a:custGeom>
                <a:avLst/>
                <a:gdLst>
                  <a:gd name="connsiteX0" fmla="*/ 23431 w 47339"/>
                  <a:gd name="connsiteY0" fmla="*/ 50387 h 50387"/>
                  <a:gd name="connsiteX1" fmla="*/ 11430 w 47339"/>
                  <a:gd name="connsiteY1" fmla="*/ 47244 h 50387"/>
                  <a:gd name="connsiteX2" fmla="*/ 3048 w 47339"/>
                  <a:gd name="connsiteY2" fmla="*/ 38481 h 50387"/>
                  <a:gd name="connsiteX3" fmla="*/ 0 w 47339"/>
                  <a:gd name="connsiteY3" fmla="*/ 25336 h 50387"/>
                  <a:gd name="connsiteX4" fmla="*/ 3143 w 47339"/>
                  <a:gd name="connsiteY4" fmla="*/ 11906 h 50387"/>
                  <a:gd name="connsiteX5" fmla="*/ 11621 w 47339"/>
                  <a:gd name="connsiteY5" fmla="*/ 3143 h 50387"/>
                  <a:gd name="connsiteX6" fmla="*/ 23622 w 47339"/>
                  <a:gd name="connsiteY6" fmla="*/ 0 h 50387"/>
                  <a:gd name="connsiteX7" fmla="*/ 35814 w 47339"/>
                  <a:gd name="connsiteY7" fmla="*/ 3143 h 50387"/>
                  <a:gd name="connsiteX8" fmla="*/ 44196 w 47339"/>
                  <a:gd name="connsiteY8" fmla="*/ 11906 h 50387"/>
                  <a:gd name="connsiteX9" fmla="*/ 47339 w 47339"/>
                  <a:gd name="connsiteY9" fmla="*/ 25241 h 50387"/>
                  <a:gd name="connsiteX10" fmla="*/ 44196 w 47339"/>
                  <a:gd name="connsiteY10" fmla="*/ 38481 h 50387"/>
                  <a:gd name="connsiteX11" fmla="*/ 35719 w 47339"/>
                  <a:gd name="connsiteY11" fmla="*/ 47244 h 50387"/>
                  <a:gd name="connsiteX12" fmla="*/ 23527 w 47339"/>
                  <a:gd name="connsiteY12" fmla="*/ 50387 h 50387"/>
                  <a:gd name="connsiteX13" fmla="*/ 23431 w 47339"/>
                  <a:gd name="connsiteY13" fmla="*/ 43529 h 50387"/>
                  <a:gd name="connsiteX14" fmla="*/ 31051 w 47339"/>
                  <a:gd name="connsiteY14" fmla="*/ 41434 h 50387"/>
                  <a:gd name="connsiteX15" fmla="*/ 36766 w 47339"/>
                  <a:gd name="connsiteY15" fmla="*/ 35338 h 50387"/>
                  <a:gd name="connsiteX16" fmla="*/ 38957 w 47339"/>
                  <a:gd name="connsiteY16" fmla="*/ 25241 h 50387"/>
                  <a:gd name="connsiteX17" fmla="*/ 36862 w 47339"/>
                  <a:gd name="connsiteY17" fmla="*/ 15050 h 50387"/>
                  <a:gd name="connsiteX18" fmla="*/ 31242 w 47339"/>
                  <a:gd name="connsiteY18" fmla="*/ 8954 h 50387"/>
                  <a:gd name="connsiteX19" fmla="*/ 23527 w 47339"/>
                  <a:gd name="connsiteY19" fmla="*/ 6858 h 50387"/>
                  <a:gd name="connsiteX20" fmla="*/ 16002 w 47339"/>
                  <a:gd name="connsiteY20" fmla="*/ 8954 h 50387"/>
                  <a:gd name="connsiteX21" fmla="*/ 10287 w 47339"/>
                  <a:gd name="connsiteY21" fmla="*/ 15050 h 50387"/>
                  <a:gd name="connsiteX22" fmla="*/ 8096 w 47339"/>
                  <a:gd name="connsiteY22" fmla="*/ 25241 h 50387"/>
                  <a:gd name="connsiteX23" fmla="*/ 10287 w 47339"/>
                  <a:gd name="connsiteY23" fmla="*/ 35338 h 50387"/>
                  <a:gd name="connsiteX24" fmla="*/ 15907 w 47339"/>
                  <a:gd name="connsiteY24" fmla="*/ 41434 h 50387"/>
                  <a:gd name="connsiteX25" fmla="*/ 23431 w 47339"/>
                  <a:gd name="connsiteY25" fmla="*/ 43529 h 50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7339" h="50387">
                    <a:moveTo>
                      <a:pt x="23431" y="50387"/>
                    </a:moveTo>
                    <a:cubicBezTo>
                      <a:pt x="18955" y="50387"/>
                      <a:pt x="14954" y="49340"/>
                      <a:pt x="11430" y="47244"/>
                    </a:cubicBezTo>
                    <a:cubicBezTo>
                      <a:pt x="7906" y="45148"/>
                      <a:pt x="5048" y="42291"/>
                      <a:pt x="3048" y="38481"/>
                    </a:cubicBezTo>
                    <a:cubicBezTo>
                      <a:pt x="1048" y="34671"/>
                      <a:pt x="0" y="30290"/>
                      <a:pt x="0" y="25336"/>
                    </a:cubicBezTo>
                    <a:cubicBezTo>
                      <a:pt x="0" y="20383"/>
                      <a:pt x="1048" y="15716"/>
                      <a:pt x="3143" y="11906"/>
                    </a:cubicBezTo>
                    <a:cubicBezTo>
                      <a:pt x="5239" y="8096"/>
                      <a:pt x="8001" y="5239"/>
                      <a:pt x="11621" y="3143"/>
                    </a:cubicBezTo>
                    <a:cubicBezTo>
                      <a:pt x="15240" y="1048"/>
                      <a:pt x="19240" y="0"/>
                      <a:pt x="23622" y="0"/>
                    </a:cubicBezTo>
                    <a:cubicBezTo>
                      <a:pt x="28004" y="0"/>
                      <a:pt x="32290" y="1048"/>
                      <a:pt x="35814" y="3143"/>
                    </a:cubicBezTo>
                    <a:cubicBezTo>
                      <a:pt x="39338" y="5239"/>
                      <a:pt x="42100" y="8096"/>
                      <a:pt x="44196" y="11906"/>
                    </a:cubicBezTo>
                    <a:cubicBezTo>
                      <a:pt x="46291" y="15716"/>
                      <a:pt x="47339" y="20098"/>
                      <a:pt x="47339" y="25241"/>
                    </a:cubicBezTo>
                    <a:cubicBezTo>
                      <a:pt x="47339" y="30385"/>
                      <a:pt x="46291" y="34766"/>
                      <a:pt x="44196" y="38481"/>
                    </a:cubicBezTo>
                    <a:cubicBezTo>
                      <a:pt x="42100" y="42196"/>
                      <a:pt x="39243" y="45148"/>
                      <a:pt x="35719" y="47244"/>
                    </a:cubicBezTo>
                    <a:cubicBezTo>
                      <a:pt x="32194" y="49340"/>
                      <a:pt x="28099" y="50387"/>
                      <a:pt x="23527" y="50387"/>
                    </a:cubicBezTo>
                    <a:close/>
                    <a:moveTo>
                      <a:pt x="23431" y="43529"/>
                    </a:moveTo>
                    <a:cubicBezTo>
                      <a:pt x="26194" y="43529"/>
                      <a:pt x="28670" y="42863"/>
                      <a:pt x="31051" y="41434"/>
                    </a:cubicBezTo>
                    <a:cubicBezTo>
                      <a:pt x="33433" y="40100"/>
                      <a:pt x="35338" y="38005"/>
                      <a:pt x="36766" y="35338"/>
                    </a:cubicBezTo>
                    <a:cubicBezTo>
                      <a:pt x="38195" y="32575"/>
                      <a:pt x="38957" y="29242"/>
                      <a:pt x="38957" y="25241"/>
                    </a:cubicBezTo>
                    <a:cubicBezTo>
                      <a:pt x="38957" y="21241"/>
                      <a:pt x="38195" y="17812"/>
                      <a:pt x="36862" y="15050"/>
                    </a:cubicBezTo>
                    <a:cubicBezTo>
                      <a:pt x="35433" y="12382"/>
                      <a:pt x="33528" y="10287"/>
                      <a:pt x="31242" y="8954"/>
                    </a:cubicBezTo>
                    <a:cubicBezTo>
                      <a:pt x="28956" y="7620"/>
                      <a:pt x="26384" y="6858"/>
                      <a:pt x="23527" y="6858"/>
                    </a:cubicBezTo>
                    <a:cubicBezTo>
                      <a:pt x="20669" y="6858"/>
                      <a:pt x="18383" y="7525"/>
                      <a:pt x="16002" y="8954"/>
                    </a:cubicBezTo>
                    <a:cubicBezTo>
                      <a:pt x="13621" y="10287"/>
                      <a:pt x="11716" y="12382"/>
                      <a:pt x="10287" y="15050"/>
                    </a:cubicBezTo>
                    <a:cubicBezTo>
                      <a:pt x="8858" y="17717"/>
                      <a:pt x="8096" y="21146"/>
                      <a:pt x="8096" y="25241"/>
                    </a:cubicBezTo>
                    <a:cubicBezTo>
                      <a:pt x="8096" y="29337"/>
                      <a:pt x="8858" y="32575"/>
                      <a:pt x="10287" y="35338"/>
                    </a:cubicBezTo>
                    <a:cubicBezTo>
                      <a:pt x="11716" y="38100"/>
                      <a:pt x="13621" y="40100"/>
                      <a:pt x="15907" y="41434"/>
                    </a:cubicBezTo>
                    <a:cubicBezTo>
                      <a:pt x="18193" y="42767"/>
                      <a:pt x="20764" y="43529"/>
                      <a:pt x="23431" y="4352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A7DFA517-5656-0D1D-E1D2-370D964BAB0E}"/>
                  </a:ext>
                </a:extLst>
              </p:cNvPr>
              <p:cNvSpPr/>
              <p:nvPr/>
            </p:nvSpPr>
            <p:spPr>
              <a:xfrm>
                <a:off x="8417985" y="5224399"/>
                <a:ext cx="42291" cy="49244"/>
              </a:xfrm>
              <a:custGeom>
                <a:avLst/>
                <a:gdLst>
                  <a:gd name="connsiteX0" fmla="*/ 18288 w 42291"/>
                  <a:gd name="connsiteY0" fmla="*/ 49244 h 49244"/>
                  <a:gd name="connsiteX1" fmla="*/ 8573 w 42291"/>
                  <a:gd name="connsiteY1" fmla="*/ 47053 h 49244"/>
                  <a:gd name="connsiteX2" fmla="*/ 2191 w 42291"/>
                  <a:gd name="connsiteY2" fmla="*/ 40291 h 49244"/>
                  <a:gd name="connsiteX3" fmla="*/ 0 w 42291"/>
                  <a:gd name="connsiteY3" fmla="*/ 28861 h 49244"/>
                  <a:gd name="connsiteX4" fmla="*/ 0 w 42291"/>
                  <a:gd name="connsiteY4" fmla="*/ 95 h 49244"/>
                  <a:gd name="connsiteX5" fmla="*/ 8001 w 42291"/>
                  <a:gd name="connsiteY5" fmla="*/ 95 h 49244"/>
                  <a:gd name="connsiteX6" fmla="*/ 8001 w 42291"/>
                  <a:gd name="connsiteY6" fmla="*/ 28003 h 49244"/>
                  <a:gd name="connsiteX7" fmla="*/ 11144 w 42291"/>
                  <a:gd name="connsiteY7" fmla="*/ 38767 h 49244"/>
                  <a:gd name="connsiteX8" fmla="*/ 20003 w 42291"/>
                  <a:gd name="connsiteY8" fmla="*/ 42386 h 49244"/>
                  <a:gd name="connsiteX9" fmla="*/ 27242 w 42291"/>
                  <a:gd name="connsiteY9" fmla="*/ 40386 h 49244"/>
                  <a:gd name="connsiteX10" fmla="*/ 32385 w 42291"/>
                  <a:gd name="connsiteY10" fmla="*/ 34766 h 49244"/>
                  <a:gd name="connsiteX11" fmla="*/ 34290 w 42291"/>
                  <a:gd name="connsiteY11" fmla="*/ 25622 h 49244"/>
                  <a:gd name="connsiteX12" fmla="*/ 34290 w 42291"/>
                  <a:gd name="connsiteY12" fmla="*/ 0 h 49244"/>
                  <a:gd name="connsiteX13" fmla="*/ 42291 w 42291"/>
                  <a:gd name="connsiteY13" fmla="*/ 0 h 49244"/>
                  <a:gd name="connsiteX14" fmla="*/ 42291 w 42291"/>
                  <a:gd name="connsiteY14" fmla="*/ 48006 h 49244"/>
                  <a:gd name="connsiteX15" fmla="*/ 35052 w 42291"/>
                  <a:gd name="connsiteY15" fmla="*/ 48006 h 49244"/>
                  <a:gd name="connsiteX16" fmla="*/ 34576 w 42291"/>
                  <a:gd name="connsiteY16" fmla="*/ 39624 h 49244"/>
                  <a:gd name="connsiteX17" fmla="*/ 28099 w 42291"/>
                  <a:gd name="connsiteY17" fmla="*/ 46672 h 49244"/>
                  <a:gd name="connsiteX18" fmla="*/ 18383 w 42291"/>
                  <a:gd name="connsiteY18" fmla="*/ 49149 h 49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2291" h="49244">
                    <a:moveTo>
                      <a:pt x="18288" y="49244"/>
                    </a:moveTo>
                    <a:cubicBezTo>
                      <a:pt x="14573" y="49244"/>
                      <a:pt x="11335" y="48482"/>
                      <a:pt x="8573" y="47053"/>
                    </a:cubicBezTo>
                    <a:cubicBezTo>
                      <a:pt x="5810" y="45625"/>
                      <a:pt x="3715" y="43339"/>
                      <a:pt x="2191" y="40291"/>
                    </a:cubicBezTo>
                    <a:cubicBezTo>
                      <a:pt x="667" y="37243"/>
                      <a:pt x="0" y="33433"/>
                      <a:pt x="0" y="28861"/>
                    </a:cubicBezTo>
                    <a:lnTo>
                      <a:pt x="0" y="95"/>
                    </a:lnTo>
                    <a:lnTo>
                      <a:pt x="8001" y="95"/>
                    </a:lnTo>
                    <a:lnTo>
                      <a:pt x="8001" y="28003"/>
                    </a:lnTo>
                    <a:cubicBezTo>
                      <a:pt x="8001" y="32766"/>
                      <a:pt x="9049" y="36385"/>
                      <a:pt x="11144" y="38767"/>
                    </a:cubicBezTo>
                    <a:cubicBezTo>
                      <a:pt x="13240" y="41148"/>
                      <a:pt x="16193" y="42386"/>
                      <a:pt x="20003" y="42386"/>
                    </a:cubicBezTo>
                    <a:cubicBezTo>
                      <a:pt x="22670" y="42386"/>
                      <a:pt x="25051" y="41719"/>
                      <a:pt x="27242" y="40386"/>
                    </a:cubicBezTo>
                    <a:cubicBezTo>
                      <a:pt x="29432" y="39052"/>
                      <a:pt x="31147" y="37243"/>
                      <a:pt x="32385" y="34766"/>
                    </a:cubicBezTo>
                    <a:cubicBezTo>
                      <a:pt x="33623" y="32290"/>
                      <a:pt x="34290" y="29242"/>
                      <a:pt x="34290" y="25622"/>
                    </a:cubicBezTo>
                    <a:lnTo>
                      <a:pt x="34290" y="0"/>
                    </a:lnTo>
                    <a:lnTo>
                      <a:pt x="42291" y="0"/>
                    </a:lnTo>
                    <a:lnTo>
                      <a:pt x="42291" y="48006"/>
                    </a:lnTo>
                    <a:lnTo>
                      <a:pt x="35052" y="48006"/>
                    </a:lnTo>
                    <a:lnTo>
                      <a:pt x="34576" y="39624"/>
                    </a:lnTo>
                    <a:cubicBezTo>
                      <a:pt x="33147" y="42577"/>
                      <a:pt x="30956" y="44958"/>
                      <a:pt x="28099" y="46672"/>
                    </a:cubicBezTo>
                    <a:cubicBezTo>
                      <a:pt x="25241" y="48387"/>
                      <a:pt x="22003" y="49149"/>
                      <a:pt x="18383" y="4914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B52D9372-8EB3-F420-71C7-3B31AAAFF11B}"/>
                  </a:ext>
                </a:extLst>
              </p:cNvPr>
              <p:cNvSpPr/>
              <p:nvPr/>
            </p:nvSpPr>
            <p:spPr>
              <a:xfrm>
                <a:off x="8470658" y="5223351"/>
                <a:ext cx="48482" cy="70104"/>
              </a:xfrm>
              <a:custGeom>
                <a:avLst/>
                <a:gdLst>
                  <a:gd name="connsiteX0" fmla="*/ 0 w 48482"/>
                  <a:gd name="connsiteY0" fmla="*/ 70104 h 70104"/>
                  <a:gd name="connsiteX1" fmla="*/ 0 w 48482"/>
                  <a:gd name="connsiteY1" fmla="*/ 1143 h 70104"/>
                  <a:gd name="connsiteX2" fmla="*/ 7239 w 48482"/>
                  <a:gd name="connsiteY2" fmla="*/ 1143 h 70104"/>
                  <a:gd name="connsiteX3" fmla="*/ 7906 w 48482"/>
                  <a:gd name="connsiteY3" fmla="*/ 8953 h 70104"/>
                  <a:gd name="connsiteX4" fmla="*/ 11811 w 48482"/>
                  <a:gd name="connsiteY4" fmla="*/ 4572 h 70104"/>
                  <a:gd name="connsiteX5" fmla="*/ 17526 w 48482"/>
                  <a:gd name="connsiteY5" fmla="*/ 1238 h 70104"/>
                  <a:gd name="connsiteX6" fmla="*/ 25241 w 48482"/>
                  <a:gd name="connsiteY6" fmla="*/ 0 h 70104"/>
                  <a:gd name="connsiteX7" fmla="*/ 37433 w 48482"/>
                  <a:gd name="connsiteY7" fmla="*/ 3334 h 70104"/>
                  <a:gd name="connsiteX8" fmla="*/ 45529 w 48482"/>
                  <a:gd name="connsiteY8" fmla="*/ 12287 h 70104"/>
                  <a:gd name="connsiteX9" fmla="*/ 48482 w 48482"/>
                  <a:gd name="connsiteY9" fmla="*/ 25241 h 70104"/>
                  <a:gd name="connsiteX10" fmla="*/ 45529 w 48482"/>
                  <a:gd name="connsiteY10" fmla="*/ 38100 h 70104"/>
                  <a:gd name="connsiteX11" fmla="*/ 37433 w 48482"/>
                  <a:gd name="connsiteY11" fmla="*/ 47053 h 70104"/>
                  <a:gd name="connsiteX12" fmla="*/ 25241 w 48482"/>
                  <a:gd name="connsiteY12" fmla="*/ 50292 h 70104"/>
                  <a:gd name="connsiteX13" fmla="*/ 14954 w 48482"/>
                  <a:gd name="connsiteY13" fmla="*/ 47911 h 70104"/>
                  <a:gd name="connsiteX14" fmla="*/ 8096 w 48482"/>
                  <a:gd name="connsiteY14" fmla="*/ 41243 h 70104"/>
                  <a:gd name="connsiteX15" fmla="*/ 8096 w 48482"/>
                  <a:gd name="connsiteY15" fmla="*/ 70104 h 70104"/>
                  <a:gd name="connsiteX16" fmla="*/ 95 w 48482"/>
                  <a:gd name="connsiteY16" fmla="*/ 70104 h 70104"/>
                  <a:gd name="connsiteX17" fmla="*/ 24194 w 48482"/>
                  <a:gd name="connsiteY17" fmla="*/ 43339 h 70104"/>
                  <a:gd name="connsiteX18" fmla="*/ 32576 w 48482"/>
                  <a:gd name="connsiteY18" fmla="*/ 41053 h 70104"/>
                  <a:gd name="connsiteX19" fmla="*/ 38291 w 48482"/>
                  <a:gd name="connsiteY19" fmla="*/ 34671 h 70104"/>
                  <a:gd name="connsiteX20" fmla="*/ 40291 w 48482"/>
                  <a:gd name="connsiteY20" fmla="*/ 25146 h 70104"/>
                  <a:gd name="connsiteX21" fmla="*/ 38291 w 48482"/>
                  <a:gd name="connsiteY21" fmla="*/ 15621 h 70104"/>
                  <a:gd name="connsiteX22" fmla="*/ 32576 w 48482"/>
                  <a:gd name="connsiteY22" fmla="*/ 9239 h 70104"/>
                  <a:gd name="connsiteX23" fmla="*/ 24194 w 48482"/>
                  <a:gd name="connsiteY23" fmla="*/ 6953 h 70104"/>
                  <a:gd name="connsiteX24" fmla="*/ 15812 w 48482"/>
                  <a:gd name="connsiteY24" fmla="*/ 9239 h 70104"/>
                  <a:gd name="connsiteX25" fmla="*/ 10192 w 48482"/>
                  <a:gd name="connsiteY25" fmla="*/ 15621 h 70104"/>
                  <a:gd name="connsiteX26" fmla="*/ 8192 w 48482"/>
                  <a:gd name="connsiteY26" fmla="*/ 25146 h 70104"/>
                  <a:gd name="connsiteX27" fmla="*/ 10192 w 48482"/>
                  <a:gd name="connsiteY27" fmla="*/ 34671 h 70104"/>
                  <a:gd name="connsiteX28" fmla="*/ 15812 w 48482"/>
                  <a:gd name="connsiteY28" fmla="*/ 41053 h 70104"/>
                  <a:gd name="connsiteX29" fmla="*/ 24194 w 48482"/>
                  <a:gd name="connsiteY29" fmla="*/ 43339 h 70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8482" h="70104">
                    <a:moveTo>
                      <a:pt x="0" y="70104"/>
                    </a:moveTo>
                    <a:lnTo>
                      <a:pt x="0" y="1143"/>
                    </a:lnTo>
                    <a:lnTo>
                      <a:pt x="7239" y="1143"/>
                    </a:lnTo>
                    <a:lnTo>
                      <a:pt x="7906" y="8953"/>
                    </a:lnTo>
                    <a:cubicBezTo>
                      <a:pt x="8954" y="7429"/>
                      <a:pt x="10192" y="6001"/>
                      <a:pt x="11811" y="4572"/>
                    </a:cubicBezTo>
                    <a:cubicBezTo>
                      <a:pt x="13430" y="3238"/>
                      <a:pt x="15335" y="2095"/>
                      <a:pt x="17526" y="1238"/>
                    </a:cubicBezTo>
                    <a:cubicBezTo>
                      <a:pt x="19717" y="381"/>
                      <a:pt x="22288" y="0"/>
                      <a:pt x="25241" y="0"/>
                    </a:cubicBezTo>
                    <a:cubicBezTo>
                      <a:pt x="29909" y="0"/>
                      <a:pt x="33909" y="1143"/>
                      <a:pt x="37433" y="3334"/>
                    </a:cubicBezTo>
                    <a:cubicBezTo>
                      <a:pt x="40958" y="5524"/>
                      <a:pt x="43625" y="8572"/>
                      <a:pt x="45529" y="12287"/>
                    </a:cubicBezTo>
                    <a:cubicBezTo>
                      <a:pt x="47435" y="16097"/>
                      <a:pt x="48482" y="20383"/>
                      <a:pt x="48482" y="25241"/>
                    </a:cubicBezTo>
                    <a:cubicBezTo>
                      <a:pt x="48482" y="30099"/>
                      <a:pt x="47530" y="34385"/>
                      <a:pt x="45529" y="38100"/>
                    </a:cubicBezTo>
                    <a:cubicBezTo>
                      <a:pt x="43625" y="41910"/>
                      <a:pt x="40862" y="44863"/>
                      <a:pt x="37433" y="47053"/>
                    </a:cubicBezTo>
                    <a:cubicBezTo>
                      <a:pt x="33909" y="49244"/>
                      <a:pt x="29909" y="50292"/>
                      <a:pt x="25241" y="50292"/>
                    </a:cubicBezTo>
                    <a:cubicBezTo>
                      <a:pt x="21336" y="50292"/>
                      <a:pt x="17907" y="49530"/>
                      <a:pt x="14954" y="47911"/>
                    </a:cubicBezTo>
                    <a:cubicBezTo>
                      <a:pt x="12002" y="46292"/>
                      <a:pt x="9716" y="44101"/>
                      <a:pt x="8096" y="41243"/>
                    </a:cubicBezTo>
                    <a:lnTo>
                      <a:pt x="8096" y="70104"/>
                    </a:lnTo>
                    <a:lnTo>
                      <a:pt x="95" y="70104"/>
                    </a:lnTo>
                    <a:close/>
                    <a:moveTo>
                      <a:pt x="24194" y="43339"/>
                    </a:moveTo>
                    <a:cubicBezTo>
                      <a:pt x="27337" y="43339"/>
                      <a:pt x="30099" y="42577"/>
                      <a:pt x="32576" y="41053"/>
                    </a:cubicBezTo>
                    <a:cubicBezTo>
                      <a:pt x="35052" y="39529"/>
                      <a:pt x="36957" y="37433"/>
                      <a:pt x="38291" y="34671"/>
                    </a:cubicBezTo>
                    <a:cubicBezTo>
                      <a:pt x="39624" y="31909"/>
                      <a:pt x="40291" y="28765"/>
                      <a:pt x="40291" y="25146"/>
                    </a:cubicBezTo>
                    <a:cubicBezTo>
                      <a:pt x="40291" y="21526"/>
                      <a:pt x="39624" y="18383"/>
                      <a:pt x="38291" y="15621"/>
                    </a:cubicBezTo>
                    <a:cubicBezTo>
                      <a:pt x="36957" y="12859"/>
                      <a:pt x="35052" y="10763"/>
                      <a:pt x="32576" y="9239"/>
                    </a:cubicBezTo>
                    <a:cubicBezTo>
                      <a:pt x="30099" y="7715"/>
                      <a:pt x="27337" y="6953"/>
                      <a:pt x="24194" y="6953"/>
                    </a:cubicBezTo>
                    <a:cubicBezTo>
                      <a:pt x="21050" y="6953"/>
                      <a:pt x="18193" y="7715"/>
                      <a:pt x="15812" y="9239"/>
                    </a:cubicBezTo>
                    <a:cubicBezTo>
                      <a:pt x="13430" y="10763"/>
                      <a:pt x="11525" y="12859"/>
                      <a:pt x="10192" y="15621"/>
                    </a:cubicBezTo>
                    <a:cubicBezTo>
                      <a:pt x="8858" y="18383"/>
                      <a:pt x="8192" y="21526"/>
                      <a:pt x="8192" y="25146"/>
                    </a:cubicBezTo>
                    <a:cubicBezTo>
                      <a:pt x="8192" y="28765"/>
                      <a:pt x="8858" y="32004"/>
                      <a:pt x="10192" y="34671"/>
                    </a:cubicBezTo>
                    <a:cubicBezTo>
                      <a:pt x="11525" y="37338"/>
                      <a:pt x="13430" y="39433"/>
                      <a:pt x="15812" y="41053"/>
                    </a:cubicBezTo>
                    <a:cubicBezTo>
                      <a:pt x="18193" y="42577"/>
                      <a:pt x="21050" y="43339"/>
                      <a:pt x="24194" y="4333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0D843E71-98FE-81F3-D201-1E8E602A4577}"/>
                  </a:ext>
                </a:extLst>
              </p:cNvPr>
              <p:cNvSpPr/>
              <p:nvPr/>
            </p:nvSpPr>
            <p:spPr>
              <a:xfrm>
                <a:off x="8524855" y="5262023"/>
                <a:ext cx="11049" cy="10953"/>
              </a:xfrm>
              <a:custGeom>
                <a:avLst/>
                <a:gdLst>
                  <a:gd name="connsiteX0" fmla="*/ 5620 w 11049"/>
                  <a:gd name="connsiteY0" fmla="*/ 10954 h 10953"/>
                  <a:gd name="connsiteX1" fmla="*/ 1619 w 11049"/>
                  <a:gd name="connsiteY1" fmla="*/ 9334 h 10953"/>
                  <a:gd name="connsiteX2" fmla="*/ 0 w 11049"/>
                  <a:gd name="connsiteY2" fmla="*/ 5525 h 10953"/>
                  <a:gd name="connsiteX3" fmla="*/ 1619 w 11049"/>
                  <a:gd name="connsiteY3" fmla="*/ 1619 h 10953"/>
                  <a:gd name="connsiteX4" fmla="*/ 5620 w 11049"/>
                  <a:gd name="connsiteY4" fmla="*/ 0 h 10953"/>
                  <a:gd name="connsiteX5" fmla="*/ 9525 w 11049"/>
                  <a:gd name="connsiteY5" fmla="*/ 1619 h 10953"/>
                  <a:gd name="connsiteX6" fmla="*/ 11049 w 11049"/>
                  <a:gd name="connsiteY6" fmla="*/ 5525 h 10953"/>
                  <a:gd name="connsiteX7" fmla="*/ 9525 w 11049"/>
                  <a:gd name="connsiteY7" fmla="*/ 9334 h 10953"/>
                  <a:gd name="connsiteX8" fmla="*/ 5620 w 11049"/>
                  <a:gd name="connsiteY8" fmla="*/ 10954 h 10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49" h="10953">
                    <a:moveTo>
                      <a:pt x="5620" y="10954"/>
                    </a:moveTo>
                    <a:cubicBezTo>
                      <a:pt x="4001" y="10954"/>
                      <a:pt x="2762" y="10477"/>
                      <a:pt x="1619" y="9334"/>
                    </a:cubicBezTo>
                    <a:cubicBezTo>
                      <a:pt x="571" y="8287"/>
                      <a:pt x="0" y="6953"/>
                      <a:pt x="0" y="5525"/>
                    </a:cubicBezTo>
                    <a:cubicBezTo>
                      <a:pt x="0" y="4096"/>
                      <a:pt x="476" y="2667"/>
                      <a:pt x="1619" y="1619"/>
                    </a:cubicBezTo>
                    <a:cubicBezTo>
                      <a:pt x="2667" y="571"/>
                      <a:pt x="4001" y="0"/>
                      <a:pt x="5620" y="0"/>
                    </a:cubicBezTo>
                    <a:cubicBezTo>
                      <a:pt x="7239" y="0"/>
                      <a:pt x="8477" y="476"/>
                      <a:pt x="9525" y="1619"/>
                    </a:cubicBezTo>
                    <a:cubicBezTo>
                      <a:pt x="10573" y="2667"/>
                      <a:pt x="11049" y="4000"/>
                      <a:pt x="11049" y="5525"/>
                    </a:cubicBezTo>
                    <a:cubicBezTo>
                      <a:pt x="11049" y="7048"/>
                      <a:pt x="10573" y="8287"/>
                      <a:pt x="9525" y="9334"/>
                    </a:cubicBezTo>
                    <a:cubicBezTo>
                      <a:pt x="8477" y="10382"/>
                      <a:pt x="7239" y="10954"/>
                      <a:pt x="5620" y="1095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82656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511127-8DB5-E0EC-E391-80C71A73DC04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0B111-C2A7-3E35-48CB-F58E22F19872}"/>
              </a:ext>
            </a:extLst>
          </p:cNvPr>
          <p:cNvSpPr>
            <a:spLocks noChangeAspect="1"/>
          </p:cNvSpPr>
          <p:nvPr userDrawn="1"/>
        </p:nvSpPr>
        <p:spPr>
          <a:xfrm>
            <a:off x="771328" y="594000"/>
            <a:ext cx="5148000" cy="5148000"/>
          </a:xfrm>
          <a:prstGeom prst="ellipse">
            <a:avLst/>
          </a:prstGeom>
          <a:solidFill>
            <a:srgbClr val="CBD938"/>
          </a:solidFill>
          <a:ln w="28575">
            <a:solidFill>
              <a:srgbClr val="CBD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96E9E45-135A-7553-152E-4D0665AC65E8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41613"/>
            <a:ext cx="2085921" cy="5052773"/>
          </a:xfrm>
          <a:custGeom>
            <a:avLst/>
            <a:gdLst>
              <a:gd name="connsiteX0" fmla="*/ 0 w 2085921"/>
              <a:gd name="connsiteY0" fmla="*/ 0 h 5052773"/>
              <a:gd name="connsiteX1" fmla="*/ 30672 w 2085921"/>
              <a:gd name="connsiteY1" fmla="*/ 4681 h 5052773"/>
              <a:gd name="connsiteX2" fmla="*/ 2085921 w 2085921"/>
              <a:gd name="connsiteY2" fmla="*/ 2526386 h 5052773"/>
              <a:gd name="connsiteX3" fmla="*/ 30672 w 2085921"/>
              <a:gd name="connsiteY3" fmla="*/ 5048092 h 5052773"/>
              <a:gd name="connsiteX4" fmla="*/ 0 w 2085921"/>
              <a:gd name="connsiteY4" fmla="*/ 5052773 h 505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5921" h="5052773">
                <a:moveTo>
                  <a:pt x="0" y="0"/>
                </a:moveTo>
                <a:lnTo>
                  <a:pt x="30672" y="4681"/>
                </a:lnTo>
                <a:cubicBezTo>
                  <a:pt x="1203600" y="244697"/>
                  <a:pt x="2085921" y="1282503"/>
                  <a:pt x="2085921" y="2526386"/>
                </a:cubicBezTo>
                <a:cubicBezTo>
                  <a:pt x="2085921" y="3770270"/>
                  <a:pt x="1203600" y="4808076"/>
                  <a:pt x="30672" y="5048092"/>
                </a:cubicBezTo>
                <a:lnTo>
                  <a:pt x="0" y="5052773"/>
                </a:lnTo>
                <a:close/>
              </a:path>
            </a:pathLst>
          </a:custGeom>
          <a:solidFill>
            <a:srgbClr val="CBD938"/>
          </a:solidFill>
          <a:ln w="28575">
            <a:solidFill>
              <a:srgbClr val="CBD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65CDEFE-CDAF-AD23-07DD-D29C5417F83D}"/>
              </a:ext>
            </a:extLst>
          </p:cNvPr>
          <p:cNvSpPr>
            <a:spLocks noChangeAspect="1"/>
          </p:cNvSpPr>
          <p:nvPr userDrawn="1"/>
        </p:nvSpPr>
        <p:spPr>
          <a:xfrm>
            <a:off x="8451297" y="594915"/>
            <a:ext cx="3740702" cy="5148000"/>
          </a:xfrm>
          <a:custGeom>
            <a:avLst/>
            <a:gdLst>
              <a:gd name="connsiteX0" fmla="*/ 2574000 w 3740702"/>
              <a:gd name="connsiteY0" fmla="*/ 0 h 5148000"/>
              <a:gd name="connsiteX1" fmla="*/ 3575917 w 3740702"/>
              <a:gd name="connsiteY1" fmla="*/ 202278 h 5148000"/>
              <a:gd name="connsiteX2" fmla="*/ 3740702 w 3740702"/>
              <a:gd name="connsiteY2" fmla="*/ 281659 h 5148000"/>
              <a:gd name="connsiteX3" fmla="*/ 3740702 w 3740702"/>
              <a:gd name="connsiteY3" fmla="*/ 4866342 h 5148000"/>
              <a:gd name="connsiteX4" fmla="*/ 3575917 w 3740702"/>
              <a:gd name="connsiteY4" fmla="*/ 4945723 h 5148000"/>
              <a:gd name="connsiteX5" fmla="*/ 2574000 w 3740702"/>
              <a:gd name="connsiteY5" fmla="*/ 5148000 h 5148000"/>
              <a:gd name="connsiteX6" fmla="*/ 0 w 3740702"/>
              <a:gd name="connsiteY6" fmla="*/ 2574000 h 5148000"/>
              <a:gd name="connsiteX7" fmla="*/ 2574000 w 3740702"/>
              <a:gd name="connsiteY7" fmla="*/ 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0702" h="5148000">
                <a:moveTo>
                  <a:pt x="2574000" y="0"/>
                </a:moveTo>
                <a:cubicBezTo>
                  <a:pt x="2929395" y="0"/>
                  <a:pt x="3267968" y="72026"/>
                  <a:pt x="3575917" y="202278"/>
                </a:cubicBezTo>
                <a:lnTo>
                  <a:pt x="3740702" y="281659"/>
                </a:lnTo>
                <a:lnTo>
                  <a:pt x="3740702" y="4866342"/>
                </a:lnTo>
                <a:lnTo>
                  <a:pt x="3575917" y="4945723"/>
                </a:lnTo>
                <a:cubicBezTo>
                  <a:pt x="3267968" y="5075974"/>
                  <a:pt x="2929395" y="5148000"/>
                  <a:pt x="2574000" y="5148000"/>
                </a:cubicBezTo>
                <a:cubicBezTo>
                  <a:pt x="1152419" y="5148000"/>
                  <a:pt x="0" y="3995581"/>
                  <a:pt x="0" y="2574000"/>
                </a:cubicBezTo>
                <a:cubicBezTo>
                  <a:pt x="0" y="1152419"/>
                  <a:pt x="1152419" y="0"/>
                  <a:pt x="2574000" y="0"/>
                </a:cubicBezTo>
                <a:close/>
              </a:path>
            </a:pathLst>
          </a:custGeom>
          <a:solidFill>
            <a:srgbClr val="CBD938"/>
          </a:solidFill>
          <a:ln w="28575">
            <a:solidFill>
              <a:srgbClr val="CBD9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3F2D0D-BF11-E388-32E7-0260E43C8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3D1059-E8D6-11C1-4DEF-FBCDD6F0205B}"/>
              </a:ext>
            </a:extLst>
          </p:cNvPr>
          <p:cNvSpPr txBox="1"/>
          <p:nvPr userDrawn="1"/>
        </p:nvSpPr>
        <p:spPr>
          <a:xfrm>
            <a:off x="2437135" y="2602636"/>
            <a:ext cx="715292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0" b="1">
                <a:solidFill>
                  <a:schemeClr val="bg1"/>
                </a:solidFill>
                <a:latin typeface="+mj-lt"/>
              </a:rPr>
              <a:t>We bring progress to life</a:t>
            </a:r>
          </a:p>
        </p:txBody>
      </p:sp>
      <p:grpSp>
        <p:nvGrpSpPr>
          <p:cNvPr id="3" name="Graphic 14">
            <a:extLst>
              <a:ext uri="{FF2B5EF4-FFF2-40B4-BE49-F238E27FC236}">
                <a16:creationId xmlns:a16="http://schemas.microsoft.com/office/drawing/2014/main" id="{869FA805-2BE2-9F80-D933-F565340971F8}"/>
              </a:ext>
            </a:extLst>
          </p:cNvPr>
          <p:cNvGrpSpPr/>
          <p:nvPr userDrawn="1"/>
        </p:nvGrpSpPr>
        <p:grpSpPr>
          <a:xfrm>
            <a:off x="302398" y="6478560"/>
            <a:ext cx="1498282" cy="101280"/>
            <a:chOff x="7116965" y="5198681"/>
            <a:chExt cx="1418939" cy="95916"/>
          </a:xfrm>
          <a:solidFill>
            <a:srgbClr val="FFFFFF"/>
          </a:solidFill>
        </p:grpSpPr>
        <p:grpSp>
          <p:nvGrpSpPr>
            <p:cNvPr id="6" name="Graphic 14">
              <a:extLst>
                <a:ext uri="{FF2B5EF4-FFF2-40B4-BE49-F238E27FC236}">
                  <a16:creationId xmlns:a16="http://schemas.microsoft.com/office/drawing/2014/main" id="{4F4D36D8-2CDB-99E8-69F4-2D663AF957D8}"/>
                </a:ext>
              </a:extLst>
            </p:cNvPr>
            <p:cNvGrpSpPr/>
            <p:nvPr/>
          </p:nvGrpSpPr>
          <p:grpSpPr>
            <a:xfrm>
              <a:off x="7116965" y="5204587"/>
              <a:ext cx="305466" cy="68960"/>
              <a:chOff x="7116965" y="5204587"/>
              <a:chExt cx="305466" cy="68960"/>
            </a:xfrm>
            <a:grpFill/>
          </p:grpSpPr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C95FEA0B-4D53-D795-5E51-F420A1A5B784}"/>
                  </a:ext>
                </a:extLst>
              </p:cNvPr>
              <p:cNvSpPr/>
              <p:nvPr/>
            </p:nvSpPr>
            <p:spPr>
              <a:xfrm>
                <a:off x="7116965" y="5205349"/>
                <a:ext cx="65913" cy="67436"/>
              </a:xfrm>
              <a:custGeom>
                <a:avLst/>
                <a:gdLst>
                  <a:gd name="connsiteX0" fmla="*/ 32956 w 65913"/>
                  <a:gd name="connsiteY0" fmla="*/ 67437 h 67436"/>
                  <a:gd name="connsiteX1" fmla="*/ 15716 w 65913"/>
                  <a:gd name="connsiteY1" fmla="*/ 63055 h 67436"/>
                  <a:gd name="connsiteX2" fmla="*/ 4096 w 65913"/>
                  <a:gd name="connsiteY2" fmla="*/ 51149 h 67436"/>
                  <a:gd name="connsiteX3" fmla="*/ 0 w 65913"/>
                  <a:gd name="connsiteY3" fmla="*/ 33718 h 67436"/>
                  <a:gd name="connsiteX4" fmla="*/ 4096 w 65913"/>
                  <a:gd name="connsiteY4" fmla="*/ 16192 h 67436"/>
                  <a:gd name="connsiteX5" fmla="*/ 15716 w 65913"/>
                  <a:gd name="connsiteY5" fmla="*/ 4286 h 67436"/>
                  <a:gd name="connsiteX6" fmla="*/ 32956 w 65913"/>
                  <a:gd name="connsiteY6" fmla="*/ 0 h 67436"/>
                  <a:gd name="connsiteX7" fmla="*/ 50102 w 65913"/>
                  <a:gd name="connsiteY7" fmla="*/ 4286 h 67436"/>
                  <a:gd name="connsiteX8" fmla="*/ 61722 w 65913"/>
                  <a:gd name="connsiteY8" fmla="*/ 16192 h 67436"/>
                  <a:gd name="connsiteX9" fmla="*/ 65913 w 65913"/>
                  <a:gd name="connsiteY9" fmla="*/ 33718 h 67436"/>
                  <a:gd name="connsiteX10" fmla="*/ 61722 w 65913"/>
                  <a:gd name="connsiteY10" fmla="*/ 51149 h 67436"/>
                  <a:gd name="connsiteX11" fmla="*/ 50102 w 65913"/>
                  <a:gd name="connsiteY11" fmla="*/ 63055 h 67436"/>
                  <a:gd name="connsiteX12" fmla="*/ 32956 w 65913"/>
                  <a:gd name="connsiteY12" fmla="*/ 67437 h 67436"/>
                  <a:gd name="connsiteX13" fmla="*/ 32956 w 65913"/>
                  <a:gd name="connsiteY13" fmla="*/ 63913 h 67436"/>
                  <a:gd name="connsiteX14" fmla="*/ 48482 w 65913"/>
                  <a:gd name="connsiteY14" fmla="*/ 60007 h 67436"/>
                  <a:gd name="connsiteX15" fmla="*/ 58579 w 65913"/>
                  <a:gd name="connsiteY15" fmla="*/ 49339 h 67436"/>
                  <a:gd name="connsiteX16" fmla="*/ 62198 w 65913"/>
                  <a:gd name="connsiteY16" fmla="*/ 33718 h 67436"/>
                  <a:gd name="connsiteX17" fmla="*/ 58579 w 65913"/>
                  <a:gd name="connsiteY17" fmla="*/ 17812 h 67436"/>
                  <a:gd name="connsiteX18" fmla="*/ 48482 w 65913"/>
                  <a:gd name="connsiteY18" fmla="*/ 7144 h 67436"/>
                  <a:gd name="connsiteX19" fmla="*/ 32956 w 65913"/>
                  <a:gd name="connsiteY19" fmla="*/ 3334 h 67436"/>
                  <a:gd name="connsiteX20" fmla="*/ 17431 w 65913"/>
                  <a:gd name="connsiteY20" fmla="*/ 7144 h 67436"/>
                  <a:gd name="connsiteX21" fmla="*/ 7239 w 65913"/>
                  <a:gd name="connsiteY21" fmla="*/ 17812 h 67436"/>
                  <a:gd name="connsiteX22" fmla="*/ 3620 w 65913"/>
                  <a:gd name="connsiteY22" fmla="*/ 33718 h 67436"/>
                  <a:gd name="connsiteX23" fmla="*/ 7239 w 65913"/>
                  <a:gd name="connsiteY23" fmla="*/ 49339 h 67436"/>
                  <a:gd name="connsiteX24" fmla="*/ 17431 w 65913"/>
                  <a:gd name="connsiteY24" fmla="*/ 60007 h 67436"/>
                  <a:gd name="connsiteX25" fmla="*/ 32956 w 65913"/>
                  <a:gd name="connsiteY25" fmla="*/ 63913 h 67436"/>
                  <a:gd name="connsiteX26" fmla="*/ 32956 w 65913"/>
                  <a:gd name="connsiteY26" fmla="*/ 55721 h 67436"/>
                  <a:gd name="connsiteX27" fmla="*/ 22670 w 65913"/>
                  <a:gd name="connsiteY27" fmla="*/ 53149 h 67436"/>
                  <a:gd name="connsiteX28" fmla="*/ 15145 w 65913"/>
                  <a:gd name="connsiteY28" fmla="*/ 45625 h 67436"/>
                  <a:gd name="connsiteX29" fmla="*/ 12383 w 65913"/>
                  <a:gd name="connsiteY29" fmla="*/ 33718 h 67436"/>
                  <a:gd name="connsiteX30" fmla="*/ 15145 w 65913"/>
                  <a:gd name="connsiteY30" fmla="*/ 21812 h 67436"/>
                  <a:gd name="connsiteX31" fmla="*/ 22670 w 65913"/>
                  <a:gd name="connsiteY31" fmla="*/ 14288 h 67436"/>
                  <a:gd name="connsiteX32" fmla="*/ 32956 w 65913"/>
                  <a:gd name="connsiteY32" fmla="*/ 11620 h 67436"/>
                  <a:gd name="connsiteX33" fmla="*/ 45339 w 65913"/>
                  <a:gd name="connsiteY33" fmla="*/ 15430 h 67436"/>
                  <a:gd name="connsiteX34" fmla="*/ 52483 w 65913"/>
                  <a:gd name="connsiteY34" fmla="*/ 26194 h 67436"/>
                  <a:gd name="connsiteX35" fmla="*/ 45149 w 65913"/>
                  <a:gd name="connsiteY35" fmla="*/ 26194 h 67436"/>
                  <a:gd name="connsiteX36" fmla="*/ 40481 w 65913"/>
                  <a:gd name="connsiteY36" fmla="*/ 19621 h 67436"/>
                  <a:gd name="connsiteX37" fmla="*/ 32861 w 65913"/>
                  <a:gd name="connsiteY37" fmla="*/ 17431 h 67436"/>
                  <a:gd name="connsiteX38" fmla="*/ 26099 w 65913"/>
                  <a:gd name="connsiteY38" fmla="*/ 19240 h 67436"/>
                  <a:gd name="connsiteX39" fmla="*/ 21146 w 65913"/>
                  <a:gd name="connsiteY39" fmla="*/ 24765 h 67436"/>
                  <a:gd name="connsiteX40" fmla="*/ 19336 w 65913"/>
                  <a:gd name="connsiteY40" fmla="*/ 33814 h 67436"/>
                  <a:gd name="connsiteX41" fmla="*/ 21146 w 65913"/>
                  <a:gd name="connsiteY41" fmla="*/ 42863 h 67436"/>
                  <a:gd name="connsiteX42" fmla="*/ 26099 w 65913"/>
                  <a:gd name="connsiteY42" fmla="*/ 48292 h 67436"/>
                  <a:gd name="connsiteX43" fmla="*/ 32861 w 65913"/>
                  <a:gd name="connsiteY43" fmla="*/ 50101 h 67436"/>
                  <a:gd name="connsiteX44" fmla="*/ 40481 w 65913"/>
                  <a:gd name="connsiteY44" fmla="*/ 47815 h 67436"/>
                  <a:gd name="connsiteX45" fmla="*/ 45149 w 65913"/>
                  <a:gd name="connsiteY45" fmla="*/ 41434 h 67436"/>
                  <a:gd name="connsiteX46" fmla="*/ 52483 w 65913"/>
                  <a:gd name="connsiteY46" fmla="*/ 41434 h 67436"/>
                  <a:gd name="connsiteX47" fmla="*/ 45339 w 65913"/>
                  <a:gd name="connsiteY47" fmla="*/ 52006 h 67436"/>
                  <a:gd name="connsiteX48" fmla="*/ 32956 w 65913"/>
                  <a:gd name="connsiteY48" fmla="*/ 55816 h 67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5913" h="67436">
                    <a:moveTo>
                      <a:pt x="32956" y="67437"/>
                    </a:moveTo>
                    <a:cubicBezTo>
                      <a:pt x="26384" y="67437"/>
                      <a:pt x="20669" y="66008"/>
                      <a:pt x="15716" y="63055"/>
                    </a:cubicBezTo>
                    <a:cubicBezTo>
                      <a:pt x="10763" y="60198"/>
                      <a:pt x="6858" y="56197"/>
                      <a:pt x="4096" y="51149"/>
                    </a:cubicBezTo>
                    <a:cubicBezTo>
                      <a:pt x="1334" y="46101"/>
                      <a:pt x="0" y="40291"/>
                      <a:pt x="0" y="33718"/>
                    </a:cubicBezTo>
                    <a:cubicBezTo>
                      <a:pt x="0" y="27146"/>
                      <a:pt x="1334" y="21241"/>
                      <a:pt x="4096" y="16192"/>
                    </a:cubicBezTo>
                    <a:cubicBezTo>
                      <a:pt x="6858" y="11144"/>
                      <a:pt x="10763" y="7144"/>
                      <a:pt x="15716" y="4286"/>
                    </a:cubicBezTo>
                    <a:cubicBezTo>
                      <a:pt x="20669" y="1429"/>
                      <a:pt x="26384" y="0"/>
                      <a:pt x="32956" y="0"/>
                    </a:cubicBezTo>
                    <a:cubicBezTo>
                      <a:pt x="39529" y="0"/>
                      <a:pt x="45244" y="1429"/>
                      <a:pt x="50102" y="4286"/>
                    </a:cubicBezTo>
                    <a:cubicBezTo>
                      <a:pt x="54959" y="7144"/>
                      <a:pt x="58864" y="11144"/>
                      <a:pt x="61722" y="16192"/>
                    </a:cubicBezTo>
                    <a:cubicBezTo>
                      <a:pt x="64484" y="21241"/>
                      <a:pt x="65913" y="27146"/>
                      <a:pt x="65913" y="33718"/>
                    </a:cubicBezTo>
                    <a:cubicBezTo>
                      <a:pt x="65913" y="40291"/>
                      <a:pt x="64484" y="46101"/>
                      <a:pt x="61722" y="51149"/>
                    </a:cubicBezTo>
                    <a:cubicBezTo>
                      <a:pt x="58960" y="56197"/>
                      <a:pt x="55054" y="60198"/>
                      <a:pt x="50102" y="63055"/>
                    </a:cubicBezTo>
                    <a:cubicBezTo>
                      <a:pt x="45149" y="65913"/>
                      <a:pt x="39434" y="67437"/>
                      <a:pt x="32956" y="67437"/>
                    </a:cubicBezTo>
                    <a:close/>
                    <a:moveTo>
                      <a:pt x="32956" y="63913"/>
                    </a:moveTo>
                    <a:cubicBezTo>
                      <a:pt x="38957" y="63913"/>
                      <a:pt x="44196" y="62674"/>
                      <a:pt x="48482" y="60007"/>
                    </a:cubicBezTo>
                    <a:cubicBezTo>
                      <a:pt x="52864" y="57436"/>
                      <a:pt x="56197" y="53911"/>
                      <a:pt x="58579" y="49339"/>
                    </a:cubicBezTo>
                    <a:cubicBezTo>
                      <a:pt x="60960" y="44767"/>
                      <a:pt x="62198" y="39624"/>
                      <a:pt x="62198" y="33718"/>
                    </a:cubicBezTo>
                    <a:cubicBezTo>
                      <a:pt x="62198" y="27813"/>
                      <a:pt x="61055" y="22384"/>
                      <a:pt x="58579" y="17812"/>
                    </a:cubicBezTo>
                    <a:cubicBezTo>
                      <a:pt x="56102" y="13240"/>
                      <a:pt x="52864" y="9715"/>
                      <a:pt x="48482" y="7144"/>
                    </a:cubicBezTo>
                    <a:cubicBezTo>
                      <a:pt x="44101" y="4572"/>
                      <a:pt x="38957" y="3334"/>
                      <a:pt x="32956" y="3334"/>
                    </a:cubicBezTo>
                    <a:cubicBezTo>
                      <a:pt x="26956" y="3334"/>
                      <a:pt x="21812" y="4572"/>
                      <a:pt x="17431" y="7144"/>
                    </a:cubicBezTo>
                    <a:cubicBezTo>
                      <a:pt x="13049" y="9715"/>
                      <a:pt x="9620" y="13240"/>
                      <a:pt x="7239" y="17812"/>
                    </a:cubicBezTo>
                    <a:cubicBezTo>
                      <a:pt x="4858" y="22384"/>
                      <a:pt x="3620" y="27622"/>
                      <a:pt x="3620" y="33718"/>
                    </a:cubicBezTo>
                    <a:cubicBezTo>
                      <a:pt x="3620" y="39814"/>
                      <a:pt x="4763" y="44863"/>
                      <a:pt x="7239" y="49339"/>
                    </a:cubicBezTo>
                    <a:cubicBezTo>
                      <a:pt x="9620" y="53911"/>
                      <a:pt x="13049" y="57436"/>
                      <a:pt x="17431" y="60007"/>
                    </a:cubicBezTo>
                    <a:cubicBezTo>
                      <a:pt x="21812" y="62579"/>
                      <a:pt x="26956" y="63913"/>
                      <a:pt x="32956" y="63913"/>
                    </a:cubicBezTo>
                    <a:close/>
                    <a:moveTo>
                      <a:pt x="32956" y="55721"/>
                    </a:moveTo>
                    <a:cubicBezTo>
                      <a:pt x="29242" y="55721"/>
                      <a:pt x="25813" y="54864"/>
                      <a:pt x="22670" y="53149"/>
                    </a:cubicBezTo>
                    <a:cubicBezTo>
                      <a:pt x="19526" y="51435"/>
                      <a:pt x="17050" y="48863"/>
                      <a:pt x="15145" y="45625"/>
                    </a:cubicBezTo>
                    <a:cubicBezTo>
                      <a:pt x="13240" y="42386"/>
                      <a:pt x="12383" y="38386"/>
                      <a:pt x="12383" y="33718"/>
                    </a:cubicBezTo>
                    <a:cubicBezTo>
                      <a:pt x="12383" y="29051"/>
                      <a:pt x="13335" y="25146"/>
                      <a:pt x="15145" y="21812"/>
                    </a:cubicBezTo>
                    <a:cubicBezTo>
                      <a:pt x="16954" y="18478"/>
                      <a:pt x="19526" y="16002"/>
                      <a:pt x="22670" y="14288"/>
                    </a:cubicBezTo>
                    <a:cubicBezTo>
                      <a:pt x="25813" y="12573"/>
                      <a:pt x="29242" y="11620"/>
                      <a:pt x="32956" y="11620"/>
                    </a:cubicBezTo>
                    <a:cubicBezTo>
                      <a:pt x="37624" y="11620"/>
                      <a:pt x="41815" y="12859"/>
                      <a:pt x="45339" y="15430"/>
                    </a:cubicBezTo>
                    <a:cubicBezTo>
                      <a:pt x="48863" y="17907"/>
                      <a:pt x="51245" y="21526"/>
                      <a:pt x="52483" y="26194"/>
                    </a:cubicBezTo>
                    <a:lnTo>
                      <a:pt x="45149" y="26194"/>
                    </a:lnTo>
                    <a:cubicBezTo>
                      <a:pt x="44291" y="23336"/>
                      <a:pt x="42672" y="21145"/>
                      <a:pt x="40481" y="19621"/>
                    </a:cubicBezTo>
                    <a:cubicBezTo>
                      <a:pt x="38291" y="18097"/>
                      <a:pt x="35719" y="17431"/>
                      <a:pt x="32861" y="17431"/>
                    </a:cubicBezTo>
                    <a:cubicBezTo>
                      <a:pt x="30385" y="17431"/>
                      <a:pt x="28099" y="18002"/>
                      <a:pt x="26099" y="19240"/>
                    </a:cubicBezTo>
                    <a:cubicBezTo>
                      <a:pt x="24098" y="20479"/>
                      <a:pt x="22479" y="22288"/>
                      <a:pt x="21146" y="24765"/>
                    </a:cubicBezTo>
                    <a:cubicBezTo>
                      <a:pt x="19907" y="27146"/>
                      <a:pt x="19336" y="30194"/>
                      <a:pt x="19336" y="33814"/>
                    </a:cubicBezTo>
                    <a:cubicBezTo>
                      <a:pt x="19336" y="37433"/>
                      <a:pt x="19907" y="40386"/>
                      <a:pt x="21146" y="42863"/>
                    </a:cubicBezTo>
                    <a:cubicBezTo>
                      <a:pt x="22384" y="45339"/>
                      <a:pt x="24003" y="47149"/>
                      <a:pt x="26099" y="48292"/>
                    </a:cubicBezTo>
                    <a:cubicBezTo>
                      <a:pt x="28099" y="49530"/>
                      <a:pt x="30385" y="50101"/>
                      <a:pt x="32861" y="50101"/>
                    </a:cubicBezTo>
                    <a:cubicBezTo>
                      <a:pt x="35814" y="50101"/>
                      <a:pt x="38386" y="49339"/>
                      <a:pt x="40481" y="47815"/>
                    </a:cubicBezTo>
                    <a:cubicBezTo>
                      <a:pt x="42577" y="46291"/>
                      <a:pt x="44101" y="44196"/>
                      <a:pt x="45149" y="41434"/>
                    </a:cubicBezTo>
                    <a:lnTo>
                      <a:pt x="52483" y="41434"/>
                    </a:lnTo>
                    <a:cubicBezTo>
                      <a:pt x="51245" y="45910"/>
                      <a:pt x="48863" y="49339"/>
                      <a:pt x="45339" y="52006"/>
                    </a:cubicBezTo>
                    <a:cubicBezTo>
                      <a:pt x="41815" y="54578"/>
                      <a:pt x="37624" y="55816"/>
                      <a:pt x="32956" y="5581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9DDC09A6-94AB-71D8-87AB-51295DF02421}"/>
                  </a:ext>
                </a:extLst>
              </p:cNvPr>
              <p:cNvSpPr/>
              <p:nvPr/>
            </p:nvSpPr>
            <p:spPr>
              <a:xfrm>
                <a:off x="7213549" y="5204682"/>
                <a:ext cx="44291" cy="67818"/>
              </a:xfrm>
              <a:custGeom>
                <a:avLst/>
                <a:gdLst>
                  <a:gd name="connsiteX0" fmla="*/ 95 w 44291"/>
                  <a:gd name="connsiteY0" fmla="*/ 67723 h 67818"/>
                  <a:gd name="connsiteX1" fmla="*/ 95 w 44291"/>
                  <a:gd name="connsiteY1" fmla="*/ 62103 h 67818"/>
                  <a:gd name="connsiteX2" fmla="*/ 12954 w 44291"/>
                  <a:gd name="connsiteY2" fmla="*/ 51340 h 67818"/>
                  <a:gd name="connsiteX3" fmla="*/ 23908 w 44291"/>
                  <a:gd name="connsiteY3" fmla="*/ 40481 h 67818"/>
                  <a:gd name="connsiteX4" fmla="*/ 31337 w 44291"/>
                  <a:gd name="connsiteY4" fmla="*/ 30004 h 67818"/>
                  <a:gd name="connsiteX5" fmla="*/ 34099 w 44291"/>
                  <a:gd name="connsiteY5" fmla="*/ 20098 h 67818"/>
                  <a:gd name="connsiteX6" fmla="*/ 32861 w 44291"/>
                  <a:gd name="connsiteY6" fmla="*/ 13621 h 67818"/>
                  <a:gd name="connsiteX7" fmla="*/ 28861 w 44291"/>
                  <a:gd name="connsiteY7" fmla="*/ 8668 h 67818"/>
                  <a:gd name="connsiteX8" fmla="*/ 21622 w 44291"/>
                  <a:gd name="connsiteY8" fmla="*/ 6763 h 67818"/>
                  <a:gd name="connsiteX9" fmla="*/ 14192 w 44291"/>
                  <a:gd name="connsiteY9" fmla="*/ 8763 h 67818"/>
                  <a:gd name="connsiteX10" fmla="*/ 9811 w 44291"/>
                  <a:gd name="connsiteY10" fmla="*/ 13907 h 67818"/>
                  <a:gd name="connsiteX11" fmla="*/ 8287 w 44291"/>
                  <a:gd name="connsiteY11" fmla="*/ 20955 h 67818"/>
                  <a:gd name="connsiteX12" fmla="*/ 571 w 44291"/>
                  <a:gd name="connsiteY12" fmla="*/ 20955 h 67818"/>
                  <a:gd name="connsiteX13" fmla="*/ 3334 w 44291"/>
                  <a:gd name="connsiteY13" fmla="*/ 9620 h 67818"/>
                  <a:gd name="connsiteX14" fmla="*/ 10858 w 44291"/>
                  <a:gd name="connsiteY14" fmla="*/ 2477 h 67818"/>
                  <a:gd name="connsiteX15" fmla="*/ 21717 w 44291"/>
                  <a:gd name="connsiteY15" fmla="*/ 0 h 67818"/>
                  <a:gd name="connsiteX16" fmla="*/ 32290 w 44291"/>
                  <a:gd name="connsiteY16" fmla="*/ 2286 h 67818"/>
                  <a:gd name="connsiteX17" fmla="*/ 39433 w 44291"/>
                  <a:gd name="connsiteY17" fmla="*/ 8858 h 67818"/>
                  <a:gd name="connsiteX18" fmla="*/ 42005 w 44291"/>
                  <a:gd name="connsiteY18" fmla="*/ 19907 h 67818"/>
                  <a:gd name="connsiteX19" fmla="*/ 40100 w 44291"/>
                  <a:gd name="connsiteY19" fmla="*/ 29242 h 67818"/>
                  <a:gd name="connsiteX20" fmla="*/ 34862 w 44291"/>
                  <a:gd name="connsiteY20" fmla="*/ 38386 h 67818"/>
                  <a:gd name="connsiteX21" fmla="*/ 27718 w 44291"/>
                  <a:gd name="connsiteY21" fmla="*/ 46863 h 67818"/>
                  <a:gd name="connsiteX22" fmla="*/ 19621 w 44291"/>
                  <a:gd name="connsiteY22" fmla="*/ 54578 h 67818"/>
                  <a:gd name="connsiteX23" fmla="*/ 11811 w 44291"/>
                  <a:gd name="connsiteY23" fmla="*/ 61151 h 67818"/>
                  <a:gd name="connsiteX24" fmla="*/ 44291 w 44291"/>
                  <a:gd name="connsiteY24" fmla="*/ 61151 h 67818"/>
                  <a:gd name="connsiteX25" fmla="*/ 44291 w 44291"/>
                  <a:gd name="connsiteY25" fmla="*/ 67818 h 67818"/>
                  <a:gd name="connsiteX26" fmla="*/ 0 w 44291"/>
                  <a:gd name="connsiteY26" fmla="*/ 67818 h 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4291" h="67818">
                    <a:moveTo>
                      <a:pt x="95" y="67723"/>
                    </a:moveTo>
                    <a:lnTo>
                      <a:pt x="95" y="62103"/>
                    </a:lnTo>
                    <a:cubicBezTo>
                      <a:pt x="4572" y="58579"/>
                      <a:pt x="8858" y="54959"/>
                      <a:pt x="12954" y="51340"/>
                    </a:cubicBezTo>
                    <a:cubicBezTo>
                      <a:pt x="17050" y="47720"/>
                      <a:pt x="20669" y="44101"/>
                      <a:pt x="23908" y="40481"/>
                    </a:cubicBezTo>
                    <a:cubicBezTo>
                      <a:pt x="27051" y="36862"/>
                      <a:pt x="29528" y="33433"/>
                      <a:pt x="31337" y="30004"/>
                    </a:cubicBezTo>
                    <a:cubicBezTo>
                      <a:pt x="33147" y="26575"/>
                      <a:pt x="34099" y="23241"/>
                      <a:pt x="34099" y="20098"/>
                    </a:cubicBezTo>
                    <a:cubicBezTo>
                      <a:pt x="34099" y="17717"/>
                      <a:pt x="33718" y="15621"/>
                      <a:pt x="32861" y="13621"/>
                    </a:cubicBezTo>
                    <a:cubicBezTo>
                      <a:pt x="32004" y="11621"/>
                      <a:pt x="30766" y="10001"/>
                      <a:pt x="28861" y="8668"/>
                    </a:cubicBezTo>
                    <a:cubicBezTo>
                      <a:pt x="27051" y="7430"/>
                      <a:pt x="24670" y="6763"/>
                      <a:pt x="21622" y="6763"/>
                    </a:cubicBezTo>
                    <a:cubicBezTo>
                      <a:pt x="18574" y="6763"/>
                      <a:pt x="16192" y="7430"/>
                      <a:pt x="14192" y="8763"/>
                    </a:cubicBezTo>
                    <a:cubicBezTo>
                      <a:pt x="12192" y="10097"/>
                      <a:pt x="10763" y="11811"/>
                      <a:pt x="9811" y="13907"/>
                    </a:cubicBezTo>
                    <a:cubicBezTo>
                      <a:pt x="8858" y="16002"/>
                      <a:pt x="8287" y="18383"/>
                      <a:pt x="8287" y="20955"/>
                    </a:cubicBezTo>
                    <a:lnTo>
                      <a:pt x="571" y="20955"/>
                    </a:lnTo>
                    <a:cubicBezTo>
                      <a:pt x="571" y="16574"/>
                      <a:pt x="1524" y="12764"/>
                      <a:pt x="3334" y="9620"/>
                    </a:cubicBezTo>
                    <a:cubicBezTo>
                      <a:pt x="5143" y="6477"/>
                      <a:pt x="7620" y="4096"/>
                      <a:pt x="10858" y="2477"/>
                    </a:cubicBezTo>
                    <a:cubicBezTo>
                      <a:pt x="14002" y="857"/>
                      <a:pt x="17621" y="0"/>
                      <a:pt x="21717" y="0"/>
                    </a:cubicBezTo>
                    <a:cubicBezTo>
                      <a:pt x="25813" y="0"/>
                      <a:pt x="29242" y="762"/>
                      <a:pt x="32290" y="2286"/>
                    </a:cubicBezTo>
                    <a:cubicBezTo>
                      <a:pt x="35338" y="3810"/>
                      <a:pt x="37719" y="6001"/>
                      <a:pt x="39433" y="8858"/>
                    </a:cubicBezTo>
                    <a:cubicBezTo>
                      <a:pt x="41148" y="11811"/>
                      <a:pt x="42005" y="15431"/>
                      <a:pt x="42005" y="19907"/>
                    </a:cubicBezTo>
                    <a:cubicBezTo>
                      <a:pt x="42005" y="23051"/>
                      <a:pt x="41338" y="26099"/>
                      <a:pt x="40100" y="29242"/>
                    </a:cubicBezTo>
                    <a:cubicBezTo>
                      <a:pt x="38767" y="32385"/>
                      <a:pt x="37052" y="35338"/>
                      <a:pt x="34862" y="38386"/>
                    </a:cubicBezTo>
                    <a:cubicBezTo>
                      <a:pt x="32671" y="41339"/>
                      <a:pt x="30289" y="44196"/>
                      <a:pt x="27718" y="46863"/>
                    </a:cubicBezTo>
                    <a:cubicBezTo>
                      <a:pt x="25051" y="49625"/>
                      <a:pt x="22384" y="52197"/>
                      <a:pt x="19621" y="54578"/>
                    </a:cubicBezTo>
                    <a:cubicBezTo>
                      <a:pt x="16859" y="56960"/>
                      <a:pt x="14288" y="59150"/>
                      <a:pt x="11811" y="61151"/>
                    </a:cubicBezTo>
                    <a:lnTo>
                      <a:pt x="44291" y="61151"/>
                    </a:lnTo>
                    <a:lnTo>
                      <a:pt x="44291" y="67818"/>
                    </a:lnTo>
                    <a:lnTo>
                      <a:pt x="0" y="678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BC05199E-E39D-C24E-7789-F2A6070F0793}"/>
                  </a:ext>
                </a:extLst>
              </p:cNvPr>
              <p:cNvSpPr/>
              <p:nvPr/>
            </p:nvSpPr>
            <p:spPr>
              <a:xfrm>
                <a:off x="7263269" y="5204587"/>
                <a:ext cx="56007" cy="68960"/>
              </a:xfrm>
              <a:custGeom>
                <a:avLst/>
                <a:gdLst>
                  <a:gd name="connsiteX0" fmla="*/ 28099 w 56007"/>
                  <a:gd name="connsiteY0" fmla="*/ 68961 h 68960"/>
                  <a:gd name="connsiteX1" fmla="*/ 13049 w 56007"/>
                  <a:gd name="connsiteY1" fmla="*/ 64579 h 68960"/>
                  <a:gd name="connsiteX2" fmla="*/ 3429 w 56007"/>
                  <a:gd name="connsiteY2" fmla="*/ 52483 h 68960"/>
                  <a:gd name="connsiteX3" fmla="*/ 0 w 56007"/>
                  <a:gd name="connsiteY3" fmla="*/ 34480 h 68960"/>
                  <a:gd name="connsiteX4" fmla="*/ 3429 w 56007"/>
                  <a:gd name="connsiteY4" fmla="*/ 16478 h 68960"/>
                  <a:gd name="connsiteX5" fmla="*/ 13049 w 56007"/>
                  <a:gd name="connsiteY5" fmla="*/ 4381 h 68960"/>
                  <a:gd name="connsiteX6" fmla="*/ 28099 w 56007"/>
                  <a:gd name="connsiteY6" fmla="*/ 0 h 68960"/>
                  <a:gd name="connsiteX7" fmla="*/ 43148 w 56007"/>
                  <a:gd name="connsiteY7" fmla="*/ 4381 h 68960"/>
                  <a:gd name="connsiteX8" fmla="*/ 52673 w 56007"/>
                  <a:gd name="connsiteY8" fmla="*/ 16478 h 68960"/>
                  <a:gd name="connsiteX9" fmla="*/ 56007 w 56007"/>
                  <a:gd name="connsiteY9" fmla="*/ 34480 h 68960"/>
                  <a:gd name="connsiteX10" fmla="*/ 52673 w 56007"/>
                  <a:gd name="connsiteY10" fmla="*/ 52483 h 68960"/>
                  <a:gd name="connsiteX11" fmla="*/ 43148 w 56007"/>
                  <a:gd name="connsiteY11" fmla="*/ 64579 h 68960"/>
                  <a:gd name="connsiteX12" fmla="*/ 28099 w 56007"/>
                  <a:gd name="connsiteY12" fmla="*/ 68961 h 68960"/>
                  <a:gd name="connsiteX13" fmla="*/ 28099 w 56007"/>
                  <a:gd name="connsiteY13" fmla="*/ 61913 h 68960"/>
                  <a:gd name="connsiteX14" fmla="*/ 38195 w 56007"/>
                  <a:gd name="connsiteY14" fmla="*/ 58674 h 68960"/>
                  <a:gd name="connsiteX15" fmla="*/ 45244 w 56007"/>
                  <a:gd name="connsiteY15" fmla="*/ 49244 h 68960"/>
                  <a:gd name="connsiteX16" fmla="*/ 47815 w 56007"/>
                  <a:gd name="connsiteY16" fmla="*/ 34576 h 68960"/>
                  <a:gd name="connsiteX17" fmla="*/ 45244 w 56007"/>
                  <a:gd name="connsiteY17" fmla="*/ 19907 h 68960"/>
                  <a:gd name="connsiteX18" fmla="*/ 38195 w 56007"/>
                  <a:gd name="connsiteY18" fmla="*/ 10477 h 68960"/>
                  <a:gd name="connsiteX19" fmla="*/ 28099 w 56007"/>
                  <a:gd name="connsiteY19" fmla="*/ 7239 h 68960"/>
                  <a:gd name="connsiteX20" fmla="*/ 17812 w 56007"/>
                  <a:gd name="connsiteY20" fmla="*/ 10477 h 68960"/>
                  <a:gd name="connsiteX21" fmla="*/ 10763 w 56007"/>
                  <a:gd name="connsiteY21" fmla="*/ 19907 h 68960"/>
                  <a:gd name="connsiteX22" fmla="*/ 8287 w 56007"/>
                  <a:gd name="connsiteY22" fmla="*/ 34576 h 68960"/>
                  <a:gd name="connsiteX23" fmla="*/ 10763 w 56007"/>
                  <a:gd name="connsiteY23" fmla="*/ 49244 h 68960"/>
                  <a:gd name="connsiteX24" fmla="*/ 17812 w 56007"/>
                  <a:gd name="connsiteY24" fmla="*/ 58674 h 68960"/>
                  <a:gd name="connsiteX25" fmla="*/ 28099 w 56007"/>
                  <a:gd name="connsiteY25" fmla="*/ 61913 h 6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6007" h="68960">
                    <a:moveTo>
                      <a:pt x="28099" y="68961"/>
                    </a:moveTo>
                    <a:cubicBezTo>
                      <a:pt x="22288" y="68961"/>
                      <a:pt x="17240" y="67532"/>
                      <a:pt x="13049" y="64579"/>
                    </a:cubicBezTo>
                    <a:cubicBezTo>
                      <a:pt x="8858" y="61722"/>
                      <a:pt x="5620" y="57626"/>
                      <a:pt x="3429" y="52483"/>
                    </a:cubicBezTo>
                    <a:cubicBezTo>
                      <a:pt x="1143" y="47339"/>
                      <a:pt x="0" y="41338"/>
                      <a:pt x="0" y="34480"/>
                    </a:cubicBezTo>
                    <a:cubicBezTo>
                      <a:pt x="0" y="27623"/>
                      <a:pt x="1143" y="21622"/>
                      <a:pt x="3429" y="16478"/>
                    </a:cubicBezTo>
                    <a:cubicBezTo>
                      <a:pt x="5715" y="11335"/>
                      <a:pt x="8954" y="7239"/>
                      <a:pt x="13049" y="4381"/>
                    </a:cubicBezTo>
                    <a:cubicBezTo>
                      <a:pt x="17240" y="1524"/>
                      <a:pt x="22288" y="0"/>
                      <a:pt x="28099" y="0"/>
                    </a:cubicBezTo>
                    <a:cubicBezTo>
                      <a:pt x="33909" y="0"/>
                      <a:pt x="38957" y="1429"/>
                      <a:pt x="43148" y="4381"/>
                    </a:cubicBezTo>
                    <a:cubicBezTo>
                      <a:pt x="47339" y="7334"/>
                      <a:pt x="50482" y="11335"/>
                      <a:pt x="52673" y="16478"/>
                    </a:cubicBezTo>
                    <a:cubicBezTo>
                      <a:pt x="54864" y="21622"/>
                      <a:pt x="56007" y="27623"/>
                      <a:pt x="56007" y="34480"/>
                    </a:cubicBezTo>
                    <a:cubicBezTo>
                      <a:pt x="56007" y="41338"/>
                      <a:pt x="54864" y="47339"/>
                      <a:pt x="52673" y="52483"/>
                    </a:cubicBezTo>
                    <a:cubicBezTo>
                      <a:pt x="50482" y="57626"/>
                      <a:pt x="47244" y="61722"/>
                      <a:pt x="43148" y="64579"/>
                    </a:cubicBezTo>
                    <a:cubicBezTo>
                      <a:pt x="39052" y="67437"/>
                      <a:pt x="34004" y="68961"/>
                      <a:pt x="28099" y="68961"/>
                    </a:cubicBezTo>
                    <a:close/>
                    <a:moveTo>
                      <a:pt x="28099" y="61913"/>
                    </a:moveTo>
                    <a:cubicBezTo>
                      <a:pt x="31813" y="61913"/>
                      <a:pt x="35242" y="60769"/>
                      <a:pt x="38195" y="58674"/>
                    </a:cubicBezTo>
                    <a:cubicBezTo>
                      <a:pt x="41148" y="56483"/>
                      <a:pt x="43529" y="53340"/>
                      <a:pt x="45244" y="49244"/>
                    </a:cubicBezTo>
                    <a:cubicBezTo>
                      <a:pt x="46958" y="45148"/>
                      <a:pt x="47815" y="40196"/>
                      <a:pt x="47815" y="34576"/>
                    </a:cubicBezTo>
                    <a:cubicBezTo>
                      <a:pt x="47815" y="28956"/>
                      <a:pt x="46958" y="23908"/>
                      <a:pt x="45244" y="19907"/>
                    </a:cubicBezTo>
                    <a:cubicBezTo>
                      <a:pt x="43529" y="15811"/>
                      <a:pt x="41148" y="12668"/>
                      <a:pt x="38195" y="10477"/>
                    </a:cubicBezTo>
                    <a:cubicBezTo>
                      <a:pt x="35242" y="8287"/>
                      <a:pt x="31813" y="7239"/>
                      <a:pt x="28099" y="7239"/>
                    </a:cubicBezTo>
                    <a:cubicBezTo>
                      <a:pt x="24384" y="7239"/>
                      <a:pt x="20764" y="8287"/>
                      <a:pt x="17812" y="10477"/>
                    </a:cubicBezTo>
                    <a:cubicBezTo>
                      <a:pt x="14859" y="12668"/>
                      <a:pt x="12478" y="15811"/>
                      <a:pt x="10763" y="19907"/>
                    </a:cubicBezTo>
                    <a:cubicBezTo>
                      <a:pt x="9049" y="24003"/>
                      <a:pt x="8287" y="28956"/>
                      <a:pt x="8287" y="34576"/>
                    </a:cubicBezTo>
                    <a:cubicBezTo>
                      <a:pt x="8287" y="40196"/>
                      <a:pt x="9144" y="45244"/>
                      <a:pt x="10763" y="49244"/>
                    </a:cubicBezTo>
                    <a:cubicBezTo>
                      <a:pt x="12382" y="53245"/>
                      <a:pt x="14764" y="56483"/>
                      <a:pt x="17812" y="58674"/>
                    </a:cubicBezTo>
                    <a:cubicBezTo>
                      <a:pt x="20860" y="60865"/>
                      <a:pt x="24289" y="61913"/>
                      <a:pt x="28099" y="61913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50857B7E-FAD5-4B5A-AB88-B511E8F64B42}"/>
                  </a:ext>
                </a:extLst>
              </p:cNvPr>
              <p:cNvSpPr/>
              <p:nvPr/>
            </p:nvSpPr>
            <p:spPr>
              <a:xfrm>
                <a:off x="7326229" y="5204682"/>
                <a:ext cx="44386" cy="67818"/>
              </a:xfrm>
              <a:custGeom>
                <a:avLst/>
                <a:gdLst>
                  <a:gd name="connsiteX0" fmla="*/ 0 w 44386"/>
                  <a:gd name="connsiteY0" fmla="*/ 67723 h 67818"/>
                  <a:gd name="connsiteX1" fmla="*/ 0 w 44386"/>
                  <a:gd name="connsiteY1" fmla="*/ 62103 h 67818"/>
                  <a:gd name="connsiteX2" fmla="*/ 12954 w 44386"/>
                  <a:gd name="connsiteY2" fmla="*/ 51340 h 67818"/>
                  <a:gd name="connsiteX3" fmla="*/ 23813 w 44386"/>
                  <a:gd name="connsiteY3" fmla="*/ 40481 h 67818"/>
                  <a:gd name="connsiteX4" fmla="*/ 31337 w 44386"/>
                  <a:gd name="connsiteY4" fmla="*/ 30004 h 67818"/>
                  <a:gd name="connsiteX5" fmla="*/ 34100 w 44386"/>
                  <a:gd name="connsiteY5" fmla="*/ 20098 h 67818"/>
                  <a:gd name="connsiteX6" fmla="*/ 32861 w 44386"/>
                  <a:gd name="connsiteY6" fmla="*/ 13621 h 67818"/>
                  <a:gd name="connsiteX7" fmla="*/ 28861 w 44386"/>
                  <a:gd name="connsiteY7" fmla="*/ 8668 h 67818"/>
                  <a:gd name="connsiteX8" fmla="*/ 21527 w 44386"/>
                  <a:gd name="connsiteY8" fmla="*/ 6763 h 67818"/>
                  <a:gd name="connsiteX9" fmla="*/ 14097 w 44386"/>
                  <a:gd name="connsiteY9" fmla="*/ 8763 h 67818"/>
                  <a:gd name="connsiteX10" fmla="*/ 9620 w 44386"/>
                  <a:gd name="connsiteY10" fmla="*/ 13907 h 67818"/>
                  <a:gd name="connsiteX11" fmla="*/ 8192 w 44386"/>
                  <a:gd name="connsiteY11" fmla="*/ 20955 h 67818"/>
                  <a:gd name="connsiteX12" fmla="*/ 476 w 44386"/>
                  <a:gd name="connsiteY12" fmla="*/ 20955 h 67818"/>
                  <a:gd name="connsiteX13" fmla="*/ 3238 w 44386"/>
                  <a:gd name="connsiteY13" fmla="*/ 9620 h 67818"/>
                  <a:gd name="connsiteX14" fmla="*/ 10763 w 44386"/>
                  <a:gd name="connsiteY14" fmla="*/ 2477 h 67818"/>
                  <a:gd name="connsiteX15" fmla="*/ 21622 w 44386"/>
                  <a:gd name="connsiteY15" fmla="*/ 0 h 67818"/>
                  <a:gd name="connsiteX16" fmla="*/ 32195 w 44386"/>
                  <a:gd name="connsiteY16" fmla="*/ 2286 h 67818"/>
                  <a:gd name="connsiteX17" fmla="*/ 39338 w 44386"/>
                  <a:gd name="connsiteY17" fmla="*/ 8858 h 67818"/>
                  <a:gd name="connsiteX18" fmla="*/ 42005 w 44386"/>
                  <a:gd name="connsiteY18" fmla="*/ 19907 h 67818"/>
                  <a:gd name="connsiteX19" fmla="*/ 40005 w 44386"/>
                  <a:gd name="connsiteY19" fmla="*/ 29242 h 67818"/>
                  <a:gd name="connsiteX20" fmla="*/ 34862 w 44386"/>
                  <a:gd name="connsiteY20" fmla="*/ 38386 h 67818"/>
                  <a:gd name="connsiteX21" fmla="*/ 27718 w 44386"/>
                  <a:gd name="connsiteY21" fmla="*/ 46863 h 67818"/>
                  <a:gd name="connsiteX22" fmla="*/ 19621 w 44386"/>
                  <a:gd name="connsiteY22" fmla="*/ 54578 h 67818"/>
                  <a:gd name="connsiteX23" fmla="*/ 11906 w 44386"/>
                  <a:gd name="connsiteY23" fmla="*/ 61151 h 67818"/>
                  <a:gd name="connsiteX24" fmla="*/ 44387 w 44386"/>
                  <a:gd name="connsiteY24" fmla="*/ 61151 h 67818"/>
                  <a:gd name="connsiteX25" fmla="*/ 44387 w 44386"/>
                  <a:gd name="connsiteY25" fmla="*/ 67818 h 67818"/>
                  <a:gd name="connsiteX26" fmla="*/ 95 w 44386"/>
                  <a:gd name="connsiteY26" fmla="*/ 67818 h 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4386" h="67818">
                    <a:moveTo>
                      <a:pt x="0" y="67723"/>
                    </a:moveTo>
                    <a:lnTo>
                      <a:pt x="0" y="62103"/>
                    </a:lnTo>
                    <a:cubicBezTo>
                      <a:pt x="4477" y="58579"/>
                      <a:pt x="8763" y="54959"/>
                      <a:pt x="12954" y="51340"/>
                    </a:cubicBezTo>
                    <a:cubicBezTo>
                      <a:pt x="17050" y="47720"/>
                      <a:pt x="20669" y="44101"/>
                      <a:pt x="23813" y="40481"/>
                    </a:cubicBezTo>
                    <a:cubicBezTo>
                      <a:pt x="26956" y="36862"/>
                      <a:pt x="29432" y="33433"/>
                      <a:pt x="31337" y="30004"/>
                    </a:cubicBezTo>
                    <a:cubicBezTo>
                      <a:pt x="33242" y="26575"/>
                      <a:pt x="34100" y="23241"/>
                      <a:pt x="34100" y="20098"/>
                    </a:cubicBezTo>
                    <a:cubicBezTo>
                      <a:pt x="34100" y="17717"/>
                      <a:pt x="33719" y="15621"/>
                      <a:pt x="32861" y="13621"/>
                    </a:cubicBezTo>
                    <a:cubicBezTo>
                      <a:pt x="32004" y="11621"/>
                      <a:pt x="30671" y="10001"/>
                      <a:pt x="28861" y="8668"/>
                    </a:cubicBezTo>
                    <a:cubicBezTo>
                      <a:pt x="27051" y="7430"/>
                      <a:pt x="24575" y="6763"/>
                      <a:pt x="21527" y="6763"/>
                    </a:cubicBezTo>
                    <a:cubicBezTo>
                      <a:pt x="18479" y="6763"/>
                      <a:pt x="16097" y="7430"/>
                      <a:pt x="14097" y="8763"/>
                    </a:cubicBezTo>
                    <a:cubicBezTo>
                      <a:pt x="12097" y="10097"/>
                      <a:pt x="10668" y="11811"/>
                      <a:pt x="9620" y="13907"/>
                    </a:cubicBezTo>
                    <a:cubicBezTo>
                      <a:pt x="8668" y="16002"/>
                      <a:pt x="8192" y="18383"/>
                      <a:pt x="8192" y="20955"/>
                    </a:cubicBezTo>
                    <a:lnTo>
                      <a:pt x="476" y="20955"/>
                    </a:lnTo>
                    <a:cubicBezTo>
                      <a:pt x="476" y="16574"/>
                      <a:pt x="1524" y="12764"/>
                      <a:pt x="3238" y="9620"/>
                    </a:cubicBezTo>
                    <a:cubicBezTo>
                      <a:pt x="5048" y="6477"/>
                      <a:pt x="7525" y="4096"/>
                      <a:pt x="10763" y="2477"/>
                    </a:cubicBezTo>
                    <a:cubicBezTo>
                      <a:pt x="13906" y="857"/>
                      <a:pt x="17526" y="0"/>
                      <a:pt x="21622" y="0"/>
                    </a:cubicBezTo>
                    <a:cubicBezTo>
                      <a:pt x="25718" y="0"/>
                      <a:pt x="29146" y="762"/>
                      <a:pt x="32195" y="2286"/>
                    </a:cubicBezTo>
                    <a:cubicBezTo>
                      <a:pt x="35243" y="3810"/>
                      <a:pt x="37624" y="6001"/>
                      <a:pt x="39338" y="8858"/>
                    </a:cubicBezTo>
                    <a:cubicBezTo>
                      <a:pt x="41053" y="11811"/>
                      <a:pt x="42005" y="15431"/>
                      <a:pt x="42005" y="19907"/>
                    </a:cubicBezTo>
                    <a:cubicBezTo>
                      <a:pt x="42005" y="23051"/>
                      <a:pt x="41338" y="26099"/>
                      <a:pt x="40005" y="29242"/>
                    </a:cubicBezTo>
                    <a:cubicBezTo>
                      <a:pt x="38671" y="32385"/>
                      <a:pt x="36957" y="35338"/>
                      <a:pt x="34862" y="38386"/>
                    </a:cubicBezTo>
                    <a:cubicBezTo>
                      <a:pt x="32671" y="41339"/>
                      <a:pt x="30289" y="44196"/>
                      <a:pt x="27718" y="46863"/>
                    </a:cubicBezTo>
                    <a:cubicBezTo>
                      <a:pt x="25051" y="49625"/>
                      <a:pt x="22384" y="52197"/>
                      <a:pt x="19621" y="54578"/>
                    </a:cubicBezTo>
                    <a:cubicBezTo>
                      <a:pt x="16859" y="56960"/>
                      <a:pt x="14288" y="59150"/>
                      <a:pt x="11906" y="61151"/>
                    </a:cubicBezTo>
                    <a:lnTo>
                      <a:pt x="44387" y="61151"/>
                    </a:lnTo>
                    <a:lnTo>
                      <a:pt x="44387" y="67818"/>
                    </a:lnTo>
                    <a:lnTo>
                      <a:pt x="95" y="678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61BFA357-FAD9-1B7A-1EC3-02EFBCB57203}"/>
                  </a:ext>
                </a:extLst>
              </p:cNvPr>
              <p:cNvSpPr/>
              <p:nvPr/>
            </p:nvSpPr>
            <p:spPr>
              <a:xfrm>
                <a:off x="7377093" y="5204587"/>
                <a:ext cx="45339" cy="68960"/>
              </a:xfrm>
              <a:custGeom>
                <a:avLst/>
                <a:gdLst>
                  <a:gd name="connsiteX0" fmla="*/ 23051 w 45339"/>
                  <a:gd name="connsiteY0" fmla="*/ 68961 h 68960"/>
                  <a:gd name="connsiteX1" fmla="*/ 11525 w 45339"/>
                  <a:gd name="connsiteY1" fmla="*/ 66580 h 68960"/>
                  <a:gd name="connsiteX2" fmla="*/ 3238 w 45339"/>
                  <a:gd name="connsiteY2" fmla="*/ 59531 h 68960"/>
                  <a:gd name="connsiteX3" fmla="*/ 0 w 45339"/>
                  <a:gd name="connsiteY3" fmla="*/ 47911 h 68960"/>
                  <a:gd name="connsiteX4" fmla="*/ 8096 w 45339"/>
                  <a:gd name="connsiteY4" fmla="*/ 47911 h 68960"/>
                  <a:gd name="connsiteX5" fmla="*/ 10001 w 45339"/>
                  <a:gd name="connsiteY5" fmla="*/ 54959 h 68960"/>
                  <a:gd name="connsiteX6" fmla="*/ 15145 w 45339"/>
                  <a:gd name="connsiteY6" fmla="*/ 60103 h 68960"/>
                  <a:gd name="connsiteX7" fmla="*/ 23146 w 45339"/>
                  <a:gd name="connsiteY7" fmla="*/ 62008 h 68960"/>
                  <a:gd name="connsiteX8" fmla="*/ 30956 w 45339"/>
                  <a:gd name="connsiteY8" fmla="*/ 60198 h 68960"/>
                  <a:gd name="connsiteX9" fmla="*/ 35719 w 45339"/>
                  <a:gd name="connsiteY9" fmla="*/ 55435 h 68960"/>
                  <a:gd name="connsiteX10" fmla="*/ 37338 w 45339"/>
                  <a:gd name="connsiteY10" fmla="*/ 48673 h 68960"/>
                  <a:gd name="connsiteX11" fmla="*/ 35052 w 45339"/>
                  <a:gd name="connsiteY11" fmla="*/ 41148 h 68960"/>
                  <a:gd name="connsiteX12" fmla="*/ 29051 w 45339"/>
                  <a:gd name="connsiteY12" fmla="*/ 36767 h 68960"/>
                  <a:gd name="connsiteX13" fmla="*/ 20765 w 45339"/>
                  <a:gd name="connsiteY13" fmla="*/ 35338 h 68960"/>
                  <a:gd name="connsiteX14" fmla="*/ 15812 w 45339"/>
                  <a:gd name="connsiteY14" fmla="*/ 35338 h 68960"/>
                  <a:gd name="connsiteX15" fmla="*/ 15812 w 45339"/>
                  <a:gd name="connsiteY15" fmla="*/ 28575 h 68960"/>
                  <a:gd name="connsiteX16" fmla="*/ 20765 w 45339"/>
                  <a:gd name="connsiteY16" fmla="*/ 28575 h 68960"/>
                  <a:gd name="connsiteX17" fmla="*/ 31052 w 45339"/>
                  <a:gd name="connsiteY17" fmla="*/ 25622 h 68960"/>
                  <a:gd name="connsiteX18" fmla="*/ 34766 w 45339"/>
                  <a:gd name="connsiteY18" fmla="*/ 17240 h 68960"/>
                  <a:gd name="connsiteX19" fmla="*/ 31813 w 45339"/>
                  <a:gd name="connsiteY19" fmla="*/ 9906 h 68960"/>
                  <a:gd name="connsiteX20" fmla="*/ 23051 w 45339"/>
                  <a:gd name="connsiteY20" fmla="*/ 6953 h 68960"/>
                  <a:gd name="connsiteX21" fmla="*/ 14097 w 45339"/>
                  <a:gd name="connsiteY21" fmla="*/ 10192 h 68960"/>
                  <a:gd name="connsiteX22" fmla="*/ 10287 w 45339"/>
                  <a:gd name="connsiteY22" fmla="*/ 18478 h 68960"/>
                  <a:gd name="connsiteX23" fmla="*/ 2191 w 45339"/>
                  <a:gd name="connsiteY23" fmla="*/ 18478 h 68960"/>
                  <a:gd name="connsiteX24" fmla="*/ 5144 w 45339"/>
                  <a:gd name="connsiteY24" fmla="*/ 8858 h 68960"/>
                  <a:gd name="connsiteX25" fmla="*/ 12383 w 45339"/>
                  <a:gd name="connsiteY25" fmla="*/ 2381 h 68960"/>
                  <a:gd name="connsiteX26" fmla="*/ 23146 w 45339"/>
                  <a:gd name="connsiteY26" fmla="*/ 0 h 68960"/>
                  <a:gd name="connsiteX27" fmla="*/ 34004 w 45339"/>
                  <a:gd name="connsiteY27" fmla="*/ 2286 h 68960"/>
                  <a:gd name="connsiteX28" fmla="*/ 40577 w 45339"/>
                  <a:gd name="connsiteY28" fmla="*/ 8382 h 68960"/>
                  <a:gd name="connsiteX29" fmla="*/ 42863 w 45339"/>
                  <a:gd name="connsiteY29" fmla="*/ 16764 h 68960"/>
                  <a:gd name="connsiteX30" fmla="*/ 41624 w 45339"/>
                  <a:gd name="connsiteY30" fmla="*/ 23146 h 68960"/>
                  <a:gd name="connsiteX31" fmla="*/ 37910 w 45339"/>
                  <a:gd name="connsiteY31" fmla="*/ 28480 h 68960"/>
                  <a:gd name="connsiteX32" fmla="*/ 31623 w 45339"/>
                  <a:gd name="connsiteY32" fmla="*/ 31623 h 68960"/>
                  <a:gd name="connsiteX33" fmla="*/ 38576 w 45339"/>
                  <a:gd name="connsiteY33" fmla="*/ 34671 h 68960"/>
                  <a:gd name="connsiteX34" fmla="*/ 43529 w 45339"/>
                  <a:gd name="connsiteY34" fmla="*/ 40386 h 68960"/>
                  <a:gd name="connsiteX35" fmla="*/ 45339 w 45339"/>
                  <a:gd name="connsiteY35" fmla="*/ 48673 h 68960"/>
                  <a:gd name="connsiteX36" fmla="*/ 42863 w 45339"/>
                  <a:gd name="connsiteY36" fmla="*/ 58674 h 68960"/>
                  <a:gd name="connsiteX37" fmla="*/ 35338 w 45339"/>
                  <a:gd name="connsiteY37" fmla="*/ 66103 h 68960"/>
                  <a:gd name="connsiteX38" fmla="*/ 23051 w 45339"/>
                  <a:gd name="connsiteY38" fmla="*/ 68866 h 6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5339" h="68960">
                    <a:moveTo>
                      <a:pt x="23051" y="68961"/>
                    </a:moveTo>
                    <a:cubicBezTo>
                      <a:pt x="18764" y="68961"/>
                      <a:pt x="14954" y="68199"/>
                      <a:pt x="11525" y="66580"/>
                    </a:cubicBezTo>
                    <a:cubicBezTo>
                      <a:pt x="8096" y="64960"/>
                      <a:pt x="5334" y="62675"/>
                      <a:pt x="3238" y="59531"/>
                    </a:cubicBezTo>
                    <a:cubicBezTo>
                      <a:pt x="1238" y="56388"/>
                      <a:pt x="95" y="52578"/>
                      <a:pt x="0" y="47911"/>
                    </a:cubicBezTo>
                    <a:lnTo>
                      <a:pt x="8096" y="47911"/>
                    </a:lnTo>
                    <a:cubicBezTo>
                      <a:pt x="8096" y="50482"/>
                      <a:pt x="8763" y="52769"/>
                      <a:pt x="10001" y="54959"/>
                    </a:cubicBezTo>
                    <a:cubicBezTo>
                      <a:pt x="11240" y="57150"/>
                      <a:pt x="12859" y="58769"/>
                      <a:pt x="15145" y="60103"/>
                    </a:cubicBezTo>
                    <a:cubicBezTo>
                      <a:pt x="17336" y="61341"/>
                      <a:pt x="20003" y="62008"/>
                      <a:pt x="23146" y="62008"/>
                    </a:cubicBezTo>
                    <a:cubicBezTo>
                      <a:pt x="26289" y="62008"/>
                      <a:pt x="28861" y="61436"/>
                      <a:pt x="30956" y="60198"/>
                    </a:cubicBezTo>
                    <a:cubicBezTo>
                      <a:pt x="33052" y="58960"/>
                      <a:pt x="34671" y="57436"/>
                      <a:pt x="35719" y="55435"/>
                    </a:cubicBezTo>
                    <a:cubicBezTo>
                      <a:pt x="36767" y="53435"/>
                      <a:pt x="37338" y="51149"/>
                      <a:pt x="37338" y="48673"/>
                    </a:cubicBezTo>
                    <a:cubicBezTo>
                      <a:pt x="37338" y="45529"/>
                      <a:pt x="36576" y="43053"/>
                      <a:pt x="35052" y="41148"/>
                    </a:cubicBezTo>
                    <a:cubicBezTo>
                      <a:pt x="33528" y="39243"/>
                      <a:pt x="31528" y="37719"/>
                      <a:pt x="29051" y="36767"/>
                    </a:cubicBezTo>
                    <a:cubicBezTo>
                      <a:pt x="26575" y="35814"/>
                      <a:pt x="23813" y="35338"/>
                      <a:pt x="20765" y="35338"/>
                    </a:cubicBezTo>
                    <a:lnTo>
                      <a:pt x="15812" y="35338"/>
                    </a:lnTo>
                    <a:lnTo>
                      <a:pt x="15812" y="28575"/>
                    </a:lnTo>
                    <a:lnTo>
                      <a:pt x="20765" y="28575"/>
                    </a:lnTo>
                    <a:cubicBezTo>
                      <a:pt x="25146" y="28575"/>
                      <a:pt x="28575" y="27623"/>
                      <a:pt x="31052" y="25622"/>
                    </a:cubicBezTo>
                    <a:cubicBezTo>
                      <a:pt x="33528" y="23622"/>
                      <a:pt x="34766" y="20860"/>
                      <a:pt x="34766" y="17240"/>
                    </a:cubicBezTo>
                    <a:cubicBezTo>
                      <a:pt x="34766" y="14288"/>
                      <a:pt x="33814" y="11906"/>
                      <a:pt x="31813" y="9906"/>
                    </a:cubicBezTo>
                    <a:cubicBezTo>
                      <a:pt x="29909" y="7906"/>
                      <a:pt x="26956" y="6953"/>
                      <a:pt x="23051" y="6953"/>
                    </a:cubicBezTo>
                    <a:cubicBezTo>
                      <a:pt x="19145" y="6953"/>
                      <a:pt x="16288" y="8001"/>
                      <a:pt x="14097" y="10192"/>
                    </a:cubicBezTo>
                    <a:cubicBezTo>
                      <a:pt x="11906" y="12382"/>
                      <a:pt x="10573" y="15145"/>
                      <a:pt x="10287" y="18478"/>
                    </a:cubicBezTo>
                    <a:lnTo>
                      <a:pt x="2191" y="18478"/>
                    </a:lnTo>
                    <a:cubicBezTo>
                      <a:pt x="2381" y="14859"/>
                      <a:pt x="3334" y="11621"/>
                      <a:pt x="5144" y="8858"/>
                    </a:cubicBezTo>
                    <a:cubicBezTo>
                      <a:pt x="6953" y="6096"/>
                      <a:pt x="9335" y="3905"/>
                      <a:pt x="12383" y="2381"/>
                    </a:cubicBezTo>
                    <a:cubicBezTo>
                      <a:pt x="15430" y="857"/>
                      <a:pt x="19050" y="0"/>
                      <a:pt x="23146" y="0"/>
                    </a:cubicBezTo>
                    <a:cubicBezTo>
                      <a:pt x="27242" y="0"/>
                      <a:pt x="31052" y="762"/>
                      <a:pt x="34004" y="2286"/>
                    </a:cubicBezTo>
                    <a:cubicBezTo>
                      <a:pt x="36957" y="3810"/>
                      <a:pt x="39148" y="5810"/>
                      <a:pt x="40577" y="8382"/>
                    </a:cubicBezTo>
                    <a:cubicBezTo>
                      <a:pt x="42101" y="10954"/>
                      <a:pt x="42863" y="13716"/>
                      <a:pt x="42863" y="16764"/>
                    </a:cubicBezTo>
                    <a:cubicBezTo>
                      <a:pt x="42863" y="18955"/>
                      <a:pt x="42482" y="21146"/>
                      <a:pt x="41624" y="23146"/>
                    </a:cubicBezTo>
                    <a:cubicBezTo>
                      <a:pt x="40767" y="25146"/>
                      <a:pt x="39529" y="26956"/>
                      <a:pt x="37910" y="28480"/>
                    </a:cubicBezTo>
                    <a:cubicBezTo>
                      <a:pt x="36290" y="30004"/>
                      <a:pt x="34195" y="31051"/>
                      <a:pt x="31623" y="31623"/>
                    </a:cubicBezTo>
                    <a:cubicBezTo>
                      <a:pt x="34195" y="32194"/>
                      <a:pt x="36576" y="33242"/>
                      <a:pt x="38576" y="34671"/>
                    </a:cubicBezTo>
                    <a:cubicBezTo>
                      <a:pt x="40672" y="36100"/>
                      <a:pt x="42291" y="38005"/>
                      <a:pt x="43529" y="40386"/>
                    </a:cubicBezTo>
                    <a:cubicBezTo>
                      <a:pt x="44768" y="42767"/>
                      <a:pt x="45339" y="45529"/>
                      <a:pt x="45339" y="48673"/>
                    </a:cubicBezTo>
                    <a:cubicBezTo>
                      <a:pt x="45339" y="52292"/>
                      <a:pt x="44482" y="55626"/>
                      <a:pt x="42863" y="58674"/>
                    </a:cubicBezTo>
                    <a:cubicBezTo>
                      <a:pt x="41243" y="61722"/>
                      <a:pt x="38671" y="64198"/>
                      <a:pt x="35338" y="66103"/>
                    </a:cubicBezTo>
                    <a:cubicBezTo>
                      <a:pt x="32004" y="68008"/>
                      <a:pt x="27908" y="68866"/>
                      <a:pt x="23051" y="6886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3E2874F-EA47-05C4-2CD0-FD0F0237AE6C}"/>
                </a:ext>
              </a:extLst>
            </p:cNvPr>
            <p:cNvSpPr/>
            <p:nvPr/>
          </p:nvSpPr>
          <p:spPr>
            <a:xfrm>
              <a:off x="7703610" y="5221256"/>
              <a:ext cx="12763" cy="49815"/>
            </a:xfrm>
            <a:custGeom>
              <a:avLst/>
              <a:gdLst>
                <a:gd name="connsiteX0" fmla="*/ 0 w 12763"/>
                <a:gd name="connsiteY0" fmla="*/ 0 h 49815"/>
                <a:gd name="connsiteX1" fmla="*/ 12763 w 12763"/>
                <a:gd name="connsiteY1" fmla="*/ 0 h 49815"/>
                <a:gd name="connsiteX2" fmla="*/ 12763 w 12763"/>
                <a:gd name="connsiteY2" fmla="*/ 49816 h 49815"/>
                <a:gd name="connsiteX3" fmla="*/ 0 w 12763"/>
                <a:gd name="connsiteY3" fmla="*/ 49816 h 49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3" h="49815">
                  <a:moveTo>
                    <a:pt x="0" y="0"/>
                  </a:moveTo>
                  <a:lnTo>
                    <a:pt x="12763" y="0"/>
                  </a:lnTo>
                  <a:lnTo>
                    <a:pt x="12763" y="49816"/>
                  </a:lnTo>
                  <a:lnTo>
                    <a:pt x="0" y="4981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9" name="Graphic 14">
              <a:extLst>
                <a:ext uri="{FF2B5EF4-FFF2-40B4-BE49-F238E27FC236}">
                  <a16:creationId xmlns:a16="http://schemas.microsoft.com/office/drawing/2014/main" id="{DB41B83C-D1AA-9937-6B2D-81C82E88047A}"/>
                </a:ext>
              </a:extLst>
            </p:cNvPr>
            <p:cNvGrpSpPr/>
            <p:nvPr/>
          </p:nvGrpSpPr>
          <p:grpSpPr>
            <a:xfrm>
              <a:off x="7447578" y="5198681"/>
              <a:ext cx="270319" cy="73723"/>
              <a:chOff x="7447578" y="5198681"/>
              <a:chExt cx="270319" cy="73723"/>
            </a:xfrm>
            <a:grpFill/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848C43E9-94B9-2618-991C-114A42EE6507}"/>
                  </a:ext>
                </a:extLst>
              </p:cNvPr>
              <p:cNvSpPr/>
              <p:nvPr/>
            </p:nvSpPr>
            <p:spPr>
              <a:xfrm>
                <a:off x="7665891" y="5198681"/>
                <a:ext cx="31146" cy="72389"/>
              </a:xfrm>
              <a:custGeom>
                <a:avLst/>
                <a:gdLst>
                  <a:gd name="connsiteX0" fmla="*/ 7811 w 31146"/>
                  <a:gd name="connsiteY0" fmla="*/ 16764 h 72389"/>
                  <a:gd name="connsiteX1" fmla="*/ 7811 w 31146"/>
                  <a:gd name="connsiteY1" fmla="*/ 22574 h 72389"/>
                  <a:gd name="connsiteX2" fmla="*/ 0 w 31146"/>
                  <a:gd name="connsiteY2" fmla="*/ 22574 h 72389"/>
                  <a:gd name="connsiteX3" fmla="*/ 0 w 31146"/>
                  <a:gd name="connsiteY3" fmla="*/ 33242 h 72389"/>
                  <a:gd name="connsiteX4" fmla="*/ 7811 w 31146"/>
                  <a:gd name="connsiteY4" fmla="*/ 33242 h 72389"/>
                  <a:gd name="connsiteX5" fmla="*/ 7811 w 31146"/>
                  <a:gd name="connsiteY5" fmla="*/ 72390 h 72389"/>
                  <a:gd name="connsiteX6" fmla="*/ 20669 w 31146"/>
                  <a:gd name="connsiteY6" fmla="*/ 72390 h 72389"/>
                  <a:gd name="connsiteX7" fmla="*/ 20669 w 31146"/>
                  <a:gd name="connsiteY7" fmla="*/ 33242 h 72389"/>
                  <a:gd name="connsiteX8" fmla="*/ 31147 w 31146"/>
                  <a:gd name="connsiteY8" fmla="*/ 33242 h 72389"/>
                  <a:gd name="connsiteX9" fmla="*/ 31147 w 31146"/>
                  <a:gd name="connsiteY9" fmla="*/ 22574 h 72389"/>
                  <a:gd name="connsiteX10" fmla="*/ 20669 w 31146"/>
                  <a:gd name="connsiteY10" fmla="*/ 22574 h 72389"/>
                  <a:gd name="connsiteX11" fmla="*/ 20669 w 31146"/>
                  <a:gd name="connsiteY11" fmla="*/ 16764 h 72389"/>
                  <a:gd name="connsiteX12" fmla="*/ 26765 w 31146"/>
                  <a:gd name="connsiteY12" fmla="*/ 10858 h 72389"/>
                  <a:gd name="connsiteX13" fmla="*/ 31147 w 31146"/>
                  <a:gd name="connsiteY13" fmla="*/ 10858 h 72389"/>
                  <a:gd name="connsiteX14" fmla="*/ 31147 w 31146"/>
                  <a:gd name="connsiteY14" fmla="*/ 0 h 72389"/>
                  <a:gd name="connsiteX15" fmla="*/ 24670 w 31146"/>
                  <a:gd name="connsiteY15" fmla="*/ 0 h 72389"/>
                  <a:gd name="connsiteX16" fmla="*/ 7811 w 31146"/>
                  <a:gd name="connsiteY16" fmla="*/ 16764 h 72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1146" h="72389">
                    <a:moveTo>
                      <a:pt x="7811" y="16764"/>
                    </a:moveTo>
                    <a:lnTo>
                      <a:pt x="7811" y="22574"/>
                    </a:lnTo>
                    <a:lnTo>
                      <a:pt x="0" y="22574"/>
                    </a:lnTo>
                    <a:lnTo>
                      <a:pt x="0" y="33242"/>
                    </a:lnTo>
                    <a:lnTo>
                      <a:pt x="7811" y="33242"/>
                    </a:lnTo>
                    <a:lnTo>
                      <a:pt x="7811" y="72390"/>
                    </a:lnTo>
                    <a:lnTo>
                      <a:pt x="20669" y="72390"/>
                    </a:lnTo>
                    <a:lnTo>
                      <a:pt x="20669" y="33242"/>
                    </a:lnTo>
                    <a:lnTo>
                      <a:pt x="31147" y="33242"/>
                    </a:lnTo>
                    <a:lnTo>
                      <a:pt x="31147" y="22574"/>
                    </a:lnTo>
                    <a:lnTo>
                      <a:pt x="20669" y="22574"/>
                    </a:lnTo>
                    <a:lnTo>
                      <a:pt x="20669" y="16764"/>
                    </a:lnTo>
                    <a:cubicBezTo>
                      <a:pt x="20669" y="13144"/>
                      <a:pt x="23051" y="10858"/>
                      <a:pt x="26765" y="10858"/>
                    </a:cubicBezTo>
                    <a:lnTo>
                      <a:pt x="31147" y="10858"/>
                    </a:lnTo>
                    <a:lnTo>
                      <a:pt x="31147" y="0"/>
                    </a:lnTo>
                    <a:lnTo>
                      <a:pt x="24670" y="0"/>
                    </a:lnTo>
                    <a:cubicBezTo>
                      <a:pt x="14288" y="0"/>
                      <a:pt x="7811" y="6382"/>
                      <a:pt x="7811" y="1676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F25D2BC4-16DA-0C59-4C21-254FF1C81DD8}"/>
                  </a:ext>
                </a:extLst>
              </p:cNvPr>
              <p:cNvSpPr/>
              <p:nvPr/>
            </p:nvSpPr>
            <p:spPr>
              <a:xfrm>
                <a:off x="7701991" y="5198681"/>
                <a:ext cx="15906" cy="14763"/>
              </a:xfrm>
              <a:custGeom>
                <a:avLst/>
                <a:gdLst>
                  <a:gd name="connsiteX0" fmla="*/ 7906 w 15906"/>
                  <a:gd name="connsiteY0" fmla="*/ 0 h 14763"/>
                  <a:gd name="connsiteX1" fmla="*/ 0 w 15906"/>
                  <a:gd name="connsiteY1" fmla="*/ 7334 h 14763"/>
                  <a:gd name="connsiteX2" fmla="*/ 7906 w 15906"/>
                  <a:gd name="connsiteY2" fmla="*/ 14764 h 14763"/>
                  <a:gd name="connsiteX3" fmla="*/ 15907 w 15906"/>
                  <a:gd name="connsiteY3" fmla="*/ 7334 h 14763"/>
                  <a:gd name="connsiteX4" fmla="*/ 7906 w 15906"/>
                  <a:gd name="connsiteY4" fmla="*/ 0 h 14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06" h="14763">
                    <a:moveTo>
                      <a:pt x="7906" y="0"/>
                    </a:moveTo>
                    <a:cubicBezTo>
                      <a:pt x="3715" y="0"/>
                      <a:pt x="0" y="2667"/>
                      <a:pt x="0" y="7334"/>
                    </a:cubicBezTo>
                    <a:cubicBezTo>
                      <a:pt x="0" y="12002"/>
                      <a:pt x="3620" y="14764"/>
                      <a:pt x="7906" y="14764"/>
                    </a:cubicBezTo>
                    <a:cubicBezTo>
                      <a:pt x="12859" y="14764"/>
                      <a:pt x="15907" y="11144"/>
                      <a:pt x="15907" y="7334"/>
                    </a:cubicBezTo>
                    <a:cubicBezTo>
                      <a:pt x="15907" y="2953"/>
                      <a:pt x="12382" y="0"/>
                      <a:pt x="7906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1A4ED052-EFAC-5CDE-13D6-971C4E07D482}"/>
                  </a:ext>
                </a:extLst>
              </p:cNvPr>
              <p:cNvSpPr/>
              <p:nvPr/>
            </p:nvSpPr>
            <p:spPr>
              <a:xfrm>
                <a:off x="7447578" y="5198777"/>
                <a:ext cx="51816" cy="73628"/>
              </a:xfrm>
              <a:custGeom>
                <a:avLst/>
                <a:gdLst>
                  <a:gd name="connsiteX0" fmla="*/ 26099 w 51816"/>
                  <a:gd name="connsiteY0" fmla="*/ 62294 h 73628"/>
                  <a:gd name="connsiteX1" fmla="*/ 12954 w 51816"/>
                  <a:gd name="connsiteY1" fmla="*/ 47339 h 73628"/>
                  <a:gd name="connsiteX2" fmla="*/ 26099 w 51816"/>
                  <a:gd name="connsiteY2" fmla="*/ 32575 h 73628"/>
                  <a:gd name="connsiteX3" fmla="*/ 39148 w 51816"/>
                  <a:gd name="connsiteY3" fmla="*/ 47434 h 73628"/>
                  <a:gd name="connsiteX4" fmla="*/ 26099 w 51816"/>
                  <a:gd name="connsiteY4" fmla="*/ 62294 h 73628"/>
                  <a:gd name="connsiteX5" fmla="*/ 38958 w 51816"/>
                  <a:gd name="connsiteY5" fmla="*/ 29337 h 73628"/>
                  <a:gd name="connsiteX6" fmla="*/ 23336 w 51816"/>
                  <a:gd name="connsiteY6" fmla="*/ 21241 h 73628"/>
                  <a:gd name="connsiteX7" fmla="*/ 0 w 51816"/>
                  <a:gd name="connsiteY7" fmla="*/ 47339 h 73628"/>
                  <a:gd name="connsiteX8" fmla="*/ 23336 w 51816"/>
                  <a:gd name="connsiteY8" fmla="*/ 73628 h 73628"/>
                  <a:gd name="connsiteX9" fmla="*/ 38958 w 51816"/>
                  <a:gd name="connsiteY9" fmla="*/ 65246 h 73628"/>
                  <a:gd name="connsiteX10" fmla="*/ 38958 w 51816"/>
                  <a:gd name="connsiteY10" fmla="*/ 72390 h 73628"/>
                  <a:gd name="connsiteX11" fmla="*/ 51816 w 51816"/>
                  <a:gd name="connsiteY11" fmla="*/ 72390 h 73628"/>
                  <a:gd name="connsiteX12" fmla="*/ 51816 w 51816"/>
                  <a:gd name="connsiteY12" fmla="*/ 0 h 73628"/>
                  <a:gd name="connsiteX13" fmla="*/ 38958 w 51816"/>
                  <a:gd name="connsiteY13" fmla="*/ 0 h 73628"/>
                  <a:gd name="connsiteX14" fmla="*/ 38958 w 51816"/>
                  <a:gd name="connsiteY14" fmla="*/ 29337 h 73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816" h="73628">
                    <a:moveTo>
                      <a:pt x="26099" y="62294"/>
                    </a:moveTo>
                    <a:cubicBezTo>
                      <a:pt x="17812" y="62294"/>
                      <a:pt x="12954" y="55912"/>
                      <a:pt x="12954" y="47339"/>
                    </a:cubicBezTo>
                    <a:cubicBezTo>
                      <a:pt x="12954" y="38767"/>
                      <a:pt x="17812" y="32575"/>
                      <a:pt x="26099" y="32575"/>
                    </a:cubicBezTo>
                    <a:cubicBezTo>
                      <a:pt x="34385" y="32575"/>
                      <a:pt x="39148" y="38862"/>
                      <a:pt x="39148" y="47434"/>
                    </a:cubicBezTo>
                    <a:cubicBezTo>
                      <a:pt x="39148" y="56007"/>
                      <a:pt x="34862" y="62294"/>
                      <a:pt x="26099" y="62294"/>
                    </a:cubicBezTo>
                    <a:moveTo>
                      <a:pt x="38958" y="29337"/>
                    </a:moveTo>
                    <a:cubicBezTo>
                      <a:pt x="35052" y="23622"/>
                      <a:pt x="29909" y="21241"/>
                      <a:pt x="23336" y="21241"/>
                    </a:cubicBezTo>
                    <a:cubicBezTo>
                      <a:pt x="9335" y="21241"/>
                      <a:pt x="0" y="32290"/>
                      <a:pt x="0" y="47339"/>
                    </a:cubicBezTo>
                    <a:cubicBezTo>
                      <a:pt x="0" y="64008"/>
                      <a:pt x="10668" y="73628"/>
                      <a:pt x="23336" y="73628"/>
                    </a:cubicBezTo>
                    <a:cubicBezTo>
                      <a:pt x="31052" y="73628"/>
                      <a:pt x="35338" y="70294"/>
                      <a:pt x="38958" y="65246"/>
                    </a:cubicBezTo>
                    <a:lnTo>
                      <a:pt x="38958" y="72390"/>
                    </a:lnTo>
                    <a:cubicBezTo>
                      <a:pt x="38958" y="72390"/>
                      <a:pt x="51816" y="72390"/>
                      <a:pt x="51816" y="72390"/>
                    </a:cubicBezTo>
                    <a:lnTo>
                      <a:pt x="51816" y="0"/>
                    </a:lnTo>
                    <a:lnTo>
                      <a:pt x="38958" y="0"/>
                    </a:lnTo>
                    <a:lnTo>
                      <a:pt x="38958" y="293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8FFF530-1D70-5744-CA89-27A178AB0D78}"/>
                </a:ext>
              </a:extLst>
            </p:cNvPr>
            <p:cNvSpPr/>
            <p:nvPr/>
          </p:nvSpPr>
          <p:spPr>
            <a:xfrm>
              <a:off x="7642650" y="5239639"/>
              <a:ext cx="22764" cy="10858"/>
            </a:xfrm>
            <a:custGeom>
              <a:avLst/>
              <a:gdLst>
                <a:gd name="connsiteX0" fmla="*/ 0 w 22764"/>
                <a:gd name="connsiteY0" fmla="*/ 0 h 10858"/>
                <a:gd name="connsiteX1" fmla="*/ 22765 w 22764"/>
                <a:gd name="connsiteY1" fmla="*/ 0 h 10858"/>
                <a:gd name="connsiteX2" fmla="*/ 22765 w 22764"/>
                <a:gd name="connsiteY2" fmla="*/ 10859 h 10858"/>
                <a:gd name="connsiteX3" fmla="*/ 0 w 22764"/>
                <a:gd name="connsiteY3" fmla="*/ 10859 h 1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10858">
                  <a:moveTo>
                    <a:pt x="0" y="0"/>
                  </a:moveTo>
                  <a:lnTo>
                    <a:pt x="22765" y="0"/>
                  </a:lnTo>
                  <a:lnTo>
                    <a:pt x="22765" y="10859"/>
                  </a:lnTo>
                  <a:lnTo>
                    <a:pt x="0" y="1085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" name="Graphic 14">
              <a:extLst>
                <a:ext uri="{FF2B5EF4-FFF2-40B4-BE49-F238E27FC236}">
                  <a16:creationId xmlns:a16="http://schemas.microsoft.com/office/drawing/2014/main" id="{573EE904-6355-7771-465C-50D2DA8EC4E9}"/>
                </a:ext>
              </a:extLst>
            </p:cNvPr>
            <p:cNvGrpSpPr/>
            <p:nvPr/>
          </p:nvGrpSpPr>
          <p:grpSpPr>
            <a:xfrm>
              <a:off x="7505300" y="5198681"/>
              <a:ext cx="578453" cy="73723"/>
              <a:chOff x="7505300" y="5198681"/>
              <a:chExt cx="578453" cy="73723"/>
            </a:xfrm>
            <a:grpFill/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B1AEF1BA-ACD1-041C-FEFF-FEFC83387921}"/>
                  </a:ext>
                </a:extLst>
              </p:cNvPr>
              <p:cNvSpPr/>
              <p:nvPr/>
            </p:nvSpPr>
            <p:spPr>
              <a:xfrm>
                <a:off x="7505300" y="5219922"/>
                <a:ext cx="42767" cy="52292"/>
              </a:xfrm>
              <a:custGeom>
                <a:avLst/>
                <a:gdLst>
                  <a:gd name="connsiteX0" fmla="*/ 33528 w 42767"/>
                  <a:gd name="connsiteY0" fmla="*/ 23527 h 52292"/>
                  <a:gd name="connsiteX1" fmla="*/ 24384 w 42767"/>
                  <a:gd name="connsiteY1" fmla="*/ 20860 h 52292"/>
                  <a:gd name="connsiteX2" fmla="*/ 14288 w 42767"/>
                  <a:gd name="connsiteY2" fmla="*/ 14954 h 52292"/>
                  <a:gd name="connsiteX3" fmla="*/ 21241 w 42767"/>
                  <a:gd name="connsiteY3" fmla="*/ 10096 h 52292"/>
                  <a:gd name="connsiteX4" fmla="*/ 29051 w 42767"/>
                  <a:gd name="connsiteY4" fmla="*/ 15430 h 52292"/>
                  <a:gd name="connsiteX5" fmla="*/ 41053 w 42767"/>
                  <a:gd name="connsiteY5" fmla="*/ 15430 h 52292"/>
                  <a:gd name="connsiteX6" fmla="*/ 21336 w 42767"/>
                  <a:gd name="connsiteY6" fmla="*/ 0 h 52292"/>
                  <a:gd name="connsiteX7" fmla="*/ 1809 w 42767"/>
                  <a:gd name="connsiteY7" fmla="*/ 15716 h 52292"/>
                  <a:gd name="connsiteX8" fmla="*/ 8001 w 42767"/>
                  <a:gd name="connsiteY8" fmla="*/ 25717 h 52292"/>
                  <a:gd name="connsiteX9" fmla="*/ 20479 w 42767"/>
                  <a:gd name="connsiteY9" fmla="*/ 30194 h 52292"/>
                  <a:gd name="connsiteX10" fmla="*/ 30099 w 42767"/>
                  <a:gd name="connsiteY10" fmla="*/ 36767 h 52292"/>
                  <a:gd name="connsiteX11" fmla="*/ 22479 w 42767"/>
                  <a:gd name="connsiteY11" fmla="*/ 42291 h 52292"/>
                  <a:gd name="connsiteX12" fmla="*/ 12859 w 42767"/>
                  <a:gd name="connsiteY12" fmla="*/ 35242 h 52292"/>
                  <a:gd name="connsiteX13" fmla="*/ 0 w 42767"/>
                  <a:gd name="connsiteY13" fmla="*/ 35242 h 52292"/>
                  <a:gd name="connsiteX14" fmla="*/ 22669 w 42767"/>
                  <a:gd name="connsiteY14" fmla="*/ 52292 h 52292"/>
                  <a:gd name="connsiteX15" fmla="*/ 42767 w 42767"/>
                  <a:gd name="connsiteY15" fmla="*/ 36100 h 52292"/>
                  <a:gd name="connsiteX16" fmla="*/ 33338 w 42767"/>
                  <a:gd name="connsiteY16" fmla="*/ 23527 h 52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2767" h="52292">
                    <a:moveTo>
                      <a:pt x="33528" y="23527"/>
                    </a:moveTo>
                    <a:cubicBezTo>
                      <a:pt x="30575" y="22479"/>
                      <a:pt x="27908" y="21717"/>
                      <a:pt x="24384" y="20860"/>
                    </a:cubicBezTo>
                    <a:cubicBezTo>
                      <a:pt x="20859" y="20002"/>
                      <a:pt x="14288" y="19336"/>
                      <a:pt x="14288" y="14954"/>
                    </a:cubicBezTo>
                    <a:cubicBezTo>
                      <a:pt x="14288" y="11906"/>
                      <a:pt x="16954" y="10096"/>
                      <a:pt x="21241" y="10096"/>
                    </a:cubicBezTo>
                    <a:cubicBezTo>
                      <a:pt x="25527" y="10096"/>
                      <a:pt x="28384" y="12192"/>
                      <a:pt x="29051" y="15430"/>
                    </a:cubicBezTo>
                    <a:lnTo>
                      <a:pt x="41053" y="15430"/>
                    </a:lnTo>
                    <a:cubicBezTo>
                      <a:pt x="39814" y="5905"/>
                      <a:pt x="32194" y="0"/>
                      <a:pt x="21336" y="0"/>
                    </a:cubicBezTo>
                    <a:cubicBezTo>
                      <a:pt x="9334" y="0"/>
                      <a:pt x="1809" y="6096"/>
                      <a:pt x="1809" y="15716"/>
                    </a:cubicBezTo>
                    <a:cubicBezTo>
                      <a:pt x="1809" y="20383"/>
                      <a:pt x="4286" y="23717"/>
                      <a:pt x="8001" y="25717"/>
                    </a:cubicBezTo>
                    <a:cubicBezTo>
                      <a:pt x="12192" y="28099"/>
                      <a:pt x="17050" y="29337"/>
                      <a:pt x="20479" y="30194"/>
                    </a:cubicBezTo>
                    <a:cubicBezTo>
                      <a:pt x="29337" y="32290"/>
                      <a:pt x="30099" y="34195"/>
                      <a:pt x="30099" y="36767"/>
                    </a:cubicBezTo>
                    <a:cubicBezTo>
                      <a:pt x="30099" y="40196"/>
                      <a:pt x="27146" y="42291"/>
                      <a:pt x="22479" y="42291"/>
                    </a:cubicBezTo>
                    <a:cubicBezTo>
                      <a:pt x="17335" y="42291"/>
                      <a:pt x="13621" y="39624"/>
                      <a:pt x="12859" y="35242"/>
                    </a:cubicBezTo>
                    <a:lnTo>
                      <a:pt x="0" y="35242"/>
                    </a:lnTo>
                    <a:cubicBezTo>
                      <a:pt x="1238" y="45720"/>
                      <a:pt x="10001" y="52292"/>
                      <a:pt x="22669" y="52292"/>
                    </a:cubicBezTo>
                    <a:cubicBezTo>
                      <a:pt x="35338" y="52292"/>
                      <a:pt x="42767" y="46006"/>
                      <a:pt x="42767" y="36100"/>
                    </a:cubicBezTo>
                    <a:cubicBezTo>
                      <a:pt x="42767" y="29623"/>
                      <a:pt x="39243" y="25432"/>
                      <a:pt x="33338" y="23527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52B856F1-43FC-B57B-795E-F7BF5F179957}"/>
                  </a:ext>
                </a:extLst>
              </p:cNvPr>
              <p:cNvSpPr/>
              <p:nvPr/>
            </p:nvSpPr>
            <p:spPr>
              <a:xfrm>
                <a:off x="7555115" y="5220017"/>
                <a:ext cx="79533" cy="51054"/>
              </a:xfrm>
              <a:custGeom>
                <a:avLst/>
                <a:gdLst>
                  <a:gd name="connsiteX0" fmla="*/ 60293 w 79533"/>
                  <a:gd name="connsiteY0" fmla="*/ 0 h 51054"/>
                  <a:gd name="connsiteX1" fmla="*/ 43244 w 79533"/>
                  <a:gd name="connsiteY1" fmla="*/ 8954 h 51054"/>
                  <a:gd name="connsiteX2" fmla="*/ 27813 w 79533"/>
                  <a:gd name="connsiteY2" fmla="*/ 0 h 51054"/>
                  <a:gd name="connsiteX3" fmla="*/ 12097 w 79533"/>
                  <a:gd name="connsiteY3" fmla="*/ 8001 h 51054"/>
                  <a:gd name="connsiteX4" fmla="*/ 12097 w 79533"/>
                  <a:gd name="connsiteY4" fmla="*/ 1238 h 51054"/>
                  <a:gd name="connsiteX5" fmla="*/ 0 w 79533"/>
                  <a:gd name="connsiteY5" fmla="*/ 1238 h 51054"/>
                  <a:gd name="connsiteX6" fmla="*/ 0 w 79533"/>
                  <a:gd name="connsiteY6" fmla="*/ 51054 h 51054"/>
                  <a:gd name="connsiteX7" fmla="*/ 12859 w 79533"/>
                  <a:gd name="connsiteY7" fmla="*/ 51054 h 51054"/>
                  <a:gd name="connsiteX8" fmla="*/ 12859 w 79533"/>
                  <a:gd name="connsiteY8" fmla="*/ 25337 h 51054"/>
                  <a:gd name="connsiteX9" fmla="*/ 24289 w 79533"/>
                  <a:gd name="connsiteY9" fmla="*/ 10954 h 51054"/>
                  <a:gd name="connsiteX10" fmla="*/ 33338 w 79533"/>
                  <a:gd name="connsiteY10" fmla="*/ 24098 h 51054"/>
                  <a:gd name="connsiteX11" fmla="*/ 33338 w 79533"/>
                  <a:gd name="connsiteY11" fmla="*/ 51054 h 51054"/>
                  <a:gd name="connsiteX12" fmla="*/ 46196 w 79533"/>
                  <a:gd name="connsiteY12" fmla="*/ 51054 h 51054"/>
                  <a:gd name="connsiteX13" fmla="*/ 46196 w 79533"/>
                  <a:gd name="connsiteY13" fmla="*/ 25337 h 51054"/>
                  <a:gd name="connsiteX14" fmla="*/ 57721 w 79533"/>
                  <a:gd name="connsiteY14" fmla="*/ 10954 h 51054"/>
                  <a:gd name="connsiteX15" fmla="*/ 66675 w 79533"/>
                  <a:gd name="connsiteY15" fmla="*/ 24098 h 51054"/>
                  <a:gd name="connsiteX16" fmla="*/ 66675 w 79533"/>
                  <a:gd name="connsiteY16" fmla="*/ 51054 h 51054"/>
                  <a:gd name="connsiteX17" fmla="*/ 79534 w 79533"/>
                  <a:gd name="connsiteY17" fmla="*/ 51054 h 51054"/>
                  <a:gd name="connsiteX18" fmla="*/ 79534 w 79533"/>
                  <a:gd name="connsiteY18" fmla="*/ 22955 h 51054"/>
                  <a:gd name="connsiteX19" fmla="*/ 60484 w 79533"/>
                  <a:gd name="connsiteY19" fmla="*/ 0 h 51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9533" h="51054">
                    <a:moveTo>
                      <a:pt x="60293" y="0"/>
                    </a:moveTo>
                    <a:cubicBezTo>
                      <a:pt x="53245" y="0"/>
                      <a:pt x="46672" y="3524"/>
                      <a:pt x="43244" y="8954"/>
                    </a:cubicBezTo>
                    <a:cubicBezTo>
                      <a:pt x="40196" y="3524"/>
                      <a:pt x="34195" y="0"/>
                      <a:pt x="27813" y="0"/>
                    </a:cubicBezTo>
                    <a:cubicBezTo>
                      <a:pt x="21431" y="0"/>
                      <a:pt x="15526" y="3143"/>
                      <a:pt x="12097" y="8001"/>
                    </a:cubicBezTo>
                    <a:lnTo>
                      <a:pt x="12097" y="1238"/>
                    </a:lnTo>
                    <a:lnTo>
                      <a:pt x="0" y="1238"/>
                    </a:lnTo>
                    <a:lnTo>
                      <a:pt x="0" y="51054"/>
                    </a:lnTo>
                    <a:lnTo>
                      <a:pt x="12859" y="51054"/>
                    </a:lnTo>
                    <a:lnTo>
                      <a:pt x="12859" y="25337"/>
                    </a:lnTo>
                    <a:cubicBezTo>
                      <a:pt x="12859" y="16574"/>
                      <a:pt x="17240" y="10954"/>
                      <a:pt x="24289" y="10954"/>
                    </a:cubicBezTo>
                    <a:cubicBezTo>
                      <a:pt x="29813" y="10954"/>
                      <a:pt x="33338" y="16002"/>
                      <a:pt x="33338" y="24098"/>
                    </a:cubicBezTo>
                    <a:lnTo>
                      <a:pt x="33338" y="51054"/>
                    </a:lnTo>
                    <a:lnTo>
                      <a:pt x="46196" y="51054"/>
                    </a:lnTo>
                    <a:lnTo>
                      <a:pt x="46196" y="25337"/>
                    </a:lnTo>
                    <a:cubicBezTo>
                      <a:pt x="46196" y="16574"/>
                      <a:pt x="50578" y="10954"/>
                      <a:pt x="57721" y="10954"/>
                    </a:cubicBezTo>
                    <a:cubicBezTo>
                      <a:pt x="63151" y="10954"/>
                      <a:pt x="66675" y="16002"/>
                      <a:pt x="66675" y="24098"/>
                    </a:cubicBezTo>
                    <a:lnTo>
                      <a:pt x="66675" y="51054"/>
                    </a:lnTo>
                    <a:lnTo>
                      <a:pt x="79534" y="51054"/>
                    </a:lnTo>
                    <a:lnTo>
                      <a:pt x="79534" y="22955"/>
                    </a:lnTo>
                    <a:cubicBezTo>
                      <a:pt x="79534" y="8858"/>
                      <a:pt x="72104" y="0"/>
                      <a:pt x="60484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FE372ED-8F79-4BB1-F3A8-53BB492328D2}"/>
                  </a:ext>
                </a:extLst>
              </p:cNvPr>
              <p:cNvSpPr/>
              <p:nvPr/>
            </p:nvSpPr>
            <p:spPr>
              <a:xfrm>
                <a:off x="7725803" y="5221160"/>
                <a:ext cx="30860" cy="49910"/>
              </a:xfrm>
              <a:custGeom>
                <a:avLst/>
                <a:gdLst>
                  <a:gd name="connsiteX0" fmla="*/ 12097 w 30860"/>
                  <a:gd name="connsiteY0" fmla="*/ 9430 h 49910"/>
                  <a:gd name="connsiteX1" fmla="*/ 12097 w 30860"/>
                  <a:gd name="connsiteY1" fmla="*/ 95 h 49910"/>
                  <a:gd name="connsiteX2" fmla="*/ 0 w 30860"/>
                  <a:gd name="connsiteY2" fmla="*/ 95 h 49910"/>
                  <a:gd name="connsiteX3" fmla="*/ 0 w 30860"/>
                  <a:gd name="connsiteY3" fmla="*/ 49911 h 49910"/>
                  <a:gd name="connsiteX4" fmla="*/ 12763 w 30860"/>
                  <a:gd name="connsiteY4" fmla="*/ 49911 h 49910"/>
                  <a:gd name="connsiteX5" fmla="*/ 12763 w 30860"/>
                  <a:gd name="connsiteY5" fmla="*/ 27432 h 49910"/>
                  <a:gd name="connsiteX6" fmla="*/ 25908 w 30860"/>
                  <a:gd name="connsiteY6" fmla="*/ 11906 h 49910"/>
                  <a:gd name="connsiteX7" fmla="*/ 30861 w 30860"/>
                  <a:gd name="connsiteY7" fmla="*/ 11906 h 49910"/>
                  <a:gd name="connsiteX8" fmla="*/ 30861 w 30860"/>
                  <a:gd name="connsiteY8" fmla="*/ 0 h 49910"/>
                  <a:gd name="connsiteX9" fmla="*/ 24479 w 30860"/>
                  <a:gd name="connsiteY9" fmla="*/ 190 h 49910"/>
                  <a:gd name="connsiteX10" fmla="*/ 12192 w 30860"/>
                  <a:gd name="connsiteY10" fmla="*/ 9239 h 49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860" h="49910">
                    <a:moveTo>
                      <a:pt x="12097" y="9430"/>
                    </a:moveTo>
                    <a:lnTo>
                      <a:pt x="12097" y="95"/>
                    </a:lnTo>
                    <a:lnTo>
                      <a:pt x="0" y="95"/>
                    </a:lnTo>
                    <a:lnTo>
                      <a:pt x="0" y="49911"/>
                    </a:lnTo>
                    <a:lnTo>
                      <a:pt x="12763" y="49911"/>
                    </a:lnTo>
                    <a:lnTo>
                      <a:pt x="12763" y="27432"/>
                    </a:lnTo>
                    <a:cubicBezTo>
                      <a:pt x="12763" y="17907"/>
                      <a:pt x="17812" y="11906"/>
                      <a:pt x="25908" y="11906"/>
                    </a:cubicBezTo>
                    <a:lnTo>
                      <a:pt x="30861" y="11906"/>
                    </a:lnTo>
                    <a:lnTo>
                      <a:pt x="30861" y="0"/>
                    </a:lnTo>
                    <a:cubicBezTo>
                      <a:pt x="28765" y="0"/>
                      <a:pt x="25908" y="95"/>
                      <a:pt x="24479" y="190"/>
                    </a:cubicBezTo>
                    <a:cubicBezTo>
                      <a:pt x="19431" y="571"/>
                      <a:pt x="15335" y="3619"/>
                      <a:pt x="12192" y="923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5F13BEEE-BB08-3C30-B7B9-25AB90B4EADA}"/>
                  </a:ext>
                </a:extLst>
              </p:cNvPr>
              <p:cNvSpPr/>
              <p:nvPr/>
            </p:nvSpPr>
            <p:spPr>
              <a:xfrm>
                <a:off x="7761998" y="5220017"/>
                <a:ext cx="79533" cy="51054"/>
              </a:xfrm>
              <a:custGeom>
                <a:avLst/>
                <a:gdLst>
                  <a:gd name="connsiteX0" fmla="*/ 60293 w 79533"/>
                  <a:gd name="connsiteY0" fmla="*/ 0 h 51054"/>
                  <a:gd name="connsiteX1" fmla="*/ 43244 w 79533"/>
                  <a:gd name="connsiteY1" fmla="*/ 8954 h 51054"/>
                  <a:gd name="connsiteX2" fmla="*/ 27813 w 79533"/>
                  <a:gd name="connsiteY2" fmla="*/ 0 h 51054"/>
                  <a:gd name="connsiteX3" fmla="*/ 12097 w 79533"/>
                  <a:gd name="connsiteY3" fmla="*/ 8001 h 51054"/>
                  <a:gd name="connsiteX4" fmla="*/ 12097 w 79533"/>
                  <a:gd name="connsiteY4" fmla="*/ 1238 h 51054"/>
                  <a:gd name="connsiteX5" fmla="*/ 0 w 79533"/>
                  <a:gd name="connsiteY5" fmla="*/ 1238 h 51054"/>
                  <a:gd name="connsiteX6" fmla="*/ 0 w 79533"/>
                  <a:gd name="connsiteY6" fmla="*/ 51054 h 51054"/>
                  <a:gd name="connsiteX7" fmla="*/ 12859 w 79533"/>
                  <a:gd name="connsiteY7" fmla="*/ 51054 h 51054"/>
                  <a:gd name="connsiteX8" fmla="*/ 12859 w 79533"/>
                  <a:gd name="connsiteY8" fmla="*/ 25337 h 51054"/>
                  <a:gd name="connsiteX9" fmla="*/ 24289 w 79533"/>
                  <a:gd name="connsiteY9" fmla="*/ 10954 h 51054"/>
                  <a:gd name="connsiteX10" fmla="*/ 33338 w 79533"/>
                  <a:gd name="connsiteY10" fmla="*/ 24098 h 51054"/>
                  <a:gd name="connsiteX11" fmla="*/ 33338 w 79533"/>
                  <a:gd name="connsiteY11" fmla="*/ 51054 h 51054"/>
                  <a:gd name="connsiteX12" fmla="*/ 46196 w 79533"/>
                  <a:gd name="connsiteY12" fmla="*/ 51054 h 51054"/>
                  <a:gd name="connsiteX13" fmla="*/ 46196 w 79533"/>
                  <a:gd name="connsiteY13" fmla="*/ 25337 h 51054"/>
                  <a:gd name="connsiteX14" fmla="*/ 57721 w 79533"/>
                  <a:gd name="connsiteY14" fmla="*/ 10954 h 51054"/>
                  <a:gd name="connsiteX15" fmla="*/ 66675 w 79533"/>
                  <a:gd name="connsiteY15" fmla="*/ 24098 h 51054"/>
                  <a:gd name="connsiteX16" fmla="*/ 66675 w 79533"/>
                  <a:gd name="connsiteY16" fmla="*/ 51054 h 51054"/>
                  <a:gd name="connsiteX17" fmla="*/ 79534 w 79533"/>
                  <a:gd name="connsiteY17" fmla="*/ 51054 h 51054"/>
                  <a:gd name="connsiteX18" fmla="*/ 79534 w 79533"/>
                  <a:gd name="connsiteY18" fmla="*/ 22955 h 51054"/>
                  <a:gd name="connsiteX19" fmla="*/ 60484 w 79533"/>
                  <a:gd name="connsiteY19" fmla="*/ 0 h 51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9533" h="51054">
                    <a:moveTo>
                      <a:pt x="60293" y="0"/>
                    </a:moveTo>
                    <a:cubicBezTo>
                      <a:pt x="53245" y="0"/>
                      <a:pt x="46672" y="3524"/>
                      <a:pt x="43244" y="8954"/>
                    </a:cubicBezTo>
                    <a:cubicBezTo>
                      <a:pt x="40196" y="3524"/>
                      <a:pt x="34195" y="0"/>
                      <a:pt x="27813" y="0"/>
                    </a:cubicBezTo>
                    <a:cubicBezTo>
                      <a:pt x="21431" y="0"/>
                      <a:pt x="15526" y="3143"/>
                      <a:pt x="12097" y="8001"/>
                    </a:cubicBezTo>
                    <a:lnTo>
                      <a:pt x="12097" y="1238"/>
                    </a:lnTo>
                    <a:lnTo>
                      <a:pt x="0" y="1238"/>
                    </a:lnTo>
                    <a:lnTo>
                      <a:pt x="0" y="51054"/>
                    </a:lnTo>
                    <a:lnTo>
                      <a:pt x="12859" y="51054"/>
                    </a:lnTo>
                    <a:lnTo>
                      <a:pt x="12859" y="25337"/>
                    </a:lnTo>
                    <a:cubicBezTo>
                      <a:pt x="12859" y="16574"/>
                      <a:pt x="17240" y="10954"/>
                      <a:pt x="24289" y="10954"/>
                    </a:cubicBezTo>
                    <a:cubicBezTo>
                      <a:pt x="29813" y="10954"/>
                      <a:pt x="33338" y="16002"/>
                      <a:pt x="33338" y="24098"/>
                    </a:cubicBezTo>
                    <a:lnTo>
                      <a:pt x="33338" y="51054"/>
                    </a:lnTo>
                    <a:lnTo>
                      <a:pt x="46196" y="51054"/>
                    </a:lnTo>
                    <a:lnTo>
                      <a:pt x="46196" y="25337"/>
                    </a:lnTo>
                    <a:cubicBezTo>
                      <a:pt x="46196" y="16574"/>
                      <a:pt x="50578" y="10954"/>
                      <a:pt x="57721" y="10954"/>
                    </a:cubicBezTo>
                    <a:cubicBezTo>
                      <a:pt x="63151" y="10954"/>
                      <a:pt x="66675" y="16002"/>
                      <a:pt x="66675" y="24098"/>
                    </a:cubicBezTo>
                    <a:lnTo>
                      <a:pt x="66675" y="51054"/>
                    </a:lnTo>
                    <a:lnTo>
                      <a:pt x="79534" y="51054"/>
                    </a:lnTo>
                    <a:lnTo>
                      <a:pt x="79534" y="22955"/>
                    </a:lnTo>
                    <a:cubicBezTo>
                      <a:pt x="79534" y="8858"/>
                      <a:pt x="72104" y="0"/>
                      <a:pt x="60484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57D7F09B-7DDD-44FC-E728-A4FA4D190F61}"/>
                  </a:ext>
                </a:extLst>
              </p:cNvPr>
              <p:cNvSpPr/>
              <p:nvPr/>
            </p:nvSpPr>
            <p:spPr>
              <a:xfrm>
                <a:off x="7980406" y="5220017"/>
                <a:ext cx="50006" cy="52387"/>
              </a:xfrm>
              <a:custGeom>
                <a:avLst/>
                <a:gdLst>
                  <a:gd name="connsiteX0" fmla="*/ 25622 w 50006"/>
                  <a:gd name="connsiteY0" fmla="*/ 11049 h 52387"/>
                  <a:gd name="connsiteX1" fmla="*/ 36576 w 50006"/>
                  <a:gd name="connsiteY1" fmla="*/ 18669 h 52387"/>
                  <a:gd name="connsiteX2" fmla="*/ 50006 w 50006"/>
                  <a:gd name="connsiteY2" fmla="*/ 18669 h 52387"/>
                  <a:gd name="connsiteX3" fmla="*/ 25718 w 50006"/>
                  <a:gd name="connsiteY3" fmla="*/ 0 h 52387"/>
                  <a:gd name="connsiteX4" fmla="*/ 0 w 50006"/>
                  <a:gd name="connsiteY4" fmla="*/ 26194 h 52387"/>
                  <a:gd name="connsiteX5" fmla="*/ 25718 w 50006"/>
                  <a:gd name="connsiteY5" fmla="*/ 52388 h 52387"/>
                  <a:gd name="connsiteX6" fmla="*/ 50006 w 50006"/>
                  <a:gd name="connsiteY6" fmla="*/ 33719 h 52387"/>
                  <a:gd name="connsiteX7" fmla="*/ 36576 w 50006"/>
                  <a:gd name="connsiteY7" fmla="*/ 33719 h 52387"/>
                  <a:gd name="connsiteX8" fmla="*/ 25622 w 50006"/>
                  <a:gd name="connsiteY8" fmla="*/ 41434 h 52387"/>
                  <a:gd name="connsiteX9" fmla="*/ 12954 w 50006"/>
                  <a:gd name="connsiteY9" fmla="*/ 26289 h 52387"/>
                  <a:gd name="connsiteX10" fmla="*/ 25622 w 50006"/>
                  <a:gd name="connsiteY10" fmla="*/ 11144 h 52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006" h="52387">
                    <a:moveTo>
                      <a:pt x="25622" y="11049"/>
                    </a:moveTo>
                    <a:cubicBezTo>
                      <a:pt x="30956" y="11049"/>
                      <a:pt x="35052" y="13621"/>
                      <a:pt x="36576" y="18669"/>
                    </a:cubicBezTo>
                    <a:lnTo>
                      <a:pt x="50006" y="18669"/>
                    </a:lnTo>
                    <a:cubicBezTo>
                      <a:pt x="47339" y="6001"/>
                      <a:pt x="37243" y="0"/>
                      <a:pt x="25718" y="0"/>
                    </a:cubicBezTo>
                    <a:cubicBezTo>
                      <a:pt x="10096" y="0"/>
                      <a:pt x="0" y="11811"/>
                      <a:pt x="0" y="26194"/>
                    </a:cubicBezTo>
                    <a:cubicBezTo>
                      <a:pt x="0" y="40577"/>
                      <a:pt x="10096" y="52388"/>
                      <a:pt x="25718" y="52388"/>
                    </a:cubicBezTo>
                    <a:cubicBezTo>
                      <a:pt x="39434" y="52388"/>
                      <a:pt x="47816" y="44196"/>
                      <a:pt x="50006" y="33719"/>
                    </a:cubicBezTo>
                    <a:lnTo>
                      <a:pt x="36576" y="33719"/>
                    </a:lnTo>
                    <a:cubicBezTo>
                      <a:pt x="34957" y="39148"/>
                      <a:pt x="30861" y="41434"/>
                      <a:pt x="25622" y="41434"/>
                    </a:cubicBezTo>
                    <a:cubicBezTo>
                      <a:pt x="18193" y="41434"/>
                      <a:pt x="12954" y="35147"/>
                      <a:pt x="12954" y="26289"/>
                    </a:cubicBezTo>
                    <a:cubicBezTo>
                      <a:pt x="12954" y="17431"/>
                      <a:pt x="17812" y="11144"/>
                      <a:pt x="25622" y="1114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E8315967-8773-B248-4B31-3A8E49383E71}"/>
                  </a:ext>
                </a:extLst>
              </p:cNvPr>
              <p:cNvSpPr/>
              <p:nvPr/>
            </p:nvSpPr>
            <p:spPr>
              <a:xfrm>
                <a:off x="8037176" y="5198681"/>
                <a:ext cx="46577" cy="72389"/>
              </a:xfrm>
              <a:custGeom>
                <a:avLst/>
                <a:gdLst>
                  <a:gd name="connsiteX0" fmla="*/ 28289 w 46577"/>
                  <a:gd name="connsiteY0" fmla="*/ 21336 h 72389"/>
                  <a:gd name="connsiteX1" fmla="*/ 12859 w 46577"/>
                  <a:gd name="connsiteY1" fmla="*/ 30194 h 72389"/>
                  <a:gd name="connsiteX2" fmla="*/ 12859 w 46577"/>
                  <a:gd name="connsiteY2" fmla="*/ 0 h 72389"/>
                  <a:gd name="connsiteX3" fmla="*/ 0 w 46577"/>
                  <a:gd name="connsiteY3" fmla="*/ 0 h 72389"/>
                  <a:gd name="connsiteX4" fmla="*/ 0 w 46577"/>
                  <a:gd name="connsiteY4" fmla="*/ 72390 h 72389"/>
                  <a:gd name="connsiteX5" fmla="*/ 12859 w 46577"/>
                  <a:gd name="connsiteY5" fmla="*/ 72390 h 72389"/>
                  <a:gd name="connsiteX6" fmla="*/ 12859 w 46577"/>
                  <a:gd name="connsiteY6" fmla="*/ 46673 h 72389"/>
                  <a:gd name="connsiteX7" fmla="*/ 24289 w 46577"/>
                  <a:gd name="connsiteY7" fmla="*/ 32290 h 72389"/>
                  <a:gd name="connsiteX8" fmla="*/ 33814 w 46577"/>
                  <a:gd name="connsiteY8" fmla="*/ 45434 h 72389"/>
                  <a:gd name="connsiteX9" fmla="*/ 33814 w 46577"/>
                  <a:gd name="connsiteY9" fmla="*/ 72390 h 72389"/>
                  <a:gd name="connsiteX10" fmla="*/ 46577 w 46577"/>
                  <a:gd name="connsiteY10" fmla="*/ 72390 h 72389"/>
                  <a:gd name="connsiteX11" fmla="*/ 46577 w 46577"/>
                  <a:gd name="connsiteY11" fmla="*/ 44291 h 72389"/>
                  <a:gd name="connsiteX12" fmla="*/ 28289 w 46577"/>
                  <a:gd name="connsiteY12" fmla="*/ 21336 h 72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577" h="72389">
                    <a:moveTo>
                      <a:pt x="28289" y="21336"/>
                    </a:moveTo>
                    <a:cubicBezTo>
                      <a:pt x="22193" y="21336"/>
                      <a:pt x="16288" y="24765"/>
                      <a:pt x="12859" y="30194"/>
                    </a:cubicBezTo>
                    <a:lnTo>
                      <a:pt x="12859" y="0"/>
                    </a:lnTo>
                    <a:lnTo>
                      <a:pt x="0" y="0"/>
                    </a:lnTo>
                    <a:lnTo>
                      <a:pt x="0" y="72390"/>
                    </a:lnTo>
                    <a:lnTo>
                      <a:pt x="12859" y="72390"/>
                    </a:lnTo>
                    <a:lnTo>
                      <a:pt x="12859" y="46673"/>
                    </a:lnTo>
                    <a:cubicBezTo>
                      <a:pt x="12859" y="37910"/>
                      <a:pt x="17240" y="32290"/>
                      <a:pt x="24289" y="32290"/>
                    </a:cubicBezTo>
                    <a:cubicBezTo>
                      <a:pt x="32195" y="32290"/>
                      <a:pt x="33814" y="37433"/>
                      <a:pt x="33814" y="45434"/>
                    </a:cubicBezTo>
                    <a:lnTo>
                      <a:pt x="33814" y="72390"/>
                    </a:lnTo>
                    <a:lnTo>
                      <a:pt x="46577" y="72390"/>
                    </a:lnTo>
                    <a:lnTo>
                      <a:pt x="46577" y="44291"/>
                    </a:lnTo>
                    <a:cubicBezTo>
                      <a:pt x="46577" y="32290"/>
                      <a:pt x="42767" y="21336"/>
                      <a:pt x="28289" y="21336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FC382878-041F-9003-EEBD-769F791E1C67}"/>
                  </a:ext>
                </a:extLst>
              </p:cNvPr>
              <p:cNvSpPr/>
              <p:nvPr/>
            </p:nvSpPr>
            <p:spPr>
              <a:xfrm>
                <a:off x="7959070" y="5198681"/>
                <a:ext cx="15906" cy="14763"/>
              </a:xfrm>
              <a:custGeom>
                <a:avLst/>
                <a:gdLst>
                  <a:gd name="connsiteX0" fmla="*/ 7906 w 15906"/>
                  <a:gd name="connsiteY0" fmla="*/ 0 h 14763"/>
                  <a:gd name="connsiteX1" fmla="*/ 0 w 15906"/>
                  <a:gd name="connsiteY1" fmla="*/ 7334 h 14763"/>
                  <a:gd name="connsiteX2" fmla="*/ 7906 w 15906"/>
                  <a:gd name="connsiteY2" fmla="*/ 14764 h 14763"/>
                  <a:gd name="connsiteX3" fmla="*/ 15907 w 15906"/>
                  <a:gd name="connsiteY3" fmla="*/ 7334 h 14763"/>
                  <a:gd name="connsiteX4" fmla="*/ 7906 w 15906"/>
                  <a:gd name="connsiteY4" fmla="*/ 0 h 14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06" h="14763">
                    <a:moveTo>
                      <a:pt x="7906" y="0"/>
                    </a:moveTo>
                    <a:cubicBezTo>
                      <a:pt x="4096" y="0"/>
                      <a:pt x="0" y="2381"/>
                      <a:pt x="0" y="7334"/>
                    </a:cubicBezTo>
                    <a:cubicBezTo>
                      <a:pt x="0" y="12287"/>
                      <a:pt x="3905" y="14764"/>
                      <a:pt x="7906" y="14764"/>
                    </a:cubicBezTo>
                    <a:cubicBezTo>
                      <a:pt x="12668" y="14764"/>
                      <a:pt x="15907" y="11335"/>
                      <a:pt x="15907" y="7334"/>
                    </a:cubicBezTo>
                    <a:cubicBezTo>
                      <a:pt x="15907" y="2858"/>
                      <a:pt x="12287" y="0"/>
                      <a:pt x="7906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3CAC25AC-DF7E-8023-A38F-A8DEB1EC38B2}"/>
                  </a:ext>
                </a:extLst>
              </p:cNvPr>
              <p:cNvSpPr/>
              <p:nvPr/>
            </p:nvSpPr>
            <p:spPr>
              <a:xfrm>
                <a:off x="7848295" y="5220017"/>
                <a:ext cx="50387" cy="52292"/>
              </a:xfrm>
              <a:custGeom>
                <a:avLst/>
                <a:gdLst>
                  <a:gd name="connsiteX0" fmla="*/ 12954 w 50387"/>
                  <a:gd name="connsiteY0" fmla="*/ 21241 h 52292"/>
                  <a:gd name="connsiteX1" fmla="*/ 25813 w 50387"/>
                  <a:gd name="connsiteY1" fmla="*/ 10478 h 52292"/>
                  <a:gd name="connsiteX2" fmla="*/ 37624 w 50387"/>
                  <a:gd name="connsiteY2" fmla="*/ 21241 h 52292"/>
                  <a:gd name="connsiteX3" fmla="*/ 12954 w 50387"/>
                  <a:gd name="connsiteY3" fmla="*/ 21241 h 52292"/>
                  <a:gd name="connsiteX4" fmla="*/ 25813 w 50387"/>
                  <a:gd name="connsiteY4" fmla="*/ 0 h 52292"/>
                  <a:gd name="connsiteX5" fmla="*/ 0 w 50387"/>
                  <a:gd name="connsiteY5" fmla="*/ 26575 h 52292"/>
                  <a:gd name="connsiteX6" fmla="*/ 25622 w 50387"/>
                  <a:gd name="connsiteY6" fmla="*/ 52292 h 52292"/>
                  <a:gd name="connsiteX7" fmla="*/ 49054 w 50387"/>
                  <a:gd name="connsiteY7" fmla="*/ 35338 h 52292"/>
                  <a:gd name="connsiteX8" fmla="*/ 36100 w 50387"/>
                  <a:gd name="connsiteY8" fmla="*/ 35338 h 52292"/>
                  <a:gd name="connsiteX9" fmla="*/ 25527 w 50387"/>
                  <a:gd name="connsiteY9" fmla="*/ 41720 h 52292"/>
                  <a:gd name="connsiteX10" fmla="*/ 12668 w 50387"/>
                  <a:gd name="connsiteY10" fmla="*/ 29242 h 52292"/>
                  <a:gd name="connsiteX11" fmla="*/ 49911 w 50387"/>
                  <a:gd name="connsiteY11" fmla="*/ 29242 h 52292"/>
                  <a:gd name="connsiteX12" fmla="*/ 50387 w 50387"/>
                  <a:gd name="connsiteY12" fmla="*/ 24384 h 52292"/>
                  <a:gd name="connsiteX13" fmla="*/ 25622 w 50387"/>
                  <a:gd name="connsiteY13" fmla="*/ 0 h 52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387" h="52292">
                    <a:moveTo>
                      <a:pt x="12954" y="21241"/>
                    </a:moveTo>
                    <a:cubicBezTo>
                      <a:pt x="14192" y="13716"/>
                      <a:pt x="20098" y="10478"/>
                      <a:pt x="25813" y="10478"/>
                    </a:cubicBezTo>
                    <a:cubicBezTo>
                      <a:pt x="31528" y="10478"/>
                      <a:pt x="37052" y="14002"/>
                      <a:pt x="37624" y="21241"/>
                    </a:cubicBezTo>
                    <a:lnTo>
                      <a:pt x="12954" y="21241"/>
                    </a:lnTo>
                    <a:close/>
                    <a:moveTo>
                      <a:pt x="25813" y="0"/>
                    </a:moveTo>
                    <a:cubicBezTo>
                      <a:pt x="9239" y="0"/>
                      <a:pt x="0" y="12097"/>
                      <a:pt x="0" y="26575"/>
                    </a:cubicBezTo>
                    <a:cubicBezTo>
                      <a:pt x="0" y="41053"/>
                      <a:pt x="10096" y="52292"/>
                      <a:pt x="25622" y="52292"/>
                    </a:cubicBezTo>
                    <a:cubicBezTo>
                      <a:pt x="35147" y="52292"/>
                      <a:pt x="45149" y="47530"/>
                      <a:pt x="49054" y="35338"/>
                    </a:cubicBezTo>
                    <a:lnTo>
                      <a:pt x="36100" y="35338"/>
                    </a:lnTo>
                    <a:cubicBezTo>
                      <a:pt x="34195" y="39338"/>
                      <a:pt x="30289" y="41720"/>
                      <a:pt x="25527" y="41720"/>
                    </a:cubicBezTo>
                    <a:cubicBezTo>
                      <a:pt x="19241" y="41720"/>
                      <a:pt x="13145" y="37719"/>
                      <a:pt x="12668" y="29242"/>
                    </a:cubicBezTo>
                    <a:lnTo>
                      <a:pt x="49911" y="29242"/>
                    </a:lnTo>
                    <a:cubicBezTo>
                      <a:pt x="50197" y="28004"/>
                      <a:pt x="50387" y="25432"/>
                      <a:pt x="50387" y="24384"/>
                    </a:cubicBezTo>
                    <a:cubicBezTo>
                      <a:pt x="50387" y="10287"/>
                      <a:pt x="39814" y="0"/>
                      <a:pt x="25622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E07A92B-1EA6-1C65-F45B-20C7DD1BC6A2}"/>
                </a:ext>
              </a:extLst>
            </p:cNvPr>
            <p:cNvSpPr/>
            <p:nvPr/>
          </p:nvSpPr>
          <p:spPr>
            <a:xfrm>
              <a:off x="7960690" y="5221256"/>
              <a:ext cx="12763" cy="49815"/>
            </a:xfrm>
            <a:custGeom>
              <a:avLst/>
              <a:gdLst>
                <a:gd name="connsiteX0" fmla="*/ 0 w 12763"/>
                <a:gd name="connsiteY0" fmla="*/ 0 h 49815"/>
                <a:gd name="connsiteX1" fmla="*/ 12764 w 12763"/>
                <a:gd name="connsiteY1" fmla="*/ 0 h 49815"/>
                <a:gd name="connsiteX2" fmla="*/ 12764 w 12763"/>
                <a:gd name="connsiteY2" fmla="*/ 49816 h 49815"/>
                <a:gd name="connsiteX3" fmla="*/ 0 w 12763"/>
                <a:gd name="connsiteY3" fmla="*/ 49816 h 49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3" h="49815">
                  <a:moveTo>
                    <a:pt x="0" y="0"/>
                  </a:moveTo>
                  <a:lnTo>
                    <a:pt x="12764" y="0"/>
                  </a:lnTo>
                  <a:lnTo>
                    <a:pt x="12764" y="49816"/>
                  </a:lnTo>
                  <a:lnTo>
                    <a:pt x="0" y="4981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5" name="Graphic 14">
              <a:extLst>
                <a:ext uri="{FF2B5EF4-FFF2-40B4-BE49-F238E27FC236}">
                  <a16:creationId xmlns:a16="http://schemas.microsoft.com/office/drawing/2014/main" id="{FE577B69-2F70-2FFB-B76B-7E41FE7904F8}"/>
                </a:ext>
              </a:extLst>
            </p:cNvPr>
            <p:cNvGrpSpPr/>
            <p:nvPr/>
          </p:nvGrpSpPr>
          <p:grpSpPr>
            <a:xfrm>
              <a:off x="7905540" y="5220017"/>
              <a:ext cx="352043" cy="52387"/>
              <a:chOff x="7905540" y="5220017"/>
              <a:chExt cx="352043" cy="52387"/>
            </a:xfrm>
            <a:grpFill/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2DF99355-4FD8-4B7E-AE3C-DB2D3BB1FDBC}"/>
                  </a:ext>
                </a:extLst>
              </p:cNvPr>
              <p:cNvSpPr/>
              <p:nvPr/>
            </p:nvSpPr>
            <p:spPr>
              <a:xfrm>
                <a:off x="7905540" y="5220017"/>
                <a:ext cx="46577" cy="51054"/>
              </a:xfrm>
              <a:custGeom>
                <a:avLst/>
                <a:gdLst>
                  <a:gd name="connsiteX0" fmla="*/ 28099 w 46577"/>
                  <a:gd name="connsiteY0" fmla="*/ 0 h 51054"/>
                  <a:gd name="connsiteX1" fmla="*/ 12097 w 46577"/>
                  <a:gd name="connsiteY1" fmla="*/ 9620 h 51054"/>
                  <a:gd name="connsiteX2" fmla="*/ 12097 w 46577"/>
                  <a:gd name="connsiteY2" fmla="*/ 1238 h 51054"/>
                  <a:gd name="connsiteX3" fmla="*/ 0 w 46577"/>
                  <a:gd name="connsiteY3" fmla="*/ 1238 h 51054"/>
                  <a:gd name="connsiteX4" fmla="*/ 0 w 46577"/>
                  <a:gd name="connsiteY4" fmla="*/ 51054 h 51054"/>
                  <a:gd name="connsiteX5" fmla="*/ 12859 w 46577"/>
                  <a:gd name="connsiteY5" fmla="*/ 51054 h 51054"/>
                  <a:gd name="connsiteX6" fmla="*/ 12859 w 46577"/>
                  <a:gd name="connsiteY6" fmla="*/ 25337 h 51054"/>
                  <a:gd name="connsiteX7" fmla="*/ 24098 w 46577"/>
                  <a:gd name="connsiteY7" fmla="*/ 10954 h 51054"/>
                  <a:gd name="connsiteX8" fmla="*/ 33719 w 46577"/>
                  <a:gd name="connsiteY8" fmla="*/ 24098 h 51054"/>
                  <a:gd name="connsiteX9" fmla="*/ 33719 w 46577"/>
                  <a:gd name="connsiteY9" fmla="*/ 51054 h 51054"/>
                  <a:gd name="connsiteX10" fmla="*/ 46577 w 46577"/>
                  <a:gd name="connsiteY10" fmla="*/ 51054 h 51054"/>
                  <a:gd name="connsiteX11" fmla="*/ 46577 w 46577"/>
                  <a:gd name="connsiteY11" fmla="*/ 22955 h 51054"/>
                  <a:gd name="connsiteX12" fmla="*/ 28099 w 46577"/>
                  <a:gd name="connsiteY12" fmla="*/ 0 h 51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577" h="51054">
                    <a:moveTo>
                      <a:pt x="28099" y="0"/>
                    </a:moveTo>
                    <a:cubicBezTo>
                      <a:pt x="21241" y="0"/>
                      <a:pt x="15049" y="3715"/>
                      <a:pt x="12097" y="9620"/>
                    </a:cubicBezTo>
                    <a:lnTo>
                      <a:pt x="12097" y="1238"/>
                    </a:lnTo>
                    <a:lnTo>
                      <a:pt x="0" y="1238"/>
                    </a:lnTo>
                    <a:lnTo>
                      <a:pt x="0" y="51054"/>
                    </a:lnTo>
                    <a:lnTo>
                      <a:pt x="12859" y="51054"/>
                    </a:lnTo>
                    <a:lnTo>
                      <a:pt x="12859" y="25337"/>
                    </a:lnTo>
                    <a:cubicBezTo>
                      <a:pt x="12859" y="16574"/>
                      <a:pt x="17145" y="10954"/>
                      <a:pt x="24098" y="10954"/>
                    </a:cubicBezTo>
                    <a:cubicBezTo>
                      <a:pt x="30004" y="10954"/>
                      <a:pt x="33719" y="16002"/>
                      <a:pt x="33719" y="24098"/>
                    </a:cubicBezTo>
                    <a:lnTo>
                      <a:pt x="33719" y="51054"/>
                    </a:lnTo>
                    <a:lnTo>
                      <a:pt x="46577" y="51054"/>
                    </a:lnTo>
                    <a:lnTo>
                      <a:pt x="46577" y="22955"/>
                    </a:lnTo>
                    <a:cubicBezTo>
                      <a:pt x="46577" y="10954"/>
                      <a:pt x="42577" y="0"/>
                      <a:pt x="28099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9C7895B0-5C5D-9C99-ECEF-FCFA96FD0FB5}"/>
                  </a:ext>
                </a:extLst>
              </p:cNvPr>
              <p:cNvSpPr/>
              <p:nvPr/>
            </p:nvSpPr>
            <p:spPr>
              <a:xfrm>
                <a:off x="8115852" y="5220017"/>
                <a:ext cx="141732" cy="52387"/>
              </a:xfrm>
              <a:custGeom>
                <a:avLst/>
                <a:gdLst>
                  <a:gd name="connsiteX0" fmla="*/ 115729 w 141732"/>
                  <a:gd name="connsiteY0" fmla="*/ 0 h 52387"/>
                  <a:gd name="connsiteX1" fmla="*/ 90011 w 141732"/>
                  <a:gd name="connsiteY1" fmla="*/ 22479 h 52387"/>
                  <a:gd name="connsiteX2" fmla="*/ 64294 w 141732"/>
                  <a:gd name="connsiteY2" fmla="*/ 0 h 52387"/>
                  <a:gd name="connsiteX3" fmla="*/ 45149 w 141732"/>
                  <a:gd name="connsiteY3" fmla="*/ 8477 h 52387"/>
                  <a:gd name="connsiteX4" fmla="*/ 26003 w 141732"/>
                  <a:gd name="connsiteY4" fmla="*/ 0 h 52387"/>
                  <a:gd name="connsiteX5" fmla="*/ 0 w 141732"/>
                  <a:gd name="connsiteY5" fmla="*/ 26194 h 52387"/>
                  <a:gd name="connsiteX6" fmla="*/ 26003 w 141732"/>
                  <a:gd name="connsiteY6" fmla="*/ 52388 h 52387"/>
                  <a:gd name="connsiteX7" fmla="*/ 45149 w 141732"/>
                  <a:gd name="connsiteY7" fmla="*/ 43910 h 52387"/>
                  <a:gd name="connsiteX8" fmla="*/ 64294 w 141732"/>
                  <a:gd name="connsiteY8" fmla="*/ 52388 h 52387"/>
                  <a:gd name="connsiteX9" fmla="*/ 90011 w 141732"/>
                  <a:gd name="connsiteY9" fmla="*/ 29908 h 52387"/>
                  <a:gd name="connsiteX10" fmla="*/ 115729 w 141732"/>
                  <a:gd name="connsiteY10" fmla="*/ 52388 h 52387"/>
                  <a:gd name="connsiteX11" fmla="*/ 141732 w 141732"/>
                  <a:gd name="connsiteY11" fmla="*/ 26194 h 52387"/>
                  <a:gd name="connsiteX12" fmla="*/ 115729 w 141732"/>
                  <a:gd name="connsiteY12" fmla="*/ 0 h 52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1732" h="52387">
                    <a:moveTo>
                      <a:pt x="115729" y="0"/>
                    </a:moveTo>
                    <a:cubicBezTo>
                      <a:pt x="102584" y="0"/>
                      <a:pt x="91821" y="9811"/>
                      <a:pt x="90011" y="22479"/>
                    </a:cubicBezTo>
                    <a:cubicBezTo>
                      <a:pt x="88202" y="9811"/>
                      <a:pt x="77343" y="0"/>
                      <a:pt x="64294" y="0"/>
                    </a:cubicBezTo>
                    <a:cubicBezTo>
                      <a:pt x="56769" y="0"/>
                      <a:pt x="49911" y="3239"/>
                      <a:pt x="45149" y="8477"/>
                    </a:cubicBezTo>
                    <a:cubicBezTo>
                      <a:pt x="40386" y="3239"/>
                      <a:pt x="33623" y="0"/>
                      <a:pt x="26003" y="0"/>
                    </a:cubicBezTo>
                    <a:cubicBezTo>
                      <a:pt x="11621" y="0"/>
                      <a:pt x="0" y="11716"/>
                      <a:pt x="0" y="26194"/>
                    </a:cubicBezTo>
                    <a:cubicBezTo>
                      <a:pt x="0" y="40672"/>
                      <a:pt x="11621" y="52388"/>
                      <a:pt x="26003" y="52388"/>
                    </a:cubicBezTo>
                    <a:cubicBezTo>
                      <a:pt x="33623" y="52388"/>
                      <a:pt x="40386" y="49149"/>
                      <a:pt x="45149" y="43910"/>
                    </a:cubicBezTo>
                    <a:cubicBezTo>
                      <a:pt x="49911" y="49149"/>
                      <a:pt x="56674" y="52388"/>
                      <a:pt x="64294" y="52388"/>
                    </a:cubicBezTo>
                    <a:cubicBezTo>
                      <a:pt x="77438" y="52388"/>
                      <a:pt x="88202" y="42577"/>
                      <a:pt x="90011" y="29908"/>
                    </a:cubicBezTo>
                    <a:cubicBezTo>
                      <a:pt x="91821" y="42577"/>
                      <a:pt x="102679" y="52388"/>
                      <a:pt x="115729" y="52388"/>
                    </a:cubicBezTo>
                    <a:cubicBezTo>
                      <a:pt x="130112" y="52388"/>
                      <a:pt x="141732" y="40672"/>
                      <a:pt x="141732" y="26194"/>
                    </a:cubicBezTo>
                    <a:cubicBezTo>
                      <a:pt x="141732" y="11716"/>
                      <a:pt x="130112" y="0"/>
                      <a:pt x="115729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9" name="Graphic 14">
              <a:extLst>
                <a:ext uri="{FF2B5EF4-FFF2-40B4-BE49-F238E27FC236}">
                  <a16:creationId xmlns:a16="http://schemas.microsoft.com/office/drawing/2014/main" id="{F3DF61E4-9206-FDCF-6A47-80BDD2722C0F}"/>
                </a:ext>
              </a:extLst>
            </p:cNvPr>
            <p:cNvGrpSpPr/>
            <p:nvPr/>
          </p:nvGrpSpPr>
          <p:grpSpPr>
            <a:xfrm>
              <a:off x="8280920" y="5223256"/>
              <a:ext cx="254984" cy="71342"/>
              <a:chOff x="8280920" y="5223256"/>
              <a:chExt cx="254984" cy="71342"/>
            </a:xfrm>
            <a:grpFill/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173EEF09-1F82-63E8-50AD-3525B6628BB0}"/>
                  </a:ext>
                </a:extLst>
              </p:cNvPr>
              <p:cNvSpPr/>
              <p:nvPr/>
            </p:nvSpPr>
            <p:spPr>
              <a:xfrm>
                <a:off x="8280920" y="5223256"/>
                <a:ext cx="47053" cy="71342"/>
              </a:xfrm>
              <a:custGeom>
                <a:avLst/>
                <a:gdLst>
                  <a:gd name="connsiteX0" fmla="*/ 22098 w 47053"/>
                  <a:gd name="connsiteY0" fmla="*/ 71342 h 71342"/>
                  <a:gd name="connsiteX1" fmla="*/ 10573 w 47053"/>
                  <a:gd name="connsiteY1" fmla="*/ 69628 h 71342"/>
                  <a:gd name="connsiteX2" fmla="*/ 2762 w 47053"/>
                  <a:gd name="connsiteY2" fmla="*/ 64579 h 71342"/>
                  <a:gd name="connsiteX3" fmla="*/ 0 w 47053"/>
                  <a:gd name="connsiteY3" fmla="*/ 56102 h 71342"/>
                  <a:gd name="connsiteX4" fmla="*/ 857 w 47053"/>
                  <a:gd name="connsiteY4" fmla="*/ 51435 h 71342"/>
                  <a:gd name="connsiteX5" fmla="*/ 4000 w 47053"/>
                  <a:gd name="connsiteY5" fmla="*/ 46577 h 71342"/>
                  <a:gd name="connsiteX6" fmla="*/ 10382 w 47053"/>
                  <a:gd name="connsiteY6" fmla="*/ 42291 h 71342"/>
                  <a:gd name="connsiteX7" fmla="*/ 15907 w 47053"/>
                  <a:gd name="connsiteY7" fmla="*/ 45529 h 71342"/>
                  <a:gd name="connsiteX8" fmla="*/ 9334 w 47053"/>
                  <a:gd name="connsiteY8" fmla="*/ 50292 h 71342"/>
                  <a:gd name="connsiteX9" fmla="*/ 7811 w 47053"/>
                  <a:gd name="connsiteY9" fmla="*/ 55245 h 71342"/>
                  <a:gd name="connsiteX10" fmla="*/ 9620 w 47053"/>
                  <a:gd name="connsiteY10" fmla="*/ 60484 h 71342"/>
                  <a:gd name="connsiteX11" fmla="*/ 14669 w 47053"/>
                  <a:gd name="connsiteY11" fmla="*/ 63627 h 71342"/>
                  <a:gd name="connsiteX12" fmla="*/ 22003 w 47053"/>
                  <a:gd name="connsiteY12" fmla="*/ 64675 h 71342"/>
                  <a:gd name="connsiteX13" fmla="*/ 29051 w 47053"/>
                  <a:gd name="connsiteY13" fmla="*/ 63532 h 71342"/>
                  <a:gd name="connsiteX14" fmla="*/ 33623 w 47053"/>
                  <a:gd name="connsiteY14" fmla="*/ 60293 h 71342"/>
                  <a:gd name="connsiteX15" fmla="*/ 35242 w 47053"/>
                  <a:gd name="connsiteY15" fmla="*/ 55435 h 71342"/>
                  <a:gd name="connsiteX16" fmla="*/ 32766 w 47053"/>
                  <a:gd name="connsiteY16" fmla="*/ 49911 h 71342"/>
                  <a:gd name="connsiteX17" fmla="*/ 23336 w 47053"/>
                  <a:gd name="connsiteY17" fmla="*/ 47244 h 71342"/>
                  <a:gd name="connsiteX18" fmla="*/ 13906 w 47053"/>
                  <a:gd name="connsiteY18" fmla="*/ 46196 h 71342"/>
                  <a:gd name="connsiteX19" fmla="*/ 7620 w 47053"/>
                  <a:gd name="connsiteY19" fmla="*/ 44577 h 71342"/>
                  <a:gd name="connsiteX20" fmla="*/ 3524 w 47053"/>
                  <a:gd name="connsiteY20" fmla="*/ 42577 h 71342"/>
                  <a:gd name="connsiteX21" fmla="*/ 476 w 47053"/>
                  <a:gd name="connsiteY21" fmla="*/ 40196 h 71342"/>
                  <a:gd name="connsiteX22" fmla="*/ 476 w 47053"/>
                  <a:gd name="connsiteY22" fmla="*/ 38005 h 71342"/>
                  <a:gd name="connsiteX23" fmla="*/ 9715 w 47053"/>
                  <a:gd name="connsiteY23" fmla="*/ 28861 h 71342"/>
                  <a:gd name="connsiteX24" fmla="*/ 16669 w 47053"/>
                  <a:gd name="connsiteY24" fmla="*/ 31337 h 71342"/>
                  <a:gd name="connsiteX25" fmla="*/ 7144 w 47053"/>
                  <a:gd name="connsiteY25" fmla="*/ 39910 h 71342"/>
                  <a:gd name="connsiteX26" fmla="*/ 8382 w 47053"/>
                  <a:gd name="connsiteY26" fmla="*/ 36576 h 71342"/>
                  <a:gd name="connsiteX27" fmla="*/ 10382 w 47053"/>
                  <a:gd name="connsiteY27" fmla="*/ 38005 h 71342"/>
                  <a:gd name="connsiteX28" fmla="*/ 12954 w 47053"/>
                  <a:gd name="connsiteY28" fmla="*/ 39148 h 71342"/>
                  <a:gd name="connsiteX29" fmla="*/ 17431 w 47053"/>
                  <a:gd name="connsiteY29" fmla="*/ 40005 h 71342"/>
                  <a:gd name="connsiteX30" fmla="*/ 25051 w 47053"/>
                  <a:gd name="connsiteY30" fmla="*/ 40767 h 71342"/>
                  <a:gd name="connsiteX31" fmla="*/ 35623 w 47053"/>
                  <a:gd name="connsiteY31" fmla="*/ 43053 h 71342"/>
                  <a:gd name="connsiteX32" fmla="*/ 41338 w 47053"/>
                  <a:gd name="connsiteY32" fmla="*/ 47911 h 71342"/>
                  <a:gd name="connsiteX33" fmla="*/ 43148 w 47053"/>
                  <a:gd name="connsiteY33" fmla="*/ 55150 h 71342"/>
                  <a:gd name="connsiteX34" fmla="*/ 40862 w 47053"/>
                  <a:gd name="connsiteY34" fmla="*/ 62865 h 71342"/>
                  <a:gd name="connsiteX35" fmla="*/ 34004 w 47053"/>
                  <a:gd name="connsiteY35" fmla="*/ 68961 h 71342"/>
                  <a:gd name="connsiteX36" fmla="*/ 22003 w 47053"/>
                  <a:gd name="connsiteY36" fmla="*/ 71342 h 71342"/>
                  <a:gd name="connsiteX37" fmla="*/ 22003 w 47053"/>
                  <a:gd name="connsiteY37" fmla="*/ 34195 h 71342"/>
                  <a:gd name="connsiteX38" fmla="*/ 11811 w 47053"/>
                  <a:gd name="connsiteY38" fmla="*/ 31909 h 71342"/>
                  <a:gd name="connsiteX39" fmla="*/ 5334 w 47053"/>
                  <a:gd name="connsiteY39" fmla="*/ 25813 h 71342"/>
                  <a:gd name="connsiteX40" fmla="*/ 3143 w 47053"/>
                  <a:gd name="connsiteY40" fmla="*/ 17145 h 71342"/>
                  <a:gd name="connsiteX41" fmla="*/ 5334 w 47053"/>
                  <a:gd name="connsiteY41" fmla="*/ 8573 h 71342"/>
                  <a:gd name="connsiteX42" fmla="*/ 11811 w 47053"/>
                  <a:gd name="connsiteY42" fmla="*/ 2381 h 71342"/>
                  <a:gd name="connsiteX43" fmla="*/ 22003 w 47053"/>
                  <a:gd name="connsiteY43" fmla="*/ 0 h 71342"/>
                  <a:gd name="connsiteX44" fmla="*/ 32195 w 47053"/>
                  <a:gd name="connsiteY44" fmla="*/ 2381 h 71342"/>
                  <a:gd name="connsiteX45" fmla="*/ 38576 w 47053"/>
                  <a:gd name="connsiteY45" fmla="*/ 8573 h 71342"/>
                  <a:gd name="connsiteX46" fmla="*/ 40767 w 47053"/>
                  <a:gd name="connsiteY46" fmla="*/ 17145 h 71342"/>
                  <a:gd name="connsiteX47" fmla="*/ 38576 w 47053"/>
                  <a:gd name="connsiteY47" fmla="*/ 25813 h 71342"/>
                  <a:gd name="connsiteX48" fmla="*/ 32195 w 47053"/>
                  <a:gd name="connsiteY48" fmla="*/ 31909 h 71342"/>
                  <a:gd name="connsiteX49" fmla="*/ 22003 w 47053"/>
                  <a:gd name="connsiteY49" fmla="*/ 34195 h 71342"/>
                  <a:gd name="connsiteX50" fmla="*/ 22003 w 47053"/>
                  <a:gd name="connsiteY50" fmla="*/ 27623 h 71342"/>
                  <a:gd name="connsiteX51" fmla="*/ 30099 w 47053"/>
                  <a:gd name="connsiteY51" fmla="*/ 24956 h 71342"/>
                  <a:gd name="connsiteX52" fmla="*/ 33052 w 47053"/>
                  <a:gd name="connsiteY52" fmla="*/ 17145 h 71342"/>
                  <a:gd name="connsiteX53" fmla="*/ 30099 w 47053"/>
                  <a:gd name="connsiteY53" fmla="*/ 9430 h 71342"/>
                  <a:gd name="connsiteX54" fmla="*/ 22003 w 47053"/>
                  <a:gd name="connsiteY54" fmla="*/ 6763 h 71342"/>
                  <a:gd name="connsiteX55" fmla="*/ 13906 w 47053"/>
                  <a:gd name="connsiteY55" fmla="*/ 9430 h 71342"/>
                  <a:gd name="connsiteX56" fmla="*/ 10763 w 47053"/>
                  <a:gd name="connsiteY56" fmla="*/ 17145 h 71342"/>
                  <a:gd name="connsiteX57" fmla="*/ 13811 w 47053"/>
                  <a:gd name="connsiteY57" fmla="*/ 24956 h 71342"/>
                  <a:gd name="connsiteX58" fmla="*/ 22003 w 47053"/>
                  <a:gd name="connsiteY58" fmla="*/ 27623 h 71342"/>
                  <a:gd name="connsiteX59" fmla="*/ 29813 w 47053"/>
                  <a:gd name="connsiteY59" fmla="*/ 8001 h 71342"/>
                  <a:gd name="connsiteX60" fmla="*/ 27432 w 47053"/>
                  <a:gd name="connsiteY60" fmla="*/ 1238 h 71342"/>
                  <a:gd name="connsiteX61" fmla="*/ 47054 w 47053"/>
                  <a:gd name="connsiteY61" fmla="*/ 1238 h 71342"/>
                  <a:gd name="connsiteX62" fmla="*/ 47054 w 47053"/>
                  <a:gd name="connsiteY62" fmla="*/ 7239 h 71342"/>
                  <a:gd name="connsiteX63" fmla="*/ 29813 w 47053"/>
                  <a:gd name="connsiteY63" fmla="*/ 8001 h 71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47053" h="71342">
                    <a:moveTo>
                      <a:pt x="22098" y="71342"/>
                    </a:moveTo>
                    <a:cubicBezTo>
                      <a:pt x="17812" y="71342"/>
                      <a:pt x="13906" y="70771"/>
                      <a:pt x="10573" y="69628"/>
                    </a:cubicBezTo>
                    <a:cubicBezTo>
                      <a:pt x="7239" y="68485"/>
                      <a:pt x="4667" y="66865"/>
                      <a:pt x="2762" y="64579"/>
                    </a:cubicBezTo>
                    <a:cubicBezTo>
                      <a:pt x="953" y="62294"/>
                      <a:pt x="0" y="59436"/>
                      <a:pt x="0" y="56102"/>
                    </a:cubicBezTo>
                    <a:cubicBezTo>
                      <a:pt x="0" y="54673"/>
                      <a:pt x="286" y="53054"/>
                      <a:pt x="857" y="51435"/>
                    </a:cubicBezTo>
                    <a:cubicBezTo>
                      <a:pt x="1429" y="49816"/>
                      <a:pt x="2476" y="48196"/>
                      <a:pt x="4000" y="46577"/>
                    </a:cubicBezTo>
                    <a:cubicBezTo>
                      <a:pt x="5524" y="44958"/>
                      <a:pt x="7620" y="43529"/>
                      <a:pt x="10382" y="42291"/>
                    </a:cubicBezTo>
                    <a:lnTo>
                      <a:pt x="15907" y="45529"/>
                    </a:lnTo>
                    <a:cubicBezTo>
                      <a:pt x="12573" y="46958"/>
                      <a:pt x="10382" y="48482"/>
                      <a:pt x="9334" y="50292"/>
                    </a:cubicBezTo>
                    <a:cubicBezTo>
                      <a:pt x="8287" y="52102"/>
                      <a:pt x="7811" y="53816"/>
                      <a:pt x="7811" y="55245"/>
                    </a:cubicBezTo>
                    <a:cubicBezTo>
                      <a:pt x="7811" y="57340"/>
                      <a:pt x="8382" y="59055"/>
                      <a:pt x="9620" y="60484"/>
                    </a:cubicBezTo>
                    <a:cubicBezTo>
                      <a:pt x="10858" y="61913"/>
                      <a:pt x="12478" y="62960"/>
                      <a:pt x="14669" y="63627"/>
                    </a:cubicBezTo>
                    <a:cubicBezTo>
                      <a:pt x="16859" y="64294"/>
                      <a:pt x="19240" y="64675"/>
                      <a:pt x="22003" y="64675"/>
                    </a:cubicBezTo>
                    <a:cubicBezTo>
                      <a:pt x="24765" y="64675"/>
                      <a:pt x="27051" y="64294"/>
                      <a:pt x="29051" y="63532"/>
                    </a:cubicBezTo>
                    <a:cubicBezTo>
                      <a:pt x="31051" y="62770"/>
                      <a:pt x="32575" y="61627"/>
                      <a:pt x="33623" y="60293"/>
                    </a:cubicBezTo>
                    <a:cubicBezTo>
                      <a:pt x="34671" y="58960"/>
                      <a:pt x="35242" y="57245"/>
                      <a:pt x="35242" y="55435"/>
                    </a:cubicBezTo>
                    <a:cubicBezTo>
                      <a:pt x="35242" y="53245"/>
                      <a:pt x="34385" y="51340"/>
                      <a:pt x="32766" y="49911"/>
                    </a:cubicBezTo>
                    <a:cubicBezTo>
                      <a:pt x="31147" y="48387"/>
                      <a:pt x="28004" y="47530"/>
                      <a:pt x="23336" y="47244"/>
                    </a:cubicBezTo>
                    <a:cubicBezTo>
                      <a:pt x="19621" y="46958"/>
                      <a:pt x="16478" y="46673"/>
                      <a:pt x="13906" y="46196"/>
                    </a:cubicBezTo>
                    <a:cubicBezTo>
                      <a:pt x="11335" y="45720"/>
                      <a:pt x="9239" y="45244"/>
                      <a:pt x="7620" y="44577"/>
                    </a:cubicBezTo>
                    <a:cubicBezTo>
                      <a:pt x="6001" y="44006"/>
                      <a:pt x="4572" y="43339"/>
                      <a:pt x="3524" y="42577"/>
                    </a:cubicBezTo>
                    <a:cubicBezTo>
                      <a:pt x="2381" y="41815"/>
                      <a:pt x="1429" y="41053"/>
                      <a:pt x="476" y="40196"/>
                    </a:cubicBezTo>
                    <a:lnTo>
                      <a:pt x="476" y="38005"/>
                    </a:lnTo>
                    <a:lnTo>
                      <a:pt x="9715" y="28861"/>
                    </a:lnTo>
                    <a:lnTo>
                      <a:pt x="16669" y="31337"/>
                    </a:lnTo>
                    <a:lnTo>
                      <a:pt x="7144" y="39910"/>
                    </a:lnTo>
                    <a:lnTo>
                      <a:pt x="8382" y="36576"/>
                    </a:lnTo>
                    <a:cubicBezTo>
                      <a:pt x="9049" y="37052"/>
                      <a:pt x="9715" y="37529"/>
                      <a:pt x="10382" y="38005"/>
                    </a:cubicBezTo>
                    <a:cubicBezTo>
                      <a:pt x="11049" y="38481"/>
                      <a:pt x="11906" y="38862"/>
                      <a:pt x="12954" y="39148"/>
                    </a:cubicBezTo>
                    <a:cubicBezTo>
                      <a:pt x="14002" y="39433"/>
                      <a:pt x="15526" y="39719"/>
                      <a:pt x="17431" y="40005"/>
                    </a:cubicBezTo>
                    <a:cubicBezTo>
                      <a:pt x="19336" y="40291"/>
                      <a:pt x="21907" y="40481"/>
                      <a:pt x="25051" y="40767"/>
                    </a:cubicBezTo>
                    <a:cubicBezTo>
                      <a:pt x="29432" y="41053"/>
                      <a:pt x="32956" y="41815"/>
                      <a:pt x="35623" y="43053"/>
                    </a:cubicBezTo>
                    <a:cubicBezTo>
                      <a:pt x="38290" y="44291"/>
                      <a:pt x="40196" y="45910"/>
                      <a:pt x="41338" y="47911"/>
                    </a:cubicBezTo>
                    <a:cubicBezTo>
                      <a:pt x="42481" y="49911"/>
                      <a:pt x="43148" y="52388"/>
                      <a:pt x="43148" y="55150"/>
                    </a:cubicBezTo>
                    <a:cubicBezTo>
                      <a:pt x="43148" y="57912"/>
                      <a:pt x="42386" y="60484"/>
                      <a:pt x="40862" y="62865"/>
                    </a:cubicBezTo>
                    <a:cubicBezTo>
                      <a:pt x="39338" y="65342"/>
                      <a:pt x="37052" y="67342"/>
                      <a:pt x="34004" y="68961"/>
                    </a:cubicBezTo>
                    <a:cubicBezTo>
                      <a:pt x="30861" y="70580"/>
                      <a:pt x="26861" y="71342"/>
                      <a:pt x="22003" y="71342"/>
                    </a:cubicBezTo>
                    <a:close/>
                    <a:moveTo>
                      <a:pt x="22003" y="34195"/>
                    </a:moveTo>
                    <a:cubicBezTo>
                      <a:pt x="18002" y="34195"/>
                      <a:pt x="14573" y="33433"/>
                      <a:pt x="11811" y="31909"/>
                    </a:cubicBezTo>
                    <a:cubicBezTo>
                      <a:pt x="8954" y="30385"/>
                      <a:pt x="6858" y="28289"/>
                      <a:pt x="5334" y="25813"/>
                    </a:cubicBezTo>
                    <a:cubicBezTo>
                      <a:pt x="3905" y="23241"/>
                      <a:pt x="3143" y="20383"/>
                      <a:pt x="3143" y="17145"/>
                    </a:cubicBezTo>
                    <a:cubicBezTo>
                      <a:pt x="3143" y="13906"/>
                      <a:pt x="3905" y="11144"/>
                      <a:pt x="5334" y="8573"/>
                    </a:cubicBezTo>
                    <a:cubicBezTo>
                      <a:pt x="6858" y="6001"/>
                      <a:pt x="8954" y="4000"/>
                      <a:pt x="11811" y="2381"/>
                    </a:cubicBezTo>
                    <a:cubicBezTo>
                      <a:pt x="14573" y="857"/>
                      <a:pt x="18002" y="0"/>
                      <a:pt x="22003" y="0"/>
                    </a:cubicBezTo>
                    <a:cubicBezTo>
                      <a:pt x="26003" y="0"/>
                      <a:pt x="29432" y="762"/>
                      <a:pt x="32195" y="2381"/>
                    </a:cubicBezTo>
                    <a:cubicBezTo>
                      <a:pt x="34957" y="4000"/>
                      <a:pt x="37147" y="6001"/>
                      <a:pt x="38576" y="8573"/>
                    </a:cubicBezTo>
                    <a:cubicBezTo>
                      <a:pt x="40005" y="11144"/>
                      <a:pt x="40767" y="14002"/>
                      <a:pt x="40767" y="17145"/>
                    </a:cubicBezTo>
                    <a:cubicBezTo>
                      <a:pt x="40767" y="20288"/>
                      <a:pt x="40005" y="23146"/>
                      <a:pt x="38576" y="25813"/>
                    </a:cubicBezTo>
                    <a:cubicBezTo>
                      <a:pt x="37147" y="28384"/>
                      <a:pt x="34957" y="30385"/>
                      <a:pt x="32195" y="31909"/>
                    </a:cubicBezTo>
                    <a:cubicBezTo>
                      <a:pt x="29432" y="33433"/>
                      <a:pt x="26003" y="34195"/>
                      <a:pt x="22003" y="34195"/>
                    </a:cubicBezTo>
                    <a:close/>
                    <a:moveTo>
                      <a:pt x="22003" y="27623"/>
                    </a:moveTo>
                    <a:cubicBezTo>
                      <a:pt x="25432" y="27623"/>
                      <a:pt x="28099" y="26765"/>
                      <a:pt x="30099" y="24956"/>
                    </a:cubicBezTo>
                    <a:cubicBezTo>
                      <a:pt x="32099" y="23146"/>
                      <a:pt x="33052" y="20574"/>
                      <a:pt x="33052" y="17145"/>
                    </a:cubicBezTo>
                    <a:cubicBezTo>
                      <a:pt x="33052" y="13716"/>
                      <a:pt x="32099" y="11240"/>
                      <a:pt x="30099" y="9430"/>
                    </a:cubicBezTo>
                    <a:cubicBezTo>
                      <a:pt x="28099" y="7620"/>
                      <a:pt x="25432" y="6763"/>
                      <a:pt x="22003" y="6763"/>
                    </a:cubicBezTo>
                    <a:cubicBezTo>
                      <a:pt x="18574" y="6763"/>
                      <a:pt x="15907" y="7620"/>
                      <a:pt x="13906" y="9430"/>
                    </a:cubicBezTo>
                    <a:cubicBezTo>
                      <a:pt x="11906" y="11240"/>
                      <a:pt x="10763" y="13811"/>
                      <a:pt x="10763" y="17145"/>
                    </a:cubicBezTo>
                    <a:cubicBezTo>
                      <a:pt x="10763" y="20479"/>
                      <a:pt x="11811" y="23146"/>
                      <a:pt x="13811" y="24956"/>
                    </a:cubicBezTo>
                    <a:cubicBezTo>
                      <a:pt x="15812" y="26765"/>
                      <a:pt x="18574" y="27623"/>
                      <a:pt x="22003" y="27623"/>
                    </a:cubicBezTo>
                    <a:close/>
                    <a:moveTo>
                      <a:pt x="29813" y="8001"/>
                    </a:moveTo>
                    <a:lnTo>
                      <a:pt x="27432" y="1238"/>
                    </a:lnTo>
                    <a:lnTo>
                      <a:pt x="47054" y="1238"/>
                    </a:lnTo>
                    <a:lnTo>
                      <a:pt x="47054" y="7239"/>
                    </a:lnTo>
                    <a:lnTo>
                      <a:pt x="29813" y="80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FDBF349-268E-D249-6F00-402EC79453D1}"/>
                  </a:ext>
                </a:extLst>
              </p:cNvPr>
              <p:cNvSpPr/>
              <p:nvPr/>
            </p:nvSpPr>
            <p:spPr>
              <a:xfrm>
                <a:off x="8334451" y="5223351"/>
                <a:ext cx="26289" cy="49148"/>
              </a:xfrm>
              <a:custGeom>
                <a:avLst/>
                <a:gdLst>
                  <a:gd name="connsiteX0" fmla="*/ 0 w 26289"/>
                  <a:gd name="connsiteY0" fmla="*/ 49149 h 49148"/>
                  <a:gd name="connsiteX1" fmla="*/ 0 w 26289"/>
                  <a:gd name="connsiteY1" fmla="*/ 1143 h 49148"/>
                  <a:gd name="connsiteX2" fmla="*/ 7239 w 26289"/>
                  <a:gd name="connsiteY2" fmla="*/ 1143 h 49148"/>
                  <a:gd name="connsiteX3" fmla="*/ 7811 w 26289"/>
                  <a:gd name="connsiteY3" fmla="*/ 10287 h 49148"/>
                  <a:gd name="connsiteX4" fmla="*/ 12002 w 26289"/>
                  <a:gd name="connsiteY4" fmla="*/ 4763 h 49148"/>
                  <a:gd name="connsiteX5" fmla="*/ 18097 w 26289"/>
                  <a:gd name="connsiteY5" fmla="*/ 1238 h 49148"/>
                  <a:gd name="connsiteX6" fmla="*/ 26289 w 26289"/>
                  <a:gd name="connsiteY6" fmla="*/ 0 h 49148"/>
                  <a:gd name="connsiteX7" fmla="*/ 26289 w 26289"/>
                  <a:gd name="connsiteY7" fmla="*/ 8382 h 49148"/>
                  <a:gd name="connsiteX8" fmla="*/ 23336 w 26289"/>
                  <a:gd name="connsiteY8" fmla="*/ 8382 h 49148"/>
                  <a:gd name="connsiteX9" fmla="*/ 17526 w 26289"/>
                  <a:gd name="connsiteY9" fmla="*/ 9144 h 49148"/>
                  <a:gd name="connsiteX10" fmla="*/ 12573 w 26289"/>
                  <a:gd name="connsiteY10" fmla="*/ 11811 h 49148"/>
                  <a:gd name="connsiteX11" fmla="*/ 9239 w 26289"/>
                  <a:gd name="connsiteY11" fmla="*/ 16669 h 49148"/>
                  <a:gd name="connsiteX12" fmla="*/ 8096 w 26289"/>
                  <a:gd name="connsiteY12" fmla="*/ 24384 h 49148"/>
                  <a:gd name="connsiteX13" fmla="*/ 8096 w 26289"/>
                  <a:gd name="connsiteY13" fmla="*/ 49149 h 49148"/>
                  <a:gd name="connsiteX14" fmla="*/ 95 w 26289"/>
                  <a:gd name="connsiteY14" fmla="*/ 49149 h 49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6289" h="49148">
                    <a:moveTo>
                      <a:pt x="0" y="49149"/>
                    </a:moveTo>
                    <a:lnTo>
                      <a:pt x="0" y="1143"/>
                    </a:lnTo>
                    <a:lnTo>
                      <a:pt x="7239" y="1143"/>
                    </a:lnTo>
                    <a:lnTo>
                      <a:pt x="7811" y="10287"/>
                    </a:lnTo>
                    <a:cubicBezTo>
                      <a:pt x="8858" y="8096"/>
                      <a:pt x="10287" y="6286"/>
                      <a:pt x="12002" y="4763"/>
                    </a:cubicBezTo>
                    <a:cubicBezTo>
                      <a:pt x="13716" y="3238"/>
                      <a:pt x="15716" y="2095"/>
                      <a:pt x="18097" y="1238"/>
                    </a:cubicBezTo>
                    <a:cubicBezTo>
                      <a:pt x="20479" y="381"/>
                      <a:pt x="23241" y="0"/>
                      <a:pt x="26289" y="0"/>
                    </a:cubicBezTo>
                    <a:lnTo>
                      <a:pt x="26289" y="8382"/>
                    </a:lnTo>
                    <a:lnTo>
                      <a:pt x="23336" y="8382"/>
                    </a:lnTo>
                    <a:cubicBezTo>
                      <a:pt x="21336" y="8382"/>
                      <a:pt x="19336" y="8668"/>
                      <a:pt x="17526" y="9144"/>
                    </a:cubicBezTo>
                    <a:cubicBezTo>
                      <a:pt x="15716" y="9620"/>
                      <a:pt x="14002" y="10573"/>
                      <a:pt x="12573" y="11811"/>
                    </a:cubicBezTo>
                    <a:cubicBezTo>
                      <a:pt x="11144" y="13049"/>
                      <a:pt x="10001" y="14668"/>
                      <a:pt x="9239" y="16669"/>
                    </a:cubicBezTo>
                    <a:cubicBezTo>
                      <a:pt x="8477" y="18764"/>
                      <a:pt x="8096" y="21336"/>
                      <a:pt x="8096" y="24384"/>
                    </a:cubicBezTo>
                    <a:lnTo>
                      <a:pt x="8096" y="49149"/>
                    </a:lnTo>
                    <a:lnTo>
                      <a:pt x="95" y="4914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67FC8050-3E02-43B6-EE3C-D4AF0B339737}"/>
                  </a:ext>
                </a:extLst>
              </p:cNvPr>
              <p:cNvSpPr/>
              <p:nvPr/>
            </p:nvSpPr>
            <p:spPr>
              <a:xfrm>
                <a:off x="8363121" y="5223256"/>
                <a:ext cx="47339" cy="50387"/>
              </a:xfrm>
              <a:custGeom>
                <a:avLst/>
                <a:gdLst>
                  <a:gd name="connsiteX0" fmla="*/ 23431 w 47339"/>
                  <a:gd name="connsiteY0" fmla="*/ 50387 h 50387"/>
                  <a:gd name="connsiteX1" fmla="*/ 11430 w 47339"/>
                  <a:gd name="connsiteY1" fmla="*/ 47244 h 50387"/>
                  <a:gd name="connsiteX2" fmla="*/ 3048 w 47339"/>
                  <a:gd name="connsiteY2" fmla="*/ 38481 h 50387"/>
                  <a:gd name="connsiteX3" fmla="*/ 0 w 47339"/>
                  <a:gd name="connsiteY3" fmla="*/ 25336 h 50387"/>
                  <a:gd name="connsiteX4" fmla="*/ 3143 w 47339"/>
                  <a:gd name="connsiteY4" fmla="*/ 11906 h 50387"/>
                  <a:gd name="connsiteX5" fmla="*/ 11621 w 47339"/>
                  <a:gd name="connsiteY5" fmla="*/ 3143 h 50387"/>
                  <a:gd name="connsiteX6" fmla="*/ 23622 w 47339"/>
                  <a:gd name="connsiteY6" fmla="*/ 0 h 50387"/>
                  <a:gd name="connsiteX7" fmla="*/ 35814 w 47339"/>
                  <a:gd name="connsiteY7" fmla="*/ 3143 h 50387"/>
                  <a:gd name="connsiteX8" fmla="*/ 44196 w 47339"/>
                  <a:gd name="connsiteY8" fmla="*/ 11906 h 50387"/>
                  <a:gd name="connsiteX9" fmla="*/ 47339 w 47339"/>
                  <a:gd name="connsiteY9" fmla="*/ 25241 h 50387"/>
                  <a:gd name="connsiteX10" fmla="*/ 44196 w 47339"/>
                  <a:gd name="connsiteY10" fmla="*/ 38481 h 50387"/>
                  <a:gd name="connsiteX11" fmla="*/ 35719 w 47339"/>
                  <a:gd name="connsiteY11" fmla="*/ 47244 h 50387"/>
                  <a:gd name="connsiteX12" fmla="*/ 23527 w 47339"/>
                  <a:gd name="connsiteY12" fmla="*/ 50387 h 50387"/>
                  <a:gd name="connsiteX13" fmla="*/ 23431 w 47339"/>
                  <a:gd name="connsiteY13" fmla="*/ 43529 h 50387"/>
                  <a:gd name="connsiteX14" fmla="*/ 31051 w 47339"/>
                  <a:gd name="connsiteY14" fmla="*/ 41434 h 50387"/>
                  <a:gd name="connsiteX15" fmla="*/ 36766 w 47339"/>
                  <a:gd name="connsiteY15" fmla="*/ 35338 h 50387"/>
                  <a:gd name="connsiteX16" fmla="*/ 38957 w 47339"/>
                  <a:gd name="connsiteY16" fmla="*/ 25241 h 50387"/>
                  <a:gd name="connsiteX17" fmla="*/ 36862 w 47339"/>
                  <a:gd name="connsiteY17" fmla="*/ 15050 h 50387"/>
                  <a:gd name="connsiteX18" fmla="*/ 31242 w 47339"/>
                  <a:gd name="connsiteY18" fmla="*/ 8954 h 50387"/>
                  <a:gd name="connsiteX19" fmla="*/ 23527 w 47339"/>
                  <a:gd name="connsiteY19" fmla="*/ 6858 h 50387"/>
                  <a:gd name="connsiteX20" fmla="*/ 16002 w 47339"/>
                  <a:gd name="connsiteY20" fmla="*/ 8954 h 50387"/>
                  <a:gd name="connsiteX21" fmla="*/ 10287 w 47339"/>
                  <a:gd name="connsiteY21" fmla="*/ 15050 h 50387"/>
                  <a:gd name="connsiteX22" fmla="*/ 8096 w 47339"/>
                  <a:gd name="connsiteY22" fmla="*/ 25241 h 50387"/>
                  <a:gd name="connsiteX23" fmla="*/ 10287 w 47339"/>
                  <a:gd name="connsiteY23" fmla="*/ 35338 h 50387"/>
                  <a:gd name="connsiteX24" fmla="*/ 15907 w 47339"/>
                  <a:gd name="connsiteY24" fmla="*/ 41434 h 50387"/>
                  <a:gd name="connsiteX25" fmla="*/ 23431 w 47339"/>
                  <a:gd name="connsiteY25" fmla="*/ 43529 h 50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7339" h="50387">
                    <a:moveTo>
                      <a:pt x="23431" y="50387"/>
                    </a:moveTo>
                    <a:cubicBezTo>
                      <a:pt x="18955" y="50387"/>
                      <a:pt x="14954" y="49340"/>
                      <a:pt x="11430" y="47244"/>
                    </a:cubicBezTo>
                    <a:cubicBezTo>
                      <a:pt x="7906" y="45148"/>
                      <a:pt x="5048" y="42291"/>
                      <a:pt x="3048" y="38481"/>
                    </a:cubicBezTo>
                    <a:cubicBezTo>
                      <a:pt x="1048" y="34671"/>
                      <a:pt x="0" y="30290"/>
                      <a:pt x="0" y="25336"/>
                    </a:cubicBezTo>
                    <a:cubicBezTo>
                      <a:pt x="0" y="20383"/>
                      <a:pt x="1048" y="15716"/>
                      <a:pt x="3143" y="11906"/>
                    </a:cubicBezTo>
                    <a:cubicBezTo>
                      <a:pt x="5239" y="8096"/>
                      <a:pt x="8001" y="5239"/>
                      <a:pt x="11621" y="3143"/>
                    </a:cubicBezTo>
                    <a:cubicBezTo>
                      <a:pt x="15240" y="1048"/>
                      <a:pt x="19240" y="0"/>
                      <a:pt x="23622" y="0"/>
                    </a:cubicBezTo>
                    <a:cubicBezTo>
                      <a:pt x="28004" y="0"/>
                      <a:pt x="32290" y="1048"/>
                      <a:pt x="35814" y="3143"/>
                    </a:cubicBezTo>
                    <a:cubicBezTo>
                      <a:pt x="39338" y="5239"/>
                      <a:pt x="42100" y="8096"/>
                      <a:pt x="44196" y="11906"/>
                    </a:cubicBezTo>
                    <a:cubicBezTo>
                      <a:pt x="46291" y="15716"/>
                      <a:pt x="47339" y="20098"/>
                      <a:pt x="47339" y="25241"/>
                    </a:cubicBezTo>
                    <a:cubicBezTo>
                      <a:pt x="47339" y="30385"/>
                      <a:pt x="46291" y="34766"/>
                      <a:pt x="44196" y="38481"/>
                    </a:cubicBezTo>
                    <a:cubicBezTo>
                      <a:pt x="42100" y="42196"/>
                      <a:pt x="39243" y="45148"/>
                      <a:pt x="35719" y="47244"/>
                    </a:cubicBezTo>
                    <a:cubicBezTo>
                      <a:pt x="32194" y="49340"/>
                      <a:pt x="28099" y="50387"/>
                      <a:pt x="23527" y="50387"/>
                    </a:cubicBezTo>
                    <a:close/>
                    <a:moveTo>
                      <a:pt x="23431" y="43529"/>
                    </a:moveTo>
                    <a:cubicBezTo>
                      <a:pt x="26194" y="43529"/>
                      <a:pt x="28670" y="42863"/>
                      <a:pt x="31051" y="41434"/>
                    </a:cubicBezTo>
                    <a:cubicBezTo>
                      <a:pt x="33433" y="40100"/>
                      <a:pt x="35338" y="38005"/>
                      <a:pt x="36766" y="35338"/>
                    </a:cubicBezTo>
                    <a:cubicBezTo>
                      <a:pt x="38195" y="32575"/>
                      <a:pt x="38957" y="29242"/>
                      <a:pt x="38957" y="25241"/>
                    </a:cubicBezTo>
                    <a:cubicBezTo>
                      <a:pt x="38957" y="21241"/>
                      <a:pt x="38195" y="17812"/>
                      <a:pt x="36862" y="15050"/>
                    </a:cubicBezTo>
                    <a:cubicBezTo>
                      <a:pt x="35433" y="12382"/>
                      <a:pt x="33528" y="10287"/>
                      <a:pt x="31242" y="8954"/>
                    </a:cubicBezTo>
                    <a:cubicBezTo>
                      <a:pt x="28956" y="7620"/>
                      <a:pt x="26384" y="6858"/>
                      <a:pt x="23527" y="6858"/>
                    </a:cubicBezTo>
                    <a:cubicBezTo>
                      <a:pt x="20669" y="6858"/>
                      <a:pt x="18383" y="7525"/>
                      <a:pt x="16002" y="8954"/>
                    </a:cubicBezTo>
                    <a:cubicBezTo>
                      <a:pt x="13621" y="10287"/>
                      <a:pt x="11716" y="12382"/>
                      <a:pt x="10287" y="15050"/>
                    </a:cubicBezTo>
                    <a:cubicBezTo>
                      <a:pt x="8858" y="17717"/>
                      <a:pt x="8096" y="21146"/>
                      <a:pt x="8096" y="25241"/>
                    </a:cubicBezTo>
                    <a:cubicBezTo>
                      <a:pt x="8096" y="29337"/>
                      <a:pt x="8858" y="32575"/>
                      <a:pt x="10287" y="35338"/>
                    </a:cubicBezTo>
                    <a:cubicBezTo>
                      <a:pt x="11716" y="38100"/>
                      <a:pt x="13621" y="40100"/>
                      <a:pt x="15907" y="41434"/>
                    </a:cubicBezTo>
                    <a:cubicBezTo>
                      <a:pt x="18193" y="42767"/>
                      <a:pt x="20764" y="43529"/>
                      <a:pt x="23431" y="4352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8BE2639B-E6DB-296C-3E17-392B6ED25B69}"/>
                  </a:ext>
                </a:extLst>
              </p:cNvPr>
              <p:cNvSpPr/>
              <p:nvPr/>
            </p:nvSpPr>
            <p:spPr>
              <a:xfrm>
                <a:off x="8417985" y="5224399"/>
                <a:ext cx="42291" cy="49244"/>
              </a:xfrm>
              <a:custGeom>
                <a:avLst/>
                <a:gdLst>
                  <a:gd name="connsiteX0" fmla="*/ 18288 w 42291"/>
                  <a:gd name="connsiteY0" fmla="*/ 49244 h 49244"/>
                  <a:gd name="connsiteX1" fmla="*/ 8573 w 42291"/>
                  <a:gd name="connsiteY1" fmla="*/ 47053 h 49244"/>
                  <a:gd name="connsiteX2" fmla="*/ 2191 w 42291"/>
                  <a:gd name="connsiteY2" fmla="*/ 40291 h 49244"/>
                  <a:gd name="connsiteX3" fmla="*/ 0 w 42291"/>
                  <a:gd name="connsiteY3" fmla="*/ 28861 h 49244"/>
                  <a:gd name="connsiteX4" fmla="*/ 0 w 42291"/>
                  <a:gd name="connsiteY4" fmla="*/ 95 h 49244"/>
                  <a:gd name="connsiteX5" fmla="*/ 8001 w 42291"/>
                  <a:gd name="connsiteY5" fmla="*/ 95 h 49244"/>
                  <a:gd name="connsiteX6" fmla="*/ 8001 w 42291"/>
                  <a:gd name="connsiteY6" fmla="*/ 28003 h 49244"/>
                  <a:gd name="connsiteX7" fmla="*/ 11144 w 42291"/>
                  <a:gd name="connsiteY7" fmla="*/ 38767 h 49244"/>
                  <a:gd name="connsiteX8" fmla="*/ 20003 w 42291"/>
                  <a:gd name="connsiteY8" fmla="*/ 42386 h 49244"/>
                  <a:gd name="connsiteX9" fmla="*/ 27242 w 42291"/>
                  <a:gd name="connsiteY9" fmla="*/ 40386 h 49244"/>
                  <a:gd name="connsiteX10" fmla="*/ 32385 w 42291"/>
                  <a:gd name="connsiteY10" fmla="*/ 34766 h 49244"/>
                  <a:gd name="connsiteX11" fmla="*/ 34290 w 42291"/>
                  <a:gd name="connsiteY11" fmla="*/ 25622 h 49244"/>
                  <a:gd name="connsiteX12" fmla="*/ 34290 w 42291"/>
                  <a:gd name="connsiteY12" fmla="*/ 0 h 49244"/>
                  <a:gd name="connsiteX13" fmla="*/ 42291 w 42291"/>
                  <a:gd name="connsiteY13" fmla="*/ 0 h 49244"/>
                  <a:gd name="connsiteX14" fmla="*/ 42291 w 42291"/>
                  <a:gd name="connsiteY14" fmla="*/ 48006 h 49244"/>
                  <a:gd name="connsiteX15" fmla="*/ 35052 w 42291"/>
                  <a:gd name="connsiteY15" fmla="*/ 48006 h 49244"/>
                  <a:gd name="connsiteX16" fmla="*/ 34576 w 42291"/>
                  <a:gd name="connsiteY16" fmla="*/ 39624 h 49244"/>
                  <a:gd name="connsiteX17" fmla="*/ 28099 w 42291"/>
                  <a:gd name="connsiteY17" fmla="*/ 46672 h 49244"/>
                  <a:gd name="connsiteX18" fmla="*/ 18383 w 42291"/>
                  <a:gd name="connsiteY18" fmla="*/ 49149 h 49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2291" h="49244">
                    <a:moveTo>
                      <a:pt x="18288" y="49244"/>
                    </a:moveTo>
                    <a:cubicBezTo>
                      <a:pt x="14573" y="49244"/>
                      <a:pt x="11335" y="48482"/>
                      <a:pt x="8573" y="47053"/>
                    </a:cubicBezTo>
                    <a:cubicBezTo>
                      <a:pt x="5810" y="45625"/>
                      <a:pt x="3715" y="43339"/>
                      <a:pt x="2191" y="40291"/>
                    </a:cubicBezTo>
                    <a:cubicBezTo>
                      <a:pt x="667" y="37243"/>
                      <a:pt x="0" y="33433"/>
                      <a:pt x="0" y="28861"/>
                    </a:cubicBezTo>
                    <a:lnTo>
                      <a:pt x="0" y="95"/>
                    </a:lnTo>
                    <a:lnTo>
                      <a:pt x="8001" y="95"/>
                    </a:lnTo>
                    <a:lnTo>
                      <a:pt x="8001" y="28003"/>
                    </a:lnTo>
                    <a:cubicBezTo>
                      <a:pt x="8001" y="32766"/>
                      <a:pt x="9049" y="36385"/>
                      <a:pt x="11144" y="38767"/>
                    </a:cubicBezTo>
                    <a:cubicBezTo>
                      <a:pt x="13240" y="41148"/>
                      <a:pt x="16193" y="42386"/>
                      <a:pt x="20003" y="42386"/>
                    </a:cubicBezTo>
                    <a:cubicBezTo>
                      <a:pt x="22670" y="42386"/>
                      <a:pt x="25051" y="41719"/>
                      <a:pt x="27242" y="40386"/>
                    </a:cubicBezTo>
                    <a:cubicBezTo>
                      <a:pt x="29432" y="39052"/>
                      <a:pt x="31147" y="37243"/>
                      <a:pt x="32385" y="34766"/>
                    </a:cubicBezTo>
                    <a:cubicBezTo>
                      <a:pt x="33623" y="32290"/>
                      <a:pt x="34290" y="29242"/>
                      <a:pt x="34290" y="25622"/>
                    </a:cubicBezTo>
                    <a:lnTo>
                      <a:pt x="34290" y="0"/>
                    </a:lnTo>
                    <a:lnTo>
                      <a:pt x="42291" y="0"/>
                    </a:lnTo>
                    <a:lnTo>
                      <a:pt x="42291" y="48006"/>
                    </a:lnTo>
                    <a:lnTo>
                      <a:pt x="35052" y="48006"/>
                    </a:lnTo>
                    <a:lnTo>
                      <a:pt x="34576" y="39624"/>
                    </a:lnTo>
                    <a:cubicBezTo>
                      <a:pt x="33147" y="42577"/>
                      <a:pt x="30956" y="44958"/>
                      <a:pt x="28099" y="46672"/>
                    </a:cubicBezTo>
                    <a:cubicBezTo>
                      <a:pt x="25241" y="48387"/>
                      <a:pt x="22003" y="49149"/>
                      <a:pt x="18383" y="4914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31CC4DA3-D3AD-8EA7-76D7-F9234EEEE203}"/>
                  </a:ext>
                </a:extLst>
              </p:cNvPr>
              <p:cNvSpPr/>
              <p:nvPr/>
            </p:nvSpPr>
            <p:spPr>
              <a:xfrm>
                <a:off x="8470658" y="5223351"/>
                <a:ext cx="48482" cy="70104"/>
              </a:xfrm>
              <a:custGeom>
                <a:avLst/>
                <a:gdLst>
                  <a:gd name="connsiteX0" fmla="*/ 0 w 48482"/>
                  <a:gd name="connsiteY0" fmla="*/ 70104 h 70104"/>
                  <a:gd name="connsiteX1" fmla="*/ 0 w 48482"/>
                  <a:gd name="connsiteY1" fmla="*/ 1143 h 70104"/>
                  <a:gd name="connsiteX2" fmla="*/ 7239 w 48482"/>
                  <a:gd name="connsiteY2" fmla="*/ 1143 h 70104"/>
                  <a:gd name="connsiteX3" fmla="*/ 7906 w 48482"/>
                  <a:gd name="connsiteY3" fmla="*/ 8953 h 70104"/>
                  <a:gd name="connsiteX4" fmla="*/ 11811 w 48482"/>
                  <a:gd name="connsiteY4" fmla="*/ 4572 h 70104"/>
                  <a:gd name="connsiteX5" fmla="*/ 17526 w 48482"/>
                  <a:gd name="connsiteY5" fmla="*/ 1238 h 70104"/>
                  <a:gd name="connsiteX6" fmla="*/ 25241 w 48482"/>
                  <a:gd name="connsiteY6" fmla="*/ 0 h 70104"/>
                  <a:gd name="connsiteX7" fmla="*/ 37433 w 48482"/>
                  <a:gd name="connsiteY7" fmla="*/ 3334 h 70104"/>
                  <a:gd name="connsiteX8" fmla="*/ 45529 w 48482"/>
                  <a:gd name="connsiteY8" fmla="*/ 12287 h 70104"/>
                  <a:gd name="connsiteX9" fmla="*/ 48482 w 48482"/>
                  <a:gd name="connsiteY9" fmla="*/ 25241 h 70104"/>
                  <a:gd name="connsiteX10" fmla="*/ 45529 w 48482"/>
                  <a:gd name="connsiteY10" fmla="*/ 38100 h 70104"/>
                  <a:gd name="connsiteX11" fmla="*/ 37433 w 48482"/>
                  <a:gd name="connsiteY11" fmla="*/ 47053 h 70104"/>
                  <a:gd name="connsiteX12" fmla="*/ 25241 w 48482"/>
                  <a:gd name="connsiteY12" fmla="*/ 50292 h 70104"/>
                  <a:gd name="connsiteX13" fmla="*/ 14954 w 48482"/>
                  <a:gd name="connsiteY13" fmla="*/ 47911 h 70104"/>
                  <a:gd name="connsiteX14" fmla="*/ 8096 w 48482"/>
                  <a:gd name="connsiteY14" fmla="*/ 41243 h 70104"/>
                  <a:gd name="connsiteX15" fmla="*/ 8096 w 48482"/>
                  <a:gd name="connsiteY15" fmla="*/ 70104 h 70104"/>
                  <a:gd name="connsiteX16" fmla="*/ 95 w 48482"/>
                  <a:gd name="connsiteY16" fmla="*/ 70104 h 70104"/>
                  <a:gd name="connsiteX17" fmla="*/ 24194 w 48482"/>
                  <a:gd name="connsiteY17" fmla="*/ 43339 h 70104"/>
                  <a:gd name="connsiteX18" fmla="*/ 32576 w 48482"/>
                  <a:gd name="connsiteY18" fmla="*/ 41053 h 70104"/>
                  <a:gd name="connsiteX19" fmla="*/ 38291 w 48482"/>
                  <a:gd name="connsiteY19" fmla="*/ 34671 h 70104"/>
                  <a:gd name="connsiteX20" fmla="*/ 40291 w 48482"/>
                  <a:gd name="connsiteY20" fmla="*/ 25146 h 70104"/>
                  <a:gd name="connsiteX21" fmla="*/ 38291 w 48482"/>
                  <a:gd name="connsiteY21" fmla="*/ 15621 h 70104"/>
                  <a:gd name="connsiteX22" fmla="*/ 32576 w 48482"/>
                  <a:gd name="connsiteY22" fmla="*/ 9239 h 70104"/>
                  <a:gd name="connsiteX23" fmla="*/ 24194 w 48482"/>
                  <a:gd name="connsiteY23" fmla="*/ 6953 h 70104"/>
                  <a:gd name="connsiteX24" fmla="*/ 15812 w 48482"/>
                  <a:gd name="connsiteY24" fmla="*/ 9239 h 70104"/>
                  <a:gd name="connsiteX25" fmla="*/ 10192 w 48482"/>
                  <a:gd name="connsiteY25" fmla="*/ 15621 h 70104"/>
                  <a:gd name="connsiteX26" fmla="*/ 8192 w 48482"/>
                  <a:gd name="connsiteY26" fmla="*/ 25146 h 70104"/>
                  <a:gd name="connsiteX27" fmla="*/ 10192 w 48482"/>
                  <a:gd name="connsiteY27" fmla="*/ 34671 h 70104"/>
                  <a:gd name="connsiteX28" fmla="*/ 15812 w 48482"/>
                  <a:gd name="connsiteY28" fmla="*/ 41053 h 70104"/>
                  <a:gd name="connsiteX29" fmla="*/ 24194 w 48482"/>
                  <a:gd name="connsiteY29" fmla="*/ 43339 h 70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8482" h="70104">
                    <a:moveTo>
                      <a:pt x="0" y="70104"/>
                    </a:moveTo>
                    <a:lnTo>
                      <a:pt x="0" y="1143"/>
                    </a:lnTo>
                    <a:lnTo>
                      <a:pt x="7239" y="1143"/>
                    </a:lnTo>
                    <a:lnTo>
                      <a:pt x="7906" y="8953"/>
                    </a:lnTo>
                    <a:cubicBezTo>
                      <a:pt x="8954" y="7429"/>
                      <a:pt x="10192" y="6001"/>
                      <a:pt x="11811" y="4572"/>
                    </a:cubicBezTo>
                    <a:cubicBezTo>
                      <a:pt x="13430" y="3238"/>
                      <a:pt x="15335" y="2095"/>
                      <a:pt x="17526" y="1238"/>
                    </a:cubicBezTo>
                    <a:cubicBezTo>
                      <a:pt x="19717" y="381"/>
                      <a:pt x="22288" y="0"/>
                      <a:pt x="25241" y="0"/>
                    </a:cubicBezTo>
                    <a:cubicBezTo>
                      <a:pt x="29909" y="0"/>
                      <a:pt x="33909" y="1143"/>
                      <a:pt x="37433" y="3334"/>
                    </a:cubicBezTo>
                    <a:cubicBezTo>
                      <a:pt x="40958" y="5524"/>
                      <a:pt x="43625" y="8572"/>
                      <a:pt x="45529" y="12287"/>
                    </a:cubicBezTo>
                    <a:cubicBezTo>
                      <a:pt x="47435" y="16097"/>
                      <a:pt x="48482" y="20383"/>
                      <a:pt x="48482" y="25241"/>
                    </a:cubicBezTo>
                    <a:cubicBezTo>
                      <a:pt x="48482" y="30099"/>
                      <a:pt x="47530" y="34385"/>
                      <a:pt x="45529" y="38100"/>
                    </a:cubicBezTo>
                    <a:cubicBezTo>
                      <a:pt x="43625" y="41910"/>
                      <a:pt x="40862" y="44863"/>
                      <a:pt x="37433" y="47053"/>
                    </a:cubicBezTo>
                    <a:cubicBezTo>
                      <a:pt x="33909" y="49244"/>
                      <a:pt x="29909" y="50292"/>
                      <a:pt x="25241" y="50292"/>
                    </a:cubicBezTo>
                    <a:cubicBezTo>
                      <a:pt x="21336" y="50292"/>
                      <a:pt x="17907" y="49530"/>
                      <a:pt x="14954" y="47911"/>
                    </a:cubicBezTo>
                    <a:cubicBezTo>
                      <a:pt x="12002" y="46292"/>
                      <a:pt x="9716" y="44101"/>
                      <a:pt x="8096" y="41243"/>
                    </a:cubicBezTo>
                    <a:lnTo>
                      <a:pt x="8096" y="70104"/>
                    </a:lnTo>
                    <a:lnTo>
                      <a:pt x="95" y="70104"/>
                    </a:lnTo>
                    <a:close/>
                    <a:moveTo>
                      <a:pt x="24194" y="43339"/>
                    </a:moveTo>
                    <a:cubicBezTo>
                      <a:pt x="27337" y="43339"/>
                      <a:pt x="30099" y="42577"/>
                      <a:pt x="32576" y="41053"/>
                    </a:cubicBezTo>
                    <a:cubicBezTo>
                      <a:pt x="35052" y="39529"/>
                      <a:pt x="36957" y="37433"/>
                      <a:pt x="38291" y="34671"/>
                    </a:cubicBezTo>
                    <a:cubicBezTo>
                      <a:pt x="39624" y="31909"/>
                      <a:pt x="40291" y="28765"/>
                      <a:pt x="40291" y="25146"/>
                    </a:cubicBezTo>
                    <a:cubicBezTo>
                      <a:pt x="40291" y="21526"/>
                      <a:pt x="39624" y="18383"/>
                      <a:pt x="38291" y="15621"/>
                    </a:cubicBezTo>
                    <a:cubicBezTo>
                      <a:pt x="36957" y="12859"/>
                      <a:pt x="35052" y="10763"/>
                      <a:pt x="32576" y="9239"/>
                    </a:cubicBezTo>
                    <a:cubicBezTo>
                      <a:pt x="30099" y="7715"/>
                      <a:pt x="27337" y="6953"/>
                      <a:pt x="24194" y="6953"/>
                    </a:cubicBezTo>
                    <a:cubicBezTo>
                      <a:pt x="21050" y="6953"/>
                      <a:pt x="18193" y="7715"/>
                      <a:pt x="15812" y="9239"/>
                    </a:cubicBezTo>
                    <a:cubicBezTo>
                      <a:pt x="13430" y="10763"/>
                      <a:pt x="11525" y="12859"/>
                      <a:pt x="10192" y="15621"/>
                    </a:cubicBezTo>
                    <a:cubicBezTo>
                      <a:pt x="8858" y="18383"/>
                      <a:pt x="8192" y="21526"/>
                      <a:pt x="8192" y="25146"/>
                    </a:cubicBezTo>
                    <a:cubicBezTo>
                      <a:pt x="8192" y="28765"/>
                      <a:pt x="8858" y="32004"/>
                      <a:pt x="10192" y="34671"/>
                    </a:cubicBezTo>
                    <a:cubicBezTo>
                      <a:pt x="11525" y="37338"/>
                      <a:pt x="13430" y="39433"/>
                      <a:pt x="15812" y="41053"/>
                    </a:cubicBezTo>
                    <a:cubicBezTo>
                      <a:pt x="18193" y="42577"/>
                      <a:pt x="21050" y="43339"/>
                      <a:pt x="24194" y="4333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C45D6138-3B1F-9208-A9E2-1B515E3B7129}"/>
                  </a:ext>
                </a:extLst>
              </p:cNvPr>
              <p:cNvSpPr/>
              <p:nvPr/>
            </p:nvSpPr>
            <p:spPr>
              <a:xfrm>
                <a:off x="8524855" y="5262023"/>
                <a:ext cx="11049" cy="10953"/>
              </a:xfrm>
              <a:custGeom>
                <a:avLst/>
                <a:gdLst>
                  <a:gd name="connsiteX0" fmla="*/ 5620 w 11049"/>
                  <a:gd name="connsiteY0" fmla="*/ 10954 h 10953"/>
                  <a:gd name="connsiteX1" fmla="*/ 1619 w 11049"/>
                  <a:gd name="connsiteY1" fmla="*/ 9334 h 10953"/>
                  <a:gd name="connsiteX2" fmla="*/ 0 w 11049"/>
                  <a:gd name="connsiteY2" fmla="*/ 5525 h 10953"/>
                  <a:gd name="connsiteX3" fmla="*/ 1619 w 11049"/>
                  <a:gd name="connsiteY3" fmla="*/ 1619 h 10953"/>
                  <a:gd name="connsiteX4" fmla="*/ 5620 w 11049"/>
                  <a:gd name="connsiteY4" fmla="*/ 0 h 10953"/>
                  <a:gd name="connsiteX5" fmla="*/ 9525 w 11049"/>
                  <a:gd name="connsiteY5" fmla="*/ 1619 h 10953"/>
                  <a:gd name="connsiteX6" fmla="*/ 11049 w 11049"/>
                  <a:gd name="connsiteY6" fmla="*/ 5525 h 10953"/>
                  <a:gd name="connsiteX7" fmla="*/ 9525 w 11049"/>
                  <a:gd name="connsiteY7" fmla="*/ 9334 h 10953"/>
                  <a:gd name="connsiteX8" fmla="*/ 5620 w 11049"/>
                  <a:gd name="connsiteY8" fmla="*/ 10954 h 10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49" h="10953">
                    <a:moveTo>
                      <a:pt x="5620" y="10954"/>
                    </a:moveTo>
                    <a:cubicBezTo>
                      <a:pt x="4001" y="10954"/>
                      <a:pt x="2762" y="10477"/>
                      <a:pt x="1619" y="9334"/>
                    </a:cubicBezTo>
                    <a:cubicBezTo>
                      <a:pt x="571" y="8287"/>
                      <a:pt x="0" y="6953"/>
                      <a:pt x="0" y="5525"/>
                    </a:cubicBezTo>
                    <a:cubicBezTo>
                      <a:pt x="0" y="4096"/>
                      <a:pt x="476" y="2667"/>
                      <a:pt x="1619" y="1619"/>
                    </a:cubicBezTo>
                    <a:cubicBezTo>
                      <a:pt x="2667" y="571"/>
                      <a:pt x="4001" y="0"/>
                      <a:pt x="5620" y="0"/>
                    </a:cubicBezTo>
                    <a:cubicBezTo>
                      <a:pt x="7239" y="0"/>
                      <a:pt x="8477" y="476"/>
                      <a:pt x="9525" y="1619"/>
                    </a:cubicBezTo>
                    <a:cubicBezTo>
                      <a:pt x="10573" y="2667"/>
                      <a:pt x="11049" y="4000"/>
                      <a:pt x="11049" y="5525"/>
                    </a:cubicBezTo>
                    <a:cubicBezTo>
                      <a:pt x="11049" y="7048"/>
                      <a:pt x="10573" y="8287"/>
                      <a:pt x="9525" y="9334"/>
                    </a:cubicBezTo>
                    <a:cubicBezTo>
                      <a:pt x="8477" y="10382"/>
                      <a:pt x="7239" y="10954"/>
                      <a:pt x="5620" y="1095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58314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3">
    <p:bg>
      <p:bgPr>
        <a:solidFill>
          <a:srgbClr val="CC7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2E53FC-E090-31C6-6AD7-C2661A07F634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CC74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0B111-C2A7-3E35-48CB-F58E22F19872}"/>
              </a:ext>
            </a:extLst>
          </p:cNvPr>
          <p:cNvSpPr>
            <a:spLocks noChangeAspect="1"/>
          </p:cNvSpPr>
          <p:nvPr userDrawn="1"/>
        </p:nvSpPr>
        <p:spPr>
          <a:xfrm>
            <a:off x="771328" y="594000"/>
            <a:ext cx="5148000" cy="5148000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96E9E45-135A-7553-152E-4D0665AC65E8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40800"/>
            <a:ext cx="2085921" cy="5052773"/>
          </a:xfrm>
          <a:custGeom>
            <a:avLst/>
            <a:gdLst>
              <a:gd name="connsiteX0" fmla="*/ 0 w 2085921"/>
              <a:gd name="connsiteY0" fmla="*/ 0 h 5052773"/>
              <a:gd name="connsiteX1" fmla="*/ 30672 w 2085921"/>
              <a:gd name="connsiteY1" fmla="*/ 4681 h 5052773"/>
              <a:gd name="connsiteX2" fmla="*/ 2085921 w 2085921"/>
              <a:gd name="connsiteY2" fmla="*/ 2526386 h 5052773"/>
              <a:gd name="connsiteX3" fmla="*/ 30672 w 2085921"/>
              <a:gd name="connsiteY3" fmla="*/ 5048092 h 5052773"/>
              <a:gd name="connsiteX4" fmla="*/ 0 w 2085921"/>
              <a:gd name="connsiteY4" fmla="*/ 5052773 h 505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5921" h="5052773">
                <a:moveTo>
                  <a:pt x="0" y="0"/>
                </a:moveTo>
                <a:lnTo>
                  <a:pt x="30672" y="4681"/>
                </a:lnTo>
                <a:cubicBezTo>
                  <a:pt x="1203600" y="244697"/>
                  <a:pt x="2085921" y="1282503"/>
                  <a:pt x="2085921" y="2526386"/>
                </a:cubicBezTo>
                <a:cubicBezTo>
                  <a:pt x="2085921" y="3770270"/>
                  <a:pt x="1203600" y="4808076"/>
                  <a:pt x="30672" y="5048092"/>
                </a:cubicBezTo>
                <a:lnTo>
                  <a:pt x="0" y="5052773"/>
                </a:lnTo>
                <a:close/>
              </a:path>
            </a:pathLst>
          </a:cu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65CDEFE-CDAF-AD23-07DD-D29C5417F83D}"/>
              </a:ext>
            </a:extLst>
          </p:cNvPr>
          <p:cNvSpPr>
            <a:spLocks noChangeAspect="1"/>
          </p:cNvSpPr>
          <p:nvPr userDrawn="1"/>
        </p:nvSpPr>
        <p:spPr>
          <a:xfrm>
            <a:off x="8451297" y="594915"/>
            <a:ext cx="3740702" cy="5148000"/>
          </a:xfrm>
          <a:custGeom>
            <a:avLst/>
            <a:gdLst>
              <a:gd name="connsiteX0" fmla="*/ 2574000 w 3740702"/>
              <a:gd name="connsiteY0" fmla="*/ 0 h 5148000"/>
              <a:gd name="connsiteX1" fmla="*/ 3575917 w 3740702"/>
              <a:gd name="connsiteY1" fmla="*/ 202278 h 5148000"/>
              <a:gd name="connsiteX2" fmla="*/ 3740702 w 3740702"/>
              <a:gd name="connsiteY2" fmla="*/ 281659 h 5148000"/>
              <a:gd name="connsiteX3" fmla="*/ 3740702 w 3740702"/>
              <a:gd name="connsiteY3" fmla="*/ 4866342 h 5148000"/>
              <a:gd name="connsiteX4" fmla="*/ 3575917 w 3740702"/>
              <a:gd name="connsiteY4" fmla="*/ 4945723 h 5148000"/>
              <a:gd name="connsiteX5" fmla="*/ 2574000 w 3740702"/>
              <a:gd name="connsiteY5" fmla="*/ 5148000 h 5148000"/>
              <a:gd name="connsiteX6" fmla="*/ 0 w 3740702"/>
              <a:gd name="connsiteY6" fmla="*/ 2574000 h 5148000"/>
              <a:gd name="connsiteX7" fmla="*/ 2574000 w 3740702"/>
              <a:gd name="connsiteY7" fmla="*/ 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0702" h="5148000">
                <a:moveTo>
                  <a:pt x="2574000" y="0"/>
                </a:moveTo>
                <a:cubicBezTo>
                  <a:pt x="2929395" y="0"/>
                  <a:pt x="3267968" y="72026"/>
                  <a:pt x="3575917" y="202278"/>
                </a:cubicBezTo>
                <a:lnTo>
                  <a:pt x="3740702" y="281659"/>
                </a:lnTo>
                <a:lnTo>
                  <a:pt x="3740702" y="4866342"/>
                </a:lnTo>
                <a:lnTo>
                  <a:pt x="3575917" y="4945723"/>
                </a:lnTo>
                <a:cubicBezTo>
                  <a:pt x="3267968" y="5075974"/>
                  <a:pt x="2929395" y="5148000"/>
                  <a:pt x="2574000" y="5148000"/>
                </a:cubicBezTo>
                <a:cubicBezTo>
                  <a:pt x="1152419" y="5148000"/>
                  <a:pt x="0" y="3995581"/>
                  <a:pt x="0" y="2574000"/>
                </a:cubicBezTo>
                <a:cubicBezTo>
                  <a:pt x="0" y="1152419"/>
                  <a:pt x="1152419" y="0"/>
                  <a:pt x="2574000" y="0"/>
                </a:cubicBezTo>
                <a:close/>
              </a:path>
            </a:pathLst>
          </a:cu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3F2D0D-BF11-E388-32E7-0260E43C8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3D1059-E8D6-11C1-4DEF-FBCDD6F0205B}"/>
              </a:ext>
            </a:extLst>
          </p:cNvPr>
          <p:cNvSpPr txBox="1"/>
          <p:nvPr userDrawn="1"/>
        </p:nvSpPr>
        <p:spPr>
          <a:xfrm>
            <a:off x="2437135" y="2602636"/>
            <a:ext cx="7261924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0" b="1">
                <a:solidFill>
                  <a:schemeClr val="bg1"/>
                </a:solidFill>
                <a:latin typeface="+mj-lt"/>
              </a:rPr>
              <a:t>We bring progress to life </a:t>
            </a:r>
          </a:p>
        </p:txBody>
      </p:sp>
      <p:grpSp>
        <p:nvGrpSpPr>
          <p:cNvPr id="3" name="Graphic 14">
            <a:extLst>
              <a:ext uri="{FF2B5EF4-FFF2-40B4-BE49-F238E27FC236}">
                <a16:creationId xmlns:a16="http://schemas.microsoft.com/office/drawing/2014/main" id="{C88AD4A4-3C40-871C-8CC3-ABAB8792F09D}"/>
              </a:ext>
            </a:extLst>
          </p:cNvPr>
          <p:cNvGrpSpPr/>
          <p:nvPr userDrawn="1"/>
        </p:nvGrpSpPr>
        <p:grpSpPr>
          <a:xfrm>
            <a:off x="302398" y="6478560"/>
            <a:ext cx="1498282" cy="101280"/>
            <a:chOff x="7116965" y="5198681"/>
            <a:chExt cx="1418939" cy="95916"/>
          </a:xfrm>
          <a:solidFill>
            <a:srgbClr val="FFFFFF"/>
          </a:solidFill>
        </p:grpSpPr>
        <p:grpSp>
          <p:nvGrpSpPr>
            <p:cNvPr id="6" name="Graphic 14">
              <a:extLst>
                <a:ext uri="{FF2B5EF4-FFF2-40B4-BE49-F238E27FC236}">
                  <a16:creationId xmlns:a16="http://schemas.microsoft.com/office/drawing/2014/main" id="{C7E5BFB1-03F3-0079-FF57-6C21F4DCE510}"/>
                </a:ext>
              </a:extLst>
            </p:cNvPr>
            <p:cNvGrpSpPr/>
            <p:nvPr/>
          </p:nvGrpSpPr>
          <p:grpSpPr>
            <a:xfrm>
              <a:off x="7116965" y="5204587"/>
              <a:ext cx="305466" cy="68960"/>
              <a:chOff x="7116965" y="5204587"/>
              <a:chExt cx="305466" cy="68960"/>
            </a:xfrm>
            <a:grpFill/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5FEE50A6-3865-7CF8-909D-48F41F6D1458}"/>
                  </a:ext>
                </a:extLst>
              </p:cNvPr>
              <p:cNvSpPr/>
              <p:nvPr/>
            </p:nvSpPr>
            <p:spPr>
              <a:xfrm>
                <a:off x="7116965" y="5205349"/>
                <a:ext cx="65913" cy="67436"/>
              </a:xfrm>
              <a:custGeom>
                <a:avLst/>
                <a:gdLst>
                  <a:gd name="connsiteX0" fmla="*/ 32956 w 65913"/>
                  <a:gd name="connsiteY0" fmla="*/ 67437 h 67436"/>
                  <a:gd name="connsiteX1" fmla="*/ 15716 w 65913"/>
                  <a:gd name="connsiteY1" fmla="*/ 63055 h 67436"/>
                  <a:gd name="connsiteX2" fmla="*/ 4096 w 65913"/>
                  <a:gd name="connsiteY2" fmla="*/ 51149 h 67436"/>
                  <a:gd name="connsiteX3" fmla="*/ 0 w 65913"/>
                  <a:gd name="connsiteY3" fmla="*/ 33718 h 67436"/>
                  <a:gd name="connsiteX4" fmla="*/ 4096 w 65913"/>
                  <a:gd name="connsiteY4" fmla="*/ 16192 h 67436"/>
                  <a:gd name="connsiteX5" fmla="*/ 15716 w 65913"/>
                  <a:gd name="connsiteY5" fmla="*/ 4286 h 67436"/>
                  <a:gd name="connsiteX6" fmla="*/ 32956 w 65913"/>
                  <a:gd name="connsiteY6" fmla="*/ 0 h 67436"/>
                  <a:gd name="connsiteX7" fmla="*/ 50102 w 65913"/>
                  <a:gd name="connsiteY7" fmla="*/ 4286 h 67436"/>
                  <a:gd name="connsiteX8" fmla="*/ 61722 w 65913"/>
                  <a:gd name="connsiteY8" fmla="*/ 16192 h 67436"/>
                  <a:gd name="connsiteX9" fmla="*/ 65913 w 65913"/>
                  <a:gd name="connsiteY9" fmla="*/ 33718 h 67436"/>
                  <a:gd name="connsiteX10" fmla="*/ 61722 w 65913"/>
                  <a:gd name="connsiteY10" fmla="*/ 51149 h 67436"/>
                  <a:gd name="connsiteX11" fmla="*/ 50102 w 65913"/>
                  <a:gd name="connsiteY11" fmla="*/ 63055 h 67436"/>
                  <a:gd name="connsiteX12" fmla="*/ 32956 w 65913"/>
                  <a:gd name="connsiteY12" fmla="*/ 67437 h 67436"/>
                  <a:gd name="connsiteX13" fmla="*/ 32956 w 65913"/>
                  <a:gd name="connsiteY13" fmla="*/ 63913 h 67436"/>
                  <a:gd name="connsiteX14" fmla="*/ 48482 w 65913"/>
                  <a:gd name="connsiteY14" fmla="*/ 60007 h 67436"/>
                  <a:gd name="connsiteX15" fmla="*/ 58579 w 65913"/>
                  <a:gd name="connsiteY15" fmla="*/ 49339 h 67436"/>
                  <a:gd name="connsiteX16" fmla="*/ 62198 w 65913"/>
                  <a:gd name="connsiteY16" fmla="*/ 33718 h 67436"/>
                  <a:gd name="connsiteX17" fmla="*/ 58579 w 65913"/>
                  <a:gd name="connsiteY17" fmla="*/ 17812 h 67436"/>
                  <a:gd name="connsiteX18" fmla="*/ 48482 w 65913"/>
                  <a:gd name="connsiteY18" fmla="*/ 7144 h 67436"/>
                  <a:gd name="connsiteX19" fmla="*/ 32956 w 65913"/>
                  <a:gd name="connsiteY19" fmla="*/ 3334 h 67436"/>
                  <a:gd name="connsiteX20" fmla="*/ 17431 w 65913"/>
                  <a:gd name="connsiteY20" fmla="*/ 7144 h 67436"/>
                  <a:gd name="connsiteX21" fmla="*/ 7239 w 65913"/>
                  <a:gd name="connsiteY21" fmla="*/ 17812 h 67436"/>
                  <a:gd name="connsiteX22" fmla="*/ 3620 w 65913"/>
                  <a:gd name="connsiteY22" fmla="*/ 33718 h 67436"/>
                  <a:gd name="connsiteX23" fmla="*/ 7239 w 65913"/>
                  <a:gd name="connsiteY23" fmla="*/ 49339 h 67436"/>
                  <a:gd name="connsiteX24" fmla="*/ 17431 w 65913"/>
                  <a:gd name="connsiteY24" fmla="*/ 60007 h 67436"/>
                  <a:gd name="connsiteX25" fmla="*/ 32956 w 65913"/>
                  <a:gd name="connsiteY25" fmla="*/ 63913 h 67436"/>
                  <a:gd name="connsiteX26" fmla="*/ 32956 w 65913"/>
                  <a:gd name="connsiteY26" fmla="*/ 55721 h 67436"/>
                  <a:gd name="connsiteX27" fmla="*/ 22670 w 65913"/>
                  <a:gd name="connsiteY27" fmla="*/ 53149 h 67436"/>
                  <a:gd name="connsiteX28" fmla="*/ 15145 w 65913"/>
                  <a:gd name="connsiteY28" fmla="*/ 45625 h 67436"/>
                  <a:gd name="connsiteX29" fmla="*/ 12383 w 65913"/>
                  <a:gd name="connsiteY29" fmla="*/ 33718 h 67436"/>
                  <a:gd name="connsiteX30" fmla="*/ 15145 w 65913"/>
                  <a:gd name="connsiteY30" fmla="*/ 21812 h 67436"/>
                  <a:gd name="connsiteX31" fmla="*/ 22670 w 65913"/>
                  <a:gd name="connsiteY31" fmla="*/ 14288 h 67436"/>
                  <a:gd name="connsiteX32" fmla="*/ 32956 w 65913"/>
                  <a:gd name="connsiteY32" fmla="*/ 11620 h 67436"/>
                  <a:gd name="connsiteX33" fmla="*/ 45339 w 65913"/>
                  <a:gd name="connsiteY33" fmla="*/ 15430 h 67436"/>
                  <a:gd name="connsiteX34" fmla="*/ 52483 w 65913"/>
                  <a:gd name="connsiteY34" fmla="*/ 26194 h 67436"/>
                  <a:gd name="connsiteX35" fmla="*/ 45149 w 65913"/>
                  <a:gd name="connsiteY35" fmla="*/ 26194 h 67436"/>
                  <a:gd name="connsiteX36" fmla="*/ 40481 w 65913"/>
                  <a:gd name="connsiteY36" fmla="*/ 19621 h 67436"/>
                  <a:gd name="connsiteX37" fmla="*/ 32861 w 65913"/>
                  <a:gd name="connsiteY37" fmla="*/ 17431 h 67436"/>
                  <a:gd name="connsiteX38" fmla="*/ 26099 w 65913"/>
                  <a:gd name="connsiteY38" fmla="*/ 19240 h 67436"/>
                  <a:gd name="connsiteX39" fmla="*/ 21146 w 65913"/>
                  <a:gd name="connsiteY39" fmla="*/ 24765 h 67436"/>
                  <a:gd name="connsiteX40" fmla="*/ 19336 w 65913"/>
                  <a:gd name="connsiteY40" fmla="*/ 33814 h 67436"/>
                  <a:gd name="connsiteX41" fmla="*/ 21146 w 65913"/>
                  <a:gd name="connsiteY41" fmla="*/ 42863 h 67436"/>
                  <a:gd name="connsiteX42" fmla="*/ 26099 w 65913"/>
                  <a:gd name="connsiteY42" fmla="*/ 48292 h 67436"/>
                  <a:gd name="connsiteX43" fmla="*/ 32861 w 65913"/>
                  <a:gd name="connsiteY43" fmla="*/ 50101 h 67436"/>
                  <a:gd name="connsiteX44" fmla="*/ 40481 w 65913"/>
                  <a:gd name="connsiteY44" fmla="*/ 47815 h 67436"/>
                  <a:gd name="connsiteX45" fmla="*/ 45149 w 65913"/>
                  <a:gd name="connsiteY45" fmla="*/ 41434 h 67436"/>
                  <a:gd name="connsiteX46" fmla="*/ 52483 w 65913"/>
                  <a:gd name="connsiteY46" fmla="*/ 41434 h 67436"/>
                  <a:gd name="connsiteX47" fmla="*/ 45339 w 65913"/>
                  <a:gd name="connsiteY47" fmla="*/ 52006 h 67436"/>
                  <a:gd name="connsiteX48" fmla="*/ 32956 w 65913"/>
                  <a:gd name="connsiteY48" fmla="*/ 55816 h 67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5913" h="67436">
                    <a:moveTo>
                      <a:pt x="32956" y="67437"/>
                    </a:moveTo>
                    <a:cubicBezTo>
                      <a:pt x="26384" y="67437"/>
                      <a:pt x="20669" y="66008"/>
                      <a:pt x="15716" y="63055"/>
                    </a:cubicBezTo>
                    <a:cubicBezTo>
                      <a:pt x="10763" y="60198"/>
                      <a:pt x="6858" y="56197"/>
                      <a:pt x="4096" y="51149"/>
                    </a:cubicBezTo>
                    <a:cubicBezTo>
                      <a:pt x="1334" y="46101"/>
                      <a:pt x="0" y="40291"/>
                      <a:pt x="0" y="33718"/>
                    </a:cubicBezTo>
                    <a:cubicBezTo>
                      <a:pt x="0" y="27146"/>
                      <a:pt x="1334" y="21241"/>
                      <a:pt x="4096" y="16192"/>
                    </a:cubicBezTo>
                    <a:cubicBezTo>
                      <a:pt x="6858" y="11144"/>
                      <a:pt x="10763" y="7144"/>
                      <a:pt x="15716" y="4286"/>
                    </a:cubicBezTo>
                    <a:cubicBezTo>
                      <a:pt x="20669" y="1429"/>
                      <a:pt x="26384" y="0"/>
                      <a:pt x="32956" y="0"/>
                    </a:cubicBezTo>
                    <a:cubicBezTo>
                      <a:pt x="39529" y="0"/>
                      <a:pt x="45244" y="1429"/>
                      <a:pt x="50102" y="4286"/>
                    </a:cubicBezTo>
                    <a:cubicBezTo>
                      <a:pt x="54959" y="7144"/>
                      <a:pt x="58864" y="11144"/>
                      <a:pt x="61722" y="16192"/>
                    </a:cubicBezTo>
                    <a:cubicBezTo>
                      <a:pt x="64484" y="21241"/>
                      <a:pt x="65913" y="27146"/>
                      <a:pt x="65913" y="33718"/>
                    </a:cubicBezTo>
                    <a:cubicBezTo>
                      <a:pt x="65913" y="40291"/>
                      <a:pt x="64484" y="46101"/>
                      <a:pt x="61722" y="51149"/>
                    </a:cubicBezTo>
                    <a:cubicBezTo>
                      <a:pt x="58960" y="56197"/>
                      <a:pt x="55054" y="60198"/>
                      <a:pt x="50102" y="63055"/>
                    </a:cubicBezTo>
                    <a:cubicBezTo>
                      <a:pt x="45149" y="65913"/>
                      <a:pt x="39434" y="67437"/>
                      <a:pt x="32956" y="67437"/>
                    </a:cubicBezTo>
                    <a:close/>
                    <a:moveTo>
                      <a:pt x="32956" y="63913"/>
                    </a:moveTo>
                    <a:cubicBezTo>
                      <a:pt x="38957" y="63913"/>
                      <a:pt x="44196" y="62674"/>
                      <a:pt x="48482" y="60007"/>
                    </a:cubicBezTo>
                    <a:cubicBezTo>
                      <a:pt x="52864" y="57436"/>
                      <a:pt x="56197" y="53911"/>
                      <a:pt x="58579" y="49339"/>
                    </a:cubicBezTo>
                    <a:cubicBezTo>
                      <a:pt x="60960" y="44767"/>
                      <a:pt x="62198" y="39624"/>
                      <a:pt x="62198" y="33718"/>
                    </a:cubicBezTo>
                    <a:cubicBezTo>
                      <a:pt x="62198" y="27813"/>
                      <a:pt x="61055" y="22384"/>
                      <a:pt x="58579" y="17812"/>
                    </a:cubicBezTo>
                    <a:cubicBezTo>
                      <a:pt x="56102" y="13240"/>
                      <a:pt x="52864" y="9715"/>
                      <a:pt x="48482" y="7144"/>
                    </a:cubicBezTo>
                    <a:cubicBezTo>
                      <a:pt x="44101" y="4572"/>
                      <a:pt x="38957" y="3334"/>
                      <a:pt x="32956" y="3334"/>
                    </a:cubicBezTo>
                    <a:cubicBezTo>
                      <a:pt x="26956" y="3334"/>
                      <a:pt x="21812" y="4572"/>
                      <a:pt x="17431" y="7144"/>
                    </a:cubicBezTo>
                    <a:cubicBezTo>
                      <a:pt x="13049" y="9715"/>
                      <a:pt x="9620" y="13240"/>
                      <a:pt x="7239" y="17812"/>
                    </a:cubicBezTo>
                    <a:cubicBezTo>
                      <a:pt x="4858" y="22384"/>
                      <a:pt x="3620" y="27622"/>
                      <a:pt x="3620" y="33718"/>
                    </a:cubicBezTo>
                    <a:cubicBezTo>
                      <a:pt x="3620" y="39814"/>
                      <a:pt x="4763" y="44863"/>
                      <a:pt x="7239" y="49339"/>
                    </a:cubicBezTo>
                    <a:cubicBezTo>
                      <a:pt x="9620" y="53911"/>
                      <a:pt x="13049" y="57436"/>
                      <a:pt x="17431" y="60007"/>
                    </a:cubicBezTo>
                    <a:cubicBezTo>
                      <a:pt x="21812" y="62579"/>
                      <a:pt x="26956" y="63913"/>
                      <a:pt x="32956" y="63913"/>
                    </a:cubicBezTo>
                    <a:close/>
                    <a:moveTo>
                      <a:pt x="32956" y="55721"/>
                    </a:moveTo>
                    <a:cubicBezTo>
                      <a:pt x="29242" y="55721"/>
                      <a:pt x="25813" y="54864"/>
                      <a:pt x="22670" y="53149"/>
                    </a:cubicBezTo>
                    <a:cubicBezTo>
                      <a:pt x="19526" y="51435"/>
                      <a:pt x="17050" y="48863"/>
                      <a:pt x="15145" y="45625"/>
                    </a:cubicBezTo>
                    <a:cubicBezTo>
                      <a:pt x="13240" y="42386"/>
                      <a:pt x="12383" y="38386"/>
                      <a:pt x="12383" y="33718"/>
                    </a:cubicBezTo>
                    <a:cubicBezTo>
                      <a:pt x="12383" y="29051"/>
                      <a:pt x="13335" y="25146"/>
                      <a:pt x="15145" y="21812"/>
                    </a:cubicBezTo>
                    <a:cubicBezTo>
                      <a:pt x="16954" y="18478"/>
                      <a:pt x="19526" y="16002"/>
                      <a:pt x="22670" y="14288"/>
                    </a:cubicBezTo>
                    <a:cubicBezTo>
                      <a:pt x="25813" y="12573"/>
                      <a:pt x="29242" y="11620"/>
                      <a:pt x="32956" y="11620"/>
                    </a:cubicBezTo>
                    <a:cubicBezTo>
                      <a:pt x="37624" y="11620"/>
                      <a:pt x="41815" y="12859"/>
                      <a:pt x="45339" y="15430"/>
                    </a:cubicBezTo>
                    <a:cubicBezTo>
                      <a:pt x="48863" y="17907"/>
                      <a:pt x="51245" y="21526"/>
                      <a:pt x="52483" y="26194"/>
                    </a:cubicBezTo>
                    <a:lnTo>
                      <a:pt x="45149" y="26194"/>
                    </a:lnTo>
                    <a:cubicBezTo>
                      <a:pt x="44291" y="23336"/>
                      <a:pt x="42672" y="21145"/>
                      <a:pt x="40481" y="19621"/>
                    </a:cubicBezTo>
                    <a:cubicBezTo>
                      <a:pt x="38291" y="18097"/>
                      <a:pt x="35719" y="17431"/>
                      <a:pt x="32861" y="17431"/>
                    </a:cubicBezTo>
                    <a:cubicBezTo>
                      <a:pt x="30385" y="17431"/>
                      <a:pt x="28099" y="18002"/>
                      <a:pt x="26099" y="19240"/>
                    </a:cubicBezTo>
                    <a:cubicBezTo>
                      <a:pt x="24098" y="20479"/>
                      <a:pt x="22479" y="22288"/>
                      <a:pt x="21146" y="24765"/>
                    </a:cubicBezTo>
                    <a:cubicBezTo>
                      <a:pt x="19907" y="27146"/>
                      <a:pt x="19336" y="30194"/>
                      <a:pt x="19336" y="33814"/>
                    </a:cubicBezTo>
                    <a:cubicBezTo>
                      <a:pt x="19336" y="37433"/>
                      <a:pt x="19907" y="40386"/>
                      <a:pt x="21146" y="42863"/>
                    </a:cubicBezTo>
                    <a:cubicBezTo>
                      <a:pt x="22384" y="45339"/>
                      <a:pt x="24003" y="47149"/>
                      <a:pt x="26099" y="48292"/>
                    </a:cubicBezTo>
                    <a:cubicBezTo>
                      <a:pt x="28099" y="49530"/>
                      <a:pt x="30385" y="50101"/>
                      <a:pt x="32861" y="50101"/>
                    </a:cubicBezTo>
                    <a:cubicBezTo>
                      <a:pt x="35814" y="50101"/>
                      <a:pt x="38386" y="49339"/>
                      <a:pt x="40481" y="47815"/>
                    </a:cubicBezTo>
                    <a:cubicBezTo>
                      <a:pt x="42577" y="46291"/>
                      <a:pt x="44101" y="44196"/>
                      <a:pt x="45149" y="41434"/>
                    </a:cubicBezTo>
                    <a:lnTo>
                      <a:pt x="52483" y="41434"/>
                    </a:lnTo>
                    <a:cubicBezTo>
                      <a:pt x="51245" y="45910"/>
                      <a:pt x="48863" y="49339"/>
                      <a:pt x="45339" y="52006"/>
                    </a:cubicBezTo>
                    <a:cubicBezTo>
                      <a:pt x="41815" y="54578"/>
                      <a:pt x="37624" y="55816"/>
                      <a:pt x="32956" y="5581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558AD4B-3B92-8F6D-091D-87DB1BD4AFB8}"/>
                  </a:ext>
                </a:extLst>
              </p:cNvPr>
              <p:cNvSpPr/>
              <p:nvPr/>
            </p:nvSpPr>
            <p:spPr>
              <a:xfrm>
                <a:off x="7213549" y="5204682"/>
                <a:ext cx="44291" cy="67818"/>
              </a:xfrm>
              <a:custGeom>
                <a:avLst/>
                <a:gdLst>
                  <a:gd name="connsiteX0" fmla="*/ 95 w 44291"/>
                  <a:gd name="connsiteY0" fmla="*/ 67723 h 67818"/>
                  <a:gd name="connsiteX1" fmla="*/ 95 w 44291"/>
                  <a:gd name="connsiteY1" fmla="*/ 62103 h 67818"/>
                  <a:gd name="connsiteX2" fmla="*/ 12954 w 44291"/>
                  <a:gd name="connsiteY2" fmla="*/ 51340 h 67818"/>
                  <a:gd name="connsiteX3" fmla="*/ 23908 w 44291"/>
                  <a:gd name="connsiteY3" fmla="*/ 40481 h 67818"/>
                  <a:gd name="connsiteX4" fmla="*/ 31337 w 44291"/>
                  <a:gd name="connsiteY4" fmla="*/ 30004 h 67818"/>
                  <a:gd name="connsiteX5" fmla="*/ 34099 w 44291"/>
                  <a:gd name="connsiteY5" fmla="*/ 20098 h 67818"/>
                  <a:gd name="connsiteX6" fmla="*/ 32861 w 44291"/>
                  <a:gd name="connsiteY6" fmla="*/ 13621 h 67818"/>
                  <a:gd name="connsiteX7" fmla="*/ 28861 w 44291"/>
                  <a:gd name="connsiteY7" fmla="*/ 8668 h 67818"/>
                  <a:gd name="connsiteX8" fmla="*/ 21622 w 44291"/>
                  <a:gd name="connsiteY8" fmla="*/ 6763 h 67818"/>
                  <a:gd name="connsiteX9" fmla="*/ 14192 w 44291"/>
                  <a:gd name="connsiteY9" fmla="*/ 8763 h 67818"/>
                  <a:gd name="connsiteX10" fmla="*/ 9811 w 44291"/>
                  <a:gd name="connsiteY10" fmla="*/ 13907 h 67818"/>
                  <a:gd name="connsiteX11" fmla="*/ 8287 w 44291"/>
                  <a:gd name="connsiteY11" fmla="*/ 20955 h 67818"/>
                  <a:gd name="connsiteX12" fmla="*/ 571 w 44291"/>
                  <a:gd name="connsiteY12" fmla="*/ 20955 h 67818"/>
                  <a:gd name="connsiteX13" fmla="*/ 3334 w 44291"/>
                  <a:gd name="connsiteY13" fmla="*/ 9620 h 67818"/>
                  <a:gd name="connsiteX14" fmla="*/ 10858 w 44291"/>
                  <a:gd name="connsiteY14" fmla="*/ 2477 h 67818"/>
                  <a:gd name="connsiteX15" fmla="*/ 21717 w 44291"/>
                  <a:gd name="connsiteY15" fmla="*/ 0 h 67818"/>
                  <a:gd name="connsiteX16" fmla="*/ 32290 w 44291"/>
                  <a:gd name="connsiteY16" fmla="*/ 2286 h 67818"/>
                  <a:gd name="connsiteX17" fmla="*/ 39433 w 44291"/>
                  <a:gd name="connsiteY17" fmla="*/ 8858 h 67818"/>
                  <a:gd name="connsiteX18" fmla="*/ 42005 w 44291"/>
                  <a:gd name="connsiteY18" fmla="*/ 19907 h 67818"/>
                  <a:gd name="connsiteX19" fmla="*/ 40100 w 44291"/>
                  <a:gd name="connsiteY19" fmla="*/ 29242 h 67818"/>
                  <a:gd name="connsiteX20" fmla="*/ 34862 w 44291"/>
                  <a:gd name="connsiteY20" fmla="*/ 38386 h 67818"/>
                  <a:gd name="connsiteX21" fmla="*/ 27718 w 44291"/>
                  <a:gd name="connsiteY21" fmla="*/ 46863 h 67818"/>
                  <a:gd name="connsiteX22" fmla="*/ 19621 w 44291"/>
                  <a:gd name="connsiteY22" fmla="*/ 54578 h 67818"/>
                  <a:gd name="connsiteX23" fmla="*/ 11811 w 44291"/>
                  <a:gd name="connsiteY23" fmla="*/ 61151 h 67818"/>
                  <a:gd name="connsiteX24" fmla="*/ 44291 w 44291"/>
                  <a:gd name="connsiteY24" fmla="*/ 61151 h 67818"/>
                  <a:gd name="connsiteX25" fmla="*/ 44291 w 44291"/>
                  <a:gd name="connsiteY25" fmla="*/ 67818 h 67818"/>
                  <a:gd name="connsiteX26" fmla="*/ 0 w 44291"/>
                  <a:gd name="connsiteY26" fmla="*/ 67818 h 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4291" h="67818">
                    <a:moveTo>
                      <a:pt x="95" y="67723"/>
                    </a:moveTo>
                    <a:lnTo>
                      <a:pt x="95" y="62103"/>
                    </a:lnTo>
                    <a:cubicBezTo>
                      <a:pt x="4572" y="58579"/>
                      <a:pt x="8858" y="54959"/>
                      <a:pt x="12954" y="51340"/>
                    </a:cubicBezTo>
                    <a:cubicBezTo>
                      <a:pt x="17050" y="47720"/>
                      <a:pt x="20669" y="44101"/>
                      <a:pt x="23908" y="40481"/>
                    </a:cubicBezTo>
                    <a:cubicBezTo>
                      <a:pt x="27051" y="36862"/>
                      <a:pt x="29528" y="33433"/>
                      <a:pt x="31337" y="30004"/>
                    </a:cubicBezTo>
                    <a:cubicBezTo>
                      <a:pt x="33147" y="26575"/>
                      <a:pt x="34099" y="23241"/>
                      <a:pt x="34099" y="20098"/>
                    </a:cubicBezTo>
                    <a:cubicBezTo>
                      <a:pt x="34099" y="17717"/>
                      <a:pt x="33718" y="15621"/>
                      <a:pt x="32861" y="13621"/>
                    </a:cubicBezTo>
                    <a:cubicBezTo>
                      <a:pt x="32004" y="11621"/>
                      <a:pt x="30766" y="10001"/>
                      <a:pt x="28861" y="8668"/>
                    </a:cubicBezTo>
                    <a:cubicBezTo>
                      <a:pt x="27051" y="7430"/>
                      <a:pt x="24670" y="6763"/>
                      <a:pt x="21622" y="6763"/>
                    </a:cubicBezTo>
                    <a:cubicBezTo>
                      <a:pt x="18574" y="6763"/>
                      <a:pt x="16192" y="7430"/>
                      <a:pt x="14192" y="8763"/>
                    </a:cubicBezTo>
                    <a:cubicBezTo>
                      <a:pt x="12192" y="10097"/>
                      <a:pt x="10763" y="11811"/>
                      <a:pt x="9811" y="13907"/>
                    </a:cubicBezTo>
                    <a:cubicBezTo>
                      <a:pt x="8858" y="16002"/>
                      <a:pt x="8287" y="18383"/>
                      <a:pt x="8287" y="20955"/>
                    </a:cubicBezTo>
                    <a:lnTo>
                      <a:pt x="571" y="20955"/>
                    </a:lnTo>
                    <a:cubicBezTo>
                      <a:pt x="571" y="16574"/>
                      <a:pt x="1524" y="12764"/>
                      <a:pt x="3334" y="9620"/>
                    </a:cubicBezTo>
                    <a:cubicBezTo>
                      <a:pt x="5143" y="6477"/>
                      <a:pt x="7620" y="4096"/>
                      <a:pt x="10858" y="2477"/>
                    </a:cubicBezTo>
                    <a:cubicBezTo>
                      <a:pt x="14002" y="857"/>
                      <a:pt x="17621" y="0"/>
                      <a:pt x="21717" y="0"/>
                    </a:cubicBezTo>
                    <a:cubicBezTo>
                      <a:pt x="25813" y="0"/>
                      <a:pt x="29242" y="762"/>
                      <a:pt x="32290" y="2286"/>
                    </a:cubicBezTo>
                    <a:cubicBezTo>
                      <a:pt x="35338" y="3810"/>
                      <a:pt x="37719" y="6001"/>
                      <a:pt x="39433" y="8858"/>
                    </a:cubicBezTo>
                    <a:cubicBezTo>
                      <a:pt x="41148" y="11811"/>
                      <a:pt x="42005" y="15431"/>
                      <a:pt x="42005" y="19907"/>
                    </a:cubicBezTo>
                    <a:cubicBezTo>
                      <a:pt x="42005" y="23051"/>
                      <a:pt x="41338" y="26099"/>
                      <a:pt x="40100" y="29242"/>
                    </a:cubicBezTo>
                    <a:cubicBezTo>
                      <a:pt x="38767" y="32385"/>
                      <a:pt x="37052" y="35338"/>
                      <a:pt x="34862" y="38386"/>
                    </a:cubicBezTo>
                    <a:cubicBezTo>
                      <a:pt x="32671" y="41339"/>
                      <a:pt x="30289" y="44196"/>
                      <a:pt x="27718" y="46863"/>
                    </a:cubicBezTo>
                    <a:cubicBezTo>
                      <a:pt x="25051" y="49625"/>
                      <a:pt x="22384" y="52197"/>
                      <a:pt x="19621" y="54578"/>
                    </a:cubicBezTo>
                    <a:cubicBezTo>
                      <a:pt x="16859" y="56960"/>
                      <a:pt x="14288" y="59150"/>
                      <a:pt x="11811" y="61151"/>
                    </a:cubicBezTo>
                    <a:lnTo>
                      <a:pt x="44291" y="61151"/>
                    </a:lnTo>
                    <a:lnTo>
                      <a:pt x="44291" y="67818"/>
                    </a:lnTo>
                    <a:lnTo>
                      <a:pt x="0" y="678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B5A7D750-D3FE-12FE-4C89-F3D844AFC35A}"/>
                  </a:ext>
                </a:extLst>
              </p:cNvPr>
              <p:cNvSpPr/>
              <p:nvPr/>
            </p:nvSpPr>
            <p:spPr>
              <a:xfrm>
                <a:off x="7263269" y="5204587"/>
                <a:ext cx="56007" cy="68960"/>
              </a:xfrm>
              <a:custGeom>
                <a:avLst/>
                <a:gdLst>
                  <a:gd name="connsiteX0" fmla="*/ 28099 w 56007"/>
                  <a:gd name="connsiteY0" fmla="*/ 68961 h 68960"/>
                  <a:gd name="connsiteX1" fmla="*/ 13049 w 56007"/>
                  <a:gd name="connsiteY1" fmla="*/ 64579 h 68960"/>
                  <a:gd name="connsiteX2" fmla="*/ 3429 w 56007"/>
                  <a:gd name="connsiteY2" fmla="*/ 52483 h 68960"/>
                  <a:gd name="connsiteX3" fmla="*/ 0 w 56007"/>
                  <a:gd name="connsiteY3" fmla="*/ 34480 h 68960"/>
                  <a:gd name="connsiteX4" fmla="*/ 3429 w 56007"/>
                  <a:gd name="connsiteY4" fmla="*/ 16478 h 68960"/>
                  <a:gd name="connsiteX5" fmla="*/ 13049 w 56007"/>
                  <a:gd name="connsiteY5" fmla="*/ 4381 h 68960"/>
                  <a:gd name="connsiteX6" fmla="*/ 28099 w 56007"/>
                  <a:gd name="connsiteY6" fmla="*/ 0 h 68960"/>
                  <a:gd name="connsiteX7" fmla="*/ 43148 w 56007"/>
                  <a:gd name="connsiteY7" fmla="*/ 4381 h 68960"/>
                  <a:gd name="connsiteX8" fmla="*/ 52673 w 56007"/>
                  <a:gd name="connsiteY8" fmla="*/ 16478 h 68960"/>
                  <a:gd name="connsiteX9" fmla="*/ 56007 w 56007"/>
                  <a:gd name="connsiteY9" fmla="*/ 34480 h 68960"/>
                  <a:gd name="connsiteX10" fmla="*/ 52673 w 56007"/>
                  <a:gd name="connsiteY10" fmla="*/ 52483 h 68960"/>
                  <a:gd name="connsiteX11" fmla="*/ 43148 w 56007"/>
                  <a:gd name="connsiteY11" fmla="*/ 64579 h 68960"/>
                  <a:gd name="connsiteX12" fmla="*/ 28099 w 56007"/>
                  <a:gd name="connsiteY12" fmla="*/ 68961 h 68960"/>
                  <a:gd name="connsiteX13" fmla="*/ 28099 w 56007"/>
                  <a:gd name="connsiteY13" fmla="*/ 61913 h 68960"/>
                  <a:gd name="connsiteX14" fmla="*/ 38195 w 56007"/>
                  <a:gd name="connsiteY14" fmla="*/ 58674 h 68960"/>
                  <a:gd name="connsiteX15" fmla="*/ 45244 w 56007"/>
                  <a:gd name="connsiteY15" fmla="*/ 49244 h 68960"/>
                  <a:gd name="connsiteX16" fmla="*/ 47815 w 56007"/>
                  <a:gd name="connsiteY16" fmla="*/ 34576 h 68960"/>
                  <a:gd name="connsiteX17" fmla="*/ 45244 w 56007"/>
                  <a:gd name="connsiteY17" fmla="*/ 19907 h 68960"/>
                  <a:gd name="connsiteX18" fmla="*/ 38195 w 56007"/>
                  <a:gd name="connsiteY18" fmla="*/ 10477 h 68960"/>
                  <a:gd name="connsiteX19" fmla="*/ 28099 w 56007"/>
                  <a:gd name="connsiteY19" fmla="*/ 7239 h 68960"/>
                  <a:gd name="connsiteX20" fmla="*/ 17812 w 56007"/>
                  <a:gd name="connsiteY20" fmla="*/ 10477 h 68960"/>
                  <a:gd name="connsiteX21" fmla="*/ 10763 w 56007"/>
                  <a:gd name="connsiteY21" fmla="*/ 19907 h 68960"/>
                  <a:gd name="connsiteX22" fmla="*/ 8287 w 56007"/>
                  <a:gd name="connsiteY22" fmla="*/ 34576 h 68960"/>
                  <a:gd name="connsiteX23" fmla="*/ 10763 w 56007"/>
                  <a:gd name="connsiteY23" fmla="*/ 49244 h 68960"/>
                  <a:gd name="connsiteX24" fmla="*/ 17812 w 56007"/>
                  <a:gd name="connsiteY24" fmla="*/ 58674 h 68960"/>
                  <a:gd name="connsiteX25" fmla="*/ 28099 w 56007"/>
                  <a:gd name="connsiteY25" fmla="*/ 61913 h 6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6007" h="68960">
                    <a:moveTo>
                      <a:pt x="28099" y="68961"/>
                    </a:moveTo>
                    <a:cubicBezTo>
                      <a:pt x="22288" y="68961"/>
                      <a:pt x="17240" y="67532"/>
                      <a:pt x="13049" y="64579"/>
                    </a:cubicBezTo>
                    <a:cubicBezTo>
                      <a:pt x="8858" y="61722"/>
                      <a:pt x="5620" y="57626"/>
                      <a:pt x="3429" y="52483"/>
                    </a:cubicBezTo>
                    <a:cubicBezTo>
                      <a:pt x="1143" y="47339"/>
                      <a:pt x="0" y="41338"/>
                      <a:pt x="0" y="34480"/>
                    </a:cubicBezTo>
                    <a:cubicBezTo>
                      <a:pt x="0" y="27623"/>
                      <a:pt x="1143" y="21622"/>
                      <a:pt x="3429" y="16478"/>
                    </a:cubicBezTo>
                    <a:cubicBezTo>
                      <a:pt x="5715" y="11335"/>
                      <a:pt x="8954" y="7239"/>
                      <a:pt x="13049" y="4381"/>
                    </a:cubicBezTo>
                    <a:cubicBezTo>
                      <a:pt x="17240" y="1524"/>
                      <a:pt x="22288" y="0"/>
                      <a:pt x="28099" y="0"/>
                    </a:cubicBezTo>
                    <a:cubicBezTo>
                      <a:pt x="33909" y="0"/>
                      <a:pt x="38957" y="1429"/>
                      <a:pt x="43148" y="4381"/>
                    </a:cubicBezTo>
                    <a:cubicBezTo>
                      <a:pt x="47339" y="7334"/>
                      <a:pt x="50482" y="11335"/>
                      <a:pt x="52673" y="16478"/>
                    </a:cubicBezTo>
                    <a:cubicBezTo>
                      <a:pt x="54864" y="21622"/>
                      <a:pt x="56007" y="27623"/>
                      <a:pt x="56007" y="34480"/>
                    </a:cubicBezTo>
                    <a:cubicBezTo>
                      <a:pt x="56007" y="41338"/>
                      <a:pt x="54864" y="47339"/>
                      <a:pt x="52673" y="52483"/>
                    </a:cubicBezTo>
                    <a:cubicBezTo>
                      <a:pt x="50482" y="57626"/>
                      <a:pt x="47244" y="61722"/>
                      <a:pt x="43148" y="64579"/>
                    </a:cubicBezTo>
                    <a:cubicBezTo>
                      <a:pt x="39052" y="67437"/>
                      <a:pt x="34004" y="68961"/>
                      <a:pt x="28099" y="68961"/>
                    </a:cubicBezTo>
                    <a:close/>
                    <a:moveTo>
                      <a:pt x="28099" y="61913"/>
                    </a:moveTo>
                    <a:cubicBezTo>
                      <a:pt x="31813" y="61913"/>
                      <a:pt x="35242" y="60769"/>
                      <a:pt x="38195" y="58674"/>
                    </a:cubicBezTo>
                    <a:cubicBezTo>
                      <a:pt x="41148" y="56483"/>
                      <a:pt x="43529" y="53340"/>
                      <a:pt x="45244" y="49244"/>
                    </a:cubicBezTo>
                    <a:cubicBezTo>
                      <a:pt x="46958" y="45148"/>
                      <a:pt x="47815" y="40196"/>
                      <a:pt x="47815" y="34576"/>
                    </a:cubicBezTo>
                    <a:cubicBezTo>
                      <a:pt x="47815" y="28956"/>
                      <a:pt x="46958" y="23908"/>
                      <a:pt x="45244" y="19907"/>
                    </a:cubicBezTo>
                    <a:cubicBezTo>
                      <a:pt x="43529" y="15811"/>
                      <a:pt x="41148" y="12668"/>
                      <a:pt x="38195" y="10477"/>
                    </a:cubicBezTo>
                    <a:cubicBezTo>
                      <a:pt x="35242" y="8287"/>
                      <a:pt x="31813" y="7239"/>
                      <a:pt x="28099" y="7239"/>
                    </a:cubicBezTo>
                    <a:cubicBezTo>
                      <a:pt x="24384" y="7239"/>
                      <a:pt x="20764" y="8287"/>
                      <a:pt x="17812" y="10477"/>
                    </a:cubicBezTo>
                    <a:cubicBezTo>
                      <a:pt x="14859" y="12668"/>
                      <a:pt x="12478" y="15811"/>
                      <a:pt x="10763" y="19907"/>
                    </a:cubicBezTo>
                    <a:cubicBezTo>
                      <a:pt x="9049" y="24003"/>
                      <a:pt x="8287" y="28956"/>
                      <a:pt x="8287" y="34576"/>
                    </a:cubicBezTo>
                    <a:cubicBezTo>
                      <a:pt x="8287" y="40196"/>
                      <a:pt x="9144" y="45244"/>
                      <a:pt x="10763" y="49244"/>
                    </a:cubicBezTo>
                    <a:cubicBezTo>
                      <a:pt x="12382" y="53245"/>
                      <a:pt x="14764" y="56483"/>
                      <a:pt x="17812" y="58674"/>
                    </a:cubicBezTo>
                    <a:cubicBezTo>
                      <a:pt x="20860" y="60865"/>
                      <a:pt x="24289" y="61913"/>
                      <a:pt x="28099" y="61913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8A03F60D-E396-C70F-27CA-613AB0F7221C}"/>
                  </a:ext>
                </a:extLst>
              </p:cNvPr>
              <p:cNvSpPr/>
              <p:nvPr/>
            </p:nvSpPr>
            <p:spPr>
              <a:xfrm>
                <a:off x="7326229" y="5204682"/>
                <a:ext cx="44386" cy="67818"/>
              </a:xfrm>
              <a:custGeom>
                <a:avLst/>
                <a:gdLst>
                  <a:gd name="connsiteX0" fmla="*/ 0 w 44386"/>
                  <a:gd name="connsiteY0" fmla="*/ 67723 h 67818"/>
                  <a:gd name="connsiteX1" fmla="*/ 0 w 44386"/>
                  <a:gd name="connsiteY1" fmla="*/ 62103 h 67818"/>
                  <a:gd name="connsiteX2" fmla="*/ 12954 w 44386"/>
                  <a:gd name="connsiteY2" fmla="*/ 51340 h 67818"/>
                  <a:gd name="connsiteX3" fmla="*/ 23813 w 44386"/>
                  <a:gd name="connsiteY3" fmla="*/ 40481 h 67818"/>
                  <a:gd name="connsiteX4" fmla="*/ 31337 w 44386"/>
                  <a:gd name="connsiteY4" fmla="*/ 30004 h 67818"/>
                  <a:gd name="connsiteX5" fmla="*/ 34100 w 44386"/>
                  <a:gd name="connsiteY5" fmla="*/ 20098 h 67818"/>
                  <a:gd name="connsiteX6" fmla="*/ 32861 w 44386"/>
                  <a:gd name="connsiteY6" fmla="*/ 13621 h 67818"/>
                  <a:gd name="connsiteX7" fmla="*/ 28861 w 44386"/>
                  <a:gd name="connsiteY7" fmla="*/ 8668 h 67818"/>
                  <a:gd name="connsiteX8" fmla="*/ 21527 w 44386"/>
                  <a:gd name="connsiteY8" fmla="*/ 6763 h 67818"/>
                  <a:gd name="connsiteX9" fmla="*/ 14097 w 44386"/>
                  <a:gd name="connsiteY9" fmla="*/ 8763 h 67818"/>
                  <a:gd name="connsiteX10" fmla="*/ 9620 w 44386"/>
                  <a:gd name="connsiteY10" fmla="*/ 13907 h 67818"/>
                  <a:gd name="connsiteX11" fmla="*/ 8192 w 44386"/>
                  <a:gd name="connsiteY11" fmla="*/ 20955 h 67818"/>
                  <a:gd name="connsiteX12" fmla="*/ 476 w 44386"/>
                  <a:gd name="connsiteY12" fmla="*/ 20955 h 67818"/>
                  <a:gd name="connsiteX13" fmla="*/ 3238 w 44386"/>
                  <a:gd name="connsiteY13" fmla="*/ 9620 h 67818"/>
                  <a:gd name="connsiteX14" fmla="*/ 10763 w 44386"/>
                  <a:gd name="connsiteY14" fmla="*/ 2477 h 67818"/>
                  <a:gd name="connsiteX15" fmla="*/ 21622 w 44386"/>
                  <a:gd name="connsiteY15" fmla="*/ 0 h 67818"/>
                  <a:gd name="connsiteX16" fmla="*/ 32195 w 44386"/>
                  <a:gd name="connsiteY16" fmla="*/ 2286 h 67818"/>
                  <a:gd name="connsiteX17" fmla="*/ 39338 w 44386"/>
                  <a:gd name="connsiteY17" fmla="*/ 8858 h 67818"/>
                  <a:gd name="connsiteX18" fmla="*/ 42005 w 44386"/>
                  <a:gd name="connsiteY18" fmla="*/ 19907 h 67818"/>
                  <a:gd name="connsiteX19" fmla="*/ 40005 w 44386"/>
                  <a:gd name="connsiteY19" fmla="*/ 29242 h 67818"/>
                  <a:gd name="connsiteX20" fmla="*/ 34862 w 44386"/>
                  <a:gd name="connsiteY20" fmla="*/ 38386 h 67818"/>
                  <a:gd name="connsiteX21" fmla="*/ 27718 w 44386"/>
                  <a:gd name="connsiteY21" fmla="*/ 46863 h 67818"/>
                  <a:gd name="connsiteX22" fmla="*/ 19621 w 44386"/>
                  <a:gd name="connsiteY22" fmla="*/ 54578 h 67818"/>
                  <a:gd name="connsiteX23" fmla="*/ 11906 w 44386"/>
                  <a:gd name="connsiteY23" fmla="*/ 61151 h 67818"/>
                  <a:gd name="connsiteX24" fmla="*/ 44387 w 44386"/>
                  <a:gd name="connsiteY24" fmla="*/ 61151 h 67818"/>
                  <a:gd name="connsiteX25" fmla="*/ 44387 w 44386"/>
                  <a:gd name="connsiteY25" fmla="*/ 67818 h 67818"/>
                  <a:gd name="connsiteX26" fmla="*/ 95 w 44386"/>
                  <a:gd name="connsiteY26" fmla="*/ 67818 h 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4386" h="67818">
                    <a:moveTo>
                      <a:pt x="0" y="67723"/>
                    </a:moveTo>
                    <a:lnTo>
                      <a:pt x="0" y="62103"/>
                    </a:lnTo>
                    <a:cubicBezTo>
                      <a:pt x="4477" y="58579"/>
                      <a:pt x="8763" y="54959"/>
                      <a:pt x="12954" y="51340"/>
                    </a:cubicBezTo>
                    <a:cubicBezTo>
                      <a:pt x="17050" y="47720"/>
                      <a:pt x="20669" y="44101"/>
                      <a:pt x="23813" y="40481"/>
                    </a:cubicBezTo>
                    <a:cubicBezTo>
                      <a:pt x="26956" y="36862"/>
                      <a:pt x="29432" y="33433"/>
                      <a:pt x="31337" y="30004"/>
                    </a:cubicBezTo>
                    <a:cubicBezTo>
                      <a:pt x="33242" y="26575"/>
                      <a:pt x="34100" y="23241"/>
                      <a:pt x="34100" y="20098"/>
                    </a:cubicBezTo>
                    <a:cubicBezTo>
                      <a:pt x="34100" y="17717"/>
                      <a:pt x="33719" y="15621"/>
                      <a:pt x="32861" y="13621"/>
                    </a:cubicBezTo>
                    <a:cubicBezTo>
                      <a:pt x="32004" y="11621"/>
                      <a:pt x="30671" y="10001"/>
                      <a:pt x="28861" y="8668"/>
                    </a:cubicBezTo>
                    <a:cubicBezTo>
                      <a:pt x="27051" y="7430"/>
                      <a:pt x="24575" y="6763"/>
                      <a:pt x="21527" y="6763"/>
                    </a:cubicBezTo>
                    <a:cubicBezTo>
                      <a:pt x="18479" y="6763"/>
                      <a:pt x="16097" y="7430"/>
                      <a:pt x="14097" y="8763"/>
                    </a:cubicBezTo>
                    <a:cubicBezTo>
                      <a:pt x="12097" y="10097"/>
                      <a:pt x="10668" y="11811"/>
                      <a:pt x="9620" y="13907"/>
                    </a:cubicBezTo>
                    <a:cubicBezTo>
                      <a:pt x="8668" y="16002"/>
                      <a:pt x="8192" y="18383"/>
                      <a:pt x="8192" y="20955"/>
                    </a:cubicBezTo>
                    <a:lnTo>
                      <a:pt x="476" y="20955"/>
                    </a:lnTo>
                    <a:cubicBezTo>
                      <a:pt x="476" y="16574"/>
                      <a:pt x="1524" y="12764"/>
                      <a:pt x="3238" y="9620"/>
                    </a:cubicBezTo>
                    <a:cubicBezTo>
                      <a:pt x="5048" y="6477"/>
                      <a:pt x="7525" y="4096"/>
                      <a:pt x="10763" y="2477"/>
                    </a:cubicBezTo>
                    <a:cubicBezTo>
                      <a:pt x="13906" y="857"/>
                      <a:pt x="17526" y="0"/>
                      <a:pt x="21622" y="0"/>
                    </a:cubicBezTo>
                    <a:cubicBezTo>
                      <a:pt x="25718" y="0"/>
                      <a:pt x="29146" y="762"/>
                      <a:pt x="32195" y="2286"/>
                    </a:cubicBezTo>
                    <a:cubicBezTo>
                      <a:pt x="35243" y="3810"/>
                      <a:pt x="37624" y="6001"/>
                      <a:pt x="39338" y="8858"/>
                    </a:cubicBezTo>
                    <a:cubicBezTo>
                      <a:pt x="41053" y="11811"/>
                      <a:pt x="42005" y="15431"/>
                      <a:pt x="42005" y="19907"/>
                    </a:cubicBezTo>
                    <a:cubicBezTo>
                      <a:pt x="42005" y="23051"/>
                      <a:pt x="41338" y="26099"/>
                      <a:pt x="40005" y="29242"/>
                    </a:cubicBezTo>
                    <a:cubicBezTo>
                      <a:pt x="38671" y="32385"/>
                      <a:pt x="36957" y="35338"/>
                      <a:pt x="34862" y="38386"/>
                    </a:cubicBezTo>
                    <a:cubicBezTo>
                      <a:pt x="32671" y="41339"/>
                      <a:pt x="30289" y="44196"/>
                      <a:pt x="27718" y="46863"/>
                    </a:cubicBezTo>
                    <a:cubicBezTo>
                      <a:pt x="25051" y="49625"/>
                      <a:pt x="22384" y="52197"/>
                      <a:pt x="19621" y="54578"/>
                    </a:cubicBezTo>
                    <a:cubicBezTo>
                      <a:pt x="16859" y="56960"/>
                      <a:pt x="14288" y="59150"/>
                      <a:pt x="11906" y="61151"/>
                    </a:cubicBezTo>
                    <a:lnTo>
                      <a:pt x="44387" y="61151"/>
                    </a:lnTo>
                    <a:lnTo>
                      <a:pt x="44387" y="67818"/>
                    </a:lnTo>
                    <a:lnTo>
                      <a:pt x="95" y="678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2AAB58A2-2588-5FEB-AC51-3125DE22BA83}"/>
                  </a:ext>
                </a:extLst>
              </p:cNvPr>
              <p:cNvSpPr/>
              <p:nvPr/>
            </p:nvSpPr>
            <p:spPr>
              <a:xfrm>
                <a:off x="7377093" y="5204587"/>
                <a:ext cx="45339" cy="68960"/>
              </a:xfrm>
              <a:custGeom>
                <a:avLst/>
                <a:gdLst>
                  <a:gd name="connsiteX0" fmla="*/ 23051 w 45339"/>
                  <a:gd name="connsiteY0" fmla="*/ 68961 h 68960"/>
                  <a:gd name="connsiteX1" fmla="*/ 11525 w 45339"/>
                  <a:gd name="connsiteY1" fmla="*/ 66580 h 68960"/>
                  <a:gd name="connsiteX2" fmla="*/ 3238 w 45339"/>
                  <a:gd name="connsiteY2" fmla="*/ 59531 h 68960"/>
                  <a:gd name="connsiteX3" fmla="*/ 0 w 45339"/>
                  <a:gd name="connsiteY3" fmla="*/ 47911 h 68960"/>
                  <a:gd name="connsiteX4" fmla="*/ 8096 w 45339"/>
                  <a:gd name="connsiteY4" fmla="*/ 47911 h 68960"/>
                  <a:gd name="connsiteX5" fmla="*/ 10001 w 45339"/>
                  <a:gd name="connsiteY5" fmla="*/ 54959 h 68960"/>
                  <a:gd name="connsiteX6" fmla="*/ 15145 w 45339"/>
                  <a:gd name="connsiteY6" fmla="*/ 60103 h 68960"/>
                  <a:gd name="connsiteX7" fmla="*/ 23146 w 45339"/>
                  <a:gd name="connsiteY7" fmla="*/ 62008 h 68960"/>
                  <a:gd name="connsiteX8" fmla="*/ 30956 w 45339"/>
                  <a:gd name="connsiteY8" fmla="*/ 60198 h 68960"/>
                  <a:gd name="connsiteX9" fmla="*/ 35719 w 45339"/>
                  <a:gd name="connsiteY9" fmla="*/ 55435 h 68960"/>
                  <a:gd name="connsiteX10" fmla="*/ 37338 w 45339"/>
                  <a:gd name="connsiteY10" fmla="*/ 48673 h 68960"/>
                  <a:gd name="connsiteX11" fmla="*/ 35052 w 45339"/>
                  <a:gd name="connsiteY11" fmla="*/ 41148 h 68960"/>
                  <a:gd name="connsiteX12" fmla="*/ 29051 w 45339"/>
                  <a:gd name="connsiteY12" fmla="*/ 36767 h 68960"/>
                  <a:gd name="connsiteX13" fmla="*/ 20765 w 45339"/>
                  <a:gd name="connsiteY13" fmla="*/ 35338 h 68960"/>
                  <a:gd name="connsiteX14" fmla="*/ 15812 w 45339"/>
                  <a:gd name="connsiteY14" fmla="*/ 35338 h 68960"/>
                  <a:gd name="connsiteX15" fmla="*/ 15812 w 45339"/>
                  <a:gd name="connsiteY15" fmla="*/ 28575 h 68960"/>
                  <a:gd name="connsiteX16" fmla="*/ 20765 w 45339"/>
                  <a:gd name="connsiteY16" fmla="*/ 28575 h 68960"/>
                  <a:gd name="connsiteX17" fmla="*/ 31052 w 45339"/>
                  <a:gd name="connsiteY17" fmla="*/ 25622 h 68960"/>
                  <a:gd name="connsiteX18" fmla="*/ 34766 w 45339"/>
                  <a:gd name="connsiteY18" fmla="*/ 17240 h 68960"/>
                  <a:gd name="connsiteX19" fmla="*/ 31813 w 45339"/>
                  <a:gd name="connsiteY19" fmla="*/ 9906 h 68960"/>
                  <a:gd name="connsiteX20" fmla="*/ 23051 w 45339"/>
                  <a:gd name="connsiteY20" fmla="*/ 6953 h 68960"/>
                  <a:gd name="connsiteX21" fmla="*/ 14097 w 45339"/>
                  <a:gd name="connsiteY21" fmla="*/ 10192 h 68960"/>
                  <a:gd name="connsiteX22" fmla="*/ 10287 w 45339"/>
                  <a:gd name="connsiteY22" fmla="*/ 18478 h 68960"/>
                  <a:gd name="connsiteX23" fmla="*/ 2191 w 45339"/>
                  <a:gd name="connsiteY23" fmla="*/ 18478 h 68960"/>
                  <a:gd name="connsiteX24" fmla="*/ 5144 w 45339"/>
                  <a:gd name="connsiteY24" fmla="*/ 8858 h 68960"/>
                  <a:gd name="connsiteX25" fmla="*/ 12383 w 45339"/>
                  <a:gd name="connsiteY25" fmla="*/ 2381 h 68960"/>
                  <a:gd name="connsiteX26" fmla="*/ 23146 w 45339"/>
                  <a:gd name="connsiteY26" fmla="*/ 0 h 68960"/>
                  <a:gd name="connsiteX27" fmla="*/ 34004 w 45339"/>
                  <a:gd name="connsiteY27" fmla="*/ 2286 h 68960"/>
                  <a:gd name="connsiteX28" fmla="*/ 40577 w 45339"/>
                  <a:gd name="connsiteY28" fmla="*/ 8382 h 68960"/>
                  <a:gd name="connsiteX29" fmla="*/ 42863 w 45339"/>
                  <a:gd name="connsiteY29" fmla="*/ 16764 h 68960"/>
                  <a:gd name="connsiteX30" fmla="*/ 41624 w 45339"/>
                  <a:gd name="connsiteY30" fmla="*/ 23146 h 68960"/>
                  <a:gd name="connsiteX31" fmla="*/ 37910 w 45339"/>
                  <a:gd name="connsiteY31" fmla="*/ 28480 h 68960"/>
                  <a:gd name="connsiteX32" fmla="*/ 31623 w 45339"/>
                  <a:gd name="connsiteY32" fmla="*/ 31623 h 68960"/>
                  <a:gd name="connsiteX33" fmla="*/ 38576 w 45339"/>
                  <a:gd name="connsiteY33" fmla="*/ 34671 h 68960"/>
                  <a:gd name="connsiteX34" fmla="*/ 43529 w 45339"/>
                  <a:gd name="connsiteY34" fmla="*/ 40386 h 68960"/>
                  <a:gd name="connsiteX35" fmla="*/ 45339 w 45339"/>
                  <a:gd name="connsiteY35" fmla="*/ 48673 h 68960"/>
                  <a:gd name="connsiteX36" fmla="*/ 42863 w 45339"/>
                  <a:gd name="connsiteY36" fmla="*/ 58674 h 68960"/>
                  <a:gd name="connsiteX37" fmla="*/ 35338 w 45339"/>
                  <a:gd name="connsiteY37" fmla="*/ 66103 h 68960"/>
                  <a:gd name="connsiteX38" fmla="*/ 23051 w 45339"/>
                  <a:gd name="connsiteY38" fmla="*/ 68866 h 6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5339" h="68960">
                    <a:moveTo>
                      <a:pt x="23051" y="68961"/>
                    </a:moveTo>
                    <a:cubicBezTo>
                      <a:pt x="18764" y="68961"/>
                      <a:pt x="14954" y="68199"/>
                      <a:pt x="11525" y="66580"/>
                    </a:cubicBezTo>
                    <a:cubicBezTo>
                      <a:pt x="8096" y="64960"/>
                      <a:pt x="5334" y="62675"/>
                      <a:pt x="3238" y="59531"/>
                    </a:cubicBezTo>
                    <a:cubicBezTo>
                      <a:pt x="1238" y="56388"/>
                      <a:pt x="95" y="52578"/>
                      <a:pt x="0" y="47911"/>
                    </a:cubicBezTo>
                    <a:lnTo>
                      <a:pt x="8096" y="47911"/>
                    </a:lnTo>
                    <a:cubicBezTo>
                      <a:pt x="8096" y="50482"/>
                      <a:pt x="8763" y="52769"/>
                      <a:pt x="10001" y="54959"/>
                    </a:cubicBezTo>
                    <a:cubicBezTo>
                      <a:pt x="11240" y="57150"/>
                      <a:pt x="12859" y="58769"/>
                      <a:pt x="15145" y="60103"/>
                    </a:cubicBezTo>
                    <a:cubicBezTo>
                      <a:pt x="17336" y="61341"/>
                      <a:pt x="20003" y="62008"/>
                      <a:pt x="23146" y="62008"/>
                    </a:cubicBezTo>
                    <a:cubicBezTo>
                      <a:pt x="26289" y="62008"/>
                      <a:pt x="28861" y="61436"/>
                      <a:pt x="30956" y="60198"/>
                    </a:cubicBezTo>
                    <a:cubicBezTo>
                      <a:pt x="33052" y="58960"/>
                      <a:pt x="34671" y="57436"/>
                      <a:pt x="35719" y="55435"/>
                    </a:cubicBezTo>
                    <a:cubicBezTo>
                      <a:pt x="36767" y="53435"/>
                      <a:pt x="37338" y="51149"/>
                      <a:pt x="37338" y="48673"/>
                    </a:cubicBezTo>
                    <a:cubicBezTo>
                      <a:pt x="37338" y="45529"/>
                      <a:pt x="36576" y="43053"/>
                      <a:pt x="35052" y="41148"/>
                    </a:cubicBezTo>
                    <a:cubicBezTo>
                      <a:pt x="33528" y="39243"/>
                      <a:pt x="31528" y="37719"/>
                      <a:pt x="29051" y="36767"/>
                    </a:cubicBezTo>
                    <a:cubicBezTo>
                      <a:pt x="26575" y="35814"/>
                      <a:pt x="23813" y="35338"/>
                      <a:pt x="20765" y="35338"/>
                    </a:cubicBezTo>
                    <a:lnTo>
                      <a:pt x="15812" y="35338"/>
                    </a:lnTo>
                    <a:lnTo>
                      <a:pt x="15812" y="28575"/>
                    </a:lnTo>
                    <a:lnTo>
                      <a:pt x="20765" y="28575"/>
                    </a:lnTo>
                    <a:cubicBezTo>
                      <a:pt x="25146" y="28575"/>
                      <a:pt x="28575" y="27623"/>
                      <a:pt x="31052" y="25622"/>
                    </a:cubicBezTo>
                    <a:cubicBezTo>
                      <a:pt x="33528" y="23622"/>
                      <a:pt x="34766" y="20860"/>
                      <a:pt x="34766" y="17240"/>
                    </a:cubicBezTo>
                    <a:cubicBezTo>
                      <a:pt x="34766" y="14288"/>
                      <a:pt x="33814" y="11906"/>
                      <a:pt x="31813" y="9906"/>
                    </a:cubicBezTo>
                    <a:cubicBezTo>
                      <a:pt x="29909" y="7906"/>
                      <a:pt x="26956" y="6953"/>
                      <a:pt x="23051" y="6953"/>
                    </a:cubicBezTo>
                    <a:cubicBezTo>
                      <a:pt x="19145" y="6953"/>
                      <a:pt x="16288" y="8001"/>
                      <a:pt x="14097" y="10192"/>
                    </a:cubicBezTo>
                    <a:cubicBezTo>
                      <a:pt x="11906" y="12382"/>
                      <a:pt x="10573" y="15145"/>
                      <a:pt x="10287" y="18478"/>
                    </a:cubicBezTo>
                    <a:lnTo>
                      <a:pt x="2191" y="18478"/>
                    </a:lnTo>
                    <a:cubicBezTo>
                      <a:pt x="2381" y="14859"/>
                      <a:pt x="3334" y="11621"/>
                      <a:pt x="5144" y="8858"/>
                    </a:cubicBezTo>
                    <a:cubicBezTo>
                      <a:pt x="6953" y="6096"/>
                      <a:pt x="9335" y="3905"/>
                      <a:pt x="12383" y="2381"/>
                    </a:cubicBezTo>
                    <a:cubicBezTo>
                      <a:pt x="15430" y="857"/>
                      <a:pt x="19050" y="0"/>
                      <a:pt x="23146" y="0"/>
                    </a:cubicBezTo>
                    <a:cubicBezTo>
                      <a:pt x="27242" y="0"/>
                      <a:pt x="31052" y="762"/>
                      <a:pt x="34004" y="2286"/>
                    </a:cubicBezTo>
                    <a:cubicBezTo>
                      <a:pt x="36957" y="3810"/>
                      <a:pt x="39148" y="5810"/>
                      <a:pt x="40577" y="8382"/>
                    </a:cubicBezTo>
                    <a:cubicBezTo>
                      <a:pt x="42101" y="10954"/>
                      <a:pt x="42863" y="13716"/>
                      <a:pt x="42863" y="16764"/>
                    </a:cubicBezTo>
                    <a:cubicBezTo>
                      <a:pt x="42863" y="18955"/>
                      <a:pt x="42482" y="21146"/>
                      <a:pt x="41624" y="23146"/>
                    </a:cubicBezTo>
                    <a:cubicBezTo>
                      <a:pt x="40767" y="25146"/>
                      <a:pt x="39529" y="26956"/>
                      <a:pt x="37910" y="28480"/>
                    </a:cubicBezTo>
                    <a:cubicBezTo>
                      <a:pt x="36290" y="30004"/>
                      <a:pt x="34195" y="31051"/>
                      <a:pt x="31623" y="31623"/>
                    </a:cubicBezTo>
                    <a:cubicBezTo>
                      <a:pt x="34195" y="32194"/>
                      <a:pt x="36576" y="33242"/>
                      <a:pt x="38576" y="34671"/>
                    </a:cubicBezTo>
                    <a:cubicBezTo>
                      <a:pt x="40672" y="36100"/>
                      <a:pt x="42291" y="38005"/>
                      <a:pt x="43529" y="40386"/>
                    </a:cubicBezTo>
                    <a:cubicBezTo>
                      <a:pt x="44768" y="42767"/>
                      <a:pt x="45339" y="45529"/>
                      <a:pt x="45339" y="48673"/>
                    </a:cubicBezTo>
                    <a:cubicBezTo>
                      <a:pt x="45339" y="52292"/>
                      <a:pt x="44482" y="55626"/>
                      <a:pt x="42863" y="58674"/>
                    </a:cubicBezTo>
                    <a:cubicBezTo>
                      <a:pt x="41243" y="61722"/>
                      <a:pt x="38671" y="64198"/>
                      <a:pt x="35338" y="66103"/>
                    </a:cubicBezTo>
                    <a:cubicBezTo>
                      <a:pt x="32004" y="68008"/>
                      <a:pt x="27908" y="68866"/>
                      <a:pt x="23051" y="6886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166A360-E171-A569-59D8-C95A18AE5114}"/>
                </a:ext>
              </a:extLst>
            </p:cNvPr>
            <p:cNvSpPr/>
            <p:nvPr/>
          </p:nvSpPr>
          <p:spPr>
            <a:xfrm>
              <a:off x="7703610" y="5221256"/>
              <a:ext cx="12763" cy="49815"/>
            </a:xfrm>
            <a:custGeom>
              <a:avLst/>
              <a:gdLst>
                <a:gd name="connsiteX0" fmla="*/ 0 w 12763"/>
                <a:gd name="connsiteY0" fmla="*/ 0 h 49815"/>
                <a:gd name="connsiteX1" fmla="*/ 12763 w 12763"/>
                <a:gd name="connsiteY1" fmla="*/ 0 h 49815"/>
                <a:gd name="connsiteX2" fmla="*/ 12763 w 12763"/>
                <a:gd name="connsiteY2" fmla="*/ 49816 h 49815"/>
                <a:gd name="connsiteX3" fmla="*/ 0 w 12763"/>
                <a:gd name="connsiteY3" fmla="*/ 49816 h 49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3" h="49815">
                  <a:moveTo>
                    <a:pt x="0" y="0"/>
                  </a:moveTo>
                  <a:lnTo>
                    <a:pt x="12763" y="0"/>
                  </a:lnTo>
                  <a:lnTo>
                    <a:pt x="12763" y="49816"/>
                  </a:lnTo>
                  <a:lnTo>
                    <a:pt x="0" y="4981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9" name="Graphic 14">
              <a:extLst>
                <a:ext uri="{FF2B5EF4-FFF2-40B4-BE49-F238E27FC236}">
                  <a16:creationId xmlns:a16="http://schemas.microsoft.com/office/drawing/2014/main" id="{02382D67-D5DC-005F-4C7D-29AE545E62D2}"/>
                </a:ext>
              </a:extLst>
            </p:cNvPr>
            <p:cNvGrpSpPr/>
            <p:nvPr/>
          </p:nvGrpSpPr>
          <p:grpSpPr>
            <a:xfrm>
              <a:off x="7447578" y="5198681"/>
              <a:ext cx="270319" cy="73723"/>
              <a:chOff x="7447578" y="5198681"/>
              <a:chExt cx="270319" cy="73723"/>
            </a:xfrm>
            <a:grpFill/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CF65355A-2FB6-6BFD-6986-9472CB18612E}"/>
                  </a:ext>
                </a:extLst>
              </p:cNvPr>
              <p:cNvSpPr/>
              <p:nvPr/>
            </p:nvSpPr>
            <p:spPr>
              <a:xfrm>
                <a:off x="7665891" y="5198681"/>
                <a:ext cx="31146" cy="72389"/>
              </a:xfrm>
              <a:custGeom>
                <a:avLst/>
                <a:gdLst>
                  <a:gd name="connsiteX0" fmla="*/ 7811 w 31146"/>
                  <a:gd name="connsiteY0" fmla="*/ 16764 h 72389"/>
                  <a:gd name="connsiteX1" fmla="*/ 7811 w 31146"/>
                  <a:gd name="connsiteY1" fmla="*/ 22574 h 72389"/>
                  <a:gd name="connsiteX2" fmla="*/ 0 w 31146"/>
                  <a:gd name="connsiteY2" fmla="*/ 22574 h 72389"/>
                  <a:gd name="connsiteX3" fmla="*/ 0 w 31146"/>
                  <a:gd name="connsiteY3" fmla="*/ 33242 h 72389"/>
                  <a:gd name="connsiteX4" fmla="*/ 7811 w 31146"/>
                  <a:gd name="connsiteY4" fmla="*/ 33242 h 72389"/>
                  <a:gd name="connsiteX5" fmla="*/ 7811 w 31146"/>
                  <a:gd name="connsiteY5" fmla="*/ 72390 h 72389"/>
                  <a:gd name="connsiteX6" fmla="*/ 20669 w 31146"/>
                  <a:gd name="connsiteY6" fmla="*/ 72390 h 72389"/>
                  <a:gd name="connsiteX7" fmla="*/ 20669 w 31146"/>
                  <a:gd name="connsiteY7" fmla="*/ 33242 h 72389"/>
                  <a:gd name="connsiteX8" fmla="*/ 31147 w 31146"/>
                  <a:gd name="connsiteY8" fmla="*/ 33242 h 72389"/>
                  <a:gd name="connsiteX9" fmla="*/ 31147 w 31146"/>
                  <a:gd name="connsiteY9" fmla="*/ 22574 h 72389"/>
                  <a:gd name="connsiteX10" fmla="*/ 20669 w 31146"/>
                  <a:gd name="connsiteY10" fmla="*/ 22574 h 72389"/>
                  <a:gd name="connsiteX11" fmla="*/ 20669 w 31146"/>
                  <a:gd name="connsiteY11" fmla="*/ 16764 h 72389"/>
                  <a:gd name="connsiteX12" fmla="*/ 26765 w 31146"/>
                  <a:gd name="connsiteY12" fmla="*/ 10858 h 72389"/>
                  <a:gd name="connsiteX13" fmla="*/ 31147 w 31146"/>
                  <a:gd name="connsiteY13" fmla="*/ 10858 h 72389"/>
                  <a:gd name="connsiteX14" fmla="*/ 31147 w 31146"/>
                  <a:gd name="connsiteY14" fmla="*/ 0 h 72389"/>
                  <a:gd name="connsiteX15" fmla="*/ 24670 w 31146"/>
                  <a:gd name="connsiteY15" fmla="*/ 0 h 72389"/>
                  <a:gd name="connsiteX16" fmla="*/ 7811 w 31146"/>
                  <a:gd name="connsiteY16" fmla="*/ 16764 h 72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1146" h="72389">
                    <a:moveTo>
                      <a:pt x="7811" y="16764"/>
                    </a:moveTo>
                    <a:lnTo>
                      <a:pt x="7811" y="22574"/>
                    </a:lnTo>
                    <a:lnTo>
                      <a:pt x="0" y="22574"/>
                    </a:lnTo>
                    <a:lnTo>
                      <a:pt x="0" y="33242"/>
                    </a:lnTo>
                    <a:lnTo>
                      <a:pt x="7811" y="33242"/>
                    </a:lnTo>
                    <a:lnTo>
                      <a:pt x="7811" y="72390"/>
                    </a:lnTo>
                    <a:lnTo>
                      <a:pt x="20669" y="72390"/>
                    </a:lnTo>
                    <a:lnTo>
                      <a:pt x="20669" y="33242"/>
                    </a:lnTo>
                    <a:lnTo>
                      <a:pt x="31147" y="33242"/>
                    </a:lnTo>
                    <a:lnTo>
                      <a:pt x="31147" y="22574"/>
                    </a:lnTo>
                    <a:lnTo>
                      <a:pt x="20669" y="22574"/>
                    </a:lnTo>
                    <a:lnTo>
                      <a:pt x="20669" y="16764"/>
                    </a:lnTo>
                    <a:cubicBezTo>
                      <a:pt x="20669" y="13144"/>
                      <a:pt x="23051" y="10858"/>
                      <a:pt x="26765" y="10858"/>
                    </a:cubicBezTo>
                    <a:lnTo>
                      <a:pt x="31147" y="10858"/>
                    </a:lnTo>
                    <a:lnTo>
                      <a:pt x="31147" y="0"/>
                    </a:lnTo>
                    <a:lnTo>
                      <a:pt x="24670" y="0"/>
                    </a:lnTo>
                    <a:cubicBezTo>
                      <a:pt x="14288" y="0"/>
                      <a:pt x="7811" y="6382"/>
                      <a:pt x="7811" y="1676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BEF979DE-A836-C862-DC21-FAF3B50E3FB6}"/>
                  </a:ext>
                </a:extLst>
              </p:cNvPr>
              <p:cNvSpPr/>
              <p:nvPr/>
            </p:nvSpPr>
            <p:spPr>
              <a:xfrm>
                <a:off x="7701991" y="5198681"/>
                <a:ext cx="15906" cy="14763"/>
              </a:xfrm>
              <a:custGeom>
                <a:avLst/>
                <a:gdLst>
                  <a:gd name="connsiteX0" fmla="*/ 7906 w 15906"/>
                  <a:gd name="connsiteY0" fmla="*/ 0 h 14763"/>
                  <a:gd name="connsiteX1" fmla="*/ 0 w 15906"/>
                  <a:gd name="connsiteY1" fmla="*/ 7334 h 14763"/>
                  <a:gd name="connsiteX2" fmla="*/ 7906 w 15906"/>
                  <a:gd name="connsiteY2" fmla="*/ 14764 h 14763"/>
                  <a:gd name="connsiteX3" fmla="*/ 15907 w 15906"/>
                  <a:gd name="connsiteY3" fmla="*/ 7334 h 14763"/>
                  <a:gd name="connsiteX4" fmla="*/ 7906 w 15906"/>
                  <a:gd name="connsiteY4" fmla="*/ 0 h 14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06" h="14763">
                    <a:moveTo>
                      <a:pt x="7906" y="0"/>
                    </a:moveTo>
                    <a:cubicBezTo>
                      <a:pt x="3715" y="0"/>
                      <a:pt x="0" y="2667"/>
                      <a:pt x="0" y="7334"/>
                    </a:cubicBezTo>
                    <a:cubicBezTo>
                      <a:pt x="0" y="12002"/>
                      <a:pt x="3620" y="14764"/>
                      <a:pt x="7906" y="14764"/>
                    </a:cubicBezTo>
                    <a:cubicBezTo>
                      <a:pt x="12859" y="14764"/>
                      <a:pt x="15907" y="11144"/>
                      <a:pt x="15907" y="7334"/>
                    </a:cubicBezTo>
                    <a:cubicBezTo>
                      <a:pt x="15907" y="2953"/>
                      <a:pt x="12382" y="0"/>
                      <a:pt x="7906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466E31E4-E6F2-9181-3547-8B48F680C46A}"/>
                  </a:ext>
                </a:extLst>
              </p:cNvPr>
              <p:cNvSpPr/>
              <p:nvPr/>
            </p:nvSpPr>
            <p:spPr>
              <a:xfrm>
                <a:off x="7447578" y="5198777"/>
                <a:ext cx="51816" cy="73628"/>
              </a:xfrm>
              <a:custGeom>
                <a:avLst/>
                <a:gdLst>
                  <a:gd name="connsiteX0" fmla="*/ 26099 w 51816"/>
                  <a:gd name="connsiteY0" fmla="*/ 62294 h 73628"/>
                  <a:gd name="connsiteX1" fmla="*/ 12954 w 51816"/>
                  <a:gd name="connsiteY1" fmla="*/ 47339 h 73628"/>
                  <a:gd name="connsiteX2" fmla="*/ 26099 w 51816"/>
                  <a:gd name="connsiteY2" fmla="*/ 32575 h 73628"/>
                  <a:gd name="connsiteX3" fmla="*/ 39148 w 51816"/>
                  <a:gd name="connsiteY3" fmla="*/ 47434 h 73628"/>
                  <a:gd name="connsiteX4" fmla="*/ 26099 w 51816"/>
                  <a:gd name="connsiteY4" fmla="*/ 62294 h 73628"/>
                  <a:gd name="connsiteX5" fmla="*/ 38958 w 51816"/>
                  <a:gd name="connsiteY5" fmla="*/ 29337 h 73628"/>
                  <a:gd name="connsiteX6" fmla="*/ 23336 w 51816"/>
                  <a:gd name="connsiteY6" fmla="*/ 21241 h 73628"/>
                  <a:gd name="connsiteX7" fmla="*/ 0 w 51816"/>
                  <a:gd name="connsiteY7" fmla="*/ 47339 h 73628"/>
                  <a:gd name="connsiteX8" fmla="*/ 23336 w 51816"/>
                  <a:gd name="connsiteY8" fmla="*/ 73628 h 73628"/>
                  <a:gd name="connsiteX9" fmla="*/ 38958 w 51816"/>
                  <a:gd name="connsiteY9" fmla="*/ 65246 h 73628"/>
                  <a:gd name="connsiteX10" fmla="*/ 38958 w 51816"/>
                  <a:gd name="connsiteY10" fmla="*/ 72390 h 73628"/>
                  <a:gd name="connsiteX11" fmla="*/ 51816 w 51816"/>
                  <a:gd name="connsiteY11" fmla="*/ 72390 h 73628"/>
                  <a:gd name="connsiteX12" fmla="*/ 51816 w 51816"/>
                  <a:gd name="connsiteY12" fmla="*/ 0 h 73628"/>
                  <a:gd name="connsiteX13" fmla="*/ 38958 w 51816"/>
                  <a:gd name="connsiteY13" fmla="*/ 0 h 73628"/>
                  <a:gd name="connsiteX14" fmla="*/ 38958 w 51816"/>
                  <a:gd name="connsiteY14" fmla="*/ 29337 h 73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816" h="73628">
                    <a:moveTo>
                      <a:pt x="26099" y="62294"/>
                    </a:moveTo>
                    <a:cubicBezTo>
                      <a:pt x="17812" y="62294"/>
                      <a:pt x="12954" y="55912"/>
                      <a:pt x="12954" y="47339"/>
                    </a:cubicBezTo>
                    <a:cubicBezTo>
                      <a:pt x="12954" y="38767"/>
                      <a:pt x="17812" y="32575"/>
                      <a:pt x="26099" y="32575"/>
                    </a:cubicBezTo>
                    <a:cubicBezTo>
                      <a:pt x="34385" y="32575"/>
                      <a:pt x="39148" y="38862"/>
                      <a:pt x="39148" y="47434"/>
                    </a:cubicBezTo>
                    <a:cubicBezTo>
                      <a:pt x="39148" y="56007"/>
                      <a:pt x="34862" y="62294"/>
                      <a:pt x="26099" y="62294"/>
                    </a:cubicBezTo>
                    <a:moveTo>
                      <a:pt x="38958" y="29337"/>
                    </a:moveTo>
                    <a:cubicBezTo>
                      <a:pt x="35052" y="23622"/>
                      <a:pt x="29909" y="21241"/>
                      <a:pt x="23336" y="21241"/>
                    </a:cubicBezTo>
                    <a:cubicBezTo>
                      <a:pt x="9335" y="21241"/>
                      <a:pt x="0" y="32290"/>
                      <a:pt x="0" y="47339"/>
                    </a:cubicBezTo>
                    <a:cubicBezTo>
                      <a:pt x="0" y="64008"/>
                      <a:pt x="10668" y="73628"/>
                      <a:pt x="23336" y="73628"/>
                    </a:cubicBezTo>
                    <a:cubicBezTo>
                      <a:pt x="31052" y="73628"/>
                      <a:pt x="35338" y="70294"/>
                      <a:pt x="38958" y="65246"/>
                    </a:cubicBezTo>
                    <a:lnTo>
                      <a:pt x="38958" y="72390"/>
                    </a:lnTo>
                    <a:cubicBezTo>
                      <a:pt x="38958" y="72390"/>
                      <a:pt x="51816" y="72390"/>
                      <a:pt x="51816" y="72390"/>
                    </a:cubicBezTo>
                    <a:lnTo>
                      <a:pt x="51816" y="0"/>
                    </a:lnTo>
                    <a:lnTo>
                      <a:pt x="38958" y="0"/>
                    </a:lnTo>
                    <a:lnTo>
                      <a:pt x="38958" y="293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660521B-B6B7-2F6B-B327-9B02365312EA}"/>
                </a:ext>
              </a:extLst>
            </p:cNvPr>
            <p:cNvSpPr/>
            <p:nvPr/>
          </p:nvSpPr>
          <p:spPr>
            <a:xfrm>
              <a:off x="7642650" y="5239639"/>
              <a:ext cx="22764" cy="10858"/>
            </a:xfrm>
            <a:custGeom>
              <a:avLst/>
              <a:gdLst>
                <a:gd name="connsiteX0" fmla="*/ 0 w 22764"/>
                <a:gd name="connsiteY0" fmla="*/ 0 h 10858"/>
                <a:gd name="connsiteX1" fmla="*/ 22765 w 22764"/>
                <a:gd name="connsiteY1" fmla="*/ 0 h 10858"/>
                <a:gd name="connsiteX2" fmla="*/ 22765 w 22764"/>
                <a:gd name="connsiteY2" fmla="*/ 10859 h 10858"/>
                <a:gd name="connsiteX3" fmla="*/ 0 w 22764"/>
                <a:gd name="connsiteY3" fmla="*/ 10859 h 1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10858">
                  <a:moveTo>
                    <a:pt x="0" y="0"/>
                  </a:moveTo>
                  <a:lnTo>
                    <a:pt x="22765" y="0"/>
                  </a:lnTo>
                  <a:lnTo>
                    <a:pt x="22765" y="10859"/>
                  </a:lnTo>
                  <a:lnTo>
                    <a:pt x="0" y="1085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" name="Graphic 14">
              <a:extLst>
                <a:ext uri="{FF2B5EF4-FFF2-40B4-BE49-F238E27FC236}">
                  <a16:creationId xmlns:a16="http://schemas.microsoft.com/office/drawing/2014/main" id="{EF5DC012-E88F-3E42-2F57-87C80F83662C}"/>
                </a:ext>
              </a:extLst>
            </p:cNvPr>
            <p:cNvGrpSpPr/>
            <p:nvPr/>
          </p:nvGrpSpPr>
          <p:grpSpPr>
            <a:xfrm>
              <a:off x="7505300" y="5198681"/>
              <a:ext cx="578453" cy="73723"/>
              <a:chOff x="7505300" y="5198681"/>
              <a:chExt cx="578453" cy="73723"/>
            </a:xfrm>
            <a:grpFill/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3AB25ED9-6EB9-561C-C14B-8C9E35F0894B}"/>
                  </a:ext>
                </a:extLst>
              </p:cNvPr>
              <p:cNvSpPr/>
              <p:nvPr/>
            </p:nvSpPr>
            <p:spPr>
              <a:xfrm>
                <a:off x="7505300" y="5219922"/>
                <a:ext cx="42767" cy="52292"/>
              </a:xfrm>
              <a:custGeom>
                <a:avLst/>
                <a:gdLst>
                  <a:gd name="connsiteX0" fmla="*/ 33528 w 42767"/>
                  <a:gd name="connsiteY0" fmla="*/ 23527 h 52292"/>
                  <a:gd name="connsiteX1" fmla="*/ 24384 w 42767"/>
                  <a:gd name="connsiteY1" fmla="*/ 20860 h 52292"/>
                  <a:gd name="connsiteX2" fmla="*/ 14288 w 42767"/>
                  <a:gd name="connsiteY2" fmla="*/ 14954 h 52292"/>
                  <a:gd name="connsiteX3" fmla="*/ 21241 w 42767"/>
                  <a:gd name="connsiteY3" fmla="*/ 10096 h 52292"/>
                  <a:gd name="connsiteX4" fmla="*/ 29051 w 42767"/>
                  <a:gd name="connsiteY4" fmla="*/ 15430 h 52292"/>
                  <a:gd name="connsiteX5" fmla="*/ 41053 w 42767"/>
                  <a:gd name="connsiteY5" fmla="*/ 15430 h 52292"/>
                  <a:gd name="connsiteX6" fmla="*/ 21336 w 42767"/>
                  <a:gd name="connsiteY6" fmla="*/ 0 h 52292"/>
                  <a:gd name="connsiteX7" fmla="*/ 1809 w 42767"/>
                  <a:gd name="connsiteY7" fmla="*/ 15716 h 52292"/>
                  <a:gd name="connsiteX8" fmla="*/ 8001 w 42767"/>
                  <a:gd name="connsiteY8" fmla="*/ 25717 h 52292"/>
                  <a:gd name="connsiteX9" fmla="*/ 20479 w 42767"/>
                  <a:gd name="connsiteY9" fmla="*/ 30194 h 52292"/>
                  <a:gd name="connsiteX10" fmla="*/ 30099 w 42767"/>
                  <a:gd name="connsiteY10" fmla="*/ 36767 h 52292"/>
                  <a:gd name="connsiteX11" fmla="*/ 22479 w 42767"/>
                  <a:gd name="connsiteY11" fmla="*/ 42291 h 52292"/>
                  <a:gd name="connsiteX12" fmla="*/ 12859 w 42767"/>
                  <a:gd name="connsiteY12" fmla="*/ 35242 h 52292"/>
                  <a:gd name="connsiteX13" fmla="*/ 0 w 42767"/>
                  <a:gd name="connsiteY13" fmla="*/ 35242 h 52292"/>
                  <a:gd name="connsiteX14" fmla="*/ 22669 w 42767"/>
                  <a:gd name="connsiteY14" fmla="*/ 52292 h 52292"/>
                  <a:gd name="connsiteX15" fmla="*/ 42767 w 42767"/>
                  <a:gd name="connsiteY15" fmla="*/ 36100 h 52292"/>
                  <a:gd name="connsiteX16" fmla="*/ 33338 w 42767"/>
                  <a:gd name="connsiteY16" fmla="*/ 23527 h 52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2767" h="52292">
                    <a:moveTo>
                      <a:pt x="33528" y="23527"/>
                    </a:moveTo>
                    <a:cubicBezTo>
                      <a:pt x="30575" y="22479"/>
                      <a:pt x="27908" y="21717"/>
                      <a:pt x="24384" y="20860"/>
                    </a:cubicBezTo>
                    <a:cubicBezTo>
                      <a:pt x="20859" y="20002"/>
                      <a:pt x="14288" y="19336"/>
                      <a:pt x="14288" y="14954"/>
                    </a:cubicBezTo>
                    <a:cubicBezTo>
                      <a:pt x="14288" y="11906"/>
                      <a:pt x="16954" y="10096"/>
                      <a:pt x="21241" y="10096"/>
                    </a:cubicBezTo>
                    <a:cubicBezTo>
                      <a:pt x="25527" y="10096"/>
                      <a:pt x="28384" y="12192"/>
                      <a:pt x="29051" y="15430"/>
                    </a:cubicBezTo>
                    <a:lnTo>
                      <a:pt x="41053" y="15430"/>
                    </a:lnTo>
                    <a:cubicBezTo>
                      <a:pt x="39814" y="5905"/>
                      <a:pt x="32194" y="0"/>
                      <a:pt x="21336" y="0"/>
                    </a:cubicBezTo>
                    <a:cubicBezTo>
                      <a:pt x="9334" y="0"/>
                      <a:pt x="1809" y="6096"/>
                      <a:pt x="1809" y="15716"/>
                    </a:cubicBezTo>
                    <a:cubicBezTo>
                      <a:pt x="1809" y="20383"/>
                      <a:pt x="4286" y="23717"/>
                      <a:pt x="8001" y="25717"/>
                    </a:cubicBezTo>
                    <a:cubicBezTo>
                      <a:pt x="12192" y="28099"/>
                      <a:pt x="17050" y="29337"/>
                      <a:pt x="20479" y="30194"/>
                    </a:cubicBezTo>
                    <a:cubicBezTo>
                      <a:pt x="29337" y="32290"/>
                      <a:pt x="30099" y="34195"/>
                      <a:pt x="30099" y="36767"/>
                    </a:cubicBezTo>
                    <a:cubicBezTo>
                      <a:pt x="30099" y="40196"/>
                      <a:pt x="27146" y="42291"/>
                      <a:pt x="22479" y="42291"/>
                    </a:cubicBezTo>
                    <a:cubicBezTo>
                      <a:pt x="17335" y="42291"/>
                      <a:pt x="13621" y="39624"/>
                      <a:pt x="12859" y="35242"/>
                    </a:cubicBezTo>
                    <a:lnTo>
                      <a:pt x="0" y="35242"/>
                    </a:lnTo>
                    <a:cubicBezTo>
                      <a:pt x="1238" y="45720"/>
                      <a:pt x="10001" y="52292"/>
                      <a:pt x="22669" y="52292"/>
                    </a:cubicBezTo>
                    <a:cubicBezTo>
                      <a:pt x="35338" y="52292"/>
                      <a:pt x="42767" y="46006"/>
                      <a:pt x="42767" y="36100"/>
                    </a:cubicBezTo>
                    <a:cubicBezTo>
                      <a:pt x="42767" y="29623"/>
                      <a:pt x="39243" y="25432"/>
                      <a:pt x="33338" y="23527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EFAF4732-3FD2-9C67-36D4-A0D4DD83D665}"/>
                  </a:ext>
                </a:extLst>
              </p:cNvPr>
              <p:cNvSpPr/>
              <p:nvPr/>
            </p:nvSpPr>
            <p:spPr>
              <a:xfrm>
                <a:off x="7555115" y="5220017"/>
                <a:ext cx="79533" cy="51054"/>
              </a:xfrm>
              <a:custGeom>
                <a:avLst/>
                <a:gdLst>
                  <a:gd name="connsiteX0" fmla="*/ 60293 w 79533"/>
                  <a:gd name="connsiteY0" fmla="*/ 0 h 51054"/>
                  <a:gd name="connsiteX1" fmla="*/ 43244 w 79533"/>
                  <a:gd name="connsiteY1" fmla="*/ 8954 h 51054"/>
                  <a:gd name="connsiteX2" fmla="*/ 27813 w 79533"/>
                  <a:gd name="connsiteY2" fmla="*/ 0 h 51054"/>
                  <a:gd name="connsiteX3" fmla="*/ 12097 w 79533"/>
                  <a:gd name="connsiteY3" fmla="*/ 8001 h 51054"/>
                  <a:gd name="connsiteX4" fmla="*/ 12097 w 79533"/>
                  <a:gd name="connsiteY4" fmla="*/ 1238 h 51054"/>
                  <a:gd name="connsiteX5" fmla="*/ 0 w 79533"/>
                  <a:gd name="connsiteY5" fmla="*/ 1238 h 51054"/>
                  <a:gd name="connsiteX6" fmla="*/ 0 w 79533"/>
                  <a:gd name="connsiteY6" fmla="*/ 51054 h 51054"/>
                  <a:gd name="connsiteX7" fmla="*/ 12859 w 79533"/>
                  <a:gd name="connsiteY7" fmla="*/ 51054 h 51054"/>
                  <a:gd name="connsiteX8" fmla="*/ 12859 w 79533"/>
                  <a:gd name="connsiteY8" fmla="*/ 25337 h 51054"/>
                  <a:gd name="connsiteX9" fmla="*/ 24289 w 79533"/>
                  <a:gd name="connsiteY9" fmla="*/ 10954 h 51054"/>
                  <a:gd name="connsiteX10" fmla="*/ 33338 w 79533"/>
                  <a:gd name="connsiteY10" fmla="*/ 24098 h 51054"/>
                  <a:gd name="connsiteX11" fmla="*/ 33338 w 79533"/>
                  <a:gd name="connsiteY11" fmla="*/ 51054 h 51054"/>
                  <a:gd name="connsiteX12" fmla="*/ 46196 w 79533"/>
                  <a:gd name="connsiteY12" fmla="*/ 51054 h 51054"/>
                  <a:gd name="connsiteX13" fmla="*/ 46196 w 79533"/>
                  <a:gd name="connsiteY13" fmla="*/ 25337 h 51054"/>
                  <a:gd name="connsiteX14" fmla="*/ 57721 w 79533"/>
                  <a:gd name="connsiteY14" fmla="*/ 10954 h 51054"/>
                  <a:gd name="connsiteX15" fmla="*/ 66675 w 79533"/>
                  <a:gd name="connsiteY15" fmla="*/ 24098 h 51054"/>
                  <a:gd name="connsiteX16" fmla="*/ 66675 w 79533"/>
                  <a:gd name="connsiteY16" fmla="*/ 51054 h 51054"/>
                  <a:gd name="connsiteX17" fmla="*/ 79534 w 79533"/>
                  <a:gd name="connsiteY17" fmla="*/ 51054 h 51054"/>
                  <a:gd name="connsiteX18" fmla="*/ 79534 w 79533"/>
                  <a:gd name="connsiteY18" fmla="*/ 22955 h 51054"/>
                  <a:gd name="connsiteX19" fmla="*/ 60484 w 79533"/>
                  <a:gd name="connsiteY19" fmla="*/ 0 h 51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9533" h="51054">
                    <a:moveTo>
                      <a:pt x="60293" y="0"/>
                    </a:moveTo>
                    <a:cubicBezTo>
                      <a:pt x="53245" y="0"/>
                      <a:pt x="46672" y="3524"/>
                      <a:pt x="43244" y="8954"/>
                    </a:cubicBezTo>
                    <a:cubicBezTo>
                      <a:pt x="40196" y="3524"/>
                      <a:pt x="34195" y="0"/>
                      <a:pt x="27813" y="0"/>
                    </a:cubicBezTo>
                    <a:cubicBezTo>
                      <a:pt x="21431" y="0"/>
                      <a:pt x="15526" y="3143"/>
                      <a:pt x="12097" y="8001"/>
                    </a:cubicBezTo>
                    <a:lnTo>
                      <a:pt x="12097" y="1238"/>
                    </a:lnTo>
                    <a:lnTo>
                      <a:pt x="0" y="1238"/>
                    </a:lnTo>
                    <a:lnTo>
                      <a:pt x="0" y="51054"/>
                    </a:lnTo>
                    <a:lnTo>
                      <a:pt x="12859" y="51054"/>
                    </a:lnTo>
                    <a:lnTo>
                      <a:pt x="12859" y="25337"/>
                    </a:lnTo>
                    <a:cubicBezTo>
                      <a:pt x="12859" y="16574"/>
                      <a:pt x="17240" y="10954"/>
                      <a:pt x="24289" y="10954"/>
                    </a:cubicBezTo>
                    <a:cubicBezTo>
                      <a:pt x="29813" y="10954"/>
                      <a:pt x="33338" y="16002"/>
                      <a:pt x="33338" y="24098"/>
                    </a:cubicBezTo>
                    <a:lnTo>
                      <a:pt x="33338" y="51054"/>
                    </a:lnTo>
                    <a:lnTo>
                      <a:pt x="46196" y="51054"/>
                    </a:lnTo>
                    <a:lnTo>
                      <a:pt x="46196" y="25337"/>
                    </a:lnTo>
                    <a:cubicBezTo>
                      <a:pt x="46196" y="16574"/>
                      <a:pt x="50578" y="10954"/>
                      <a:pt x="57721" y="10954"/>
                    </a:cubicBezTo>
                    <a:cubicBezTo>
                      <a:pt x="63151" y="10954"/>
                      <a:pt x="66675" y="16002"/>
                      <a:pt x="66675" y="24098"/>
                    </a:cubicBezTo>
                    <a:lnTo>
                      <a:pt x="66675" y="51054"/>
                    </a:lnTo>
                    <a:lnTo>
                      <a:pt x="79534" y="51054"/>
                    </a:lnTo>
                    <a:lnTo>
                      <a:pt x="79534" y="22955"/>
                    </a:lnTo>
                    <a:cubicBezTo>
                      <a:pt x="79534" y="8858"/>
                      <a:pt x="72104" y="0"/>
                      <a:pt x="60484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DB0C7425-D0D3-F941-76E9-C696E16FBD34}"/>
                  </a:ext>
                </a:extLst>
              </p:cNvPr>
              <p:cNvSpPr/>
              <p:nvPr/>
            </p:nvSpPr>
            <p:spPr>
              <a:xfrm>
                <a:off x="7725803" y="5221160"/>
                <a:ext cx="30860" cy="49910"/>
              </a:xfrm>
              <a:custGeom>
                <a:avLst/>
                <a:gdLst>
                  <a:gd name="connsiteX0" fmla="*/ 12097 w 30860"/>
                  <a:gd name="connsiteY0" fmla="*/ 9430 h 49910"/>
                  <a:gd name="connsiteX1" fmla="*/ 12097 w 30860"/>
                  <a:gd name="connsiteY1" fmla="*/ 95 h 49910"/>
                  <a:gd name="connsiteX2" fmla="*/ 0 w 30860"/>
                  <a:gd name="connsiteY2" fmla="*/ 95 h 49910"/>
                  <a:gd name="connsiteX3" fmla="*/ 0 w 30860"/>
                  <a:gd name="connsiteY3" fmla="*/ 49911 h 49910"/>
                  <a:gd name="connsiteX4" fmla="*/ 12763 w 30860"/>
                  <a:gd name="connsiteY4" fmla="*/ 49911 h 49910"/>
                  <a:gd name="connsiteX5" fmla="*/ 12763 w 30860"/>
                  <a:gd name="connsiteY5" fmla="*/ 27432 h 49910"/>
                  <a:gd name="connsiteX6" fmla="*/ 25908 w 30860"/>
                  <a:gd name="connsiteY6" fmla="*/ 11906 h 49910"/>
                  <a:gd name="connsiteX7" fmla="*/ 30861 w 30860"/>
                  <a:gd name="connsiteY7" fmla="*/ 11906 h 49910"/>
                  <a:gd name="connsiteX8" fmla="*/ 30861 w 30860"/>
                  <a:gd name="connsiteY8" fmla="*/ 0 h 49910"/>
                  <a:gd name="connsiteX9" fmla="*/ 24479 w 30860"/>
                  <a:gd name="connsiteY9" fmla="*/ 190 h 49910"/>
                  <a:gd name="connsiteX10" fmla="*/ 12192 w 30860"/>
                  <a:gd name="connsiteY10" fmla="*/ 9239 h 49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860" h="49910">
                    <a:moveTo>
                      <a:pt x="12097" y="9430"/>
                    </a:moveTo>
                    <a:lnTo>
                      <a:pt x="12097" y="95"/>
                    </a:lnTo>
                    <a:lnTo>
                      <a:pt x="0" y="95"/>
                    </a:lnTo>
                    <a:lnTo>
                      <a:pt x="0" y="49911"/>
                    </a:lnTo>
                    <a:lnTo>
                      <a:pt x="12763" y="49911"/>
                    </a:lnTo>
                    <a:lnTo>
                      <a:pt x="12763" y="27432"/>
                    </a:lnTo>
                    <a:cubicBezTo>
                      <a:pt x="12763" y="17907"/>
                      <a:pt x="17812" y="11906"/>
                      <a:pt x="25908" y="11906"/>
                    </a:cubicBezTo>
                    <a:lnTo>
                      <a:pt x="30861" y="11906"/>
                    </a:lnTo>
                    <a:lnTo>
                      <a:pt x="30861" y="0"/>
                    </a:lnTo>
                    <a:cubicBezTo>
                      <a:pt x="28765" y="0"/>
                      <a:pt x="25908" y="95"/>
                      <a:pt x="24479" y="190"/>
                    </a:cubicBezTo>
                    <a:cubicBezTo>
                      <a:pt x="19431" y="571"/>
                      <a:pt x="15335" y="3619"/>
                      <a:pt x="12192" y="923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6A0B5D52-D086-40B1-F1AB-A39907FDA2E1}"/>
                  </a:ext>
                </a:extLst>
              </p:cNvPr>
              <p:cNvSpPr/>
              <p:nvPr/>
            </p:nvSpPr>
            <p:spPr>
              <a:xfrm>
                <a:off x="7761998" y="5220017"/>
                <a:ext cx="79533" cy="51054"/>
              </a:xfrm>
              <a:custGeom>
                <a:avLst/>
                <a:gdLst>
                  <a:gd name="connsiteX0" fmla="*/ 60293 w 79533"/>
                  <a:gd name="connsiteY0" fmla="*/ 0 h 51054"/>
                  <a:gd name="connsiteX1" fmla="*/ 43244 w 79533"/>
                  <a:gd name="connsiteY1" fmla="*/ 8954 h 51054"/>
                  <a:gd name="connsiteX2" fmla="*/ 27813 w 79533"/>
                  <a:gd name="connsiteY2" fmla="*/ 0 h 51054"/>
                  <a:gd name="connsiteX3" fmla="*/ 12097 w 79533"/>
                  <a:gd name="connsiteY3" fmla="*/ 8001 h 51054"/>
                  <a:gd name="connsiteX4" fmla="*/ 12097 w 79533"/>
                  <a:gd name="connsiteY4" fmla="*/ 1238 h 51054"/>
                  <a:gd name="connsiteX5" fmla="*/ 0 w 79533"/>
                  <a:gd name="connsiteY5" fmla="*/ 1238 h 51054"/>
                  <a:gd name="connsiteX6" fmla="*/ 0 w 79533"/>
                  <a:gd name="connsiteY6" fmla="*/ 51054 h 51054"/>
                  <a:gd name="connsiteX7" fmla="*/ 12859 w 79533"/>
                  <a:gd name="connsiteY7" fmla="*/ 51054 h 51054"/>
                  <a:gd name="connsiteX8" fmla="*/ 12859 w 79533"/>
                  <a:gd name="connsiteY8" fmla="*/ 25337 h 51054"/>
                  <a:gd name="connsiteX9" fmla="*/ 24289 w 79533"/>
                  <a:gd name="connsiteY9" fmla="*/ 10954 h 51054"/>
                  <a:gd name="connsiteX10" fmla="*/ 33338 w 79533"/>
                  <a:gd name="connsiteY10" fmla="*/ 24098 h 51054"/>
                  <a:gd name="connsiteX11" fmla="*/ 33338 w 79533"/>
                  <a:gd name="connsiteY11" fmla="*/ 51054 h 51054"/>
                  <a:gd name="connsiteX12" fmla="*/ 46196 w 79533"/>
                  <a:gd name="connsiteY12" fmla="*/ 51054 h 51054"/>
                  <a:gd name="connsiteX13" fmla="*/ 46196 w 79533"/>
                  <a:gd name="connsiteY13" fmla="*/ 25337 h 51054"/>
                  <a:gd name="connsiteX14" fmla="*/ 57721 w 79533"/>
                  <a:gd name="connsiteY14" fmla="*/ 10954 h 51054"/>
                  <a:gd name="connsiteX15" fmla="*/ 66675 w 79533"/>
                  <a:gd name="connsiteY15" fmla="*/ 24098 h 51054"/>
                  <a:gd name="connsiteX16" fmla="*/ 66675 w 79533"/>
                  <a:gd name="connsiteY16" fmla="*/ 51054 h 51054"/>
                  <a:gd name="connsiteX17" fmla="*/ 79534 w 79533"/>
                  <a:gd name="connsiteY17" fmla="*/ 51054 h 51054"/>
                  <a:gd name="connsiteX18" fmla="*/ 79534 w 79533"/>
                  <a:gd name="connsiteY18" fmla="*/ 22955 h 51054"/>
                  <a:gd name="connsiteX19" fmla="*/ 60484 w 79533"/>
                  <a:gd name="connsiteY19" fmla="*/ 0 h 51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9533" h="51054">
                    <a:moveTo>
                      <a:pt x="60293" y="0"/>
                    </a:moveTo>
                    <a:cubicBezTo>
                      <a:pt x="53245" y="0"/>
                      <a:pt x="46672" y="3524"/>
                      <a:pt x="43244" y="8954"/>
                    </a:cubicBezTo>
                    <a:cubicBezTo>
                      <a:pt x="40196" y="3524"/>
                      <a:pt x="34195" y="0"/>
                      <a:pt x="27813" y="0"/>
                    </a:cubicBezTo>
                    <a:cubicBezTo>
                      <a:pt x="21431" y="0"/>
                      <a:pt x="15526" y="3143"/>
                      <a:pt x="12097" y="8001"/>
                    </a:cubicBezTo>
                    <a:lnTo>
                      <a:pt x="12097" y="1238"/>
                    </a:lnTo>
                    <a:lnTo>
                      <a:pt x="0" y="1238"/>
                    </a:lnTo>
                    <a:lnTo>
                      <a:pt x="0" y="51054"/>
                    </a:lnTo>
                    <a:lnTo>
                      <a:pt x="12859" y="51054"/>
                    </a:lnTo>
                    <a:lnTo>
                      <a:pt x="12859" y="25337"/>
                    </a:lnTo>
                    <a:cubicBezTo>
                      <a:pt x="12859" y="16574"/>
                      <a:pt x="17240" y="10954"/>
                      <a:pt x="24289" y="10954"/>
                    </a:cubicBezTo>
                    <a:cubicBezTo>
                      <a:pt x="29813" y="10954"/>
                      <a:pt x="33338" y="16002"/>
                      <a:pt x="33338" y="24098"/>
                    </a:cubicBezTo>
                    <a:lnTo>
                      <a:pt x="33338" y="51054"/>
                    </a:lnTo>
                    <a:lnTo>
                      <a:pt x="46196" y="51054"/>
                    </a:lnTo>
                    <a:lnTo>
                      <a:pt x="46196" y="25337"/>
                    </a:lnTo>
                    <a:cubicBezTo>
                      <a:pt x="46196" y="16574"/>
                      <a:pt x="50578" y="10954"/>
                      <a:pt x="57721" y="10954"/>
                    </a:cubicBezTo>
                    <a:cubicBezTo>
                      <a:pt x="63151" y="10954"/>
                      <a:pt x="66675" y="16002"/>
                      <a:pt x="66675" y="24098"/>
                    </a:cubicBezTo>
                    <a:lnTo>
                      <a:pt x="66675" y="51054"/>
                    </a:lnTo>
                    <a:lnTo>
                      <a:pt x="79534" y="51054"/>
                    </a:lnTo>
                    <a:lnTo>
                      <a:pt x="79534" y="22955"/>
                    </a:lnTo>
                    <a:cubicBezTo>
                      <a:pt x="79534" y="8858"/>
                      <a:pt x="72104" y="0"/>
                      <a:pt x="60484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12A450BE-2A8C-2DF2-B8B8-63526480342D}"/>
                  </a:ext>
                </a:extLst>
              </p:cNvPr>
              <p:cNvSpPr/>
              <p:nvPr/>
            </p:nvSpPr>
            <p:spPr>
              <a:xfrm>
                <a:off x="7980406" y="5220017"/>
                <a:ext cx="50006" cy="52387"/>
              </a:xfrm>
              <a:custGeom>
                <a:avLst/>
                <a:gdLst>
                  <a:gd name="connsiteX0" fmla="*/ 25622 w 50006"/>
                  <a:gd name="connsiteY0" fmla="*/ 11049 h 52387"/>
                  <a:gd name="connsiteX1" fmla="*/ 36576 w 50006"/>
                  <a:gd name="connsiteY1" fmla="*/ 18669 h 52387"/>
                  <a:gd name="connsiteX2" fmla="*/ 50006 w 50006"/>
                  <a:gd name="connsiteY2" fmla="*/ 18669 h 52387"/>
                  <a:gd name="connsiteX3" fmla="*/ 25718 w 50006"/>
                  <a:gd name="connsiteY3" fmla="*/ 0 h 52387"/>
                  <a:gd name="connsiteX4" fmla="*/ 0 w 50006"/>
                  <a:gd name="connsiteY4" fmla="*/ 26194 h 52387"/>
                  <a:gd name="connsiteX5" fmla="*/ 25718 w 50006"/>
                  <a:gd name="connsiteY5" fmla="*/ 52388 h 52387"/>
                  <a:gd name="connsiteX6" fmla="*/ 50006 w 50006"/>
                  <a:gd name="connsiteY6" fmla="*/ 33719 h 52387"/>
                  <a:gd name="connsiteX7" fmla="*/ 36576 w 50006"/>
                  <a:gd name="connsiteY7" fmla="*/ 33719 h 52387"/>
                  <a:gd name="connsiteX8" fmla="*/ 25622 w 50006"/>
                  <a:gd name="connsiteY8" fmla="*/ 41434 h 52387"/>
                  <a:gd name="connsiteX9" fmla="*/ 12954 w 50006"/>
                  <a:gd name="connsiteY9" fmla="*/ 26289 h 52387"/>
                  <a:gd name="connsiteX10" fmla="*/ 25622 w 50006"/>
                  <a:gd name="connsiteY10" fmla="*/ 11144 h 52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006" h="52387">
                    <a:moveTo>
                      <a:pt x="25622" y="11049"/>
                    </a:moveTo>
                    <a:cubicBezTo>
                      <a:pt x="30956" y="11049"/>
                      <a:pt x="35052" y="13621"/>
                      <a:pt x="36576" y="18669"/>
                    </a:cubicBezTo>
                    <a:lnTo>
                      <a:pt x="50006" y="18669"/>
                    </a:lnTo>
                    <a:cubicBezTo>
                      <a:pt x="47339" y="6001"/>
                      <a:pt x="37243" y="0"/>
                      <a:pt x="25718" y="0"/>
                    </a:cubicBezTo>
                    <a:cubicBezTo>
                      <a:pt x="10096" y="0"/>
                      <a:pt x="0" y="11811"/>
                      <a:pt x="0" y="26194"/>
                    </a:cubicBezTo>
                    <a:cubicBezTo>
                      <a:pt x="0" y="40577"/>
                      <a:pt x="10096" y="52388"/>
                      <a:pt x="25718" y="52388"/>
                    </a:cubicBezTo>
                    <a:cubicBezTo>
                      <a:pt x="39434" y="52388"/>
                      <a:pt x="47816" y="44196"/>
                      <a:pt x="50006" y="33719"/>
                    </a:cubicBezTo>
                    <a:lnTo>
                      <a:pt x="36576" y="33719"/>
                    </a:lnTo>
                    <a:cubicBezTo>
                      <a:pt x="34957" y="39148"/>
                      <a:pt x="30861" y="41434"/>
                      <a:pt x="25622" y="41434"/>
                    </a:cubicBezTo>
                    <a:cubicBezTo>
                      <a:pt x="18193" y="41434"/>
                      <a:pt x="12954" y="35147"/>
                      <a:pt x="12954" y="26289"/>
                    </a:cubicBezTo>
                    <a:cubicBezTo>
                      <a:pt x="12954" y="17431"/>
                      <a:pt x="17812" y="11144"/>
                      <a:pt x="25622" y="1114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EFDD9290-D632-4E2A-D492-7F7A8CA287F5}"/>
                  </a:ext>
                </a:extLst>
              </p:cNvPr>
              <p:cNvSpPr/>
              <p:nvPr/>
            </p:nvSpPr>
            <p:spPr>
              <a:xfrm>
                <a:off x="8037176" y="5198681"/>
                <a:ext cx="46577" cy="72389"/>
              </a:xfrm>
              <a:custGeom>
                <a:avLst/>
                <a:gdLst>
                  <a:gd name="connsiteX0" fmla="*/ 28289 w 46577"/>
                  <a:gd name="connsiteY0" fmla="*/ 21336 h 72389"/>
                  <a:gd name="connsiteX1" fmla="*/ 12859 w 46577"/>
                  <a:gd name="connsiteY1" fmla="*/ 30194 h 72389"/>
                  <a:gd name="connsiteX2" fmla="*/ 12859 w 46577"/>
                  <a:gd name="connsiteY2" fmla="*/ 0 h 72389"/>
                  <a:gd name="connsiteX3" fmla="*/ 0 w 46577"/>
                  <a:gd name="connsiteY3" fmla="*/ 0 h 72389"/>
                  <a:gd name="connsiteX4" fmla="*/ 0 w 46577"/>
                  <a:gd name="connsiteY4" fmla="*/ 72390 h 72389"/>
                  <a:gd name="connsiteX5" fmla="*/ 12859 w 46577"/>
                  <a:gd name="connsiteY5" fmla="*/ 72390 h 72389"/>
                  <a:gd name="connsiteX6" fmla="*/ 12859 w 46577"/>
                  <a:gd name="connsiteY6" fmla="*/ 46673 h 72389"/>
                  <a:gd name="connsiteX7" fmla="*/ 24289 w 46577"/>
                  <a:gd name="connsiteY7" fmla="*/ 32290 h 72389"/>
                  <a:gd name="connsiteX8" fmla="*/ 33814 w 46577"/>
                  <a:gd name="connsiteY8" fmla="*/ 45434 h 72389"/>
                  <a:gd name="connsiteX9" fmla="*/ 33814 w 46577"/>
                  <a:gd name="connsiteY9" fmla="*/ 72390 h 72389"/>
                  <a:gd name="connsiteX10" fmla="*/ 46577 w 46577"/>
                  <a:gd name="connsiteY10" fmla="*/ 72390 h 72389"/>
                  <a:gd name="connsiteX11" fmla="*/ 46577 w 46577"/>
                  <a:gd name="connsiteY11" fmla="*/ 44291 h 72389"/>
                  <a:gd name="connsiteX12" fmla="*/ 28289 w 46577"/>
                  <a:gd name="connsiteY12" fmla="*/ 21336 h 72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577" h="72389">
                    <a:moveTo>
                      <a:pt x="28289" y="21336"/>
                    </a:moveTo>
                    <a:cubicBezTo>
                      <a:pt x="22193" y="21336"/>
                      <a:pt x="16288" y="24765"/>
                      <a:pt x="12859" y="30194"/>
                    </a:cubicBezTo>
                    <a:lnTo>
                      <a:pt x="12859" y="0"/>
                    </a:lnTo>
                    <a:lnTo>
                      <a:pt x="0" y="0"/>
                    </a:lnTo>
                    <a:lnTo>
                      <a:pt x="0" y="72390"/>
                    </a:lnTo>
                    <a:lnTo>
                      <a:pt x="12859" y="72390"/>
                    </a:lnTo>
                    <a:lnTo>
                      <a:pt x="12859" y="46673"/>
                    </a:lnTo>
                    <a:cubicBezTo>
                      <a:pt x="12859" y="37910"/>
                      <a:pt x="17240" y="32290"/>
                      <a:pt x="24289" y="32290"/>
                    </a:cubicBezTo>
                    <a:cubicBezTo>
                      <a:pt x="32195" y="32290"/>
                      <a:pt x="33814" y="37433"/>
                      <a:pt x="33814" y="45434"/>
                    </a:cubicBezTo>
                    <a:lnTo>
                      <a:pt x="33814" y="72390"/>
                    </a:lnTo>
                    <a:lnTo>
                      <a:pt x="46577" y="72390"/>
                    </a:lnTo>
                    <a:lnTo>
                      <a:pt x="46577" y="44291"/>
                    </a:lnTo>
                    <a:cubicBezTo>
                      <a:pt x="46577" y="32290"/>
                      <a:pt x="42767" y="21336"/>
                      <a:pt x="28289" y="21336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7312510-3EA1-FF76-FCF9-1E0BD2FE7A22}"/>
                  </a:ext>
                </a:extLst>
              </p:cNvPr>
              <p:cNvSpPr/>
              <p:nvPr/>
            </p:nvSpPr>
            <p:spPr>
              <a:xfrm>
                <a:off x="7959070" y="5198681"/>
                <a:ext cx="15906" cy="14763"/>
              </a:xfrm>
              <a:custGeom>
                <a:avLst/>
                <a:gdLst>
                  <a:gd name="connsiteX0" fmla="*/ 7906 w 15906"/>
                  <a:gd name="connsiteY0" fmla="*/ 0 h 14763"/>
                  <a:gd name="connsiteX1" fmla="*/ 0 w 15906"/>
                  <a:gd name="connsiteY1" fmla="*/ 7334 h 14763"/>
                  <a:gd name="connsiteX2" fmla="*/ 7906 w 15906"/>
                  <a:gd name="connsiteY2" fmla="*/ 14764 h 14763"/>
                  <a:gd name="connsiteX3" fmla="*/ 15907 w 15906"/>
                  <a:gd name="connsiteY3" fmla="*/ 7334 h 14763"/>
                  <a:gd name="connsiteX4" fmla="*/ 7906 w 15906"/>
                  <a:gd name="connsiteY4" fmla="*/ 0 h 14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06" h="14763">
                    <a:moveTo>
                      <a:pt x="7906" y="0"/>
                    </a:moveTo>
                    <a:cubicBezTo>
                      <a:pt x="4096" y="0"/>
                      <a:pt x="0" y="2381"/>
                      <a:pt x="0" y="7334"/>
                    </a:cubicBezTo>
                    <a:cubicBezTo>
                      <a:pt x="0" y="12287"/>
                      <a:pt x="3905" y="14764"/>
                      <a:pt x="7906" y="14764"/>
                    </a:cubicBezTo>
                    <a:cubicBezTo>
                      <a:pt x="12668" y="14764"/>
                      <a:pt x="15907" y="11335"/>
                      <a:pt x="15907" y="7334"/>
                    </a:cubicBezTo>
                    <a:cubicBezTo>
                      <a:pt x="15907" y="2858"/>
                      <a:pt x="12287" y="0"/>
                      <a:pt x="7906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9171AACC-53BB-A391-488B-6DE988AD8BE2}"/>
                  </a:ext>
                </a:extLst>
              </p:cNvPr>
              <p:cNvSpPr/>
              <p:nvPr/>
            </p:nvSpPr>
            <p:spPr>
              <a:xfrm>
                <a:off x="7848295" y="5220017"/>
                <a:ext cx="50387" cy="52292"/>
              </a:xfrm>
              <a:custGeom>
                <a:avLst/>
                <a:gdLst>
                  <a:gd name="connsiteX0" fmla="*/ 12954 w 50387"/>
                  <a:gd name="connsiteY0" fmla="*/ 21241 h 52292"/>
                  <a:gd name="connsiteX1" fmla="*/ 25813 w 50387"/>
                  <a:gd name="connsiteY1" fmla="*/ 10478 h 52292"/>
                  <a:gd name="connsiteX2" fmla="*/ 37624 w 50387"/>
                  <a:gd name="connsiteY2" fmla="*/ 21241 h 52292"/>
                  <a:gd name="connsiteX3" fmla="*/ 12954 w 50387"/>
                  <a:gd name="connsiteY3" fmla="*/ 21241 h 52292"/>
                  <a:gd name="connsiteX4" fmla="*/ 25813 w 50387"/>
                  <a:gd name="connsiteY4" fmla="*/ 0 h 52292"/>
                  <a:gd name="connsiteX5" fmla="*/ 0 w 50387"/>
                  <a:gd name="connsiteY5" fmla="*/ 26575 h 52292"/>
                  <a:gd name="connsiteX6" fmla="*/ 25622 w 50387"/>
                  <a:gd name="connsiteY6" fmla="*/ 52292 h 52292"/>
                  <a:gd name="connsiteX7" fmla="*/ 49054 w 50387"/>
                  <a:gd name="connsiteY7" fmla="*/ 35338 h 52292"/>
                  <a:gd name="connsiteX8" fmla="*/ 36100 w 50387"/>
                  <a:gd name="connsiteY8" fmla="*/ 35338 h 52292"/>
                  <a:gd name="connsiteX9" fmla="*/ 25527 w 50387"/>
                  <a:gd name="connsiteY9" fmla="*/ 41720 h 52292"/>
                  <a:gd name="connsiteX10" fmla="*/ 12668 w 50387"/>
                  <a:gd name="connsiteY10" fmla="*/ 29242 h 52292"/>
                  <a:gd name="connsiteX11" fmla="*/ 49911 w 50387"/>
                  <a:gd name="connsiteY11" fmla="*/ 29242 h 52292"/>
                  <a:gd name="connsiteX12" fmla="*/ 50387 w 50387"/>
                  <a:gd name="connsiteY12" fmla="*/ 24384 h 52292"/>
                  <a:gd name="connsiteX13" fmla="*/ 25622 w 50387"/>
                  <a:gd name="connsiteY13" fmla="*/ 0 h 52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387" h="52292">
                    <a:moveTo>
                      <a:pt x="12954" y="21241"/>
                    </a:moveTo>
                    <a:cubicBezTo>
                      <a:pt x="14192" y="13716"/>
                      <a:pt x="20098" y="10478"/>
                      <a:pt x="25813" y="10478"/>
                    </a:cubicBezTo>
                    <a:cubicBezTo>
                      <a:pt x="31528" y="10478"/>
                      <a:pt x="37052" y="14002"/>
                      <a:pt x="37624" y="21241"/>
                    </a:cubicBezTo>
                    <a:lnTo>
                      <a:pt x="12954" y="21241"/>
                    </a:lnTo>
                    <a:close/>
                    <a:moveTo>
                      <a:pt x="25813" y="0"/>
                    </a:moveTo>
                    <a:cubicBezTo>
                      <a:pt x="9239" y="0"/>
                      <a:pt x="0" y="12097"/>
                      <a:pt x="0" y="26575"/>
                    </a:cubicBezTo>
                    <a:cubicBezTo>
                      <a:pt x="0" y="41053"/>
                      <a:pt x="10096" y="52292"/>
                      <a:pt x="25622" y="52292"/>
                    </a:cubicBezTo>
                    <a:cubicBezTo>
                      <a:pt x="35147" y="52292"/>
                      <a:pt x="45149" y="47530"/>
                      <a:pt x="49054" y="35338"/>
                    </a:cubicBezTo>
                    <a:lnTo>
                      <a:pt x="36100" y="35338"/>
                    </a:lnTo>
                    <a:cubicBezTo>
                      <a:pt x="34195" y="39338"/>
                      <a:pt x="30289" y="41720"/>
                      <a:pt x="25527" y="41720"/>
                    </a:cubicBezTo>
                    <a:cubicBezTo>
                      <a:pt x="19241" y="41720"/>
                      <a:pt x="13145" y="37719"/>
                      <a:pt x="12668" y="29242"/>
                    </a:cubicBezTo>
                    <a:lnTo>
                      <a:pt x="49911" y="29242"/>
                    </a:lnTo>
                    <a:cubicBezTo>
                      <a:pt x="50197" y="28004"/>
                      <a:pt x="50387" y="25432"/>
                      <a:pt x="50387" y="24384"/>
                    </a:cubicBezTo>
                    <a:cubicBezTo>
                      <a:pt x="50387" y="10287"/>
                      <a:pt x="39814" y="0"/>
                      <a:pt x="25622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41D91E4-A580-74B5-EA76-5A5F7DAE3540}"/>
                </a:ext>
              </a:extLst>
            </p:cNvPr>
            <p:cNvSpPr/>
            <p:nvPr/>
          </p:nvSpPr>
          <p:spPr>
            <a:xfrm>
              <a:off x="7960690" y="5221256"/>
              <a:ext cx="12763" cy="49815"/>
            </a:xfrm>
            <a:custGeom>
              <a:avLst/>
              <a:gdLst>
                <a:gd name="connsiteX0" fmla="*/ 0 w 12763"/>
                <a:gd name="connsiteY0" fmla="*/ 0 h 49815"/>
                <a:gd name="connsiteX1" fmla="*/ 12764 w 12763"/>
                <a:gd name="connsiteY1" fmla="*/ 0 h 49815"/>
                <a:gd name="connsiteX2" fmla="*/ 12764 w 12763"/>
                <a:gd name="connsiteY2" fmla="*/ 49816 h 49815"/>
                <a:gd name="connsiteX3" fmla="*/ 0 w 12763"/>
                <a:gd name="connsiteY3" fmla="*/ 49816 h 49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3" h="49815">
                  <a:moveTo>
                    <a:pt x="0" y="0"/>
                  </a:moveTo>
                  <a:lnTo>
                    <a:pt x="12764" y="0"/>
                  </a:lnTo>
                  <a:lnTo>
                    <a:pt x="12764" y="49816"/>
                  </a:lnTo>
                  <a:lnTo>
                    <a:pt x="0" y="4981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5" name="Graphic 14">
              <a:extLst>
                <a:ext uri="{FF2B5EF4-FFF2-40B4-BE49-F238E27FC236}">
                  <a16:creationId xmlns:a16="http://schemas.microsoft.com/office/drawing/2014/main" id="{5874B2F0-2C11-75CD-4311-9A55B73F1A40}"/>
                </a:ext>
              </a:extLst>
            </p:cNvPr>
            <p:cNvGrpSpPr/>
            <p:nvPr/>
          </p:nvGrpSpPr>
          <p:grpSpPr>
            <a:xfrm>
              <a:off x="7905540" y="5220017"/>
              <a:ext cx="352043" cy="52387"/>
              <a:chOff x="7905540" y="5220017"/>
              <a:chExt cx="352043" cy="52387"/>
            </a:xfrm>
            <a:grpFill/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547D415B-705D-1609-0CBB-5F829D046270}"/>
                  </a:ext>
                </a:extLst>
              </p:cNvPr>
              <p:cNvSpPr/>
              <p:nvPr/>
            </p:nvSpPr>
            <p:spPr>
              <a:xfrm>
                <a:off x="7905540" y="5220017"/>
                <a:ext cx="46577" cy="51054"/>
              </a:xfrm>
              <a:custGeom>
                <a:avLst/>
                <a:gdLst>
                  <a:gd name="connsiteX0" fmla="*/ 28099 w 46577"/>
                  <a:gd name="connsiteY0" fmla="*/ 0 h 51054"/>
                  <a:gd name="connsiteX1" fmla="*/ 12097 w 46577"/>
                  <a:gd name="connsiteY1" fmla="*/ 9620 h 51054"/>
                  <a:gd name="connsiteX2" fmla="*/ 12097 w 46577"/>
                  <a:gd name="connsiteY2" fmla="*/ 1238 h 51054"/>
                  <a:gd name="connsiteX3" fmla="*/ 0 w 46577"/>
                  <a:gd name="connsiteY3" fmla="*/ 1238 h 51054"/>
                  <a:gd name="connsiteX4" fmla="*/ 0 w 46577"/>
                  <a:gd name="connsiteY4" fmla="*/ 51054 h 51054"/>
                  <a:gd name="connsiteX5" fmla="*/ 12859 w 46577"/>
                  <a:gd name="connsiteY5" fmla="*/ 51054 h 51054"/>
                  <a:gd name="connsiteX6" fmla="*/ 12859 w 46577"/>
                  <a:gd name="connsiteY6" fmla="*/ 25337 h 51054"/>
                  <a:gd name="connsiteX7" fmla="*/ 24098 w 46577"/>
                  <a:gd name="connsiteY7" fmla="*/ 10954 h 51054"/>
                  <a:gd name="connsiteX8" fmla="*/ 33719 w 46577"/>
                  <a:gd name="connsiteY8" fmla="*/ 24098 h 51054"/>
                  <a:gd name="connsiteX9" fmla="*/ 33719 w 46577"/>
                  <a:gd name="connsiteY9" fmla="*/ 51054 h 51054"/>
                  <a:gd name="connsiteX10" fmla="*/ 46577 w 46577"/>
                  <a:gd name="connsiteY10" fmla="*/ 51054 h 51054"/>
                  <a:gd name="connsiteX11" fmla="*/ 46577 w 46577"/>
                  <a:gd name="connsiteY11" fmla="*/ 22955 h 51054"/>
                  <a:gd name="connsiteX12" fmla="*/ 28099 w 46577"/>
                  <a:gd name="connsiteY12" fmla="*/ 0 h 51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577" h="51054">
                    <a:moveTo>
                      <a:pt x="28099" y="0"/>
                    </a:moveTo>
                    <a:cubicBezTo>
                      <a:pt x="21241" y="0"/>
                      <a:pt x="15049" y="3715"/>
                      <a:pt x="12097" y="9620"/>
                    </a:cubicBezTo>
                    <a:lnTo>
                      <a:pt x="12097" y="1238"/>
                    </a:lnTo>
                    <a:lnTo>
                      <a:pt x="0" y="1238"/>
                    </a:lnTo>
                    <a:lnTo>
                      <a:pt x="0" y="51054"/>
                    </a:lnTo>
                    <a:lnTo>
                      <a:pt x="12859" y="51054"/>
                    </a:lnTo>
                    <a:lnTo>
                      <a:pt x="12859" y="25337"/>
                    </a:lnTo>
                    <a:cubicBezTo>
                      <a:pt x="12859" y="16574"/>
                      <a:pt x="17145" y="10954"/>
                      <a:pt x="24098" y="10954"/>
                    </a:cubicBezTo>
                    <a:cubicBezTo>
                      <a:pt x="30004" y="10954"/>
                      <a:pt x="33719" y="16002"/>
                      <a:pt x="33719" y="24098"/>
                    </a:cubicBezTo>
                    <a:lnTo>
                      <a:pt x="33719" y="51054"/>
                    </a:lnTo>
                    <a:lnTo>
                      <a:pt x="46577" y="51054"/>
                    </a:lnTo>
                    <a:lnTo>
                      <a:pt x="46577" y="22955"/>
                    </a:lnTo>
                    <a:cubicBezTo>
                      <a:pt x="46577" y="10954"/>
                      <a:pt x="42577" y="0"/>
                      <a:pt x="28099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71FF13D9-EE3A-9B06-AE34-F8155D913619}"/>
                  </a:ext>
                </a:extLst>
              </p:cNvPr>
              <p:cNvSpPr/>
              <p:nvPr/>
            </p:nvSpPr>
            <p:spPr>
              <a:xfrm>
                <a:off x="8115852" y="5220017"/>
                <a:ext cx="141732" cy="52387"/>
              </a:xfrm>
              <a:custGeom>
                <a:avLst/>
                <a:gdLst>
                  <a:gd name="connsiteX0" fmla="*/ 115729 w 141732"/>
                  <a:gd name="connsiteY0" fmla="*/ 0 h 52387"/>
                  <a:gd name="connsiteX1" fmla="*/ 90011 w 141732"/>
                  <a:gd name="connsiteY1" fmla="*/ 22479 h 52387"/>
                  <a:gd name="connsiteX2" fmla="*/ 64294 w 141732"/>
                  <a:gd name="connsiteY2" fmla="*/ 0 h 52387"/>
                  <a:gd name="connsiteX3" fmla="*/ 45149 w 141732"/>
                  <a:gd name="connsiteY3" fmla="*/ 8477 h 52387"/>
                  <a:gd name="connsiteX4" fmla="*/ 26003 w 141732"/>
                  <a:gd name="connsiteY4" fmla="*/ 0 h 52387"/>
                  <a:gd name="connsiteX5" fmla="*/ 0 w 141732"/>
                  <a:gd name="connsiteY5" fmla="*/ 26194 h 52387"/>
                  <a:gd name="connsiteX6" fmla="*/ 26003 w 141732"/>
                  <a:gd name="connsiteY6" fmla="*/ 52388 h 52387"/>
                  <a:gd name="connsiteX7" fmla="*/ 45149 w 141732"/>
                  <a:gd name="connsiteY7" fmla="*/ 43910 h 52387"/>
                  <a:gd name="connsiteX8" fmla="*/ 64294 w 141732"/>
                  <a:gd name="connsiteY8" fmla="*/ 52388 h 52387"/>
                  <a:gd name="connsiteX9" fmla="*/ 90011 w 141732"/>
                  <a:gd name="connsiteY9" fmla="*/ 29908 h 52387"/>
                  <a:gd name="connsiteX10" fmla="*/ 115729 w 141732"/>
                  <a:gd name="connsiteY10" fmla="*/ 52388 h 52387"/>
                  <a:gd name="connsiteX11" fmla="*/ 141732 w 141732"/>
                  <a:gd name="connsiteY11" fmla="*/ 26194 h 52387"/>
                  <a:gd name="connsiteX12" fmla="*/ 115729 w 141732"/>
                  <a:gd name="connsiteY12" fmla="*/ 0 h 52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1732" h="52387">
                    <a:moveTo>
                      <a:pt x="115729" y="0"/>
                    </a:moveTo>
                    <a:cubicBezTo>
                      <a:pt x="102584" y="0"/>
                      <a:pt x="91821" y="9811"/>
                      <a:pt x="90011" y="22479"/>
                    </a:cubicBezTo>
                    <a:cubicBezTo>
                      <a:pt x="88202" y="9811"/>
                      <a:pt x="77343" y="0"/>
                      <a:pt x="64294" y="0"/>
                    </a:cubicBezTo>
                    <a:cubicBezTo>
                      <a:pt x="56769" y="0"/>
                      <a:pt x="49911" y="3239"/>
                      <a:pt x="45149" y="8477"/>
                    </a:cubicBezTo>
                    <a:cubicBezTo>
                      <a:pt x="40386" y="3239"/>
                      <a:pt x="33623" y="0"/>
                      <a:pt x="26003" y="0"/>
                    </a:cubicBezTo>
                    <a:cubicBezTo>
                      <a:pt x="11621" y="0"/>
                      <a:pt x="0" y="11716"/>
                      <a:pt x="0" y="26194"/>
                    </a:cubicBezTo>
                    <a:cubicBezTo>
                      <a:pt x="0" y="40672"/>
                      <a:pt x="11621" y="52388"/>
                      <a:pt x="26003" y="52388"/>
                    </a:cubicBezTo>
                    <a:cubicBezTo>
                      <a:pt x="33623" y="52388"/>
                      <a:pt x="40386" y="49149"/>
                      <a:pt x="45149" y="43910"/>
                    </a:cubicBezTo>
                    <a:cubicBezTo>
                      <a:pt x="49911" y="49149"/>
                      <a:pt x="56674" y="52388"/>
                      <a:pt x="64294" y="52388"/>
                    </a:cubicBezTo>
                    <a:cubicBezTo>
                      <a:pt x="77438" y="52388"/>
                      <a:pt x="88202" y="42577"/>
                      <a:pt x="90011" y="29908"/>
                    </a:cubicBezTo>
                    <a:cubicBezTo>
                      <a:pt x="91821" y="42577"/>
                      <a:pt x="102679" y="52388"/>
                      <a:pt x="115729" y="52388"/>
                    </a:cubicBezTo>
                    <a:cubicBezTo>
                      <a:pt x="130112" y="52388"/>
                      <a:pt x="141732" y="40672"/>
                      <a:pt x="141732" y="26194"/>
                    </a:cubicBezTo>
                    <a:cubicBezTo>
                      <a:pt x="141732" y="11716"/>
                      <a:pt x="130112" y="0"/>
                      <a:pt x="115729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6" name="Graphic 14">
              <a:extLst>
                <a:ext uri="{FF2B5EF4-FFF2-40B4-BE49-F238E27FC236}">
                  <a16:creationId xmlns:a16="http://schemas.microsoft.com/office/drawing/2014/main" id="{8435E90F-83D2-644D-8826-55E71CF3ABFF}"/>
                </a:ext>
              </a:extLst>
            </p:cNvPr>
            <p:cNvGrpSpPr/>
            <p:nvPr/>
          </p:nvGrpSpPr>
          <p:grpSpPr>
            <a:xfrm>
              <a:off x="8280920" y="5223256"/>
              <a:ext cx="254984" cy="71342"/>
              <a:chOff x="8280920" y="5223256"/>
              <a:chExt cx="254984" cy="71342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0A1BF8F-E900-F6BE-6D94-AC56C0000D02}"/>
                  </a:ext>
                </a:extLst>
              </p:cNvPr>
              <p:cNvSpPr/>
              <p:nvPr/>
            </p:nvSpPr>
            <p:spPr>
              <a:xfrm>
                <a:off x="8280920" y="5223256"/>
                <a:ext cx="47053" cy="71342"/>
              </a:xfrm>
              <a:custGeom>
                <a:avLst/>
                <a:gdLst>
                  <a:gd name="connsiteX0" fmla="*/ 22098 w 47053"/>
                  <a:gd name="connsiteY0" fmla="*/ 71342 h 71342"/>
                  <a:gd name="connsiteX1" fmla="*/ 10573 w 47053"/>
                  <a:gd name="connsiteY1" fmla="*/ 69628 h 71342"/>
                  <a:gd name="connsiteX2" fmla="*/ 2762 w 47053"/>
                  <a:gd name="connsiteY2" fmla="*/ 64579 h 71342"/>
                  <a:gd name="connsiteX3" fmla="*/ 0 w 47053"/>
                  <a:gd name="connsiteY3" fmla="*/ 56102 h 71342"/>
                  <a:gd name="connsiteX4" fmla="*/ 857 w 47053"/>
                  <a:gd name="connsiteY4" fmla="*/ 51435 h 71342"/>
                  <a:gd name="connsiteX5" fmla="*/ 4000 w 47053"/>
                  <a:gd name="connsiteY5" fmla="*/ 46577 h 71342"/>
                  <a:gd name="connsiteX6" fmla="*/ 10382 w 47053"/>
                  <a:gd name="connsiteY6" fmla="*/ 42291 h 71342"/>
                  <a:gd name="connsiteX7" fmla="*/ 15907 w 47053"/>
                  <a:gd name="connsiteY7" fmla="*/ 45529 h 71342"/>
                  <a:gd name="connsiteX8" fmla="*/ 9334 w 47053"/>
                  <a:gd name="connsiteY8" fmla="*/ 50292 h 71342"/>
                  <a:gd name="connsiteX9" fmla="*/ 7811 w 47053"/>
                  <a:gd name="connsiteY9" fmla="*/ 55245 h 71342"/>
                  <a:gd name="connsiteX10" fmla="*/ 9620 w 47053"/>
                  <a:gd name="connsiteY10" fmla="*/ 60484 h 71342"/>
                  <a:gd name="connsiteX11" fmla="*/ 14669 w 47053"/>
                  <a:gd name="connsiteY11" fmla="*/ 63627 h 71342"/>
                  <a:gd name="connsiteX12" fmla="*/ 22003 w 47053"/>
                  <a:gd name="connsiteY12" fmla="*/ 64675 h 71342"/>
                  <a:gd name="connsiteX13" fmla="*/ 29051 w 47053"/>
                  <a:gd name="connsiteY13" fmla="*/ 63532 h 71342"/>
                  <a:gd name="connsiteX14" fmla="*/ 33623 w 47053"/>
                  <a:gd name="connsiteY14" fmla="*/ 60293 h 71342"/>
                  <a:gd name="connsiteX15" fmla="*/ 35242 w 47053"/>
                  <a:gd name="connsiteY15" fmla="*/ 55435 h 71342"/>
                  <a:gd name="connsiteX16" fmla="*/ 32766 w 47053"/>
                  <a:gd name="connsiteY16" fmla="*/ 49911 h 71342"/>
                  <a:gd name="connsiteX17" fmla="*/ 23336 w 47053"/>
                  <a:gd name="connsiteY17" fmla="*/ 47244 h 71342"/>
                  <a:gd name="connsiteX18" fmla="*/ 13906 w 47053"/>
                  <a:gd name="connsiteY18" fmla="*/ 46196 h 71342"/>
                  <a:gd name="connsiteX19" fmla="*/ 7620 w 47053"/>
                  <a:gd name="connsiteY19" fmla="*/ 44577 h 71342"/>
                  <a:gd name="connsiteX20" fmla="*/ 3524 w 47053"/>
                  <a:gd name="connsiteY20" fmla="*/ 42577 h 71342"/>
                  <a:gd name="connsiteX21" fmla="*/ 476 w 47053"/>
                  <a:gd name="connsiteY21" fmla="*/ 40196 h 71342"/>
                  <a:gd name="connsiteX22" fmla="*/ 476 w 47053"/>
                  <a:gd name="connsiteY22" fmla="*/ 38005 h 71342"/>
                  <a:gd name="connsiteX23" fmla="*/ 9715 w 47053"/>
                  <a:gd name="connsiteY23" fmla="*/ 28861 h 71342"/>
                  <a:gd name="connsiteX24" fmla="*/ 16669 w 47053"/>
                  <a:gd name="connsiteY24" fmla="*/ 31337 h 71342"/>
                  <a:gd name="connsiteX25" fmla="*/ 7144 w 47053"/>
                  <a:gd name="connsiteY25" fmla="*/ 39910 h 71342"/>
                  <a:gd name="connsiteX26" fmla="*/ 8382 w 47053"/>
                  <a:gd name="connsiteY26" fmla="*/ 36576 h 71342"/>
                  <a:gd name="connsiteX27" fmla="*/ 10382 w 47053"/>
                  <a:gd name="connsiteY27" fmla="*/ 38005 h 71342"/>
                  <a:gd name="connsiteX28" fmla="*/ 12954 w 47053"/>
                  <a:gd name="connsiteY28" fmla="*/ 39148 h 71342"/>
                  <a:gd name="connsiteX29" fmla="*/ 17431 w 47053"/>
                  <a:gd name="connsiteY29" fmla="*/ 40005 h 71342"/>
                  <a:gd name="connsiteX30" fmla="*/ 25051 w 47053"/>
                  <a:gd name="connsiteY30" fmla="*/ 40767 h 71342"/>
                  <a:gd name="connsiteX31" fmla="*/ 35623 w 47053"/>
                  <a:gd name="connsiteY31" fmla="*/ 43053 h 71342"/>
                  <a:gd name="connsiteX32" fmla="*/ 41338 w 47053"/>
                  <a:gd name="connsiteY32" fmla="*/ 47911 h 71342"/>
                  <a:gd name="connsiteX33" fmla="*/ 43148 w 47053"/>
                  <a:gd name="connsiteY33" fmla="*/ 55150 h 71342"/>
                  <a:gd name="connsiteX34" fmla="*/ 40862 w 47053"/>
                  <a:gd name="connsiteY34" fmla="*/ 62865 h 71342"/>
                  <a:gd name="connsiteX35" fmla="*/ 34004 w 47053"/>
                  <a:gd name="connsiteY35" fmla="*/ 68961 h 71342"/>
                  <a:gd name="connsiteX36" fmla="*/ 22003 w 47053"/>
                  <a:gd name="connsiteY36" fmla="*/ 71342 h 71342"/>
                  <a:gd name="connsiteX37" fmla="*/ 22003 w 47053"/>
                  <a:gd name="connsiteY37" fmla="*/ 34195 h 71342"/>
                  <a:gd name="connsiteX38" fmla="*/ 11811 w 47053"/>
                  <a:gd name="connsiteY38" fmla="*/ 31909 h 71342"/>
                  <a:gd name="connsiteX39" fmla="*/ 5334 w 47053"/>
                  <a:gd name="connsiteY39" fmla="*/ 25813 h 71342"/>
                  <a:gd name="connsiteX40" fmla="*/ 3143 w 47053"/>
                  <a:gd name="connsiteY40" fmla="*/ 17145 h 71342"/>
                  <a:gd name="connsiteX41" fmla="*/ 5334 w 47053"/>
                  <a:gd name="connsiteY41" fmla="*/ 8573 h 71342"/>
                  <a:gd name="connsiteX42" fmla="*/ 11811 w 47053"/>
                  <a:gd name="connsiteY42" fmla="*/ 2381 h 71342"/>
                  <a:gd name="connsiteX43" fmla="*/ 22003 w 47053"/>
                  <a:gd name="connsiteY43" fmla="*/ 0 h 71342"/>
                  <a:gd name="connsiteX44" fmla="*/ 32195 w 47053"/>
                  <a:gd name="connsiteY44" fmla="*/ 2381 h 71342"/>
                  <a:gd name="connsiteX45" fmla="*/ 38576 w 47053"/>
                  <a:gd name="connsiteY45" fmla="*/ 8573 h 71342"/>
                  <a:gd name="connsiteX46" fmla="*/ 40767 w 47053"/>
                  <a:gd name="connsiteY46" fmla="*/ 17145 h 71342"/>
                  <a:gd name="connsiteX47" fmla="*/ 38576 w 47053"/>
                  <a:gd name="connsiteY47" fmla="*/ 25813 h 71342"/>
                  <a:gd name="connsiteX48" fmla="*/ 32195 w 47053"/>
                  <a:gd name="connsiteY48" fmla="*/ 31909 h 71342"/>
                  <a:gd name="connsiteX49" fmla="*/ 22003 w 47053"/>
                  <a:gd name="connsiteY49" fmla="*/ 34195 h 71342"/>
                  <a:gd name="connsiteX50" fmla="*/ 22003 w 47053"/>
                  <a:gd name="connsiteY50" fmla="*/ 27623 h 71342"/>
                  <a:gd name="connsiteX51" fmla="*/ 30099 w 47053"/>
                  <a:gd name="connsiteY51" fmla="*/ 24956 h 71342"/>
                  <a:gd name="connsiteX52" fmla="*/ 33052 w 47053"/>
                  <a:gd name="connsiteY52" fmla="*/ 17145 h 71342"/>
                  <a:gd name="connsiteX53" fmla="*/ 30099 w 47053"/>
                  <a:gd name="connsiteY53" fmla="*/ 9430 h 71342"/>
                  <a:gd name="connsiteX54" fmla="*/ 22003 w 47053"/>
                  <a:gd name="connsiteY54" fmla="*/ 6763 h 71342"/>
                  <a:gd name="connsiteX55" fmla="*/ 13906 w 47053"/>
                  <a:gd name="connsiteY55" fmla="*/ 9430 h 71342"/>
                  <a:gd name="connsiteX56" fmla="*/ 10763 w 47053"/>
                  <a:gd name="connsiteY56" fmla="*/ 17145 h 71342"/>
                  <a:gd name="connsiteX57" fmla="*/ 13811 w 47053"/>
                  <a:gd name="connsiteY57" fmla="*/ 24956 h 71342"/>
                  <a:gd name="connsiteX58" fmla="*/ 22003 w 47053"/>
                  <a:gd name="connsiteY58" fmla="*/ 27623 h 71342"/>
                  <a:gd name="connsiteX59" fmla="*/ 29813 w 47053"/>
                  <a:gd name="connsiteY59" fmla="*/ 8001 h 71342"/>
                  <a:gd name="connsiteX60" fmla="*/ 27432 w 47053"/>
                  <a:gd name="connsiteY60" fmla="*/ 1238 h 71342"/>
                  <a:gd name="connsiteX61" fmla="*/ 47054 w 47053"/>
                  <a:gd name="connsiteY61" fmla="*/ 1238 h 71342"/>
                  <a:gd name="connsiteX62" fmla="*/ 47054 w 47053"/>
                  <a:gd name="connsiteY62" fmla="*/ 7239 h 71342"/>
                  <a:gd name="connsiteX63" fmla="*/ 29813 w 47053"/>
                  <a:gd name="connsiteY63" fmla="*/ 8001 h 71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47053" h="71342">
                    <a:moveTo>
                      <a:pt x="22098" y="71342"/>
                    </a:moveTo>
                    <a:cubicBezTo>
                      <a:pt x="17812" y="71342"/>
                      <a:pt x="13906" y="70771"/>
                      <a:pt x="10573" y="69628"/>
                    </a:cubicBezTo>
                    <a:cubicBezTo>
                      <a:pt x="7239" y="68485"/>
                      <a:pt x="4667" y="66865"/>
                      <a:pt x="2762" y="64579"/>
                    </a:cubicBezTo>
                    <a:cubicBezTo>
                      <a:pt x="953" y="62294"/>
                      <a:pt x="0" y="59436"/>
                      <a:pt x="0" y="56102"/>
                    </a:cubicBezTo>
                    <a:cubicBezTo>
                      <a:pt x="0" y="54673"/>
                      <a:pt x="286" y="53054"/>
                      <a:pt x="857" y="51435"/>
                    </a:cubicBezTo>
                    <a:cubicBezTo>
                      <a:pt x="1429" y="49816"/>
                      <a:pt x="2476" y="48196"/>
                      <a:pt x="4000" y="46577"/>
                    </a:cubicBezTo>
                    <a:cubicBezTo>
                      <a:pt x="5524" y="44958"/>
                      <a:pt x="7620" y="43529"/>
                      <a:pt x="10382" y="42291"/>
                    </a:cubicBezTo>
                    <a:lnTo>
                      <a:pt x="15907" y="45529"/>
                    </a:lnTo>
                    <a:cubicBezTo>
                      <a:pt x="12573" y="46958"/>
                      <a:pt x="10382" y="48482"/>
                      <a:pt x="9334" y="50292"/>
                    </a:cubicBezTo>
                    <a:cubicBezTo>
                      <a:pt x="8287" y="52102"/>
                      <a:pt x="7811" y="53816"/>
                      <a:pt x="7811" y="55245"/>
                    </a:cubicBezTo>
                    <a:cubicBezTo>
                      <a:pt x="7811" y="57340"/>
                      <a:pt x="8382" y="59055"/>
                      <a:pt x="9620" y="60484"/>
                    </a:cubicBezTo>
                    <a:cubicBezTo>
                      <a:pt x="10858" y="61913"/>
                      <a:pt x="12478" y="62960"/>
                      <a:pt x="14669" y="63627"/>
                    </a:cubicBezTo>
                    <a:cubicBezTo>
                      <a:pt x="16859" y="64294"/>
                      <a:pt x="19240" y="64675"/>
                      <a:pt x="22003" y="64675"/>
                    </a:cubicBezTo>
                    <a:cubicBezTo>
                      <a:pt x="24765" y="64675"/>
                      <a:pt x="27051" y="64294"/>
                      <a:pt x="29051" y="63532"/>
                    </a:cubicBezTo>
                    <a:cubicBezTo>
                      <a:pt x="31051" y="62770"/>
                      <a:pt x="32575" y="61627"/>
                      <a:pt x="33623" y="60293"/>
                    </a:cubicBezTo>
                    <a:cubicBezTo>
                      <a:pt x="34671" y="58960"/>
                      <a:pt x="35242" y="57245"/>
                      <a:pt x="35242" y="55435"/>
                    </a:cubicBezTo>
                    <a:cubicBezTo>
                      <a:pt x="35242" y="53245"/>
                      <a:pt x="34385" y="51340"/>
                      <a:pt x="32766" y="49911"/>
                    </a:cubicBezTo>
                    <a:cubicBezTo>
                      <a:pt x="31147" y="48387"/>
                      <a:pt x="28004" y="47530"/>
                      <a:pt x="23336" y="47244"/>
                    </a:cubicBezTo>
                    <a:cubicBezTo>
                      <a:pt x="19621" y="46958"/>
                      <a:pt x="16478" y="46673"/>
                      <a:pt x="13906" y="46196"/>
                    </a:cubicBezTo>
                    <a:cubicBezTo>
                      <a:pt x="11335" y="45720"/>
                      <a:pt x="9239" y="45244"/>
                      <a:pt x="7620" y="44577"/>
                    </a:cubicBezTo>
                    <a:cubicBezTo>
                      <a:pt x="6001" y="44006"/>
                      <a:pt x="4572" y="43339"/>
                      <a:pt x="3524" y="42577"/>
                    </a:cubicBezTo>
                    <a:cubicBezTo>
                      <a:pt x="2381" y="41815"/>
                      <a:pt x="1429" y="41053"/>
                      <a:pt x="476" y="40196"/>
                    </a:cubicBezTo>
                    <a:lnTo>
                      <a:pt x="476" y="38005"/>
                    </a:lnTo>
                    <a:lnTo>
                      <a:pt x="9715" y="28861"/>
                    </a:lnTo>
                    <a:lnTo>
                      <a:pt x="16669" y="31337"/>
                    </a:lnTo>
                    <a:lnTo>
                      <a:pt x="7144" y="39910"/>
                    </a:lnTo>
                    <a:lnTo>
                      <a:pt x="8382" y="36576"/>
                    </a:lnTo>
                    <a:cubicBezTo>
                      <a:pt x="9049" y="37052"/>
                      <a:pt x="9715" y="37529"/>
                      <a:pt x="10382" y="38005"/>
                    </a:cubicBezTo>
                    <a:cubicBezTo>
                      <a:pt x="11049" y="38481"/>
                      <a:pt x="11906" y="38862"/>
                      <a:pt x="12954" y="39148"/>
                    </a:cubicBezTo>
                    <a:cubicBezTo>
                      <a:pt x="14002" y="39433"/>
                      <a:pt x="15526" y="39719"/>
                      <a:pt x="17431" y="40005"/>
                    </a:cubicBezTo>
                    <a:cubicBezTo>
                      <a:pt x="19336" y="40291"/>
                      <a:pt x="21907" y="40481"/>
                      <a:pt x="25051" y="40767"/>
                    </a:cubicBezTo>
                    <a:cubicBezTo>
                      <a:pt x="29432" y="41053"/>
                      <a:pt x="32956" y="41815"/>
                      <a:pt x="35623" y="43053"/>
                    </a:cubicBezTo>
                    <a:cubicBezTo>
                      <a:pt x="38290" y="44291"/>
                      <a:pt x="40196" y="45910"/>
                      <a:pt x="41338" y="47911"/>
                    </a:cubicBezTo>
                    <a:cubicBezTo>
                      <a:pt x="42481" y="49911"/>
                      <a:pt x="43148" y="52388"/>
                      <a:pt x="43148" y="55150"/>
                    </a:cubicBezTo>
                    <a:cubicBezTo>
                      <a:pt x="43148" y="57912"/>
                      <a:pt x="42386" y="60484"/>
                      <a:pt x="40862" y="62865"/>
                    </a:cubicBezTo>
                    <a:cubicBezTo>
                      <a:pt x="39338" y="65342"/>
                      <a:pt x="37052" y="67342"/>
                      <a:pt x="34004" y="68961"/>
                    </a:cubicBezTo>
                    <a:cubicBezTo>
                      <a:pt x="30861" y="70580"/>
                      <a:pt x="26861" y="71342"/>
                      <a:pt x="22003" y="71342"/>
                    </a:cubicBezTo>
                    <a:close/>
                    <a:moveTo>
                      <a:pt x="22003" y="34195"/>
                    </a:moveTo>
                    <a:cubicBezTo>
                      <a:pt x="18002" y="34195"/>
                      <a:pt x="14573" y="33433"/>
                      <a:pt x="11811" y="31909"/>
                    </a:cubicBezTo>
                    <a:cubicBezTo>
                      <a:pt x="8954" y="30385"/>
                      <a:pt x="6858" y="28289"/>
                      <a:pt x="5334" y="25813"/>
                    </a:cubicBezTo>
                    <a:cubicBezTo>
                      <a:pt x="3905" y="23241"/>
                      <a:pt x="3143" y="20383"/>
                      <a:pt x="3143" y="17145"/>
                    </a:cubicBezTo>
                    <a:cubicBezTo>
                      <a:pt x="3143" y="13906"/>
                      <a:pt x="3905" y="11144"/>
                      <a:pt x="5334" y="8573"/>
                    </a:cubicBezTo>
                    <a:cubicBezTo>
                      <a:pt x="6858" y="6001"/>
                      <a:pt x="8954" y="4000"/>
                      <a:pt x="11811" y="2381"/>
                    </a:cubicBezTo>
                    <a:cubicBezTo>
                      <a:pt x="14573" y="857"/>
                      <a:pt x="18002" y="0"/>
                      <a:pt x="22003" y="0"/>
                    </a:cubicBezTo>
                    <a:cubicBezTo>
                      <a:pt x="26003" y="0"/>
                      <a:pt x="29432" y="762"/>
                      <a:pt x="32195" y="2381"/>
                    </a:cubicBezTo>
                    <a:cubicBezTo>
                      <a:pt x="34957" y="4000"/>
                      <a:pt x="37147" y="6001"/>
                      <a:pt x="38576" y="8573"/>
                    </a:cubicBezTo>
                    <a:cubicBezTo>
                      <a:pt x="40005" y="11144"/>
                      <a:pt x="40767" y="14002"/>
                      <a:pt x="40767" y="17145"/>
                    </a:cubicBezTo>
                    <a:cubicBezTo>
                      <a:pt x="40767" y="20288"/>
                      <a:pt x="40005" y="23146"/>
                      <a:pt x="38576" y="25813"/>
                    </a:cubicBezTo>
                    <a:cubicBezTo>
                      <a:pt x="37147" y="28384"/>
                      <a:pt x="34957" y="30385"/>
                      <a:pt x="32195" y="31909"/>
                    </a:cubicBezTo>
                    <a:cubicBezTo>
                      <a:pt x="29432" y="33433"/>
                      <a:pt x="26003" y="34195"/>
                      <a:pt x="22003" y="34195"/>
                    </a:cubicBezTo>
                    <a:close/>
                    <a:moveTo>
                      <a:pt x="22003" y="27623"/>
                    </a:moveTo>
                    <a:cubicBezTo>
                      <a:pt x="25432" y="27623"/>
                      <a:pt x="28099" y="26765"/>
                      <a:pt x="30099" y="24956"/>
                    </a:cubicBezTo>
                    <a:cubicBezTo>
                      <a:pt x="32099" y="23146"/>
                      <a:pt x="33052" y="20574"/>
                      <a:pt x="33052" y="17145"/>
                    </a:cubicBezTo>
                    <a:cubicBezTo>
                      <a:pt x="33052" y="13716"/>
                      <a:pt x="32099" y="11240"/>
                      <a:pt x="30099" y="9430"/>
                    </a:cubicBezTo>
                    <a:cubicBezTo>
                      <a:pt x="28099" y="7620"/>
                      <a:pt x="25432" y="6763"/>
                      <a:pt x="22003" y="6763"/>
                    </a:cubicBezTo>
                    <a:cubicBezTo>
                      <a:pt x="18574" y="6763"/>
                      <a:pt x="15907" y="7620"/>
                      <a:pt x="13906" y="9430"/>
                    </a:cubicBezTo>
                    <a:cubicBezTo>
                      <a:pt x="11906" y="11240"/>
                      <a:pt x="10763" y="13811"/>
                      <a:pt x="10763" y="17145"/>
                    </a:cubicBezTo>
                    <a:cubicBezTo>
                      <a:pt x="10763" y="20479"/>
                      <a:pt x="11811" y="23146"/>
                      <a:pt x="13811" y="24956"/>
                    </a:cubicBezTo>
                    <a:cubicBezTo>
                      <a:pt x="15812" y="26765"/>
                      <a:pt x="18574" y="27623"/>
                      <a:pt x="22003" y="27623"/>
                    </a:cubicBezTo>
                    <a:close/>
                    <a:moveTo>
                      <a:pt x="29813" y="8001"/>
                    </a:moveTo>
                    <a:lnTo>
                      <a:pt x="27432" y="1238"/>
                    </a:lnTo>
                    <a:lnTo>
                      <a:pt x="47054" y="1238"/>
                    </a:lnTo>
                    <a:lnTo>
                      <a:pt x="47054" y="7239"/>
                    </a:lnTo>
                    <a:lnTo>
                      <a:pt x="29813" y="80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30017DB5-85A3-073E-9E33-4D7107295843}"/>
                  </a:ext>
                </a:extLst>
              </p:cNvPr>
              <p:cNvSpPr/>
              <p:nvPr/>
            </p:nvSpPr>
            <p:spPr>
              <a:xfrm>
                <a:off x="8334451" y="5223351"/>
                <a:ext cx="26289" cy="49148"/>
              </a:xfrm>
              <a:custGeom>
                <a:avLst/>
                <a:gdLst>
                  <a:gd name="connsiteX0" fmla="*/ 0 w 26289"/>
                  <a:gd name="connsiteY0" fmla="*/ 49149 h 49148"/>
                  <a:gd name="connsiteX1" fmla="*/ 0 w 26289"/>
                  <a:gd name="connsiteY1" fmla="*/ 1143 h 49148"/>
                  <a:gd name="connsiteX2" fmla="*/ 7239 w 26289"/>
                  <a:gd name="connsiteY2" fmla="*/ 1143 h 49148"/>
                  <a:gd name="connsiteX3" fmla="*/ 7811 w 26289"/>
                  <a:gd name="connsiteY3" fmla="*/ 10287 h 49148"/>
                  <a:gd name="connsiteX4" fmla="*/ 12002 w 26289"/>
                  <a:gd name="connsiteY4" fmla="*/ 4763 h 49148"/>
                  <a:gd name="connsiteX5" fmla="*/ 18097 w 26289"/>
                  <a:gd name="connsiteY5" fmla="*/ 1238 h 49148"/>
                  <a:gd name="connsiteX6" fmla="*/ 26289 w 26289"/>
                  <a:gd name="connsiteY6" fmla="*/ 0 h 49148"/>
                  <a:gd name="connsiteX7" fmla="*/ 26289 w 26289"/>
                  <a:gd name="connsiteY7" fmla="*/ 8382 h 49148"/>
                  <a:gd name="connsiteX8" fmla="*/ 23336 w 26289"/>
                  <a:gd name="connsiteY8" fmla="*/ 8382 h 49148"/>
                  <a:gd name="connsiteX9" fmla="*/ 17526 w 26289"/>
                  <a:gd name="connsiteY9" fmla="*/ 9144 h 49148"/>
                  <a:gd name="connsiteX10" fmla="*/ 12573 w 26289"/>
                  <a:gd name="connsiteY10" fmla="*/ 11811 h 49148"/>
                  <a:gd name="connsiteX11" fmla="*/ 9239 w 26289"/>
                  <a:gd name="connsiteY11" fmla="*/ 16669 h 49148"/>
                  <a:gd name="connsiteX12" fmla="*/ 8096 w 26289"/>
                  <a:gd name="connsiteY12" fmla="*/ 24384 h 49148"/>
                  <a:gd name="connsiteX13" fmla="*/ 8096 w 26289"/>
                  <a:gd name="connsiteY13" fmla="*/ 49149 h 49148"/>
                  <a:gd name="connsiteX14" fmla="*/ 95 w 26289"/>
                  <a:gd name="connsiteY14" fmla="*/ 49149 h 49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6289" h="49148">
                    <a:moveTo>
                      <a:pt x="0" y="49149"/>
                    </a:moveTo>
                    <a:lnTo>
                      <a:pt x="0" y="1143"/>
                    </a:lnTo>
                    <a:lnTo>
                      <a:pt x="7239" y="1143"/>
                    </a:lnTo>
                    <a:lnTo>
                      <a:pt x="7811" y="10287"/>
                    </a:lnTo>
                    <a:cubicBezTo>
                      <a:pt x="8858" y="8096"/>
                      <a:pt x="10287" y="6286"/>
                      <a:pt x="12002" y="4763"/>
                    </a:cubicBezTo>
                    <a:cubicBezTo>
                      <a:pt x="13716" y="3238"/>
                      <a:pt x="15716" y="2095"/>
                      <a:pt x="18097" y="1238"/>
                    </a:cubicBezTo>
                    <a:cubicBezTo>
                      <a:pt x="20479" y="381"/>
                      <a:pt x="23241" y="0"/>
                      <a:pt x="26289" y="0"/>
                    </a:cubicBezTo>
                    <a:lnTo>
                      <a:pt x="26289" y="8382"/>
                    </a:lnTo>
                    <a:lnTo>
                      <a:pt x="23336" y="8382"/>
                    </a:lnTo>
                    <a:cubicBezTo>
                      <a:pt x="21336" y="8382"/>
                      <a:pt x="19336" y="8668"/>
                      <a:pt x="17526" y="9144"/>
                    </a:cubicBezTo>
                    <a:cubicBezTo>
                      <a:pt x="15716" y="9620"/>
                      <a:pt x="14002" y="10573"/>
                      <a:pt x="12573" y="11811"/>
                    </a:cubicBezTo>
                    <a:cubicBezTo>
                      <a:pt x="11144" y="13049"/>
                      <a:pt x="10001" y="14668"/>
                      <a:pt x="9239" y="16669"/>
                    </a:cubicBezTo>
                    <a:cubicBezTo>
                      <a:pt x="8477" y="18764"/>
                      <a:pt x="8096" y="21336"/>
                      <a:pt x="8096" y="24384"/>
                    </a:cubicBezTo>
                    <a:lnTo>
                      <a:pt x="8096" y="49149"/>
                    </a:lnTo>
                    <a:lnTo>
                      <a:pt x="95" y="4914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59CF644-D7A2-B8EE-6CE1-B14DB33EF5A9}"/>
                  </a:ext>
                </a:extLst>
              </p:cNvPr>
              <p:cNvSpPr/>
              <p:nvPr/>
            </p:nvSpPr>
            <p:spPr>
              <a:xfrm>
                <a:off x="8363121" y="5223256"/>
                <a:ext cx="47339" cy="50387"/>
              </a:xfrm>
              <a:custGeom>
                <a:avLst/>
                <a:gdLst>
                  <a:gd name="connsiteX0" fmla="*/ 23431 w 47339"/>
                  <a:gd name="connsiteY0" fmla="*/ 50387 h 50387"/>
                  <a:gd name="connsiteX1" fmla="*/ 11430 w 47339"/>
                  <a:gd name="connsiteY1" fmla="*/ 47244 h 50387"/>
                  <a:gd name="connsiteX2" fmla="*/ 3048 w 47339"/>
                  <a:gd name="connsiteY2" fmla="*/ 38481 h 50387"/>
                  <a:gd name="connsiteX3" fmla="*/ 0 w 47339"/>
                  <a:gd name="connsiteY3" fmla="*/ 25336 h 50387"/>
                  <a:gd name="connsiteX4" fmla="*/ 3143 w 47339"/>
                  <a:gd name="connsiteY4" fmla="*/ 11906 h 50387"/>
                  <a:gd name="connsiteX5" fmla="*/ 11621 w 47339"/>
                  <a:gd name="connsiteY5" fmla="*/ 3143 h 50387"/>
                  <a:gd name="connsiteX6" fmla="*/ 23622 w 47339"/>
                  <a:gd name="connsiteY6" fmla="*/ 0 h 50387"/>
                  <a:gd name="connsiteX7" fmla="*/ 35814 w 47339"/>
                  <a:gd name="connsiteY7" fmla="*/ 3143 h 50387"/>
                  <a:gd name="connsiteX8" fmla="*/ 44196 w 47339"/>
                  <a:gd name="connsiteY8" fmla="*/ 11906 h 50387"/>
                  <a:gd name="connsiteX9" fmla="*/ 47339 w 47339"/>
                  <a:gd name="connsiteY9" fmla="*/ 25241 h 50387"/>
                  <a:gd name="connsiteX10" fmla="*/ 44196 w 47339"/>
                  <a:gd name="connsiteY10" fmla="*/ 38481 h 50387"/>
                  <a:gd name="connsiteX11" fmla="*/ 35719 w 47339"/>
                  <a:gd name="connsiteY11" fmla="*/ 47244 h 50387"/>
                  <a:gd name="connsiteX12" fmla="*/ 23527 w 47339"/>
                  <a:gd name="connsiteY12" fmla="*/ 50387 h 50387"/>
                  <a:gd name="connsiteX13" fmla="*/ 23431 w 47339"/>
                  <a:gd name="connsiteY13" fmla="*/ 43529 h 50387"/>
                  <a:gd name="connsiteX14" fmla="*/ 31051 w 47339"/>
                  <a:gd name="connsiteY14" fmla="*/ 41434 h 50387"/>
                  <a:gd name="connsiteX15" fmla="*/ 36766 w 47339"/>
                  <a:gd name="connsiteY15" fmla="*/ 35338 h 50387"/>
                  <a:gd name="connsiteX16" fmla="*/ 38957 w 47339"/>
                  <a:gd name="connsiteY16" fmla="*/ 25241 h 50387"/>
                  <a:gd name="connsiteX17" fmla="*/ 36862 w 47339"/>
                  <a:gd name="connsiteY17" fmla="*/ 15050 h 50387"/>
                  <a:gd name="connsiteX18" fmla="*/ 31242 w 47339"/>
                  <a:gd name="connsiteY18" fmla="*/ 8954 h 50387"/>
                  <a:gd name="connsiteX19" fmla="*/ 23527 w 47339"/>
                  <a:gd name="connsiteY19" fmla="*/ 6858 h 50387"/>
                  <a:gd name="connsiteX20" fmla="*/ 16002 w 47339"/>
                  <a:gd name="connsiteY20" fmla="*/ 8954 h 50387"/>
                  <a:gd name="connsiteX21" fmla="*/ 10287 w 47339"/>
                  <a:gd name="connsiteY21" fmla="*/ 15050 h 50387"/>
                  <a:gd name="connsiteX22" fmla="*/ 8096 w 47339"/>
                  <a:gd name="connsiteY22" fmla="*/ 25241 h 50387"/>
                  <a:gd name="connsiteX23" fmla="*/ 10287 w 47339"/>
                  <a:gd name="connsiteY23" fmla="*/ 35338 h 50387"/>
                  <a:gd name="connsiteX24" fmla="*/ 15907 w 47339"/>
                  <a:gd name="connsiteY24" fmla="*/ 41434 h 50387"/>
                  <a:gd name="connsiteX25" fmla="*/ 23431 w 47339"/>
                  <a:gd name="connsiteY25" fmla="*/ 43529 h 50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7339" h="50387">
                    <a:moveTo>
                      <a:pt x="23431" y="50387"/>
                    </a:moveTo>
                    <a:cubicBezTo>
                      <a:pt x="18955" y="50387"/>
                      <a:pt x="14954" y="49340"/>
                      <a:pt x="11430" y="47244"/>
                    </a:cubicBezTo>
                    <a:cubicBezTo>
                      <a:pt x="7906" y="45148"/>
                      <a:pt x="5048" y="42291"/>
                      <a:pt x="3048" y="38481"/>
                    </a:cubicBezTo>
                    <a:cubicBezTo>
                      <a:pt x="1048" y="34671"/>
                      <a:pt x="0" y="30290"/>
                      <a:pt x="0" y="25336"/>
                    </a:cubicBezTo>
                    <a:cubicBezTo>
                      <a:pt x="0" y="20383"/>
                      <a:pt x="1048" y="15716"/>
                      <a:pt x="3143" y="11906"/>
                    </a:cubicBezTo>
                    <a:cubicBezTo>
                      <a:pt x="5239" y="8096"/>
                      <a:pt x="8001" y="5239"/>
                      <a:pt x="11621" y="3143"/>
                    </a:cubicBezTo>
                    <a:cubicBezTo>
                      <a:pt x="15240" y="1048"/>
                      <a:pt x="19240" y="0"/>
                      <a:pt x="23622" y="0"/>
                    </a:cubicBezTo>
                    <a:cubicBezTo>
                      <a:pt x="28004" y="0"/>
                      <a:pt x="32290" y="1048"/>
                      <a:pt x="35814" y="3143"/>
                    </a:cubicBezTo>
                    <a:cubicBezTo>
                      <a:pt x="39338" y="5239"/>
                      <a:pt x="42100" y="8096"/>
                      <a:pt x="44196" y="11906"/>
                    </a:cubicBezTo>
                    <a:cubicBezTo>
                      <a:pt x="46291" y="15716"/>
                      <a:pt x="47339" y="20098"/>
                      <a:pt x="47339" y="25241"/>
                    </a:cubicBezTo>
                    <a:cubicBezTo>
                      <a:pt x="47339" y="30385"/>
                      <a:pt x="46291" y="34766"/>
                      <a:pt x="44196" y="38481"/>
                    </a:cubicBezTo>
                    <a:cubicBezTo>
                      <a:pt x="42100" y="42196"/>
                      <a:pt x="39243" y="45148"/>
                      <a:pt x="35719" y="47244"/>
                    </a:cubicBezTo>
                    <a:cubicBezTo>
                      <a:pt x="32194" y="49340"/>
                      <a:pt x="28099" y="50387"/>
                      <a:pt x="23527" y="50387"/>
                    </a:cubicBezTo>
                    <a:close/>
                    <a:moveTo>
                      <a:pt x="23431" y="43529"/>
                    </a:moveTo>
                    <a:cubicBezTo>
                      <a:pt x="26194" y="43529"/>
                      <a:pt x="28670" y="42863"/>
                      <a:pt x="31051" y="41434"/>
                    </a:cubicBezTo>
                    <a:cubicBezTo>
                      <a:pt x="33433" y="40100"/>
                      <a:pt x="35338" y="38005"/>
                      <a:pt x="36766" y="35338"/>
                    </a:cubicBezTo>
                    <a:cubicBezTo>
                      <a:pt x="38195" y="32575"/>
                      <a:pt x="38957" y="29242"/>
                      <a:pt x="38957" y="25241"/>
                    </a:cubicBezTo>
                    <a:cubicBezTo>
                      <a:pt x="38957" y="21241"/>
                      <a:pt x="38195" y="17812"/>
                      <a:pt x="36862" y="15050"/>
                    </a:cubicBezTo>
                    <a:cubicBezTo>
                      <a:pt x="35433" y="12382"/>
                      <a:pt x="33528" y="10287"/>
                      <a:pt x="31242" y="8954"/>
                    </a:cubicBezTo>
                    <a:cubicBezTo>
                      <a:pt x="28956" y="7620"/>
                      <a:pt x="26384" y="6858"/>
                      <a:pt x="23527" y="6858"/>
                    </a:cubicBezTo>
                    <a:cubicBezTo>
                      <a:pt x="20669" y="6858"/>
                      <a:pt x="18383" y="7525"/>
                      <a:pt x="16002" y="8954"/>
                    </a:cubicBezTo>
                    <a:cubicBezTo>
                      <a:pt x="13621" y="10287"/>
                      <a:pt x="11716" y="12382"/>
                      <a:pt x="10287" y="15050"/>
                    </a:cubicBezTo>
                    <a:cubicBezTo>
                      <a:pt x="8858" y="17717"/>
                      <a:pt x="8096" y="21146"/>
                      <a:pt x="8096" y="25241"/>
                    </a:cubicBezTo>
                    <a:cubicBezTo>
                      <a:pt x="8096" y="29337"/>
                      <a:pt x="8858" y="32575"/>
                      <a:pt x="10287" y="35338"/>
                    </a:cubicBezTo>
                    <a:cubicBezTo>
                      <a:pt x="11716" y="38100"/>
                      <a:pt x="13621" y="40100"/>
                      <a:pt x="15907" y="41434"/>
                    </a:cubicBezTo>
                    <a:cubicBezTo>
                      <a:pt x="18193" y="42767"/>
                      <a:pt x="20764" y="43529"/>
                      <a:pt x="23431" y="4352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8DE1A150-CC0D-A946-A807-4FA197927D02}"/>
                  </a:ext>
                </a:extLst>
              </p:cNvPr>
              <p:cNvSpPr/>
              <p:nvPr/>
            </p:nvSpPr>
            <p:spPr>
              <a:xfrm>
                <a:off x="8417985" y="5224399"/>
                <a:ext cx="42291" cy="49244"/>
              </a:xfrm>
              <a:custGeom>
                <a:avLst/>
                <a:gdLst>
                  <a:gd name="connsiteX0" fmla="*/ 18288 w 42291"/>
                  <a:gd name="connsiteY0" fmla="*/ 49244 h 49244"/>
                  <a:gd name="connsiteX1" fmla="*/ 8573 w 42291"/>
                  <a:gd name="connsiteY1" fmla="*/ 47053 h 49244"/>
                  <a:gd name="connsiteX2" fmla="*/ 2191 w 42291"/>
                  <a:gd name="connsiteY2" fmla="*/ 40291 h 49244"/>
                  <a:gd name="connsiteX3" fmla="*/ 0 w 42291"/>
                  <a:gd name="connsiteY3" fmla="*/ 28861 h 49244"/>
                  <a:gd name="connsiteX4" fmla="*/ 0 w 42291"/>
                  <a:gd name="connsiteY4" fmla="*/ 95 h 49244"/>
                  <a:gd name="connsiteX5" fmla="*/ 8001 w 42291"/>
                  <a:gd name="connsiteY5" fmla="*/ 95 h 49244"/>
                  <a:gd name="connsiteX6" fmla="*/ 8001 w 42291"/>
                  <a:gd name="connsiteY6" fmla="*/ 28003 h 49244"/>
                  <a:gd name="connsiteX7" fmla="*/ 11144 w 42291"/>
                  <a:gd name="connsiteY7" fmla="*/ 38767 h 49244"/>
                  <a:gd name="connsiteX8" fmla="*/ 20003 w 42291"/>
                  <a:gd name="connsiteY8" fmla="*/ 42386 h 49244"/>
                  <a:gd name="connsiteX9" fmla="*/ 27242 w 42291"/>
                  <a:gd name="connsiteY9" fmla="*/ 40386 h 49244"/>
                  <a:gd name="connsiteX10" fmla="*/ 32385 w 42291"/>
                  <a:gd name="connsiteY10" fmla="*/ 34766 h 49244"/>
                  <a:gd name="connsiteX11" fmla="*/ 34290 w 42291"/>
                  <a:gd name="connsiteY11" fmla="*/ 25622 h 49244"/>
                  <a:gd name="connsiteX12" fmla="*/ 34290 w 42291"/>
                  <a:gd name="connsiteY12" fmla="*/ 0 h 49244"/>
                  <a:gd name="connsiteX13" fmla="*/ 42291 w 42291"/>
                  <a:gd name="connsiteY13" fmla="*/ 0 h 49244"/>
                  <a:gd name="connsiteX14" fmla="*/ 42291 w 42291"/>
                  <a:gd name="connsiteY14" fmla="*/ 48006 h 49244"/>
                  <a:gd name="connsiteX15" fmla="*/ 35052 w 42291"/>
                  <a:gd name="connsiteY15" fmla="*/ 48006 h 49244"/>
                  <a:gd name="connsiteX16" fmla="*/ 34576 w 42291"/>
                  <a:gd name="connsiteY16" fmla="*/ 39624 h 49244"/>
                  <a:gd name="connsiteX17" fmla="*/ 28099 w 42291"/>
                  <a:gd name="connsiteY17" fmla="*/ 46672 h 49244"/>
                  <a:gd name="connsiteX18" fmla="*/ 18383 w 42291"/>
                  <a:gd name="connsiteY18" fmla="*/ 49149 h 49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2291" h="49244">
                    <a:moveTo>
                      <a:pt x="18288" y="49244"/>
                    </a:moveTo>
                    <a:cubicBezTo>
                      <a:pt x="14573" y="49244"/>
                      <a:pt x="11335" y="48482"/>
                      <a:pt x="8573" y="47053"/>
                    </a:cubicBezTo>
                    <a:cubicBezTo>
                      <a:pt x="5810" y="45625"/>
                      <a:pt x="3715" y="43339"/>
                      <a:pt x="2191" y="40291"/>
                    </a:cubicBezTo>
                    <a:cubicBezTo>
                      <a:pt x="667" y="37243"/>
                      <a:pt x="0" y="33433"/>
                      <a:pt x="0" y="28861"/>
                    </a:cubicBezTo>
                    <a:lnTo>
                      <a:pt x="0" y="95"/>
                    </a:lnTo>
                    <a:lnTo>
                      <a:pt x="8001" y="95"/>
                    </a:lnTo>
                    <a:lnTo>
                      <a:pt x="8001" y="28003"/>
                    </a:lnTo>
                    <a:cubicBezTo>
                      <a:pt x="8001" y="32766"/>
                      <a:pt x="9049" y="36385"/>
                      <a:pt x="11144" y="38767"/>
                    </a:cubicBezTo>
                    <a:cubicBezTo>
                      <a:pt x="13240" y="41148"/>
                      <a:pt x="16193" y="42386"/>
                      <a:pt x="20003" y="42386"/>
                    </a:cubicBezTo>
                    <a:cubicBezTo>
                      <a:pt x="22670" y="42386"/>
                      <a:pt x="25051" y="41719"/>
                      <a:pt x="27242" y="40386"/>
                    </a:cubicBezTo>
                    <a:cubicBezTo>
                      <a:pt x="29432" y="39052"/>
                      <a:pt x="31147" y="37243"/>
                      <a:pt x="32385" y="34766"/>
                    </a:cubicBezTo>
                    <a:cubicBezTo>
                      <a:pt x="33623" y="32290"/>
                      <a:pt x="34290" y="29242"/>
                      <a:pt x="34290" y="25622"/>
                    </a:cubicBezTo>
                    <a:lnTo>
                      <a:pt x="34290" y="0"/>
                    </a:lnTo>
                    <a:lnTo>
                      <a:pt x="42291" y="0"/>
                    </a:lnTo>
                    <a:lnTo>
                      <a:pt x="42291" y="48006"/>
                    </a:lnTo>
                    <a:lnTo>
                      <a:pt x="35052" y="48006"/>
                    </a:lnTo>
                    <a:lnTo>
                      <a:pt x="34576" y="39624"/>
                    </a:lnTo>
                    <a:cubicBezTo>
                      <a:pt x="33147" y="42577"/>
                      <a:pt x="30956" y="44958"/>
                      <a:pt x="28099" y="46672"/>
                    </a:cubicBezTo>
                    <a:cubicBezTo>
                      <a:pt x="25241" y="48387"/>
                      <a:pt x="22003" y="49149"/>
                      <a:pt x="18383" y="4914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13CCBB1C-0A20-C33E-6C94-E7201CE743F3}"/>
                  </a:ext>
                </a:extLst>
              </p:cNvPr>
              <p:cNvSpPr/>
              <p:nvPr/>
            </p:nvSpPr>
            <p:spPr>
              <a:xfrm>
                <a:off x="8470658" y="5223351"/>
                <a:ext cx="48482" cy="70104"/>
              </a:xfrm>
              <a:custGeom>
                <a:avLst/>
                <a:gdLst>
                  <a:gd name="connsiteX0" fmla="*/ 0 w 48482"/>
                  <a:gd name="connsiteY0" fmla="*/ 70104 h 70104"/>
                  <a:gd name="connsiteX1" fmla="*/ 0 w 48482"/>
                  <a:gd name="connsiteY1" fmla="*/ 1143 h 70104"/>
                  <a:gd name="connsiteX2" fmla="*/ 7239 w 48482"/>
                  <a:gd name="connsiteY2" fmla="*/ 1143 h 70104"/>
                  <a:gd name="connsiteX3" fmla="*/ 7906 w 48482"/>
                  <a:gd name="connsiteY3" fmla="*/ 8953 h 70104"/>
                  <a:gd name="connsiteX4" fmla="*/ 11811 w 48482"/>
                  <a:gd name="connsiteY4" fmla="*/ 4572 h 70104"/>
                  <a:gd name="connsiteX5" fmla="*/ 17526 w 48482"/>
                  <a:gd name="connsiteY5" fmla="*/ 1238 h 70104"/>
                  <a:gd name="connsiteX6" fmla="*/ 25241 w 48482"/>
                  <a:gd name="connsiteY6" fmla="*/ 0 h 70104"/>
                  <a:gd name="connsiteX7" fmla="*/ 37433 w 48482"/>
                  <a:gd name="connsiteY7" fmla="*/ 3334 h 70104"/>
                  <a:gd name="connsiteX8" fmla="*/ 45529 w 48482"/>
                  <a:gd name="connsiteY8" fmla="*/ 12287 h 70104"/>
                  <a:gd name="connsiteX9" fmla="*/ 48482 w 48482"/>
                  <a:gd name="connsiteY9" fmla="*/ 25241 h 70104"/>
                  <a:gd name="connsiteX10" fmla="*/ 45529 w 48482"/>
                  <a:gd name="connsiteY10" fmla="*/ 38100 h 70104"/>
                  <a:gd name="connsiteX11" fmla="*/ 37433 w 48482"/>
                  <a:gd name="connsiteY11" fmla="*/ 47053 h 70104"/>
                  <a:gd name="connsiteX12" fmla="*/ 25241 w 48482"/>
                  <a:gd name="connsiteY12" fmla="*/ 50292 h 70104"/>
                  <a:gd name="connsiteX13" fmla="*/ 14954 w 48482"/>
                  <a:gd name="connsiteY13" fmla="*/ 47911 h 70104"/>
                  <a:gd name="connsiteX14" fmla="*/ 8096 w 48482"/>
                  <a:gd name="connsiteY14" fmla="*/ 41243 h 70104"/>
                  <a:gd name="connsiteX15" fmla="*/ 8096 w 48482"/>
                  <a:gd name="connsiteY15" fmla="*/ 70104 h 70104"/>
                  <a:gd name="connsiteX16" fmla="*/ 95 w 48482"/>
                  <a:gd name="connsiteY16" fmla="*/ 70104 h 70104"/>
                  <a:gd name="connsiteX17" fmla="*/ 24194 w 48482"/>
                  <a:gd name="connsiteY17" fmla="*/ 43339 h 70104"/>
                  <a:gd name="connsiteX18" fmla="*/ 32576 w 48482"/>
                  <a:gd name="connsiteY18" fmla="*/ 41053 h 70104"/>
                  <a:gd name="connsiteX19" fmla="*/ 38291 w 48482"/>
                  <a:gd name="connsiteY19" fmla="*/ 34671 h 70104"/>
                  <a:gd name="connsiteX20" fmla="*/ 40291 w 48482"/>
                  <a:gd name="connsiteY20" fmla="*/ 25146 h 70104"/>
                  <a:gd name="connsiteX21" fmla="*/ 38291 w 48482"/>
                  <a:gd name="connsiteY21" fmla="*/ 15621 h 70104"/>
                  <a:gd name="connsiteX22" fmla="*/ 32576 w 48482"/>
                  <a:gd name="connsiteY22" fmla="*/ 9239 h 70104"/>
                  <a:gd name="connsiteX23" fmla="*/ 24194 w 48482"/>
                  <a:gd name="connsiteY23" fmla="*/ 6953 h 70104"/>
                  <a:gd name="connsiteX24" fmla="*/ 15812 w 48482"/>
                  <a:gd name="connsiteY24" fmla="*/ 9239 h 70104"/>
                  <a:gd name="connsiteX25" fmla="*/ 10192 w 48482"/>
                  <a:gd name="connsiteY25" fmla="*/ 15621 h 70104"/>
                  <a:gd name="connsiteX26" fmla="*/ 8192 w 48482"/>
                  <a:gd name="connsiteY26" fmla="*/ 25146 h 70104"/>
                  <a:gd name="connsiteX27" fmla="*/ 10192 w 48482"/>
                  <a:gd name="connsiteY27" fmla="*/ 34671 h 70104"/>
                  <a:gd name="connsiteX28" fmla="*/ 15812 w 48482"/>
                  <a:gd name="connsiteY28" fmla="*/ 41053 h 70104"/>
                  <a:gd name="connsiteX29" fmla="*/ 24194 w 48482"/>
                  <a:gd name="connsiteY29" fmla="*/ 43339 h 70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8482" h="70104">
                    <a:moveTo>
                      <a:pt x="0" y="70104"/>
                    </a:moveTo>
                    <a:lnTo>
                      <a:pt x="0" y="1143"/>
                    </a:lnTo>
                    <a:lnTo>
                      <a:pt x="7239" y="1143"/>
                    </a:lnTo>
                    <a:lnTo>
                      <a:pt x="7906" y="8953"/>
                    </a:lnTo>
                    <a:cubicBezTo>
                      <a:pt x="8954" y="7429"/>
                      <a:pt x="10192" y="6001"/>
                      <a:pt x="11811" y="4572"/>
                    </a:cubicBezTo>
                    <a:cubicBezTo>
                      <a:pt x="13430" y="3238"/>
                      <a:pt x="15335" y="2095"/>
                      <a:pt x="17526" y="1238"/>
                    </a:cubicBezTo>
                    <a:cubicBezTo>
                      <a:pt x="19717" y="381"/>
                      <a:pt x="22288" y="0"/>
                      <a:pt x="25241" y="0"/>
                    </a:cubicBezTo>
                    <a:cubicBezTo>
                      <a:pt x="29909" y="0"/>
                      <a:pt x="33909" y="1143"/>
                      <a:pt x="37433" y="3334"/>
                    </a:cubicBezTo>
                    <a:cubicBezTo>
                      <a:pt x="40958" y="5524"/>
                      <a:pt x="43625" y="8572"/>
                      <a:pt x="45529" y="12287"/>
                    </a:cubicBezTo>
                    <a:cubicBezTo>
                      <a:pt x="47435" y="16097"/>
                      <a:pt x="48482" y="20383"/>
                      <a:pt x="48482" y="25241"/>
                    </a:cubicBezTo>
                    <a:cubicBezTo>
                      <a:pt x="48482" y="30099"/>
                      <a:pt x="47530" y="34385"/>
                      <a:pt x="45529" y="38100"/>
                    </a:cubicBezTo>
                    <a:cubicBezTo>
                      <a:pt x="43625" y="41910"/>
                      <a:pt x="40862" y="44863"/>
                      <a:pt x="37433" y="47053"/>
                    </a:cubicBezTo>
                    <a:cubicBezTo>
                      <a:pt x="33909" y="49244"/>
                      <a:pt x="29909" y="50292"/>
                      <a:pt x="25241" y="50292"/>
                    </a:cubicBezTo>
                    <a:cubicBezTo>
                      <a:pt x="21336" y="50292"/>
                      <a:pt x="17907" y="49530"/>
                      <a:pt x="14954" y="47911"/>
                    </a:cubicBezTo>
                    <a:cubicBezTo>
                      <a:pt x="12002" y="46292"/>
                      <a:pt x="9716" y="44101"/>
                      <a:pt x="8096" y="41243"/>
                    </a:cubicBezTo>
                    <a:lnTo>
                      <a:pt x="8096" y="70104"/>
                    </a:lnTo>
                    <a:lnTo>
                      <a:pt x="95" y="70104"/>
                    </a:lnTo>
                    <a:close/>
                    <a:moveTo>
                      <a:pt x="24194" y="43339"/>
                    </a:moveTo>
                    <a:cubicBezTo>
                      <a:pt x="27337" y="43339"/>
                      <a:pt x="30099" y="42577"/>
                      <a:pt x="32576" y="41053"/>
                    </a:cubicBezTo>
                    <a:cubicBezTo>
                      <a:pt x="35052" y="39529"/>
                      <a:pt x="36957" y="37433"/>
                      <a:pt x="38291" y="34671"/>
                    </a:cubicBezTo>
                    <a:cubicBezTo>
                      <a:pt x="39624" y="31909"/>
                      <a:pt x="40291" y="28765"/>
                      <a:pt x="40291" y="25146"/>
                    </a:cubicBezTo>
                    <a:cubicBezTo>
                      <a:pt x="40291" y="21526"/>
                      <a:pt x="39624" y="18383"/>
                      <a:pt x="38291" y="15621"/>
                    </a:cubicBezTo>
                    <a:cubicBezTo>
                      <a:pt x="36957" y="12859"/>
                      <a:pt x="35052" y="10763"/>
                      <a:pt x="32576" y="9239"/>
                    </a:cubicBezTo>
                    <a:cubicBezTo>
                      <a:pt x="30099" y="7715"/>
                      <a:pt x="27337" y="6953"/>
                      <a:pt x="24194" y="6953"/>
                    </a:cubicBezTo>
                    <a:cubicBezTo>
                      <a:pt x="21050" y="6953"/>
                      <a:pt x="18193" y="7715"/>
                      <a:pt x="15812" y="9239"/>
                    </a:cubicBezTo>
                    <a:cubicBezTo>
                      <a:pt x="13430" y="10763"/>
                      <a:pt x="11525" y="12859"/>
                      <a:pt x="10192" y="15621"/>
                    </a:cubicBezTo>
                    <a:cubicBezTo>
                      <a:pt x="8858" y="18383"/>
                      <a:pt x="8192" y="21526"/>
                      <a:pt x="8192" y="25146"/>
                    </a:cubicBezTo>
                    <a:cubicBezTo>
                      <a:pt x="8192" y="28765"/>
                      <a:pt x="8858" y="32004"/>
                      <a:pt x="10192" y="34671"/>
                    </a:cubicBezTo>
                    <a:cubicBezTo>
                      <a:pt x="11525" y="37338"/>
                      <a:pt x="13430" y="39433"/>
                      <a:pt x="15812" y="41053"/>
                    </a:cubicBezTo>
                    <a:cubicBezTo>
                      <a:pt x="18193" y="42577"/>
                      <a:pt x="21050" y="43339"/>
                      <a:pt x="24194" y="4333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2C8A88D6-BDFF-9AD3-47FE-85D005D483F2}"/>
                  </a:ext>
                </a:extLst>
              </p:cNvPr>
              <p:cNvSpPr/>
              <p:nvPr/>
            </p:nvSpPr>
            <p:spPr>
              <a:xfrm>
                <a:off x="8524855" y="5262023"/>
                <a:ext cx="11049" cy="10953"/>
              </a:xfrm>
              <a:custGeom>
                <a:avLst/>
                <a:gdLst>
                  <a:gd name="connsiteX0" fmla="*/ 5620 w 11049"/>
                  <a:gd name="connsiteY0" fmla="*/ 10954 h 10953"/>
                  <a:gd name="connsiteX1" fmla="*/ 1619 w 11049"/>
                  <a:gd name="connsiteY1" fmla="*/ 9334 h 10953"/>
                  <a:gd name="connsiteX2" fmla="*/ 0 w 11049"/>
                  <a:gd name="connsiteY2" fmla="*/ 5525 h 10953"/>
                  <a:gd name="connsiteX3" fmla="*/ 1619 w 11049"/>
                  <a:gd name="connsiteY3" fmla="*/ 1619 h 10953"/>
                  <a:gd name="connsiteX4" fmla="*/ 5620 w 11049"/>
                  <a:gd name="connsiteY4" fmla="*/ 0 h 10953"/>
                  <a:gd name="connsiteX5" fmla="*/ 9525 w 11049"/>
                  <a:gd name="connsiteY5" fmla="*/ 1619 h 10953"/>
                  <a:gd name="connsiteX6" fmla="*/ 11049 w 11049"/>
                  <a:gd name="connsiteY6" fmla="*/ 5525 h 10953"/>
                  <a:gd name="connsiteX7" fmla="*/ 9525 w 11049"/>
                  <a:gd name="connsiteY7" fmla="*/ 9334 h 10953"/>
                  <a:gd name="connsiteX8" fmla="*/ 5620 w 11049"/>
                  <a:gd name="connsiteY8" fmla="*/ 10954 h 10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49" h="10953">
                    <a:moveTo>
                      <a:pt x="5620" y="10954"/>
                    </a:moveTo>
                    <a:cubicBezTo>
                      <a:pt x="4001" y="10954"/>
                      <a:pt x="2762" y="10477"/>
                      <a:pt x="1619" y="9334"/>
                    </a:cubicBezTo>
                    <a:cubicBezTo>
                      <a:pt x="571" y="8287"/>
                      <a:pt x="0" y="6953"/>
                      <a:pt x="0" y="5525"/>
                    </a:cubicBezTo>
                    <a:cubicBezTo>
                      <a:pt x="0" y="4096"/>
                      <a:pt x="476" y="2667"/>
                      <a:pt x="1619" y="1619"/>
                    </a:cubicBezTo>
                    <a:cubicBezTo>
                      <a:pt x="2667" y="571"/>
                      <a:pt x="4001" y="0"/>
                      <a:pt x="5620" y="0"/>
                    </a:cubicBezTo>
                    <a:cubicBezTo>
                      <a:pt x="7239" y="0"/>
                      <a:pt x="8477" y="476"/>
                      <a:pt x="9525" y="1619"/>
                    </a:cubicBezTo>
                    <a:cubicBezTo>
                      <a:pt x="10573" y="2667"/>
                      <a:pt x="11049" y="4000"/>
                      <a:pt x="11049" y="5525"/>
                    </a:cubicBezTo>
                    <a:cubicBezTo>
                      <a:pt x="11049" y="7048"/>
                      <a:pt x="10573" y="8287"/>
                      <a:pt x="9525" y="9334"/>
                    </a:cubicBezTo>
                    <a:cubicBezTo>
                      <a:pt x="8477" y="10382"/>
                      <a:pt x="7239" y="10954"/>
                      <a:pt x="5620" y="1095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38462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4">
    <p:bg>
      <p:bgPr>
        <a:solidFill>
          <a:srgbClr val="9138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E162A9-4370-6CCD-955A-AA76896DF9F4}"/>
              </a:ext>
            </a:extLst>
          </p:cNvPr>
          <p:cNvSpPr/>
          <p:nvPr userDrawn="1"/>
        </p:nvSpPr>
        <p:spPr>
          <a:xfrm>
            <a:off x="0" y="0"/>
            <a:ext cx="12201766" cy="6858000"/>
          </a:xfrm>
          <a:prstGeom prst="rect">
            <a:avLst/>
          </a:prstGeom>
          <a:solidFill>
            <a:srgbClr val="9138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noFill/>
              </a:ln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D90B111-C2A7-3E35-48CB-F58E22F19872}"/>
              </a:ext>
            </a:extLst>
          </p:cNvPr>
          <p:cNvSpPr>
            <a:spLocks noChangeAspect="1"/>
          </p:cNvSpPr>
          <p:nvPr userDrawn="1"/>
        </p:nvSpPr>
        <p:spPr>
          <a:xfrm>
            <a:off x="771328" y="594000"/>
            <a:ext cx="5148000" cy="5148000"/>
          </a:xfrm>
          <a:prstGeom prst="ellipse">
            <a:avLst/>
          </a:prstGeom>
          <a:solidFill>
            <a:srgbClr val="BD69D7"/>
          </a:solidFill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96E9E45-135A-7553-152E-4D0665AC65E8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640800"/>
            <a:ext cx="2085921" cy="5052773"/>
          </a:xfrm>
          <a:custGeom>
            <a:avLst/>
            <a:gdLst>
              <a:gd name="connsiteX0" fmla="*/ 0 w 2085921"/>
              <a:gd name="connsiteY0" fmla="*/ 0 h 5052773"/>
              <a:gd name="connsiteX1" fmla="*/ 30672 w 2085921"/>
              <a:gd name="connsiteY1" fmla="*/ 4681 h 5052773"/>
              <a:gd name="connsiteX2" fmla="*/ 2085921 w 2085921"/>
              <a:gd name="connsiteY2" fmla="*/ 2526386 h 5052773"/>
              <a:gd name="connsiteX3" fmla="*/ 30672 w 2085921"/>
              <a:gd name="connsiteY3" fmla="*/ 5048092 h 5052773"/>
              <a:gd name="connsiteX4" fmla="*/ 0 w 2085921"/>
              <a:gd name="connsiteY4" fmla="*/ 5052773 h 505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5921" h="5052773">
                <a:moveTo>
                  <a:pt x="0" y="0"/>
                </a:moveTo>
                <a:lnTo>
                  <a:pt x="30672" y="4681"/>
                </a:lnTo>
                <a:cubicBezTo>
                  <a:pt x="1203600" y="244697"/>
                  <a:pt x="2085921" y="1282503"/>
                  <a:pt x="2085921" y="2526386"/>
                </a:cubicBezTo>
                <a:cubicBezTo>
                  <a:pt x="2085921" y="3770270"/>
                  <a:pt x="1203600" y="4808076"/>
                  <a:pt x="30672" y="5048092"/>
                </a:cubicBezTo>
                <a:lnTo>
                  <a:pt x="0" y="5052773"/>
                </a:lnTo>
                <a:close/>
              </a:path>
            </a:pathLst>
          </a:custGeom>
          <a:solidFill>
            <a:srgbClr val="BD69D7"/>
          </a:solidFill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65CDEFE-CDAF-AD23-07DD-D29C5417F83D}"/>
              </a:ext>
            </a:extLst>
          </p:cNvPr>
          <p:cNvSpPr>
            <a:spLocks noChangeAspect="1"/>
          </p:cNvSpPr>
          <p:nvPr userDrawn="1"/>
        </p:nvSpPr>
        <p:spPr>
          <a:xfrm>
            <a:off x="8451297" y="594915"/>
            <a:ext cx="3740702" cy="5148000"/>
          </a:xfrm>
          <a:custGeom>
            <a:avLst/>
            <a:gdLst>
              <a:gd name="connsiteX0" fmla="*/ 2574000 w 3740702"/>
              <a:gd name="connsiteY0" fmla="*/ 0 h 5148000"/>
              <a:gd name="connsiteX1" fmla="*/ 3575917 w 3740702"/>
              <a:gd name="connsiteY1" fmla="*/ 202278 h 5148000"/>
              <a:gd name="connsiteX2" fmla="*/ 3740702 w 3740702"/>
              <a:gd name="connsiteY2" fmla="*/ 281659 h 5148000"/>
              <a:gd name="connsiteX3" fmla="*/ 3740702 w 3740702"/>
              <a:gd name="connsiteY3" fmla="*/ 4866342 h 5148000"/>
              <a:gd name="connsiteX4" fmla="*/ 3575917 w 3740702"/>
              <a:gd name="connsiteY4" fmla="*/ 4945723 h 5148000"/>
              <a:gd name="connsiteX5" fmla="*/ 2574000 w 3740702"/>
              <a:gd name="connsiteY5" fmla="*/ 5148000 h 5148000"/>
              <a:gd name="connsiteX6" fmla="*/ 0 w 3740702"/>
              <a:gd name="connsiteY6" fmla="*/ 2574000 h 5148000"/>
              <a:gd name="connsiteX7" fmla="*/ 2574000 w 3740702"/>
              <a:gd name="connsiteY7" fmla="*/ 0 h 51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40702" h="5148000">
                <a:moveTo>
                  <a:pt x="2574000" y="0"/>
                </a:moveTo>
                <a:cubicBezTo>
                  <a:pt x="2929395" y="0"/>
                  <a:pt x="3267968" y="72026"/>
                  <a:pt x="3575917" y="202278"/>
                </a:cubicBezTo>
                <a:lnTo>
                  <a:pt x="3740702" y="281659"/>
                </a:lnTo>
                <a:lnTo>
                  <a:pt x="3740702" y="4866342"/>
                </a:lnTo>
                <a:lnTo>
                  <a:pt x="3575917" y="4945723"/>
                </a:lnTo>
                <a:cubicBezTo>
                  <a:pt x="3267968" y="5075974"/>
                  <a:pt x="2929395" y="5148000"/>
                  <a:pt x="2574000" y="5148000"/>
                </a:cubicBezTo>
                <a:cubicBezTo>
                  <a:pt x="1152419" y="5148000"/>
                  <a:pt x="0" y="3995581"/>
                  <a:pt x="0" y="2574000"/>
                </a:cubicBezTo>
                <a:cubicBezTo>
                  <a:pt x="0" y="1152419"/>
                  <a:pt x="1152419" y="0"/>
                  <a:pt x="2574000" y="0"/>
                </a:cubicBezTo>
                <a:close/>
              </a:path>
            </a:pathLst>
          </a:custGeom>
          <a:solidFill>
            <a:srgbClr val="BD69D7"/>
          </a:solidFill>
          <a:ln w="28575">
            <a:solidFill>
              <a:srgbClr val="BD69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3F2D0D-BF11-E388-32E7-0260E43C88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800" y="6210000"/>
            <a:ext cx="2514907" cy="48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3D1059-E8D6-11C1-4DEF-FBCDD6F0205B}"/>
              </a:ext>
            </a:extLst>
          </p:cNvPr>
          <p:cNvSpPr txBox="1"/>
          <p:nvPr userDrawn="1"/>
        </p:nvSpPr>
        <p:spPr>
          <a:xfrm>
            <a:off x="2437135" y="2602636"/>
            <a:ext cx="7261924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500" b="1">
                <a:solidFill>
                  <a:schemeClr val="bg1"/>
                </a:solidFill>
                <a:latin typeface="+mj-lt"/>
              </a:rPr>
              <a:t>We bring progress to life </a:t>
            </a:r>
          </a:p>
        </p:txBody>
      </p:sp>
      <p:grpSp>
        <p:nvGrpSpPr>
          <p:cNvPr id="3" name="Graphic 14">
            <a:extLst>
              <a:ext uri="{FF2B5EF4-FFF2-40B4-BE49-F238E27FC236}">
                <a16:creationId xmlns:a16="http://schemas.microsoft.com/office/drawing/2014/main" id="{99D2B758-6466-CE99-7851-AF32E5CF25A5}"/>
              </a:ext>
            </a:extLst>
          </p:cNvPr>
          <p:cNvGrpSpPr/>
          <p:nvPr userDrawn="1"/>
        </p:nvGrpSpPr>
        <p:grpSpPr>
          <a:xfrm>
            <a:off x="302398" y="6478560"/>
            <a:ext cx="1498282" cy="101280"/>
            <a:chOff x="7116965" y="5198681"/>
            <a:chExt cx="1418939" cy="95916"/>
          </a:xfrm>
          <a:solidFill>
            <a:srgbClr val="FFFFFF"/>
          </a:solidFill>
        </p:grpSpPr>
        <p:grpSp>
          <p:nvGrpSpPr>
            <p:cNvPr id="6" name="Graphic 14">
              <a:extLst>
                <a:ext uri="{FF2B5EF4-FFF2-40B4-BE49-F238E27FC236}">
                  <a16:creationId xmlns:a16="http://schemas.microsoft.com/office/drawing/2014/main" id="{59390667-CC65-4E00-1E9D-BCE9D8E23CE4}"/>
                </a:ext>
              </a:extLst>
            </p:cNvPr>
            <p:cNvGrpSpPr/>
            <p:nvPr/>
          </p:nvGrpSpPr>
          <p:grpSpPr>
            <a:xfrm>
              <a:off x="7116965" y="5204587"/>
              <a:ext cx="305466" cy="68960"/>
              <a:chOff x="7116965" y="5204587"/>
              <a:chExt cx="305466" cy="68960"/>
            </a:xfrm>
            <a:grpFill/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716EDAA0-5D62-16C1-5F66-117000AF1869}"/>
                  </a:ext>
                </a:extLst>
              </p:cNvPr>
              <p:cNvSpPr/>
              <p:nvPr/>
            </p:nvSpPr>
            <p:spPr>
              <a:xfrm>
                <a:off x="7116965" y="5205349"/>
                <a:ext cx="65913" cy="67436"/>
              </a:xfrm>
              <a:custGeom>
                <a:avLst/>
                <a:gdLst>
                  <a:gd name="connsiteX0" fmla="*/ 32956 w 65913"/>
                  <a:gd name="connsiteY0" fmla="*/ 67437 h 67436"/>
                  <a:gd name="connsiteX1" fmla="*/ 15716 w 65913"/>
                  <a:gd name="connsiteY1" fmla="*/ 63055 h 67436"/>
                  <a:gd name="connsiteX2" fmla="*/ 4096 w 65913"/>
                  <a:gd name="connsiteY2" fmla="*/ 51149 h 67436"/>
                  <a:gd name="connsiteX3" fmla="*/ 0 w 65913"/>
                  <a:gd name="connsiteY3" fmla="*/ 33718 h 67436"/>
                  <a:gd name="connsiteX4" fmla="*/ 4096 w 65913"/>
                  <a:gd name="connsiteY4" fmla="*/ 16192 h 67436"/>
                  <a:gd name="connsiteX5" fmla="*/ 15716 w 65913"/>
                  <a:gd name="connsiteY5" fmla="*/ 4286 h 67436"/>
                  <a:gd name="connsiteX6" fmla="*/ 32956 w 65913"/>
                  <a:gd name="connsiteY6" fmla="*/ 0 h 67436"/>
                  <a:gd name="connsiteX7" fmla="*/ 50102 w 65913"/>
                  <a:gd name="connsiteY7" fmla="*/ 4286 h 67436"/>
                  <a:gd name="connsiteX8" fmla="*/ 61722 w 65913"/>
                  <a:gd name="connsiteY8" fmla="*/ 16192 h 67436"/>
                  <a:gd name="connsiteX9" fmla="*/ 65913 w 65913"/>
                  <a:gd name="connsiteY9" fmla="*/ 33718 h 67436"/>
                  <a:gd name="connsiteX10" fmla="*/ 61722 w 65913"/>
                  <a:gd name="connsiteY10" fmla="*/ 51149 h 67436"/>
                  <a:gd name="connsiteX11" fmla="*/ 50102 w 65913"/>
                  <a:gd name="connsiteY11" fmla="*/ 63055 h 67436"/>
                  <a:gd name="connsiteX12" fmla="*/ 32956 w 65913"/>
                  <a:gd name="connsiteY12" fmla="*/ 67437 h 67436"/>
                  <a:gd name="connsiteX13" fmla="*/ 32956 w 65913"/>
                  <a:gd name="connsiteY13" fmla="*/ 63913 h 67436"/>
                  <a:gd name="connsiteX14" fmla="*/ 48482 w 65913"/>
                  <a:gd name="connsiteY14" fmla="*/ 60007 h 67436"/>
                  <a:gd name="connsiteX15" fmla="*/ 58579 w 65913"/>
                  <a:gd name="connsiteY15" fmla="*/ 49339 h 67436"/>
                  <a:gd name="connsiteX16" fmla="*/ 62198 w 65913"/>
                  <a:gd name="connsiteY16" fmla="*/ 33718 h 67436"/>
                  <a:gd name="connsiteX17" fmla="*/ 58579 w 65913"/>
                  <a:gd name="connsiteY17" fmla="*/ 17812 h 67436"/>
                  <a:gd name="connsiteX18" fmla="*/ 48482 w 65913"/>
                  <a:gd name="connsiteY18" fmla="*/ 7144 h 67436"/>
                  <a:gd name="connsiteX19" fmla="*/ 32956 w 65913"/>
                  <a:gd name="connsiteY19" fmla="*/ 3334 h 67436"/>
                  <a:gd name="connsiteX20" fmla="*/ 17431 w 65913"/>
                  <a:gd name="connsiteY20" fmla="*/ 7144 h 67436"/>
                  <a:gd name="connsiteX21" fmla="*/ 7239 w 65913"/>
                  <a:gd name="connsiteY21" fmla="*/ 17812 h 67436"/>
                  <a:gd name="connsiteX22" fmla="*/ 3620 w 65913"/>
                  <a:gd name="connsiteY22" fmla="*/ 33718 h 67436"/>
                  <a:gd name="connsiteX23" fmla="*/ 7239 w 65913"/>
                  <a:gd name="connsiteY23" fmla="*/ 49339 h 67436"/>
                  <a:gd name="connsiteX24" fmla="*/ 17431 w 65913"/>
                  <a:gd name="connsiteY24" fmla="*/ 60007 h 67436"/>
                  <a:gd name="connsiteX25" fmla="*/ 32956 w 65913"/>
                  <a:gd name="connsiteY25" fmla="*/ 63913 h 67436"/>
                  <a:gd name="connsiteX26" fmla="*/ 32956 w 65913"/>
                  <a:gd name="connsiteY26" fmla="*/ 55721 h 67436"/>
                  <a:gd name="connsiteX27" fmla="*/ 22670 w 65913"/>
                  <a:gd name="connsiteY27" fmla="*/ 53149 h 67436"/>
                  <a:gd name="connsiteX28" fmla="*/ 15145 w 65913"/>
                  <a:gd name="connsiteY28" fmla="*/ 45625 h 67436"/>
                  <a:gd name="connsiteX29" fmla="*/ 12383 w 65913"/>
                  <a:gd name="connsiteY29" fmla="*/ 33718 h 67436"/>
                  <a:gd name="connsiteX30" fmla="*/ 15145 w 65913"/>
                  <a:gd name="connsiteY30" fmla="*/ 21812 h 67436"/>
                  <a:gd name="connsiteX31" fmla="*/ 22670 w 65913"/>
                  <a:gd name="connsiteY31" fmla="*/ 14288 h 67436"/>
                  <a:gd name="connsiteX32" fmla="*/ 32956 w 65913"/>
                  <a:gd name="connsiteY32" fmla="*/ 11620 h 67436"/>
                  <a:gd name="connsiteX33" fmla="*/ 45339 w 65913"/>
                  <a:gd name="connsiteY33" fmla="*/ 15430 h 67436"/>
                  <a:gd name="connsiteX34" fmla="*/ 52483 w 65913"/>
                  <a:gd name="connsiteY34" fmla="*/ 26194 h 67436"/>
                  <a:gd name="connsiteX35" fmla="*/ 45149 w 65913"/>
                  <a:gd name="connsiteY35" fmla="*/ 26194 h 67436"/>
                  <a:gd name="connsiteX36" fmla="*/ 40481 w 65913"/>
                  <a:gd name="connsiteY36" fmla="*/ 19621 h 67436"/>
                  <a:gd name="connsiteX37" fmla="*/ 32861 w 65913"/>
                  <a:gd name="connsiteY37" fmla="*/ 17431 h 67436"/>
                  <a:gd name="connsiteX38" fmla="*/ 26099 w 65913"/>
                  <a:gd name="connsiteY38" fmla="*/ 19240 h 67436"/>
                  <a:gd name="connsiteX39" fmla="*/ 21146 w 65913"/>
                  <a:gd name="connsiteY39" fmla="*/ 24765 h 67436"/>
                  <a:gd name="connsiteX40" fmla="*/ 19336 w 65913"/>
                  <a:gd name="connsiteY40" fmla="*/ 33814 h 67436"/>
                  <a:gd name="connsiteX41" fmla="*/ 21146 w 65913"/>
                  <a:gd name="connsiteY41" fmla="*/ 42863 h 67436"/>
                  <a:gd name="connsiteX42" fmla="*/ 26099 w 65913"/>
                  <a:gd name="connsiteY42" fmla="*/ 48292 h 67436"/>
                  <a:gd name="connsiteX43" fmla="*/ 32861 w 65913"/>
                  <a:gd name="connsiteY43" fmla="*/ 50101 h 67436"/>
                  <a:gd name="connsiteX44" fmla="*/ 40481 w 65913"/>
                  <a:gd name="connsiteY44" fmla="*/ 47815 h 67436"/>
                  <a:gd name="connsiteX45" fmla="*/ 45149 w 65913"/>
                  <a:gd name="connsiteY45" fmla="*/ 41434 h 67436"/>
                  <a:gd name="connsiteX46" fmla="*/ 52483 w 65913"/>
                  <a:gd name="connsiteY46" fmla="*/ 41434 h 67436"/>
                  <a:gd name="connsiteX47" fmla="*/ 45339 w 65913"/>
                  <a:gd name="connsiteY47" fmla="*/ 52006 h 67436"/>
                  <a:gd name="connsiteX48" fmla="*/ 32956 w 65913"/>
                  <a:gd name="connsiteY48" fmla="*/ 55816 h 67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5913" h="67436">
                    <a:moveTo>
                      <a:pt x="32956" y="67437"/>
                    </a:moveTo>
                    <a:cubicBezTo>
                      <a:pt x="26384" y="67437"/>
                      <a:pt x="20669" y="66008"/>
                      <a:pt x="15716" y="63055"/>
                    </a:cubicBezTo>
                    <a:cubicBezTo>
                      <a:pt x="10763" y="60198"/>
                      <a:pt x="6858" y="56197"/>
                      <a:pt x="4096" y="51149"/>
                    </a:cubicBezTo>
                    <a:cubicBezTo>
                      <a:pt x="1334" y="46101"/>
                      <a:pt x="0" y="40291"/>
                      <a:pt x="0" y="33718"/>
                    </a:cubicBezTo>
                    <a:cubicBezTo>
                      <a:pt x="0" y="27146"/>
                      <a:pt x="1334" y="21241"/>
                      <a:pt x="4096" y="16192"/>
                    </a:cubicBezTo>
                    <a:cubicBezTo>
                      <a:pt x="6858" y="11144"/>
                      <a:pt x="10763" y="7144"/>
                      <a:pt x="15716" y="4286"/>
                    </a:cubicBezTo>
                    <a:cubicBezTo>
                      <a:pt x="20669" y="1429"/>
                      <a:pt x="26384" y="0"/>
                      <a:pt x="32956" y="0"/>
                    </a:cubicBezTo>
                    <a:cubicBezTo>
                      <a:pt x="39529" y="0"/>
                      <a:pt x="45244" y="1429"/>
                      <a:pt x="50102" y="4286"/>
                    </a:cubicBezTo>
                    <a:cubicBezTo>
                      <a:pt x="54959" y="7144"/>
                      <a:pt x="58864" y="11144"/>
                      <a:pt x="61722" y="16192"/>
                    </a:cubicBezTo>
                    <a:cubicBezTo>
                      <a:pt x="64484" y="21241"/>
                      <a:pt x="65913" y="27146"/>
                      <a:pt x="65913" y="33718"/>
                    </a:cubicBezTo>
                    <a:cubicBezTo>
                      <a:pt x="65913" y="40291"/>
                      <a:pt x="64484" y="46101"/>
                      <a:pt x="61722" y="51149"/>
                    </a:cubicBezTo>
                    <a:cubicBezTo>
                      <a:pt x="58960" y="56197"/>
                      <a:pt x="55054" y="60198"/>
                      <a:pt x="50102" y="63055"/>
                    </a:cubicBezTo>
                    <a:cubicBezTo>
                      <a:pt x="45149" y="65913"/>
                      <a:pt x="39434" y="67437"/>
                      <a:pt x="32956" y="67437"/>
                    </a:cubicBezTo>
                    <a:close/>
                    <a:moveTo>
                      <a:pt x="32956" y="63913"/>
                    </a:moveTo>
                    <a:cubicBezTo>
                      <a:pt x="38957" y="63913"/>
                      <a:pt x="44196" y="62674"/>
                      <a:pt x="48482" y="60007"/>
                    </a:cubicBezTo>
                    <a:cubicBezTo>
                      <a:pt x="52864" y="57436"/>
                      <a:pt x="56197" y="53911"/>
                      <a:pt x="58579" y="49339"/>
                    </a:cubicBezTo>
                    <a:cubicBezTo>
                      <a:pt x="60960" y="44767"/>
                      <a:pt x="62198" y="39624"/>
                      <a:pt x="62198" y="33718"/>
                    </a:cubicBezTo>
                    <a:cubicBezTo>
                      <a:pt x="62198" y="27813"/>
                      <a:pt x="61055" y="22384"/>
                      <a:pt x="58579" y="17812"/>
                    </a:cubicBezTo>
                    <a:cubicBezTo>
                      <a:pt x="56102" y="13240"/>
                      <a:pt x="52864" y="9715"/>
                      <a:pt x="48482" y="7144"/>
                    </a:cubicBezTo>
                    <a:cubicBezTo>
                      <a:pt x="44101" y="4572"/>
                      <a:pt x="38957" y="3334"/>
                      <a:pt x="32956" y="3334"/>
                    </a:cubicBezTo>
                    <a:cubicBezTo>
                      <a:pt x="26956" y="3334"/>
                      <a:pt x="21812" y="4572"/>
                      <a:pt x="17431" y="7144"/>
                    </a:cubicBezTo>
                    <a:cubicBezTo>
                      <a:pt x="13049" y="9715"/>
                      <a:pt x="9620" y="13240"/>
                      <a:pt x="7239" y="17812"/>
                    </a:cubicBezTo>
                    <a:cubicBezTo>
                      <a:pt x="4858" y="22384"/>
                      <a:pt x="3620" y="27622"/>
                      <a:pt x="3620" y="33718"/>
                    </a:cubicBezTo>
                    <a:cubicBezTo>
                      <a:pt x="3620" y="39814"/>
                      <a:pt x="4763" y="44863"/>
                      <a:pt x="7239" y="49339"/>
                    </a:cubicBezTo>
                    <a:cubicBezTo>
                      <a:pt x="9620" y="53911"/>
                      <a:pt x="13049" y="57436"/>
                      <a:pt x="17431" y="60007"/>
                    </a:cubicBezTo>
                    <a:cubicBezTo>
                      <a:pt x="21812" y="62579"/>
                      <a:pt x="26956" y="63913"/>
                      <a:pt x="32956" y="63913"/>
                    </a:cubicBezTo>
                    <a:close/>
                    <a:moveTo>
                      <a:pt x="32956" y="55721"/>
                    </a:moveTo>
                    <a:cubicBezTo>
                      <a:pt x="29242" y="55721"/>
                      <a:pt x="25813" y="54864"/>
                      <a:pt x="22670" y="53149"/>
                    </a:cubicBezTo>
                    <a:cubicBezTo>
                      <a:pt x="19526" y="51435"/>
                      <a:pt x="17050" y="48863"/>
                      <a:pt x="15145" y="45625"/>
                    </a:cubicBezTo>
                    <a:cubicBezTo>
                      <a:pt x="13240" y="42386"/>
                      <a:pt x="12383" y="38386"/>
                      <a:pt x="12383" y="33718"/>
                    </a:cubicBezTo>
                    <a:cubicBezTo>
                      <a:pt x="12383" y="29051"/>
                      <a:pt x="13335" y="25146"/>
                      <a:pt x="15145" y="21812"/>
                    </a:cubicBezTo>
                    <a:cubicBezTo>
                      <a:pt x="16954" y="18478"/>
                      <a:pt x="19526" y="16002"/>
                      <a:pt x="22670" y="14288"/>
                    </a:cubicBezTo>
                    <a:cubicBezTo>
                      <a:pt x="25813" y="12573"/>
                      <a:pt x="29242" y="11620"/>
                      <a:pt x="32956" y="11620"/>
                    </a:cubicBezTo>
                    <a:cubicBezTo>
                      <a:pt x="37624" y="11620"/>
                      <a:pt x="41815" y="12859"/>
                      <a:pt x="45339" y="15430"/>
                    </a:cubicBezTo>
                    <a:cubicBezTo>
                      <a:pt x="48863" y="17907"/>
                      <a:pt x="51245" y="21526"/>
                      <a:pt x="52483" y="26194"/>
                    </a:cubicBezTo>
                    <a:lnTo>
                      <a:pt x="45149" y="26194"/>
                    </a:lnTo>
                    <a:cubicBezTo>
                      <a:pt x="44291" y="23336"/>
                      <a:pt x="42672" y="21145"/>
                      <a:pt x="40481" y="19621"/>
                    </a:cubicBezTo>
                    <a:cubicBezTo>
                      <a:pt x="38291" y="18097"/>
                      <a:pt x="35719" y="17431"/>
                      <a:pt x="32861" y="17431"/>
                    </a:cubicBezTo>
                    <a:cubicBezTo>
                      <a:pt x="30385" y="17431"/>
                      <a:pt x="28099" y="18002"/>
                      <a:pt x="26099" y="19240"/>
                    </a:cubicBezTo>
                    <a:cubicBezTo>
                      <a:pt x="24098" y="20479"/>
                      <a:pt x="22479" y="22288"/>
                      <a:pt x="21146" y="24765"/>
                    </a:cubicBezTo>
                    <a:cubicBezTo>
                      <a:pt x="19907" y="27146"/>
                      <a:pt x="19336" y="30194"/>
                      <a:pt x="19336" y="33814"/>
                    </a:cubicBezTo>
                    <a:cubicBezTo>
                      <a:pt x="19336" y="37433"/>
                      <a:pt x="19907" y="40386"/>
                      <a:pt x="21146" y="42863"/>
                    </a:cubicBezTo>
                    <a:cubicBezTo>
                      <a:pt x="22384" y="45339"/>
                      <a:pt x="24003" y="47149"/>
                      <a:pt x="26099" y="48292"/>
                    </a:cubicBezTo>
                    <a:cubicBezTo>
                      <a:pt x="28099" y="49530"/>
                      <a:pt x="30385" y="50101"/>
                      <a:pt x="32861" y="50101"/>
                    </a:cubicBezTo>
                    <a:cubicBezTo>
                      <a:pt x="35814" y="50101"/>
                      <a:pt x="38386" y="49339"/>
                      <a:pt x="40481" y="47815"/>
                    </a:cubicBezTo>
                    <a:cubicBezTo>
                      <a:pt x="42577" y="46291"/>
                      <a:pt x="44101" y="44196"/>
                      <a:pt x="45149" y="41434"/>
                    </a:cubicBezTo>
                    <a:lnTo>
                      <a:pt x="52483" y="41434"/>
                    </a:lnTo>
                    <a:cubicBezTo>
                      <a:pt x="51245" y="45910"/>
                      <a:pt x="48863" y="49339"/>
                      <a:pt x="45339" y="52006"/>
                    </a:cubicBezTo>
                    <a:cubicBezTo>
                      <a:pt x="41815" y="54578"/>
                      <a:pt x="37624" y="55816"/>
                      <a:pt x="32956" y="5581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C07F61DC-089A-4419-9A02-BB69CCE59AC6}"/>
                  </a:ext>
                </a:extLst>
              </p:cNvPr>
              <p:cNvSpPr/>
              <p:nvPr/>
            </p:nvSpPr>
            <p:spPr>
              <a:xfrm>
                <a:off x="7213549" y="5204682"/>
                <a:ext cx="44291" cy="67818"/>
              </a:xfrm>
              <a:custGeom>
                <a:avLst/>
                <a:gdLst>
                  <a:gd name="connsiteX0" fmla="*/ 95 w 44291"/>
                  <a:gd name="connsiteY0" fmla="*/ 67723 h 67818"/>
                  <a:gd name="connsiteX1" fmla="*/ 95 w 44291"/>
                  <a:gd name="connsiteY1" fmla="*/ 62103 h 67818"/>
                  <a:gd name="connsiteX2" fmla="*/ 12954 w 44291"/>
                  <a:gd name="connsiteY2" fmla="*/ 51340 h 67818"/>
                  <a:gd name="connsiteX3" fmla="*/ 23908 w 44291"/>
                  <a:gd name="connsiteY3" fmla="*/ 40481 h 67818"/>
                  <a:gd name="connsiteX4" fmla="*/ 31337 w 44291"/>
                  <a:gd name="connsiteY4" fmla="*/ 30004 h 67818"/>
                  <a:gd name="connsiteX5" fmla="*/ 34099 w 44291"/>
                  <a:gd name="connsiteY5" fmla="*/ 20098 h 67818"/>
                  <a:gd name="connsiteX6" fmla="*/ 32861 w 44291"/>
                  <a:gd name="connsiteY6" fmla="*/ 13621 h 67818"/>
                  <a:gd name="connsiteX7" fmla="*/ 28861 w 44291"/>
                  <a:gd name="connsiteY7" fmla="*/ 8668 h 67818"/>
                  <a:gd name="connsiteX8" fmla="*/ 21622 w 44291"/>
                  <a:gd name="connsiteY8" fmla="*/ 6763 h 67818"/>
                  <a:gd name="connsiteX9" fmla="*/ 14192 w 44291"/>
                  <a:gd name="connsiteY9" fmla="*/ 8763 h 67818"/>
                  <a:gd name="connsiteX10" fmla="*/ 9811 w 44291"/>
                  <a:gd name="connsiteY10" fmla="*/ 13907 h 67818"/>
                  <a:gd name="connsiteX11" fmla="*/ 8287 w 44291"/>
                  <a:gd name="connsiteY11" fmla="*/ 20955 h 67818"/>
                  <a:gd name="connsiteX12" fmla="*/ 571 w 44291"/>
                  <a:gd name="connsiteY12" fmla="*/ 20955 h 67818"/>
                  <a:gd name="connsiteX13" fmla="*/ 3334 w 44291"/>
                  <a:gd name="connsiteY13" fmla="*/ 9620 h 67818"/>
                  <a:gd name="connsiteX14" fmla="*/ 10858 w 44291"/>
                  <a:gd name="connsiteY14" fmla="*/ 2477 h 67818"/>
                  <a:gd name="connsiteX15" fmla="*/ 21717 w 44291"/>
                  <a:gd name="connsiteY15" fmla="*/ 0 h 67818"/>
                  <a:gd name="connsiteX16" fmla="*/ 32290 w 44291"/>
                  <a:gd name="connsiteY16" fmla="*/ 2286 h 67818"/>
                  <a:gd name="connsiteX17" fmla="*/ 39433 w 44291"/>
                  <a:gd name="connsiteY17" fmla="*/ 8858 h 67818"/>
                  <a:gd name="connsiteX18" fmla="*/ 42005 w 44291"/>
                  <a:gd name="connsiteY18" fmla="*/ 19907 h 67818"/>
                  <a:gd name="connsiteX19" fmla="*/ 40100 w 44291"/>
                  <a:gd name="connsiteY19" fmla="*/ 29242 h 67818"/>
                  <a:gd name="connsiteX20" fmla="*/ 34862 w 44291"/>
                  <a:gd name="connsiteY20" fmla="*/ 38386 h 67818"/>
                  <a:gd name="connsiteX21" fmla="*/ 27718 w 44291"/>
                  <a:gd name="connsiteY21" fmla="*/ 46863 h 67818"/>
                  <a:gd name="connsiteX22" fmla="*/ 19621 w 44291"/>
                  <a:gd name="connsiteY22" fmla="*/ 54578 h 67818"/>
                  <a:gd name="connsiteX23" fmla="*/ 11811 w 44291"/>
                  <a:gd name="connsiteY23" fmla="*/ 61151 h 67818"/>
                  <a:gd name="connsiteX24" fmla="*/ 44291 w 44291"/>
                  <a:gd name="connsiteY24" fmla="*/ 61151 h 67818"/>
                  <a:gd name="connsiteX25" fmla="*/ 44291 w 44291"/>
                  <a:gd name="connsiteY25" fmla="*/ 67818 h 67818"/>
                  <a:gd name="connsiteX26" fmla="*/ 0 w 44291"/>
                  <a:gd name="connsiteY26" fmla="*/ 67818 h 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4291" h="67818">
                    <a:moveTo>
                      <a:pt x="95" y="67723"/>
                    </a:moveTo>
                    <a:lnTo>
                      <a:pt x="95" y="62103"/>
                    </a:lnTo>
                    <a:cubicBezTo>
                      <a:pt x="4572" y="58579"/>
                      <a:pt x="8858" y="54959"/>
                      <a:pt x="12954" y="51340"/>
                    </a:cubicBezTo>
                    <a:cubicBezTo>
                      <a:pt x="17050" y="47720"/>
                      <a:pt x="20669" y="44101"/>
                      <a:pt x="23908" y="40481"/>
                    </a:cubicBezTo>
                    <a:cubicBezTo>
                      <a:pt x="27051" y="36862"/>
                      <a:pt x="29528" y="33433"/>
                      <a:pt x="31337" y="30004"/>
                    </a:cubicBezTo>
                    <a:cubicBezTo>
                      <a:pt x="33147" y="26575"/>
                      <a:pt x="34099" y="23241"/>
                      <a:pt x="34099" y="20098"/>
                    </a:cubicBezTo>
                    <a:cubicBezTo>
                      <a:pt x="34099" y="17717"/>
                      <a:pt x="33718" y="15621"/>
                      <a:pt x="32861" y="13621"/>
                    </a:cubicBezTo>
                    <a:cubicBezTo>
                      <a:pt x="32004" y="11621"/>
                      <a:pt x="30766" y="10001"/>
                      <a:pt x="28861" y="8668"/>
                    </a:cubicBezTo>
                    <a:cubicBezTo>
                      <a:pt x="27051" y="7430"/>
                      <a:pt x="24670" y="6763"/>
                      <a:pt x="21622" y="6763"/>
                    </a:cubicBezTo>
                    <a:cubicBezTo>
                      <a:pt x="18574" y="6763"/>
                      <a:pt x="16192" y="7430"/>
                      <a:pt x="14192" y="8763"/>
                    </a:cubicBezTo>
                    <a:cubicBezTo>
                      <a:pt x="12192" y="10097"/>
                      <a:pt x="10763" y="11811"/>
                      <a:pt x="9811" y="13907"/>
                    </a:cubicBezTo>
                    <a:cubicBezTo>
                      <a:pt x="8858" y="16002"/>
                      <a:pt x="8287" y="18383"/>
                      <a:pt x="8287" y="20955"/>
                    </a:cubicBezTo>
                    <a:lnTo>
                      <a:pt x="571" y="20955"/>
                    </a:lnTo>
                    <a:cubicBezTo>
                      <a:pt x="571" y="16574"/>
                      <a:pt x="1524" y="12764"/>
                      <a:pt x="3334" y="9620"/>
                    </a:cubicBezTo>
                    <a:cubicBezTo>
                      <a:pt x="5143" y="6477"/>
                      <a:pt x="7620" y="4096"/>
                      <a:pt x="10858" y="2477"/>
                    </a:cubicBezTo>
                    <a:cubicBezTo>
                      <a:pt x="14002" y="857"/>
                      <a:pt x="17621" y="0"/>
                      <a:pt x="21717" y="0"/>
                    </a:cubicBezTo>
                    <a:cubicBezTo>
                      <a:pt x="25813" y="0"/>
                      <a:pt x="29242" y="762"/>
                      <a:pt x="32290" y="2286"/>
                    </a:cubicBezTo>
                    <a:cubicBezTo>
                      <a:pt x="35338" y="3810"/>
                      <a:pt x="37719" y="6001"/>
                      <a:pt x="39433" y="8858"/>
                    </a:cubicBezTo>
                    <a:cubicBezTo>
                      <a:pt x="41148" y="11811"/>
                      <a:pt x="42005" y="15431"/>
                      <a:pt x="42005" y="19907"/>
                    </a:cubicBezTo>
                    <a:cubicBezTo>
                      <a:pt x="42005" y="23051"/>
                      <a:pt x="41338" y="26099"/>
                      <a:pt x="40100" y="29242"/>
                    </a:cubicBezTo>
                    <a:cubicBezTo>
                      <a:pt x="38767" y="32385"/>
                      <a:pt x="37052" y="35338"/>
                      <a:pt x="34862" y="38386"/>
                    </a:cubicBezTo>
                    <a:cubicBezTo>
                      <a:pt x="32671" y="41339"/>
                      <a:pt x="30289" y="44196"/>
                      <a:pt x="27718" y="46863"/>
                    </a:cubicBezTo>
                    <a:cubicBezTo>
                      <a:pt x="25051" y="49625"/>
                      <a:pt x="22384" y="52197"/>
                      <a:pt x="19621" y="54578"/>
                    </a:cubicBezTo>
                    <a:cubicBezTo>
                      <a:pt x="16859" y="56960"/>
                      <a:pt x="14288" y="59150"/>
                      <a:pt x="11811" y="61151"/>
                    </a:cubicBezTo>
                    <a:lnTo>
                      <a:pt x="44291" y="61151"/>
                    </a:lnTo>
                    <a:lnTo>
                      <a:pt x="44291" y="67818"/>
                    </a:lnTo>
                    <a:lnTo>
                      <a:pt x="0" y="678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24B1A0DF-4F30-8294-2DFD-558B1C4029FE}"/>
                  </a:ext>
                </a:extLst>
              </p:cNvPr>
              <p:cNvSpPr/>
              <p:nvPr/>
            </p:nvSpPr>
            <p:spPr>
              <a:xfrm>
                <a:off x="7263269" y="5204587"/>
                <a:ext cx="56007" cy="68960"/>
              </a:xfrm>
              <a:custGeom>
                <a:avLst/>
                <a:gdLst>
                  <a:gd name="connsiteX0" fmla="*/ 28099 w 56007"/>
                  <a:gd name="connsiteY0" fmla="*/ 68961 h 68960"/>
                  <a:gd name="connsiteX1" fmla="*/ 13049 w 56007"/>
                  <a:gd name="connsiteY1" fmla="*/ 64579 h 68960"/>
                  <a:gd name="connsiteX2" fmla="*/ 3429 w 56007"/>
                  <a:gd name="connsiteY2" fmla="*/ 52483 h 68960"/>
                  <a:gd name="connsiteX3" fmla="*/ 0 w 56007"/>
                  <a:gd name="connsiteY3" fmla="*/ 34480 h 68960"/>
                  <a:gd name="connsiteX4" fmla="*/ 3429 w 56007"/>
                  <a:gd name="connsiteY4" fmla="*/ 16478 h 68960"/>
                  <a:gd name="connsiteX5" fmla="*/ 13049 w 56007"/>
                  <a:gd name="connsiteY5" fmla="*/ 4381 h 68960"/>
                  <a:gd name="connsiteX6" fmla="*/ 28099 w 56007"/>
                  <a:gd name="connsiteY6" fmla="*/ 0 h 68960"/>
                  <a:gd name="connsiteX7" fmla="*/ 43148 w 56007"/>
                  <a:gd name="connsiteY7" fmla="*/ 4381 h 68960"/>
                  <a:gd name="connsiteX8" fmla="*/ 52673 w 56007"/>
                  <a:gd name="connsiteY8" fmla="*/ 16478 h 68960"/>
                  <a:gd name="connsiteX9" fmla="*/ 56007 w 56007"/>
                  <a:gd name="connsiteY9" fmla="*/ 34480 h 68960"/>
                  <a:gd name="connsiteX10" fmla="*/ 52673 w 56007"/>
                  <a:gd name="connsiteY10" fmla="*/ 52483 h 68960"/>
                  <a:gd name="connsiteX11" fmla="*/ 43148 w 56007"/>
                  <a:gd name="connsiteY11" fmla="*/ 64579 h 68960"/>
                  <a:gd name="connsiteX12" fmla="*/ 28099 w 56007"/>
                  <a:gd name="connsiteY12" fmla="*/ 68961 h 68960"/>
                  <a:gd name="connsiteX13" fmla="*/ 28099 w 56007"/>
                  <a:gd name="connsiteY13" fmla="*/ 61913 h 68960"/>
                  <a:gd name="connsiteX14" fmla="*/ 38195 w 56007"/>
                  <a:gd name="connsiteY14" fmla="*/ 58674 h 68960"/>
                  <a:gd name="connsiteX15" fmla="*/ 45244 w 56007"/>
                  <a:gd name="connsiteY15" fmla="*/ 49244 h 68960"/>
                  <a:gd name="connsiteX16" fmla="*/ 47815 w 56007"/>
                  <a:gd name="connsiteY16" fmla="*/ 34576 h 68960"/>
                  <a:gd name="connsiteX17" fmla="*/ 45244 w 56007"/>
                  <a:gd name="connsiteY17" fmla="*/ 19907 h 68960"/>
                  <a:gd name="connsiteX18" fmla="*/ 38195 w 56007"/>
                  <a:gd name="connsiteY18" fmla="*/ 10477 h 68960"/>
                  <a:gd name="connsiteX19" fmla="*/ 28099 w 56007"/>
                  <a:gd name="connsiteY19" fmla="*/ 7239 h 68960"/>
                  <a:gd name="connsiteX20" fmla="*/ 17812 w 56007"/>
                  <a:gd name="connsiteY20" fmla="*/ 10477 h 68960"/>
                  <a:gd name="connsiteX21" fmla="*/ 10763 w 56007"/>
                  <a:gd name="connsiteY21" fmla="*/ 19907 h 68960"/>
                  <a:gd name="connsiteX22" fmla="*/ 8287 w 56007"/>
                  <a:gd name="connsiteY22" fmla="*/ 34576 h 68960"/>
                  <a:gd name="connsiteX23" fmla="*/ 10763 w 56007"/>
                  <a:gd name="connsiteY23" fmla="*/ 49244 h 68960"/>
                  <a:gd name="connsiteX24" fmla="*/ 17812 w 56007"/>
                  <a:gd name="connsiteY24" fmla="*/ 58674 h 68960"/>
                  <a:gd name="connsiteX25" fmla="*/ 28099 w 56007"/>
                  <a:gd name="connsiteY25" fmla="*/ 61913 h 6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56007" h="68960">
                    <a:moveTo>
                      <a:pt x="28099" y="68961"/>
                    </a:moveTo>
                    <a:cubicBezTo>
                      <a:pt x="22288" y="68961"/>
                      <a:pt x="17240" y="67532"/>
                      <a:pt x="13049" y="64579"/>
                    </a:cubicBezTo>
                    <a:cubicBezTo>
                      <a:pt x="8858" y="61722"/>
                      <a:pt x="5620" y="57626"/>
                      <a:pt x="3429" y="52483"/>
                    </a:cubicBezTo>
                    <a:cubicBezTo>
                      <a:pt x="1143" y="47339"/>
                      <a:pt x="0" y="41338"/>
                      <a:pt x="0" y="34480"/>
                    </a:cubicBezTo>
                    <a:cubicBezTo>
                      <a:pt x="0" y="27623"/>
                      <a:pt x="1143" y="21622"/>
                      <a:pt x="3429" y="16478"/>
                    </a:cubicBezTo>
                    <a:cubicBezTo>
                      <a:pt x="5715" y="11335"/>
                      <a:pt x="8954" y="7239"/>
                      <a:pt x="13049" y="4381"/>
                    </a:cubicBezTo>
                    <a:cubicBezTo>
                      <a:pt x="17240" y="1524"/>
                      <a:pt x="22288" y="0"/>
                      <a:pt x="28099" y="0"/>
                    </a:cubicBezTo>
                    <a:cubicBezTo>
                      <a:pt x="33909" y="0"/>
                      <a:pt x="38957" y="1429"/>
                      <a:pt x="43148" y="4381"/>
                    </a:cubicBezTo>
                    <a:cubicBezTo>
                      <a:pt x="47339" y="7334"/>
                      <a:pt x="50482" y="11335"/>
                      <a:pt x="52673" y="16478"/>
                    </a:cubicBezTo>
                    <a:cubicBezTo>
                      <a:pt x="54864" y="21622"/>
                      <a:pt x="56007" y="27623"/>
                      <a:pt x="56007" y="34480"/>
                    </a:cubicBezTo>
                    <a:cubicBezTo>
                      <a:pt x="56007" y="41338"/>
                      <a:pt x="54864" y="47339"/>
                      <a:pt x="52673" y="52483"/>
                    </a:cubicBezTo>
                    <a:cubicBezTo>
                      <a:pt x="50482" y="57626"/>
                      <a:pt x="47244" y="61722"/>
                      <a:pt x="43148" y="64579"/>
                    </a:cubicBezTo>
                    <a:cubicBezTo>
                      <a:pt x="39052" y="67437"/>
                      <a:pt x="34004" y="68961"/>
                      <a:pt x="28099" y="68961"/>
                    </a:cubicBezTo>
                    <a:close/>
                    <a:moveTo>
                      <a:pt x="28099" y="61913"/>
                    </a:moveTo>
                    <a:cubicBezTo>
                      <a:pt x="31813" y="61913"/>
                      <a:pt x="35242" y="60769"/>
                      <a:pt x="38195" y="58674"/>
                    </a:cubicBezTo>
                    <a:cubicBezTo>
                      <a:pt x="41148" y="56483"/>
                      <a:pt x="43529" y="53340"/>
                      <a:pt x="45244" y="49244"/>
                    </a:cubicBezTo>
                    <a:cubicBezTo>
                      <a:pt x="46958" y="45148"/>
                      <a:pt x="47815" y="40196"/>
                      <a:pt x="47815" y="34576"/>
                    </a:cubicBezTo>
                    <a:cubicBezTo>
                      <a:pt x="47815" y="28956"/>
                      <a:pt x="46958" y="23908"/>
                      <a:pt x="45244" y="19907"/>
                    </a:cubicBezTo>
                    <a:cubicBezTo>
                      <a:pt x="43529" y="15811"/>
                      <a:pt x="41148" y="12668"/>
                      <a:pt x="38195" y="10477"/>
                    </a:cubicBezTo>
                    <a:cubicBezTo>
                      <a:pt x="35242" y="8287"/>
                      <a:pt x="31813" y="7239"/>
                      <a:pt x="28099" y="7239"/>
                    </a:cubicBezTo>
                    <a:cubicBezTo>
                      <a:pt x="24384" y="7239"/>
                      <a:pt x="20764" y="8287"/>
                      <a:pt x="17812" y="10477"/>
                    </a:cubicBezTo>
                    <a:cubicBezTo>
                      <a:pt x="14859" y="12668"/>
                      <a:pt x="12478" y="15811"/>
                      <a:pt x="10763" y="19907"/>
                    </a:cubicBezTo>
                    <a:cubicBezTo>
                      <a:pt x="9049" y="24003"/>
                      <a:pt x="8287" y="28956"/>
                      <a:pt x="8287" y="34576"/>
                    </a:cubicBezTo>
                    <a:cubicBezTo>
                      <a:pt x="8287" y="40196"/>
                      <a:pt x="9144" y="45244"/>
                      <a:pt x="10763" y="49244"/>
                    </a:cubicBezTo>
                    <a:cubicBezTo>
                      <a:pt x="12382" y="53245"/>
                      <a:pt x="14764" y="56483"/>
                      <a:pt x="17812" y="58674"/>
                    </a:cubicBezTo>
                    <a:cubicBezTo>
                      <a:pt x="20860" y="60865"/>
                      <a:pt x="24289" y="61913"/>
                      <a:pt x="28099" y="61913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B6CDF6FF-6659-FA9C-53B4-64A695147AA0}"/>
                  </a:ext>
                </a:extLst>
              </p:cNvPr>
              <p:cNvSpPr/>
              <p:nvPr/>
            </p:nvSpPr>
            <p:spPr>
              <a:xfrm>
                <a:off x="7326229" y="5204682"/>
                <a:ext cx="44386" cy="67818"/>
              </a:xfrm>
              <a:custGeom>
                <a:avLst/>
                <a:gdLst>
                  <a:gd name="connsiteX0" fmla="*/ 0 w 44386"/>
                  <a:gd name="connsiteY0" fmla="*/ 67723 h 67818"/>
                  <a:gd name="connsiteX1" fmla="*/ 0 w 44386"/>
                  <a:gd name="connsiteY1" fmla="*/ 62103 h 67818"/>
                  <a:gd name="connsiteX2" fmla="*/ 12954 w 44386"/>
                  <a:gd name="connsiteY2" fmla="*/ 51340 h 67818"/>
                  <a:gd name="connsiteX3" fmla="*/ 23813 w 44386"/>
                  <a:gd name="connsiteY3" fmla="*/ 40481 h 67818"/>
                  <a:gd name="connsiteX4" fmla="*/ 31337 w 44386"/>
                  <a:gd name="connsiteY4" fmla="*/ 30004 h 67818"/>
                  <a:gd name="connsiteX5" fmla="*/ 34100 w 44386"/>
                  <a:gd name="connsiteY5" fmla="*/ 20098 h 67818"/>
                  <a:gd name="connsiteX6" fmla="*/ 32861 w 44386"/>
                  <a:gd name="connsiteY6" fmla="*/ 13621 h 67818"/>
                  <a:gd name="connsiteX7" fmla="*/ 28861 w 44386"/>
                  <a:gd name="connsiteY7" fmla="*/ 8668 h 67818"/>
                  <a:gd name="connsiteX8" fmla="*/ 21527 w 44386"/>
                  <a:gd name="connsiteY8" fmla="*/ 6763 h 67818"/>
                  <a:gd name="connsiteX9" fmla="*/ 14097 w 44386"/>
                  <a:gd name="connsiteY9" fmla="*/ 8763 h 67818"/>
                  <a:gd name="connsiteX10" fmla="*/ 9620 w 44386"/>
                  <a:gd name="connsiteY10" fmla="*/ 13907 h 67818"/>
                  <a:gd name="connsiteX11" fmla="*/ 8192 w 44386"/>
                  <a:gd name="connsiteY11" fmla="*/ 20955 h 67818"/>
                  <a:gd name="connsiteX12" fmla="*/ 476 w 44386"/>
                  <a:gd name="connsiteY12" fmla="*/ 20955 h 67818"/>
                  <a:gd name="connsiteX13" fmla="*/ 3238 w 44386"/>
                  <a:gd name="connsiteY13" fmla="*/ 9620 h 67818"/>
                  <a:gd name="connsiteX14" fmla="*/ 10763 w 44386"/>
                  <a:gd name="connsiteY14" fmla="*/ 2477 h 67818"/>
                  <a:gd name="connsiteX15" fmla="*/ 21622 w 44386"/>
                  <a:gd name="connsiteY15" fmla="*/ 0 h 67818"/>
                  <a:gd name="connsiteX16" fmla="*/ 32195 w 44386"/>
                  <a:gd name="connsiteY16" fmla="*/ 2286 h 67818"/>
                  <a:gd name="connsiteX17" fmla="*/ 39338 w 44386"/>
                  <a:gd name="connsiteY17" fmla="*/ 8858 h 67818"/>
                  <a:gd name="connsiteX18" fmla="*/ 42005 w 44386"/>
                  <a:gd name="connsiteY18" fmla="*/ 19907 h 67818"/>
                  <a:gd name="connsiteX19" fmla="*/ 40005 w 44386"/>
                  <a:gd name="connsiteY19" fmla="*/ 29242 h 67818"/>
                  <a:gd name="connsiteX20" fmla="*/ 34862 w 44386"/>
                  <a:gd name="connsiteY20" fmla="*/ 38386 h 67818"/>
                  <a:gd name="connsiteX21" fmla="*/ 27718 w 44386"/>
                  <a:gd name="connsiteY21" fmla="*/ 46863 h 67818"/>
                  <a:gd name="connsiteX22" fmla="*/ 19621 w 44386"/>
                  <a:gd name="connsiteY22" fmla="*/ 54578 h 67818"/>
                  <a:gd name="connsiteX23" fmla="*/ 11906 w 44386"/>
                  <a:gd name="connsiteY23" fmla="*/ 61151 h 67818"/>
                  <a:gd name="connsiteX24" fmla="*/ 44387 w 44386"/>
                  <a:gd name="connsiteY24" fmla="*/ 61151 h 67818"/>
                  <a:gd name="connsiteX25" fmla="*/ 44387 w 44386"/>
                  <a:gd name="connsiteY25" fmla="*/ 67818 h 67818"/>
                  <a:gd name="connsiteX26" fmla="*/ 95 w 44386"/>
                  <a:gd name="connsiteY26" fmla="*/ 67818 h 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4386" h="67818">
                    <a:moveTo>
                      <a:pt x="0" y="67723"/>
                    </a:moveTo>
                    <a:lnTo>
                      <a:pt x="0" y="62103"/>
                    </a:lnTo>
                    <a:cubicBezTo>
                      <a:pt x="4477" y="58579"/>
                      <a:pt x="8763" y="54959"/>
                      <a:pt x="12954" y="51340"/>
                    </a:cubicBezTo>
                    <a:cubicBezTo>
                      <a:pt x="17050" y="47720"/>
                      <a:pt x="20669" y="44101"/>
                      <a:pt x="23813" y="40481"/>
                    </a:cubicBezTo>
                    <a:cubicBezTo>
                      <a:pt x="26956" y="36862"/>
                      <a:pt x="29432" y="33433"/>
                      <a:pt x="31337" y="30004"/>
                    </a:cubicBezTo>
                    <a:cubicBezTo>
                      <a:pt x="33242" y="26575"/>
                      <a:pt x="34100" y="23241"/>
                      <a:pt x="34100" y="20098"/>
                    </a:cubicBezTo>
                    <a:cubicBezTo>
                      <a:pt x="34100" y="17717"/>
                      <a:pt x="33719" y="15621"/>
                      <a:pt x="32861" y="13621"/>
                    </a:cubicBezTo>
                    <a:cubicBezTo>
                      <a:pt x="32004" y="11621"/>
                      <a:pt x="30671" y="10001"/>
                      <a:pt x="28861" y="8668"/>
                    </a:cubicBezTo>
                    <a:cubicBezTo>
                      <a:pt x="27051" y="7430"/>
                      <a:pt x="24575" y="6763"/>
                      <a:pt x="21527" y="6763"/>
                    </a:cubicBezTo>
                    <a:cubicBezTo>
                      <a:pt x="18479" y="6763"/>
                      <a:pt x="16097" y="7430"/>
                      <a:pt x="14097" y="8763"/>
                    </a:cubicBezTo>
                    <a:cubicBezTo>
                      <a:pt x="12097" y="10097"/>
                      <a:pt x="10668" y="11811"/>
                      <a:pt x="9620" y="13907"/>
                    </a:cubicBezTo>
                    <a:cubicBezTo>
                      <a:pt x="8668" y="16002"/>
                      <a:pt x="8192" y="18383"/>
                      <a:pt x="8192" y="20955"/>
                    </a:cubicBezTo>
                    <a:lnTo>
                      <a:pt x="476" y="20955"/>
                    </a:lnTo>
                    <a:cubicBezTo>
                      <a:pt x="476" y="16574"/>
                      <a:pt x="1524" y="12764"/>
                      <a:pt x="3238" y="9620"/>
                    </a:cubicBezTo>
                    <a:cubicBezTo>
                      <a:pt x="5048" y="6477"/>
                      <a:pt x="7525" y="4096"/>
                      <a:pt x="10763" y="2477"/>
                    </a:cubicBezTo>
                    <a:cubicBezTo>
                      <a:pt x="13906" y="857"/>
                      <a:pt x="17526" y="0"/>
                      <a:pt x="21622" y="0"/>
                    </a:cubicBezTo>
                    <a:cubicBezTo>
                      <a:pt x="25718" y="0"/>
                      <a:pt x="29146" y="762"/>
                      <a:pt x="32195" y="2286"/>
                    </a:cubicBezTo>
                    <a:cubicBezTo>
                      <a:pt x="35243" y="3810"/>
                      <a:pt x="37624" y="6001"/>
                      <a:pt x="39338" y="8858"/>
                    </a:cubicBezTo>
                    <a:cubicBezTo>
                      <a:pt x="41053" y="11811"/>
                      <a:pt x="42005" y="15431"/>
                      <a:pt x="42005" y="19907"/>
                    </a:cubicBezTo>
                    <a:cubicBezTo>
                      <a:pt x="42005" y="23051"/>
                      <a:pt x="41338" y="26099"/>
                      <a:pt x="40005" y="29242"/>
                    </a:cubicBezTo>
                    <a:cubicBezTo>
                      <a:pt x="38671" y="32385"/>
                      <a:pt x="36957" y="35338"/>
                      <a:pt x="34862" y="38386"/>
                    </a:cubicBezTo>
                    <a:cubicBezTo>
                      <a:pt x="32671" y="41339"/>
                      <a:pt x="30289" y="44196"/>
                      <a:pt x="27718" y="46863"/>
                    </a:cubicBezTo>
                    <a:cubicBezTo>
                      <a:pt x="25051" y="49625"/>
                      <a:pt x="22384" y="52197"/>
                      <a:pt x="19621" y="54578"/>
                    </a:cubicBezTo>
                    <a:cubicBezTo>
                      <a:pt x="16859" y="56960"/>
                      <a:pt x="14288" y="59150"/>
                      <a:pt x="11906" y="61151"/>
                    </a:cubicBezTo>
                    <a:lnTo>
                      <a:pt x="44387" y="61151"/>
                    </a:lnTo>
                    <a:lnTo>
                      <a:pt x="44387" y="67818"/>
                    </a:lnTo>
                    <a:lnTo>
                      <a:pt x="95" y="67818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87F6085A-C9E1-C0CE-1BEF-04AD17259F7F}"/>
                  </a:ext>
                </a:extLst>
              </p:cNvPr>
              <p:cNvSpPr/>
              <p:nvPr/>
            </p:nvSpPr>
            <p:spPr>
              <a:xfrm>
                <a:off x="7377093" y="5204587"/>
                <a:ext cx="45339" cy="68960"/>
              </a:xfrm>
              <a:custGeom>
                <a:avLst/>
                <a:gdLst>
                  <a:gd name="connsiteX0" fmla="*/ 23051 w 45339"/>
                  <a:gd name="connsiteY0" fmla="*/ 68961 h 68960"/>
                  <a:gd name="connsiteX1" fmla="*/ 11525 w 45339"/>
                  <a:gd name="connsiteY1" fmla="*/ 66580 h 68960"/>
                  <a:gd name="connsiteX2" fmla="*/ 3238 w 45339"/>
                  <a:gd name="connsiteY2" fmla="*/ 59531 h 68960"/>
                  <a:gd name="connsiteX3" fmla="*/ 0 w 45339"/>
                  <a:gd name="connsiteY3" fmla="*/ 47911 h 68960"/>
                  <a:gd name="connsiteX4" fmla="*/ 8096 w 45339"/>
                  <a:gd name="connsiteY4" fmla="*/ 47911 h 68960"/>
                  <a:gd name="connsiteX5" fmla="*/ 10001 w 45339"/>
                  <a:gd name="connsiteY5" fmla="*/ 54959 h 68960"/>
                  <a:gd name="connsiteX6" fmla="*/ 15145 w 45339"/>
                  <a:gd name="connsiteY6" fmla="*/ 60103 h 68960"/>
                  <a:gd name="connsiteX7" fmla="*/ 23146 w 45339"/>
                  <a:gd name="connsiteY7" fmla="*/ 62008 h 68960"/>
                  <a:gd name="connsiteX8" fmla="*/ 30956 w 45339"/>
                  <a:gd name="connsiteY8" fmla="*/ 60198 h 68960"/>
                  <a:gd name="connsiteX9" fmla="*/ 35719 w 45339"/>
                  <a:gd name="connsiteY9" fmla="*/ 55435 h 68960"/>
                  <a:gd name="connsiteX10" fmla="*/ 37338 w 45339"/>
                  <a:gd name="connsiteY10" fmla="*/ 48673 h 68960"/>
                  <a:gd name="connsiteX11" fmla="*/ 35052 w 45339"/>
                  <a:gd name="connsiteY11" fmla="*/ 41148 h 68960"/>
                  <a:gd name="connsiteX12" fmla="*/ 29051 w 45339"/>
                  <a:gd name="connsiteY12" fmla="*/ 36767 h 68960"/>
                  <a:gd name="connsiteX13" fmla="*/ 20765 w 45339"/>
                  <a:gd name="connsiteY13" fmla="*/ 35338 h 68960"/>
                  <a:gd name="connsiteX14" fmla="*/ 15812 w 45339"/>
                  <a:gd name="connsiteY14" fmla="*/ 35338 h 68960"/>
                  <a:gd name="connsiteX15" fmla="*/ 15812 w 45339"/>
                  <a:gd name="connsiteY15" fmla="*/ 28575 h 68960"/>
                  <a:gd name="connsiteX16" fmla="*/ 20765 w 45339"/>
                  <a:gd name="connsiteY16" fmla="*/ 28575 h 68960"/>
                  <a:gd name="connsiteX17" fmla="*/ 31052 w 45339"/>
                  <a:gd name="connsiteY17" fmla="*/ 25622 h 68960"/>
                  <a:gd name="connsiteX18" fmla="*/ 34766 w 45339"/>
                  <a:gd name="connsiteY18" fmla="*/ 17240 h 68960"/>
                  <a:gd name="connsiteX19" fmla="*/ 31813 w 45339"/>
                  <a:gd name="connsiteY19" fmla="*/ 9906 h 68960"/>
                  <a:gd name="connsiteX20" fmla="*/ 23051 w 45339"/>
                  <a:gd name="connsiteY20" fmla="*/ 6953 h 68960"/>
                  <a:gd name="connsiteX21" fmla="*/ 14097 w 45339"/>
                  <a:gd name="connsiteY21" fmla="*/ 10192 h 68960"/>
                  <a:gd name="connsiteX22" fmla="*/ 10287 w 45339"/>
                  <a:gd name="connsiteY22" fmla="*/ 18478 h 68960"/>
                  <a:gd name="connsiteX23" fmla="*/ 2191 w 45339"/>
                  <a:gd name="connsiteY23" fmla="*/ 18478 h 68960"/>
                  <a:gd name="connsiteX24" fmla="*/ 5144 w 45339"/>
                  <a:gd name="connsiteY24" fmla="*/ 8858 h 68960"/>
                  <a:gd name="connsiteX25" fmla="*/ 12383 w 45339"/>
                  <a:gd name="connsiteY25" fmla="*/ 2381 h 68960"/>
                  <a:gd name="connsiteX26" fmla="*/ 23146 w 45339"/>
                  <a:gd name="connsiteY26" fmla="*/ 0 h 68960"/>
                  <a:gd name="connsiteX27" fmla="*/ 34004 w 45339"/>
                  <a:gd name="connsiteY27" fmla="*/ 2286 h 68960"/>
                  <a:gd name="connsiteX28" fmla="*/ 40577 w 45339"/>
                  <a:gd name="connsiteY28" fmla="*/ 8382 h 68960"/>
                  <a:gd name="connsiteX29" fmla="*/ 42863 w 45339"/>
                  <a:gd name="connsiteY29" fmla="*/ 16764 h 68960"/>
                  <a:gd name="connsiteX30" fmla="*/ 41624 w 45339"/>
                  <a:gd name="connsiteY30" fmla="*/ 23146 h 68960"/>
                  <a:gd name="connsiteX31" fmla="*/ 37910 w 45339"/>
                  <a:gd name="connsiteY31" fmla="*/ 28480 h 68960"/>
                  <a:gd name="connsiteX32" fmla="*/ 31623 w 45339"/>
                  <a:gd name="connsiteY32" fmla="*/ 31623 h 68960"/>
                  <a:gd name="connsiteX33" fmla="*/ 38576 w 45339"/>
                  <a:gd name="connsiteY33" fmla="*/ 34671 h 68960"/>
                  <a:gd name="connsiteX34" fmla="*/ 43529 w 45339"/>
                  <a:gd name="connsiteY34" fmla="*/ 40386 h 68960"/>
                  <a:gd name="connsiteX35" fmla="*/ 45339 w 45339"/>
                  <a:gd name="connsiteY35" fmla="*/ 48673 h 68960"/>
                  <a:gd name="connsiteX36" fmla="*/ 42863 w 45339"/>
                  <a:gd name="connsiteY36" fmla="*/ 58674 h 68960"/>
                  <a:gd name="connsiteX37" fmla="*/ 35338 w 45339"/>
                  <a:gd name="connsiteY37" fmla="*/ 66103 h 68960"/>
                  <a:gd name="connsiteX38" fmla="*/ 23051 w 45339"/>
                  <a:gd name="connsiteY38" fmla="*/ 68866 h 6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45339" h="68960">
                    <a:moveTo>
                      <a:pt x="23051" y="68961"/>
                    </a:moveTo>
                    <a:cubicBezTo>
                      <a:pt x="18764" y="68961"/>
                      <a:pt x="14954" y="68199"/>
                      <a:pt x="11525" y="66580"/>
                    </a:cubicBezTo>
                    <a:cubicBezTo>
                      <a:pt x="8096" y="64960"/>
                      <a:pt x="5334" y="62675"/>
                      <a:pt x="3238" y="59531"/>
                    </a:cubicBezTo>
                    <a:cubicBezTo>
                      <a:pt x="1238" y="56388"/>
                      <a:pt x="95" y="52578"/>
                      <a:pt x="0" y="47911"/>
                    </a:cubicBezTo>
                    <a:lnTo>
                      <a:pt x="8096" y="47911"/>
                    </a:lnTo>
                    <a:cubicBezTo>
                      <a:pt x="8096" y="50482"/>
                      <a:pt x="8763" y="52769"/>
                      <a:pt x="10001" y="54959"/>
                    </a:cubicBezTo>
                    <a:cubicBezTo>
                      <a:pt x="11240" y="57150"/>
                      <a:pt x="12859" y="58769"/>
                      <a:pt x="15145" y="60103"/>
                    </a:cubicBezTo>
                    <a:cubicBezTo>
                      <a:pt x="17336" y="61341"/>
                      <a:pt x="20003" y="62008"/>
                      <a:pt x="23146" y="62008"/>
                    </a:cubicBezTo>
                    <a:cubicBezTo>
                      <a:pt x="26289" y="62008"/>
                      <a:pt x="28861" y="61436"/>
                      <a:pt x="30956" y="60198"/>
                    </a:cubicBezTo>
                    <a:cubicBezTo>
                      <a:pt x="33052" y="58960"/>
                      <a:pt x="34671" y="57436"/>
                      <a:pt x="35719" y="55435"/>
                    </a:cubicBezTo>
                    <a:cubicBezTo>
                      <a:pt x="36767" y="53435"/>
                      <a:pt x="37338" y="51149"/>
                      <a:pt x="37338" y="48673"/>
                    </a:cubicBezTo>
                    <a:cubicBezTo>
                      <a:pt x="37338" y="45529"/>
                      <a:pt x="36576" y="43053"/>
                      <a:pt x="35052" y="41148"/>
                    </a:cubicBezTo>
                    <a:cubicBezTo>
                      <a:pt x="33528" y="39243"/>
                      <a:pt x="31528" y="37719"/>
                      <a:pt x="29051" y="36767"/>
                    </a:cubicBezTo>
                    <a:cubicBezTo>
                      <a:pt x="26575" y="35814"/>
                      <a:pt x="23813" y="35338"/>
                      <a:pt x="20765" y="35338"/>
                    </a:cubicBezTo>
                    <a:lnTo>
                      <a:pt x="15812" y="35338"/>
                    </a:lnTo>
                    <a:lnTo>
                      <a:pt x="15812" y="28575"/>
                    </a:lnTo>
                    <a:lnTo>
                      <a:pt x="20765" y="28575"/>
                    </a:lnTo>
                    <a:cubicBezTo>
                      <a:pt x="25146" y="28575"/>
                      <a:pt x="28575" y="27623"/>
                      <a:pt x="31052" y="25622"/>
                    </a:cubicBezTo>
                    <a:cubicBezTo>
                      <a:pt x="33528" y="23622"/>
                      <a:pt x="34766" y="20860"/>
                      <a:pt x="34766" y="17240"/>
                    </a:cubicBezTo>
                    <a:cubicBezTo>
                      <a:pt x="34766" y="14288"/>
                      <a:pt x="33814" y="11906"/>
                      <a:pt x="31813" y="9906"/>
                    </a:cubicBezTo>
                    <a:cubicBezTo>
                      <a:pt x="29909" y="7906"/>
                      <a:pt x="26956" y="6953"/>
                      <a:pt x="23051" y="6953"/>
                    </a:cubicBezTo>
                    <a:cubicBezTo>
                      <a:pt x="19145" y="6953"/>
                      <a:pt x="16288" y="8001"/>
                      <a:pt x="14097" y="10192"/>
                    </a:cubicBezTo>
                    <a:cubicBezTo>
                      <a:pt x="11906" y="12382"/>
                      <a:pt x="10573" y="15145"/>
                      <a:pt x="10287" y="18478"/>
                    </a:cubicBezTo>
                    <a:lnTo>
                      <a:pt x="2191" y="18478"/>
                    </a:lnTo>
                    <a:cubicBezTo>
                      <a:pt x="2381" y="14859"/>
                      <a:pt x="3334" y="11621"/>
                      <a:pt x="5144" y="8858"/>
                    </a:cubicBezTo>
                    <a:cubicBezTo>
                      <a:pt x="6953" y="6096"/>
                      <a:pt x="9335" y="3905"/>
                      <a:pt x="12383" y="2381"/>
                    </a:cubicBezTo>
                    <a:cubicBezTo>
                      <a:pt x="15430" y="857"/>
                      <a:pt x="19050" y="0"/>
                      <a:pt x="23146" y="0"/>
                    </a:cubicBezTo>
                    <a:cubicBezTo>
                      <a:pt x="27242" y="0"/>
                      <a:pt x="31052" y="762"/>
                      <a:pt x="34004" y="2286"/>
                    </a:cubicBezTo>
                    <a:cubicBezTo>
                      <a:pt x="36957" y="3810"/>
                      <a:pt x="39148" y="5810"/>
                      <a:pt x="40577" y="8382"/>
                    </a:cubicBezTo>
                    <a:cubicBezTo>
                      <a:pt x="42101" y="10954"/>
                      <a:pt x="42863" y="13716"/>
                      <a:pt x="42863" y="16764"/>
                    </a:cubicBezTo>
                    <a:cubicBezTo>
                      <a:pt x="42863" y="18955"/>
                      <a:pt x="42482" y="21146"/>
                      <a:pt x="41624" y="23146"/>
                    </a:cubicBezTo>
                    <a:cubicBezTo>
                      <a:pt x="40767" y="25146"/>
                      <a:pt x="39529" y="26956"/>
                      <a:pt x="37910" y="28480"/>
                    </a:cubicBezTo>
                    <a:cubicBezTo>
                      <a:pt x="36290" y="30004"/>
                      <a:pt x="34195" y="31051"/>
                      <a:pt x="31623" y="31623"/>
                    </a:cubicBezTo>
                    <a:cubicBezTo>
                      <a:pt x="34195" y="32194"/>
                      <a:pt x="36576" y="33242"/>
                      <a:pt x="38576" y="34671"/>
                    </a:cubicBezTo>
                    <a:cubicBezTo>
                      <a:pt x="40672" y="36100"/>
                      <a:pt x="42291" y="38005"/>
                      <a:pt x="43529" y="40386"/>
                    </a:cubicBezTo>
                    <a:cubicBezTo>
                      <a:pt x="44768" y="42767"/>
                      <a:pt x="45339" y="45529"/>
                      <a:pt x="45339" y="48673"/>
                    </a:cubicBezTo>
                    <a:cubicBezTo>
                      <a:pt x="45339" y="52292"/>
                      <a:pt x="44482" y="55626"/>
                      <a:pt x="42863" y="58674"/>
                    </a:cubicBezTo>
                    <a:cubicBezTo>
                      <a:pt x="41243" y="61722"/>
                      <a:pt x="38671" y="64198"/>
                      <a:pt x="35338" y="66103"/>
                    </a:cubicBezTo>
                    <a:cubicBezTo>
                      <a:pt x="32004" y="68008"/>
                      <a:pt x="27908" y="68866"/>
                      <a:pt x="23051" y="68866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15C45E5-E39A-3930-C796-DDCEBF8E1CDE}"/>
                </a:ext>
              </a:extLst>
            </p:cNvPr>
            <p:cNvSpPr/>
            <p:nvPr/>
          </p:nvSpPr>
          <p:spPr>
            <a:xfrm>
              <a:off x="7703610" y="5221256"/>
              <a:ext cx="12763" cy="49815"/>
            </a:xfrm>
            <a:custGeom>
              <a:avLst/>
              <a:gdLst>
                <a:gd name="connsiteX0" fmla="*/ 0 w 12763"/>
                <a:gd name="connsiteY0" fmla="*/ 0 h 49815"/>
                <a:gd name="connsiteX1" fmla="*/ 12763 w 12763"/>
                <a:gd name="connsiteY1" fmla="*/ 0 h 49815"/>
                <a:gd name="connsiteX2" fmla="*/ 12763 w 12763"/>
                <a:gd name="connsiteY2" fmla="*/ 49816 h 49815"/>
                <a:gd name="connsiteX3" fmla="*/ 0 w 12763"/>
                <a:gd name="connsiteY3" fmla="*/ 49816 h 49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3" h="49815">
                  <a:moveTo>
                    <a:pt x="0" y="0"/>
                  </a:moveTo>
                  <a:lnTo>
                    <a:pt x="12763" y="0"/>
                  </a:lnTo>
                  <a:lnTo>
                    <a:pt x="12763" y="49816"/>
                  </a:lnTo>
                  <a:lnTo>
                    <a:pt x="0" y="4981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9" name="Graphic 14">
              <a:extLst>
                <a:ext uri="{FF2B5EF4-FFF2-40B4-BE49-F238E27FC236}">
                  <a16:creationId xmlns:a16="http://schemas.microsoft.com/office/drawing/2014/main" id="{4F031600-3A2A-294F-01A0-D7448B9E192D}"/>
                </a:ext>
              </a:extLst>
            </p:cNvPr>
            <p:cNvGrpSpPr/>
            <p:nvPr/>
          </p:nvGrpSpPr>
          <p:grpSpPr>
            <a:xfrm>
              <a:off x="7447578" y="5198681"/>
              <a:ext cx="270319" cy="73723"/>
              <a:chOff x="7447578" y="5198681"/>
              <a:chExt cx="270319" cy="73723"/>
            </a:xfrm>
            <a:grpFill/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8FDC4B8-E45D-8F89-D77D-EC20230A657E}"/>
                  </a:ext>
                </a:extLst>
              </p:cNvPr>
              <p:cNvSpPr/>
              <p:nvPr/>
            </p:nvSpPr>
            <p:spPr>
              <a:xfrm>
                <a:off x="7665891" y="5198681"/>
                <a:ext cx="31146" cy="72389"/>
              </a:xfrm>
              <a:custGeom>
                <a:avLst/>
                <a:gdLst>
                  <a:gd name="connsiteX0" fmla="*/ 7811 w 31146"/>
                  <a:gd name="connsiteY0" fmla="*/ 16764 h 72389"/>
                  <a:gd name="connsiteX1" fmla="*/ 7811 w 31146"/>
                  <a:gd name="connsiteY1" fmla="*/ 22574 h 72389"/>
                  <a:gd name="connsiteX2" fmla="*/ 0 w 31146"/>
                  <a:gd name="connsiteY2" fmla="*/ 22574 h 72389"/>
                  <a:gd name="connsiteX3" fmla="*/ 0 w 31146"/>
                  <a:gd name="connsiteY3" fmla="*/ 33242 h 72389"/>
                  <a:gd name="connsiteX4" fmla="*/ 7811 w 31146"/>
                  <a:gd name="connsiteY4" fmla="*/ 33242 h 72389"/>
                  <a:gd name="connsiteX5" fmla="*/ 7811 w 31146"/>
                  <a:gd name="connsiteY5" fmla="*/ 72390 h 72389"/>
                  <a:gd name="connsiteX6" fmla="*/ 20669 w 31146"/>
                  <a:gd name="connsiteY6" fmla="*/ 72390 h 72389"/>
                  <a:gd name="connsiteX7" fmla="*/ 20669 w 31146"/>
                  <a:gd name="connsiteY7" fmla="*/ 33242 h 72389"/>
                  <a:gd name="connsiteX8" fmla="*/ 31147 w 31146"/>
                  <a:gd name="connsiteY8" fmla="*/ 33242 h 72389"/>
                  <a:gd name="connsiteX9" fmla="*/ 31147 w 31146"/>
                  <a:gd name="connsiteY9" fmla="*/ 22574 h 72389"/>
                  <a:gd name="connsiteX10" fmla="*/ 20669 w 31146"/>
                  <a:gd name="connsiteY10" fmla="*/ 22574 h 72389"/>
                  <a:gd name="connsiteX11" fmla="*/ 20669 w 31146"/>
                  <a:gd name="connsiteY11" fmla="*/ 16764 h 72389"/>
                  <a:gd name="connsiteX12" fmla="*/ 26765 w 31146"/>
                  <a:gd name="connsiteY12" fmla="*/ 10858 h 72389"/>
                  <a:gd name="connsiteX13" fmla="*/ 31147 w 31146"/>
                  <a:gd name="connsiteY13" fmla="*/ 10858 h 72389"/>
                  <a:gd name="connsiteX14" fmla="*/ 31147 w 31146"/>
                  <a:gd name="connsiteY14" fmla="*/ 0 h 72389"/>
                  <a:gd name="connsiteX15" fmla="*/ 24670 w 31146"/>
                  <a:gd name="connsiteY15" fmla="*/ 0 h 72389"/>
                  <a:gd name="connsiteX16" fmla="*/ 7811 w 31146"/>
                  <a:gd name="connsiteY16" fmla="*/ 16764 h 72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1146" h="72389">
                    <a:moveTo>
                      <a:pt x="7811" y="16764"/>
                    </a:moveTo>
                    <a:lnTo>
                      <a:pt x="7811" y="22574"/>
                    </a:lnTo>
                    <a:lnTo>
                      <a:pt x="0" y="22574"/>
                    </a:lnTo>
                    <a:lnTo>
                      <a:pt x="0" y="33242"/>
                    </a:lnTo>
                    <a:lnTo>
                      <a:pt x="7811" y="33242"/>
                    </a:lnTo>
                    <a:lnTo>
                      <a:pt x="7811" y="72390"/>
                    </a:lnTo>
                    <a:lnTo>
                      <a:pt x="20669" y="72390"/>
                    </a:lnTo>
                    <a:lnTo>
                      <a:pt x="20669" y="33242"/>
                    </a:lnTo>
                    <a:lnTo>
                      <a:pt x="31147" y="33242"/>
                    </a:lnTo>
                    <a:lnTo>
                      <a:pt x="31147" y="22574"/>
                    </a:lnTo>
                    <a:lnTo>
                      <a:pt x="20669" y="22574"/>
                    </a:lnTo>
                    <a:lnTo>
                      <a:pt x="20669" y="16764"/>
                    </a:lnTo>
                    <a:cubicBezTo>
                      <a:pt x="20669" y="13144"/>
                      <a:pt x="23051" y="10858"/>
                      <a:pt x="26765" y="10858"/>
                    </a:cubicBezTo>
                    <a:lnTo>
                      <a:pt x="31147" y="10858"/>
                    </a:lnTo>
                    <a:lnTo>
                      <a:pt x="31147" y="0"/>
                    </a:lnTo>
                    <a:lnTo>
                      <a:pt x="24670" y="0"/>
                    </a:lnTo>
                    <a:cubicBezTo>
                      <a:pt x="14288" y="0"/>
                      <a:pt x="7811" y="6382"/>
                      <a:pt x="7811" y="1676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3C18C622-7DCB-250C-FE64-76760DF534C7}"/>
                  </a:ext>
                </a:extLst>
              </p:cNvPr>
              <p:cNvSpPr/>
              <p:nvPr/>
            </p:nvSpPr>
            <p:spPr>
              <a:xfrm>
                <a:off x="7701991" y="5198681"/>
                <a:ext cx="15906" cy="14763"/>
              </a:xfrm>
              <a:custGeom>
                <a:avLst/>
                <a:gdLst>
                  <a:gd name="connsiteX0" fmla="*/ 7906 w 15906"/>
                  <a:gd name="connsiteY0" fmla="*/ 0 h 14763"/>
                  <a:gd name="connsiteX1" fmla="*/ 0 w 15906"/>
                  <a:gd name="connsiteY1" fmla="*/ 7334 h 14763"/>
                  <a:gd name="connsiteX2" fmla="*/ 7906 w 15906"/>
                  <a:gd name="connsiteY2" fmla="*/ 14764 h 14763"/>
                  <a:gd name="connsiteX3" fmla="*/ 15907 w 15906"/>
                  <a:gd name="connsiteY3" fmla="*/ 7334 h 14763"/>
                  <a:gd name="connsiteX4" fmla="*/ 7906 w 15906"/>
                  <a:gd name="connsiteY4" fmla="*/ 0 h 14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06" h="14763">
                    <a:moveTo>
                      <a:pt x="7906" y="0"/>
                    </a:moveTo>
                    <a:cubicBezTo>
                      <a:pt x="3715" y="0"/>
                      <a:pt x="0" y="2667"/>
                      <a:pt x="0" y="7334"/>
                    </a:cubicBezTo>
                    <a:cubicBezTo>
                      <a:pt x="0" y="12002"/>
                      <a:pt x="3620" y="14764"/>
                      <a:pt x="7906" y="14764"/>
                    </a:cubicBezTo>
                    <a:cubicBezTo>
                      <a:pt x="12859" y="14764"/>
                      <a:pt x="15907" y="11144"/>
                      <a:pt x="15907" y="7334"/>
                    </a:cubicBezTo>
                    <a:cubicBezTo>
                      <a:pt x="15907" y="2953"/>
                      <a:pt x="12382" y="0"/>
                      <a:pt x="7906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BDC79850-5D7D-9FAA-5549-E6BBD4EE407D}"/>
                  </a:ext>
                </a:extLst>
              </p:cNvPr>
              <p:cNvSpPr/>
              <p:nvPr/>
            </p:nvSpPr>
            <p:spPr>
              <a:xfrm>
                <a:off x="7447578" y="5198777"/>
                <a:ext cx="51816" cy="73628"/>
              </a:xfrm>
              <a:custGeom>
                <a:avLst/>
                <a:gdLst>
                  <a:gd name="connsiteX0" fmla="*/ 26099 w 51816"/>
                  <a:gd name="connsiteY0" fmla="*/ 62294 h 73628"/>
                  <a:gd name="connsiteX1" fmla="*/ 12954 w 51816"/>
                  <a:gd name="connsiteY1" fmla="*/ 47339 h 73628"/>
                  <a:gd name="connsiteX2" fmla="*/ 26099 w 51816"/>
                  <a:gd name="connsiteY2" fmla="*/ 32575 h 73628"/>
                  <a:gd name="connsiteX3" fmla="*/ 39148 w 51816"/>
                  <a:gd name="connsiteY3" fmla="*/ 47434 h 73628"/>
                  <a:gd name="connsiteX4" fmla="*/ 26099 w 51816"/>
                  <a:gd name="connsiteY4" fmla="*/ 62294 h 73628"/>
                  <a:gd name="connsiteX5" fmla="*/ 38958 w 51816"/>
                  <a:gd name="connsiteY5" fmla="*/ 29337 h 73628"/>
                  <a:gd name="connsiteX6" fmla="*/ 23336 w 51816"/>
                  <a:gd name="connsiteY6" fmla="*/ 21241 h 73628"/>
                  <a:gd name="connsiteX7" fmla="*/ 0 w 51816"/>
                  <a:gd name="connsiteY7" fmla="*/ 47339 h 73628"/>
                  <a:gd name="connsiteX8" fmla="*/ 23336 w 51816"/>
                  <a:gd name="connsiteY8" fmla="*/ 73628 h 73628"/>
                  <a:gd name="connsiteX9" fmla="*/ 38958 w 51816"/>
                  <a:gd name="connsiteY9" fmla="*/ 65246 h 73628"/>
                  <a:gd name="connsiteX10" fmla="*/ 38958 w 51816"/>
                  <a:gd name="connsiteY10" fmla="*/ 72390 h 73628"/>
                  <a:gd name="connsiteX11" fmla="*/ 51816 w 51816"/>
                  <a:gd name="connsiteY11" fmla="*/ 72390 h 73628"/>
                  <a:gd name="connsiteX12" fmla="*/ 51816 w 51816"/>
                  <a:gd name="connsiteY12" fmla="*/ 0 h 73628"/>
                  <a:gd name="connsiteX13" fmla="*/ 38958 w 51816"/>
                  <a:gd name="connsiteY13" fmla="*/ 0 h 73628"/>
                  <a:gd name="connsiteX14" fmla="*/ 38958 w 51816"/>
                  <a:gd name="connsiteY14" fmla="*/ 29337 h 73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1816" h="73628">
                    <a:moveTo>
                      <a:pt x="26099" y="62294"/>
                    </a:moveTo>
                    <a:cubicBezTo>
                      <a:pt x="17812" y="62294"/>
                      <a:pt x="12954" y="55912"/>
                      <a:pt x="12954" y="47339"/>
                    </a:cubicBezTo>
                    <a:cubicBezTo>
                      <a:pt x="12954" y="38767"/>
                      <a:pt x="17812" y="32575"/>
                      <a:pt x="26099" y="32575"/>
                    </a:cubicBezTo>
                    <a:cubicBezTo>
                      <a:pt x="34385" y="32575"/>
                      <a:pt x="39148" y="38862"/>
                      <a:pt x="39148" y="47434"/>
                    </a:cubicBezTo>
                    <a:cubicBezTo>
                      <a:pt x="39148" y="56007"/>
                      <a:pt x="34862" y="62294"/>
                      <a:pt x="26099" y="62294"/>
                    </a:cubicBezTo>
                    <a:moveTo>
                      <a:pt x="38958" y="29337"/>
                    </a:moveTo>
                    <a:cubicBezTo>
                      <a:pt x="35052" y="23622"/>
                      <a:pt x="29909" y="21241"/>
                      <a:pt x="23336" y="21241"/>
                    </a:cubicBezTo>
                    <a:cubicBezTo>
                      <a:pt x="9335" y="21241"/>
                      <a:pt x="0" y="32290"/>
                      <a:pt x="0" y="47339"/>
                    </a:cubicBezTo>
                    <a:cubicBezTo>
                      <a:pt x="0" y="64008"/>
                      <a:pt x="10668" y="73628"/>
                      <a:pt x="23336" y="73628"/>
                    </a:cubicBezTo>
                    <a:cubicBezTo>
                      <a:pt x="31052" y="73628"/>
                      <a:pt x="35338" y="70294"/>
                      <a:pt x="38958" y="65246"/>
                    </a:cubicBezTo>
                    <a:lnTo>
                      <a:pt x="38958" y="72390"/>
                    </a:lnTo>
                    <a:cubicBezTo>
                      <a:pt x="38958" y="72390"/>
                      <a:pt x="51816" y="72390"/>
                      <a:pt x="51816" y="72390"/>
                    </a:cubicBezTo>
                    <a:lnTo>
                      <a:pt x="51816" y="0"/>
                    </a:lnTo>
                    <a:lnTo>
                      <a:pt x="38958" y="0"/>
                    </a:lnTo>
                    <a:lnTo>
                      <a:pt x="38958" y="29337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2E276EB-A701-FAF8-1E8C-5BBDDC7B346D}"/>
                </a:ext>
              </a:extLst>
            </p:cNvPr>
            <p:cNvSpPr/>
            <p:nvPr/>
          </p:nvSpPr>
          <p:spPr>
            <a:xfrm>
              <a:off x="7642650" y="5239639"/>
              <a:ext cx="22764" cy="10858"/>
            </a:xfrm>
            <a:custGeom>
              <a:avLst/>
              <a:gdLst>
                <a:gd name="connsiteX0" fmla="*/ 0 w 22764"/>
                <a:gd name="connsiteY0" fmla="*/ 0 h 10858"/>
                <a:gd name="connsiteX1" fmla="*/ 22765 w 22764"/>
                <a:gd name="connsiteY1" fmla="*/ 0 h 10858"/>
                <a:gd name="connsiteX2" fmla="*/ 22765 w 22764"/>
                <a:gd name="connsiteY2" fmla="*/ 10859 h 10858"/>
                <a:gd name="connsiteX3" fmla="*/ 0 w 22764"/>
                <a:gd name="connsiteY3" fmla="*/ 10859 h 10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" h="10858">
                  <a:moveTo>
                    <a:pt x="0" y="0"/>
                  </a:moveTo>
                  <a:lnTo>
                    <a:pt x="22765" y="0"/>
                  </a:lnTo>
                  <a:lnTo>
                    <a:pt x="22765" y="10859"/>
                  </a:lnTo>
                  <a:lnTo>
                    <a:pt x="0" y="10859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" name="Graphic 14">
              <a:extLst>
                <a:ext uri="{FF2B5EF4-FFF2-40B4-BE49-F238E27FC236}">
                  <a16:creationId xmlns:a16="http://schemas.microsoft.com/office/drawing/2014/main" id="{01C220FA-BFD6-7DA4-29C4-62941199E3E6}"/>
                </a:ext>
              </a:extLst>
            </p:cNvPr>
            <p:cNvGrpSpPr/>
            <p:nvPr/>
          </p:nvGrpSpPr>
          <p:grpSpPr>
            <a:xfrm>
              <a:off x="7505300" y="5198681"/>
              <a:ext cx="578453" cy="73723"/>
              <a:chOff x="7505300" y="5198681"/>
              <a:chExt cx="578453" cy="73723"/>
            </a:xfrm>
            <a:grpFill/>
          </p:grpSpPr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B91B39E-3E6C-F8F3-D631-85256C7280E3}"/>
                  </a:ext>
                </a:extLst>
              </p:cNvPr>
              <p:cNvSpPr/>
              <p:nvPr/>
            </p:nvSpPr>
            <p:spPr>
              <a:xfrm>
                <a:off x="7505300" y="5219922"/>
                <a:ext cx="42767" cy="52292"/>
              </a:xfrm>
              <a:custGeom>
                <a:avLst/>
                <a:gdLst>
                  <a:gd name="connsiteX0" fmla="*/ 33528 w 42767"/>
                  <a:gd name="connsiteY0" fmla="*/ 23527 h 52292"/>
                  <a:gd name="connsiteX1" fmla="*/ 24384 w 42767"/>
                  <a:gd name="connsiteY1" fmla="*/ 20860 h 52292"/>
                  <a:gd name="connsiteX2" fmla="*/ 14288 w 42767"/>
                  <a:gd name="connsiteY2" fmla="*/ 14954 h 52292"/>
                  <a:gd name="connsiteX3" fmla="*/ 21241 w 42767"/>
                  <a:gd name="connsiteY3" fmla="*/ 10096 h 52292"/>
                  <a:gd name="connsiteX4" fmla="*/ 29051 w 42767"/>
                  <a:gd name="connsiteY4" fmla="*/ 15430 h 52292"/>
                  <a:gd name="connsiteX5" fmla="*/ 41053 w 42767"/>
                  <a:gd name="connsiteY5" fmla="*/ 15430 h 52292"/>
                  <a:gd name="connsiteX6" fmla="*/ 21336 w 42767"/>
                  <a:gd name="connsiteY6" fmla="*/ 0 h 52292"/>
                  <a:gd name="connsiteX7" fmla="*/ 1809 w 42767"/>
                  <a:gd name="connsiteY7" fmla="*/ 15716 h 52292"/>
                  <a:gd name="connsiteX8" fmla="*/ 8001 w 42767"/>
                  <a:gd name="connsiteY8" fmla="*/ 25717 h 52292"/>
                  <a:gd name="connsiteX9" fmla="*/ 20479 w 42767"/>
                  <a:gd name="connsiteY9" fmla="*/ 30194 h 52292"/>
                  <a:gd name="connsiteX10" fmla="*/ 30099 w 42767"/>
                  <a:gd name="connsiteY10" fmla="*/ 36767 h 52292"/>
                  <a:gd name="connsiteX11" fmla="*/ 22479 w 42767"/>
                  <a:gd name="connsiteY11" fmla="*/ 42291 h 52292"/>
                  <a:gd name="connsiteX12" fmla="*/ 12859 w 42767"/>
                  <a:gd name="connsiteY12" fmla="*/ 35242 h 52292"/>
                  <a:gd name="connsiteX13" fmla="*/ 0 w 42767"/>
                  <a:gd name="connsiteY13" fmla="*/ 35242 h 52292"/>
                  <a:gd name="connsiteX14" fmla="*/ 22669 w 42767"/>
                  <a:gd name="connsiteY14" fmla="*/ 52292 h 52292"/>
                  <a:gd name="connsiteX15" fmla="*/ 42767 w 42767"/>
                  <a:gd name="connsiteY15" fmla="*/ 36100 h 52292"/>
                  <a:gd name="connsiteX16" fmla="*/ 33338 w 42767"/>
                  <a:gd name="connsiteY16" fmla="*/ 23527 h 52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2767" h="52292">
                    <a:moveTo>
                      <a:pt x="33528" y="23527"/>
                    </a:moveTo>
                    <a:cubicBezTo>
                      <a:pt x="30575" y="22479"/>
                      <a:pt x="27908" y="21717"/>
                      <a:pt x="24384" y="20860"/>
                    </a:cubicBezTo>
                    <a:cubicBezTo>
                      <a:pt x="20859" y="20002"/>
                      <a:pt x="14288" y="19336"/>
                      <a:pt x="14288" y="14954"/>
                    </a:cubicBezTo>
                    <a:cubicBezTo>
                      <a:pt x="14288" y="11906"/>
                      <a:pt x="16954" y="10096"/>
                      <a:pt x="21241" y="10096"/>
                    </a:cubicBezTo>
                    <a:cubicBezTo>
                      <a:pt x="25527" y="10096"/>
                      <a:pt x="28384" y="12192"/>
                      <a:pt x="29051" y="15430"/>
                    </a:cubicBezTo>
                    <a:lnTo>
                      <a:pt x="41053" y="15430"/>
                    </a:lnTo>
                    <a:cubicBezTo>
                      <a:pt x="39814" y="5905"/>
                      <a:pt x="32194" y="0"/>
                      <a:pt x="21336" y="0"/>
                    </a:cubicBezTo>
                    <a:cubicBezTo>
                      <a:pt x="9334" y="0"/>
                      <a:pt x="1809" y="6096"/>
                      <a:pt x="1809" y="15716"/>
                    </a:cubicBezTo>
                    <a:cubicBezTo>
                      <a:pt x="1809" y="20383"/>
                      <a:pt x="4286" y="23717"/>
                      <a:pt x="8001" y="25717"/>
                    </a:cubicBezTo>
                    <a:cubicBezTo>
                      <a:pt x="12192" y="28099"/>
                      <a:pt x="17050" y="29337"/>
                      <a:pt x="20479" y="30194"/>
                    </a:cubicBezTo>
                    <a:cubicBezTo>
                      <a:pt x="29337" y="32290"/>
                      <a:pt x="30099" y="34195"/>
                      <a:pt x="30099" y="36767"/>
                    </a:cubicBezTo>
                    <a:cubicBezTo>
                      <a:pt x="30099" y="40196"/>
                      <a:pt x="27146" y="42291"/>
                      <a:pt x="22479" y="42291"/>
                    </a:cubicBezTo>
                    <a:cubicBezTo>
                      <a:pt x="17335" y="42291"/>
                      <a:pt x="13621" y="39624"/>
                      <a:pt x="12859" y="35242"/>
                    </a:cubicBezTo>
                    <a:lnTo>
                      <a:pt x="0" y="35242"/>
                    </a:lnTo>
                    <a:cubicBezTo>
                      <a:pt x="1238" y="45720"/>
                      <a:pt x="10001" y="52292"/>
                      <a:pt x="22669" y="52292"/>
                    </a:cubicBezTo>
                    <a:cubicBezTo>
                      <a:pt x="35338" y="52292"/>
                      <a:pt x="42767" y="46006"/>
                      <a:pt x="42767" y="36100"/>
                    </a:cubicBezTo>
                    <a:cubicBezTo>
                      <a:pt x="42767" y="29623"/>
                      <a:pt x="39243" y="25432"/>
                      <a:pt x="33338" y="23527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991E43F9-E9BB-799C-A94B-02CC749A7180}"/>
                  </a:ext>
                </a:extLst>
              </p:cNvPr>
              <p:cNvSpPr/>
              <p:nvPr/>
            </p:nvSpPr>
            <p:spPr>
              <a:xfrm>
                <a:off x="7555115" y="5220017"/>
                <a:ext cx="79533" cy="51054"/>
              </a:xfrm>
              <a:custGeom>
                <a:avLst/>
                <a:gdLst>
                  <a:gd name="connsiteX0" fmla="*/ 60293 w 79533"/>
                  <a:gd name="connsiteY0" fmla="*/ 0 h 51054"/>
                  <a:gd name="connsiteX1" fmla="*/ 43244 w 79533"/>
                  <a:gd name="connsiteY1" fmla="*/ 8954 h 51054"/>
                  <a:gd name="connsiteX2" fmla="*/ 27813 w 79533"/>
                  <a:gd name="connsiteY2" fmla="*/ 0 h 51054"/>
                  <a:gd name="connsiteX3" fmla="*/ 12097 w 79533"/>
                  <a:gd name="connsiteY3" fmla="*/ 8001 h 51054"/>
                  <a:gd name="connsiteX4" fmla="*/ 12097 w 79533"/>
                  <a:gd name="connsiteY4" fmla="*/ 1238 h 51054"/>
                  <a:gd name="connsiteX5" fmla="*/ 0 w 79533"/>
                  <a:gd name="connsiteY5" fmla="*/ 1238 h 51054"/>
                  <a:gd name="connsiteX6" fmla="*/ 0 w 79533"/>
                  <a:gd name="connsiteY6" fmla="*/ 51054 h 51054"/>
                  <a:gd name="connsiteX7" fmla="*/ 12859 w 79533"/>
                  <a:gd name="connsiteY7" fmla="*/ 51054 h 51054"/>
                  <a:gd name="connsiteX8" fmla="*/ 12859 w 79533"/>
                  <a:gd name="connsiteY8" fmla="*/ 25337 h 51054"/>
                  <a:gd name="connsiteX9" fmla="*/ 24289 w 79533"/>
                  <a:gd name="connsiteY9" fmla="*/ 10954 h 51054"/>
                  <a:gd name="connsiteX10" fmla="*/ 33338 w 79533"/>
                  <a:gd name="connsiteY10" fmla="*/ 24098 h 51054"/>
                  <a:gd name="connsiteX11" fmla="*/ 33338 w 79533"/>
                  <a:gd name="connsiteY11" fmla="*/ 51054 h 51054"/>
                  <a:gd name="connsiteX12" fmla="*/ 46196 w 79533"/>
                  <a:gd name="connsiteY12" fmla="*/ 51054 h 51054"/>
                  <a:gd name="connsiteX13" fmla="*/ 46196 w 79533"/>
                  <a:gd name="connsiteY13" fmla="*/ 25337 h 51054"/>
                  <a:gd name="connsiteX14" fmla="*/ 57721 w 79533"/>
                  <a:gd name="connsiteY14" fmla="*/ 10954 h 51054"/>
                  <a:gd name="connsiteX15" fmla="*/ 66675 w 79533"/>
                  <a:gd name="connsiteY15" fmla="*/ 24098 h 51054"/>
                  <a:gd name="connsiteX16" fmla="*/ 66675 w 79533"/>
                  <a:gd name="connsiteY16" fmla="*/ 51054 h 51054"/>
                  <a:gd name="connsiteX17" fmla="*/ 79534 w 79533"/>
                  <a:gd name="connsiteY17" fmla="*/ 51054 h 51054"/>
                  <a:gd name="connsiteX18" fmla="*/ 79534 w 79533"/>
                  <a:gd name="connsiteY18" fmla="*/ 22955 h 51054"/>
                  <a:gd name="connsiteX19" fmla="*/ 60484 w 79533"/>
                  <a:gd name="connsiteY19" fmla="*/ 0 h 51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9533" h="51054">
                    <a:moveTo>
                      <a:pt x="60293" y="0"/>
                    </a:moveTo>
                    <a:cubicBezTo>
                      <a:pt x="53245" y="0"/>
                      <a:pt x="46672" y="3524"/>
                      <a:pt x="43244" y="8954"/>
                    </a:cubicBezTo>
                    <a:cubicBezTo>
                      <a:pt x="40196" y="3524"/>
                      <a:pt x="34195" y="0"/>
                      <a:pt x="27813" y="0"/>
                    </a:cubicBezTo>
                    <a:cubicBezTo>
                      <a:pt x="21431" y="0"/>
                      <a:pt x="15526" y="3143"/>
                      <a:pt x="12097" y="8001"/>
                    </a:cubicBezTo>
                    <a:lnTo>
                      <a:pt x="12097" y="1238"/>
                    </a:lnTo>
                    <a:lnTo>
                      <a:pt x="0" y="1238"/>
                    </a:lnTo>
                    <a:lnTo>
                      <a:pt x="0" y="51054"/>
                    </a:lnTo>
                    <a:lnTo>
                      <a:pt x="12859" y="51054"/>
                    </a:lnTo>
                    <a:lnTo>
                      <a:pt x="12859" y="25337"/>
                    </a:lnTo>
                    <a:cubicBezTo>
                      <a:pt x="12859" y="16574"/>
                      <a:pt x="17240" y="10954"/>
                      <a:pt x="24289" y="10954"/>
                    </a:cubicBezTo>
                    <a:cubicBezTo>
                      <a:pt x="29813" y="10954"/>
                      <a:pt x="33338" y="16002"/>
                      <a:pt x="33338" y="24098"/>
                    </a:cubicBezTo>
                    <a:lnTo>
                      <a:pt x="33338" y="51054"/>
                    </a:lnTo>
                    <a:lnTo>
                      <a:pt x="46196" y="51054"/>
                    </a:lnTo>
                    <a:lnTo>
                      <a:pt x="46196" y="25337"/>
                    </a:lnTo>
                    <a:cubicBezTo>
                      <a:pt x="46196" y="16574"/>
                      <a:pt x="50578" y="10954"/>
                      <a:pt x="57721" y="10954"/>
                    </a:cubicBezTo>
                    <a:cubicBezTo>
                      <a:pt x="63151" y="10954"/>
                      <a:pt x="66675" y="16002"/>
                      <a:pt x="66675" y="24098"/>
                    </a:cubicBezTo>
                    <a:lnTo>
                      <a:pt x="66675" y="51054"/>
                    </a:lnTo>
                    <a:lnTo>
                      <a:pt x="79534" y="51054"/>
                    </a:lnTo>
                    <a:lnTo>
                      <a:pt x="79534" y="22955"/>
                    </a:lnTo>
                    <a:cubicBezTo>
                      <a:pt x="79534" y="8858"/>
                      <a:pt x="72104" y="0"/>
                      <a:pt x="60484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D7BEFF2-21A0-B5C2-D50C-431F483F94D7}"/>
                  </a:ext>
                </a:extLst>
              </p:cNvPr>
              <p:cNvSpPr/>
              <p:nvPr/>
            </p:nvSpPr>
            <p:spPr>
              <a:xfrm>
                <a:off x="7725803" y="5221160"/>
                <a:ext cx="30860" cy="49910"/>
              </a:xfrm>
              <a:custGeom>
                <a:avLst/>
                <a:gdLst>
                  <a:gd name="connsiteX0" fmla="*/ 12097 w 30860"/>
                  <a:gd name="connsiteY0" fmla="*/ 9430 h 49910"/>
                  <a:gd name="connsiteX1" fmla="*/ 12097 w 30860"/>
                  <a:gd name="connsiteY1" fmla="*/ 95 h 49910"/>
                  <a:gd name="connsiteX2" fmla="*/ 0 w 30860"/>
                  <a:gd name="connsiteY2" fmla="*/ 95 h 49910"/>
                  <a:gd name="connsiteX3" fmla="*/ 0 w 30860"/>
                  <a:gd name="connsiteY3" fmla="*/ 49911 h 49910"/>
                  <a:gd name="connsiteX4" fmla="*/ 12763 w 30860"/>
                  <a:gd name="connsiteY4" fmla="*/ 49911 h 49910"/>
                  <a:gd name="connsiteX5" fmla="*/ 12763 w 30860"/>
                  <a:gd name="connsiteY5" fmla="*/ 27432 h 49910"/>
                  <a:gd name="connsiteX6" fmla="*/ 25908 w 30860"/>
                  <a:gd name="connsiteY6" fmla="*/ 11906 h 49910"/>
                  <a:gd name="connsiteX7" fmla="*/ 30861 w 30860"/>
                  <a:gd name="connsiteY7" fmla="*/ 11906 h 49910"/>
                  <a:gd name="connsiteX8" fmla="*/ 30861 w 30860"/>
                  <a:gd name="connsiteY8" fmla="*/ 0 h 49910"/>
                  <a:gd name="connsiteX9" fmla="*/ 24479 w 30860"/>
                  <a:gd name="connsiteY9" fmla="*/ 190 h 49910"/>
                  <a:gd name="connsiteX10" fmla="*/ 12192 w 30860"/>
                  <a:gd name="connsiteY10" fmla="*/ 9239 h 49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860" h="49910">
                    <a:moveTo>
                      <a:pt x="12097" y="9430"/>
                    </a:moveTo>
                    <a:lnTo>
                      <a:pt x="12097" y="95"/>
                    </a:lnTo>
                    <a:lnTo>
                      <a:pt x="0" y="95"/>
                    </a:lnTo>
                    <a:lnTo>
                      <a:pt x="0" y="49911"/>
                    </a:lnTo>
                    <a:lnTo>
                      <a:pt x="12763" y="49911"/>
                    </a:lnTo>
                    <a:lnTo>
                      <a:pt x="12763" y="27432"/>
                    </a:lnTo>
                    <a:cubicBezTo>
                      <a:pt x="12763" y="17907"/>
                      <a:pt x="17812" y="11906"/>
                      <a:pt x="25908" y="11906"/>
                    </a:cubicBezTo>
                    <a:lnTo>
                      <a:pt x="30861" y="11906"/>
                    </a:lnTo>
                    <a:lnTo>
                      <a:pt x="30861" y="0"/>
                    </a:lnTo>
                    <a:cubicBezTo>
                      <a:pt x="28765" y="0"/>
                      <a:pt x="25908" y="95"/>
                      <a:pt x="24479" y="190"/>
                    </a:cubicBezTo>
                    <a:cubicBezTo>
                      <a:pt x="19431" y="571"/>
                      <a:pt x="15335" y="3619"/>
                      <a:pt x="12192" y="923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7456A1F2-6351-5E5C-8C2E-75B20A20D0AC}"/>
                  </a:ext>
                </a:extLst>
              </p:cNvPr>
              <p:cNvSpPr/>
              <p:nvPr/>
            </p:nvSpPr>
            <p:spPr>
              <a:xfrm>
                <a:off x="7761998" y="5220017"/>
                <a:ext cx="79533" cy="51054"/>
              </a:xfrm>
              <a:custGeom>
                <a:avLst/>
                <a:gdLst>
                  <a:gd name="connsiteX0" fmla="*/ 60293 w 79533"/>
                  <a:gd name="connsiteY0" fmla="*/ 0 h 51054"/>
                  <a:gd name="connsiteX1" fmla="*/ 43244 w 79533"/>
                  <a:gd name="connsiteY1" fmla="*/ 8954 h 51054"/>
                  <a:gd name="connsiteX2" fmla="*/ 27813 w 79533"/>
                  <a:gd name="connsiteY2" fmla="*/ 0 h 51054"/>
                  <a:gd name="connsiteX3" fmla="*/ 12097 w 79533"/>
                  <a:gd name="connsiteY3" fmla="*/ 8001 h 51054"/>
                  <a:gd name="connsiteX4" fmla="*/ 12097 w 79533"/>
                  <a:gd name="connsiteY4" fmla="*/ 1238 h 51054"/>
                  <a:gd name="connsiteX5" fmla="*/ 0 w 79533"/>
                  <a:gd name="connsiteY5" fmla="*/ 1238 h 51054"/>
                  <a:gd name="connsiteX6" fmla="*/ 0 w 79533"/>
                  <a:gd name="connsiteY6" fmla="*/ 51054 h 51054"/>
                  <a:gd name="connsiteX7" fmla="*/ 12859 w 79533"/>
                  <a:gd name="connsiteY7" fmla="*/ 51054 h 51054"/>
                  <a:gd name="connsiteX8" fmla="*/ 12859 w 79533"/>
                  <a:gd name="connsiteY8" fmla="*/ 25337 h 51054"/>
                  <a:gd name="connsiteX9" fmla="*/ 24289 w 79533"/>
                  <a:gd name="connsiteY9" fmla="*/ 10954 h 51054"/>
                  <a:gd name="connsiteX10" fmla="*/ 33338 w 79533"/>
                  <a:gd name="connsiteY10" fmla="*/ 24098 h 51054"/>
                  <a:gd name="connsiteX11" fmla="*/ 33338 w 79533"/>
                  <a:gd name="connsiteY11" fmla="*/ 51054 h 51054"/>
                  <a:gd name="connsiteX12" fmla="*/ 46196 w 79533"/>
                  <a:gd name="connsiteY12" fmla="*/ 51054 h 51054"/>
                  <a:gd name="connsiteX13" fmla="*/ 46196 w 79533"/>
                  <a:gd name="connsiteY13" fmla="*/ 25337 h 51054"/>
                  <a:gd name="connsiteX14" fmla="*/ 57721 w 79533"/>
                  <a:gd name="connsiteY14" fmla="*/ 10954 h 51054"/>
                  <a:gd name="connsiteX15" fmla="*/ 66675 w 79533"/>
                  <a:gd name="connsiteY15" fmla="*/ 24098 h 51054"/>
                  <a:gd name="connsiteX16" fmla="*/ 66675 w 79533"/>
                  <a:gd name="connsiteY16" fmla="*/ 51054 h 51054"/>
                  <a:gd name="connsiteX17" fmla="*/ 79534 w 79533"/>
                  <a:gd name="connsiteY17" fmla="*/ 51054 h 51054"/>
                  <a:gd name="connsiteX18" fmla="*/ 79534 w 79533"/>
                  <a:gd name="connsiteY18" fmla="*/ 22955 h 51054"/>
                  <a:gd name="connsiteX19" fmla="*/ 60484 w 79533"/>
                  <a:gd name="connsiteY19" fmla="*/ 0 h 51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79533" h="51054">
                    <a:moveTo>
                      <a:pt x="60293" y="0"/>
                    </a:moveTo>
                    <a:cubicBezTo>
                      <a:pt x="53245" y="0"/>
                      <a:pt x="46672" y="3524"/>
                      <a:pt x="43244" y="8954"/>
                    </a:cubicBezTo>
                    <a:cubicBezTo>
                      <a:pt x="40196" y="3524"/>
                      <a:pt x="34195" y="0"/>
                      <a:pt x="27813" y="0"/>
                    </a:cubicBezTo>
                    <a:cubicBezTo>
                      <a:pt x="21431" y="0"/>
                      <a:pt x="15526" y="3143"/>
                      <a:pt x="12097" y="8001"/>
                    </a:cubicBezTo>
                    <a:lnTo>
                      <a:pt x="12097" y="1238"/>
                    </a:lnTo>
                    <a:lnTo>
                      <a:pt x="0" y="1238"/>
                    </a:lnTo>
                    <a:lnTo>
                      <a:pt x="0" y="51054"/>
                    </a:lnTo>
                    <a:lnTo>
                      <a:pt x="12859" y="51054"/>
                    </a:lnTo>
                    <a:lnTo>
                      <a:pt x="12859" y="25337"/>
                    </a:lnTo>
                    <a:cubicBezTo>
                      <a:pt x="12859" y="16574"/>
                      <a:pt x="17240" y="10954"/>
                      <a:pt x="24289" y="10954"/>
                    </a:cubicBezTo>
                    <a:cubicBezTo>
                      <a:pt x="29813" y="10954"/>
                      <a:pt x="33338" y="16002"/>
                      <a:pt x="33338" y="24098"/>
                    </a:cubicBezTo>
                    <a:lnTo>
                      <a:pt x="33338" y="51054"/>
                    </a:lnTo>
                    <a:lnTo>
                      <a:pt x="46196" y="51054"/>
                    </a:lnTo>
                    <a:lnTo>
                      <a:pt x="46196" y="25337"/>
                    </a:lnTo>
                    <a:cubicBezTo>
                      <a:pt x="46196" y="16574"/>
                      <a:pt x="50578" y="10954"/>
                      <a:pt x="57721" y="10954"/>
                    </a:cubicBezTo>
                    <a:cubicBezTo>
                      <a:pt x="63151" y="10954"/>
                      <a:pt x="66675" y="16002"/>
                      <a:pt x="66675" y="24098"/>
                    </a:cubicBezTo>
                    <a:lnTo>
                      <a:pt x="66675" y="51054"/>
                    </a:lnTo>
                    <a:lnTo>
                      <a:pt x="79534" y="51054"/>
                    </a:lnTo>
                    <a:lnTo>
                      <a:pt x="79534" y="22955"/>
                    </a:lnTo>
                    <a:cubicBezTo>
                      <a:pt x="79534" y="8858"/>
                      <a:pt x="72104" y="0"/>
                      <a:pt x="60484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712D8B6-4107-D55A-7572-8E3B31DD88F7}"/>
                  </a:ext>
                </a:extLst>
              </p:cNvPr>
              <p:cNvSpPr/>
              <p:nvPr/>
            </p:nvSpPr>
            <p:spPr>
              <a:xfrm>
                <a:off x="7980406" y="5220017"/>
                <a:ext cx="50006" cy="52387"/>
              </a:xfrm>
              <a:custGeom>
                <a:avLst/>
                <a:gdLst>
                  <a:gd name="connsiteX0" fmla="*/ 25622 w 50006"/>
                  <a:gd name="connsiteY0" fmla="*/ 11049 h 52387"/>
                  <a:gd name="connsiteX1" fmla="*/ 36576 w 50006"/>
                  <a:gd name="connsiteY1" fmla="*/ 18669 h 52387"/>
                  <a:gd name="connsiteX2" fmla="*/ 50006 w 50006"/>
                  <a:gd name="connsiteY2" fmla="*/ 18669 h 52387"/>
                  <a:gd name="connsiteX3" fmla="*/ 25718 w 50006"/>
                  <a:gd name="connsiteY3" fmla="*/ 0 h 52387"/>
                  <a:gd name="connsiteX4" fmla="*/ 0 w 50006"/>
                  <a:gd name="connsiteY4" fmla="*/ 26194 h 52387"/>
                  <a:gd name="connsiteX5" fmla="*/ 25718 w 50006"/>
                  <a:gd name="connsiteY5" fmla="*/ 52388 h 52387"/>
                  <a:gd name="connsiteX6" fmla="*/ 50006 w 50006"/>
                  <a:gd name="connsiteY6" fmla="*/ 33719 h 52387"/>
                  <a:gd name="connsiteX7" fmla="*/ 36576 w 50006"/>
                  <a:gd name="connsiteY7" fmla="*/ 33719 h 52387"/>
                  <a:gd name="connsiteX8" fmla="*/ 25622 w 50006"/>
                  <a:gd name="connsiteY8" fmla="*/ 41434 h 52387"/>
                  <a:gd name="connsiteX9" fmla="*/ 12954 w 50006"/>
                  <a:gd name="connsiteY9" fmla="*/ 26289 h 52387"/>
                  <a:gd name="connsiteX10" fmla="*/ 25622 w 50006"/>
                  <a:gd name="connsiteY10" fmla="*/ 11144 h 52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0006" h="52387">
                    <a:moveTo>
                      <a:pt x="25622" y="11049"/>
                    </a:moveTo>
                    <a:cubicBezTo>
                      <a:pt x="30956" y="11049"/>
                      <a:pt x="35052" y="13621"/>
                      <a:pt x="36576" y="18669"/>
                    </a:cubicBezTo>
                    <a:lnTo>
                      <a:pt x="50006" y="18669"/>
                    </a:lnTo>
                    <a:cubicBezTo>
                      <a:pt x="47339" y="6001"/>
                      <a:pt x="37243" y="0"/>
                      <a:pt x="25718" y="0"/>
                    </a:cubicBezTo>
                    <a:cubicBezTo>
                      <a:pt x="10096" y="0"/>
                      <a:pt x="0" y="11811"/>
                      <a:pt x="0" y="26194"/>
                    </a:cubicBezTo>
                    <a:cubicBezTo>
                      <a:pt x="0" y="40577"/>
                      <a:pt x="10096" y="52388"/>
                      <a:pt x="25718" y="52388"/>
                    </a:cubicBezTo>
                    <a:cubicBezTo>
                      <a:pt x="39434" y="52388"/>
                      <a:pt x="47816" y="44196"/>
                      <a:pt x="50006" y="33719"/>
                    </a:cubicBezTo>
                    <a:lnTo>
                      <a:pt x="36576" y="33719"/>
                    </a:lnTo>
                    <a:cubicBezTo>
                      <a:pt x="34957" y="39148"/>
                      <a:pt x="30861" y="41434"/>
                      <a:pt x="25622" y="41434"/>
                    </a:cubicBezTo>
                    <a:cubicBezTo>
                      <a:pt x="18193" y="41434"/>
                      <a:pt x="12954" y="35147"/>
                      <a:pt x="12954" y="26289"/>
                    </a:cubicBezTo>
                    <a:cubicBezTo>
                      <a:pt x="12954" y="17431"/>
                      <a:pt x="17812" y="11144"/>
                      <a:pt x="25622" y="11144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4FFCB96-B16C-ECD4-3E4F-D0E704EE05B2}"/>
                  </a:ext>
                </a:extLst>
              </p:cNvPr>
              <p:cNvSpPr/>
              <p:nvPr/>
            </p:nvSpPr>
            <p:spPr>
              <a:xfrm>
                <a:off x="8037176" y="5198681"/>
                <a:ext cx="46577" cy="72389"/>
              </a:xfrm>
              <a:custGeom>
                <a:avLst/>
                <a:gdLst>
                  <a:gd name="connsiteX0" fmla="*/ 28289 w 46577"/>
                  <a:gd name="connsiteY0" fmla="*/ 21336 h 72389"/>
                  <a:gd name="connsiteX1" fmla="*/ 12859 w 46577"/>
                  <a:gd name="connsiteY1" fmla="*/ 30194 h 72389"/>
                  <a:gd name="connsiteX2" fmla="*/ 12859 w 46577"/>
                  <a:gd name="connsiteY2" fmla="*/ 0 h 72389"/>
                  <a:gd name="connsiteX3" fmla="*/ 0 w 46577"/>
                  <a:gd name="connsiteY3" fmla="*/ 0 h 72389"/>
                  <a:gd name="connsiteX4" fmla="*/ 0 w 46577"/>
                  <a:gd name="connsiteY4" fmla="*/ 72390 h 72389"/>
                  <a:gd name="connsiteX5" fmla="*/ 12859 w 46577"/>
                  <a:gd name="connsiteY5" fmla="*/ 72390 h 72389"/>
                  <a:gd name="connsiteX6" fmla="*/ 12859 w 46577"/>
                  <a:gd name="connsiteY6" fmla="*/ 46673 h 72389"/>
                  <a:gd name="connsiteX7" fmla="*/ 24289 w 46577"/>
                  <a:gd name="connsiteY7" fmla="*/ 32290 h 72389"/>
                  <a:gd name="connsiteX8" fmla="*/ 33814 w 46577"/>
                  <a:gd name="connsiteY8" fmla="*/ 45434 h 72389"/>
                  <a:gd name="connsiteX9" fmla="*/ 33814 w 46577"/>
                  <a:gd name="connsiteY9" fmla="*/ 72390 h 72389"/>
                  <a:gd name="connsiteX10" fmla="*/ 46577 w 46577"/>
                  <a:gd name="connsiteY10" fmla="*/ 72390 h 72389"/>
                  <a:gd name="connsiteX11" fmla="*/ 46577 w 46577"/>
                  <a:gd name="connsiteY11" fmla="*/ 44291 h 72389"/>
                  <a:gd name="connsiteX12" fmla="*/ 28289 w 46577"/>
                  <a:gd name="connsiteY12" fmla="*/ 21336 h 72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577" h="72389">
                    <a:moveTo>
                      <a:pt x="28289" y="21336"/>
                    </a:moveTo>
                    <a:cubicBezTo>
                      <a:pt x="22193" y="21336"/>
                      <a:pt x="16288" y="24765"/>
                      <a:pt x="12859" y="30194"/>
                    </a:cubicBezTo>
                    <a:lnTo>
                      <a:pt x="12859" y="0"/>
                    </a:lnTo>
                    <a:lnTo>
                      <a:pt x="0" y="0"/>
                    </a:lnTo>
                    <a:lnTo>
                      <a:pt x="0" y="72390"/>
                    </a:lnTo>
                    <a:lnTo>
                      <a:pt x="12859" y="72390"/>
                    </a:lnTo>
                    <a:lnTo>
                      <a:pt x="12859" y="46673"/>
                    </a:lnTo>
                    <a:cubicBezTo>
                      <a:pt x="12859" y="37910"/>
                      <a:pt x="17240" y="32290"/>
                      <a:pt x="24289" y="32290"/>
                    </a:cubicBezTo>
                    <a:cubicBezTo>
                      <a:pt x="32195" y="32290"/>
                      <a:pt x="33814" y="37433"/>
                      <a:pt x="33814" y="45434"/>
                    </a:cubicBezTo>
                    <a:lnTo>
                      <a:pt x="33814" y="72390"/>
                    </a:lnTo>
                    <a:lnTo>
                      <a:pt x="46577" y="72390"/>
                    </a:lnTo>
                    <a:lnTo>
                      <a:pt x="46577" y="44291"/>
                    </a:lnTo>
                    <a:cubicBezTo>
                      <a:pt x="46577" y="32290"/>
                      <a:pt x="42767" y="21336"/>
                      <a:pt x="28289" y="21336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C0BA4397-0AF8-DACC-0044-05EF6231C4B0}"/>
                  </a:ext>
                </a:extLst>
              </p:cNvPr>
              <p:cNvSpPr/>
              <p:nvPr/>
            </p:nvSpPr>
            <p:spPr>
              <a:xfrm>
                <a:off x="7959070" y="5198681"/>
                <a:ext cx="15906" cy="14763"/>
              </a:xfrm>
              <a:custGeom>
                <a:avLst/>
                <a:gdLst>
                  <a:gd name="connsiteX0" fmla="*/ 7906 w 15906"/>
                  <a:gd name="connsiteY0" fmla="*/ 0 h 14763"/>
                  <a:gd name="connsiteX1" fmla="*/ 0 w 15906"/>
                  <a:gd name="connsiteY1" fmla="*/ 7334 h 14763"/>
                  <a:gd name="connsiteX2" fmla="*/ 7906 w 15906"/>
                  <a:gd name="connsiteY2" fmla="*/ 14764 h 14763"/>
                  <a:gd name="connsiteX3" fmla="*/ 15907 w 15906"/>
                  <a:gd name="connsiteY3" fmla="*/ 7334 h 14763"/>
                  <a:gd name="connsiteX4" fmla="*/ 7906 w 15906"/>
                  <a:gd name="connsiteY4" fmla="*/ 0 h 147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06" h="14763">
                    <a:moveTo>
                      <a:pt x="7906" y="0"/>
                    </a:moveTo>
                    <a:cubicBezTo>
                      <a:pt x="4096" y="0"/>
                      <a:pt x="0" y="2381"/>
                      <a:pt x="0" y="7334"/>
                    </a:cubicBezTo>
                    <a:cubicBezTo>
                      <a:pt x="0" y="12287"/>
                      <a:pt x="3905" y="14764"/>
                      <a:pt x="7906" y="14764"/>
                    </a:cubicBezTo>
                    <a:cubicBezTo>
                      <a:pt x="12668" y="14764"/>
                      <a:pt x="15907" y="11335"/>
                      <a:pt x="15907" y="7334"/>
                    </a:cubicBezTo>
                    <a:cubicBezTo>
                      <a:pt x="15907" y="2858"/>
                      <a:pt x="12287" y="0"/>
                      <a:pt x="7906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70851D72-D188-2A30-11A9-4B6CA7E7836A}"/>
                  </a:ext>
                </a:extLst>
              </p:cNvPr>
              <p:cNvSpPr/>
              <p:nvPr/>
            </p:nvSpPr>
            <p:spPr>
              <a:xfrm>
                <a:off x="7848295" y="5220017"/>
                <a:ext cx="50387" cy="52292"/>
              </a:xfrm>
              <a:custGeom>
                <a:avLst/>
                <a:gdLst>
                  <a:gd name="connsiteX0" fmla="*/ 12954 w 50387"/>
                  <a:gd name="connsiteY0" fmla="*/ 21241 h 52292"/>
                  <a:gd name="connsiteX1" fmla="*/ 25813 w 50387"/>
                  <a:gd name="connsiteY1" fmla="*/ 10478 h 52292"/>
                  <a:gd name="connsiteX2" fmla="*/ 37624 w 50387"/>
                  <a:gd name="connsiteY2" fmla="*/ 21241 h 52292"/>
                  <a:gd name="connsiteX3" fmla="*/ 12954 w 50387"/>
                  <a:gd name="connsiteY3" fmla="*/ 21241 h 52292"/>
                  <a:gd name="connsiteX4" fmla="*/ 25813 w 50387"/>
                  <a:gd name="connsiteY4" fmla="*/ 0 h 52292"/>
                  <a:gd name="connsiteX5" fmla="*/ 0 w 50387"/>
                  <a:gd name="connsiteY5" fmla="*/ 26575 h 52292"/>
                  <a:gd name="connsiteX6" fmla="*/ 25622 w 50387"/>
                  <a:gd name="connsiteY6" fmla="*/ 52292 h 52292"/>
                  <a:gd name="connsiteX7" fmla="*/ 49054 w 50387"/>
                  <a:gd name="connsiteY7" fmla="*/ 35338 h 52292"/>
                  <a:gd name="connsiteX8" fmla="*/ 36100 w 50387"/>
                  <a:gd name="connsiteY8" fmla="*/ 35338 h 52292"/>
                  <a:gd name="connsiteX9" fmla="*/ 25527 w 50387"/>
                  <a:gd name="connsiteY9" fmla="*/ 41720 h 52292"/>
                  <a:gd name="connsiteX10" fmla="*/ 12668 w 50387"/>
                  <a:gd name="connsiteY10" fmla="*/ 29242 h 52292"/>
                  <a:gd name="connsiteX11" fmla="*/ 49911 w 50387"/>
                  <a:gd name="connsiteY11" fmla="*/ 29242 h 52292"/>
                  <a:gd name="connsiteX12" fmla="*/ 50387 w 50387"/>
                  <a:gd name="connsiteY12" fmla="*/ 24384 h 52292"/>
                  <a:gd name="connsiteX13" fmla="*/ 25622 w 50387"/>
                  <a:gd name="connsiteY13" fmla="*/ 0 h 52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0387" h="52292">
                    <a:moveTo>
                      <a:pt x="12954" y="21241"/>
                    </a:moveTo>
                    <a:cubicBezTo>
                      <a:pt x="14192" y="13716"/>
                      <a:pt x="20098" y="10478"/>
                      <a:pt x="25813" y="10478"/>
                    </a:cubicBezTo>
                    <a:cubicBezTo>
                      <a:pt x="31528" y="10478"/>
                      <a:pt x="37052" y="14002"/>
                      <a:pt x="37624" y="21241"/>
                    </a:cubicBezTo>
                    <a:lnTo>
                      <a:pt x="12954" y="21241"/>
                    </a:lnTo>
                    <a:close/>
                    <a:moveTo>
                      <a:pt x="25813" y="0"/>
                    </a:moveTo>
                    <a:cubicBezTo>
                      <a:pt x="9239" y="0"/>
                      <a:pt x="0" y="12097"/>
                      <a:pt x="0" y="26575"/>
                    </a:cubicBezTo>
                    <a:cubicBezTo>
                      <a:pt x="0" y="41053"/>
                      <a:pt x="10096" y="52292"/>
                      <a:pt x="25622" y="52292"/>
                    </a:cubicBezTo>
                    <a:cubicBezTo>
                      <a:pt x="35147" y="52292"/>
                      <a:pt x="45149" y="47530"/>
                      <a:pt x="49054" y="35338"/>
                    </a:cubicBezTo>
                    <a:lnTo>
                      <a:pt x="36100" y="35338"/>
                    </a:lnTo>
                    <a:cubicBezTo>
                      <a:pt x="34195" y="39338"/>
                      <a:pt x="30289" y="41720"/>
                      <a:pt x="25527" y="41720"/>
                    </a:cubicBezTo>
                    <a:cubicBezTo>
                      <a:pt x="19241" y="41720"/>
                      <a:pt x="13145" y="37719"/>
                      <a:pt x="12668" y="29242"/>
                    </a:cubicBezTo>
                    <a:lnTo>
                      <a:pt x="49911" y="29242"/>
                    </a:lnTo>
                    <a:cubicBezTo>
                      <a:pt x="50197" y="28004"/>
                      <a:pt x="50387" y="25432"/>
                      <a:pt x="50387" y="24384"/>
                    </a:cubicBezTo>
                    <a:cubicBezTo>
                      <a:pt x="50387" y="10287"/>
                      <a:pt x="39814" y="0"/>
                      <a:pt x="25622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9796AE7-ECCF-0D7E-5F06-759583916E37}"/>
                </a:ext>
              </a:extLst>
            </p:cNvPr>
            <p:cNvSpPr/>
            <p:nvPr/>
          </p:nvSpPr>
          <p:spPr>
            <a:xfrm>
              <a:off x="7960690" y="5221256"/>
              <a:ext cx="12763" cy="49815"/>
            </a:xfrm>
            <a:custGeom>
              <a:avLst/>
              <a:gdLst>
                <a:gd name="connsiteX0" fmla="*/ 0 w 12763"/>
                <a:gd name="connsiteY0" fmla="*/ 0 h 49815"/>
                <a:gd name="connsiteX1" fmla="*/ 12764 w 12763"/>
                <a:gd name="connsiteY1" fmla="*/ 0 h 49815"/>
                <a:gd name="connsiteX2" fmla="*/ 12764 w 12763"/>
                <a:gd name="connsiteY2" fmla="*/ 49816 h 49815"/>
                <a:gd name="connsiteX3" fmla="*/ 0 w 12763"/>
                <a:gd name="connsiteY3" fmla="*/ 49816 h 49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63" h="49815">
                  <a:moveTo>
                    <a:pt x="0" y="0"/>
                  </a:moveTo>
                  <a:lnTo>
                    <a:pt x="12764" y="0"/>
                  </a:lnTo>
                  <a:lnTo>
                    <a:pt x="12764" y="49816"/>
                  </a:lnTo>
                  <a:lnTo>
                    <a:pt x="0" y="49816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5" name="Graphic 14">
              <a:extLst>
                <a:ext uri="{FF2B5EF4-FFF2-40B4-BE49-F238E27FC236}">
                  <a16:creationId xmlns:a16="http://schemas.microsoft.com/office/drawing/2014/main" id="{B4E5293E-A2C8-6454-967A-D68CAA212B89}"/>
                </a:ext>
              </a:extLst>
            </p:cNvPr>
            <p:cNvGrpSpPr/>
            <p:nvPr/>
          </p:nvGrpSpPr>
          <p:grpSpPr>
            <a:xfrm>
              <a:off x="7905540" y="5220017"/>
              <a:ext cx="352043" cy="52387"/>
              <a:chOff x="7905540" y="5220017"/>
              <a:chExt cx="352043" cy="52387"/>
            </a:xfrm>
            <a:grpFill/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CED45614-AB9A-3B1C-5A39-0BCB1285F490}"/>
                  </a:ext>
                </a:extLst>
              </p:cNvPr>
              <p:cNvSpPr/>
              <p:nvPr/>
            </p:nvSpPr>
            <p:spPr>
              <a:xfrm>
                <a:off x="7905540" y="5220017"/>
                <a:ext cx="46577" cy="51054"/>
              </a:xfrm>
              <a:custGeom>
                <a:avLst/>
                <a:gdLst>
                  <a:gd name="connsiteX0" fmla="*/ 28099 w 46577"/>
                  <a:gd name="connsiteY0" fmla="*/ 0 h 51054"/>
                  <a:gd name="connsiteX1" fmla="*/ 12097 w 46577"/>
                  <a:gd name="connsiteY1" fmla="*/ 9620 h 51054"/>
                  <a:gd name="connsiteX2" fmla="*/ 12097 w 46577"/>
                  <a:gd name="connsiteY2" fmla="*/ 1238 h 51054"/>
                  <a:gd name="connsiteX3" fmla="*/ 0 w 46577"/>
                  <a:gd name="connsiteY3" fmla="*/ 1238 h 51054"/>
                  <a:gd name="connsiteX4" fmla="*/ 0 w 46577"/>
                  <a:gd name="connsiteY4" fmla="*/ 51054 h 51054"/>
                  <a:gd name="connsiteX5" fmla="*/ 12859 w 46577"/>
                  <a:gd name="connsiteY5" fmla="*/ 51054 h 51054"/>
                  <a:gd name="connsiteX6" fmla="*/ 12859 w 46577"/>
                  <a:gd name="connsiteY6" fmla="*/ 25337 h 51054"/>
                  <a:gd name="connsiteX7" fmla="*/ 24098 w 46577"/>
                  <a:gd name="connsiteY7" fmla="*/ 10954 h 51054"/>
                  <a:gd name="connsiteX8" fmla="*/ 33719 w 46577"/>
                  <a:gd name="connsiteY8" fmla="*/ 24098 h 51054"/>
                  <a:gd name="connsiteX9" fmla="*/ 33719 w 46577"/>
                  <a:gd name="connsiteY9" fmla="*/ 51054 h 51054"/>
                  <a:gd name="connsiteX10" fmla="*/ 46577 w 46577"/>
                  <a:gd name="connsiteY10" fmla="*/ 51054 h 51054"/>
                  <a:gd name="connsiteX11" fmla="*/ 46577 w 46577"/>
                  <a:gd name="connsiteY11" fmla="*/ 22955 h 51054"/>
                  <a:gd name="connsiteX12" fmla="*/ 28099 w 46577"/>
                  <a:gd name="connsiteY12" fmla="*/ 0 h 51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577" h="51054">
                    <a:moveTo>
                      <a:pt x="28099" y="0"/>
                    </a:moveTo>
                    <a:cubicBezTo>
                      <a:pt x="21241" y="0"/>
                      <a:pt x="15049" y="3715"/>
                      <a:pt x="12097" y="9620"/>
                    </a:cubicBezTo>
                    <a:lnTo>
                      <a:pt x="12097" y="1238"/>
                    </a:lnTo>
                    <a:lnTo>
                      <a:pt x="0" y="1238"/>
                    </a:lnTo>
                    <a:lnTo>
                      <a:pt x="0" y="51054"/>
                    </a:lnTo>
                    <a:lnTo>
                      <a:pt x="12859" y="51054"/>
                    </a:lnTo>
                    <a:lnTo>
                      <a:pt x="12859" y="25337"/>
                    </a:lnTo>
                    <a:cubicBezTo>
                      <a:pt x="12859" y="16574"/>
                      <a:pt x="17145" y="10954"/>
                      <a:pt x="24098" y="10954"/>
                    </a:cubicBezTo>
                    <a:cubicBezTo>
                      <a:pt x="30004" y="10954"/>
                      <a:pt x="33719" y="16002"/>
                      <a:pt x="33719" y="24098"/>
                    </a:cubicBezTo>
                    <a:lnTo>
                      <a:pt x="33719" y="51054"/>
                    </a:lnTo>
                    <a:lnTo>
                      <a:pt x="46577" y="51054"/>
                    </a:lnTo>
                    <a:lnTo>
                      <a:pt x="46577" y="22955"/>
                    </a:lnTo>
                    <a:cubicBezTo>
                      <a:pt x="46577" y="10954"/>
                      <a:pt x="42577" y="0"/>
                      <a:pt x="28099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A7981BC8-1B15-978E-0909-411BC9528CA1}"/>
                  </a:ext>
                </a:extLst>
              </p:cNvPr>
              <p:cNvSpPr/>
              <p:nvPr/>
            </p:nvSpPr>
            <p:spPr>
              <a:xfrm>
                <a:off x="8115852" y="5220017"/>
                <a:ext cx="141732" cy="52387"/>
              </a:xfrm>
              <a:custGeom>
                <a:avLst/>
                <a:gdLst>
                  <a:gd name="connsiteX0" fmla="*/ 115729 w 141732"/>
                  <a:gd name="connsiteY0" fmla="*/ 0 h 52387"/>
                  <a:gd name="connsiteX1" fmla="*/ 90011 w 141732"/>
                  <a:gd name="connsiteY1" fmla="*/ 22479 h 52387"/>
                  <a:gd name="connsiteX2" fmla="*/ 64294 w 141732"/>
                  <a:gd name="connsiteY2" fmla="*/ 0 h 52387"/>
                  <a:gd name="connsiteX3" fmla="*/ 45149 w 141732"/>
                  <a:gd name="connsiteY3" fmla="*/ 8477 h 52387"/>
                  <a:gd name="connsiteX4" fmla="*/ 26003 w 141732"/>
                  <a:gd name="connsiteY4" fmla="*/ 0 h 52387"/>
                  <a:gd name="connsiteX5" fmla="*/ 0 w 141732"/>
                  <a:gd name="connsiteY5" fmla="*/ 26194 h 52387"/>
                  <a:gd name="connsiteX6" fmla="*/ 26003 w 141732"/>
                  <a:gd name="connsiteY6" fmla="*/ 52388 h 52387"/>
                  <a:gd name="connsiteX7" fmla="*/ 45149 w 141732"/>
                  <a:gd name="connsiteY7" fmla="*/ 43910 h 52387"/>
                  <a:gd name="connsiteX8" fmla="*/ 64294 w 141732"/>
                  <a:gd name="connsiteY8" fmla="*/ 52388 h 52387"/>
                  <a:gd name="connsiteX9" fmla="*/ 90011 w 141732"/>
                  <a:gd name="connsiteY9" fmla="*/ 29908 h 52387"/>
                  <a:gd name="connsiteX10" fmla="*/ 115729 w 141732"/>
                  <a:gd name="connsiteY10" fmla="*/ 52388 h 52387"/>
                  <a:gd name="connsiteX11" fmla="*/ 141732 w 141732"/>
                  <a:gd name="connsiteY11" fmla="*/ 26194 h 52387"/>
                  <a:gd name="connsiteX12" fmla="*/ 115729 w 141732"/>
                  <a:gd name="connsiteY12" fmla="*/ 0 h 52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1732" h="52387">
                    <a:moveTo>
                      <a:pt x="115729" y="0"/>
                    </a:moveTo>
                    <a:cubicBezTo>
                      <a:pt x="102584" y="0"/>
                      <a:pt x="91821" y="9811"/>
                      <a:pt x="90011" y="22479"/>
                    </a:cubicBezTo>
                    <a:cubicBezTo>
                      <a:pt x="88202" y="9811"/>
                      <a:pt x="77343" y="0"/>
                      <a:pt x="64294" y="0"/>
                    </a:cubicBezTo>
                    <a:cubicBezTo>
                      <a:pt x="56769" y="0"/>
                      <a:pt x="49911" y="3239"/>
                      <a:pt x="45149" y="8477"/>
                    </a:cubicBezTo>
                    <a:cubicBezTo>
                      <a:pt x="40386" y="3239"/>
                      <a:pt x="33623" y="0"/>
                      <a:pt x="26003" y="0"/>
                    </a:cubicBezTo>
                    <a:cubicBezTo>
                      <a:pt x="11621" y="0"/>
                      <a:pt x="0" y="11716"/>
                      <a:pt x="0" y="26194"/>
                    </a:cubicBezTo>
                    <a:cubicBezTo>
                      <a:pt x="0" y="40672"/>
                      <a:pt x="11621" y="52388"/>
                      <a:pt x="26003" y="52388"/>
                    </a:cubicBezTo>
                    <a:cubicBezTo>
                      <a:pt x="33623" y="52388"/>
                      <a:pt x="40386" y="49149"/>
                      <a:pt x="45149" y="43910"/>
                    </a:cubicBezTo>
                    <a:cubicBezTo>
                      <a:pt x="49911" y="49149"/>
                      <a:pt x="56674" y="52388"/>
                      <a:pt x="64294" y="52388"/>
                    </a:cubicBezTo>
                    <a:cubicBezTo>
                      <a:pt x="77438" y="52388"/>
                      <a:pt x="88202" y="42577"/>
                      <a:pt x="90011" y="29908"/>
                    </a:cubicBezTo>
                    <a:cubicBezTo>
                      <a:pt x="91821" y="42577"/>
                      <a:pt x="102679" y="52388"/>
                      <a:pt x="115729" y="52388"/>
                    </a:cubicBezTo>
                    <a:cubicBezTo>
                      <a:pt x="130112" y="52388"/>
                      <a:pt x="141732" y="40672"/>
                      <a:pt x="141732" y="26194"/>
                    </a:cubicBezTo>
                    <a:cubicBezTo>
                      <a:pt x="141732" y="11716"/>
                      <a:pt x="130112" y="0"/>
                      <a:pt x="115729" y="0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16" name="Graphic 14">
              <a:extLst>
                <a:ext uri="{FF2B5EF4-FFF2-40B4-BE49-F238E27FC236}">
                  <a16:creationId xmlns:a16="http://schemas.microsoft.com/office/drawing/2014/main" id="{61A9F038-2C4D-ADC3-6130-6760FE37C73F}"/>
                </a:ext>
              </a:extLst>
            </p:cNvPr>
            <p:cNvGrpSpPr/>
            <p:nvPr/>
          </p:nvGrpSpPr>
          <p:grpSpPr>
            <a:xfrm>
              <a:off x="8280920" y="5223256"/>
              <a:ext cx="254984" cy="71342"/>
              <a:chOff x="8280920" y="5223256"/>
              <a:chExt cx="254984" cy="71342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B2B2E26-BC0A-7023-CB6F-0039234F38ED}"/>
                  </a:ext>
                </a:extLst>
              </p:cNvPr>
              <p:cNvSpPr/>
              <p:nvPr/>
            </p:nvSpPr>
            <p:spPr>
              <a:xfrm>
                <a:off x="8280920" y="5223256"/>
                <a:ext cx="47053" cy="71342"/>
              </a:xfrm>
              <a:custGeom>
                <a:avLst/>
                <a:gdLst>
                  <a:gd name="connsiteX0" fmla="*/ 22098 w 47053"/>
                  <a:gd name="connsiteY0" fmla="*/ 71342 h 71342"/>
                  <a:gd name="connsiteX1" fmla="*/ 10573 w 47053"/>
                  <a:gd name="connsiteY1" fmla="*/ 69628 h 71342"/>
                  <a:gd name="connsiteX2" fmla="*/ 2762 w 47053"/>
                  <a:gd name="connsiteY2" fmla="*/ 64579 h 71342"/>
                  <a:gd name="connsiteX3" fmla="*/ 0 w 47053"/>
                  <a:gd name="connsiteY3" fmla="*/ 56102 h 71342"/>
                  <a:gd name="connsiteX4" fmla="*/ 857 w 47053"/>
                  <a:gd name="connsiteY4" fmla="*/ 51435 h 71342"/>
                  <a:gd name="connsiteX5" fmla="*/ 4000 w 47053"/>
                  <a:gd name="connsiteY5" fmla="*/ 46577 h 71342"/>
                  <a:gd name="connsiteX6" fmla="*/ 10382 w 47053"/>
                  <a:gd name="connsiteY6" fmla="*/ 42291 h 71342"/>
                  <a:gd name="connsiteX7" fmla="*/ 15907 w 47053"/>
                  <a:gd name="connsiteY7" fmla="*/ 45529 h 71342"/>
                  <a:gd name="connsiteX8" fmla="*/ 9334 w 47053"/>
                  <a:gd name="connsiteY8" fmla="*/ 50292 h 71342"/>
                  <a:gd name="connsiteX9" fmla="*/ 7811 w 47053"/>
                  <a:gd name="connsiteY9" fmla="*/ 55245 h 71342"/>
                  <a:gd name="connsiteX10" fmla="*/ 9620 w 47053"/>
                  <a:gd name="connsiteY10" fmla="*/ 60484 h 71342"/>
                  <a:gd name="connsiteX11" fmla="*/ 14669 w 47053"/>
                  <a:gd name="connsiteY11" fmla="*/ 63627 h 71342"/>
                  <a:gd name="connsiteX12" fmla="*/ 22003 w 47053"/>
                  <a:gd name="connsiteY12" fmla="*/ 64675 h 71342"/>
                  <a:gd name="connsiteX13" fmla="*/ 29051 w 47053"/>
                  <a:gd name="connsiteY13" fmla="*/ 63532 h 71342"/>
                  <a:gd name="connsiteX14" fmla="*/ 33623 w 47053"/>
                  <a:gd name="connsiteY14" fmla="*/ 60293 h 71342"/>
                  <a:gd name="connsiteX15" fmla="*/ 35242 w 47053"/>
                  <a:gd name="connsiteY15" fmla="*/ 55435 h 71342"/>
                  <a:gd name="connsiteX16" fmla="*/ 32766 w 47053"/>
                  <a:gd name="connsiteY16" fmla="*/ 49911 h 71342"/>
                  <a:gd name="connsiteX17" fmla="*/ 23336 w 47053"/>
                  <a:gd name="connsiteY17" fmla="*/ 47244 h 71342"/>
                  <a:gd name="connsiteX18" fmla="*/ 13906 w 47053"/>
                  <a:gd name="connsiteY18" fmla="*/ 46196 h 71342"/>
                  <a:gd name="connsiteX19" fmla="*/ 7620 w 47053"/>
                  <a:gd name="connsiteY19" fmla="*/ 44577 h 71342"/>
                  <a:gd name="connsiteX20" fmla="*/ 3524 w 47053"/>
                  <a:gd name="connsiteY20" fmla="*/ 42577 h 71342"/>
                  <a:gd name="connsiteX21" fmla="*/ 476 w 47053"/>
                  <a:gd name="connsiteY21" fmla="*/ 40196 h 71342"/>
                  <a:gd name="connsiteX22" fmla="*/ 476 w 47053"/>
                  <a:gd name="connsiteY22" fmla="*/ 38005 h 71342"/>
                  <a:gd name="connsiteX23" fmla="*/ 9715 w 47053"/>
                  <a:gd name="connsiteY23" fmla="*/ 28861 h 71342"/>
                  <a:gd name="connsiteX24" fmla="*/ 16669 w 47053"/>
                  <a:gd name="connsiteY24" fmla="*/ 31337 h 71342"/>
                  <a:gd name="connsiteX25" fmla="*/ 7144 w 47053"/>
                  <a:gd name="connsiteY25" fmla="*/ 39910 h 71342"/>
                  <a:gd name="connsiteX26" fmla="*/ 8382 w 47053"/>
                  <a:gd name="connsiteY26" fmla="*/ 36576 h 71342"/>
                  <a:gd name="connsiteX27" fmla="*/ 10382 w 47053"/>
                  <a:gd name="connsiteY27" fmla="*/ 38005 h 71342"/>
                  <a:gd name="connsiteX28" fmla="*/ 12954 w 47053"/>
                  <a:gd name="connsiteY28" fmla="*/ 39148 h 71342"/>
                  <a:gd name="connsiteX29" fmla="*/ 17431 w 47053"/>
                  <a:gd name="connsiteY29" fmla="*/ 40005 h 71342"/>
                  <a:gd name="connsiteX30" fmla="*/ 25051 w 47053"/>
                  <a:gd name="connsiteY30" fmla="*/ 40767 h 71342"/>
                  <a:gd name="connsiteX31" fmla="*/ 35623 w 47053"/>
                  <a:gd name="connsiteY31" fmla="*/ 43053 h 71342"/>
                  <a:gd name="connsiteX32" fmla="*/ 41338 w 47053"/>
                  <a:gd name="connsiteY32" fmla="*/ 47911 h 71342"/>
                  <a:gd name="connsiteX33" fmla="*/ 43148 w 47053"/>
                  <a:gd name="connsiteY33" fmla="*/ 55150 h 71342"/>
                  <a:gd name="connsiteX34" fmla="*/ 40862 w 47053"/>
                  <a:gd name="connsiteY34" fmla="*/ 62865 h 71342"/>
                  <a:gd name="connsiteX35" fmla="*/ 34004 w 47053"/>
                  <a:gd name="connsiteY35" fmla="*/ 68961 h 71342"/>
                  <a:gd name="connsiteX36" fmla="*/ 22003 w 47053"/>
                  <a:gd name="connsiteY36" fmla="*/ 71342 h 71342"/>
                  <a:gd name="connsiteX37" fmla="*/ 22003 w 47053"/>
                  <a:gd name="connsiteY37" fmla="*/ 34195 h 71342"/>
                  <a:gd name="connsiteX38" fmla="*/ 11811 w 47053"/>
                  <a:gd name="connsiteY38" fmla="*/ 31909 h 71342"/>
                  <a:gd name="connsiteX39" fmla="*/ 5334 w 47053"/>
                  <a:gd name="connsiteY39" fmla="*/ 25813 h 71342"/>
                  <a:gd name="connsiteX40" fmla="*/ 3143 w 47053"/>
                  <a:gd name="connsiteY40" fmla="*/ 17145 h 71342"/>
                  <a:gd name="connsiteX41" fmla="*/ 5334 w 47053"/>
                  <a:gd name="connsiteY41" fmla="*/ 8573 h 71342"/>
                  <a:gd name="connsiteX42" fmla="*/ 11811 w 47053"/>
                  <a:gd name="connsiteY42" fmla="*/ 2381 h 71342"/>
                  <a:gd name="connsiteX43" fmla="*/ 22003 w 47053"/>
                  <a:gd name="connsiteY43" fmla="*/ 0 h 71342"/>
                  <a:gd name="connsiteX44" fmla="*/ 32195 w 47053"/>
                  <a:gd name="connsiteY44" fmla="*/ 2381 h 71342"/>
                  <a:gd name="connsiteX45" fmla="*/ 38576 w 47053"/>
                  <a:gd name="connsiteY45" fmla="*/ 8573 h 71342"/>
                  <a:gd name="connsiteX46" fmla="*/ 40767 w 47053"/>
                  <a:gd name="connsiteY46" fmla="*/ 17145 h 71342"/>
                  <a:gd name="connsiteX47" fmla="*/ 38576 w 47053"/>
                  <a:gd name="connsiteY47" fmla="*/ 25813 h 71342"/>
                  <a:gd name="connsiteX48" fmla="*/ 32195 w 47053"/>
                  <a:gd name="connsiteY48" fmla="*/ 31909 h 71342"/>
                  <a:gd name="connsiteX49" fmla="*/ 22003 w 47053"/>
                  <a:gd name="connsiteY49" fmla="*/ 34195 h 71342"/>
                  <a:gd name="connsiteX50" fmla="*/ 22003 w 47053"/>
                  <a:gd name="connsiteY50" fmla="*/ 27623 h 71342"/>
                  <a:gd name="connsiteX51" fmla="*/ 30099 w 47053"/>
                  <a:gd name="connsiteY51" fmla="*/ 24956 h 71342"/>
                  <a:gd name="connsiteX52" fmla="*/ 33052 w 47053"/>
                  <a:gd name="connsiteY52" fmla="*/ 17145 h 71342"/>
                  <a:gd name="connsiteX53" fmla="*/ 30099 w 47053"/>
                  <a:gd name="connsiteY53" fmla="*/ 9430 h 71342"/>
                  <a:gd name="connsiteX54" fmla="*/ 22003 w 47053"/>
                  <a:gd name="connsiteY54" fmla="*/ 6763 h 71342"/>
                  <a:gd name="connsiteX55" fmla="*/ 13906 w 47053"/>
                  <a:gd name="connsiteY55" fmla="*/ 9430 h 71342"/>
                  <a:gd name="connsiteX56" fmla="*/ 10763 w 47053"/>
                  <a:gd name="connsiteY56" fmla="*/ 17145 h 71342"/>
                  <a:gd name="connsiteX57" fmla="*/ 13811 w 47053"/>
                  <a:gd name="connsiteY57" fmla="*/ 24956 h 71342"/>
                  <a:gd name="connsiteX58" fmla="*/ 22003 w 47053"/>
                  <a:gd name="connsiteY58" fmla="*/ 27623 h 71342"/>
                  <a:gd name="connsiteX59" fmla="*/ 29813 w 47053"/>
                  <a:gd name="connsiteY59" fmla="*/ 8001 h 71342"/>
                  <a:gd name="connsiteX60" fmla="*/ 27432 w 47053"/>
                  <a:gd name="connsiteY60" fmla="*/ 1238 h 71342"/>
                  <a:gd name="connsiteX61" fmla="*/ 47054 w 47053"/>
                  <a:gd name="connsiteY61" fmla="*/ 1238 h 71342"/>
                  <a:gd name="connsiteX62" fmla="*/ 47054 w 47053"/>
                  <a:gd name="connsiteY62" fmla="*/ 7239 h 71342"/>
                  <a:gd name="connsiteX63" fmla="*/ 29813 w 47053"/>
                  <a:gd name="connsiteY63" fmla="*/ 8001 h 71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47053" h="71342">
                    <a:moveTo>
                      <a:pt x="22098" y="71342"/>
                    </a:moveTo>
                    <a:cubicBezTo>
                      <a:pt x="17812" y="71342"/>
                      <a:pt x="13906" y="70771"/>
                      <a:pt x="10573" y="69628"/>
                    </a:cubicBezTo>
                    <a:cubicBezTo>
                      <a:pt x="7239" y="68485"/>
                      <a:pt x="4667" y="66865"/>
                      <a:pt x="2762" y="64579"/>
                    </a:cubicBezTo>
                    <a:cubicBezTo>
                      <a:pt x="953" y="62294"/>
                      <a:pt x="0" y="59436"/>
                      <a:pt x="0" y="56102"/>
                    </a:cubicBezTo>
                    <a:cubicBezTo>
                      <a:pt x="0" y="54673"/>
                      <a:pt x="286" y="53054"/>
                      <a:pt x="857" y="51435"/>
                    </a:cubicBezTo>
                    <a:cubicBezTo>
                      <a:pt x="1429" y="49816"/>
                      <a:pt x="2476" y="48196"/>
                      <a:pt x="4000" y="46577"/>
                    </a:cubicBezTo>
                    <a:cubicBezTo>
                      <a:pt x="5524" y="44958"/>
                      <a:pt x="7620" y="43529"/>
                      <a:pt x="10382" y="42291"/>
                    </a:cubicBezTo>
                    <a:lnTo>
                      <a:pt x="15907" y="45529"/>
                    </a:lnTo>
                    <a:cubicBezTo>
                      <a:pt x="12573" y="46958"/>
                      <a:pt x="10382" y="48482"/>
                      <a:pt x="9334" y="50292"/>
                    </a:cubicBezTo>
                    <a:cubicBezTo>
                      <a:pt x="8287" y="52102"/>
                      <a:pt x="7811" y="53816"/>
                      <a:pt x="7811" y="55245"/>
                    </a:cubicBezTo>
                    <a:cubicBezTo>
                      <a:pt x="7811" y="57340"/>
                      <a:pt x="8382" y="59055"/>
                      <a:pt x="9620" y="60484"/>
                    </a:cubicBezTo>
                    <a:cubicBezTo>
                      <a:pt x="10858" y="61913"/>
                      <a:pt x="12478" y="62960"/>
                      <a:pt x="14669" y="63627"/>
                    </a:cubicBezTo>
                    <a:cubicBezTo>
                      <a:pt x="16859" y="64294"/>
                      <a:pt x="19240" y="64675"/>
                      <a:pt x="22003" y="64675"/>
                    </a:cubicBezTo>
                    <a:cubicBezTo>
                      <a:pt x="24765" y="64675"/>
                      <a:pt x="27051" y="64294"/>
                      <a:pt x="29051" y="63532"/>
                    </a:cubicBezTo>
                    <a:cubicBezTo>
                      <a:pt x="31051" y="62770"/>
                      <a:pt x="32575" y="61627"/>
                      <a:pt x="33623" y="60293"/>
                    </a:cubicBezTo>
                    <a:cubicBezTo>
                      <a:pt x="34671" y="58960"/>
                      <a:pt x="35242" y="57245"/>
                      <a:pt x="35242" y="55435"/>
                    </a:cubicBezTo>
                    <a:cubicBezTo>
                      <a:pt x="35242" y="53245"/>
                      <a:pt x="34385" y="51340"/>
                      <a:pt x="32766" y="49911"/>
                    </a:cubicBezTo>
                    <a:cubicBezTo>
                      <a:pt x="31147" y="48387"/>
                      <a:pt x="28004" y="47530"/>
                      <a:pt x="23336" y="47244"/>
                    </a:cubicBezTo>
                    <a:cubicBezTo>
                      <a:pt x="19621" y="46958"/>
                      <a:pt x="16478" y="46673"/>
                      <a:pt x="13906" y="46196"/>
                    </a:cubicBezTo>
                    <a:cubicBezTo>
                      <a:pt x="11335" y="45720"/>
                      <a:pt x="9239" y="45244"/>
                      <a:pt x="7620" y="44577"/>
                    </a:cubicBezTo>
                    <a:cubicBezTo>
                      <a:pt x="6001" y="44006"/>
                      <a:pt x="4572" y="43339"/>
                      <a:pt x="3524" y="42577"/>
                    </a:cubicBezTo>
                    <a:cubicBezTo>
                      <a:pt x="2381" y="41815"/>
                      <a:pt x="1429" y="41053"/>
                      <a:pt x="476" y="40196"/>
                    </a:cubicBezTo>
                    <a:lnTo>
                      <a:pt x="476" y="38005"/>
                    </a:lnTo>
                    <a:lnTo>
                      <a:pt x="9715" y="28861"/>
                    </a:lnTo>
                    <a:lnTo>
                      <a:pt x="16669" y="31337"/>
                    </a:lnTo>
                    <a:lnTo>
                      <a:pt x="7144" y="39910"/>
                    </a:lnTo>
                    <a:lnTo>
                      <a:pt x="8382" y="36576"/>
                    </a:lnTo>
                    <a:cubicBezTo>
                      <a:pt x="9049" y="37052"/>
                      <a:pt x="9715" y="37529"/>
                      <a:pt x="10382" y="38005"/>
                    </a:cubicBezTo>
                    <a:cubicBezTo>
                      <a:pt x="11049" y="38481"/>
                      <a:pt x="11906" y="38862"/>
                      <a:pt x="12954" y="39148"/>
                    </a:cubicBezTo>
                    <a:cubicBezTo>
                      <a:pt x="14002" y="39433"/>
                      <a:pt x="15526" y="39719"/>
                      <a:pt x="17431" y="40005"/>
                    </a:cubicBezTo>
                    <a:cubicBezTo>
                      <a:pt x="19336" y="40291"/>
                      <a:pt x="21907" y="40481"/>
                      <a:pt x="25051" y="40767"/>
                    </a:cubicBezTo>
                    <a:cubicBezTo>
                      <a:pt x="29432" y="41053"/>
                      <a:pt x="32956" y="41815"/>
                      <a:pt x="35623" y="43053"/>
                    </a:cubicBezTo>
                    <a:cubicBezTo>
                      <a:pt x="38290" y="44291"/>
                      <a:pt x="40196" y="45910"/>
                      <a:pt x="41338" y="47911"/>
                    </a:cubicBezTo>
                    <a:cubicBezTo>
                      <a:pt x="42481" y="49911"/>
                      <a:pt x="43148" y="52388"/>
                      <a:pt x="43148" y="55150"/>
                    </a:cubicBezTo>
                    <a:cubicBezTo>
                      <a:pt x="43148" y="57912"/>
                      <a:pt x="42386" y="60484"/>
                      <a:pt x="40862" y="62865"/>
                    </a:cubicBezTo>
                    <a:cubicBezTo>
                      <a:pt x="39338" y="65342"/>
                      <a:pt x="37052" y="67342"/>
                      <a:pt x="34004" y="68961"/>
                    </a:cubicBezTo>
                    <a:cubicBezTo>
                      <a:pt x="30861" y="70580"/>
                      <a:pt x="26861" y="71342"/>
                      <a:pt x="22003" y="71342"/>
                    </a:cubicBezTo>
                    <a:close/>
                    <a:moveTo>
                      <a:pt x="22003" y="34195"/>
                    </a:moveTo>
                    <a:cubicBezTo>
                      <a:pt x="18002" y="34195"/>
                      <a:pt x="14573" y="33433"/>
                      <a:pt x="11811" y="31909"/>
                    </a:cubicBezTo>
                    <a:cubicBezTo>
                      <a:pt x="8954" y="30385"/>
                      <a:pt x="6858" y="28289"/>
                      <a:pt x="5334" y="25813"/>
                    </a:cubicBezTo>
                    <a:cubicBezTo>
                      <a:pt x="3905" y="23241"/>
                      <a:pt x="3143" y="20383"/>
                      <a:pt x="3143" y="17145"/>
                    </a:cubicBezTo>
                    <a:cubicBezTo>
                      <a:pt x="3143" y="13906"/>
                      <a:pt x="3905" y="11144"/>
                      <a:pt x="5334" y="8573"/>
                    </a:cubicBezTo>
                    <a:cubicBezTo>
                      <a:pt x="6858" y="6001"/>
                      <a:pt x="8954" y="4000"/>
                      <a:pt x="11811" y="2381"/>
                    </a:cubicBezTo>
                    <a:cubicBezTo>
                      <a:pt x="14573" y="857"/>
                      <a:pt x="18002" y="0"/>
                      <a:pt x="22003" y="0"/>
                    </a:cubicBezTo>
                    <a:cubicBezTo>
                      <a:pt x="26003" y="0"/>
                      <a:pt x="29432" y="762"/>
                      <a:pt x="32195" y="2381"/>
                    </a:cubicBezTo>
                    <a:cubicBezTo>
                      <a:pt x="34957" y="4000"/>
                      <a:pt x="37147" y="6001"/>
                      <a:pt x="38576" y="8573"/>
                    </a:cubicBezTo>
                    <a:cubicBezTo>
                      <a:pt x="40005" y="11144"/>
                      <a:pt x="40767" y="14002"/>
                      <a:pt x="40767" y="17145"/>
                    </a:cubicBezTo>
                    <a:cubicBezTo>
                      <a:pt x="40767" y="20288"/>
                      <a:pt x="40005" y="23146"/>
                      <a:pt x="38576" y="25813"/>
                    </a:cubicBezTo>
                    <a:cubicBezTo>
                      <a:pt x="37147" y="28384"/>
                      <a:pt x="34957" y="30385"/>
                      <a:pt x="32195" y="31909"/>
                    </a:cubicBezTo>
                    <a:cubicBezTo>
                      <a:pt x="29432" y="33433"/>
                      <a:pt x="26003" y="34195"/>
                      <a:pt x="22003" y="34195"/>
                    </a:cubicBezTo>
                    <a:close/>
                    <a:moveTo>
                      <a:pt x="22003" y="27623"/>
                    </a:moveTo>
                    <a:cubicBezTo>
                      <a:pt x="25432" y="27623"/>
                      <a:pt x="28099" y="26765"/>
                      <a:pt x="30099" y="24956"/>
                    </a:cubicBezTo>
                    <a:cubicBezTo>
                      <a:pt x="32099" y="23146"/>
                      <a:pt x="33052" y="20574"/>
                      <a:pt x="33052" y="17145"/>
                    </a:cubicBezTo>
                    <a:cubicBezTo>
                      <a:pt x="33052" y="13716"/>
                      <a:pt x="32099" y="11240"/>
                      <a:pt x="30099" y="9430"/>
                    </a:cubicBezTo>
                    <a:cubicBezTo>
                      <a:pt x="28099" y="7620"/>
                      <a:pt x="25432" y="6763"/>
                      <a:pt x="22003" y="6763"/>
                    </a:cubicBezTo>
                    <a:cubicBezTo>
                      <a:pt x="18574" y="6763"/>
                      <a:pt x="15907" y="7620"/>
                      <a:pt x="13906" y="9430"/>
                    </a:cubicBezTo>
                    <a:cubicBezTo>
                      <a:pt x="11906" y="11240"/>
                      <a:pt x="10763" y="13811"/>
                      <a:pt x="10763" y="17145"/>
                    </a:cubicBezTo>
                    <a:cubicBezTo>
                      <a:pt x="10763" y="20479"/>
                      <a:pt x="11811" y="23146"/>
                      <a:pt x="13811" y="24956"/>
                    </a:cubicBezTo>
                    <a:cubicBezTo>
                      <a:pt x="15812" y="26765"/>
                      <a:pt x="18574" y="27623"/>
                      <a:pt x="22003" y="27623"/>
                    </a:cubicBezTo>
                    <a:close/>
                    <a:moveTo>
                      <a:pt x="29813" y="8001"/>
                    </a:moveTo>
                    <a:lnTo>
                      <a:pt x="27432" y="1238"/>
                    </a:lnTo>
                    <a:lnTo>
                      <a:pt x="47054" y="1238"/>
                    </a:lnTo>
                    <a:lnTo>
                      <a:pt x="47054" y="7239"/>
                    </a:lnTo>
                    <a:lnTo>
                      <a:pt x="29813" y="8001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F088D50E-5DFD-7A76-5341-96EC2740E126}"/>
                  </a:ext>
                </a:extLst>
              </p:cNvPr>
              <p:cNvSpPr/>
              <p:nvPr/>
            </p:nvSpPr>
            <p:spPr>
              <a:xfrm>
                <a:off x="8334451" y="5223351"/>
                <a:ext cx="26289" cy="49148"/>
              </a:xfrm>
              <a:custGeom>
                <a:avLst/>
                <a:gdLst>
                  <a:gd name="connsiteX0" fmla="*/ 0 w 26289"/>
                  <a:gd name="connsiteY0" fmla="*/ 49149 h 49148"/>
                  <a:gd name="connsiteX1" fmla="*/ 0 w 26289"/>
                  <a:gd name="connsiteY1" fmla="*/ 1143 h 49148"/>
                  <a:gd name="connsiteX2" fmla="*/ 7239 w 26289"/>
                  <a:gd name="connsiteY2" fmla="*/ 1143 h 49148"/>
                  <a:gd name="connsiteX3" fmla="*/ 7811 w 26289"/>
                  <a:gd name="connsiteY3" fmla="*/ 10287 h 49148"/>
                  <a:gd name="connsiteX4" fmla="*/ 12002 w 26289"/>
                  <a:gd name="connsiteY4" fmla="*/ 4763 h 49148"/>
                  <a:gd name="connsiteX5" fmla="*/ 18097 w 26289"/>
                  <a:gd name="connsiteY5" fmla="*/ 1238 h 49148"/>
                  <a:gd name="connsiteX6" fmla="*/ 26289 w 26289"/>
                  <a:gd name="connsiteY6" fmla="*/ 0 h 49148"/>
                  <a:gd name="connsiteX7" fmla="*/ 26289 w 26289"/>
                  <a:gd name="connsiteY7" fmla="*/ 8382 h 49148"/>
                  <a:gd name="connsiteX8" fmla="*/ 23336 w 26289"/>
                  <a:gd name="connsiteY8" fmla="*/ 8382 h 49148"/>
                  <a:gd name="connsiteX9" fmla="*/ 17526 w 26289"/>
                  <a:gd name="connsiteY9" fmla="*/ 9144 h 49148"/>
                  <a:gd name="connsiteX10" fmla="*/ 12573 w 26289"/>
                  <a:gd name="connsiteY10" fmla="*/ 11811 h 49148"/>
                  <a:gd name="connsiteX11" fmla="*/ 9239 w 26289"/>
                  <a:gd name="connsiteY11" fmla="*/ 16669 h 49148"/>
                  <a:gd name="connsiteX12" fmla="*/ 8096 w 26289"/>
                  <a:gd name="connsiteY12" fmla="*/ 24384 h 49148"/>
                  <a:gd name="connsiteX13" fmla="*/ 8096 w 26289"/>
                  <a:gd name="connsiteY13" fmla="*/ 49149 h 49148"/>
                  <a:gd name="connsiteX14" fmla="*/ 95 w 26289"/>
                  <a:gd name="connsiteY14" fmla="*/ 49149 h 49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6289" h="49148">
                    <a:moveTo>
                      <a:pt x="0" y="49149"/>
                    </a:moveTo>
                    <a:lnTo>
                      <a:pt x="0" y="1143"/>
                    </a:lnTo>
                    <a:lnTo>
                      <a:pt x="7239" y="1143"/>
                    </a:lnTo>
                    <a:lnTo>
                      <a:pt x="7811" y="10287"/>
                    </a:lnTo>
                    <a:cubicBezTo>
                      <a:pt x="8858" y="8096"/>
                      <a:pt x="10287" y="6286"/>
                      <a:pt x="12002" y="4763"/>
                    </a:cubicBezTo>
                    <a:cubicBezTo>
                      <a:pt x="13716" y="3238"/>
                      <a:pt x="15716" y="2095"/>
                      <a:pt x="18097" y="1238"/>
                    </a:cubicBezTo>
                    <a:cubicBezTo>
                      <a:pt x="20479" y="381"/>
                      <a:pt x="23241" y="0"/>
                      <a:pt x="26289" y="0"/>
                    </a:cubicBezTo>
                    <a:lnTo>
                      <a:pt x="26289" y="8382"/>
                    </a:lnTo>
                    <a:lnTo>
                      <a:pt x="23336" y="8382"/>
                    </a:lnTo>
                    <a:cubicBezTo>
                      <a:pt x="21336" y="8382"/>
                      <a:pt x="19336" y="8668"/>
                      <a:pt x="17526" y="9144"/>
                    </a:cubicBezTo>
                    <a:cubicBezTo>
                      <a:pt x="15716" y="9620"/>
                      <a:pt x="14002" y="10573"/>
                      <a:pt x="12573" y="11811"/>
                    </a:cubicBezTo>
                    <a:cubicBezTo>
                      <a:pt x="11144" y="13049"/>
                      <a:pt x="10001" y="14668"/>
                      <a:pt x="9239" y="16669"/>
                    </a:cubicBezTo>
                    <a:cubicBezTo>
                      <a:pt x="8477" y="18764"/>
                      <a:pt x="8096" y="21336"/>
                      <a:pt x="8096" y="24384"/>
                    </a:cubicBezTo>
                    <a:lnTo>
                      <a:pt x="8096" y="49149"/>
                    </a:lnTo>
                    <a:lnTo>
                      <a:pt x="95" y="49149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84942C7E-17E9-90F6-208A-9D178CFB84C2}"/>
                  </a:ext>
                </a:extLst>
              </p:cNvPr>
              <p:cNvSpPr/>
              <p:nvPr/>
            </p:nvSpPr>
            <p:spPr>
              <a:xfrm>
                <a:off x="8363121" y="5223256"/>
                <a:ext cx="47339" cy="50387"/>
              </a:xfrm>
              <a:custGeom>
                <a:avLst/>
                <a:gdLst>
                  <a:gd name="connsiteX0" fmla="*/ 23431 w 47339"/>
                  <a:gd name="connsiteY0" fmla="*/ 50387 h 50387"/>
                  <a:gd name="connsiteX1" fmla="*/ 11430 w 47339"/>
                  <a:gd name="connsiteY1" fmla="*/ 47244 h 50387"/>
                  <a:gd name="connsiteX2" fmla="*/ 3048 w 47339"/>
                  <a:gd name="connsiteY2" fmla="*/ 38481 h 50387"/>
                  <a:gd name="connsiteX3" fmla="*/ 0 w 47339"/>
                  <a:gd name="connsiteY3" fmla="*/ 25336 h 50387"/>
                  <a:gd name="connsiteX4" fmla="*/ 3143 w 47339"/>
                  <a:gd name="connsiteY4" fmla="*/ 11906 h 50387"/>
                  <a:gd name="connsiteX5" fmla="*/ 11621 w 47339"/>
                  <a:gd name="connsiteY5" fmla="*/ 3143 h 50387"/>
                  <a:gd name="connsiteX6" fmla="*/ 23622 w 47339"/>
                  <a:gd name="connsiteY6" fmla="*/ 0 h 50387"/>
                  <a:gd name="connsiteX7" fmla="*/ 35814 w 47339"/>
                  <a:gd name="connsiteY7" fmla="*/ 3143 h 50387"/>
                  <a:gd name="connsiteX8" fmla="*/ 44196 w 47339"/>
                  <a:gd name="connsiteY8" fmla="*/ 11906 h 50387"/>
                  <a:gd name="connsiteX9" fmla="*/ 47339 w 47339"/>
                  <a:gd name="connsiteY9" fmla="*/ 25241 h 50387"/>
                  <a:gd name="connsiteX10" fmla="*/ 44196 w 47339"/>
                  <a:gd name="connsiteY10" fmla="*/ 38481 h 50387"/>
                  <a:gd name="connsiteX11" fmla="*/ 35719 w 47339"/>
                  <a:gd name="connsiteY11" fmla="*/ 47244 h 50387"/>
                  <a:gd name="connsiteX12" fmla="*/ 23527 w 47339"/>
                  <a:gd name="connsiteY12" fmla="*/ 50387 h 50387"/>
                  <a:gd name="connsiteX13" fmla="*/ 23431 w 47339"/>
                  <a:gd name="connsiteY13" fmla="*/ 43529 h 50387"/>
                  <a:gd name="connsiteX14" fmla="*/ 31051 w 47339"/>
                  <a:gd name="connsiteY14" fmla="*/ 41434 h 50387"/>
                  <a:gd name="connsiteX15" fmla="*/ 36766 w 47339"/>
                  <a:gd name="connsiteY15" fmla="*/ 35338 h 50387"/>
                  <a:gd name="connsiteX16" fmla="*/ 38957 w 47339"/>
                  <a:gd name="connsiteY16" fmla="*/ 25241 h 50387"/>
                  <a:gd name="connsiteX17" fmla="*/ 36862 w 47339"/>
                  <a:gd name="connsiteY17" fmla="*/ 15050 h 50387"/>
                  <a:gd name="connsiteX18" fmla="*/ 31242 w 47339"/>
                  <a:gd name="connsiteY18" fmla="*/ 8954 h 50387"/>
                  <a:gd name="connsiteX19" fmla="*/ 23527 w 47339"/>
                  <a:gd name="connsiteY19" fmla="*/ 6858 h 50387"/>
                  <a:gd name="connsiteX20" fmla="*/ 16002 w 47339"/>
                  <a:gd name="connsiteY20" fmla="*/ 8954 h 50387"/>
                  <a:gd name="connsiteX21" fmla="*/ 10287 w 47339"/>
                  <a:gd name="connsiteY21" fmla="*/ 15050 h 50387"/>
                  <a:gd name="connsiteX22" fmla="*/ 8096 w 47339"/>
                  <a:gd name="connsiteY22" fmla="*/ 25241 h 50387"/>
                  <a:gd name="connsiteX23" fmla="*/ 10287 w 47339"/>
                  <a:gd name="connsiteY23" fmla="*/ 35338 h 50387"/>
                  <a:gd name="connsiteX24" fmla="*/ 15907 w 47339"/>
                  <a:gd name="connsiteY24" fmla="*/ 41434 h 50387"/>
                  <a:gd name="connsiteX25" fmla="*/ 23431 w 47339"/>
                  <a:gd name="connsiteY25" fmla="*/ 43529 h 50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47339" h="50387">
                    <a:moveTo>
                      <a:pt x="23431" y="50387"/>
                    </a:moveTo>
                    <a:cubicBezTo>
                      <a:pt x="18955" y="50387"/>
                      <a:pt x="14954" y="49340"/>
                      <a:pt x="11430" y="47244"/>
                    </a:cubicBezTo>
                    <a:cubicBezTo>
                      <a:pt x="7906" y="45148"/>
                      <a:pt x="5048" y="42291"/>
                      <a:pt x="3048" y="38481"/>
                    </a:cubicBezTo>
                    <a:cubicBezTo>
                      <a:pt x="1048" y="34671"/>
                      <a:pt x="0" y="30290"/>
                      <a:pt x="0" y="25336"/>
                    </a:cubicBezTo>
                    <a:cubicBezTo>
                      <a:pt x="0" y="20383"/>
                      <a:pt x="1048" y="15716"/>
                      <a:pt x="3143" y="11906"/>
                    </a:cubicBezTo>
                    <a:cubicBezTo>
                      <a:pt x="5239" y="8096"/>
                      <a:pt x="8001" y="5239"/>
                      <a:pt x="11621" y="3143"/>
                    </a:cubicBezTo>
                    <a:cubicBezTo>
                      <a:pt x="15240" y="1048"/>
                      <a:pt x="19240" y="0"/>
                      <a:pt x="23622" y="0"/>
                    </a:cubicBezTo>
                    <a:cubicBezTo>
                      <a:pt x="28004" y="0"/>
                      <a:pt x="32290" y="1048"/>
                      <a:pt x="35814" y="3143"/>
                    </a:cubicBezTo>
                    <a:cubicBezTo>
                      <a:pt x="39338" y="5239"/>
                      <a:pt x="42100" y="8096"/>
                      <a:pt x="44196" y="11906"/>
                    </a:cubicBezTo>
                    <a:cubicBezTo>
                      <a:pt x="46291" y="15716"/>
                      <a:pt x="47339" y="20098"/>
                      <a:pt x="47339" y="25241"/>
                    </a:cubicBezTo>
                    <a:cubicBezTo>
                      <a:pt x="47339" y="30385"/>
                      <a:pt x="46291" y="34766"/>
                      <a:pt x="44196" y="38481"/>
                    </a:cubicBezTo>
                    <a:cubicBezTo>
                      <a:pt x="42100" y="42196"/>
                      <a:pt x="39243" y="45148"/>
                      <a:pt x="35719" y="47244"/>
                    </a:cubicBezTo>
                    <a:cubicBezTo>
                      <a:pt x="32194" y="49340"/>
                      <a:pt x="28099" y="50387"/>
                      <a:pt x="23527" y="50387"/>
                    </a:cubicBezTo>
                    <a:close/>
                    <a:moveTo>
                      <a:pt x="23431" y="43529"/>
                    </a:moveTo>
                    <a:cubicBezTo>
                      <a:pt x="26194" y="43529"/>
                      <a:pt x="28670" y="42863"/>
                      <a:pt x="31051" y="41434"/>
                    </a:cubicBezTo>
                    <a:cubicBezTo>
                      <a:pt x="33433" y="40100"/>
                      <a:pt x="35338" y="38005"/>
                      <a:pt x="36766" y="35338"/>
                    </a:cubicBezTo>
                    <a:cubicBezTo>
                      <a:pt x="38195" y="32575"/>
                      <a:pt x="38957" y="29242"/>
                      <a:pt x="38957" y="25241"/>
                    </a:cubicBezTo>
                    <a:cubicBezTo>
                      <a:pt x="38957" y="21241"/>
                      <a:pt x="38195" y="17812"/>
                      <a:pt x="36862" y="15050"/>
                    </a:cubicBezTo>
                    <a:cubicBezTo>
                      <a:pt x="35433" y="12382"/>
                      <a:pt x="33528" y="10287"/>
                      <a:pt x="31242" y="8954"/>
                    </a:cubicBezTo>
                    <a:cubicBezTo>
                      <a:pt x="28956" y="7620"/>
                      <a:pt x="26384" y="6858"/>
                      <a:pt x="23527" y="6858"/>
                    </a:cubicBezTo>
                    <a:cubicBezTo>
                      <a:pt x="20669" y="6858"/>
                      <a:pt x="18383" y="7525"/>
                      <a:pt x="16002" y="8954"/>
                    </a:cubicBezTo>
                    <a:cubicBezTo>
                      <a:pt x="13621" y="10287"/>
                      <a:pt x="11716" y="12382"/>
                      <a:pt x="10287" y="15050"/>
                    </a:cubicBezTo>
                    <a:cubicBezTo>
                      <a:pt x="8858" y="17717"/>
                      <a:pt x="8096" y="21146"/>
                      <a:pt x="8096" y="25241"/>
                    </a:cubicBezTo>
                    <a:cubicBezTo>
                      <a:pt x="8096" y="29337"/>
                      <a:pt x="8858" y="32575"/>
                      <a:pt x="10287" y="35338"/>
                    </a:cubicBezTo>
                    <a:cubicBezTo>
                      <a:pt x="11716" y="38100"/>
                      <a:pt x="13621" y="40100"/>
                      <a:pt x="15907" y="41434"/>
                    </a:cubicBezTo>
                    <a:cubicBezTo>
                      <a:pt x="18193" y="42767"/>
                      <a:pt x="20764" y="43529"/>
                      <a:pt x="23431" y="4352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9047F534-2169-9448-326F-0043AD78FEC1}"/>
                  </a:ext>
                </a:extLst>
              </p:cNvPr>
              <p:cNvSpPr/>
              <p:nvPr/>
            </p:nvSpPr>
            <p:spPr>
              <a:xfrm>
                <a:off x="8417985" y="5224399"/>
                <a:ext cx="42291" cy="49244"/>
              </a:xfrm>
              <a:custGeom>
                <a:avLst/>
                <a:gdLst>
                  <a:gd name="connsiteX0" fmla="*/ 18288 w 42291"/>
                  <a:gd name="connsiteY0" fmla="*/ 49244 h 49244"/>
                  <a:gd name="connsiteX1" fmla="*/ 8573 w 42291"/>
                  <a:gd name="connsiteY1" fmla="*/ 47053 h 49244"/>
                  <a:gd name="connsiteX2" fmla="*/ 2191 w 42291"/>
                  <a:gd name="connsiteY2" fmla="*/ 40291 h 49244"/>
                  <a:gd name="connsiteX3" fmla="*/ 0 w 42291"/>
                  <a:gd name="connsiteY3" fmla="*/ 28861 h 49244"/>
                  <a:gd name="connsiteX4" fmla="*/ 0 w 42291"/>
                  <a:gd name="connsiteY4" fmla="*/ 95 h 49244"/>
                  <a:gd name="connsiteX5" fmla="*/ 8001 w 42291"/>
                  <a:gd name="connsiteY5" fmla="*/ 95 h 49244"/>
                  <a:gd name="connsiteX6" fmla="*/ 8001 w 42291"/>
                  <a:gd name="connsiteY6" fmla="*/ 28003 h 49244"/>
                  <a:gd name="connsiteX7" fmla="*/ 11144 w 42291"/>
                  <a:gd name="connsiteY7" fmla="*/ 38767 h 49244"/>
                  <a:gd name="connsiteX8" fmla="*/ 20003 w 42291"/>
                  <a:gd name="connsiteY8" fmla="*/ 42386 h 49244"/>
                  <a:gd name="connsiteX9" fmla="*/ 27242 w 42291"/>
                  <a:gd name="connsiteY9" fmla="*/ 40386 h 49244"/>
                  <a:gd name="connsiteX10" fmla="*/ 32385 w 42291"/>
                  <a:gd name="connsiteY10" fmla="*/ 34766 h 49244"/>
                  <a:gd name="connsiteX11" fmla="*/ 34290 w 42291"/>
                  <a:gd name="connsiteY11" fmla="*/ 25622 h 49244"/>
                  <a:gd name="connsiteX12" fmla="*/ 34290 w 42291"/>
                  <a:gd name="connsiteY12" fmla="*/ 0 h 49244"/>
                  <a:gd name="connsiteX13" fmla="*/ 42291 w 42291"/>
                  <a:gd name="connsiteY13" fmla="*/ 0 h 49244"/>
                  <a:gd name="connsiteX14" fmla="*/ 42291 w 42291"/>
                  <a:gd name="connsiteY14" fmla="*/ 48006 h 49244"/>
                  <a:gd name="connsiteX15" fmla="*/ 35052 w 42291"/>
                  <a:gd name="connsiteY15" fmla="*/ 48006 h 49244"/>
                  <a:gd name="connsiteX16" fmla="*/ 34576 w 42291"/>
                  <a:gd name="connsiteY16" fmla="*/ 39624 h 49244"/>
                  <a:gd name="connsiteX17" fmla="*/ 28099 w 42291"/>
                  <a:gd name="connsiteY17" fmla="*/ 46672 h 49244"/>
                  <a:gd name="connsiteX18" fmla="*/ 18383 w 42291"/>
                  <a:gd name="connsiteY18" fmla="*/ 49149 h 49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2291" h="49244">
                    <a:moveTo>
                      <a:pt x="18288" y="49244"/>
                    </a:moveTo>
                    <a:cubicBezTo>
                      <a:pt x="14573" y="49244"/>
                      <a:pt x="11335" y="48482"/>
                      <a:pt x="8573" y="47053"/>
                    </a:cubicBezTo>
                    <a:cubicBezTo>
                      <a:pt x="5810" y="45625"/>
                      <a:pt x="3715" y="43339"/>
                      <a:pt x="2191" y="40291"/>
                    </a:cubicBezTo>
                    <a:cubicBezTo>
                      <a:pt x="667" y="37243"/>
                      <a:pt x="0" y="33433"/>
                      <a:pt x="0" y="28861"/>
                    </a:cubicBezTo>
                    <a:lnTo>
                      <a:pt x="0" y="95"/>
                    </a:lnTo>
                    <a:lnTo>
                      <a:pt x="8001" y="95"/>
                    </a:lnTo>
                    <a:lnTo>
                      <a:pt x="8001" y="28003"/>
                    </a:lnTo>
                    <a:cubicBezTo>
                      <a:pt x="8001" y="32766"/>
                      <a:pt x="9049" y="36385"/>
                      <a:pt x="11144" y="38767"/>
                    </a:cubicBezTo>
                    <a:cubicBezTo>
                      <a:pt x="13240" y="41148"/>
                      <a:pt x="16193" y="42386"/>
                      <a:pt x="20003" y="42386"/>
                    </a:cubicBezTo>
                    <a:cubicBezTo>
                      <a:pt x="22670" y="42386"/>
                      <a:pt x="25051" y="41719"/>
                      <a:pt x="27242" y="40386"/>
                    </a:cubicBezTo>
                    <a:cubicBezTo>
                      <a:pt x="29432" y="39052"/>
                      <a:pt x="31147" y="37243"/>
                      <a:pt x="32385" y="34766"/>
                    </a:cubicBezTo>
                    <a:cubicBezTo>
                      <a:pt x="33623" y="32290"/>
                      <a:pt x="34290" y="29242"/>
                      <a:pt x="34290" y="25622"/>
                    </a:cubicBezTo>
                    <a:lnTo>
                      <a:pt x="34290" y="0"/>
                    </a:lnTo>
                    <a:lnTo>
                      <a:pt x="42291" y="0"/>
                    </a:lnTo>
                    <a:lnTo>
                      <a:pt x="42291" y="48006"/>
                    </a:lnTo>
                    <a:lnTo>
                      <a:pt x="35052" y="48006"/>
                    </a:lnTo>
                    <a:lnTo>
                      <a:pt x="34576" y="39624"/>
                    </a:lnTo>
                    <a:cubicBezTo>
                      <a:pt x="33147" y="42577"/>
                      <a:pt x="30956" y="44958"/>
                      <a:pt x="28099" y="46672"/>
                    </a:cubicBezTo>
                    <a:cubicBezTo>
                      <a:pt x="25241" y="48387"/>
                      <a:pt x="22003" y="49149"/>
                      <a:pt x="18383" y="4914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0F794A0B-43F7-DE96-8C8C-7B783346AF27}"/>
                  </a:ext>
                </a:extLst>
              </p:cNvPr>
              <p:cNvSpPr/>
              <p:nvPr/>
            </p:nvSpPr>
            <p:spPr>
              <a:xfrm>
                <a:off x="8470658" y="5223351"/>
                <a:ext cx="48482" cy="70104"/>
              </a:xfrm>
              <a:custGeom>
                <a:avLst/>
                <a:gdLst>
                  <a:gd name="connsiteX0" fmla="*/ 0 w 48482"/>
                  <a:gd name="connsiteY0" fmla="*/ 70104 h 70104"/>
                  <a:gd name="connsiteX1" fmla="*/ 0 w 48482"/>
                  <a:gd name="connsiteY1" fmla="*/ 1143 h 70104"/>
                  <a:gd name="connsiteX2" fmla="*/ 7239 w 48482"/>
                  <a:gd name="connsiteY2" fmla="*/ 1143 h 70104"/>
                  <a:gd name="connsiteX3" fmla="*/ 7906 w 48482"/>
                  <a:gd name="connsiteY3" fmla="*/ 8953 h 70104"/>
                  <a:gd name="connsiteX4" fmla="*/ 11811 w 48482"/>
                  <a:gd name="connsiteY4" fmla="*/ 4572 h 70104"/>
                  <a:gd name="connsiteX5" fmla="*/ 17526 w 48482"/>
                  <a:gd name="connsiteY5" fmla="*/ 1238 h 70104"/>
                  <a:gd name="connsiteX6" fmla="*/ 25241 w 48482"/>
                  <a:gd name="connsiteY6" fmla="*/ 0 h 70104"/>
                  <a:gd name="connsiteX7" fmla="*/ 37433 w 48482"/>
                  <a:gd name="connsiteY7" fmla="*/ 3334 h 70104"/>
                  <a:gd name="connsiteX8" fmla="*/ 45529 w 48482"/>
                  <a:gd name="connsiteY8" fmla="*/ 12287 h 70104"/>
                  <a:gd name="connsiteX9" fmla="*/ 48482 w 48482"/>
                  <a:gd name="connsiteY9" fmla="*/ 25241 h 70104"/>
                  <a:gd name="connsiteX10" fmla="*/ 45529 w 48482"/>
                  <a:gd name="connsiteY10" fmla="*/ 38100 h 70104"/>
                  <a:gd name="connsiteX11" fmla="*/ 37433 w 48482"/>
                  <a:gd name="connsiteY11" fmla="*/ 47053 h 70104"/>
                  <a:gd name="connsiteX12" fmla="*/ 25241 w 48482"/>
                  <a:gd name="connsiteY12" fmla="*/ 50292 h 70104"/>
                  <a:gd name="connsiteX13" fmla="*/ 14954 w 48482"/>
                  <a:gd name="connsiteY13" fmla="*/ 47911 h 70104"/>
                  <a:gd name="connsiteX14" fmla="*/ 8096 w 48482"/>
                  <a:gd name="connsiteY14" fmla="*/ 41243 h 70104"/>
                  <a:gd name="connsiteX15" fmla="*/ 8096 w 48482"/>
                  <a:gd name="connsiteY15" fmla="*/ 70104 h 70104"/>
                  <a:gd name="connsiteX16" fmla="*/ 95 w 48482"/>
                  <a:gd name="connsiteY16" fmla="*/ 70104 h 70104"/>
                  <a:gd name="connsiteX17" fmla="*/ 24194 w 48482"/>
                  <a:gd name="connsiteY17" fmla="*/ 43339 h 70104"/>
                  <a:gd name="connsiteX18" fmla="*/ 32576 w 48482"/>
                  <a:gd name="connsiteY18" fmla="*/ 41053 h 70104"/>
                  <a:gd name="connsiteX19" fmla="*/ 38291 w 48482"/>
                  <a:gd name="connsiteY19" fmla="*/ 34671 h 70104"/>
                  <a:gd name="connsiteX20" fmla="*/ 40291 w 48482"/>
                  <a:gd name="connsiteY20" fmla="*/ 25146 h 70104"/>
                  <a:gd name="connsiteX21" fmla="*/ 38291 w 48482"/>
                  <a:gd name="connsiteY21" fmla="*/ 15621 h 70104"/>
                  <a:gd name="connsiteX22" fmla="*/ 32576 w 48482"/>
                  <a:gd name="connsiteY22" fmla="*/ 9239 h 70104"/>
                  <a:gd name="connsiteX23" fmla="*/ 24194 w 48482"/>
                  <a:gd name="connsiteY23" fmla="*/ 6953 h 70104"/>
                  <a:gd name="connsiteX24" fmla="*/ 15812 w 48482"/>
                  <a:gd name="connsiteY24" fmla="*/ 9239 h 70104"/>
                  <a:gd name="connsiteX25" fmla="*/ 10192 w 48482"/>
                  <a:gd name="connsiteY25" fmla="*/ 15621 h 70104"/>
                  <a:gd name="connsiteX26" fmla="*/ 8192 w 48482"/>
                  <a:gd name="connsiteY26" fmla="*/ 25146 h 70104"/>
                  <a:gd name="connsiteX27" fmla="*/ 10192 w 48482"/>
                  <a:gd name="connsiteY27" fmla="*/ 34671 h 70104"/>
                  <a:gd name="connsiteX28" fmla="*/ 15812 w 48482"/>
                  <a:gd name="connsiteY28" fmla="*/ 41053 h 70104"/>
                  <a:gd name="connsiteX29" fmla="*/ 24194 w 48482"/>
                  <a:gd name="connsiteY29" fmla="*/ 43339 h 70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48482" h="70104">
                    <a:moveTo>
                      <a:pt x="0" y="70104"/>
                    </a:moveTo>
                    <a:lnTo>
                      <a:pt x="0" y="1143"/>
                    </a:lnTo>
                    <a:lnTo>
                      <a:pt x="7239" y="1143"/>
                    </a:lnTo>
                    <a:lnTo>
                      <a:pt x="7906" y="8953"/>
                    </a:lnTo>
                    <a:cubicBezTo>
                      <a:pt x="8954" y="7429"/>
                      <a:pt x="10192" y="6001"/>
                      <a:pt x="11811" y="4572"/>
                    </a:cubicBezTo>
                    <a:cubicBezTo>
                      <a:pt x="13430" y="3238"/>
                      <a:pt x="15335" y="2095"/>
                      <a:pt x="17526" y="1238"/>
                    </a:cubicBezTo>
                    <a:cubicBezTo>
                      <a:pt x="19717" y="381"/>
                      <a:pt x="22288" y="0"/>
                      <a:pt x="25241" y="0"/>
                    </a:cubicBezTo>
                    <a:cubicBezTo>
                      <a:pt x="29909" y="0"/>
                      <a:pt x="33909" y="1143"/>
                      <a:pt x="37433" y="3334"/>
                    </a:cubicBezTo>
                    <a:cubicBezTo>
                      <a:pt x="40958" y="5524"/>
                      <a:pt x="43625" y="8572"/>
                      <a:pt x="45529" y="12287"/>
                    </a:cubicBezTo>
                    <a:cubicBezTo>
                      <a:pt x="47435" y="16097"/>
                      <a:pt x="48482" y="20383"/>
                      <a:pt x="48482" y="25241"/>
                    </a:cubicBezTo>
                    <a:cubicBezTo>
                      <a:pt x="48482" y="30099"/>
                      <a:pt x="47530" y="34385"/>
                      <a:pt x="45529" y="38100"/>
                    </a:cubicBezTo>
                    <a:cubicBezTo>
                      <a:pt x="43625" y="41910"/>
                      <a:pt x="40862" y="44863"/>
                      <a:pt x="37433" y="47053"/>
                    </a:cubicBezTo>
                    <a:cubicBezTo>
                      <a:pt x="33909" y="49244"/>
                      <a:pt x="29909" y="50292"/>
                      <a:pt x="25241" y="50292"/>
                    </a:cubicBezTo>
                    <a:cubicBezTo>
                      <a:pt x="21336" y="50292"/>
                      <a:pt x="17907" y="49530"/>
                      <a:pt x="14954" y="47911"/>
                    </a:cubicBezTo>
                    <a:cubicBezTo>
                      <a:pt x="12002" y="46292"/>
                      <a:pt x="9716" y="44101"/>
                      <a:pt x="8096" y="41243"/>
                    </a:cubicBezTo>
                    <a:lnTo>
                      <a:pt x="8096" y="70104"/>
                    </a:lnTo>
                    <a:lnTo>
                      <a:pt x="95" y="70104"/>
                    </a:lnTo>
                    <a:close/>
                    <a:moveTo>
                      <a:pt x="24194" y="43339"/>
                    </a:moveTo>
                    <a:cubicBezTo>
                      <a:pt x="27337" y="43339"/>
                      <a:pt x="30099" y="42577"/>
                      <a:pt x="32576" y="41053"/>
                    </a:cubicBezTo>
                    <a:cubicBezTo>
                      <a:pt x="35052" y="39529"/>
                      <a:pt x="36957" y="37433"/>
                      <a:pt x="38291" y="34671"/>
                    </a:cubicBezTo>
                    <a:cubicBezTo>
                      <a:pt x="39624" y="31909"/>
                      <a:pt x="40291" y="28765"/>
                      <a:pt x="40291" y="25146"/>
                    </a:cubicBezTo>
                    <a:cubicBezTo>
                      <a:pt x="40291" y="21526"/>
                      <a:pt x="39624" y="18383"/>
                      <a:pt x="38291" y="15621"/>
                    </a:cubicBezTo>
                    <a:cubicBezTo>
                      <a:pt x="36957" y="12859"/>
                      <a:pt x="35052" y="10763"/>
                      <a:pt x="32576" y="9239"/>
                    </a:cubicBezTo>
                    <a:cubicBezTo>
                      <a:pt x="30099" y="7715"/>
                      <a:pt x="27337" y="6953"/>
                      <a:pt x="24194" y="6953"/>
                    </a:cubicBezTo>
                    <a:cubicBezTo>
                      <a:pt x="21050" y="6953"/>
                      <a:pt x="18193" y="7715"/>
                      <a:pt x="15812" y="9239"/>
                    </a:cubicBezTo>
                    <a:cubicBezTo>
                      <a:pt x="13430" y="10763"/>
                      <a:pt x="11525" y="12859"/>
                      <a:pt x="10192" y="15621"/>
                    </a:cubicBezTo>
                    <a:cubicBezTo>
                      <a:pt x="8858" y="18383"/>
                      <a:pt x="8192" y="21526"/>
                      <a:pt x="8192" y="25146"/>
                    </a:cubicBezTo>
                    <a:cubicBezTo>
                      <a:pt x="8192" y="28765"/>
                      <a:pt x="8858" y="32004"/>
                      <a:pt x="10192" y="34671"/>
                    </a:cubicBezTo>
                    <a:cubicBezTo>
                      <a:pt x="11525" y="37338"/>
                      <a:pt x="13430" y="39433"/>
                      <a:pt x="15812" y="41053"/>
                    </a:cubicBezTo>
                    <a:cubicBezTo>
                      <a:pt x="18193" y="42577"/>
                      <a:pt x="21050" y="43339"/>
                      <a:pt x="24194" y="43339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2DD238A2-6E92-BEB1-2627-B67C7CA86765}"/>
                  </a:ext>
                </a:extLst>
              </p:cNvPr>
              <p:cNvSpPr/>
              <p:nvPr/>
            </p:nvSpPr>
            <p:spPr>
              <a:xfrm>
                <a:off x="8524855" y="5262023"/>
                <a:ext cx="11049" cy="10953"/>
              </a:xfrm>
              <a:custGeom>
                <a:avLst/>
                <a:gdLst>
                  <a:gd name="connsiteX0" fmla="*/ 5620 w 11049"/>
                  <a:gd name="connsiteY0" fmla="*/ 10954 h 10953"/>
                  <a:gd name="connsiteX1" fmla="*/ 1619 w 11049"/>
                  <a:gd name="connsiteY1" fmla="*/ 9334 h 10953"/>
                  <a:gd name="connsiteX2" fmla="*/ 0 w 11049"/>
                  <a:gd name="connsiteY2" fmla="*/ 5525 h 10953"/>
                  <a:gd name="connsiteX3" fmla="*/ 1619 w 11049"/>
                  <a:gd name="connsiteY3" fmla="*/ 1619 h 10953"/>
                  <a:gd name="connsiteX4" fmla="*/ 5620 w 11049"/>
                  <a:gd name="connsiteY4" fmla="*/ 0 h 10953"/>
                  <a:gd name="connsiteX5" fmla="*/ 9525 w 11049"/>
                  <a:gd name="connsiteY5" fmla="*/ 1619 h 10953"/>
                  <a:gd name="connsiteX6" fmla="*/ 11049 w 11049"/>
                  <a:gd name="connsiteY6" fmla="*/ 5525 h 10953"/>
                  <a:gd name="connsiteX7" fmla="*/ 9525 w 11049"/>
                  <a:gd name="connsiteY7" fmla="*/ 9334 h 10953"/>
                  <a:gd name="connsiteX8" fmla="*/ 5620 w 11049"/>
                  <a:gd name="connsiteY8" fmla="*/ 10954 h 10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049" h="10953">
                    <a:moveTo>
                      <a:pt x="5620" y="10954"/>
                    </a:moveTo>
                    <a:cubicBezTo>
                      <a:pt x="4001" y="10954"/>
                      <a:pt x="2762" y="10477"/>
                      <a:pt x="1619" y="9334"/>
                    </a:cubicBezTo>
                    <a:cubicBezTo>
                      <a:pt x="571" y="8287"/>
                      <a:pt x="0" y="6953"/>
                      <a:pt x="0" y="5525"/>
                    </a:cubicBezTo>
                    <a:cubicBezTo>
                      <a:pt x="0" y="4096"/>
                      <a:pt x="476" y="2667"/>
                      <a:pt x="1619" y="1619"/>
                    </a:cubicBezTo>
                    <a:cubicBezTo>
                      <a:pt x="2667" y="571"/>
                      <a:pt x="4001" y="0"/>
                      <a:pt x="5620" y="0"/>
                    </a:cubicBezTo>
                    <a:cubicBezTo>
                      <a:pt x="7239" y="0"/>
                      <a:pt x="8477" y="476"/>
                      <a:pt x="9525" y="1619"/>
                    </a:cubicBezTo>
                    <a:cubicBezTo>
                      <a:pt x="10573" y="2667"/>
                      <a:pt x="11049" y="4000"/>
                      <a:pt x="11049" y="5525"/>
                    </a:cubicBezTo>
                    <a:cubicBezTo>
                      <a:pt x="11049" y="7048"/>
                      <a:pt x="10573" y="8287"/>
                      <a:pt x="9525" y="9334"/>
                    </a:cubicBezTo>
                    <a:cubicBezTo>
                      <a:pt x="8477" y="10382"/>
                      <a:pt x="7239" y="10954"/>
                      <a:pt x="5620" y="10954"/>
                    </a:cubicBez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28651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284EEA-DB15-877E-B5BC-684C3B1C7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00" y="302400"/>
            <a:ext cx="11591925" cy="30321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B31A0-C76F-F979-3B31-8689A35AD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398" y="1342800"/>
            <a:ext cx="8062140" cy="434340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r>
              <a:rPr lang="en-US"/>
              <a:t>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87A9F-FBCF-2FDC-44BD-7CCB46F09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2400" y="6450806"/>
            <a:ext cx="1040625" cy="10906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300">
                <a:solidFill>
                  <a:schemeClr val="tx1"/>
                </a:solidFill>
              </a:defRPr>
            </a:lvl1pPr>
          </a:lstStyle>
          <a:p>
            <a:fld id="{5BA3E189-2F3A-42E5-B572-3520703B6186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D80A457-45C5-75A1-09C7-045A87BE7C52}"/>
              </a:ext>
            </a:extLst>
          </p:cNvPr>
          <p:cNvPicPr>
            <a:picLocks noChangeAspect="1"/>
          </p:cNvPicPr>
          <p:nvPr userDrawn="1"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938" y="6208276"/>
            <a:ext cx="2510043" cy="485060"/>
          </a:xfrm>
          <a:prstGeom prst="rect">
            <a:avLst/>
          </a:prstGeom>
        </p:spPr>
      </p:pic>
      <p:sp>
        <p:nvSpPr>
          <p:cNvPr id="5" name="Rectangle 49" hidden="1">
            <a:extLst>
              <a:ext uri="{FF2B5EF4-FFF2-40B4-BE49-F238E27FC236}">
                <a16:creationId xmlns:a16="http://schemas.microsoft.com/office/drawing/2014/main" id="{17A75217-5F78-4715-2CB4-CA95A7504328}"/>
              </a:ext>
            </a:extLst>
          </p:cNvPr>
          <p:cNvSpPr/>
          <p:nvPr userDrawn="1"/>
        </p:nvSpPr>
        <p:spPr>
          <a:xfrm>
            <a:off x="9368456" y="1006197"/>
            <a:ext cx="2568769" cy="184666"/>
          </a:xfrm>
          <a:prstGeom prst="rect">
            <a:avLst/>
          </a:prstGeom>
          <a:noFill/>
          <a:ln w="6350" cap="sq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7200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50000"/>
              </a:spcBef>
              <a:spcAft>
                <a:spcPct val="0"/>
              </a:spcAft>
            </a:pPr>
            <a:r>
              <a:rPr lang="en-US" sz="1200">
                <a:solidFill>
                  <a:schemeClr val="tx1">
                    <a:lumMod val="100000"/>
                  </a:schemeClr>
                </a:solidFill>
                <a:latin typeface="DM Sans" pitchFamily="2" charset="0"/>
              </a:rPr>
              <a:t>/DOCUMENT STATUS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148ED5-B382-E085-1DE9-0599B07F55E6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393488" y="317500"/>
            <a:ext cx="515937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800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1294915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16" r:id="rId2"/>
    <p:sldLayoutId id="2147483649" r:id="rId3"/>
    <p:sldLayoutId id="2147483686" r:id="rId4"/>
    <p:sldLayoutId id="2147483687" r:id="rId5"/>
    <p:sldLayoutId id="2147483660" r:id="rId6"/>
    <p:sldLayoutId id="2147483661" r:id="rId7"/>
    <p:sldLayoutId id="2147483662" r:id="rId8"/>
    <p:sldLayoutId id="2147483688" r:id="rId9"/>
    <p:sldLayoutId id="2147483689" r:id="rId10"/>
    <p:sldLayoutId id="2147483690" r:id="rId11"/>
    <p:sldLayoutId id="2147483691" r:id="rId12"/>
    <p:sldLayoutId id="2147483663" r:id="rId13"/>
    <p:sldLayoutId id="2147483664" r:id="rId14"/>
    <p:sldLayoutId id="2147483692" r:id="rId15"/>
    <p:sldLayoutId id="2147483693" r:id="rId16"/>
    <p:sldLayoutId id="2147483694" r:id="rId17"/>
    <p:sldLayoutId id="2147483695" r:id="rId18"/>
    <p:sldLayoutId id="2147483714" r:id="rId19"/>
    <p:sldLayoutId id="2147483669" r:id="rId20"/>
    <p:sldLayoutId id="2147483717" r:id="rId21"/>
    <p:sldLayoutId id="2147483666" r:id="rId22"/>
    <p:sldLayoutId id="2147483667" r:id="rId23"/>
    <p:sldLayoutId id="2147483668" r:id="rId24"/>
    <p:sldLayoutId id="2147483696" r:id="rId25"/>
    <p:sldLayoutId id="2147483718" r:id="rId26"/>
    <p:sldLayoutId id="2147483683" r:id="rId27"/>
    <p:sldLayoutId id="2147483670" r:id="rId28"/>
    <p:sldLayoutId id="2147483711" r:id="rId29"/>
    <p:sldLayoutId id="2147483712" r:id="rId30"/>
    <p:sldLayoutId id="2147483672" r:id="rId31"/>
    <p:sldLayoutId id="2147483674" r:id="rId32"/>
    <p:sldLayoutId id="2147483673" r:id="rId33"/>
    <p:sldLayoutId id="2147483676" r:id="rId34"/>
    <p:sldLayoutId id="2147483697" r:id="rId35"/>
    <p:sldLayoutId id="2147483698" r:id="rId36"/>
    <p:sldLayoutId id="2147483677" r:id="rId37"/>
    <p:sldLayoutId id="2147483678" r:id="rId38"/>
    <p:sldLayoutId id="2147483679" r:id="rId39"/>
    <p:sldLayoutId id="2147483680" r:id="rId40"/>
    <p:sldLayoutId id="2147483699" r:id="rId41"/>
    <p:sldLayoutId id="2147483700" r:id="rId42"/>
    <p:sldLayoutId id="2147483701" r:id="rId43"/>
    <p:sldLayoutId id="2147483702" r:id="rId4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850" kern="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361950" indent="-361950" algn="l" defTabSz="914400" rtl="0" eaLnBrk="1" latinLnBrk="0" hangingPunct="1">
        <a:lnSpc>
          <a:spcPct val="90000"/>
        </a:lnSpc>
        <a:spcBef>
          <a:spcPts val="500"/>
        </a:spcBef>
        <a:spcAft>
          <a:spcPts val="400"/>
        </a:spcAft>
        <a:buClr>
          <a:srgbClr val="307297"/>
        </a:buClr>
        <a:buSzPct val="90000"/>
        <a:buFont typeface="Wingdings" panose="05000000000000000000" pitchFamily="2" charset="2"/>
        <a:buChar char=""/>
        <a:defRPr sz="2850" kern="1200">
          <a:solidFill>
            <a:schemeClr val="tx1"/>
          </a:solidFill>
          <a:latin typeface="+mn-lt"/>
          <a:ea typeface="+mn-ea"/>
          <a:cs typeface="+mn-cs"/>
        </a:defRPr>
      </a:lvl2pPr>
      <a:lvl3pPr marL="806450" indent="-355600" algn="l" defTabSz="914400" rtl="0" eaLnBrk="1" latinLnBrk="0" hangingPunct="1">
        <a:lnSpc>
          <a:spcPct val="90000"/>
        </a:lnSpc>
        <a:spcBef>
          <a:spcPts val="500"/>
        </a:spcBef>
        <a:spcAft>
          <a:spcPts val="400"/>
        </a:spcAft>
        <a:buClr>
          <a:schemeClr val="accent1"/>
        </a:buClr>
        <a:buSzPct val="90000"/>
        <a:buFont typeface="Wingdings" panose="05000000000000000000" pitchFamily="2" charset="2"/>
        <a:buChar char="l"/>
        <a:defRPr sz="285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361950" algn="l" defTabSz="914400" rtl="0" eaLnBrk="1" latinLnBrk="0" hangingPunct="1">
        <a:lnSpc>
          <a:spcPct val="90000"/>
        </a:lnSpc>
        <a:spcBef>
          <a:spcPts val="500"/>
        </a:spcBef>
        <a:buClr>
          <a:srgbClr val="89C7E8"/>
        </a:buClr>
        <a:buSzPct val="90000"/>
        <a:buFont typeface="Wingdings" panose="05000000000000000000" pitchFamily="2" charset="2"/>
        <a:buChar char="l"/>
        <a:defRPr sz="285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accent4"/>
        </a:buClr>
        <a:buSzPct val="80000"/>
        <a:buFontTx/>
        <a:buNone/>
        <a:defRPr sz="800" kern="1200">
          <a:solidFill>
            <a:schemeClr val="bg1"/>
          </a:solidFill>
          <a:latin typeface="DM Sans" pitchFamily="2" charset="0"/>
          <a:ea typeface="+mn-ea"/>
          <a:cs typeface="+mn-cs"/>
        </a:defRPr>
      </a:lvl5pPr>
      <a:lvl6pPr marL="447675" indent="0" algn="l" defTabSz="914400" rtl="0" eaLnBrk="1" latinLnBrk="0" hangingPunct="1">
        <a:lnSpc>
          <a:spcPct val="90000"/>
        </a:lnSpc>
        <a:spcBef>
          <a:spcPts val="500"/>
        </a:spcBef>
        <a:spcAft>
          <a:spcPts val="400"/>
        </a:spcAft>
        <a:buClr>
          <a:schemeClr val="accent4"/>
        </a:buClr>
        <a:buSzPct val="80000"/>
        <a:buFontTx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895350" indent="0" algn="l" defTabSz="914400" rtl="0" eaLnBrk="1" latinLnBrk="0" hangingPunct="1">
        <a:lnSpc>
          <a:spcPct val="90000"/>
        </a:lnSpc>
        <a:spcBef>
          <a:spcPts val="500"/>
        </a:spcBef>
        <a:spcAft>
          <a:spcPts val="400"/>
        </a:spcAft>
        <a:buSzPct val="80000"/>
        <a:buFontTx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943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1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929" userDrawn="1">
          <p15:clr>
            <a:srgbClr val="F26B43"/>
          </p15:clr>
        </p15:guide>
        <p15:guide id="4" pos="2408" userDrawn="1">
          <p15:clr>
            <a:srgbClr val="F26B43"/>
          </p15:clr>
        </p15:guide>
        <p15:guide id="5" pos="7491" userDrawn="1">
          <p15:clr>
            <a:srgbClr val="F26B43"/>
          </p15:clr>
        </p15:guide>
        <p15:guide id="6" pos="3053" userDrawn="1">
          <p15:clr>
            <a:srgbClr val="F26B43"/>
          </p15:clr>
        </p15:guide>
        <p15:guide id="7" pos="6846" userDrawn="1">
          <p15:clr>
            <a:srgbClr val="F26B43"/>
          </p15:clr>
        </p15:guide>
        <p15:guide id="8" orient="horz" pos="4133" userDrawn="1">
          <p15:clr>
            <a:srgbClr val="F26B43"/>
          </p15:clr>
        </p15:guide>
        <p15:guide id="9" orient="horz" pos="2205" userDrawn="1">
          <p15:clr>
            <a:srgbClr val="F26B43"/>
          </p15:clr>
        </p15:guide>
        <p15:guide id="10" pos="6012" userDrawn="1">
          <p15:clr>
            <a:srgbClr val="F26B43"/>
          </p15:clr>
        </p15:guide>
        <p15:guide id="11" pos="6107" userDrawn="1">
          <p15:clr>
            <a:srgbClr val="F26B43"/>
          </p15:clr>
        </p15:guide>
        <p15:guide id="12" pos="6750" userDrawn="1">
          <p15:clr>
            <a:srgbClr val="F26B43"/>
          </p15:clr>
        </p15:guide>
        <p15:guide id="13" pos="3792" userDrawn="1">
          <p15:clr>
            <a:srgbClr val="F26B43"/>
          </p15:clr>
        </p15:guide>
        <p15:guide id="14" pos="3887" userDrawn="1">
          <p15:clr>
            <a:srgbClr val="F26B43"/>
          </p15:clr>
        </p15:guide>
        <p15:guide id="15" pos="4531" userDrawn="1">
          <p15:clr>
            <a:srgbClr val="F26B43"/>
          </p15:clr>
        </p15:guide>
        <p15:guide id="16" pos="3149" userDrawn="1">
          <p15:clr>
            <a:srgbClr val="F26B43"/>
          </p15:clr>
        </p15:guide>
        <p15:guide id="17" pos="4628" userDrawn="1">
          <p15:clr>
            <a:srgbClr val="F26B43"/>
          </p15:clr>
        </p15:guide>
        <p15:guide id="18" pos="5273" userDrawn="1">
          <p15:clr>
            <a:srgbClr val="F26B43"/>
          </p15:clr>
        </p15:guide>
        <p15:guide id="19" pos="5367" userDrawn="1">
          <p15:clr>
            <a:srgbClr val="F26B43"/>
          </p15:clr>
        </p15:guide>
        <p15:guide id="20" pos="2313" userDrawn="1">
          <p15:clr>
            <a:srgbClr val="F26B43"/>
          </p15:clr>
        </p15:guide>
        <p15:guide id="21" pos="1668" userDrawn="1">
          <p15:clr>
            <a:srgbClr val="F26B43"/>
          </p15:clr>
        </p15:guide>
        <p15:guide id="22" pos="1574" userDrawn="1">
          <p15:clr>
            <a:srgbClr val="F26B43"/>
          </p15:clr>
        </p15:guide>
        <p15:guide id="23" pos="834" userDrawn="1">
          <p15:clr>
            <a:srgbClr val="F26B43"/>
          </p15:clr>
        </p15:guide>
        <p15:guide id="24" pos="189" userDrawn="1">
          <p15:clr>
            <a:srgbClr val="F26B43"/>
          </p15:clr>
        </p15:guide>
        <p15:guide id="25" orient="horz" pos="2160" userDrawn="1">
          <p15:clr>
            <a:srgbClr val="F26B43"/>
          </p15:clr>
        </p15:guide>
        <p15:guide id="26" orient="horz" pos="2786" userDrawn="1">
          <p15:clr>
            <a:srgbClr val="F26B43"/>
          </p15:clr>
        </p15:guide>
        <p15:guide id="27" orient="horz" pos="1535" userDrawn="1">
          <p15:clr>
            <a:srgbClr val="F26B43"/>
          </p15:clr>
        </p15:guide>
        <p15:guide id="28" orient="horz" pos="1439" userDrawn="1">
          <p15:clr>
            <a:srgbClr val="F26B43"/>
          </p15:clr>
        </p15:guide>
        <p15:guide id="29" orient="horz" pos="860" userDrawn="1">
          <p15:clr>
            <a:srgbClr val="F26B43"/>
          </p15:clr>
        </p15:guide>
        <p15:guide id="30" orient="horz" pos="765" userDrawn="1">
          <p15:clr>
            <a:srgbClr val="F26B43"/>
          </p15:clr>
        </p15:guide>
        <p15:guide id="31" orient="horz" pos="2880" userDrawn="1">
          <p15:clr>
            <a:srgbClr val="F26B43"/>
          </p15:clr>
        </p15:guide>
        <p15:guide id="32" orient="horz" pos="3459" userDrawn="1">
          <p15:clr>
            <a:srgbClr val="F26B43"/>
          </p15:clr>
        </p15:guide>
        <p15:guide id="33" orient="horz" pos="3552" userDrawn="1">
          <p15:clr>
            <a:srgbClr val="F26B43"/>
          </p15:clr>
        </p15:guide>
        <p15:guide id="34" orient="horz" pos="1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18" Type="http://schemas.openxmlformats.org/officeDocument/2006/relationships/image" Target="../media/image18.png"/><Relationship Id="rId3" Type="http://schemas.openxmlformats.org/officeDocument/2006/relationships/image" Target="../media/image3.jpeg"/><Relationship Id="rId21" Type="http://schemas.openxmlformats.org/officeDocument/2006/relationships/image" Target="../media/image21.jpe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19" Type="http://schemas.openxmlformats.org/officeDocument/2006/relationships/image" Target="../media/image19.sv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>
            <a:extLst>
              <a:ext uri="{FF2B5EF4-FFF2-40B4-BE49-F238E27FC236}">
                <a16:creationId xmlns:a16="http://schemas.microsoft.com/office/drawing/2014/main" id="{9C7111E9-B722-8796-162D-363E8C51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AMPHISOL® 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495D32-F596-7B7E-D8CA-0C4B45987F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E189-2F3A-42E5-B572-3520703B6186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10" name="Picture Placeholder 9" descr="A person in a dress&#10;&#10;Description automatically generated">
            <a:extLst>
              <a:ext uri="{FF2B5EF4-FFF2-40B4-BE49-F238E27FC236}">
                <a16:creationId xmlns:a16="http://schemas.microsoft.com/office/drawing/2014/main" id="{CFC88540-B894-7441-65F5-BB925DA02287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r="20370"/>
          <a:stretch>
            <a:fillRect/>
          </a:stretch>
        </p:blipFill>
        <p:spPr/>
      </p:pic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7EFFD2F8-68A6-848B-D268-A296B754D126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GB"/>
              <a:t>Ultimate stability for multi formulations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985FE2A8-72C7-0BE0-FE37-103161434D1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02399" y="1365250"/>
            <a:ext cx="4552176" cy="288767"/>
          </a:xfrm>
        </p:spPr>
        <p:txBody>
          <a:bodyPr/>
          <a:lstStyle/>
          <a:p>
            <a:r>
              <a:rPr lang="en-GB"/>
              <a:t>Multi textures and product types</a:t>
            </a:r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r>
              <a:rPr lang="en-GB"/>
              <a:t>Multi applications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04711D04-3036-26B1-370A-6BF96CFCCBA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02398" y="4896885"/>
            <a:ext cx="5035164" cy="1032347"/>
          </a:xfrm>
          <a:solidFill>
            <a:srgbClr val="EEDBF7"/>
          </a:solidFill>
        </p:spPr>
        <p:txBody>
          <a:bodyPr lIns="72000" tIns="72000" rIns="72000" bIns="72000" numCol="1" anchor="t"/>
          <a:lstStyle/>
          <a:p>
            <a:r>
              <a:rPr lang="en-GB"/>
              <a:t>Thanks to the unique microdomains technology capable of stabilizing the most challenging combination of ingredients</a:t>
            </a:r>
          </a:p>
          <a:p>
            <a:endParaRPr lang="en-GB"/>
          </a:p>
        </p:txBody>
      </p:sp>
      <p:sp>
        <p:nvSpPr>
          <p:cNvPr id="92" name="Text Placeholder 91">
            <a:extLst>
              <a:ext uri="{FF2B5EF4-FFF2-40B4-BE49-F238E27FC236}">
                <a16:creationId xmlns:a16="http://schemas.microsoft.com/office/drawing/2014/main" id="{CF408A69-1FFF-0B16-774F-63E30AC3B5F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 vert="horz" wrap="square" lIns="0" tIns="0" rIns="0" bIns="0" rtlCol="0" anchor="t">
            <a:noAutofit/>
          </a:bodyPr>
          <a:lstStyle/>
          <a:p>
            <a:r>
              <a:rPr lang="en-GB"/>
              <a:t>April 2025</a:t>
            </a:r>
          </a:p>
        </p:txBody>
      </p:sp>
      <p:pic>
        <p:nvPicPr>
          <p:cNvPr id="63" name="Graphic 62">
            <a:extLst>
              <a:ext uri="{FF2B5EF4-FFF2-40B4-BE49-F238E27FC236}">
                <a16:creationId xmlns:a16="http://schemas.microsoft.com/office/drawing/2014/main" id="{864F9325-19E5-8250-1562-D2099BAEAD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89881" y="4035479"/>
            <a:ext cx="457200" cy="457200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B453121B-A365-5709-073B-D0D747C008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4513" y="2679670"/>
            <a:ext cx="457200" cy="45720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16B8D3D7-522E-64FD-8016-EDAF67D58A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4513" y="1835669"/>
            <a:ext cx="457200" cy="457200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444DCF5B-DF64-CB62-058B-1E26AD426A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89881" y="1835669"/>
            <a:ext cx="457200" cy="457200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4EBD2FE9-7E09-4AC0-98D8-7733AE7AD45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78232" y="1835669"/>
            <a:ext cx="457200" cy="457200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8E5145E7-A19A-CBBA-33B6-D54A2E418A7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589881" y="2642939"/>
            <a:ext cx="457200" cy="457200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ECD8DFBB-8EC4-6A17-2A5E-C1B7128BDD8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44593" y="4035479"/>
            <a:ext cx="457200" cy="457200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7C618499-903F-E727-012C-EF6B84DF24F4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625975" y="4035479"/>
            <a:ext cx="457200" cy="457200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16759136-5601-4D9D-15B1-3DAAE5B96CB7}"/>
              </a:ext>
            </a:extLst>
          </p:cNvPr>
          <p:cNvSpPr/>
          <p:nvPr/>
        </p:nvSpPr>
        <p:spPr>
          <a:xfrm>
            <a:off x="2410368" y="1701588"/>
            <a:ext cx="90000" cy="720000"/>
          </a:xfrm>
          <a:prstGeom prst="rect">
            <a:avLst/>
          </a:prstGeom>
          <a:solidFill>
            <a:srgbClr val="D9B0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BEC195E4-0CB4-2443-A667-E8276EF63843}"/>
              </a:ext>
            </a:extLst>
          </p:cNvPr>
          <p:cNvSpPr/>
          <p:nvPr/>
        </p:nvSpPr>
        <p:spPr>
          <a:xfrm>
            <a:off x="308190" y="1685740"/>
            <a:ext cx="90000" cy="720000"/>
          </a:xfrm>
          <a:prstGeom prst="rect">
            <a:avLst/>
          </a:prstGeom>
          <a:solidFill>
            <a:srgbClr val="EEDB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054118B-A53F-29E9-CDE8-013CC4746B91}"/>
              </a:ext>
            </a:extLst>
          </p:cNvPr>
          <p:cNvSpPr/>
          <p:nvPr/>
        </p:nvSpPr>
        <p:spPr>
          <a:xfrm>
            <a:off x="4512707" y="1716289"/>
            <a:ext cx="90000" cy="720000"/>
          </a:xfrm>
          <a:prstGeom prst="rect">
            <a:avLst/>
          </a:prstGeom>
          <a:solidFill>
            <a:srgbClr val="BD69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EBF01B3-4821-A371-F468-AD49BEE340FC}"/>
              </a:ext>
            </a:extLst>
          </p:cNvPr>
          <p:cNvSpPr/>
          <p:nvPr/>
        </p:nvSpPr>
        <p:spPr>
          <a:xfrm>
            <a:off x="308190" y="2517274"/>
            <a:ext cx="90000" cy="720000"/>
          </a:xfrm>
          <a:prstGeom prst="rect">
            <a:avLst/>
          </a:prstGeom>
          <a:solidFill>
            <a:srgbClr val="9138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914C0C1-BC94-8B8E-3DB2-EC3EBE0C0DDD}"/>
              </a:ext>
            </a:extLst>
          </p:cNvPr>
          <p:cNvSpPr/>
          <p:nvPr/>
        </p:nvSpPr>
        <p:spPr>
          <a:xfrm>
            <a:off x="2410368" y="2531190"/>
            <a:ext cx="90000" cy="720000"/>
          </a:xfrm>
          <a:prstGeom prst="rect">
            <a:avLst/>
          </a:prstGeom>
          <a:solidFill>
            <a:srgbClr val="5816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4F5C6BC-D962-CF76-A705-DBD41471B8B4}"/>
              </a:ext>
            </a:extLst>
          </p:cNvPr>
          <p:cNvSpPr/>
          <p:nvPr/>
        </p:nvSpPr>
        <p:spPr>
          <a:xfrm>
            <a:off x="2410368" y="3895936"/>
            <a:ext cx="90000" cy="720000"/>
          </a:xfrm>
          <a:prstGeom prst="rect">
            <a:avLst/>
          </a:prstGeom>
          <a:solidFill>
            <a:srgbClr val="CC74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160AD30-D1A5-1570-E7F4-1506FD34FFED}"/>
              </a:ext>
            </a:extLst>
          </p:cNvPr>
          <p:cNvSpPr/>
          <p:nvPr/>
        </p:nvSpPr>
        <p:spPr>
          <a:xfrm>
            <a:off x="308190" y="3910857"/>
            <a:ext cx="90000" cy="720000"/>
          </a:xfrm>
          <a:prstGeom prst="rect">
            <a:avLst/>
          </a:prstGeom>
          <a:solidFill>
            <a:srgbClr val="44B4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9371594-1E2B-5307-E0DB-D069AC431541}"/>
              </a:ext>
            </a:extLst>
          </p:cNvPr>
          <p:cNvSpPr/>
          <p:nvPr/>
        </p:nvSpPr>
        <p:spPr>
          <a:xfrm>
            <a:off x="4512707" y="3905177"/>
            <a:ext cx="90000" cy="7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6F5F46A-10C1-5858-8B49-C5B2F2E00081}"/>
              </a:ext>
            </a:extLst>
          </p:cNvPr>
          <p:cNvSpPr txBox="1"/>
          <p:nvPr/>
        </p:nvSpPr>
        <p:spPr>
          <a:xfrm>
            <a:off x="841925" y="1894992"/>
            <a:ext cx="1435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Pump sprays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A36B4AB-9764-ABB9-AC10-347E16789591}"/>
              </a:ext>
            </a:extLst>
          </p:cNvPr>
          <p:cNvSpPr txBox="1"/>
          <p:nvPr/>
        </p:nvSpPr>
        <p:spPr>
          <a:xfrm>
            <a:off x="841925" y="2734556"/>
            <a:ext cx="1435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Tubes</a:t>
            </a:r>
            <a:endParaRPr lang="en-GB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C3AA1C1-868D-7813-3956-160CFBD46458}"/>
              </a:ext>
            </a:extLst>
          </p:cNvPr>
          <p:cNvSpPr txBox="1"/>
          <p:nvPr/>
        </p:nvSpPr>
        <p:spPr>
          <a:xfrm>
            <a:off x="3049680" y="1894992"/>
            <a:ext cx="1435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Dispensers</a:t>
            </a:r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A534C61-F1BC-BFBD-83AF-9119D24D3F9D}"/>
              </a:ext>
            </a:extLst>
          </p:cNvPr>
          <p:cNvSpPr txBox="1"/>
          <p:nvPr/>
        </p:nvSpPr>
        <p:spPr>
          <a:xfrm>
            <a:off x="3049680" y="2702262"/>
            <a:ext cx="1435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Jars</a:t>
            </a:r>
            <a:endParaRPr lang="en-GB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C78994A-D09F-98B7-60BA-4215F18ED4E0}"/>
              </a:ext>
            </a:extLst>
          </p:cNvPr>
          <p:cNvSpPr txBox="1"/>
          <p:nvPr/>
        </p:nvSpPr>
        <p:spPr>
          <a:xfrm>
            <a:off x="3049680" y="4094802"/>
            <a:ext cx="1435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Sun</a:t>
            </a:r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D0F719B-1F48-0CA4-9108-52445B0CC3BF}"/>
              </a:ext>
            </a:extLst>
          </p:cNvPr>
          <p:cNvSpPr txBox="1"/>
          <p:nvPr/>
        </p:nvSpPr>
        <p:spPr>
          <a:xfrm>
            <a:off x="5046603" y="4094802"/>
            <a:ext cx="105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Make-up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7F35F09-EB0D-8647-9ED2-874798D52D57}"/>
              </a:ext>
            </a:extLst>
          </p:cNvPr>
          <p:cNvSpPr txBox="1"/>
          <p:nvPr/>
        </p:nvSpPr>
        <p:spPr>
          <a:xfrm>
            <a:off x="4983265" y="1894992"/>
            <a:ext cx="918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Bottles</a:t>
            </a:r>
            <a:endParaRPr lang="en-GB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67729FCE-20DB-BBA3-1A58-5D4052C0E5D6}"/>
              </a:ext>
            </a:extLst>
          </p:cNvPr>
          <p:cNvSpPr txBox="1"/>
          <p:nvPr/>
        </p:nvSpPr>
        <p:spPr>
          <a:xfrm>
            <a:off x="841925" y="4094802"/>
            <a:ext cx="1435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Skin</a:t>
            </a:r>
            <a:endParaRPr lang="en-GB"/>
          </a:p>
        </p:txBody>
      </p:sp>
      <p:pic>
        <p:nvPicPr>
          <p:cNvPr id="9" name="Picture 8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B3B5B2BC-5F37-118B-DA82-0AEF897BA5FC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743281" y="0"/>
            <a:ext cx="2446338" cy="37211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5D2E9B-C858-DA4C-7339-0DD81A7B3BF7}"/>
              </a:ext>
            </a:extLst>
          </p:cNvPr>
          <p:cNvGrpSpPr/>
          <p:nvPr/>
        </p:nvGrpSpPr>
        <p:grpSpPr>
          <a:xfrm>
            <a:off x="8927301" y="558541"/>
            <a:ext cx="3877372" cy="1037838"/>
            <a:chOff x="8927301" y="547335"/>
            <a:chExt cx="3877372" cy="1037838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5F623A0-21B3-A380-CD63-C5658311EAF4}"/>
                </a:ext>
              </a:extLst>
            </p:cNvPr>
            <p:cNvSpPr/>
            <p:nvPr/>
          </p:nvSpPr>
          <p:spPr>
            <a:xfrm>
              <a:off x="8927301" y="547335"/>
              <a:ext cx="3877372" cy="1037838"/>
            </a:xfrm>
            <a:prstGeom prst="roundRect">
              <a:avLst>
                <a:gd name="adj" fmla="val 50000"/>
              </a:avLst>
            </a:prstGeom>
            <a:solidFill>
              <a:srgbClr val="D9B0E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TextBox 17">
              <a:extLst>
                <a:ext uri="{FF2B5EF4-FFF2-40B4-BE49-F238E27FC236}">
                  <a16:creationId xmlns:a16="http://schemas.microsoft.com/office/drawing/2014/main" id="{ABDDD71F-7782-5FF8-5434-51C21F488DA0}"/>
                </a:ext>
              </a:extLst>
            </p:cNvPr>
            <p:cNvSpPr txBox="1"/>
            <p:nvPr/>
          </p:nvSpPr>
          <p:spPr>
            <a:xfrm>
              <a:off x="9918693" y="712311"/>
              <a:ext cx="2235394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600" kern="1200">
                  <a:solidFill>
                    <a:srgbClr val="000000"/>
                  </a:solidFill>
                  <a:latin typeface="DM Sans" pitchFamily="2" charset="0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b="1">
                  <a:solidFill>
                    <a:schemeClr val="bg1"/>
                  </a:solidFill>
                  <a:latin typeface="DM Sans"/>
                </a:rPr>
                <a:t>An extensive, uniform and unique formation of self-organizing molecules that guarantee maximum stability.</a:t>
              </a:r>
              <a:endParaRPr lang="en-US" sz="1000" b="1">
                <a:solidFill>
                  <a:schemeClr val="bg1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804C274-24E3-41FB-A58B-9E02D34DB121}"/>
                </a:ext>
              </a:extLst>
            </p:cNvPr>
            <p:cNvSpPr/>
            <p:nvPr/>
          </p:nvSpPr>
          <p:spPr>
            <a:xfrm>
              <a:off x="9107568" y="678449"/>
              <a:ext cx="775610" cy="775610"/>
            </a:xfrm>
            <a:prstGeom prst="ellipse">
              <a:avLst/>
            </a:prstGeom>
            <a:blipFill>
              <a:blip r:embed="rId21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37383596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dsm-firmenich">
  <a:themeElements>
    <a:clrScheme name="dsm-firmenich">
      <a:dk1>
        <a:sysClr val="windowText" lastClr="000000"/>
      </a:dk1>
      <a:lt1>
        <a:sysClr val="window" lastClr="FFFFFF"/>
      </a:lt1>
      <a:dk2>
        <a:srgbClr val="4D3C35"/>
      </a:dk2>
      <a:lt2>
        <a:srgbClr val="F0F0F0"/>
      </a:lt2>
      <a:accent1>
        <a:srgbClr val="48A2CF"/>
      </a:accent1>
      <a:accent2>
        <a:srgbClr val="0B3C56"/>
      </a:accent2>
      <a:accent3>
        <a:srgbClr val="B2BF00"/>
      </a:accent3>
      <a:accent4>
        <a:srgbClr val="727A06"/>
      </a:accent4>
      <a:accent5>
        <a:srgbClr val="FFAB4D"/>
      </a:accent5>
      <a:accent6>
        <a:srgbClr val="F08B1F"/>
      </a:accent6>
      <a:hlink>
        <a:srgbClr val="48A2CF"/>
      </a:hlink>
      <a:folHlink>
        <a:srgbClr val="0B3C56"/>
      </a:folHlink>
    </a:clrScheme>
    <a:fontScheme name="DSM">
      <a:majorFont>
        <a:latin typeface="DM San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DSM">
      <a:srgbClr val="C3E6E1"/>
    </a:custClr>
    <a:custClr name="DSM">
      <a:srgbClr val="76D0C2"/>
    </a:custClr>
    <a:custClr name="DSM">
      <a:srgbClr val="44B4A1"/>
    </a:custClr>
    <a:custClr name="DSM">
      <a:srgbClr val="277E6E"/>
    </a:custClr>
    <a:custClr name="DSM">
      <a:srgbClr val="084337"/>
    </a:custClr>
    <a:custClr name="DSM">
      <a:srgbClr val="CBE7F5"/>
    </a:custClr>
    <a:custClr name="DSM">
      <a:srgbClr val="89C7E8"/>
    </a:custClr>
    <a:custClr name="DSM">
      <a:srgbClr val="307297"/>
    </a:custClr>
    <a:custClr name="DSM">
      <a:srgbClr val="EEDBF7"/>
    </a:custClr>
    <a:custClr name="DSM">
      <a:srgbClr val="D9B0EA"/>
    </a:custClr>
    <a:custClr name="DSM">
      <a:srgbClr val="BD69D7"/>
    </a:custClr>
    <a:custClr name="DSM">
      <a:srgbClr val="9138B0"/>
    </a:custClr>
    <a:custClr name="DSM">
      <a:srgbClr val="58166D"/>
    </a:custClr>
    <a:custClr name="DSM">
      <a:srgbClr val="F5D0C9"/>
    </a:custClr>
    <a:custClr name="DSM">
      <a:srgbClr val="E67F7C"/>
    </a:custClr>
    <a:custClr name="DSM">
      <a:srgbClr val="D34252"/>
    </a:custClr>
    <a:custClr name="DSM">
      <a:srgbClr val="9D2835"/>
    </a:custClr>
    <a:custClr name="DSM">
      <a:srgbClr val="6D0E17"/>
    </a:custClr>
    <a:custClr name="DSM">
      <a:srgbClr val="F5D8B8"/>
    </a:custClr>
    <a:custClr name="DSM">
      <a:srgbClr val="CC7414"/>
    </a:custClr>
    <a:custClr name="DSM">
      <a:srgbClr val="994F00"/>
    </a:custClr>
    <a:custClr name="DSM">
      <a:srgbClr val="EDF2AE"/>
    </a:custClr>
    <a:custClr name="DSM">
      <a:srgbClr val="CBD938"/>
    </a:custClr>
    <a:custClr name="DSM">
      <a:srgbClr val="353B09"/>
    </a:custClr>
    <a:custClr name="DSM">
      <a:srgbClr val="F0F0F0"/>
    </a:custClr>
    <a:custClr name="DSM">
      <a:srgbClr val="CCBCB8"/>
    </a:custClr>
    <a:custClr name="DSM">
      <a:srgbClr val="B3978F"/>
    </a:custClr>
    <a:custClr name="DSM">
      <a:srgbClr val="897974"/>
    </a:custClr>
    <a:custClr name="DSM">
      <a:srgbClr val="4D3C35"/>
    </a:custClr>
    <a:custClr name="DSM">
      <a:srgbClr val="000000"/>
    </a:custClr>
  </a:custClrLst>
  <a:extLst>
    <a:ext uri="{05A4C25C-085E-4340-85A3-A5531E510DB2}">
      <thm15:themeFamily xmlns:thm15="http://schemas.microsoft.com/office/thememl/2012/main" name="DSM Template.potx" id="{FAA94AE9-8FF6-4E68-B908-D2FAE23F521F}" vid="{1A0FA41A-7F71-4530-8656-CFF6FD97E9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a2251cd-bd5e-462d-8f0e-b8d48ef43808" xsi:nil="true"/>
    <lcf76f155ced4ddcb4097134ff3c332f xmlns="4e78ffb6-5573-4dae-972d-0246748d492f">
      <Terms xmlns="http://schemas.microsoft.com/office/infopath/2007/PartnerControls"/>
    </lcf76f155ced4ddcb4097134ff3c332f>
    <DSMClassification xmlns="5a2251cd-bd5e-462d-8f0e-b8d48ef43808">PUBLIC</DSMClassification>
    <Marcom_x0020_Status xmlns="4e78ffb6-5573-4dae-972d-0246748d492f">finished</Marcom_x0020_Status>
    <Marcom_x0020_Support_x0020_Needed xmlns="4e78ffb6-5573-4dae-972d-0246748d492f">yes</Marcom_x0020_Support_x0020_Needed>
    <Transfer_x0020_B_x0026_C_x0020_Connect xmlns="4e78ffb6-5573-4dae-972d-0246748d492f">no</Transfer_x0020_B_x0026_C_x0020_Connect>
    <Validation_x0020_Mkt xmlns="4e78ffb6-5573-4dae-972d-0246748d492f">no</Validation_x0020_Mkt>
    <Content_x0020_Revision xmlns="4e78ffb6-5573-4dae-972d-0246748d492f" xsi:nil="true"/>
    <Assigned_x0020_to0 xmlns="4e78ffb6-5573-4dae-972d-0246748d492f">Merita Jakaj</Assigned_x0020_to0>
    <Est_x002e_Cost xmlns="4e78ffb6-5573-4dae-972d-0246748d492f" xsi:nil="true"/>
    <Notes xmlns="4e78ffb6-5573-4dae-972d-0246748d492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3D522BEB6C2744AA6709FD0672D96B" ma:contentTypeVersion="24" ma:contentTypeDescription="Create a new document." ma:contentTypeScope="" ma:versionID="4fe01998d84831e3173bb89675f2ab84">
  <xsd:schema xmlns:xsd="http://www.w3.org/2001/XMLSchema" xmlns:xs="http://www.w3.org/2001/XMLSchema" xmlns:p="http://schemas.microsoft.com/office/2006/metadata/properties" xmlns:ns2="4e78ffb6-5573-4dae-972d-0246748d492f" xmlns:ns3="5a2251cd-bd5e-462d-8f0e-b8d48ef43808" xmlns:ns4="8a4562e5-d5b1-4d26-b0bf-7e79abe2fe6f" targetNamespace="http://schemas.microsoft.com/office/2006/metadata/properties" ma:root="true" ma:fieldsID="0555b024216dd9cb21164f3cc3edcb24" ns2:_="" ns3:_="" ns4:_="">
    <xsd:import namespace="4e78ffb6-5573-4dae-972d-0246748d492f"/>
    <xsd:import namespace="5a2251cd-bd5e-462d-8f0e-b8d48ef43808"/>
    <xsd:import namespace="8a4562e5-d5b1-4d26-b0bf-7e79abe2fe6f"/>
    <xsd:element name="properties">
      <xsd:complexType>
        <xsd:sequence>
          <xsd:element name="documentManagement">
            <xsd:complexType>
              <xsd:all>
                <xsd:element ref="ns2:Marcom_x0020_Support_x0020_Needed" minOccurs="0"/>
                <xsd:element ref="ns2:Marcom_x0020_Status" minOccurs="0"/>
                <xsd:element ref="ns3:DSMClassification" minOccurs="0"/>
                <xsd:element ref="ns3:TaxCatchAll" minOccurs="0"/>
                <xsd:element ref="ns3:TaxCatchAllLabe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lcf76f155ced4ddcb4097134ff3c332f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Validation_x0020_Mkt" minOccurs="0"/>
                <xsd:element ref="ns2:Transfer_x0020_B_x0026_C_x0020_Connect" minOccurs="0"/>
                <xsd:element ref="ns2:Content_x0020_Revision" minOccurs="0"/>
                <xsd:element ref="ns2:Assigned_x0020_to0" minOccurs="0"/>
                <xsd:element ref="ns2:Est_x002e_Cost" minOccurs="0"/>
                <xsd:element ref="ns2:MediaServiceBillingMetadata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78ffb6-5573-4dae-972d-0246748d492f" elementFormDefault="qualified">
    <xsd:import namespace="http://schemas.microsoft.com/office/2006/documentManagement/types"/>
    <xsd:import namespace="http://schemas.microsoft.com/office/infopath/2007/PartnerControls"/>
    <xsd:element name="Marcom_x0020_Support_x0020_Needed" ma:index="2" nillable="true" ma:displayName="Marcom Support Needed" ma:default="yes" ma:format="Dropdown" ma:internalName="Marcom_x0020_Support_x0020_Needed">
      <xsd:simpleType>
        <xsd:restriction base="dms:Choice">
          <xsd:enumeration value="yes"/>
          <xsd:enumeration value="no"/>
        </xsd:restriction>
      </xsd:simpleType>
    </xsd:element>
    <xsd:element name="Marcom_x0020_Status" ma:index="3" nillable="true" ma:displayName="Marcom Status" ma:default="ongoing" ma:format="Dropdown" ma:internalName="Marcom_x0020_Status">
      <xsd:simpleType>
        <xsd:restriction base="dms:Choice">
          <xsd:enumeration value="not started"/>
          <xsd:enumeration value="ongoing"/>
          <xsd:enumeration value="finished"/>
          <xsd:enumeration value="not applicable"/>
        </xsd:restriction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e82cb03-88f0-48bb-a65d-3e95f13147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Validation_x0020_Mkt" ma:index="26" nillable="true" ma:displayName="Validation Mkt" ma:default="yes" ma:format="Dropdown" ma:internalName="Validation_x0020_Mkt">
      <xsd:simpleType>
        <xsd:restriction base="dms:Choice">
          <xsd:enumeration value="yes"/>
          <xsd:enumeration value="no"/>
        </xsd:restriction>
      </xsd:simpleType>
    </xsd:element>
    <xsd:element name="Transfer_x0020_B_x0026_C_x0020_Connect" ma:index="27" nillable="true" ma:displayName="Transfer B&amp;C Connect" ma:default="no" ma:format="Dropdown" ma:internalName="Transfer_x0020_B_x0026_C_x0020_Connect">
      <xsd:simpleType>
        <xsd:restriction base="dms:Choice">
          <xsd:enumeration value="yes"/>
          <xsd:enumeration value="no"/>
        </xsd:restriction>
      </xsd:simpleType>
    </xsd:element>
    <xsd:element name="Content_x0020_Revision" ma:index="28" nillable="true" ma:displayName="Content Revision" ma:format="Dropdown" ma:internalName="Content_x0020_Revision">
      <xsd:simpleType>
        <xsd:restriction base="dms:Choice">
          <xsd:enumeration value="Finished"/>
          <xsd:enumeration value="Ongoing"/>
          <xsd:enumeration value="Not Started"/>
        </xsd:restriction>
      </xsd:simpleType>
    </xsd:element>
    <xsd:element name="Assigned_x0020_to0" ma:index="29" nillable="true" ma:displayName="Assigned to" ma:default="Hannah Rogers" ma:format="Dropdown" ma:internalName="Assigned_x0020_to0">
      <xsd:simpleType>
        <xsd:union memberTypes="dms:Text">
          <xsd:simpleType>
            <xsd:restriction base="dms:Choice">
              <xsd:enumeration value="Hannah Rogers"/>
            </xsd:restriction>
          </xsd:simpleType>
        </xsd:union>
      </xsd:simpleType>
    </xsd:element>
    <xsd:element name="Est_x002e_Cost" ma:index="30" nillable="true" ma:displayName="Est. Cost" ma:format="Dropdown" ma:internalName="Est_x002e_Cost">
      <xsd:simpleType>
        <xsd:restriction base="dms:Text">
          <xsd:maxLength value="255"/>
        </xsd:restriction>
      </xsd:simple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tes" ma:index="32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2251cd-bd5e-462d-8f0e-b8d48ef43808" elementFormDefault="qualified">
    <xsd:import namespace="http://schemas.microsoft.com/office/2006/documentManagement/types"/>
    <xsd:import namespace="http://schemas.microsoft.com/office/infopath/2007/PartnerControls"/>
    <xsd:element name="DSMClassification" ma:index="4" nillable="true" ma:displayName="DSMClassification" ma:format="Dropdown" ma:internalName="DSMClassification">
      <xsd:simpleType>
        <xsd:restriction base="dms:Choice">
          <xsd:enumeration value="CONFIDENTIAL"/>
          <xsd:enumeration value="CLASSIFIED PERSONNEL INFORMATION"/>
          <xsd:enumeration value="FOR INTERNAL USE ONLY"/>
          <xsd:enumeration value="PUBLIC"/>
        </xsd:restriction>
      </xsd:simpleType>
    </xsd:element>
    <xsd:element name="TaxCatchAll" ma:index="10" nillable="true" ma:displayName="Taxonomy Catch All Column" ma:hidden="true" ma:list="{d5252302-c73c-4135-bb4e-b546356d5e82}" ma:internalName="TaxCatchAll" ma:showField="CatchAllData" ma:web="8a4562e5-d5b1-4d26-b0bf-7e79abe2fe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d5252302-c73c-4135-bb4e-b546356d5e82}" ma:internalName="TaxCatchAllLabel" ma:readOnly="true" ma:showField="CatchAllDataLabel" ma:web="8a4562e5-d5b1-4d26-b0bf-7e79abe2fe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4562e5-d5b1-4d26-b0bf-7e79abe2fe6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1e82cb03-88f0-48bb-a65d-3e95f13147ee" ContentTypeId="0x0101" PreviousValue="false"/>
</file>

<file path=customXml/itemProps1.xml><?xml version="1.0" encoding="utf-8"?>
<ds:datastoreItem xmlns:ds="http://schemas.openxmlformats.org/officeDocument/2006/customXml" ds:itemID="{7D192AB7-E55D-4C62-9017-90AD644F626D}">
  <ds:schemaRefs>
    <ds:schemaRef ds:uri="4e78ffb6-5573-4dae-972d-0246748d492f"/>
    <ds:schemaRef ds:uri="5a2251cd-bd5e-462d-8f0e-b8d48ef43808"/>
    <ds:schemaRef ds:uri="8a4562e5-d5b1-4d26-b0bf-7e79abe2fe6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7864003-2007-427C-B7ED-F957F87549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87A46F-4312-4DBE-B5AB-DF388EB319F2}">
  <ds:schemaRefs>
    <ds:schemaRef ds:uri="4e78ffb6-5573-4dae-972d-0246748d492f"/>
    <ds:schemaRef ds:uri="5a2251cd-bd5e-462d-8f0e-b8d48ef43808"/>
    <ds:schemaRef ds:uri="8a4562e5-d5b1-4d26-b0bf-7e79abe2fe6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DB483607-18C3-4517-AE4F-948BAA2500EB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dsm-firmenich</vt:lpstr>
      <vt:lpstr>AMPHISOL® 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amphisol_k_k-element_one_pager_2025-04</dc:title>
  <dc:creator>Wouter Termaat</dc:creator>
  <cp:revision>1</cp:revision>
  <dcterms:created xsi:type="dcterms:W3CDTF">2023-03-31T07:21:36Z</dcterms:created>
  <dcterms:modified xsi:type="dcterms:W3CDTF">2025-05-06T09:29:53Z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0x010100E83D522BEB6C2744AA6709FD0672D96B</vt:lpwstr>
  </property>
  <property fmtid="{D5CDD505-2E9C-101B-9397-08002B2CF9AE}" pid="3" name="MediaServiceImageTags">
    <vt:lpwstr/>
  </property>
  <property fmtid="{D5CDD505-2E9C-101B-9397-08002B2CF9AE}" pid="4" name="MSIP_Label_279dc149-7c28-4bdf-88ba-07214dba9bb1_Enabled">
    <vt:lpwstr>true</vt:lpwstr>
  </property>
  <property fmtid="{D5CDD505-2E9C-101B-9397-08002B2CF9AE}" pid="5" name="MSIP_Label_279dc149-7c28-4bdf-88ba-07214dba9bb1_SetDate">
    <vt:lpwstr>2024-04-29T15:06:41Z</vt:lpwstr>
  </property>
  <property fmtid="{D5CDD505-2E9C-101B-9397-08002B2CF9AE}" pid="6" name="MSIP_Label_279dc149-7c28-4bdf-88ba-07214dba9bb1_Method">
    <vt:lpwstr>Privileged</vt:lpwstr>
  </property>
  <property fmtid="{D5CDD505-2E9C-101B-9397-08002B2CF9AE}" pid="7" name="MSIP_Label_279dc149-7c28-4bdf-88ba-07214dba9bb1_Name">
    <vt:lpwstr>279dc149-7c28-4bdf-88ba-07214dba9bb1</vt:lpwstr>
  </property>
  <property fmtid="{D5CDD505-2E9C-101B-9397-08002B2CF9AE}" pid="8" name="MSIP_Label_279dc149-7c28-4bdf-88ba-07214dba9bb1_SiteId">
    <vt:lpwstr>49618402-6ea3-441d-957d-7df8773fee54</vt:lpwstr>
  </property>
  <property fmtid="{D5CDD505-2E9C-101B-9397-08002B2CF9AE}" pid="9" name="MSIP_Label_279dc149-7c28-4bdf-88ba-07214dba9bb1_ActionId">
    <vt:lpwstr>f076c3a3-2ef6-4a82-bebd-cdbe41cfa125</vt:lpwstr>
  </property>
  <property fmtid="{D5CDD505-2E9C-101B-9397-08002B2CF9AE}" pid="10" name="MSIP_Label_279dc149-7c28-4bdf-88ba-07214dba9bb1_ContentBits">
    <vt:lpwstr>1</vt:lpwstr>
  </property>
  <property fmtid="{D5CDD505-2E9C-101B-9397-08002B2CF9AE}" pid="11" name="ClassificationContentMarkingHeaderLocations">
    <vt:lpwstr>dsm-firmenich:7</vt:lpwstr>
  </property>
  <property fmtid="{D5CDD505-2E9C-101B-9397-08002B2CF9AE}" pid="12" name="ClassificationContentMarkingHeaderText">
    <vt:lpwstr>internal</vt:lpwstr>
  </property>
</Properties>
</file>