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64" r:id="rId6"/>
  </p:sldMasterIdLst>
  <p:notesMasterIdLst>
    <p:notesMasterId r:id="rId25"/>
  </p:notesMasterIdLst>
  <p:handoutMasterIdLst>
    <p:handoutMasterId r:id="rId26"/>
  </p:handoutMasterIdLst>
  <p:sldIdLst>
    <p:sldId id="2147472876" r:id="rId7"/>
    <p:sldId id="2147472877" r:id="rId8"/>
    <p:sldId id="2147472906" r:id="rId9"/>
    <p:sldId id="269" r:id="rId10"/>
    <p:sldId id="2147472883" r:id="rId11"/>
    <p:sldId id="2147472885" r:id="rId12"/>
    <p:sldId id="2147472884" r:id="rId13"/>
    <p:sldId id="2147472895" r:id="rId14"/>
    <p:sldId id="2147472886" r:id="rId15"/>
    <p:sldId id="2147472896" r:id="rId16"/>
    <p:sldId id="2147472897" r:id="rId17"/>
    <p:sldId id="2147472898" r:id="rId18"/>
    <p:sldId id="2147472899" r:id="rId19"/>
    <p:sldId id="2147472911" r:id="rId20"/>
    <p:sldId id="2147472901" r:id="rId21"/>
    <p:sldId id="2147472904" r:id="rId22"/>
    <p:sldId id="2147472863" r:id="rId23"/>
    <p:sldId id="2445" r:id="rId24"/>
  </p:sldIdLst>
  <p:sldSz cx="12192000" cy="6858000"/>
  <p:notesSz cx="6858000" cy="9144000"/>
  <p:embeddedFontLst>
    <p:embeddedFont>
      <p:font typeface="Bahnschrift SemiCondensed" panose="020B0502040204020203" pitchFamily="34" charset="0"/>
      <p:regular r:id="rId27"/>
      <p:bold r:id="rId28"/>
    </p:embeddedFont>
    <p:embeddedFont>
      <p:font typeface="DM Sans" pitchFamily="2" charset="0"/>
      <p:regular r:id="rId29"/>
      <p:bold r:id="rId30"/>
      <p:italic r:id="rId31"/>
      <p:boldItalic r:id="rId32"/>
    </p:embeddedFont>
    <p:embeddedFont>
      <p:font typeface="DM Sans 14pt" panose="020B0604020202020204" charset="0"/>
      <p:regular r:id="rId33"/>
      <p:bold r:id="rId34"/>
      <p:italic r:id="rId35"/>
      <p:boldItalic r:id="rId36"/>
    </p:embeddedFont>
    <p:embeddedFont>
      <p:font typeface="DM Sans Bold" pitchFamily="2" charset="0"/>
      <p:bold r:id="rId37"/>
    </p:embeddedFont>
    <p:embeddedFont>
      <p:font typeface="DM Sans Medium" pitchFamily="2" charset="0"/>
      <p:regular r:id="rId38"/>
      <p:italic r:id="rId39"/>
    </p:embeddedFont>
    <p:embeddedFont>
      <p:font typeface="Lora" pitchFamily="2" charset="0"/>
      <p:regular r:id="rId40"/>
      <p:bold r:id="rId41"/>
      <p:italic r:id="rId42"/>
      <p:boldItalic r:id="rId43"/>
    </p:embeddedFont>
    <p:embeddedFont>
      <p:font typeface="Roboto" panose="02000000000000000000" pitchFamily="2"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26921C-5376-F5B9-E812-8FCA786E7705}" name="Anastasia Biel" initials="" userId="S::Anastasia.Biel@dsm-firmenich.com::4969d011-70ee-4a2f-96d4-7d7d40a4c8e7" providerId="AD"/>
  <p188:author id="{50FC3F31-8059-DD47-9434-86BA5615C471}" name="Charlotte Knaupp" initials="CK" userId="S::charlotte.knaupp@vim-group.com::68a7a230-7b40-4667-aed5-d2dc881ae357" providerId="AD"/>
  <p188:author id="{40BC0B32-9620-691C-15CB-A3AF62688EFE}" name="Christophe Vilain" initials="CV" userId="S::Christophe.Vilain@dsm-firmenich.com::e2bafba3-6abc-4172-8337-63ae87281cac" providerId="AD"/>
  <p188:author id="{1AFF7D64-63BF-148B-BF59-F7F3775F997B}" name="Merita Jakaj" initials="MJ" userId="S::Merita.Jakaj@dsm-firmenich.com::05d8e7e6-4bde-4180-a449-7f59447b0060" providerId="AD"/>
  <p188:author id="{AD529E7D-AE64-12A3-E7CF-112881CBEDCB}" name="Amy Huang" initials="AH" userId="S::Amy-A.Huang@dsm-firmenich.com::44e42148-c9d0-4a0b-bec6-e8415d336182" providerId="AD"/>
  <p188:author id="{17FF70B6-10A3-2875-63ED-AAE370D1DFE8}" name="Karolina Strojny" initials="KS" userId="S::karolina.strojny@vim-group.com::76e827dd-946f-488b-88e6-4c70dcf5e094" providerId="AD"/>
  <p188:author id="{888307BE-629D-B602-DD5D-F4272A46468F}" name="Melanie Waeckel" initials="MW" userId="S::Melanie.Waeckel@dsm.com::3221d8ab-2eff-439f-85d4-718cbb958075" providerId="AD"/>
  <p188:author id="{351A6CC2-6036-3B43-A178-D4D857E9E522}" name="Caroline Guillien" initials="CG" userId="S::Caroline.Guillien@dsm-firmenich.com::3e4c10c0-1ee2-48be-9d78-4d6ed773945d" providerId="AD"/>
  <p188:author id="{884E5EF9-D493-103A-CEE0-37F6BBC92760}" name="Melanie Waeckel" initials="MW" userId="S::Melanie.Waeckel@dsm-firmenich.com::3221d8ab-2eff-439f-85d4-718cbb9580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77D8"/>
    <a:srgbClr val="FFFFFF"/>
    <a:srgbClr val="4A4A4A"/>
    <a:srgbClr val="58166D"/>
    <a:srgbClr val="F5F5F5"/>
    <a:srgbClr val="F6F6F6"/>
    <a:srgbClr val="9138B0"/>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44448F-C9AC-4F23-A91D-342ADBA148BD}" v="1" dt="2025-05-05T10:02:20.838"/>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104" autoAdjust="0"/>
  </p:normalViewPr>
  <p:slideViewPr>
    <p:cSldViewPr snapToGrid="0">
      <p:cViewPr varScale="1">
        <p:scale>
          <a:sx n="95" d="100"/>
          <a:sy n="95" d="100"/>
        </p:scale>
        <p:origin x="1074" y="78"/>
      </p:cViewPr>
      <p:guideLst>
        <p:guide pos="3840"/>
        <p:guide orient="horz" pos="2160"/>
      </p:guideLst>
    </p:cSldViewPr>
  </p:slideViewPr>
  <p:notesTextViewPr>
    <p:cViewPr>
      <p:scale>
        <a:sx n="1" d="1"/>
        <a:sy n="1" d="1"/>
      </p:scale>
      <p:origin x="0" y="0"/>
    </p:cViewPr>
  </p:notesTextViewPr>
  <p:sorterViewPr>
    <p:cViewPr>
      <p:scale>
        <a:sx n="100" d="100"/>
        <a:sy n="100" d="100"/>
      </p:scale>
      <p:origin x="0" y="-4185"/>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9" Type="http://schemas.openxmlformats.org/officeDocument/2006/relationships/font" Target="fonts/font13.fntdata"/><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font" Target="fonts/font21.fntdata"/><Relationship Id="rId50"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font" Target="fonts/font20.fntdata"/><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3.fntdata"/><Relationship Id="rId41" Type="http://schemas.openxmlformats.org/officeDocument/2006/relationships/font" Target="fonts/font15.fntdata"/><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font" Target="fonts/font19.fntdata"/><Relationship Id="rId53"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2.fntdata"/><Relationship Id="rId36" Type="http://schemas.openxmlformats.org/officeDocument/2006/relationships/font" Target="fonts/font10.fntdata"/><Relationship Id="rId49"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5.fntdata"/><Relationship Id="rId44" Type="http://schemas.openxmlformats.org/officeDocument/2006/relationships/font" Target="fonts/font18.fntdata"/><Relationship Id="rId52"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106FFA5F-104F-41C7-A984-FF2B787DDFF8}"/>
    <pc:docChg chg="custSel modSld">
      <pc:chgData name="Marie-Sophie Meisinger" userId="286e1ad8-c636-4702-a91e-982a33a1b0e7" providerId="ADAL" clId="{106FFA5F-104F-41C7-A984-FF2B787DDFF8}" dt="2025-05-01T08:05:36.758" v="20" actId="790"/>
      <pc:docMkLst>
        <pc:docMk/>
      </pc:docMkLst>
      <pc:sldChg chg="modSp mod">
        <pc:chgData name="Marie-Sophie Meisinger" userId="286e1ad8-c636-4702-a91e-982a33a1b0e7" providerId="ADAL" clId="{106FFA5F-104F-41C7-A984-FF2B787DDFF8}" dt="2025-05-01T08:03:54.141" v="2" actId="790"/>
        <pc:sldMkLst>
          <pc:docMk/>
          <pc:sldMk cId="1432047220" sldId="2147472886"/>
        </pc:sldMkLst>
        <pc:spChg chg="mod">
          <ac:chgData name="Marie-Sophie Meisinger" userId="286e1ad8-c636-4702-a91e-982a33a1b0e7" providerId="ADAL" clId="{106FFA5F-104F-41C7-A984-FF2B787DDFF8}" dt="2025-05-01T08:03:35.840" v="1" actId="790"/>
          <ac:spMkLst>
            <pc:docMk/>
            <pc:sldMk cId="1432047220" sldId="2147472886"/>
            <ac:spMk id="3" creationId="{DA355FBF-BB73-B737-8A22-E9E8DD71467C}"/>
          </ac:spMkLst>
        </pc:spChg>
        <pc:spChg chg="mod">
          <ac:chgData name="Marie-Sophie Meisinger" userId="286e1ad8-c636-4702-a91e-982a33a1b0e7" providerId="ADAL" clId="{106FFA5F-104F-41C7-A984-FF2B787DDFF8}" dt="2025-05-01T08:03:35.840" v="1" actId="790"/>
          <ac:spMkLst>
            <pc:docMk/>
            <pc:sldMk cId="1432047220" sldId="2147472886"/>
            <ac:spMk id="4" creationId="{09763518-58B9-FC4F-5B6C-3A0982F5FF35}"/>
          </ac:spMkLst>
        </pc:spChg>
        <pc:spChg chg="mod">
          <ac:chgData name="Marie-Sophie Meisinger" userId="286e1ad8-c636-4702-a91e-982a33a1b0e7" providerId="ADAL" clId="{106FFA5F-104F-41C7-A984-FF2B787DDFF8}" dt="2025-05-01T08:03:35.840" v="1" actId="790"/>
          <ac:spMkLst>
            <pc:docMk/>
            <pc:sldMk cId="1432047220" sldId="2147472886"/>
            <ac:spMk id="5" creationId="{21D7438C-CE10-6DD0-35A1-54F3B1129851}"/>
          </ac:spMkLst>
        </pc:spChg>
        <pc:spChg chg="mod">
          <ac:chgData name="Marie-Sophie Meisinger" userId="286e1ad8-c636-4702-a91e-982a33a1b0e7" providerId="ADAL" clId="{106FFA5F-104F-41C7-A984-FF2B787DDFF8}" dt="2025-05-01T08:03:35.840" v="1" actId="790"/>
          <ac:spMkLst>
            <pc:docMk/>
            <pc:sldMk cId="1432047220" sldId="2147472886"/>
            <ac:spMk id="7" creationId="{1CB4464A-691A-E894-76E1-7B5A9BBE6EC3}"/>
          </ac:spMkLst>
        </pc:spChg>
        <pc:spChg chg="mod">
          <ac:chgData name="Marie-Sophie Meisinger" userId="286e1ad8-c636-4702-a91e-982a33a1b0e7" providerId="ADAL" clId="{106FFA5F-104F-41C7-A984-FF2B787DDFF8}" dt="2025-05-01T08:03:35.840" v="1" actId="790"/>
          <ac:spMkLst>
            <pc:docMk/>
            <pc:sldMk cId="1432047220" sldId="2147472886"/>
            <ac:spMk id="8" creationId="{8FCA10CA-55AD-3FB2-D10D-4D16570463FE}"/>
          </ac:spMkLst>
        </pc:spChg>
        <pc:spChg chg="mod">
          <ac:chgData name="Marie-Sophie Meisinger" userId="286e1ad8-c636-4702-a91e-982a33a1b0e7" providerId="ADAL" clId="{106FFA5F-104F-41C7-A984-FF2B787DDFF8}" dt="2025-05-01T08:03:35.840" v="1" actId="790"/>
          <ac:spMkLst>
            <pc:docMk/>
            <pc:sldMk cId="1432047220" sldId="2147472886"/>
            <ac:spMk id="14" creationId="{55986FCD-8E6C-51C0-2C52-D3E1213A385D}"/>
          </ac:spMkLst>
        </pc:spChg>
        <pc:spChg chg="mod">
          <ac:chgData name="Marie-Sophie Meisinger" userId="286e1ad8-c636-4702-a91e-982a33a1b0e7" providerId="ADAL" clId="{106FFA5F-104F-41C7-A984-FF2B787DDFF8}" dt="2025-05-01T08:03:35.840" v="1" actId="790"/>
          <ac:spMkLst>
            <pc:docMk/>
            <pc:sldMk cId="1432047220" sldId="2147472886"/>
            <ac:spMk id="15" creationId="{02B52BE4-AE0D-AD8F-092A-23367B3E877F}"/>
          </ac:spMkLst>
        </pc:spChg>
        <pc:spChg chg="mod">
          <ac:chgData name="Marie-Sophie Meisinger" userId="286e1ad8-c636-4702-a91e-982a33a1b0e7" providerId="ADAL" clId="{106FFA5F-104F-41C7-A984-FF2B787DDFF8}" dt="2025-05-01T08:03:54.141" v="2" actId="790"/>
          <ac:spMkLst>
            <pc:docMk/>
            <pc:sldMk cId="1432047220" sldId="2147472886"/>
            <ac:spMk id="25" creationId="{F77A6C8D-814C-C82C-1784-FB25AB8EDDF0}"/>
          </ac:spMkLst>
        </pc:spChg>
        <pc:spChg chg="mod">
          <ac:chgData name="Marie-Sophie Meisinger" userId="286e1ad8-c636-4702-a91e-982a33a1b0e7" providerId="ADAL" clId="{106FFA5F-104F-41C7-A984-FF2B787DDFF8}" dt="2025-05-01T08:03:35.840" v="1" actId="790"/>
          <ac:spMkLst>
            <pc:docMk/>
            <pc:sldMk cId="1432047220" sldId="2147472886"/>
            <ac:spMk id="30" creationId="{E8E37008-4822-6A99-86F9-A995E576D1C4}"/>
          </ac:spMkLst>
        </pc:spChg>
        <pc:spChg chg="mod">
          <ac:chgData name="Marie-Sophie Meisinger" userId="286e1ad8-c636-4702-a91e-982a33a1b0e7" providerId="ADAL" clId="{106FFA5F-104F-41C7-A984-FF2B787DDFF8}" dt="2025-05-01T08:03:35.840" v="1" actId="790"/>
          <ac:spMkLst>
            <pc:docMk/>
            <pc:sldMk cId="1432047220" sldId="2147472886"/>
            <ac:spMk id="34" creationId="{5C39E76D-ED01-EE33-4CC6-ACA21F5A3E4B}"/>
          </ac:spMkLst>
        </pc:spChg>
      </pc:sldChg>
      <pc:sldChg chg="modSp mod">
        <pc:chgData name="Marie-Sophie Meisinger" userId="286e1ad8-c636-4702-a91e-982a33a1b0e7" providerId="ADAL" clId="{106FFA5F-104F-41C7-A984-FF2B787DDFF8}" dt="2025-05-01T08:03:17.925" v="0" actId="790"/>
        <pc:sldMkLst>
          <pc:docMk/>
          <pc:sldMk cId="4017321638" sldId="2147472895"/>
        </pc:sldMkLst>
        <pc:spChg chg="mod">
          <ac:chgData name="Marie-Sophie Meisinger" userId="286e1ad8-c636-4702-a91e-982a33a1b0e7" providerId="ADAL" clId="{106FFA5F-104F-41C7-A984-FF2B787DDFF8}" dt="2025-05-01T08:03:17.925" v="0" actId="790"/>
          <ac:spMkLst>
            <pc:docMk/>
            <pc:sldMk cId="4017321638" sldId="2147472895"/>
            <ac:spMk id="3" creationId="{8B53AFBE-F2C7-9B2A-DC5D-F81037BB6DB3}"/>
          </ac:spMkLst>
        </pc:spChg>
        <pc:spChg chg="mod">
          <ac:chgData name="Marie-Sophie Meisinger" userId="286e1ad8-c636-4702-a91e-982a33a1b0e7" providerId="ADAL" clId="{106FFA5F-104F-41C7-A984-FF2B787DDFF8}" dt="2025-05-01T08:03:17.925" v="0" actId="790"/>
          <ac:spMkLst>
            <pc:docMk/>
            <pc:sldMk cId="4017321638" sldId="2147472895"/>
            <ac:spMk id="6" creationId="{C92D901A-E599-F0CD-25A3-CB8412A6C3A4}"/>
          </ac:spMkLst>
        </pc:spChg>
        <pc:spChg chg="mod">
          <ac:chgData name="Marie-Sophie Meisinger" userId="286e1ad8-c636-4702-a91e-982a33a1b0e7" providerId="ADAL" clId="{106FFA5F-104F-41C7-A984-FF2B787DDFF8}" dt="2025-05-01T08:03:17.925" v="0" actId="790"/>
          <ac:spMkLst>
            <pc:docMk/>
            <pc:sldMk cId="4017321638" sldId="2147472895"/>
            <ac:spMk id="7" creationId="{AE118671-B2DF-D1B7-6BF6-4BDCA9298737}"/>
          </ac:spMkLst>
        </pc:spChg>
        <pc:spChg chg="mod">
          <ac:chgData name="Marie-Sophie Meisinger" userId="286e1ad8-c636-4702-a91e-982a33a1b0e7" providerId="ADAL" clId="{106FFA5F-104F-41C7-A984-FF2B787DDFF8}" dt="2025-05-01T08:03:17.925" v="0" actId="790"/>
          <ac:spMkLst>
            <pc:docMk/>
            <pc:sldMk cId="4017321638" sldId="2147472895"/>
            <ac:spMk id="8" creationId="{BA24BC92-0DA5-F319-148B-D9EB0EFF5D31}"/>
          </ac:spMkLst>
        </pc:spChg>
        <pc:spChg chg="mod">
          <ac:chgData name="Marie-Sophie Meisinger" userId="286e1ad8-c636-4702-a91e-982a33a1b0e7" providerId="ADAL" clId="{106FFA5F-104F-41C7-A984-FF2B787DDFF8}" dt="2025-05-01T08:03:17.925" v="0" actId="790"/>
          <ac:spMkLst>
            <pc:docMk/>
            <pc:sldMk cId="4017321638" sldId="2147472895"/>
            <ac:spMk id="14" creationId="{EF0EA85F-65EA-DA58-0936-DB93306C6887}"/>
          </ac:spMkLst>
        </pc:spChg>
        <pc:spChg chg="mod">
          <ac:chgData name="Marie-Sophie Meisinger" userId="286e1ad8-c636-4702-a91e-982a33a1b0e7" providerId="ADAL" clId="{106FFA5F-104F-41C7-A984-FF2B787DDFF8}" dt="2025-05-01T08:03:17.925" v="0" actId="790"/>
          <ac:spMkLst>
            <pc:docMk/>
            <pc:sldMk cId="4017321638" sldId="2147472895"/>
            <ac:spMk id="15" creationId="{CD7C77C7-1529-5965-87B3-A3FD89602FF4}"/>
          </ac:spMkLst>
        </pc:spChg>
        <pc:spChg chg="mod">
          <ac:chgData name="Marie-Sophie Meisinger" userId="286e1ad8-c636-4702-a91e-982a33a1b0e7" providerId="ADAL" clId="{106FFA5F-104F-41C7-A984-FF2B787DDFF8}" dt="2025-05-01T08:03:17.925" v="0" actId="790"/>
          <ac:spMkLst>
            <pc:docMk/>
            <pc:sldMk cId="4017321638" sldId="2147472895"/>
            <ac:spMk id="16" creationId="{1E340639-1A7E-04EC-A818-90D1EC6E926B}"/>
          </ac:spMkLst>
        </pc:spChg>
      </pc:sldChg>
      <pc:sldChg chg="modSp mod">
        <pc:chgData name="Marie-Sophie Meisinger" userId="286e1ad8-c636-4702-a91e-982a33a1b0e7" providerId="ADAL" clId="{106FFA5F-104F-41C7-A984-FF2B787DDFF8}" dt="2025-05-01T08:04:24.710" v="4" actId="33524"/>
        <pc:sldMkLst>
          <pc:docMk/>
          <pc:sldMk cId="310018000" sldId="2147472896"/>
        </pc:sldMkLst>
        <pc:spChg chg="mod">
          <ac:chgData name="Marie-Sophie Meisinger" userId="286e1ad8-c636-4702-a91e-982a33a1b0e7" providerId="ADAL" clId="{106FFA5F-104F-41C7-A984-FF2B787DDFF8}" dt="2025-05-01T08:04:16.420" v="3" actId="790"/>
          <ac:spMkLst>
            <pc:docMk/>
            <pc:sldMk cId="310018000" sldId="2147472896"/>
            <ac:spMk id="3" creationId="{2598A4E7-8888-35D3-CD5F-D90B14668A50}"/>
          </ac:spMkLst>
        </pc:spChg>
        <pc:spChg chg="mod">
          <ac:chgData name="Marie-Sophie Meisinger" userId="286e1ad8-c636-4702-a91e-982a33a1b0e7" providerId="ADAL" clId="{106FFA5F-104F-41C7-A984-FF2B787DDFF8}" dt="2025-05-01T08:04:16.420" v="3" actId="790"/>
          <ac:spMkLst>
            <pc:docMk/>
            <pc:sldMk cId="310018000" sldId="2147472896"/>
            <ac:spMk id="5" creationId="{CE719A78-35F6-6626-97A1-180AB16D641D}"/>
          </ac:spMkLst>
        </pc:spChg>
        <pc:spChg chg="mod">
          <ac:chgData name="Marie-Sophie Meisinger" userId="286e1ad8-c636-4702-a91e-982a33a1b0e7" providerId="ADAL" clId="{106FFA5F-104F-41C7-A984-FF2B787DDFF8}" dt="2025-05-01T08:04:16.420" v="3" actId="790"/>
          <ac:spMkLst>
            <pc:docMk/>
            <pc:sldMk cId="310018000" sldId="2147472896"/>
            <ac:spMk id="6" creationId="{E7C608E4-BAB1-F5E0-0B35-A572CF59F0F9}"/>
          </ac:spMkLst>
        </pc:spChg>
        <pc:spChg chg="mod">
          <ac:chgData name="Marie-Sophie Meisinger" userId="286e1ad8-c636-4702-a91e-982a33a1b0e7" providerId="ADAL" clId="{106FFA5F-104F-41C7-A984-FF2B787DDFF8}" dt="2025-05-01T08:04:16.420" v="3" actId="790"/>
          <ac:spMkLst>
            <pc:docMk/>
            <pc:sldMk cId="310018000" sldId="2147472896"/>
            <ac:spMk id="7" creationId="{C669E6D6-EB3D-013D-52ED-F6348F8507EC}"/>
          </ac:spMkLst>
        </pc:spChg>
        <pc:spChg chg="mod">
          <ac:chgData name="Marie-Sophie Meisinger" userId="286e1ad8-c636-4702-a91e-982a33a1b0e7" providerId="ADAL" clId="{106FFA5F-104F-41C7-A984-FF2B787DDFF8}" dt="2025-05-01T08:04:16.420" v="3" actId="790"/>
          <ac:spMkLst>
            <pc:docMk/>
            <pc:sldMk cId="310018000" sldId="2147472896"/>
            <ac:spMk id="13" creationId="{F4D26608-CD27-39E9-3B2E-B3C3FE874051}"/>
          </ac:spMkLst>
        </pc:spChg>
        <pc:spChg chg="mod">
          <ac:chgData name="Marie-Sophie Meisinger" userId="286e1ad8-c636-4702-a91e-982a33a1b0e7" providerId="ADAL" clId="{106FFA5F-104F-41C7-A984-FF2B787DDFF8}" dt="2025-05-01T08:04:16.420" v="3" actId="790"/>
          <ac:spMkLst>
            <pc:docMk/>
            <pc:sldMk cId="310018000" sldId="2147472896"/>
            <ac:spMk id="14" creationId="{D2A3EA3A-5CCD-DA37-9C17-B2BFA24A56A4}"/>
          </ac:spMkLst>
        </pc:spChg>
        <pc:spChg chg="mod">
          <ac:chgData name="Marie-Sophie Meisinger" userId="286e1ad8-c636-4702-a91e-982a33a1b0e7" providerId="ADAL" clId="{106FFA5F-104F-41C7-A984-FF2B787DDFF8}" dt="2025-05-01T08:04:24.710" v="4" actId="33524"/>
          <ac:spMkLst>
            <pc:docMk/>
            <pc:sldMk cId="310018000" sldId="2147472896"/>
            <ac:spMk id="15" creationId="{1AB627EA-D473-771C-2169-03E121C8595A}"/>
          </ac:spMkLst>
        </pc:spChg>
        <pc:spChg chg="mod">
          <ac:chgData name="Marie-Sophie Meisinger" userId="286e1ad8-c636-4702-a91e-982a33a1b0e7" providerId="ADAL" clId="{106FFA5F-104F-41C7-A984-FF2B787DDFF8}" dt="2025-05-01T08:04:16.420" v="3" actId="790"/>
          <ac:spMkLst>
            <pc:docMk/>
            <pc:sldMk cId="310018000" sldId="2147472896"/>
            <ac:spMk id="17" creationId="{C79D7965-B478-3C01-C1BA-BC4725FEE86E}"/>
          </ac:spMkLst>
        </pc:spChg>
        <pc:spChg chg="mod">
          <ac:chgData name="Marie-Sophie Meisinger" userId="286e1ad8-c636-4702-a91e-982a33a1b0e7" providerId="ADAL" clId="{106FFA5F-104F-41C7-A984-FF2B787DDFF8}" dt="2025-05-01T08:04:16.420" v="3" actId="790"/>
          <ac:spMkLst>
            <pc:docMk/>
            <pc:sldMk cId="310018000" sldId="2147472896"/>
            <ac:spMk id="21" creationId="{7616262A-A273-970E-F30E-65170246EF2F}"/>
          </ac:spMkLst>
        </pc:spChg>
        <pc:spChg chg="mod">
          <ac:chgData name="Marie-Sophie Meisinger" userId="286e1ad8-c636-4702-a91e-982a33a1b0e7" providerId="ADAL" clId="{106FFA5F-104F-41C7-A984-FF2B787DDFF8}" dt="2025-05-01T08:04:16.420" v="3" actId="790"/>
          <ac:spMkLst>
            <pc:docMk/>
            <pc:sldMk cId="310018000" sldId="2147472896"/>
            <ac:spMk id="22" creationId="{BEBBD473-9C3F-D3ED-E753-5E31977A4802}"/>
          </ac:spMkLst>
        </pc:spChg>
      </pc:sldChg>
      <pc:sldChg chg="modSp mod">
        <pc:chgData name="Marie-Sophie Meisinger" userId="286e1ad8-c636-4702-a91e-982a33a1b0e7" providerId="ADAL" clId="{106FFA5F-104F-41C7-A984-FF2B787DDFF8}" dt="2025-05-01T08:04:34.274" v="5" actId="790"/>
        <pc:sldMkLst>
          <pc:docMk/>
          <pc:sldMk cId="3194224669" sldId="2147472897"/>
        </pc:sldMkLst>
        <pc:spChg chg="mod">
          <ac:chgData name="Marie-Sophie Meisinger" userId="286e1ad8-c636-4702-a91e-982a33a1b0e7" providerId="ADAL" clId="{106FFA5F-104F-41C7-A984-FF2B787DDFF8}" dt="2025-05-01T08:04:34.274" v="5" actId="790"/>
          <ac:spMkLst>
            <pc:docMk/>
            <pc:sldMk cId="3194224669" sldId="2147472897"/>
            <ac:spMk id="3" creationId="{CC839AE8-031A-B355-A4E8-80F5F05C8F60}"/>
          </ac:spMkLst>
        </pc:spChg>
        <pc:spChg chg="mod">
          <ac:chgData name="Marie-Sophie Meisinger" userId="286e1ad8-c636-4702-a91e-982a33a1b0e7" providerId="ADAL" clId="{106FFA5F-104F-41C7-A984-FF2B787DDFF8}" dt="2025-05-01T08:04:34.274" v="5" actId="790"/>
          <ac:spMkLst>
            <pc:docMk/>
            <pc:sldMk cId="3194224669" sldId="2147472897"/>
            <ac:spMk id="5" creationId="{CC1D784A-0203-B95C-C338-37BFE0131BA2}"/>
          </ac:spMkLst>
        </pc:spChg>
        <pc:spChg chg="mod">
          <ac:chgData name="Marie-Sophie Meisinger" userId="286e1ad8-c636-4702-a91e-982a33a1b0e7" providerId="ADAL" clId="{106FFA5F-104F-41C7-A984-FF2B787DDFF8}" dt="2025-05-01T08:04:34.274" v="5" actId="790"/>
          <ac:spMkLst>
            <pc:docMk/>
            <pc:sldMk cId="3194224669" sldId="2147472897"/>
            <ac:spMk id="7" creationId="{0629BF93-EB4E-97FB-CE2F-7C91965B0F41}"/>
          </ac:spMkLst>
        </pc:spChg>
        <pc:spChg chg="mod">
          <ac:chgData name="Marie-Sophie Meisinger" userId="286e1ad8-c636-4702-a91e-982a33a1b0e7" providerId="ADAL" clId="{106FFA5F-104F-41C7-A984-FF2B787DDFF8}" dt="2025-05-01T08:04:34.274" v="5" actId="790"/>
          <ac:spMkLst>
            <pc:docMk/>
            <pc:sldMk cId="3194224669" sldId="2147472897"/>
            <ac:spMk id="8" creationId="{1D7A7881-03EE-9ADA-1E16-E149FBB9A8E6}"/>
          </ac:spMkLst>
        </pc:spChg>
        <pc:spChg chg="mod">
          <ac:chgData name="Marie-Sophie Meisinger" userId="286e1ad8-c636-4702-a91e-982a33a1b0e7" providerId="ADAL" clId="{106FFA5F-104F-41C7-A984-FF2B787DDFF8}" dt="2025-05-01T08:04:34.274" v="5" actId="790"/>
          <ac:spMkLst>
            <pc:docMk/>
            <pc:sldMk cId="3194224669" sldId="2147472897"/>
            <ac:spMk id="14" creationId="{587A2BBA-C390-DD21-9DD2-012EEE64E300}"/>
          </ac:spMkLst>
        </pc:spChg>
        <pc:spChg chg="mod">
          <ac:chgData name="Marie-Sophie Meisinger" userId="286e1ad8-c636-4702-a91e-982a33a1b0e7" providerId="ADAL" clId="{106FFA5F-104F-41C7-A984-FF2B787DDFF8}" dt="2025-05-01T08:04:34.274" v="5" actId="790"/>
          <ac:spMkLst>
            <pc:docMk/>
            <pc:sldMk cId="3194224669" sldId="2147472897"/>
            <ac:spMk id="15" creationId="{8FDB4AB9-B6B2-0907-29FB-3A5BDB4BDADA}"/>
          </ac:spMkLst>
        </pc:spChg>
        <pc:spChg chg="mod">
          <ac:chgData name="Marie-Sophie Meisinger" userId="286e1ad8-c636-4702-a91e-982a33a1b0e7" providerId="ADAL" clId="{106FFA5F-104F-41C7-A984-FF2B787DDFF8}" dt="2025-05-01T08:04:34.274" v="5" actId="790"/>
          <ac:spMkLst>
            <pc:docMk/>
            <pc:sldMk cId="3194224669" sldId="2147472897"/>
            <ac:spMk id="22" creationId="{248CF775-71DC-2606-5417-55CE390D1475}"/>
          </ac:spMkLst>
        </pc:spChg>
      </pc:sldChg>
      <pc:sldChg chg="modSp mod">
        <pc:chgData name="Marie-Sophie Meisinger" userId="286e1ad8-c636-4702-a91e-982a33a1b0e7" providerId="ADAL" clId="{106FFA5F-104F-41C7-A984-FF2B787DDFF8}" dt="2025-05-01T08:04:46.006" v="6" actId="790"/>
        <pc:sldMkLst>
          <pc:docMk/>
          <pc:sldMk cId="3848993522" sldId="2147472898"/>
        </pc:sldMkLst>
        <pc:spChg chg="mod">
          <ac:chgData name="Marie-Sophie Meisinger" userId="286e1ad8-c636-4702-a91e-982a33a1b0e7" providerId="ADAL" clId="{106FFA5F-104F-41C7-A984-FF2B787DDFF8}" dt="2025-05-01T08:04:46.006" v="6" actId="790"/>
          <ac:spMkLst>
            <pc:docMk/>
            <pc:sldMk cId="3848993522" sldId="2147472898"/>
            <ac:spMk id="3" creationId="{4451025A-BC8A-6ECB-75E7-605F450CC67A}"/>
          </ac:spMkLst>
        </pc:spChg>
        <pc:spChg chg="mod">
          <ac:chgData name="Marie-Sophie Meisinger" userId="286e1ad8-c636-4702-a91e-982a33a1b0e7" providerId="ADAL" clId="{106FFA5F-104F-41C7-A984-FF2B787DDFF8}" dt="2025-05-01T08:04:46.006" v="6" actId="790"/>
          <ac:spMkLst>
            <pc:docMk/>
            <pc:sldMk cId="3848993522" sldId="2147472898"/>
            <ac:spMk id="7" creationId="{407A08E8-F4E2-C254-9DF7-9B6EF994B764}"/>
          </ac:spMkLst>
        </pc:spChg>
        <pc:spChg chg="mod">
          <ac:chgData name="Marie-Sophie Meisinger" userId="286e1ad8-c636-4702-a91e-982a33a1b0e7" providerId="ADAL" clId="{106FFA5F-104F-41C7-A984-FF2B787DDFF8}" dt="2025-05-01T08:04:46.006" v="6" actId="790"/>
          <ac:spMkLst>
            <pc:docMk/>
            <pc:sldMk cId="3848993522" sldId="2147472898"/>
            <ac:spMk id="8" creationId="{A6FF4FAB-12E8-AC15-252E-7342BCDF11B7}"/>
          </ac:spMkLst>
        </pc:spChg>
        <pc:spChg chg="mod">
          <ac:chgData name="Marie-Sophie Meisinger" userId="286e1ad8-c636-4702-a91e-982a33a1b0e7" providerId="ADAL" clId="{106FFA5F-104F-41C7-A984-FF2B787DDFF8}" dt="2025-05-01T08:04:46.006" v="6" actId="790"/>
          <ac:spMkLst>
            <pc:docMk/>
            <pc:sldMk cId="3848993522" sldId="2147472898"/>
            <ac:spMk id="14" creationId="{21287DAA-4966-6F67-2043-8A48619184B6}"/>
          </ac:spMkLst>
        </pc:spChg>
        <pc:spChg chg="mod">
          <ac:chgData name="Marie-Sophie Meisinger" userId="286e1ad8-c636-4702-a91e-982a33a1b0e7" providerId="ADAL" clId="{106FFA5F-104F-41C7-A984-FF2B787DDFF8}" dt="2025-05-01T08:04:46.006" v="6" actId="790"/>
          <ac:spMkLst>
            <pc:docMk/>
            <pc:sldMk cId="3848993522" sldId="2147472898"/>
            <ac:spMk id="15" creationId="{FC55557A-C89F-B8B4-478A-5428B2D2EBD6}"/>
          </ac:spMkLst>
        </pc:spChg>
        <pc:spChg chg="mod">
          <ac:chgData name="Marie-Sophie Meisinger" userId="286e1ad8-c636-4702-a91e-982a33a1b0e7" providerId="ADAL" clId="{106FFA5F-104F-41C7-A984-FF2B787DDFF8}" dt="2025-05-01T08:04:46.006" v="6" actId="790"/>
          <ac:spMkLst>
            <pc:docMk/>
            <pc:sldMk cId="3848993522" sldId="2147472898"/>
            <ac:spMk id="17" creationId="{25F9B21E-B1FC-B873-E132-21673CBD0371}"/>
          </ac:spMkLst>
        </pc:spChg>
        <pc:spChg chg="mod">
          <ac:chgData name="Marie-Sophie Meisinger" userId="286e1ad8-c636-4702-a91e-982a33a1b0e7" providerId="ADAL" clId="{106FFA5F-104F-41C7-A984-FF2B787DDFF8}" dt="2025-05-01T08:04:46.006" v="6" actId="790"/>
          <ac:spMkLst>
            <pc:docMk/>
            <pc:sldMk cId="3848993522" sldId="2147472898"/>
            <ac:spMk id="21" creationId="{3229E372-C125-C7EF-AEC3-536F45146863}"/>
          </ac:spMkLst>
        </pc:spChg>
        <pc:spChg chg="mod">
          <ac:chgData name="Marie-Sophie Meisinger" userId="286e1ad8-c636-4702-a91e-982a33a1b0e7" providerId="ADAL" clId="{106FFA5F-104F-41C7-A984-FF2B787DDFF8}" dt="2025-05-01T08:04:46.006" v="6" actId="790"/>
          <ac:spMkLst>
            <pc:docMk/>
            <pc:sldMk cId="3848993522" sldId="2147472898"/>
            <ac:spMk id="27" creationId="{4C5C63D0-7AC5-CED8-F6E6-C7A728205AE9}"/>
          </ac:spMkLst>
        </pc:spChg>
        <pc:spChg chg="mod">
          <ac:chgData name="Marie-Sophie Meisinger" userId="286e1ad8-c636-4702-a91e-982a33a1b0e7" providerId="ADAL" clId="{106FFA5F-104F-41C7-A984-FF2B787DDFF8}" dt="2025-05-01T08:04:46.006" v="6" actId="790"/>
          <ac:spMkLst>
            <pc:docMk/>
            <pc:sldMk cId="3848993522" sldId="2147472898"/>
            <ac:spMk id="28" creationId="{F0F4457E-53E5-2394-8B83-E3E98886E46F}"/>
          </ac:spMkLst>
        </pc:spChg>
        <pc:spChg chg="mod">
          <ac:chgData name="Marie-Sophie Meisinger" userId="286e1ad8-c636-4702-a91e-982a33a1b0e7" providerId="ADAL" clId="{106FFA5F-104F-41C7-A984-FF2B787DDFF8}" dt="2025-05-01T08:04:46.006" v="6" actId="790"/>
          <ac:spMkLst>
            <pc:docMk/>
            <pc:sldMk cId="3848993522" sldId="2147472898"/>
            <ac:spMk id="29" creationId="{0E35FE41-D1CE-41D9-2553-0C524150D201}"/>
          </ac:spMkLst>
        </pc:spChg>
      </pc:sldChg>
      <pc:sldChg chg="modSp mod">
        <pc:chgData name="Marie-Sophie Meisinger" userId="286e1ad8-c636-4702-a91e-982a33a1b0e7" providerId="ADAL" clId="{106FFA5F-104F-41C7-A984-FF2B787DDFF8}" dt="2025-05-01T08:05:04.570" v="18" actId="20577"/>
        <pc:sldMkLst>
          <pc:docMk/>
          <pc:sldMk cId="1058952633" sldId="2147472899"/>
        </pc:sldMkLst>
        <pc:spChg chg="mod">
          <ac:chgData name="Marie-Sophie Meisinger" userId="286e1ad8-c636-4702-a91e-982a33a1b0e7" providerId="ADAL" clId="{106FFA5F-104F-41C7-A984-FF2B787DDFF8}" dt="2025-05-01T08:05:04.570" v="18" actId="20577"/>
          <ac:spMkLst>
            <pc:docMk/>
            <pc:sldMk cId="1058952633" sldId="2147472899"/>
            <ac:spMk id="2" creationId="{DB0F9348-1DB6-E117-18C0-2CF327EDF54B}"/>
          </ac:spMkLst>
        </pc:spChg>
        <pc:spChg chg="mod">
          <ac:chgData name="Marie-Sophie Meisinger" userId="286e1ad8-c636-4702-a91e-982a33a1b0e7" providerId="ADAL" clId="{106FFA5F-104F-41C7-A984-FF2B787DDFF8}" dt="2025-05-01T08:04:57.271" v="7" actId="790"/>
          <ac:spMkLst>
            <pc:docMk/>
            <pc:sldMk cId="1058952633" sldId="2147472899"/>
            <ac:spMk id="3" creationId="{39378FDD-A9F8-CF9A-E29E-40A3B21F880E}"/>
          </ac:spMkLst>
        </pc:spChg>
        <pc:spChg chg="mod">
          <ac:chgData name="Marie-Sophie Meisinger" userId="286e1ad8-c636-4702-a91e-982a33a1b0e7" providerId="ADAL" clId="{106FFA5F-104F-41C7-A984-FF2B787DDFF8}" dt="2025-05-01T08:04:57.271" v="7" actId="790"/>
          <ac:spMkLst>
            <pc:docMk/>
            <pc:sldMk cId="1058952633" sldId="2147472899"/>
            <ac:spMk id="6" creationId="{DF4EECA1-7EFC-5091-4E55-AF3AB5228AB7}"/>
          </ac:spMkLst>
        </pc:spChg>
        <pc:spChg chg="mod">
          <ac:chgData name="Marie-Sophie Meisinger" userId="286e1ad8-c636-4702-a91e-982a33a1b0e7" providerId="ADAL" clId="{106FFA5F-104F-41C7-A984-FF2B787DDFF8}" dt="2025-05-01T08:04:57.271" v="7" actId="790"/>
          <ac:spMkLst>
            <pc:docMk/>
            <pc:sldMk cId="1058952633" sldId="2147472899"/>
            <ac:spMk id="7" creationId="{6C5E109B-D07D-0E6C-B1BA-DDA27CA14726}"/>
          </ac:spMkLst>
        </pc:spChg>
        <pc:spChg chg="mod">
          <ac:chgData name="Marie-Sophie Meisinger" userId="286e1ad8-c636-4702-a91e-982a33a1b0e7" providerId="ADAL" clId="{106FFA5F-104F-41C7-A984-FF2B787DDFF8}" dt="2025-05-01T08:04:57.271" v="7" actId="790"/>
          <ac:spMkLst>
            <pc:docMk/>
            <pc:sldMk cId="1058952633" sldId="2147472899"/>
            <ac:spMk id="8" creationId="{701FDAB9-6E4C-1550-8B00-7AC2E639FABD}"/>
          </ac:spMkLst>
        </pc:spChg>
        <pc:spChg chg="mod">
          <ac:chgData name="Marie-Sophie Meisinger" userId="286e1ad8-c636-4702-a91e-982a33a1b0e7" providerId="ADAL" clId="{106FFA5F-104F-41C7-A984-FF2B787DDFF8}" dt="2025-05-01T08:04:57.271" v="7" actId="790"/>
          <ac:spMkLst>
            <pc:docMk/>
            <pc:sldMk cId="1058952633" sldId="2147472899"/>
            <ac:spMk id="9" creationId="{C3BB0E44-AEFD-C2EC-D248-F161B7D65CC3}"/>
          </ac:spMkLst>
        </pc:spChg>
        <pc:spChg chg="mod">
          <ac:chgData name="Marie-Sophie Meisinger" userId="286e1ad8-c636-4702-a91e-982a33a1b0e7" providerId="ADAL" clId="{106FFA5F-104F-41C7-A984-FF2B787DDFF8}" dt="2025-05-01T08:04:57.271" v="7" actId="790"/>
          <ac:spMkLst>
            <pc:docMk/>
            <pc:sldMk cId="1058952633" sldId="2147472899"/>
            <ac:spMk id="14" creationId="{EFD68850-9C78-A422-829B-8D1051AC659E}"/>
          </ac:spMkLst>
        </pc:spChg>
        <pc:spChg chg="mod">
          <ac:chgData name="Marie-Sophie Meisinger" userId="286e1ad8-c636-4702-a91e-982a33a1b0e7" providerId="ADAL" clId="{106FFA5F-104F-41C7-A984-FF2B787DDFF8}" dt="2025-05-01T08:04:57.271" v="7" actId="790"/>
          <ac:spMkLst>
            <pc:docMk/>
            <pc:sldMk cId="1058952633" sldId="2147472899"/>
            <ac:spMk id="15" creationId="{00A0072B-EBA6-B680-8670-7078183B1E53}"/>
          </ac:spMkLst>
        </pc:spChg>
        <pc:spChg chg="mod">
          <ac:chgData name="Marie-Sophie Meisinger" userId="286e1ad8-c636-4702-a91e-982a33a1b0e7" providerId="ADAL" clId="{106FFA5F-104F-41C7-A984-FF2B787DDFF8}" dt="2025-05-01T08:04:57.271" v="7" actId="790"/>
          <ac:spMkLst>
            <pc:docMk/>
            <pc:sldMk cId="1058952633" sldId="2147472899"/>
            <ac:spMk id="16" creationId="{8D980215-5325-A671-4FD1-565E7141B89B}"/>
          </ac:spMkLst>
        </pc:spChg>
        <pc:spChg chg="mod">
          <ac:chgData name="Marie-Sophie Meisinger" userId="286e1ad8-c636-4702-a91e-982a33a1b0e7" providerId="ADAL" clId="{106FFA5F-104F-41C7-A984-FF2B787DDFF8}" dt="2025-05-01T08:04:57.271" v="7" actId="790"/>
          <ac:spMkLst>
            <pc:docMk/>
            <pc:sldMk cId="1058952633" sldId="2147472899"/>
            <ac:spMk id="18" creationId="{7A634CF5-7584-C33D-2EFA-79F66C58FD24}"/>
          </ac:spMkLst>
        </pc:spChg>
      </pc:sldChg>
      <pc:sldChg chg="modSp mod">
        <pc:chgData name="Marie-Sophie Meisinger" userId="286e1ad8-c636-4702-a91e-982a33a1b0e7" providerId="ADAL" clId="{106FFA5F-104F-41C7-A984-FF2B787DDFF8}" dt="2025-05-01T08:05:16.158" v="19" actId="790"/>
        <pc:sldMkLst>
          <pc:docMk/>
          <pc:sldMk cId="3773864825" sldId="2147472900"/>
        </pc:sldMkLst>
      </pc:sldChg>
      <pc:sldChg chg="modSp mod">
        <pc:chgData name="Marie-Sophie Meisinger" userId="286e1ad8-c636-4702-a91e-982a33a1b0e7" providerId="ADAL" clId="{106FFA5F-104F-41C7-A984-FF2B787DDFF8}" dt="2025-05-01T08:05:36.758" v="20" actId="790"/>
        <pc:sldMkLst>
          <pc:docMk/>
          <pc:sldMk cId="857901919" sldId="2147472901"/>
        </pc:sldMkLst>
        <pc:spChg chg="mod">
          <ac:chgData name="Marie-Sophie Meisinger" userId="286e1ad8-c636-4702-a91e-982a33a1b0e7" providerId="ADAL" clId="{106FFA5F-104F-41C7-A984-FF2B787DDFF8}" dt="2025-05-01T08:05:36.758" v="20" actId="790"/>
          <ac:spMkLst>
            <pc:docMk/>
            <pc:sldMk cId="857901919" sldId="2147472901"/>
            <ac:spMk id="3" creationId="{8D246283-30D8-7750-57A2-3B8C44A4F0EB}"/>
          </ac:spMkLst>
        </pc:spChg>
        <pc:spChg chg="mod">
          <ac:chgData name="Marie-Sophie Meisinger" userId="286e1ad8-c636-4702-a91e-982a33a1b0e7" providerId="ADAL" clId="{106FFA5F-104F-41C7-A984-FF2B787DDFF8}" dt="2025-05-01T08:05:36.758" v="20" actId="790"/>
          <ac:spMkLst>
            <pc:docMk/>
            <pc:sldMk cId="857901919" sldId="2147472901"/>
            <ac:spMk id="7" creationId="{469A4D79-B4B2-D72C-ED70-B57B91217F22}"/>
          </ac:spMkLst>
        </pc:spChg>
        <pc:spChg chg="mod">
          <ac:chgData name="Marie-Sophie Meisinger" userId="286e1ad8-c636-4702-a91e-982a33a1b0e7" providerId="ADAL" clId="{106FFA5F-104F-41C7-A984-FF2B787DDFF8}" dt="2025-05-01T08:05:36.758" v="20" actId="790"/>
          <ac:spMkLst>
            <pc:docMk/>
            <pc:sldMk cId="857901919" sldId="2147472901"/>
            <ac:spMk id="8" creationId="{2B10405A-EC1E-574A-6DB2-64788BDBFAA1}"/>
          </ac:spMkLst>
        </pc:spChg>
        <pc:spChg chg="mod">
          <ac:chgData name="Marie-Sophie Meisinger" userId="286e1ad8-c636-4702-a91e-982a33a1b0e7" providerId="ADAL" clId="{106FFA5F-104F-41C7-A984-FF2B787DDFF8}" dt="2025-05-01T08:05:36.758" v="20" actId="790"/>
          <ac:spMkLst>
            <pc:docMk/>
            <pc:sldMk cId="857901919" sldId="2147472901"/>
            <ac:spMk id="9" creationId="{4EBBB2F1-FE91-490E-72CD-926D16E9A280}"/>
          </ac:spMkLst>
        </pc:spChg>
        <pc:spChg chg="mod">
          <ac:chgData name="Marie-Sophie Meisinger" userId="286e1ad8-c636-4702-a91e-982a33a1b0e7" providerId="ADAL" clId="{106FFA5F-104F-41C7-A984-FF2B787DDFF8}" dt="2025-05-01T08:05:36.758" v="20" actId="790"/>
          <ac:spMkLst>
            <pc:docMk/>
            <pc:sldMk cId="857901919" sldId="2147472901"/>
            <ac:spMk id="14" creationId="{B7C96BEB-3D4B-885A-E273-44A081C615AF}"/>
          </ac:spMkLst>
        </pc:spChg>
        <pc:spChg chg="mod">
          <ac:chgData name="Marie-Sophie Meisinger" userId="286e1ad8-c636-4702-a91e-982a33a1b0e7" providerId="ADAL" clId="{106FFA5F-104F-41C7-A984-FF2B787DDFF8}" dt="2025-05-01T08:05:36.758" v="20" actId="790"/>
          <ac:spMkLst>
            <pc:docMk/>
            <pc:sldMk cId="857901919" sldId="2147472901"/>
            <ac:spMk id="15" creationId="{B345DE11-1856-A652-9312-61D656EBDC29}"/>
          </ac:spMkLst>
        </pc:spChg>
        <pc:spChg chg="mod">
          <ac:chgData name="Marie-Sophie Meisinger" userId="286e1ad8-c636-4702-a91e-982a33a1b0e7" providerId="ADAL" clId="{106FFA5F-104F-41C7-A984-FF2B787DDFF8}" dt="2025-05-01T08:05:36.758" v="20" actId="790"/>
          <ac:spMkLst>
            <pc:docMk/>
            <pc:sldMk cId="857901919" sldId="2147472901"/>
            <ac:spMk id="16" creationId="{BEA4C9A6-59BC-70C6-BF0D-BC97F523F8C0}"/>
          </ac:spMkLst>
        </pc:spChg>
        <pc:spChg chg="mod">
          <ac:chgData name="Marie-Sophie Meisinger" userId="286e1ad8-c636-4702-a91e-982a33a1b0e7" providerId="ADAL" clId="{106FFA5F-104F-41C7-A984-FF2B787DDFF8}" dt="2025-05-01T08:05:36.758" v="20" actId="790"/>
          <ac:spMkLst>
            <pc:docMk/>
            <pc:sldMk cId="857901919" sldId="2147472901"/>
            <ac:spMk id="23" creationId="{0DDBC6C4-776B-7623-91A8-E182B5A91110}"/>
          </ac:spMkLst>
        </pc:spChg>
      </pc:sldChg>
    </pc:docChg>
  </pc:docChgLst>
  <pc:docChgLst>
    <pc:chgData name="Anastasia Biel" userId="S::anastasia.biel@dsm-firmenich.com::4969d011-70ee-4a2f-96d4-7d7d40a4c8e7" providerId="AD" clId="Web-{ADF2CF2E-1B2C-480F-65B5-8DDFAFC04118}"/>
    <pc:docChg chg="modSld">
      <pc:chgData name="Anastasia Biel" userId="S::anastasia.biel@dsm-firmenich.com::4969d011-70ee-4a2f-96d4-7d7d40a4c8e7" providerId="AD" clId="Web-{ADF2CF2E-1B2C-480F-65B5-8DDFAFC04118}" dt="2025-05-01T09:16:52.102" v="16" actId="1076"/>
      <pc:docMkLst>
        <pc:docMk/>
      </pc:docMkLst>
      <pc:sldChg chg="addSp delSp modSp">
        <pc:chgData name="Anastasia Biel" userId="S::anastasia.biel@dsm-firmenich.com::4969d011-70ee-4a2f-96d4-7d7d40a4c8e7" providerId="AD" clId="Web-{ADF2CF2E-1B2C-480F-65B5-8DDFAFC04118}" dt="2025-05-01T09:16:52.102" v="16" actId="1076"/>
        <pc:sldMkLst>
          <pc:docMk/>
          <pc:sldMk cId="4017321638" sldId="2147472895"/>
        </pc:sldMkLst>
        <pc:spChg chg="mod">
          <ac:chgData name="Anastasia Biel" userId="S::anastasia.biel@dsm-firmenich.com::4969d011-70ee-4a2f-96d4-7d7d40a4c8e7" providerId="AD" clId="Web-{ADF2CF2E-1B2C-480F-65B5-8DDFAFC04118}" dt="2025-05-01T09:16:52.102" v="16" actId="1076"/>
          <ac:spMkLst>
            <pc:docMk/>
            <pc:sldMk cId="4017321638" sldId="2147472895"/>
            <ac:spMk id="28" creationId="{198E74E5-1C0A-AB7C-416D-3B1FC2A83256}"/>
          </ac:spMkLst>
        </pc:spChg>
        <pc:grpChg chg="add">
          <ac:chgData name="Anastasia Biel" userId="S::anastasia.biel@dsm-firmenich.com::4969d011-70ee-4a2f-96d4-7d7d40a4c8e7" providerId="AD" clId="Web-{ADF2CF2E-1B2C-480F-65B5-8DDFAFC04118}" dt="2025-05-01T09:16:32.555" v="14"/>
          <ac:grpSpMkLst>
            <pc:docMk/>
            <pc:sldMk cId="4017321638" sldId="2147472895"/>
            <ac:grpSpMk id="30" creationId="{3B31D414-DDAF-A94D-434A-5B4F722EC840}"/>
          </ac:grpSpMkLst>
        </pc:grpChg>
      </pc:sldChg>
    </pc:docChg>
  </pc:docChgLst>
  <pc:docChgLst>
    <pc:chgData name="Anastasia Biel" userId="S::anastasia.biel@dsm-firmenich.com::4969d011-70ee-4a2f-96d4-7d7d40a4c8e7" providerId="AD" clId="Web-{75DB246E-5FED-8910-CC42-8F9D367F809B}"/>
    <pc:docChg chg="modSld">
      <pc:chgData name="Anastasia Biel" userId="S::anastasia.biel@dsm-firmenich.com::4969d011-70ee-4a2f-96d4-7d7d40a4c8e7" providerId="AD" clId="Web-{75DB246E-5FED-8910-CC42-8F9D367F809B}" dt="2025-05-01T11:21:07.704" v="8" actId="1076"/>
      <pc:docMkLst>
        <pc:docMk/>
      </pc:docMkLst>
      <pc:sldChg chg="addSp modSp">
        <pc:chgData name="Anastasia Biel" userId="S::anastasia.biel@dsm-firmenich.com::4969d011-70ee-4a2f-96d4-7d7d40a4c8e7" providerId="AD" clId="Web-{75DB246E-5FED-8910-CC42-8F9D367F809B}" dt="2025-05-01T11:21:07.704" v="8" actId="1076"/>
        <pc:sldMkLst>
          <pc:docMk/>
          <pc:sldMk cId="3194224669" sldId="2147472897"/>
        </pc:sldMkLst>
        <pc:spChg chg="add mod">
          <ac:chgData name="Anastasia Biel" userId="S::anastasia.biel@dsm-firmenich.com::4969d011-70ee-4a2f-96d4-7d7d40a4c8e7" providerId="AD" clId="Web-{75DB246E-5FED-8910-CC42-8F9D367F809B}" dt="2025-05-01T11:20:34.498" v="1"/>
          <ac:spMkLst>
            <pc:docMk/>
            <pc:sldMk cId="3194224669" sldId="2147472897"/>
            <ac:spMk id="10" creationId="{F7BAA4A9-3472-22B4-A13F-D90D5EF0E410}"/>
          </ac:spMkLst>
        </pc:spChg>
        <pc:spChg chg="add mod">
          <ac:chgData name="Anastasia Biel" userId="S::anastasia.biel@dsm-firmenich.com::4969d011-70ee-4a2f-96d4-7d7d40a4c8e7" providerId="AD" clId="Web-{75DB246E-5FED-8910-CC42-8F9D367F809B}" dt="2025-05-01T11:21:07.704" v="8" actId="1076"/>
          <ac:spMkLst>
            <pc:docMk/>
            <pc:sldMk cId="3194224669" sldId="2147472897"/>
            <ac:spMk id="11" creationId="{3222EEDF-9EF7-D30D-46AA-B54C80F359A5}"/>
          </ac:spMkLst>
        </pc:spChg>
      </pc:sldChg>
    </pc:docChg>
  </pc:docChgLst>
  <pc:docChgLst>
    <pc:chgData name="Marie-Sophie Meisinger" userId="286e1ad8-c636-4702-a91e-982a33a1b0e7" providerId="ADAL" clId="{8C44448F-C9AC-4F23-A91D-342ADBA148BD}"/>
    <pc:docChg chg="custSel modSld">
      <pc:chgData name="Marie-Sophie Meisinger" userId="286e1ad8-c636-4702-a91e-982a33a1b0e7" providerId="ADAL" clId="{8C44448F-C9AC-4F23-A91D-342ADBA148BD}" dt="2025-05-05T10:03:56.831" v="4" actId="790"/>
      <pc:docMkLst>
        <pc:docMk/>
      </pc:docMkLst>
      <pc:sldChg chg="modSp mod">
        <pc:chgData name="Marie-Sophie Meisinger" userId="286e1ad8-c636-4702-a91e-982a33a1b0e7" providerId="ADAL" clId="{8C44448F-C9AC-4F23-A91D-342ADBA148BD}" dt="2025-05-05T10:02:58.611" v="0" actId="790"/>
        <pc:sldMkLst>
          <pc:docMk/>
          <pc:sldMk cId="2805743517" sldId="2147472883"/>
        </pc:sldMkLst>
        <pc:spChg chg="mod">
          <ac:chgData name="Marie-Sophie Meisinger" userId="286e1ad8-c636-4702-a91e-982a33a1b0e7" providerId="ADAL" clId="{8C44448F-C9AC-4F23-A91D-342ADBA148BD}" dt="2025-05-05T10:02:58.611" v="0" actId="790"/>
          <ac:spMkLst>
            <pc:docMk/>
            <pc:sldMk cId="2805743517" sldId="2147472883"/>
            <ac:spMk id="4" creationId="{117B9DA7-3D81-AECE-4498-389D3D8C4EED}"/>
          </ac:spMkLst>
        </pc:spChg>
        <pc:spChg chg="mod">
          <ac:chgData name="Marie-Sophie Meisinger" userId="286e1ad8-c636-4702-a91e-982a33a1b0e7" providerId="ADAL" clId="{8C44448F-C9AC-4F23-A91D-342ADBA148BD}" dt="2025-05-05T10:02:58.611" v="0" actId="790"/>
          <ac:spMkLst>
            <pc:docMk/>
            <pc:sldMk cId="2805743517" sldId="2147472883"/>
            <ac:spMk id="5" creationId="{AA2F3598-7ACA-B698-DB8F-8C28ECD0663F}"/>
          </ac:spMkLst>
        </pc:spChg>
        <pc:spChg chg="mod">
          <ac:chgData name="Marie-Sophie Meisinger" userId="286e1ad8-c636-4702-a91e-982a33a1b0e7" providerId="ADAL" clId="{8C44448F-C9AC-4F23-A91D-342ADBA148BD}" dt="2025-05-05T10:02:58.611" v="0" actId="790"/>
          <ac:spMkLst>
            <pc:docMk/>
            <pc:sldMk cId="2805743517" sldId="2147472883"/>
            <ac:spMk id="37" creationId="{5B22E023-4407-58A7-D8C4-7C03210F2538}"/>
          </ac:spMkLst>
        </pc:spChg>
        <pc:spChg chg="mod">
          <ac:chgData name="Marie-Sophie Meisinger" userId="286e1ad8-c636-4702-a91e-982a33a1b0e7" providerId="ADAL" clId="{8C44448F-C9AC-4F23-A91D-342ADBA148BD}" dt="2025-05-05T10:02:58.611" v="0" actId="790"/>
          <ac:spMkLst>
            <pc:docMk/>
            <pc:sldMk cId="2805743517" sldId="2147472883"/>
            <ac:spMk id="42" creationId="{F0AB4F79-7026-C2C5-03C1-39DF94431C8F}"/>
          </ac:spMkLst>
        </pc:spChg>
        <pc:spChg chg="mod">
          <ac:chgData name="Marie-Sophie Meisinger" userId="286e1ad8-c636-4702-a91e-982a33a1b0e7" providerId="ADAL" clId="{8C44448F-C9AC-4F23-A91D-342ADBA148BD}" dt="2025-05-05T10:02:58.611" v="0" actId="790"/>
          <ac:spMkLst>
            <pc:docMk/>
            <pc:sldMk cId="2805743517" sldId="2147472883"/>
            <ac:spMk id="43" creationId="{637D514A-98B6-BBAD-9A44-E77DE85D6E32}"/>
          </ac:spMkLst>
        </pc:spChg>
        <pc:spChg chg="mod">
          <ac:chgData name="Marie-Sophie Meisinger" userId="286e1ad8-c636-4702-a91e-982a33a1b0e7" providerId="ADAL" clId="{8C44448F-C9AC-4F23-A91D-342ADBA148BD}" dt="2025-05-05T10:02:58.611" v="0" actId="790"/>
          <ac:spMkLst>
            <pc:docMk/>
            <pc:sldMk cId="2805743517" sldId="2147472883"/>
            <ac:spMk id="44" creationId="{A0B4F600-5F92-C689-C652-970FAFC20CDB}"/>
          </ac:spMkLst>
        </pc:spChg>
        <pc:spChg chg="mod">
          <ac:chgData name="Marie-Sophie Meisinger" userId="286e1ad8-c636-4702-a91e-982a33a1b0e7" providerId="ADAL" clId="{8C44448F-C9AC-4F23-A91D-342ADBA148BD}" dt="2025-05-05T10:02:58.611" v="0" actId="790"/>
          <ac:spMkLst>
            <pc:docMk/>
            <pc:sldMk cId="2805743517" sldId="2147472883"/>
            <ac:spMk id="45" creationId="{4CC4B3A4-12E5-9300-6302-AED09C814EE5}"/>
          </ac:spMkLst>
        </pc:spChg>
        <pc:spChg chg="mod">
          <ac:chgData name="Marie-Sophie Meisinger" userId="286e1ad8-c636-4702-a91e-982a33a1b0e7" providerId="ADAL" clId="{8C44448F-C9AC-4F23-A91D-342ADBA148BD}" dt="2025-05-05T10:02:58.611" v="0" actId="790"/>
          <ac:spMkLst>
            <pc:docMk/>
            <pc:sldMk cId="2805743517" sldId="2147472883"/>
            <ac:spMk id="48" creationId="{BDC63B90-3C81-9ECA-EFFD-9BD7B6E7BB8A}"/>
          </ac:spMkLst>
        </pc:spChg>
        <pc:spChg chg="mod">
          <ac:chgData name="Marie-Sophie Meisinger" userId="286e1ad8-c636-4702-a91e-982a33a1b0e7" providerId="ADAL" clId="{8C44448F-C9AC-4F23-A91D-342ADBA148BD}" dt="2025-05-05T10:02:58.611" v="0" actId="790"/>
          <ac:spMkLst>
            <pc:docMk/>
            <pc:sldMk cId="2805743517" sldId="2147472883"/>
            <ac:spMk id="51" creationId="{08BC3591-F17A-EA06-BC27-E71027950C11}"/>
          </ac:spMkLst>
        </pc:spChg>
      </pc:sldChg>
      <pc:sldChg chg="modSp mod">
        <pc:chgData name="Marie-Sophie Meisinger" userId="286e1ad8-c636-4702-a91e-982a33a1b0e7" providerId="ADAL" clId="{8C44448F-C9AC-4F23-A91D-342ADBA148BD}" dt="2025-05-05T10:03:15.528" v="2" actId="790"/>
        <pc:sldMkLst>
          <pc:docMk/>
          <pc:sldMk cId="1642126617" sldId="2147472884"/>
        </pc:sldMkLst>
        <pc:spChg chg="mod">
          <ac:chgData name="Marie-Sophie Meisinger" userId="286e1ad8-c636-4702-a91e-982a33a1b0e7" providerId="ADAL" clId="{8C44448F-C9AC-4F23-A91D-342ADBA148BD}" dt="2025-05-05T10:03:15.528" v="2" actId="790"/>
          <ac:spMkLst>
            <pc:docMk/>
            <pc:sldMk cId="1642126617" sldId="2147472884"/>
            <ac:spMk id="5" creationId="{C2563FC0-8435-6983-138C-DA2B731ED1CD}"/>
          </ac:spMkLst>
        </pc:spChg>
        <pc:spChg chg="mod">
          <ac:chgData name="Marie-Sophie Meisinger" userId="286e1ad8-c636-4702-a91e-982a33a1b0e7" providerId="ADAL" clId="{8C44448F-C9AC-4F23-A91D-342ADBA148BD}" dt="2025-05-05T10:03:15.528" v="2" actId="790"/>
          <ac:spMkLst>
            <pc:docMk/>
            <pc:sldMk cId="1642126617" sldId="2147472884"/>
            <ac:spMk id="6" creationId="{F4D73710-617B-ED04-4C1C-1717F03681D0}"/>
          </ac:spMkLst>
        </pc:spChg>
        <pc:spChg chg="mod">
          <ac:chgData name="Marie-Sophie Meisinger" userId="286e1ad8-c636-4702-a91e-982a33a1b0e7" providerId="ADAL" clId="{8C44448F-C9AC-4F23-A91D-342ADBA148BD}" dt="2025-05-05T10:03:15.528" v="2" actId="790"/>
          <ac:spMkLst>
            <pc:docMk/>
            <pc:sldMk cId="1642126617" sldId="2147472884"/>
            <ac:spMk id="7" creationId="{30928635-3ED3-CEC1-4FC3-11C6B4CD4333}"/>
          </ac:spMkLst>
        </pc:spChg>
        <pc:spChg chg="mod">
          <ac:chgData name="Marie-Sophie Meisinger" userId="286e1ad8-c636-4702-a91e-982a33a1b0e7" providerId="ADAL" clId="{8C44448F-C9AC-4F23-A91D-342ADBA148BD}" dt="2025-05-05T10:03:15.528" v="2" actId="790"/>
          <ac:spMkLst>
            <pc:docMk/>
            <pc:sldMk cId="1642126617" sldId="2147472884"/>
            <ac:spMk id="10" creationId="{5B72A392-D3CB-556D-25F1-838C6A3A0E62}"/>
          </ac:spMkLst>
        </pc:spChg>
        <pc:spChg chg="mod">
          <ac:chgData name="Marie-Sophie Meisinger" userId="286e1ad8-c636-4702-a91e-982a33a1b0e7" providerId="ADAL" clId="{8C44448F-C9AC-4F23-A91D-342ADBA148BD}" dt="2025-05-05T10:03:15.528" v="2" actId="790"/>
          <ac:spMkLst>
            <pc:docMk/>
            <pc:sldMk cId="1642126617" sldId="2147472884"/>
            <ac:spMk id="13" creationId="{6F0689ED-848C-5E5A-1308-D24F165674EE}"/>
          </ac:spMkLst>
        </pc:spChg>
        <pc:spChg chg="mod">
          <ac:chgData name="Marie-Sophie Meisinger" userId="286e1ad8-c636-4702-a91e-982a33a1b0e7" providerId="ADAL" clId="{8C44448F-C9AC-4F23-A91D-342ADBA148BD}" dt="2025-05-05T10:03:15.528" v="2" actId="790"/>
          <ac:spMkLst>
            <pc:docMk/>
            <pc:sldMk cId="1642126617" sldId="2147472884"/>
            <ac:spMk id="37" creationId="{5760AB37-CE15-1594-E697-2B6D56CDED73}"/>
          </ac:spMkLst>
        </pc:spChg>
        <pc:spChg chg="mod">
          <ac:chgData name="Marie-Sophie Meisinger" userId="286e1ad8-c636-4702-a91e-982a33a1b0e7" providerId="ADAL" clId="{8C44448F-C9AC-4F23-A91D-342ADBA148BD}" dt="2025-05-05T10:03:15.528" v="2" actId="790"/>
          <ac:spMkLst>
            <pc:docMk/>
            <pc:sldMk cId="1642126617" sldId="2147472884"/>
            <ac:spMk id="40" creationId="{F277E34D-85DB-1DFF-655D-DD46E40A1782}"/>
          </ac:spMkLst>
        </pc:spChg>
        <pc:spChg chg="mod">
          <ac:chgData name="Marie-Sophie Meisinger" userId="286e1ad8-c636-4702-a91e-982a33a1b0e7" providerId="ADAL" clId="{8C44448F-C9AC-4F23-A91D-342ADBA148BD}" dt="2025-05-05T10:03:15.528" v="2" actId="790"/>
          <ac:spMkLst>
            <pc:docMk/>
            <pc:sldMk cId="1642126617" sldId="2147472884"/>
            <ac:spMk id="42" creationId="{50B90D6D-43DE-587E-7A86-79E3FF2B9133}"/>
          </ac:spMkLst>
        </pc:spChg>
      </pc:sldChg>
      <pc:sldChg chg="modSp mod">
        <pc:chgData name="Marie-Sophie Meisinger" userId="286e1ad8-c636-4702-a91e-982a33a1b0e7" providerId="ADAL" clId="{8C44448F-C9AC-4F23-A91D-342ADBA148BD}" dt="2025-05-05T10:03:05.122" v="1" actId="790"/>
        <pc:sldMkLst>
          <pc:docMk/>
          <pc:sldMk cId="4012066063" sldId="2147472885"/>
        </pc:sldMkLst>
        <pc:spChg chg="mod">
          <ac:chgData name="Marie-Sophie Meisinger" userId="286e1ad8-c636-4702-a91e-982a33a1b0e7" providerId="ADAL" clId="{8C44448F-C9AC-4F23-A91D-342ADBA148BD}" dt="2025-05-05T10:03:05.122" v="1" actId="790"/>
          <ac:spMkLst>
            <pc:docMk/>
            <pc:sldMk cId="4012066063" sldId="2147472885"/>
            <ac:spMk id="2" creationId="{DE8CAD7A-0CD7-F932-33A6-2ECF424F0BD9}"/>
          </ac:spMkLst>
        </pc:spChg>
        <pc:spChg chg="mod">
          <ac:chgData name="Marie-Sophie Meisinger" userId="286e1ad8-c636-4702-a91e-982a33a1b0e7" providerId="ADAL" clId="{8C44448F-C9AC-4F23-A91D-342ADBA148BD}" dt="2025-05-05T10:03:05.122" v="1" actId="790"/>
          <ac:spMkLst>
            <pc:docMk/>
            <pc:sldMk cId="4012066063" sldId="2147472885"/>
            <ac:spMk id="3" creationId="{7733FDD6-D198-8327-C614-852CB97E8EC4}"/>
          </ac:spMkLst>
        </pc:spChg>
        <pc:spChg chg="mod">
          <ac:chgData name="Marie-Sophie Meisinger" userId="286e1ad8-c636-4702-a91e-982a33a1b0e7" providerId="ADAL" clId="{8C44448F-C9AC-4F23-A91D-342ADBA148BD}" dt="2025-05-05T10:03:05.122" v="1" actId="790"/>
          <ac:spMkLst>
            <pc:docMk/>
            <pc:sldMk cId="4012066063" sldId="2147472885"/>
            <ac:spMk id="37" creationId="{7B34CD98-0C88-FC03-CF6C-84B7FCB20DD7}"/>
          </ac:spMkLst>
        </pc:spChg>
        <pc:spChg chg="mod">
          <ac:chgData name="Marie-Sophie Meisinger" userId="286e1ad8-c636-4702-a91e-982a33a1b0e7" providerId="ADAL" clId="{8C44448F-C9AC-4F23-A91D-342ADBA148BD}" dt="2025-05-05T10:03:05.122" v="1" actId="790"/>
          <ac:spMkLst>
            <pc:docMk/>
            <pc:sldMk cId="4012066063" sldId="2147472885"/>
            <ac:spMk id="48" creationId="{31F7C2BD-7DC9-6F33-1E4F-9632F295894E}"/>
          </ac:spMkLst>
        </pc:spChg>
        <pc:spChg chg="mod">
          <ac:chgData name="Marie-Sophie Meisinger" userId="286e1ad8-c636-4702-a91e-982a33a1b0e7" providerId="ADAL" clId="{8C44448F-C9AC-4F23-A91D-342ADBA148BD}" dt="2025-05-05T10:03:05.122" v="1" actId="790"/>
          <ac:spMkLst>
            <pc:docMk/>
            <pc:sldMk cId="4012066063" sldId="2147472885"/>
            <ac:spMk id="51" creationId="{92ABDE32-0BA6-1FC5-CA56-022147CB48B7}"/>
          </ac:spMkLst>
        </pc:spChg>
      </pc:sldChg>
      <pc:sldChg chg="modSp mod">
        <pc:chgData name="Marie-Sophie Meisinger" userId="286e1ad8-c636-4702-a91e-982a33a1b0e7" providerId="ADAL" clId="{8C44448F-C9AC-4F23-A91D-342ADBA148BD}" dt="2025-05-05T10:03:56.831" v="4" actId="790"/>
        <pc:sldMkLst>
          <pc:docMk/>
          <pc:sldMk cId="2331045804" sldId="2147472904"/>
        </pc:sldMkLst>
        <pc:spChg chg="mod">
          <ac:chgData name="Marie-Sophie Meisinger" userId="286e1ad8-c636-4702-a91e-982a33a1b0e7" providerId="ADAL" clId="{8C44448F-C9AC-4F23-A91D-342ADBA148BD}" dt="2025-05-05T10:03:56.831" v="4" actId="790"/>
          <ac:spMkLst>
            <pc:docMk/>
            <pc:sldMk cId="2331045804" sldId="2147472904"/>
            <ac:spMk id="5" creationId="{0D993612-E2B7-2F78-B18B-81E89CB54380}"/>
          </ac:spMkLst>
        </pc:spChg>
        <pc:spChg chg="mod">
          <ac:chgData name="Marie-Sophie Meisinger" userId="286e1ad8-c636-4702-a91e-982a33a1b0e7" providerId="ADAL" clId="{8C44448F-C9AC-4F23-A91D-342ADBA148BD}" dt="2025-05-05T10:03:56.831" v="4" actId="790"/>
          <ac:spMkLst>
            <pc:docMk/>
            <pc:sldMk cId="2331045804" sldId="2147472904"/>
            <ac:spMk id="7" creationId="{438F5692-F19E-45F8-4615-16DEFCA1D160}"/>
          </ac:spMkLst>
        </pc:spChg>
      </pc:sldChg>
      <pc:sldChg chg="modSp mod">
        <pc:chgData name="Marie-Sophie Meisinger" userId="286e1ad8-c636-4702-a91e-982a33a1b0e7" providerId="ADAL" clId="{8C44448F-C9AC-4F23-A91D-342ADBA148BD}" dt="2025-05-05T10:03:38.956" v="3" actId="33524"/>
        <pc:sldMkLst>
          <pc:docMk/>
          <pc:sldMk cId="2651933965" sldId="2147472911"/>
        </pc:sldMkLst>
        <pc:spChg chg="mod">
          <ac:chgData name="Marie-Sophie Meisinger" userId="286e1ad8-c636-4702-a91e-982a33a1b0e7" providerId="ADAL" clId="{8C44448F-C9AC-4F23-A91D-342ADBA148BD}" dt="2025-05-05T10:03:38.956" v="3" actId="33524"/>
          <ac:spMkLst>
            <pc:docMk/>
            <pc:sldMk cId="2651933965" sldId="2147472911"/>
            <ac:spMk id="6" creationId="{3B307889-C538-DF81-919E-4C3ADFD24CE5}"/>
          </ac:spMkLst>
        </pc:spChg>
      </pc:sldChg>
    </pc:docChg>
  </pc:docChgLst>
  <pc:docChgLst>
    <pc:chgData name="Anastasia Biel" userId="4969d011-70ee-4a2f-96d4-7d7d40a4c8e7" providerId="ADAL" clId="{B271C8AB-312B-4330-ADDA-931B108FECCE}"/>
    <pc:docChg chg="undo custSel addSld delSld modSld sldOrd delMainMaster">
      <pc:chgData name="Anastasia Biel" userId="4969d011-70ee-4a2f-96d4-7d7d40a4c8e7" providerId="ADAL" clId="{B271C8AB-312B-4330-ADDA-931B108FECCE}" dt="2025-04-30T09:08:45.227" v="2610" actId="47"/>
      <pc:docMkLst>
        <pc:docMk/>
      </pc:docMkLst>
      <pc:sldChg chg="del">
        <pc:chgData name="Anastasia Biel" userId="4969d011-70ee-4a2f-96d4-7d7d40a4c8e7" providerId="ADAL" clId="{B271C8AB-312B-4330-ADDA-931B108FECCE}" dt="2025-04-24T15:18:11.350" v="2235" actId="47"/>
        <pc:sldMkLst>
          <pc:docMk/>
          <pc:sldMk cId="1690266658" sldId="266"/>
        </pc:sldMkLst>
      </pc:sldChg>
      <pc:sldChg chg="del ord">
        <pc:chgData name="Anastasia Biel" userId="4969d011-70ee-4a2f-96d4-7d7d40a4c8e7" providerId="ADAL" clId="{B271C8AB-312B-4330-ADDA-931B108FECCE}" dt="2025-04-24T15:18:11.350" v="2235" actId="47"/>
        <pc:sldMkLst>
          <pc:docMk/>
          <pc:sldMk cId="1321567675" sldId="267"/>
        </pc:sldMkLst>
      </pc:sldChg>
      <pc:sldChg chg="del ord">
        <pc:chgData name="Anastasia Biel" userId="4969d011-70ee-4a2f-96d4-7d7d40a4c8e7" providerId="ADAL" clId="{B271C8AB-312B-4330-ADDA-931B108FECCE}" dt="2025-04-24T15:18:11.350" v="2235" actId="47"/>
        <pc:sldMkLst>
          <pc:docMk/>
          <pc:sldMk cId="1832253212" sldId="268"/>
        </pc:sldMkLst>
      </pc:sldChg>
      <pc:sldChg chg="addSp delSp modSp mod setBg modClrScheme chgLayout">
        <pc:chgData name="Anastasia Biel" userId="4969d011-70ee-4a2f-96d4-7d7d40a4c8e7" providerId="ADAL" clId="{B271C8AB-312B-4330-ADDA-931B108FECCE}" dt="2025-04-30T08:06:33.651" v="2609" actId="478"/>
        <pc:sldMkLst>
          <pc:docMk/>
          <pc:sldMk cId="3778143111" sldId="269"/>
        </pc:sldMkLst>
        <pc:spChg chg="add mod">
          <ac:chgData name="Anastasia Biel" userId="4969d011-70ee-4a2f-96d4-7d7d40a4c8e7" providerId="ADAL" clId="{B271C8AB-312B-4330-ADDA-931B108FECCE}" dt="2025-04-30T08:03:12.436" v="2564"/>
          <ac:spMkLst>
            <pc:docMk/>
            <pc:sldMk cId="3778143111" sldId="269"/>
            <ac:spMk id="2" creationId="{0A2B670B-B3A1-9E2A-C0D5-E0F439716191}"/>
          </ac:spMkLst>
        </pc:spChg>
        <pc:spChg chg="add mod">
          <ac:chgData name="Anastasia Biel" userId="4969d011-70ee-4a2f-96d4-7d7d40a4c8e7" providerId="ADAL" clId="{B271C8AB-312B-4330-ADDA-931B108FECCE}" dt="2025-04-29T13:27:04.004" v="2507" actId="207"/>
          <ac:spMkLst>
            <pc:docMk/>
            <pc:sldMk cId="3778143111" sldId="269"/>
            <ac:spMk id="3" creationId="{06962BEF-7642-C11A-6CAF-76E7297663C7}"/>
          </ac:spMkLst>
        </pc:spChg>
        <pc:spChg chg="add mod">
          <ac:chgData name="Anastasia Biel" userId="4969d011-70ee-4a2f-96d4-7d7d40a4c8e7" providerId="ADAL" clId="{B271C8AB-312B-4330-ADDA-931B108FECCE}" dt="2025-04-30T08:03:12.436" v="2564"/>
          <ac:spMkLst>
            <pc:docMk/>
            <pc:sldMk cId="3778143111" sldId="269"/>
            <ac:spMk id="4" creationId="{1A1221CA-26BE-1AC0-7DE3-7243BA208F57}"/>
          </ac:spMkLst>
        </pc:spChg>
        <pc:spChg chg="add mod">
          <ac:chgData name="Anastasia Biel" userId="4969d011-70ee-4a2f-96d4-7d7d40a4c8e7" providerId="ADAL" clId="{B271C8AB-312B-4330-ADDA-931B108FECCE}" dt="2025-04-23T16:23:13.114" v="511" actId="1076"/>
          <ac:spMkLst>
            <pc:docMk/>
            <pc:sldMk cId="3778143111" sldId="269"/>
            <ac:spMk id="14" creationId="{E8A44424-AF3A-2D15-7B03-99C5049F717C}"/>
          </ac:spMkLst>
        </pc:spChg>
        <pc:spChg chg="add mod">
          <ac:chgData name="Anastasia Biel" userId="4969d011-70ee-4a2f-96d4-7d7d40a4c8e7" providerId="ADAL" clId="{B271C8AB-312B-4330-ADDA-931B108FECCE}" dt="2025-04-23T16:12:34.691" v="479" actId="14100"/>
          <ac:spMkLst>
            <pc:docMk/>
            <pc:sldMk cId="3778143111" sldId="269"/>
            <ac:spMk id="23" creationId="{5DD57973-437F-2842-6B2F-4E12BF0C94C8}"/>
          </ac:spMkLst>
        </pc:spChg>
        <pc:spChg chg="add mod">
          <ac:chgData name="Anastasia Biel" userId="4969d011-70ee-4a2f-96d4-7d7d40a4c8e7" providerId="ADAL" clId="{B271C8AB-312B-4330-ADDA-931B108FECCE}" dt="2025-04-29T13:22:03.514" v="2492" actId="207"/>
          <ac:spMkLst>
            <pc:docMk/>
            <pc:sldMk cId="3778143111" sldId="269"/>
            <ac:spMk id="34" creationId="{07F60495-01CF-E709-7462-1AAB5136F6A4}"/>
          </ac:spMkLst>
        </pc:spChg>
        <pc:spChg chg="add mod">
          <ac:chgData name="Anastasia Biel" userId="4969d011-70ee-4a2f-96d4-7d7d40a4c8e7" providerId="ADAL" clId="{B271C8AB-312B-4330-ADDA-931B108FECCE}" dt="2025-04-23T16:22:44.633" v="505" actId="1076"/>
          <ac:spMkLst>
            <pc:docMk/>
            <pc:sldMk cId="3778143111" sldId="269"/>
            <ac:spMk id="36" creationId="{7B38CF24-88C9-3C16-F343-5128F5C15316}"/>
          </ac:spMkLst>
        </pc:spChg>
        <pc:spChg chg="add mod">
          <ac:chgData name="Anastasia Biel" userId="4969d011-70ee-4a2f-96d4-7d7d40a4c8e7" providerId="ADAL" clId="{B271C8AB-312B-4330-ADDA-931B108FECCE}" dt="2025-04-24T07:18:22.964" v="524" actId="1076"/>
          <ac:spMkLst>
            <pc:docMk/>
            <pc:sldMk cId="3778143111" sldId="269"/>
            <ac:spMk id="37" creationId="{8CCB8470-78B6-8121-5E43-DDA7E3E93EA4}"/>
          </ac:spMkLst>
        </pc:spChg>
      </pc:sldChg>
      <pc:sldChg chg="addSp delSp modSp del mod setBg">
        <pc:chgData name="Anastasia Biel" userId="4969d011-70ee-4a2f-96d4-7d7d40a4c8e7" providerId="ADAL" clId="{B271C8AB-312B-4330-ADDA-931B108FECCE}" dt="2025-04-24T08:00:08.750" v="727" actId="47"/>
        <pc:sldMkLst>
          <pc:docMk/>
          <pc:sldMk cId="1479845641" sldId="271"/>
        </pc:sldMkLst>
      </pc:sldChg>
      <pc:sldChg chg="add del ord">
        <pc:chgData name="Anastasia Biel" userId="4969d011-70ee-4a2f-96d4-7d7d40a4c8e7" providerId="ADAL" clId="{B271C8AB-312B-4330-ADDA-931B108FECCE}" dt="2025-04-24T12:01:59.503" v="1467"/>
        <pc:sldMkLst>
          <pc:docMk/>
          <pc:sldMk cId="2550484825" sldId="2445"/>
        </pc:sldMkLst>
      </pc:sldChg>
      <pc:sldChg chg="add del ord">
        <pc:chgData name="Anastasia Biel" userId="4969d011-70ee-4a2f-96d4-7d7d40a4c8e7" providerId="ADAL" clId="{B271C8AB-312B-4330-ADDA-931B108FECCE}" dt="2025-04-24T15:18:11.350" v="2235" actId="47"/>
        <pc:sldMkLst>
          <pc:docMk/>
          <pc:sldMk cId="3519934712" sldId="2817"/>
        </pc:sldMkLst>
      </pc:sldChg>
      <pc:sldChg chg="addSp delSp modSp del mod ord">
        <pc:chgData name="Anastasia Biel" userId="4969d011-70ee-4a2f-96d4-7d7d40a4c8e7" providerId="ADAL" clId="{B271C8AB-312B-4330-ADDA-931B108FECCE}" dt="2025-04-24T15:18:11.350" v="2235" actId="47"/>
        <pc:sldMkLst>
          <pc:docMk/>
          <pc:sldMk cId="3869244794" sldId="2827"/>
        </pc:sldMkLst>
      </pc:sldChg>
      <pc:sldChg chg="delSp add del mod ord">
        <pc:chgData name="Anastasia Biel" userId="4969d011-70ee-4a2f-96d4-7d7d40a4c8e7" providerId="ADAL" clId="{B271C8AB-312B-4330-ADDA-931B108FECCE}" dt="2025-04-24T12:01:59.503" v="1467"/>
        <pc:sldMkLst>
          <pc:docMk/>
          <pc:sldMk cId="690762756" sldId="2147472863"/>
        </pc:sldMkLst>
      </pc:sldChg>
      <pc:sldChg chg="addSp delSp modSp del mod setBg">
        <pc:chgData name="Anastasia Biel" userId="4969d011-70ee-4a2f-96d4-7d7d40a4c8e7" providerId="ADAL" clId="{B271C8AB-312B-4330-ADDA-931B108FECCE}" dt="2025-04-24T07:47:37.572" v="636" actId="47"/>
        <pc:sldMkLst>
          <pc:docMk/>
          <pc:sldMk cId="834679532" sldId="2147472865"/>
        </pc:sldMkLst>
      </pc:sldChg>
      <pc:sldChg chg="addSp delSp modSp add del mod ord">
        <pc:chgData name="Anastasia Biel" userId="4969d011-70ee-4a2f-96d4-7d7d40a4c8e7" providerId="ADAL" clId="{B271C8AB-312B-4330-ADDA-931B108FECCE}" dt="2025-04-24T15:18:11.350" v="2235" actId="47"/>
        <pc:sldMkLst>
          <pc:docMk/>
          <pc:sldMk cId="2245095468" sldId="2147472866"/>
        </pc:sldMkLst>
      </pc:sldChg>
      <pc:sldChg chg="add del ord">
        <pc:chgData name="Anastasia Biel" userId="4969d011-70ee-4a2f-96d4-7d7d40a4c8e7" providerId="ADAL" clId="{B271C8AB-312B-4330-ADDA-931B108FECCE}" dt="2025-04-24T12:01:52.334" v="1465" actId="47"/>
        <pc:sldMkLst>
          <pc:docMk/>
          <pc:sldMk cId="2485371029" sldId="2147472867"/>
        </pc:sldMkLst>
      </pc:sldChg>
      <pc:sldChg chg="add del ord">
        <pc:chgData name="Anastasia Biel" userId="4969d011-70ee-4a2f-96d4-7d7d40a4c8e7" providerId="ADAL" clId="{B271C8AB-312B-4330-ADDA-931B108FECCE}" dt="2025-04-24T12:01:52.334" v="1465" actId="47"/>
        <pc:sldMkLst>
          <pc:docMk/>
          <pc:sldMk cId="2650971298" sldId="2147472868"/>
        </pc:sldMkLst>
      </pc:sldChg>
      <pc:sldChg chg="add del ord">
        <pc:chgData name="Anastasia Biel" userId="4969d011-70ee-4a2f-96d4-7d7d40a4c8e7" providerId="ADAL" clId="{B271C8AB-312B-4330-ADDA-931B108FECCE}" dt="2025-04-24T12:01:52.334" v="1465" actId="47"/>
        <pc:sldMkLst>
          <pc:docMk/>
          <pc:sldMk cId="3082613326" sldId="2147472869"/>
        </pc:sldMkLst>
      </pc:sldChg>
      <pc:sldChg chg="add del ord">
        <pc:chgData name="Anastasia Biel" userId="4969d011-70ee-4a2f-96d4-7d7d40a4c8e7" providerId="ADAL" clId="{B271C8AB-312B-4330-ADDA-931B108FECCE}" dt="2025-04-24T12:01:52.334" v="1465" actId="47"/>
        <pc:sldMkLst>
          <pc:docMk/>
          <pc:sldMk cId="3262306147" sldId="2147472870"/>
        </pc:sldMkLst>
      </pc:sldChg>
      <pc:sldChg chg="add del ord">
        <pc:chgData name="Anastasia Biel" userId="4969d011-70ee-4a2f-96d4-7d7d40a4c8e7" providerId="ADAL" clId="{B271C8AB-312B-4330-ADDA-931B108FECCE}" dt="2025-04-24T12:01:52.334" v="1465" actId="47"/>
        <pc:sldMkLst>
          <pc:docMk/>
          <pc:sldMk cId="1594611815" sldId="2147472871"/>
        </pc:sldMkLst>
      </pc:sldChg>
      <pc:sldChg chg="add del ord">
        <pc:chgData name="Anastasia Biel" userId="4969d011-70ee-4a2f-96d4-7d7d40a4c8e7" providerId="ADAL" clId="{B271C8AB-312B-4330-ADDA-931B108FECCE}" dt="2025-04-24T12:01:52.334" v="1465" actId="47"/>
        <pc:sldMkLst>
          <pc:docMk/>
          <pc:sldMk cId="3419151237" sldId="2147472872"/>
        </pc:sldMkLst>
      </pc:sldChg>
      <pc:sldChg chg="add del ord">
        <pc:chgData name="Anastasia Biel" userId="4969d011-70ee-4a2f-96d4-7d7d40a4c8e7" providerId="ADAL" clId="{B271C8AB-312B-4330-ADDA-931B108FECCE}" dt="2025-04-24T12:01:52.334" v="1465" actId="47"/>
        <pc:sldMkLst>
          <pc:docMk/>
          <pc:sldMk cId="2952732072" sldId="2147472873"/>
        </pc:sldMkLst>
      </pc:sldChg>
      <pc:sldChg chg="addSp delSp modSp add del mod modClrScheme chgLayout">
        <pc:chgData name="Anastasia Biel" userId="4969d011-70ee-4a2f-96d4-7d7d40a4c8e7" providerId="ADAL" clId="{B271C8AB-312B-4330-ADDA-931B108FECCE}" dt="2025-04-23T15:32:54.532" v="113" actId="47"/>
        <pc:sldMkLst>
          <pc:docMk/>
          <pc:sldMk cId="704537256" sldId="2147472874"/>
        </pc:sldMkLst>
      </pc:sldChg>
      <pc:sldChg chg="addSp delSp modSp add del mod modClrScheme chgLayout">
        <pc:chgData name="Anastasia Biel" userId="4969d011-70ee-4a2f-96d4-7d7d40a4c8e7" providerId="ADAL" clId="{B271C8AB-312B-4330-ADDA-931B108FECCE}" dt="2025-04-23T15:36:27.218" v="129" actId="47"/>
        <pc:sldMkLst>
          <pc:docMk/>
          <pc:sldMk cId="784887873" sldId="2147472875"/>
        </pc:sldMkLst>
      </pc:sldChg>
      <pc:sldChg chg="addSp delSp modSp add mod modClrScheme chgLayout">
        <pc:chgData name="Anastasia Biel" userId="4969d011-70ee-4a2f-96d4-7d7d40a4c8e7" providerId="ADAL" clId="{B271C8AB-312B-4330-ADDA-931B108FECCE}" dt="2025-04-29T13:22:37.067" v="2498" actId="1076"/>
        <pc:sldMkLst>
          <pc:docMk/>
          <pc:sldMk cId="2048015649" sldId="2147472876"/>
        </pc:sldMkLst>
        <pc:spChg chg="mod">
          <ac:chgData name="Anastasia Biel" userId="4969d011-70ee-4a2f-96d4-7d7d40a4c8e7" providerId="ADAL" clId="{B271C8AB-312B-4330-ADDA-931B108FECCE}" dt="2025-04-23T15:47:14.271" v="195" actId="1076"/>
          <ac:spMkLst>
            <pc:docMk/>
            <pc:sldMk cId="2048015649" sldId="2147472876"/>
            <ac:spMk id="3" creationId="{28803313-3F89-C546-6294-7A17ED19DF4D}"/>
          </ac:spMkLst>
        </pc:spChg>
        <pc:spChg chg="add mod">
          <ac:chgData name="Anastasia Biel" userId="4969d011-70ee-4a2f-96d4-7d7d40a4c8e7" providerId="ADAL" clId="{B271C8AB-312B-4330-ADDA-931B108FECCE}" dt="2025-04-23T15:40:08.406" v="156" actId="164"/>
          <ac:spMkLst>
            <pc:docMk/>
            <pc:sldMk cId="2048015649" sldId="2147472876"/>
            <ac:spMk id="5" creationId="{35563C70-A979-13C8-8469-DF24E2D4C9EC}"/>
          </ac:spMkLst>
        </pc:spChg>
        <pc:spChg chg="add mod">
          <ac:chgData name="Anastasia Biel" userId="4969d011-70ee-4a2f-96d4-7d7d40a4c8e7" providerId="ADAL" clId="{B271C8AB-312B-4330-ADDA-931B108FECCE}" dt="2025-04-23T15:40:08.406" v="156" actId="164"/>
          <ac:spMkLst>
            <pc:docMk/>
            <pc:sldMk cId="2048015649" sldId="2147472876"/>
            <ac:spMk id="6" creationId="{2EAC3C2E-4C9D-074A-79B1-1029B6FA9300}"/>
          </ac:spMkLst>
        </pc:spChg>
        <pc:spChg chg="mod ord">
          <ac:chgData name="Anastasia Biel" userId="4969d011-70ee-4a2f-96d4-7d7d40a4c8e7" providerId="ADAL" clId="{B271C8AB-312B-4330-ADDA-931B108FECCE}" dt="2025-04-23T15:43:03.183" v="176" actId="1076"/>
          <ac:spMkLst>
            <pc:docMk/>
            <pc:sldMk cId="2048015649" sldId="2147472876"/>
            <ac:spMk id="8" creationId="{E102B257-FB1D-3EB5-0DD7-A7D5DC8EB1EF}"/>
          </ac:spMkLst>
        </pc:spChg>
        <pc:spChg chg="mod ord">
          <ac:chgData name="Anastasia Biel" userId="4969d011-70ee-4a2f-96d4-7d7d40a4c8e7" providerId="ADAL" clId="{B271C8AB-312B-4330-ADDA-931B108FECCE}" dt="2025-04-23T15:54:13.413" v="264" actId="255"/>
          <ac:spMkLst>
            <pc:docMk/>
            <pc:sldMk cId="2048015649" sldId="2147472876"/>
            <ac:spMk id="10" creationId="{BFB5AC87-6576-F2CA-B907-B35F0F31B5F0}"/>
          </ac:spMkLst>
        </pc:spChg>
        <pc:spChg chg="mod topLvl">
          <ac:chgData name="Anastasia Biel" userId="4969d011-70ee-4a2f-96d4-7d7d40a4c8e7" providerId="ADAL" clId="{B271C8AB-312B-4330-ADDA-931B108FECCE}" dt="2025-04-23T15:41:05.173" v="168" actId="1076"/>
          <ac:spMkLst>
            <pc:docMk/>
            <pc:sldMk cId="2048015649" sldId="2147472876"/>
            <ac:spMk id="11" creationId="{127AD434-4F75-96A8-B9CC-8D95684A1A11}"/>
          </ac:spMkLst>
        </pc:spChg>
        <pc:spChg chg="add mod">
          <ac:chgData name="Anastasia Biel" userId="4969d011-70ee-4a2f-96d4-7d7d40a4c8e7" providerId="ADAL" clId="{B271C8AB-312B-4330-ADDA-931B108FECCE}" dt="2025-04-23T15:47:26.158" v="196" actId="207"/>
          <ac:spMkLst>
            <pc:docMk/>
            <pc:sldMk cId="2048015649" sldId="2147472876"/>
            <ac:spMk id="20" creationId="{AE9D7A3C-6A39-A95A-BCA9-751E993FB449}"/>
          </ac:spMkLst>
        </pc:spChg>
        <pc:grpChg chg="add mod">
          <ac:chgData name="Anastasia Biel" userId="4969d011-70ee-4a2f-96d4-7d7d40a4c8e7" providerId="ADAL" clId="{B271C8AB-312B-4330-ADDA-931B108FECCE}" dt="2025-04-29T13:22:37.067" v="2498" actId="1076"/>
          <ac:grpSpMkLst>
            <pc:docMk/>
            <pc:sldMk cId="2048015649" sldId="2147472876"/>
            <ac:grpSpMk id="7" creationId="{C3B7DEB7-9BEC-EE34-3703-4A66838D4754}"/>
          </ac:grpSpMkLst>
        </pc:grpChg>
      </pc:sldChg>
      <pc:sldChg chg="addSp delSp modSp add mod">
        <pc:chgData name="Anastasia Biel" userId="4969d011-70ee-4a2f-96d4-7d7d40a4c8e7" providerId="ADAL" clId="{B271C8AB-312B-4330-ADDA-931B108FECCE}" dt="2025-04-29T13:22:48.235" v="2500" actId="207"/>
        <pc:sldMkLst>
          <pc:docMk/>
          <pc:sldMk cId="4173675829" sldId="2147472877"/>
        </pc:sldMkLst>
        <pc:spChg chg="add mod">
          <ac:chgData name="Anastasia Biel" userId="4969d011-70ee-4a2f-96d4-7d7d40a4c8e7" providerId="ADAL" clId="{B271C8AB-312B-4330-ADDA-931B108FECCE}" dt="2025-04-23T15:51:16.761" v="205" actId="1076"/>
          <ac:spMkLst>
            <pc:docMk/>
            <pc:sldMk cId="4173675829" sldId="2147472877"/>
            <ac:spMk id="4" creationId="{A0F356C5-6FFC-2668-2302-9CA5E3A7AADE}"/>
          </ac:spMkLst>
        </pc:spChg>
        <pc:spChg chg="mod">
          <ac:chgData name="Anastasia Biel" userId="4969d011-70ee-4a2f-96d4-7d7d40a4c8e7" providerId="ADAL" clId="{B271C8AB-312B-4330-ADDA-931B108FECCE}" dt="2025-04-29T13:22:48.235" v="2500" actId="207"/>
          <ac:spMkLst>
            <pc:docMk/>
            <pc:sldMk cId="4173675829" sldId="2147472877"/>
            <ac:spMk id="5" creationId="{3881A487-745E-06AE-9B77-FE3FD8E53266}"/>
          </ac:spMkLst>
        </pc:spChg>
        <pc:spChg chg="mod">
          <ac:chgData name="Anastasia Biel" userId="4969d011-70ee-4a2f-96d4-7d7d40a4c8e7" providerId="ADAL" clId="{B271C8AB-312B-4330-ADDA-931B108FECCE}" dt="2025-04-29T13:22:48.235" v="2500" actId="207"/>
          <ac:spMkLst>
            <pc:docMk/>
            <pc:sldMk cId="4173675829" sldId="2147472877"/>
            <ac:spMk id="6" creationId="{CA1FD956-8EB9-41F5-7FC0-5BA71C14F942}"/>
          </ac:spMkLst>
        </pc:spChg>
        <pc:spChg chg="mod">
          <ac:chgData name="Anastasia Biel" userId="4969d011-70ee-4a2f-96d4-7d7d40a4c8e7" providerId="ADAL" clId="{B271C8AB-312B-4330-ADDA-931B108FECCE}" dt="2025-04-23T15:58:35.141" v="311" actId="1076"/>
          <ac:spMkLst>
            <pc:docMk/>
            <pc:sldMk cId="4173675829" sldId="2147472877"/>
            <ac:spMk id="11" creationId="{84E4C852-9B81-A3DA-7F03-86FEF4CA46C4}"/>
          </ac:spMkLst>
        </pc:spChg>
        <pc:spChg chg="add mod">
          <ac:chgData name="Anastasia Biel" userId="4969d011-70ee-4a2f-96d4-7d7d40a4c8e7" providerId="ADAL" clId="{B271C8AB-312B-4330-ADDA-931B108FECCE}" dt="2025-04-24T08:44:36.391" v="1026" actId="113"/>
          <ac:spMkLst>
            <pc:docMk/>
            <pc:sldMk cId="4173675829" sldId="2147472877"/>
            <ac:spMk id="12" creationId="{1112485C-BFDE-951F-93D7-3B4DDDBE4F73}"/>
          </ac:spMkLst>
        </pc:spChg>
        <pc:grpChg chg="mod">
          <ac:chgData name="Anastasia Biel" userId="4969d011-70ee-4a2f-96d4-7d7d40a4c8e7" providerId="ADAL" clId="{B271C8AB-312B-4330-ADDA-931B108FECCE}" dt="2025-04-29T13:22:48.235" v="2500" actId="207"/>
          <ac:grpSpMkLst>
            <pc:docMk/>
            <pc:sldMk cId="4173675829" sldId="2147472877"/>
            <ac:grpSpMk id="7" creationId="{35672D91-EA08-04A8-209F-61C2A08996ED}"/>
          </ac:grpSpMkLst>
        </pc:grpChg>
      </pc:sldChg>
      <pc:sldChg chg="addSp delSp modSp add del mod modClrScheme chgLayout">
        <pc:chgData name="Anastasia Biel" userId="4969d011-70ee-4a2f-96d4-7d7d40a4c8e7" providerId="ADAL" clId="{B271C8AB-312B-4330-ADDA-931B108FECCE}" dt="2025-04-30T09:08:45.227" v="2610" actId="47"/>
        <pc:sldMkLst>
          <pc:docMk/>
          <pc:sldMk cId="4008882600" sldId="2147472878"/>
        </pc:sldMkLst>
      </pc:sldChg>
      <pc:sldChg chg="addSp delSp modSp add del mod ord">
        <pc:chgData name="Anastasia Biel" userId="4969d011-70ee-4a2f-96d4-7d7d40a4c8e7" providerId="ADAL" clId="{B271C8AB-312B-4330-ADDA-931B108FECCE}" dt="2025-04-24T15:18:11.350" v="2235" actId="47"/>
        <pc:sldMkLst>
          <pc:docMk/>
          <pc:sldMk cId="2238775330" sldId="2147472879"/>
        </pc:sldMkLst>
      </pc:sldChg>
      <pc:sldChg chg="delSp add del mod ord">
        <pc:chgData name="Anastasia Biel" userId="4969d011-70ee-4a2f-96d4-7d7d40a4c8e7" providerId="ADAL" clId="{B271C8AB-312B-4330-ADDA-931B108FECCE}" dt="2025-04-24T15:18:11.350" v="2235" actId="47"/>
        <pc:sldMkLst>
          <pc:docMk/>
          <pc:sldMk cId="2629558315" sldId="2147472880"/>
        </pc:sldMkLst>
      </pc:sldChg>
      <pc:sldChg chg="addSp delSp modSp new del mod modClrScheme chgLayout">
        <pc:chgData name="Anastasia Biel" userId="4969d011-70ee-4a2f-96d4-7d7d40a4c8e7" providerId="ADAL" clId="{B271C8AB-312B-4330-ADDA-931B108FECCE}" dt="2025-04-24T08:02:19.452" v="762" actId="47"/>
        <pc:sldMkLst>
          <pc:docMk/>
          <pc:sldMk cId="3268603540" sldId="2147472881"/>
        </pc:sldMkLst>
      </pc:sldChg>
      <pc:sldChg chg="add del setBg">
        <pc:chgData name="Anastasia Biel" userId="4969d011-70ee-4a2f-96d4-7d7d40a4c8e7" providerId="ADAL" clId="{B271C8AB-312B-4330-ADDA-931B108FECCE}" dt="2025-04-24T07:43:06.101" v="620"/>
        <pc:sldMkLst>
          <pc:docMk/>
          <pc:sldMk cId="3407700135" sldId="2147472881"/>
        </pc:sldMkLst>
      </pc:sldChg>
      <pc:sldChg chg="add del ord">
        <pc:chgData name="Anastasia Biel" userId="4969d011-70ee-4a2f-96d4-7d7d40a4c8e7" providerId="ADAL" clId="{B271C8AB-312B-4330-ADDA-931B108FECCE}" dt="2025-04-24T15:18:11.350" v="2235" actId="47"/>
        <pc:sldMkLst>
          <pc:docMk/>
          <pc:sldMk cId="3213359481" sldId="2147472882"/>
        </pc:sldMkLst>
      </pc:sldChg>
      <pc:sldChg chg="addSp delSp modSp new del mod modClrScheme chgLayout">
        <pc:chgData name="Anastasia Biel" userId="4969d011-70ee-4a2f-96d4-7d7d40a4c8e7" providerId="ADAL" clId="{B271C8AB-312B-4330-ADDA-931B108FECCE}" dt="2025-04-24T07:57:36.381" v="705" actId="47"/>
        <pc:sldMkLst>
          <pc:docMk/>
          <pc:sldMk cId="744784861" sldId="2147472883"/>
        </pc:sldMkLst>
      </pc:sldChg>
      <pc:sldChg chg="addSp delSp modSp new mod setBg modClrScheme chgLayout">
        <pc:chgData name="Anastasia Biel" userId="4969d011-70ee-4a2f-96d4-7d7d40a4c8e7" providerId="ADAL" clId="{B271C8AB-312B-4330-ADDA-931B108FECCE}" dt="2025-04-30T08:03:23.011" v="2565"/>
        <pc:sldMkLst>
          <pc:docMk/>
          <pc:sldMk cId="2805743517" sldId="2147472883"/>
        </pc:sldMkLst>
        <pc:spChg chg="add mod">
          <ac:chgData name="Anastasia Biel" userId="4969d011-70ee-4a2f-96d4-7d7d40a4c8e7" providerId="ADAL" clId="{B271C8AB-312B-4330-ADDA-931B108FECCE}" dt="2025-04-29T13:21:46.742" v="2489" actId="1037"/>
          <ac:spMkLst>
            <pc:docMk/>
            <pc:sldMk cId="2805743517" sldId="2147472883"/>
            <ac:spMk id="4" creationId="{117B9DA7-3D81-AECE-4498-389D3D8C4EED}"/>
          </ac:spMkLst>
        </pc:spChg>
        <pc:spChg chg="add mod">
          <ac:chgData name="Anastasia Biel" userId="4969d011-70ee-4a2f-96d4-7d7d40a4c8e7" providerId="ADAL" clId="{B271C8AB-312B-4330-ADDA-931B108FECCE}" dt="2025-04-29T13:21:46.742" v="2489" actId="1037"/>
          <ac:spMkLst>
            <pc:docMk/>
            <pc:sldMk cId="2805743517" sldId="2147472883"/>
            <ac:spMk id="5" creationId="{AA2F3598-7ACA-B698-DB8F-8C28ECD0663F}"/>
          </ac:spMkLst>
        </pc:spChg>
        <pc:spChg chg="add mod">
          <ac:chgData name="Anastasia Biel" userId="4969d011-70ee-4a2f-96d4-7d7d40a4c8e7" providerId="ADAL" clId="{B271C8AB-312B-4330-ADDA-931B108FECCE}" dt="2025-04-24T15:15:58.519" v="2227" actId="207"/>
          <ac:spMkLst>
            <pc:docMk/>
            <pc:sldMk cId="2805743517" sldId="2147472883"/>
            <ac:spMk id="37" creationId="{5B22E023-4407-58A7-D8C4-7C03210F2538}"/>
          </ac:spMkLst>
        </pc:spChg>
        <pc:spChg chg="add mod">
          <ac:chgData name="Anastasia Biel" userId="4969d011-70ee-4a2f-96d4-7d7d40a4c8e7" providerId="ADAL" clId="{B271C8AB-312B-4330-ADDA-931B108FECCE}" dt="2025-04-29T13:27:07.658" v="2508" actId="207"/>
          <ac:spMkLst>
            <pc:docMk/>
            <pc:sldMk cId="2805743517" sldId="2147472883"/>
            <ac:spMk id="42" creationId="{F0AB4F79-7026-C2C5-03C1-39DF94431C8F}"/>
          </ac:spMkLst>
        </pc:spChg>
        <pc:spChg chg="add mod">
          <ac:chgData name="Anastasia Biel" userId="4969d011-70ee-4a2f-96d4-7d7d40a4c8e7" providerId="ADAL" clId="{B271C8AB-312B-4330-ADDA-931B108FECCE}" dt="2025-04-24T08:02:47.253" v="778" actId="20577"/>
          <ac:spMkLst>
            <pc:docMk/>
            <pc:sldMk cId="2805743517" sldId="2147472883"/>
            <ac:spMk id="43" creationId="{637D514A-98B6-BBAD-9A44-E77DE85D6E32}"/>
          </ac:spMkLst>
        </pc:spChg>
        <pc:spChg chg="add mod">
          <ac:chgData name="Anastasia Biel" userId="4969d011-70ee-4a2f-96d4-7d7d40a4c8e7" providerId="ADAL" clId="{B271C8AB-312B-4330-ADDA-931B108FECCE}" dt="2025-04-24T08:07:45.166" v="855" actId="255"/>
          <ac:spMkLst>
            <pc:docMk/>
            <pc:sldMk cId="2805743517" sldId="2147472883"/>
            <ac:spMk id="44" creationId="{A0B4F600-5F92-C689-C652-970FAFC20CDB}"/>
          </ac:spMkLst>
        </pc:spChg>
        <pc:spChg chg="add mod">
          <ac:chgData name="Anastasia Biel" userId="4969d011-70ee-4a2f-96d4-7d7d40a4c8e7" providerId="ADAL" clId="{B271C8AB-312B-4330-ADDA-931B108FECCE}" dt="2025-04-24T08:06:58.786" v="837" actId="1076"/>
          <ac:spMkLst>
            <pc:docMk/>
            <pc:sldMk cId="2805743517" sldId="2147472883"/>
            <ac:spMk id="45" creationId="{4CC4B3A4-12E5-9300-6302-AED09C814EE5}"/>
          </ac:spMkLst>
        </pc:spChg>
        <pc:spChg chg="add mod">
          <ac:chgData name="Anastasia Biel" userId="4969d011-70ee-4a2f-96d4-7d7d40a4c8e7" providerId="ADAL" clId="{B271C8AB-312B-4330-ADDA-931B108FECCE}" dt="2025-04-24T08:10:00.005" v="877"/>
          <ac:spMkLst>
            <pc:docMk/>
            <pc:sldMk cId="2805743517" sldId="2147472883"/>
            <ac:spMk id="48" creationId="{BDC63B90-3C81-9ECA-EFFD-9BD7B6E7BB8A}"/>
          </ac:spMkLst>
        </pc:spChg>
        <pc:spChg chg="add mod">
          <ac:chgData name="Anastasia Biel" userId="4969d011-70ee-4a2f-96d4-7d7d40a4c8e7" providerId="ADAL" clId="{B271C8AB-312B-4330-ADDA-931B108FECCE}" dt="2025-04-24T08:24:31.672" v="947" actId="1076"/>
          <ac:spMkLst>
            <pc:docMk/>
            <pc:sldMk cId="2805743517" sldId="2147472883"/>
            <ac:spMk id="51" creationId="{08BC3591-F17A-EA06-BC27-E71027950C11}"/>
          </ac:spMkLst>
        </pc:spChg>
        <pc:picChg chg="add mod">
          <ac:chgData name="Anastasia Biel" userId="4969d011-70ee-4a2f-96d4-7d7d40a4c8e7" providerId="ADAL" clId="{B271C8AB-312B-4330-ADDA-931B108FECCE}" dt="2025-04-24T08:10:05.853" v="879" actId="1076"/>
          <ac:picMkLst>
            <pc:docMk/>
            <pc:sldMk cId="2805743517" sldId="2147472883"/>
            <ac:picMk id="34" creationId="{CEE9B299-1723-DEF6-F151-54D9176ECDDC}"/>
          </ac:picMkLst>
        </pc:picChg>
        <pc:picChg chg="add mod ord">
          <ac:chgData name="Anastasia Biel" userId="4969d011-70ee-4a2f-96d4-7d7d40a4c8e7" providerId="ADAL" clId="{B271C8AB-312B-4330-ADDA-931B108FECCE}" dt="2025-04-24T07:59:17.537" v="723" actId="166"/>
          <ac:picMkLst>
            <pc:docMk/>
            <pc:sldMk cId="2805743517" sldId="2147472883"/>
            <ac:picMk id="36" creationId="{91599FD7-55B9-D208-C7E7-E35A7416390D}"/>
          </ac:picMkLst>
        </pc:picChg>
      </pc:sldChg>
      <pc:sldChg chg="add del ord">
        <pc:chgData name="Anastasia Biel" userId="4969d011-70ee-4a2f-96d4-7d7d40a4c8e7" providerId="ADAL" clId="{B271C8AB-312B-4330-ADDA-931B108FECCE}" dt="2025-04-24T08:07:35.492" v="854" actId="47"/>
        <pc:sldMkLst>
          <pc:docMk/>
          <pc:sldMk cId="215727062" sldId="2147472884"/>
        </pc:sldMkLst>
      </pc:sldChg>
      <pc:sldChg chg="addSp delSp modSp add mod setBg">
        <pc:chgData name="Anastasia Biel" userId="4969d011-70ee-4a2f-96d4-7d7d40a4c8e7" providerId="ADAL" clId="{B271C8AB-312B-4330-ADDA-931B108FECCE}" dt="2025-04-29T13:27:15.464" v="2509" actId="207"/>
        <pc:sldMkLst>
          <pc:docMk/>
          <pc:sldMk cId="1642126617" sldId="2147472884"/>
        </pc:sldMkLst>
        <pc:spChg chg="add mod">
          <ac:chgData name="Anastasia Biel" userId="4969d011-70ee-4a2f-96d4-7d7d40a4c8e7" providerId="ADAL" clId="{B271C8AB-312B-4330-ADDA-931B108FECCE}" dt="2025-04-24T08:26:29.691" v="954" actId="1076"/>
          <ac:spMkLst>
            <pc:docMk/>
            <pc:sldMk cId="1642126617" sldId="2147472884"/>
            <ac:spMk id="5" creationId="{C2563FC0-8435-6983-138C-DA2B731ED1CD}"/>
          </ac:spMkLst>
        </pc:spChg>
        <pc:spChg chg="add mod">
          <ac:chgData name="Anastasia Biel" userId="4969d011-70ee-4a2f-96d4-7d7d40a4c8e7" providerId="ADAL" clId="{B271C8AB-312B-4330-ADDA-931B108FECCE}" dt="2025-04-24T08:26:29.691" v="954" actId="1076"/>
          <ac:spMkLst>
            <pc:docMk/>
            <pc:sldMk cId="1642126617" sldId="2147472884"/>
            <ac:spMk id="6" creationId="{F4D73710-617B-ED04-4C1C-1717F03681D0}"/>
          </ac:spMkLst>
        </pc:spChg>
        <pc:spChg chg="add mod">
          <ac:chgData name="Anastasia Biel" userId="4969d011-70ee-4a2f-96d4-7d7d40a4c8e7" providerId="ADAL" clId="{B271C8AB-312B-4330-ADDA-931B108FECCE}" dt="2025-04-24T08:12:52.616" v="921" actId="1037"/>
          <ac:spMkLst>
            <pc:docMk/>
            <pc:sldMk cId="1642126617" sldId="2147472884"/>
            <ac:spMk id="7" creationId="{30928635-3ED3-CEC1-4FC3-11C6B4CD4333}"/>
          </ac:spMkLst>
        </pc:spChg>
        <pc:spChg chg="add mod">
          <ac:chgData name="Anastasia Biel" userId="4969d011-70ee-4a2f-96d4-7d7d40a4c8e7" providerId="ADAL" clId="{B271C8AB-312B-4330-ADDA-931B108FECCE}" dt="2025-04-24T08:24:58.669" v="950" actId="207"/>
          <ac:spMkLst>
            <pc:docMk/>
            <pc:sldMk cId="1642126617" sldId="2147472884"/>
            <ac:spMk id="10" creationId="{5B72A392-D3CB-556D-25F1-838C6A3A0E62}"/>
          </ac:spMkLst>
        </pc:spChg>
        <pc:spChg chg="add mod">
          <ac:chgData name="Anastasia Biel" userId="4969d011-70ee-4a2f-96d4-7d7d40a4c8e7" providerId="ADAL" clId="{B271C8AB-312B-4330-ADDA-931B108FECCE}" dt="2025-04-24T08:43:15.983" v="1023" actId="20577"/>
          <ac:spMkLst>
            <pc:docMk/>
            <pc:sldMk cId="1642126617" sldId="2147472884"/>
            <ac:spMk id="13" creationId="{6F0689ED-848C-5E5A-1308-D24F165674EE}"/>
          </ac:spMkLst>
        </pc:spChg>
        <pc:spChg chg="add del mod">
          <ac:chgData name="Anastasia Biel" userId="4969d011-70ee-4a2f-96d4-7d7d40a4c8e7" providerId="ADAL" clId="{B271C8AB-312B-4330-ADDA-931B108FECCE}" dt="2025-04-29T13:20:48.113" v="2470" actId="1076"/>
          <ac:spMkLst>
            <pc:docMk/>
            <pc:sldMk cId="1642126617" sldId="2147472884"/>
            <ac:spMk id="39" creationId="{B4A30B87-2D39-8D44-D74A-5F223D8FF171}"/>
          </ac:spMkLst>
        </pc:spChg>
        <pc:spChg chg="mod">
          <ac:chgData name="Anastasia Biel" userId="4969d011-70ee-4a2f-96d4-7d7d40a4c8e7" providerId="ADAL" clId="{B271C8AB-312B-4330-ADDA-931B108FECCE}" dt="2025-04-29T13:20:48.113" v="2470" actId="1076"/>
          <ac:spMkLst>
            <pc:docMk/>
            <pc:sldMk cId="1642126617" sldId="2147472884"/>
            <ac:spMk id="40" creationId="{F277E34D-85DB-1DFF-655D-DD46E40A1782}"/>
          </ac:spMkLst>
        </pc:spChg>
        <pc:spChg chg="add del mod">
          <ac:chgData name="Anastasia Biel" userId="4969d011-70ee-4a2f-96d4-7d7d40a4c8e7" providerId="ADAL" clId="{B271C8AB-312B-4330-ADDA-931B108FECCE}" dt="2025-04-29T13:27:15.464" v="2509" actId="207"/>
          <ac:spMkLst>
            <pc:docMk/>
            <pc:sldMk cId="1642126617" sldId="2147472884"/>
            <ac:spMk id="42" creationId="{50B90D6D-43DE-587E-7A86-79E3FF2B9133}"/>
          </ac:spMkLst>
        </pc:spChg>
        <pc:picChg chg="add mod">
          <ac:chgData name="Anastasia Biel" userId="4969d011-70ee-4a2f-96d4-7d7d40a4c8e7" providerId="ADAL" clId="{B271C8AB-312B-4330-ADDA-931B108FECCE}" dt="2025-04-25T10:54:30.361" v="2359"/>
          <ac:picMkLst>
            <pc:docMk/>
            <pc:sldMk cId="1642126617" sldId="2147472884"/>
            <ac:picMk id="2" creationId="{1D35089E-8305-7151-EBCB-CC1E03E1E748}"/>
          </ac:picMkLst>
        </pc:picChg>
        <pc:picChg chg="add mod">
          <ac:chgData name="Anastasia Biel" userId="4969d011-70ee-4a2f-96d4-7d7d40a4c8e7" providerId="ADAL" clId="{B271C8AB-312B-4330-ADDA-931B108FECCE}" dt="2025-04-24T08:49:59.150" v="1082" actId="1076"/>
          <ac:picMkLst>
            <pc:docMk/>
            <pc:sldMk cId="1642126617" sldId="2147472884"/>
            <ac:picMk id="14" creationId="{78378193-40DA-E3D4-4296-54D354596A4C}"/>
          </ac:picMkLst>
        </pc:picChg>
        <pc:picChg chg="add mod">
          <ac:chgData name="Anastasia Biel" userId="4969d011-70ee-4a2f-96d4-7d7d40a4c8e7" providerId="ADAL" clId="{B271C8AB-312B-4330-ADDA-931B108FECCE}" dt="2025-04-24T08:50:24.057" v="1085" actId="1076"/>
          <ac:picMkLst>
            <pc:docMk/>
            <pc:sldMk cId="1642126617" sldId="2147472884"/>
            <ac:picMk id="15" creationId="{A678E657-63F9-15D2-852C-E6335DB567DC}"/>
          </ac:picMkLst>
        </pc:picChg>
        <pc:picChg chg="add mod">
          <ac:chgData name="Anastasia Biel" userId="4969d011-70ee-4a2f-96d4-7d7d40a4c8e7" providerId="ADAL" clId="{B271C8AB-312B-4330-ADDA-931B108FECCE}" dt="2025-04-24T08:49:18.569" v="1071" actId="1035"/>
          <ac:picMkLst>
            <pc:docMk/>
            <pc:sldMk cId="1642126617" sldId="2147472884"/>
            <ac:picMk id="16" creationId="{8BA9A152-335C-4FE6-2DF9-55F3D7E9AFC6}"/>
          </ac:picMkLst>
        </pc:picChg>
        <pc:picChg chg="add mod">
          <ac:chgData name="Anastasia Biel" userId="4969d011-70ee-4a2f-96d4-7d7d40a4c8e7" providerId="ADAL" clId="{B271C8AB-312B-4330-ADDA-931B108FECCE}" dt="2025-04-24T08:48:55.204" v="1060" actId="1076"/>
          <ac:picMkLst>
            <pc:docMk/>
            <pc:sldMk cId="1642126617" sldId="2147472884"/>
            <ac:picMk id="17" creationId="{941F9ABF-0D9A-A4B8-76E7-E87B1867D8A0}"/>
          </ac:picMkLst>
        </pc:picChg>
        <pc:picChg chg="mod">
          <ac:chgData name="Anastasia Biel" userId="4969d011-70ee-4a2f-96d4-7d7d40a4c8e7" providerId="ADAL" clId="{B271C8AB-312B-4330-ADDA-931B108FECCE}" dt="2025-04-29T13:20:26.868" v="2466" actId="1076"/>
          <ac:picMkLst>
            <pc:docMk/>
            <pc:sldMk cId="1642126617" sldId="2147472884"/>
            <ac:picMk id="34" creationId="{875255F7-54E2-B9E0-F816-35542FBF7167}"/>
          </ac:picMkLst>
        </pc:picChg>
      </pc:sldChg>
      <pc:sldChg chg="add del">
        <pc:chgData name="Anastasia Biel" userId="4969d011-70ee-4a2f-96d4-7d7d40a4c8e7" providerId="ADAL" clId="{B271C8AB-312B-4330-ADDA-931B108FECCE}" dt="2025-04-24T08:30:34.760" v="973" actId="47"/>
        <pc:sldMkLst>
          <pc:docMk/>
          <pc:sldMk cId="2064646913" sldId="2147472885"/>
        </pc:sldMkLst>
      </pc:sldChg>
      <pc:sldChg chg="add del">
        <pc:chgData name="Anastasia Biel" userId="4969d011-70ee-4a2f-96d4-7d7d40a4c8e7" providerId="ADAL" clId="{B271C8AB-312B-4330-ADDA-931B108FECCE}" dt="2025-04-24T08:39:03.213" v="1004"/>
        <pc:sldMkLst>
          <pc:docMk/>
          <pc:sldMk cId="3264428790" sldId="2147472885"/>
        </pc:sldMkLst>
      </pc:sldChg>
      <pc:sldChg chg="addSp delSp modSp add del mod ord setBg">
        <pc:chgData name="Anastasia Biel" userId="4969d011-70ee-4a2f-96d4-7d7d40a4c8e7" providerId="ADAL" clId="{B271C8AB-312B-4330-ADDA-931B108FECCE}" dt="2025-04-29T13:22:17.614" v="2496" actId="478"/>
        <pc:sldMkLst>
          <pc:docMk/>
          <pc:sldMk cId="4012066063" sldId="2147472885"/>
        </pc:sldMkLst>
        <pc:spChg chg="add del mod">
          <ac:chgData name="Anastasia Biel" userId="4969d011-70ee-4a2f-96d4-7d7d40a4c8e7" providerId="ADAL" clId="{B271C8AB-312B-4330-ADDA-931B108FECCE}" dt="2025-04-29T13:22:17.614" v="2496" actId="478"/>
          <ac:spMkLst>
            <pc:docMk/>
            <pc:sldMk cId="4012066063" sldId="2147472885"/>
            <ac:spMk id="2" creationId="{DE8CAD7A-0CD7-F932-33A6-2ECF424F0BD9}"/>
          </ac:spMkLst>
        </pc:spChg>
        <pc:spChg chg="add mod">
          <ac:chgData name="Anastasia Biel" userId="4969d011-70ee-4a2f-96d4-7d7d40a4c8e7" providerId="ADAL" clId="{B271C8AB-312B-4330-ADDA-931B108FECCE}" dt="2025-04-29T13:22:17.063" v="2495" actId="1076"/>
          <ac:spMkLst>
            <pc:docMk/>
            <pc:sldMk cId="4012066063" sldId="2147472885"/>
            <ac:spMk id="3" creationId="{7733FDD6-D198-8327-C614-852CB97E8EC4}"/>
          </ac:spMkLst>
        </pc:spChg>
        <pc:spChg chg="add del mod">
          <ac:chgData name="Anastasia Biel" userId="4969d011-70ee-4a2f-96d4-7d7d40a4c8e7" providerId="ADAL" clId="{B271C8AB-312B-4330-ADDA-931B108FECCE}" dt="2025-04-24T15:19:38.970" v="2281" actId="478"/>
          <ac:spMkLst>
            <pc:docMk/>
            <pc:sldMk cId="4012066063" sldId="2147472885"/>
            <ac:spMk id="37" creationId="{7B34CD98-0C88-FC03-CF6C-84B7FCB20DD7}"/>
          </ac:spMkLst>
        </pc:spChg>
        <pc:picChg chg="add del mod">
          <ac:chgData name="Anastasia Biel" userId="4969d011-70ee-4a2f-96d4-7d7d40a4c8e7" providerId="ADAL" clId="{B271C8AB-312B-4330-ADDA-931B108FECCE}" dt="2025-04-24T08:47:17.551" v="1048" actId="207"/>
          <ac:picMkLst>
            <pc:docMk/>
            <pc:sldMk cId="4012066063" sldId="2147472885"/>
            <ac:picMk id="34" creationId="{E7D03017-A5EE-FB6F-436F-9A55783309FE}"/>
          </ac:picMkLst>
        </pc:picChg>
        <pc:picChg chg="add del">
          <ac:chgData name="Anastasia Biel" userId="4969d011-70ee-4a2f-96d4-7d7d40a4c8e7" providerId="ADAL" clId="{B271C8AB-312B-4330-ADDA-931B108FECCE}" dt="2025-04-24T15:19:39.286" v="2282" actId="478"/>
          <ac:picMkLst>
            <pc:docMk/>
            <pc:sldMk cId="4012066063" sldId="2147472885"/>
            <ac:picMk id="36" creationId="{16B73095-A845-5066-1EF0-77A2D8AAE214}"/>
          </ac:picMkLst>
        </pc:picChg>
      </pc:sldChg>
      <pc:sldChg chg="add del">
        <pc:chgData name="Anastasia Biel" userId="4969d011-70ee-4a2f-96d4-7d7d40a4c8e7" providerId="ADAL" clId="{B271C8AB-312B-4330-ADDA-931B108FECCE}" dt="2025-04-24T08:39:03.213" v="1004"/>
        <pc:sldMkLst>
          <pc:docMk/>
          <pc:sldMk cId="226911194" sldId="2147472886"/>
        </pc:sldMkLst>
      </pc:sldChg>
      <pc:sldChg chg="addSp delSp modSp new mod ord">
        <pc:chgData name="Anastasia Biel" userId="4969d011-70ee-4a2f-96d4-7d7d40a4c8e7" providerId="ADAL" clId="{B271C8AB-312B-4330-ADDA-931B108FECCE}" dt="2025-04-29T13:19:55.770" v="2454"/>
        <pc:sldMkLst>
          <pc:docMk/>
          <pc:sldMk cId="1432047220" sldId="2147472886"/>
        </pc:sldMkLst>
        <pc:spChg chg="mod">
          <ac:chgData name="Anastasia Biel" userId="4969d011-70ee-4a2f-96d4-7d7d40a4c8e7" providerId="ADAL" clId="{B271C8AB-312B-4330-ADDA-931B108FECCE}" dt="2025-04-24T13:00:09.802" v="1566" actId="20577"/>
          <ac:spMkLst>
            <pc:docMk/>
            <pc:sldMk cId="1432047220" sldId="2147472886"/>
            <ac:spMk id="3" creationId="{DA355FBF-BB73-B737-8A22-E9E8DD71467C}"/>
          </ac:spMkLst>
        </pc:spChg>
        <pc:spChg chg="mod">
          <ac:chgData name="Anastasia Biel" userId="4969d011-70ee-4a2f-96d4-7d7d40a4c8e7" providerId="ADAL" clId="{B271C8AB-312B-4330-ADDA-931B108FECCE}" dt="2025-04-29T13:19:55.770" v="2454"/>
          <ac:spMkLst>
            <pc:docMk/>
            <pc:sldMk cId="1432047220" sldId="2147472886"/>
            <ac:spMk id="4" creationId="{09763518-58B9-FC4F-5B6C-3A0982F5FF35}"/>
          </ac:spMkLst>
        </pc:spChg>
        <pc:spChg chg="mod">
          <ac:chgData name="Anastasia Biel" userId="4969d011-70ee-4a2f-96d4-7d7d40a4c8e7" providerId="ADAL" clId="{B271C8AB-312B-4330-ADDA-931B108FECCE}" dt="2025-04-29T13:19:55.770" v="2454"/>
          <ac:spMkLst>
            <pc:docMk/>
            <pc:sldMk cId="1432047220" sldId="2147472886"/>
            <ac:spMk id="5" creationId="{21D7438C-CE10-6DD0-35A1-54F3B1129851}"/>
          </ac:spMkLst>
        </pc:spChg>
        <pc:spChg chg="mod">
          <ac:chgData name="Anastasia Biel" userId="4969d011-70ee-4a2f-96d4-7d7d40a4c8e7" providerId="ADAL" clId="{B271C8AB-312B-4330-ADDA-931B108FECCE}" dt="2025-04-29T13:19:55.770" v="2454"/>
          <ac:spMkLst>
            <pc:docMk/>
            <pc:sldMk cId="1432047220" sldId="2147472886"/>
            <ac:spMk id="6" creationId="{498ED265-5D57-6F54-6404-49AB0DEA5D7D}"/>
          </ac:spMkLst>
        </pc:spChg>
        <pc:spChg chg="add mod">
          <ac:chgData name="Anastasia Biel" userId="4969d011-70ee-4a2f-96d4-7d7d40a4c8e7" providerId="ADAL" clId="{B271C8AB-312B-4330-ADDA-931B108FECCE}" dt="2025-04-24T09:03:14.597" v="1362"/>
          <ac:spMkLst>
            <pc:docMk/>
            <pc:sldMk cId="1432047220" sldId="2147472886"/>
            <ac:spMk id="7" creationId="{1CB4464A-691A-E894-76E1-7B5A9BBE6EC3}"/>
          </ac:spMkLst>
        </pc:spChg>
        <pc:spChg chg="add mod">
          <ac:chgData name="Anastasia Biel" userId="4969d011-70ee-4a2f-96d4-7d7d40a4c8e7" providerId="ADAL" clId="{B271C8AB-312B-4330-ADDA-931B108FECCE}" dt="2025-04-24T09:03:23.437" v="1363"/>
          <ac:spMkLst>
            <pc:docMk/>
            <pc:sldMk cId="1432047220" sldId="2147472886"/>
            <ac:spMk id="8" creationId="{8FCA10CA-55AD-3FB2-D10D-4D16570463FE}"/>
          </ac:spMkLst>
        </pc:spChg>
        <pc:spChg chg="add mod">
          <ac:chgData name="Anastasia Biel" userId="4969d011-70ee-4a2f-96d4-7d7d40a4c8e7" providerId="ADAL" clId="{B271C8AB-312B-4330-ADDA-931B108FECCE}" dt="2025-04-24T13:00:59.461" v="1570" actId="14100"/>
          <ac:spMkLst>
            <pc:docMk/>
            <pc:sldMk cId="1432047220" sldId="2147472886"/>
            <ac:spMk id="14" creationId="{55986FCD-8E6C-51C0-2C52-D3E1213A385D}"/>
          </ac:spMkLst>
        </pc:spChg>
        <pc:spChg chg="add mod">
          <ac:chgData name="Anastasia Biel" userId="4969d011-70ee-4a2f-96d4-7d7d40a4c8e7" providerId="ADAL" clId="{B271C8AB-312B-4330-ADDA-931B108FECCE}" dt="2025-04-24T13:11:00.562" v="1656" actId="1036"/>
          <ac:spMkLst>
            <pc:docMk/>
            <pc:sldMk cId="1432047220" sldId="2147472886"/>
            <ac:spMk id="15" creationId="{02B52BE4-AE0D-AD8F-092A-23367B3E877F}"/>
          </ac:spMkLst>
        </pc:spChg>
        <pc:spChg chg="add mod">
          <ac:chgData name="Anastasia Biel" userId="4969d011-70ee-4a2f-96d4-7d7d40a4c8e7" providerId="ADAL" clId="{B271C8AB-312B-4330-ADDA-931B108FECCE}" dt="2025-04-24T13:01:48.451" v="1578"/>
          <ac:spMkLst>
            <pc:docMk/>
            <pc:sldMk cId="1432047220" sldId="2147472886"/>
            <ac:spMk id="25" creationId="{F77A6C8D-814C-C82C-1784-FB25AB8EDDF0}"/>
          </ac:spMkLst>
        </pc:spChg>
        <pc:spChg chg="add mod">
          <ac:chgData name="Anastasia Biel" userId="4969d011-70ee-4a2f-96d4-7d7d40a4c8e7" providerId="ADAL" clId="{B271C8AB-312B-4330-ADDA-931B108FECCE}" dt="2025-04-24T13:34:56.437" v="1848" actId="1076"/>
          <ac:spMkLst>
            <pc:docMk/>
            <pc:sldMk cId="1432047220" sldId="2147472886"/>
            <ac:spMk id="30" creationId="{E8E37008-4822-6A99-86F9-A995E576D1C4}"/>
          </ac:spMkLst>
        </pc:spChg>
        <pc:spChg chg="add mod">
          <ac:chgData name="Anastasia Biel" userId="4969d011-70ee-4a2f-96d4-7d7d40a4c8e7" providerId="ADAL" clId="{B271C8AB-312B-4330-ADDA-931B108FECCE}" dt="2025-04-24T13:35:00.924" v="1854" actId="1038"/>
          <ac:spMkLst>
            <pc:docMk/>
            <pc:sldMk cId="1432047220" sldId="2147472886"/>
            <ac:spMk id="34" creationId="{5C39E76D-ED01-EE33-4CC6-ACA21F5A3E4B}"/>
          </ac:spMkLst>
        </pc:spChg>
        <pc:grpChg chg="add mod">
          <ac:chgData name="Anastasia Biel" userId="4969d011-70ee-4a2f-96d4-7d7d40a4c8e7" providerId="ADAL" clId="{B271C8AB-312B-4330-ADDA-931B108FECCE}" dt="2025-04-29T13:19:55.770" v="2454"/>
          <ac:grpSpMkLst>
            <pc:docMk/>
            <pc:sldMk cId="1432047220" sldId="2147472886"/>
            <ac:grpSpMk id="2" creationId="{5555D233-E81E-BD94-40D1-96F5348B3A05}"/>
          </ac:grpSpMkLst>
        </pc:grpChg>
        <pc:graphicFrameChg chg="add mod">
          <ac:chgData name="Anastasia Biel" userId="4969d011-70ee-4a2f-96d4-7d7d40a4c8e7" providerId="ADAL" clId="{B271C8AB-312B-4330-ADDA-931B108FECCE}" dt="2025-04-24T13:02:49.801" v="1590" actId="1037"/>
          <ac:graphicFrameMkLst>
            <pc:docMk/>
            <pc:sldMk cId="1432047220" sldId="2147472886"/>
            <ac:graphicFrameMk id="28" creationId="{A0D7776F-638C-6855-74FB-A27929216BAD}"/>
          </ac:graphicFrameMkLst>
        </pc:graphicFrameChg>
        <pc:picChg chg="add mod">
          <ac:chgData name="Anastasia Biel" userId="4969d011-70ee-4a2f-96d4-7d7d40a4c8e7" providerId="ADAL" clId="{B271C8AB-312B-4330-ADDA-931B108FECCE}" dt="2025-04-24T12:53:09.353" v="1530" actId="1038"/>
          <ac:picMkLst>
            <pc:docMk/>
            <pc:sldMk cId="1432047220" sldId="2147472886"/>
            <ac:picMk id="20" creationId="{17D6F85E-383A-6B9E-A12E-57C9F6315238}"/>
          </ac:picMkLst>
        </pc:picChg>
        <pc:picChg chg="add mod ord modCrop">
          <ac:chgData name="Anastasia Biel" userId="4969d011-70ee-4a2f-96d4-7d7d40a4c8e7" providerId="ADAL" clId="{B271C8AB-312B-4330-ADDA-931B108FECCE}" dt="2025-04-24T13:12:40.390" v="1678" actId="1076"/>
          <ac:picMkLst>
            <pc:docMk/>
            <pc:sldMk cId="1432047220" sldId="2147472886"/>
            <ac:picMk id="32" creationId="{A4409E62-DC16-2E3D-0FC6-849014A4F856}"/>
          </ac:picMkLst>
        </pc:picChg>
        <pc:picChg chg="add mod">
          <ac:chgData name="Anastasia Biel" userId="4969d011-70ee-4a2f-96d4-7d7d40a4c8e7" providerId="ADAL" clId="{B271C8AB-312B-4330-ADDA-931B108FECCE}" dt="2025-04-24T13:40:55.196" v="1922"/>
          <ac:picMkLst>
            <pc:docMk/>
            <pc:sldMk cId="1432047220" sldId="2147472886"/>
            <ac:picMk id="35" creationId="{9FD41A5E-7349-12F1-7343-800EDA40844B}"/>
          </ac:picMkLst>
        </pc:picChg>
      </pc:sldChg>
      <pc:sldChg chg="addSp delSp modSp new del mod ord">
        <pc:chgData name="Anastasia Biel" userId="4969d011-70ee-4a2f-96d4-7d7d40a4c8e7" providerId="ADAL" clId="{B271C8AB-312B-4330-ADDA-931B108FECCE}" dt="2025-04-24T14:41:58.949" v="2180" actId="47"/>
        <pc:sldMkLst>
          <pc:docMk/>
          <pc:sldMk cId="1621357877" sldId="2147472887"/>
        </pc:sldMkLst>
      </pc:sldChg>
      <pc:sldChg chg="add del ord">
        <pc:chgData name="Anastasia Biel" userId="4969d011-70ee-4a2f-96d4-7d7d40a4c8e7" providerId="ADAL" clId="{B271C8AB-312B-4330-ADDA-931B108FECCE}" dt="2025-04-24T15:18:11.350" v="2235" actId="47"/>
        <pc:sldMkLst>
          <pc:docMk/>
          <pc:sldMk cId="3117549226" sldId="2147472888"/>
        </pc:sldMkLst>
      </pc:sldChg>
      <pc:sldChg chg="add del ord">
        <pc:chgData name="Anastasia Biel" userId="4969d011-70ee-4a2f-96d4-7d7d40a4c8e7" providerId="ADAL" clId="{B271C8AB-312B-4330-ADDA-931B108FECCE}" dt="2025-04-24T15:18:11.350" v="2235" actId="47"/>
        <pc:sldMkLst>
          <pc:docMk/>
          <pc:sldMk cId="1476364523" sldId="2147472889"/>
        </pc:sldMkLst>
      </pc:sldChg>
      <pc:sldChg chg="add del ord">
        <pc:chgData name="Anastasia Biel" userId="4969d011-70ee-4a2f-96d4-7d7d40a4c8e7" providerId="ADAL" clId="{B271C8AB-312B-4330-ADDA-931B108FECCE}" dt="2025-04-24T15:18:11.350" v="2235" actId="47"/>
        <pc:sldMkLst>
          <pc:docMk/>
          <pc:sldMk cId="3838125941" sldId="2147472890"/>
        </pc:sldMkLst>
      </pc:sldChg>
      <pc:sldChg chg="add del ord">
        <pc:chgData name="Anastasia Biel" userId="4969d011-70ee-4a2f-96d4-7d7d40a4c8e7" providerId="ADAL" clId="{B271C8AB-312B-4330-ADDA-931B108FECCE}" dt="2025-04-24T15:18:11.350" v="2235" actId="47"/>
        <pc:sldMkLst>
          <pc:docMk/>
          <pc:sldMk cId="4125161380" sldId="2147472891"/>
        </pc:sldMkLst>
      </pc:sldChg>
      <pc:sldChg chg="addSp modSp add del ord">
        <pc:chgData name="Anastasia Biel" userId="4969d011-70ee-4a2f-96d4-7d7d40a4c8e7" providerId="ADAL" clId="{B271C8AB-312B-4330-ADDA-931B108FECCE}" dt="2025-04-24T15:18:11.350" v="2235" actId="47"/>
        <pc:sldMkLst>
          <pc:docMk/>
          <pc:sldMk cId="2455355773" sldId="2147472892"/>
        </pc:sldMkLst>
      </pc:sldChg>
      <pc:sldChg chg="modSp add del mod ord">
        <pc:chgData name="Anastasia Biel" userId="4969d011-70ee-4a2f-96d4-7d7d40a4c8e7" providerId="ADAL" clId="{B271C8AB-312B-4330-ADDA-931B108FECCE}" dt="2025-04-24T15:18:11.350" v="2235" actId="47"/>
        <pc:sldMkLst>
          <pc:docMk/>
          <pc:sldMk cId="4258041293" sldId="2147472893"/>
        </pc:sldMkLst>
      </pc:sldChg>
      <pc:sldChg chg="modSp add del mod ord">
        <pc:chgData name="Anastasia Biel" userId="4969d011-70ee-4a2f-96d4-7d7d40a4c8e7" providerId="ADAL" clId="{B271C8AB-312B-4330-ADDA-931B108FECCE}" dt="2025-04-24T15:18:11.350" v="2235" actId="47"/>
        <pc:sldMkLst>
          <pc:docMk/>
          <pc:sldMk cId="679812017" sldId="2147472894"/>
        </pc:sldMkLst>
      </pc:sldChg>
      <pc:sldChg chg="addSp delSp modSp add mod ord">
        <pc:chgData name="Anastasia Biel" userId="4969d011-70ee-4a2f-96d4-7d7d40a4c8e7" providerId="ADAL" clId="{B271C8AB-312B-4330-ADDA-931B108FECCE}" dt="2025-04-29T13:20:01.194" v="2457"/>
        <pc:sldMkLst>
          <pc:docMk/>
          <pc:sldMk cId="4017321638" sldId="2147472895"/>
        </pc:sldMkLst>
        <pc:spChg chg="add mod">
          <ac:chgData name="Anastasia Biel" userId="4969d011-70ee-4a2f-96d4-7d7d40a4c8e7" providerId="ADAL" clId="{B271C8AB-312B-4330-ADDA-931B108FECCE}" dt="2025-04-24T13:36:12.316" v="1869" actId="1036"/>
          <ac:spMkLst>
            <pc:docMk/>
            <pc:sldMk cId="4017321638" sldId="2147472895"/>
            <ac:spMk id="6" creationId="{C92D901A-E599-F0CD-25A3-CB8412A6C3A4}"/>
          </ac:spMkLst>
        </pc:spChg>
        <pc:spChg chg="mod">
          <ac:chgData name="Anastasia Biel" userId="4969d011-70ee-4a2f-96d4-7d7d40a4c8e7" providerId="ADAL" clId="{B271C8AB-312B-4330-ADDA-931B108FECCE}" dt="2025-04-24T13:10:01.967" v="1642" actId="1035"/>
          <ac:spMkLst>
            <pc:docMk/>
            <pc:sldMk cId="4017321638" sldId="2147472895"/>
            <ac:spMk id="15" creationId="{CD7C77C7-1529-5965-87B3-A3FD89602FF4}"/>
          </ac:spMkLst>
        </pc:spChg>
        <pc:picChg chg="add mod">
          <ac:chgData name="Anastasia Biel" userId="4969d011-70ee-4a2f-96d4-7d7d40a4c8e7" providerId="ADAL" clId="{B271C8AB-312B-4330-ADDA-931B108FECCE}" dt="2025-04-24T13:40:41.830" v="1921"/>
          <ac:picMkLst>
            <pc:docMk/>
            <pc:sldMk cId="4017321638" sldId="2147472895"/>
            <ac:picMk id="17" creationId="{6E2F61E3-4C4B-DC3C-83D3-E158E4C1DC58}"/>
          </ac:picMkLst>
        </pc:picChg>
      </pc:sldChg>
      <pc:sldChg chg="addSp delSp modSp add mod ord">
        <pc:chgData name="Anastasia Biel" userId="4969d011-70ee-4a2f-96d4-7d7d40a4c8e7" providerId="ADAL" clId="{B271C8AB-312B-4330-ADDA-931B108FECCE}" dt="2025-04-29T13:19:50.599" v="2452"/>
        <pc:sldMkLst>
          <pc:docMk/>
          <pc:sldMk cId="310018000" sldId="2147472896"/>
        </pc:sldMkLst>
        <pc:spChg chg="mod">
          <ac:chgData name="Anastasia Biel" userId="4969d011-70ee-4a2f-96d4-7d7d40a4c8e7" providerId="ADAL" clId="{B271C8AB-312B-4330-ADDA-931B108FECCE}" dt="2025-04-24T13:13:57.254" v="1718" actId="20577"/>
          <ac:spMkLst>
            <pc:docMk/>
            <pc:sldMk cId="310018000" sldId="2147472896"/>
            <ac:spMk id="3" creationId="{2598A4E7-8888-35D3-CD5F-D90B14668A50}"/>
          </ac:spMkLst>
        </pc:spChg>
        <pc:spChg chg="mod">
          <ac:chgData name="Anastasia Biel" userId="4969d011-70ee-4a2f-96d4-7d7d40a4c8e7" providerId="ADAL" clId="{B271C8AB-312B-4330-ADDA-931B108FECCE}" dt="2025-04-29T13:19:50.599" v="2452"/>
          <ac:spMkLst>
            <pc:docMk/>
            <pc:sldMk cId="310018000" sldId="2147472896"/>
            <ac:spMk id="5" creationId="{CE719A78-35F6-6626-97A1-180AB16D641D}"/>
          </ac:spMkLst>
        </pc:spChg>
        <pc:spChg chg="add mod">
          <ac:chgData name="Anastasia Biel" userId="4969d011-70ee-4a2f-96d4-7d7d40a4c8e7" providerId="ADAL" clId="{B271C8AB-312B-4330-ADDA-931B108FECCE}" dt="2025-04-24T13:15:56.302" v="1737" actId="20577"/>
          <ac:spMkLst>
            <pc:docMk/>
            <pc:sldMk cId="310018000" sldId="2147472896"/>
            <ac:spMk id="6" creationId="{E7C608E4-BAB1-F5E0-0B35-A572CF59F0F9}"/>
          </ac:spMkLst>
        </pc:spChg>
        <pc:spChg chg="mod">
          <ac:chgData name="Anastasia Biel" userId="4969d011-70ee-4a2f-96d4-7d7d40a4c8e7" providerId="ADAL" clId="{B271C8AB-312B-4330-ADDA-931B108FECCE}" dt="2025-04-29T13:19:50.599" v="2452"/>
          <ac:spMkLst>
            <pc:docMk/>
            <pc:sldMk cId="310018000" sldId="2147472896"/>
            <ac:spMk id="13" creationId="{F4D26608-CD27-39E9-3B2E-B3C3FE874051}"/>
          </ac:spMkLst>
        </pc:spChg>
        <pc:spChg chg="mod">
          <ac:chgData name="Anastasia Biel" userId="4969d011-70ee-4a2f-96d4-7d7d40a4c8e7" providerId="ADAL" clId="{B271C8AB-312B-4330-ADDA-931B108FECCE}" dt="2025-04-24T13:15:13.677" v="1733"/>
          <ac:spMkLst>
            <pc:docMk/>
            <pc:sldMk cId="310018000" sldId="2147472896"/>
            <ac:spMk id="14" creationId="{D2A3EA3A-5CCD-DA37-9C17-B2BFA24A56A4}"/>
          </ac:spMkLst>
        </pc:spChg>
        <pc:spChg chg="mod">
          <ac:chgData name="Anastasia Biel" userId="4969d011-70ee-4a2f-96d4-7d7d40a4c8e7" providerId="ADAL" clId="{B271C8AB-312B-4330-ADDA-931B108FECCE}" dt="2025-04-24T13:15:22.961" v="1734"/>
          <ac:spMkLst>
            <pc:docMk/>
            <pc:sldMk cId="310018000" sldId="2147472896"/>
            <ac:spMk id="15" creationId="{1AB627EA-D473-771C-2169-03E121C8595A}"/>
          </ac:spMkLst>
        </pc:spChg>
        <pc:spChg chg="add mod">
          <ac:chgData name="Anastasia Biel" userId="4969d011-70ee-4a2f-96d4-7d7d40a4c8e7" providerId="ADAL" clId="{B271C8AB-312B-4330-ADDA-931B108FECCE}" dt="2025-04-24T13:35:32.332" v="1867" actId="1038"/>
          <ac:spMkLst>
            <pc:docMk/>
            <pc:sldMk cId="310018000" sldId="2147472896"/>
            <ac:spMk id="17" creationId="{C79D7965-B478-3C01-C1BA-BC4725FEE86E}"/>
          </ac:spMkLst>
        </pc:spChg>
        <pc:spChg chg="add mod">
          <ac:chgData name="Anastasia Biel" userId="4969d011-70ee-4a2f-96d4-7d7d40a4c8e7" providerId="ADAL" clId="{B271C8AB-312B-4330-ADDA-931B108FECCE}" dt="2025-04-29T09:25:00.954" v="2363" actId="1035"/>
          <ac:spMkLst>
            <pc:docMk/>
            <pc:sldMk cId="310018000" sldId="2147472896"/>
            <ac:spMk id="21" creationId="{7616262A-A273-970E-F30E-65170246EF2F}"/>
          </ac:spMkLst>
        </pc:spChg>
        <pc:spChg chg="mod">
          <ac:chgData name="Anastasia Biel" userId="4969d011-70ee-4a2f-96d4-7d7d40a4c8e7" providerId="ADAL" clId="{B271C8AB-312B-4330-ADDA-931B108FECCE}" dt="2025-04-29T13:19:50.599" v="2452"/>
          <ac:spMkLst>
            <pc:docMk/>
            <pc:sldMk cId="310018000" sldId="2147472896"/>
            <ac:spMk id="22" creationId="{BEBBD473-9C3F-D3ED-E753-5E31977A4802}"/>
          </ac:spMkLst>
        </pc:spChg>
        <pc:grpChg chg="add mod">
          <ac:chgData name="Anastasia Biel" userId="4969d011-70ee-4a2f-96d4-7d7d40a4c8e7" providerId="ADAL" clId="{B271C8AB-312B-4330-ADDA-931B108FECCE}" dt="2025-04-29T13:19:50.599" v="2452"/>
          <ac:grpSpMkLst>
            <pc:docMk/>
            <pc:sldMk cId="310018000" sldId="2147472896"/>
            <ac:grpSpMk id="2" creationId="{251EA849-14E0-A65C-4661-2C40D4383804}"/>
          </ac:grpSpMkLst>
        </pc:grpChg>
        <pc:graphicFrameChg chg="add mod">
          <ac:chgData name="Anastasia Biel" userId="4969d011-70ee-4a2f-96d4-7d7d40a4c8e7" providerId="ADAL" clId="{B271C8AB-312B-4330-ADDA-931B108FECCE}" dt="2025-04-24T13:16:54.908" v="1741" actId="1076"/>
          <ac:graphicFrameMkLst>
            <pc:docMk/>
            <pc:sldMk cId="310018000" sldId="2147472896"/>
            <ac:graphicFrameMk id="9" creationId="{1C23FB0D-E912-BAA8-0F93-8E2FFAE948F5}"/>
          </ac:graphicFrameMkLst>
        </pc:graphicFrameChg>
        <pc:picChg chg="add mod">
          <ac:chgData name="Anastasia Biel" userId="4969d011-70ee-4a2f-96d4-7d7d40a4c8e7" providerId="ADAL" clId="{B271C8AB-312B-4330-ADDA-931B108FECCE}" dt="2025-04-24T13:14:58.400" v="1731" actId="1076"/>
          <ac:picMkLst>
            <pc:docMk/>
            <pc:sldMk cId="310018000" sldId="2147472896"/>
            <ac:picMk id="4" creationId="{83CED7F4-D179-3873-50E7-20E574470E2B}"/>
          </ac:picMkLst>
        </pc:picChg>
        <pc:picChg chg="add mod ord">
          <ac:chgData name="Anastasia Biel" userId="4969d011-70ee-4a2f-96d4-7d7d40a4c8e7" providerId="ADAL" clId="{B271C8AB-312B-4330-ADDA-931B108FECCE}" dt="2025-04-24T13:24:21.247" v="1760" actId="1076"/>
          <ac:picMkLst>
            <pc:docMk/>
            <pc:sldMk cId="310018000" sldId="2147472896"/>
            <ac:picMk id="16" creationId="{B9183C9B-E142-384A-B8F2-286AF007FCC1}"/>
          </ac:picMkLst>
        </pc:picChg>
        <pc:picChg chg="add mod">
          <ac:chgData name="Anastasia Biel" userId="4969d011-70ee-4a2f-96d4-7d7d40a4c8e7" providerId="ADAL" clId="{B271C8AB-312B-4330-ADDA-931B108FECCE}" dt="2025-04-24T13:41:07.346" v="1923"/>
          <ac:picMkLst>
            <pc:docMk/>
            <pc:sldMk cId="310018000" sldId="2147472896"/>
            <ac:picMk id="18" creationId="{FFE4F2FF-5110-361C-35F5-AE0161A93B2F}"/>
          </ac:picMkLst>
        </pc:picChg>
      </pc:sldChg>
      <pc:sldChg chg="addSp delSp modSp add mod ord">
        <pc:chgData name="Anastasia Biel" userId="4969d011-70ee-4a2f-96d4-7d7d40a4c8e7" providerId="ADAL" clId="{B271C8AB-312B-4330-ADDA-931B108FECCE}" dt="2025-04-29T13:19:46.300" v="2450"/>
        <pc:sldMkLst>
          <pc:docMk/>
          <pc:sldMk cId="3194224669" sldId="2147472897"/>
        </pc:sldMkLst>
        <pc:spChg chg="mod">
          <ac:chgData name="Anastasia Biel" userId="4969d011-70ee-4a2f-96d4-7d7d40a4c8e7" providerId="ADAL" clId="{B271C8AB-312B-4330-ADDA-931B108FECCE}" dt="2025-04-24T13:25:22.664" v="1783" actId="20577"/>
          <ac:spMkLst>
            <pc:docMk/>
            <pc:sldMk cId="3194224669" sldId="2147472897"/>
            <ac:spMk id="3" creationId="{CC839AE8-031A-B355-A4E8-80F5F05C8F60}"/>
          </ac:spMkLst>
        </pc:spChg>
        <pc:spChg chg="add mod">
          <ac:chgData name="Anastasia Biel" userId="4969d011-70ee-4a2f-96d4-7d7d40a4c8e7" providerId="ADAL" clId="{B271C8AB-312B-4330-ADDA-931B108FECCE}" dt="2025-04-24T13:26:16.543" v="1795" actId="1076"/>
          <ac:spMkLst>
            <pc:docMk/>
            <pc:sldMk cId="3194224669" sldId="2147472897"/>
            <ac:spMk id="5" creationId="{CC1D784A-0203-B95C-C338-37BFE0131BA2}"/>
          </ac:spMkLst>
        </pc:spChg>
        <pc:spChg chg="mod">
          <ac:chgData name="Anastasia Biel" userId="4969d011-70ee-4a2f-96d4-7d7d40a4c8e7" providerId="ADAL" clId="{B271C8AB-312B-4330-ADDA-931B108FECCE}" dt="2025-04-29T13:19:46.300" v="2450"/>
          <ac:spMkLst>
            <pc:docMk/>
            <pc:sldMk cId="3194224669" sldId="2147472897"/>
            <ac:spMk id="6" creationId="{CB5C2F15-FE91-8C41-46C6-D411CBEBF7D9}"/>
          </ac:spMkLst>
        </pc:spChg>
        <pc:spChg chg="mod">
          <ac:chgData name="Anastasia Biel" userId="4969d011-70ee-4a2f-96d4-7d7d40a4c8e7" providerId="ADAL" clId="{B271C8AB-312B-4330-ADDA-931B108FECCE}" dt="2025-04-29T13:19:46.300" v="2450"/>
          <ac:spMkLst>
            <pc:docMk/>
            <pc:sldMk cId="3194224669" sldId="2147472897"/>
            <ac:spMk id="9" creationId="{D95339B2-3072-85F5-C0FA-B6415A5F60FB}"/>
          </ac:spMkLst>
        </pc:spChg>
        <pc:spChg chg="mod">
          <ac:chgData name="Anastasia Biel" userId="4969d011-70ee-4a2f-96d4-7d7d40a4c8e7" providerId="ADAL" clId="{B271C8AB-312B-4330-ADDA-931B108FECCE}" dt="2025-04-29T13:19:46.300" v="2450"/>
          <ac:spMkLst>
            <pc:docMk/>
            <pc:sldMk cId="3194224669" sldId="2147472897"/>
            <ac:spMk id="13" creationId="{0F466144-83BA-6534-279F-7783524B5655}"/>
          </ac:spMkLst>
        </pc:spChg>
        <pc:spChg chg="mod">
          <ac:chgData name="Anastasia Biel" userId="4969d011-70ee-4a2f-96d4-7d7d40a4c8e7" providerId="ADAL" clId="{B271C8AB-312B-4330-ADDA-931B108FECCE}" dt="2025-04-24T13:25:37.353" v="1787" actId="20577"/>
          <ac:spMkLst>
            <pc:docMk/>
            <pc:sldMk cId="3194224669" sldId="2147472897"/>
            <ac:spMk id="14" creationId="{587A2BBA-C390-DD21-9DD2-012EEE64E300}"/>
          </ac:spMkLst>
        </pc:spChg>
        <pc:spChg chg="mod">
          <ac:chgData name="Anastasia Biel" userId="4969d011-70ee-4a2f-96d4-7d7d40a4c8e7" providerId="ADAL" clId="{B271C8AB-312B-4330-ADDA-931B108FECCE}" dt="2025-04-24T13:25:51.753" v="1789" actId="14100"/>
          <ac:spMkLst>
            <pc:docMk/>
            <pc:sldMk cId="3194224669" sldId="2147472897"/>
            <ac:spMk id="15" creationId="{8FDB4AB9-B6B2-0907-29FB-3A5BDB4BDADA}"/>
          </ac:spMkLst>
        </pc:spChg>
        <pc:spChg chg="add mod">
          <ac:chgData name="Anastasia Biel" userId="4969d011-70ee-4a2f-96d4-7d7d40a4c8e7" providerId="ADAL" clId="{B271C8AB-312B-4330-ADDA-931B108FECCE}" dt="2025-04-24T13:33:53.959" v="1829" actId="1038"/>
          <ac:spMkLst>
            <pc:docMk/>
            <pc:sldMk cId="3194224669" sldId="2147472897"/>
            <ac:spMk id="22" creationId="{248CF775-71DC-2606-5417-55CE390D1475}"/>
          </ac:spMkLst>
        </pc:spChg>
        <pc:grpChg chg="add mod">
          <ac:chgData name="Anastasia Biel" userId="4969d011-70ee-4a2f-96d4-7d7d40a4c8e7" providerId="ADAL" clId="{B271C8AB-312B-4330-ADDA-931B108FECCE}" dt="2025-04-29T13:19:46.300" v="2450"/>
          <ac:grpSpMkLst>
            <pc:docMk/>
            <pc:sldMk cId="3194224669" sldId="2147472897"/>
            <ac:grpSpMk id="2" creationId="{5730576D-09EF-A3FB-DDA1-84C24EC6D2AE}"/>
          </ac:grpSpMkLst>
        </pc:grpChg>
        <pc:graphicFrameChg chg="add mod ord">
          <ac:chgData name="Anastasia Biel" userId="4969d011-70ee-4a2f-96d4-7d7d40a4c8e7" providerId="ADAL" clId="{B271C8AB-312B-4330-ADDA-931B108FECCE}" dt="2025-04-24T13:27:00.054" v="1803" actId="167"/>
          <ac:graphicFrameMkLst>
            <pc:docMk/>
            <pc:sldMk cId="3194224669" sldId="2147472897"/>
            <ac:graphicFrameMk id="17" creationId="{59FA7A89-CD40-5D8A-1972-27615CFDD36D}"/>
          </ac:graphicFrameMkLst>
        </pc:graphicFrameChg>
        <pc:picChg chg="add mod ord">
          <ac:chgData name="Anastasia Biel" userId="4969d011-70ee-4a2f-96d4-7d7d40a4c8e7" providerId="ADAL" clId="{B271C8AB-312B-4330-ADDA-931B108FECCE}" dt="2025-04-24T13:33:26.783" v="1821" actId="14100"/>
          <ac:picMkLst>
            <pc:docMk/>
            <pc:sldMk cId="3194224669" sldId="2147472897"/>
            <ac:picMk id="21" creationId="{F61ED7FD-BAD6-548F-3420-300F3FEDBCC8}"/>
          </ac:picMkLst>
        </pc:picChg>
        <pc:picChg chg="add mod">
          <ac:chgData name="Anastasia Biel" userId="4969d011-70ee-4a2f-96d4-7d7d40a4c8e7" providerId="ADAL" clId="{B271C8AB-312B-4330-ADDA-931B108FECCE}" dt="2025-04-24T13:41:18.481" v="1924"/>
          <ac:picMkLst>
            <pc:docMk/>
            <pc:sldMk cId="3194224669" sldId="2147472897"/>
            <ac:picMk id="23" creationId="{F6A5ECE8-0C7F-44B5-21ED-7FDFCE187433}"/>
          </ac:picMkLst>
        </pc:picChg>
      </pc:sldChg>
      <pc:sldChg chg="addSp delSp modSp add mod ord">
        <pc:chgData name="Anastasia Biel" userId="4969d011-70ee-4a2f-96d4-7d7d40a4c8e7" providerId="ADAL" clId="{B271C8AB-312B-4330-ADDA-931B108FECCE}" dt="2025-04-29T13:19:42.714" v="2448"/>
        <pc:sldMkLst>
          <pc:docMk/>
          <pc:sldMk cId="3848993522" sldId="2147472898"/>
        </pc:sldMkLst>
        <pc:spChg chg="mod">
          <ac:chgData name="Anastasia Biel" userId="4969d011-70ee-4a2f-96d4-7d7d40a4c8e7" providerId="ADAL" clId="{B271C8AB-312B-4330-ADDA-931B108FECCE}" dt="2025-04-24T13:38:03.853" v="1893" actId="14100"/>
          <ac:spMkLst>
            <pc:docMk/>
            <pc:sldMk cId="3848993522" sldId="2147472898"/>
            <ac:spMk id="3" creationId="{4451025A-BC8A-6ECB-75E7-605F450CC67A}"/>
          </ac:spMkLst>
        </pc:spChg>
        <pc:spChg chg="mod">
          <ac:chgData name="Anastasia Biel" userId="4969d011-70ee-4a2f-96d4-7d7d40a4c8e7" providerId="ADAL" clId="{B271C8AB-312B-4330-ADDA-931B108FECCE}" dt="2025-04-24T13:38:38.025" v="1903" actId="20577"/>
          <ac:spMkLst>
            <pc:docMk/>
            <pc:sldMk cId="3848993522" sldId="2147472898"/>
            <ac:spMk id="14" creationId="{21287DAA-4966-6F67-2043-8A48619184B6}"/>
          </ac:spMkLst>
        </pc:spChg>
        <pc:spChg chg="mod">
          <ac:chgData name="Anastasia Biel" userId="4969d011-70ee-4a2f-96d4-7d7d40a4c8e7" providerId="ADAL" clId="{B271C8AB-312B-4330-ADDA-931B108FECCE}" dt="2025-04-24T13:38:46.063" v="1904"/>
          <ac:spMkLst>
            <pc:docMk/>
            <pc:sldMk cId="3848993522" sldId="2147472898"/>
            <ac:spMk id="15" creationId="{FC55557A-C89F-B8B4-478A-5428B2D2EBD6}"/>
          </ac:spMkLst>
        </pc:spChg>
        <pc:spChg chg="add mod">
          <ac:chgData name="Anastasia Biel" userId="4969d011-70ee-4a2f-96d4-7d7d40a4c8e7" providerId="ADAL" clId="{B271C8AB-312B-4330-ADDA-931B108FECCE}" dt="2025-04-24T13:39:30.888" v="1912"/>
          <ac:spMkLst>
            <pc:docMk/>
            <pc:sldMk cId="3848993522" sldId="2147472898"/>
            <ac:spMk id="17" creationId="{25F9B21E-B1FC-B873-E132-21673CBD0371}"/>
          </ac:spMkLst>
        </pc:spChg>
        <pc:spChg chg="add mod">
          <ac:chgData name="Anastasia Biel" userId="4969d011-70ee-4a2f-96d4-7d7d40a4c8e7" providerId="ADAL" clId="{B271C8AB-312B-4330-ADDA-931B108FECCE}" dt="2025-04-24T13:40:04.450" v="1920" actId="1076"/>
          <ac:spMkLst>
            <pc:docMk/>
            <pc:sldMk cId="3848993522" sldId="2147472898"/>
            <ac:spMk id="21" creationId="{3229E372-C125-C7EF-AEC3-536F45146863}"/>
          </ac:spMkLst>
        </pc:spChg>
        <pc:spChg chg="mod">
          <ac:chgData name="Anastasia Biel" userId="4969d011-70ee-4a2f-96d4-7d7d40a4c8e7" providerId="ADAL" clId="{B271C8AB-312B-4330-ADDA-931B108FECCE}" dt="2025-04-29T13:19:42.714" v="2448"/>
          <ac:spMkLst>
            <pc:docMk/>
            <pc:sldMk cId="3848993522" sldId="2147472898"/>
            <ac:spMk id="27" creationId="{4C5C63D0-7AC5-CED8-F6E6-C7A728205AE9}"/>
          </ac:spMkLst>
        </pc:spChg>
        <pc:spChg chg="mod">
          <ac:chgData name="Anastasia Biel" userId="4969d011-70ee-4a2f-96d4-7d7d40a4c8e7" providerId="ADAL" clId="{B271C8AB-312B-4330-ADDA-931B108FECCE}" dt="2025-04-29T13:19:42.714" v="2448"/>
          <ac:spMkLst>
            <pc:docMk/>
            <pc:sldMk cId="3848993522" sldId="2147472898"/>
            <ac:spMk id="28" creationId="{F0F4457E-53E5-2394-8B83-E3E98886E46F}"/>
          </ac:spMkLst>
        </pc:spChg>
        <pc:spChg chg="mod">
          <ac:chgData name="Anastasia Biel" userId="4969d011-70ee-4a2f-96d4-7d7d40a4c8e7" providerId="ADAL" clId="{B271C8AB-312B-4330-ADDA-931B108FECCE}" dt="2025-04-29T13:19:42.714" v="2448"/>
          <ac:spMkLst>
            <pc:docMk/>
            <pc:sldMk cId="3848993522" sldId="2147472898"/>
            <ac:spMk id="29" creationId="{0E35FE41-D1CE-41D9-2553-0C524150D201}"/>
          </ac:spMkLst>
        </pc:spChg>
        <pc:grpChg chg="add mod">
          <ac:chgData name="Anastasia Biel" userId="4969d011-70ee-4a2f-96d4-7d7d40a4c8e7" providerId="ADAL" clId="{B271C8AB-312B-4330-ADDA-931B108FECCE}" dt="2025-04-29T13:19:42.714" v="2448"/>
          <ac:grpSpMkLst>
            <pc:docMk/>
            <pc:sldMk cId="3848993522" sldId="2147472898"/>
            <ac:grpSpMk id="26" creationId="{E5B2D42F-BC41-9002-161C-C04DC027634E}"/>
          </ac:grpSpMkLst>
        </pc:grpChg>
        <pc:graphicFrameChg chg="add mod">
          <ac:chgData name="Anastasia Biel" userId="4969d011-70ee-4a2f-96d4-7d7d40a4c8e7" providerId="ADAL" clId="{B271C8AB-312B-4330-ADDA-931B108FECCE}" dt="2025-04-24T13:39:51.757" v="1916" actId="1076"/>
          <ac:graphicFrameMkLst>
            <pc:docMk/>
            <pc:sldMk cId="3848993522" sldId="2147472898"/>
            <ac:graphicFrameMk id="18" creationId="{B1BB6143-28E5-C446-9F65-12F040B092F8}"/>
          </ac:graphicFrameMkLst>
        </pc:graphicFrameChg>
        <pc:picChg chg="add mod">
          <ac:chgData name="Anastasia Biel" userId="4969d011-70ee-4a2f-96d4-7d7d40a4c8e7" providerId="ADAL" clId="{B271C8AB-312B-4330-ADDA-931B108FECCE}" dt="2025-04-24T13:39:13.270" v="1910"/>
          <ac:picMkLst>
            <pc:docMk/>
            <pc:sldMk cId="3848993522" sldId="2147472898"/>
            <ac:picMk id="4" creationId="{F8C6A969-86DA-60C1-DC06-D22E80A20055}"/>
          </ac:picMkLst>
        </pc:picChg>
        <pc:picChg chg="add del mod ord">
          <ac:chgData name="Anastasia Biel" userId="4969d011-70ee-4a2f-96d4-7d7d40a4c8e7" providerId="ADAL" clId="{B271C8AB-312B-4330-ADDA-931B108FECCE}" dt="2025-04-29T13:17:31.701" v="2414" actId="14100"/>
          <ac:picMkLst>
            <pc:docMk/>
            <pc:sldMk cId="3848993522" sldId="2147472898"/>
            <ac:picMk id="9" creationId="{E06406A4-1D82-35C9-81B6-5679FB4C3AA8}"/>
          </ac:picMkLst>
        </pc:picChg>
        <pc:picChg chg="add mod">
          <ac:chgData name="Anastasia Biel" userId="4969d011-70ee-4a2f-96d4-7d7d40a4c8e7" providerId="ADAL" clId="{B271C8AB-312B-4330-ADDA-931B108FECCE}" dt="2025-04-24T13:41:34.415" v="1925"/>
          <ac:picMkLst>
            <pc:docMk/>
            <pc:sldMk cId="3848993522" sldId="2147472898"/>
            <ac:picMk id="22" creationId="{44995DA8-C6CF-7746-DC9D-9CDE63EB3FF1}"/>
          </ac:picMkLst>
        </pc:picChg>
        <pc:picChg chg="add mod">
          <ac:chgData name="Anastasia Biel" userId="4969d011-70ee-4a2f-96d4-7d7d40a4c8e7" providerId="ADAL" clId="{B271C8AB-312B-4330-ADDA-931B108FECCE}" dt="2025-04-29T13:18:29.745" v="2439" actId="1038"/>
          <ac:picMkLst>
            <pc:docMk/>
            <pc:sldMk cId="3848993522" sldId="2147472898"/>
            <ac:picMk id="25" creationId="{530F0AC9-D2B2-6BED-9F65-1E7E4483D068}"/>
          </ac:picMkLst>
        </pc:picChg>
      </pc:sldChg>
      <pc:sldChg chg="addSp delSp modSp add mod ord">
        <pc:chgData name="Anastasia Biel" userId="4969d011-70ee-4a2f-96d4-7d7d40a4c8e7" providerId="ADAL" clId="{B271C8AB-312B-4330-ADDA-931B108FECCE}" dt="2025-04-29T13:19:38.347" v="2446"/>
        <pc:sldMkLst>
          <pc:docMk/>
          <pc:sldMk cId="1058952633" sldId="2147472899"/>
        </pc:sldMkLst>
        <pc:spChg chg="add mod">
          <ac:chgData name="Anastasia Biel" userId="4969d011-70ee-4a2f-96d4-7d7d40a4c8e7" providerId="ADAL" clId="{B271C8AB-312B-4330-ADDA-931B108FECCE}" dt="2025-04-24T13:50:07.035" v="1975"/>
          <ac:spMkLst>
            <pc:docMk/>
            <pc:sldMk cId="1058952633" sldId="2147472899"/>
            <ac:spMk id="2" creationId="{DB0F9348-1DB6-E117-18C0-2CF327EDF54B}"/>
          </ac:spMkLst>
        </pc:spChg>
        <pc:spChg chg="mod">
          <ac:chgData name="Anastasia Biel" userId="4969d011-70ee-4a2f-96d4-7d7d40a4c8e7" providerId="ADAL" clId="{B271C8AB-312B-4330-ADDA-931B108FECCE}" dt="2025-04-24T13:49:26.729" v="1967" actId="20577"/>
          <ac:spMkLst>
            <pc:docMk/>
            <pc:sldMk cId="1058952633" sldId="2147472899"/>
            <ac:spMk id="3" creationId="{39378FDD-A9F8-CF9A-E29E-40A3B21F880E}"/>
          </ac:spMkLst>
        </pc:spChg>
        <pc:spChg chg="mod">
          <ac:chgData name="Anastasia Biel" userId="4969d011-70ee-4a2f-96d4-7d7d40a4c8e7" providerId="ADAL" clId="{B271C8AB-312B-4330-ADDA-931B108FECCE}" dt="2025-04-29T13:19:38.347" v="2446"/>
          <ac:spMkLst>
            <pc:docMk/>
            <pc:sldMk cId="1058952633" sldId="2147472899"/>
            <ac:spMk id="6" creationId="{DF4EECA1-7EFC-5091-4E55-AF3AB5228AB7}"/>
          </ac:spMkLst>
        </pc:spChg>
        <pc:spChg chg="mod">
          <ac:chgData name="Anastasia Biel" userId="4969d011-70ee-4a2f-96d4-7d7d40a4c8e7" providerId="ADAL" clId="{B271C8AB-312B-4330-ADDA-931B108FECCE}" dt="2025-04-29T13:19:38.347" v="2446"/>
          <ac:spMkLst>
            <pc:docMk/>
            <pc:sldMk cId="1058952633" sldId="2147472899"/>
            <ac:spMk id="9" creationId="{C3BB0E44-AEFD-C2EC-D248-F161B7D65CC3}"/>
          </ac:spMkLst>
        </pc:spChg>
        <pc:spChg chg="mod">
          <ac:chgData name="Anastasia Biel" userId="4969d011-70ee-4a2f-96d4-7d7d40a4c8e7" providerId="ADAL" clId="{B271C8AB-312B-4330-ADDA-931B108FECCE}" dt="2025-04-24T13:49:35.628" v="1968"/>
          <ac:spMkLst>
            <pc:docMk/>
            <pc:sldMk cId="1058952633" sldId="2147472899"/>
            <ac:spMk id="14" creationId="{EFD68850-9C78-A422-829B-8D1051AC659E}"/>
          </ac:spMkLst>
        </pc:spChg>
        <pc:spChg chg="mod">
          <ac:chgData name="Anastasia Biel" userId="4969d011-70ee-4a2f-96d4-7d7d40a4c8e7" providerId="ADAL" clId="{B271C8AB-312B-4330-ADDA-931B108FECCE}" dt="2025-04-24T13:49:49.780" v="1973" actId="14100"/>
          <ac:spMkLst>
            <pc:docMk/>
            <pc:sldMk cId="1058952633" sldId="2147472899"/>
            <ac:spMk id="15" creationId="{00A0072B-EBA6-B680-8670-7078183B1E53}"/>
          </ac:spMkLst>
        </pc:spChg>
        <pc:spChg chg="mod">
          <ac:chgData name="Anastasia Biel" userId="4969d011-70ee-4a2f-96d4-7d7d40a4c8e7" providerId="ADAL" clId="{B271C8AB-312B-4330-ADDA-931B108FECCE}" dt="2025-04-29T13:19:38.347" v="2446"/>
          <ac:spMkLst>
            <pc:docMk/>
            <pc:sldMk cId="1058952633" sldId="2147472899"/>
            <ac:spMk id="16" creationId="{8D980215-5325-A671-4FD1-565E7141B89B}"/>
          </ac:spMkLst>
        </pc:spChg>
        <pc:spChg chg="add mod">
          <ac:chgData name="Anastasia Biel" userId="4969d011-70ee-4a2f-96d4-7d7d40a4c8e7" providerId="ADAL" clId="{B271C8AB-312B-4330-ADDA-931B108FECCE}" dt="2025-04-24T13:50:46.773" v="1978" actId="1076"/>
          <ac:spMkLst>
            <pc:docMk/>
            <pc:sldMk cId="1058952633" sldId="2147472899"/>
            <ac:spMk id="18" creationId="{7A634CF5-7584-C33D-2EFA-79F66C58FD24}"/>
          </ac:spMkLst>
        </pc:spChg>
        <pc:grpChg chg="add mod">
          <ac:chgData name="Anastasia Biel" userId="4969d011-70ee-4a2f-96d4-7d7d40a4c8e7" providerId="ADAL" clId="{B271C8AB-312B-4330-ADDA-931B108FECCE}" dt="2025-04-29T13:19:38.347" v="2446"/>
          <ac:grpSpMkLst>
            <pc:docMk/>
            <pc:sldMk cId="1058952633" sldId="2147472899"/>
            <ac:grpSpMk id="5" creationId="{3151E771-1EBD-4506-3553-6CC993CB99C1}"/>
          </ac:grpSpMkLst>
        </pc:grpChg>
        <pc:graphicFrameChg chg="add mod">
          <ac:chgData name="Anastasia Biel" userId="4969d011-70ee-4a2f-96d4-7d7d40a4c8e7" providerId="ADAL" clId="{B271C8AB-312B-4330-ADDA-931B108FECCE}" dt="2025-04-24T13:50:46.773" v="1978" actId="1076"/>
          <ac:graphicFrameMkLst>
            <pc:docMk/>
            <pc:sldMk cId="1058952633" sldId="2147472899"/>
            <ac:graphicFrameMk id="4" creationId="{7C55FB80-6A32-5F0E-69E6-10B6195BDF3E}"/>
          </ac:graphicFrameMkLst>
        </pc:graphicFrameChg>
        <pc:picChg chg="add mod ord">
          <ac:chgData name="Anastasia Biel" userId="4969d011-70ee-4a2f-96d4-7d7d40a4c8e7" providerId="ADAL" clId="{B271C8AB-312B-4330-ADDA-931B108FECCE}" dt="2025-04-24T14:10:10.773" v="1994" actId="14100"/>
          <ac:picMkLst>
            <pc:docMk/>
            <pc:sldMk cId="1058952633" sldId="2147472899"/>
            <ac:picMk id="23" creationId="{3FCD48F5-05BD-57E1-79D0-93950E91C35A}"/>
          </ac:picMkLst>
        </pc:picChg>
      </pc:sldChg>
      <pc:sldChg chg="addSp delSp modSp add mod ord">
        <pc:chgData name="Anastasia Biel" userId="4969d011-70ee-4a2f-96d4-7d7d40a4c8e7" providerId="ADAL" clId="{B271C8AB-312B-4330-ADDA-931B108FECCE}" dt="2025-04-29T13:19:35.474" v="2444"/>
        <pc:sldMkLst>
          <pc:docMk/>
          <pc:sldMk cId="3773864825" sldId="2147472900"/>
        </pc:sldMkLst>
      </pc:sldChg>
      <pc:sldChg chg="addSp delSp modSp add mod ord">
        <pc:chgData name="Anastasia Biel" userId="4969d011-70ee-4a2f-96d4-7d7d40a4c8e7" providerId="ADAL" clId="{B271C8AB-312B-4330-ADDA-931B108FECCE}" dt="2025-04-29T13:19:24.067" v="2442" actId="207"/>
        <pc:sldMkLst>
          <pc:docMk/>
          <pc:sldMk cId="857901919" sldId="2147472901"/>
        </pc:sldMkLst>
        <pc:spChg chg="mod">
          <ac:chgData name="Anastasia Biel" userId="4969d011-70ee-4a2f-96d4-7d7d40a4c8e7" providerId="ADAL" clId="{B271C8AB-312B-4330-ADDA-931B108FECCE}" dt="2025-04-24T14:26:45.856" v="2146" actId="14100"/>
          <ac:spMkLst>
            <pc:docMk/>
            <pc:sldMk cId="857901919" sldId="2147472901"/>
            <ac:spMk id="3" creationId="{8D246283-30D8-7750-57A2-3B8C44A4F0EB}"/>
          </ac:spMkLst>
        </pc:spChg>
        <pc:spChg chg="add mod">
          <ac:chgData name="Anastasia Biel" userId="4969d011-70ee-4a2f-96d4-7d7d40a4c8e7" providerId="ADAL" clId="{B271C8AB-312B-4330-ADDA-931B108FECCE}" dt="2025-04-24T14:26:32.377" v="2130"/>
          <ac:spMkLst>
            <pc:docMk/>
            <pc:sldMk cId="857901919" sldId="2147472901"/>
            <ac:spMk id="9" creationId="{4EBBB2F1-FE91-490E-72CD-926D16E9A280}"/>
          </ac:spMkLst>
        </pc:spChg>
        <pc:spChg chg="mod">
          <ac:chgData name="Anastasia Biel" userId="4969d011-70ee-4a2f-96d4-7d7d40a4c8e7" providerId="ADAL" clId="{B271C8AB-312B-4330-ADDA-931B108FECCE}" dt="2025-04-29T13:19:24.067" v="2442" actId="207"/>
          <ac:spMkLst>
            <pc:docMk/>
            <pc:sldMk cId="857901919" sldId="2147472901"/>
            <ac:spMk id="10" creationId="{467070AF-5FC1-6C5A-3921-48514FD26210}"/>
          </ac:spMkLst>
        </pc:spChg>
        <pc:spChg chg="mod">
          <ac:chgData name="Anastasia Biel" userId="4969d011-70ee-4a2f-96d4-7d7d40a4c8e7" providerId="ADAL" clId="{B271C8AB-312B-4330-ADDA-931B108FECCE}" dt="2025-04-29T13:19:16.895" v="2441" actId="207"/>
          <ac:spMkLst>
            <pc:docMk/>
            <pc:sldMk cId="857901919" sldId="2147472901"/>
            <ac:spMk id="11" creationId="{D03D7391-5E37-68EB-61FA-9CA9B7EDE51F}"/>
          </ac:spMkLst>
        </pc:spChg>
        <pc:spChg chg="mod">
          <ac:chgData name="Anastasia Biel" userId="4969d011-70ee-4a2f-96d4-7d7d40a4c8e7" providerId="ADAL" clId="{B271C8AB-312B-4330-ADDA-931B108FECCE}" dt="2025-04-29T13:19:16.895" v="2441" actId="207"/>
          <ac:spMkLst>
            <pc:docMk/>
            <pc:sldMk cId="857901919" sldId="2147472901"/>
            <ac:spMk id="12" creationId="{399AC02C-CE4D-4DAD-65E0-B7077CE37BA8}"/>
          </ac:spMkLst>
        </pc:spChg>
        <pc:spChg chg="mod">
          <ac:chgData name="Anastasia Biel" userId="4969d011-70ee-4a2f-96d4-7d7d40a4c8e7" providerId="ADAL" clId="{B271C8AB-312B-4330-ADDA-931B108FECCE}" dt="2025-04-24T14:27:04.312" v="2147"/>
          <ac:spMkLst>
            <pc:docMk/>
            <pc:sldMk cId="857901919" sldId="2147472901"/>
            <ac:spMk id="14" creationId="{B7C96BEB-3D4B-885A-E273-44A081C615AF}"/>
          </ac:spMkLst>
        </pc:spChg>
        <pc:spChg chg="mod">
          <ac:chgData name="Anastasia Biel" userId="4969d011-70ee-4a2f-96d4-7d7d40a4c8e7" providerId="ADAL" clId="{B271C8AB-312B-4330-ADDA-931B108FECCE}" dt="2025-04-24T14:27:14.609" v="2151"/>
          <ac:spMkLst>
            <pc:docMk/>
            <pc:sldMk cId="857901919" sldId="2147472901"/>
            <ac:spMk id="15" creationId="{B345DE11-1856-A652-9312-61D656EBDC29}"/>
          </ac:spMkLst>
        </pc:spChg>
        <pc:spChg chg="add mod">
          <ac:chgData name="Anastasia Biel" userId="4969d011-70ee-4a2f-96d4-7d7d40a4c8e7" providerId="ADAL" clId="{B271C8AB-312B-4330-ADDA-931B108FECCE}" dt="2025-04-24T14:28:03.571" v="2162" actId="1037"/>
          <ac:spMkLst>
            <pc:docMk/>
            <pc:sldMk cId="857901919" sldId="2147472901"/>
            <ac:spMk id="16" creationId="{BEA4C9A6-59BC-70C6-BF0D-BC97F523F8C0}"/>
          </ac:spMkLst>
        </pc:spChg>
        <pc:spChg chg="add mod">
          <ac:chgData name="Anastasia Biel" userId="4969d011-70ee-4a2f-96d4-7d7d40a4c8e7" providerId="ADAL" clId="{B271C8AB-312B-4330-ADDA-931B108FECCE}" dt="2025-04-29T13:07:20.544" v="2382" actId="1036"/>
          <ac:spMkLst>
            <pc:docMk/>
            <pc:sldMk cId="857901919" sldId="2147472901"/>
            <ac:spMk id="23" creationId="{0DDBC6C4-776B-7623-91A8-E182B5A91110}"/>
          </ac:spMkLst>
        </pc:spChg>
        <pc:grpChg chg="mod">
          <ac:chgData name="Anastasia Biel" userId="4969d011-70ee-4a2f-96d4-7d7d40a4c8e7" providerId="ADAL" clId="{B271C8AB-312B-4330-ADDA-931B108FECCE}" dt="2025-04-29T13:19:16.895" v="2441" actId="207"/>
          <ac:grpSpMkLst>
            <pc:docMk/>
            <pc:sldMk cId="857901919" sldId="2147472901"/>
            <ac:grpSpMk id="19" creationId="{60ADC1D3-CE4A-920E-0BB6-B7B0A7502011}"/>
          </ac:grpSpMkLst>
        </pc:grpChg>
        <pc:graphicFrameChg chg="add del mod ord">
          <ac:chgData name="Anastasia Biel" userId="4969d011-70ee-4a2f-96d4-7d7d40a4c8e7" providerId="ADAL" clId="{B271C8AB-312B-4330-ADDA-931B108FECCE}" dt="2025-04-24T14:27:52.092" v="2158" actId="167"/>
          <ac:graphicFrameMkLst>
            <pc:docMk/>
            <pc:sldMk cId="857901919" sldId="2147472901"/>
            <ac:graphicFrameMk id="13" creationId="{4F526145-E70F-63D4-07B3-463A71196F02}"/>
          </ac:graphicFrameMkLst>
        </pc:graphicFrameChg>
        <pc:picChg chg="add mod">
          <ac:chgData name="Anastasia Biel" userId="4969d011-70ee-4a2f-96d4-7d7d40a4c8e7" providerId="ADAL" clId="{B271C8AB-312B-4330-ADDA-931B108FECCE}" dt="2025-04-24T14:26:03.923" v="2122"/>
          <ac:picMkLst>
            <pc:docMk/>
            <pc:sldMk cId="857901919" sldId="2147472901"/>
            <ac:picMk id="2" creationId="{C2E3080E-8392-301D-CFE4-4C72A6A88828}"/>
          </ac:picMkLst>
        </pc:picChg>
        <pc:picChg chg="add mod">
          <ac:chgData name="Anastasia Biel" userId="4969d011-70ee-4a2f-96d4-7d7d40a4c8e7" providerId="ADAL" clId="{B271C8AB-312B-4330-ADDA-931B108FECCE}" dt="2025-04-24T14:26:23.241" v="2128"/>
          <ac:picMkLst>
            <pc:docMk/>
            <pc:sldMk cId="857901919" sldId="2147472901"/>
            <ac:picMk id="6" creationId="{94526912-E2D8-3BD6-66A2-BD038440C440}"/>
          </ac:picMkLst>
        </pc:picChg>
        <pc:picChg chg="add mod ord">
          <ac:chgData name="Anastasia Biel" userId="4969d011-70ee-4a2f-96d4-7d7d40a4c8e7" providerId="ADAL" clId="{B271C8AB-312B-4330-ADDA-931B108FECCE}" dt="2025-04-24T14:38:05.455" v="2177" actId="1076"/>
          <ac:picMkLst>
            <pc:docMk/>
            <pc:sldMk cId="857901919" sldId="2147472901"/>
            <ac:picMk id="26" creationId="{9EED594F-6AD0-A82B-FADA-8C9F6EF93019}"/>
          </ac:picMkLst>
        </pc:picChg>
      </pc:sldChg>
      <pc:sldChg chg="addSp delSp modSp add del mod">
        <pc:chgData name="Anastasia Biel" userId="4969d011-70ee-4a2f-96d4-7d7d40a4c8e7" providerId="ADAL" clId="{B271C8AB-312B-4330-ADDA-931B108FECCE}" dt="2025-04-24T15:27:06.677" v="2296" actId="47"/>
        <pc:sldMkLst>
          <pc:docMk/>
          <pc:sldMk cId="4121006116" sldId="2147472902"/>
        </pc:sldMkLst>
      </pc:sldChg>
      <pc:sldChg chg="add del">
        <pc:chgData name="Anastasia Biel" userId="4969d011-70ee-4a2f-96d4-7d7d40a4c8e7" providerId="ADAL" clId="{B271C8AB-312B-4330-ADDA-931B108FECCE}" dt="2025-04-24T15:28:17.285" v="2302"/>
        <pc:sldMkLst>
          <pc:docMk/>
          <pc:sldMk cId="4133910541" sldId="2147472902"/>
        </pc:sldMkLst>
      </pc:sldChg>
      <pc:sldChg chg="addSp delSp modSp add del mod ord setBg">
        <pc:chgData name="Anastasia Biel" userId="4969d011-70ee-4a2f-96d4-7d7d40a4c8e7" providerId="ADAL" clId="{B271C8AB-312B-4330-ADDA-931B108FECCE}" dt="2025-04-24T15:18:11.350" v="2235" actId="47"/>
        <pc:sldMkLst>
          <pc:docMk/>
          <pc:sldMk cId="1358466952" sldId="2147472903"/>
        </pc:sldMkLst>
      </pc:sldChg>
      <pc:sldChg chg="delSp add del mod setBg">
        <pc:chgData name="Anastasia Biel" userId="4969d011-70ee-4a2f-96d4-7d7d40a4c8e7" providerId="ADAL" clId="{B271C8AB-312B-4330-ADDA-931B108FECCE}" dt="2025-04-24T15:36:27.121" v="2327" actId="47"/>
        <pc:sldMkLst>
          <pc:docMk/>
          <pc:sldMk cId="1543729214" sldId="2147472903"/>
        </pc:sldMkLst>
      </pc:sldChg>
      <pc:sldChg chg="modSp add del mod">
        <pc:chgData name="Anastasia Biel" userId="4969d011-70ee-4a2f-96d4-7d7d40a4c8e7" providerId="ADAL" clId="{B271C8AB-312B-4330-ADDA-931B108FECCE}" dt="2025-04-24T15:06:47.989" v="2217" actId="47"/>
        <pc:sldMkLst>
          <pc:docMk/>
          <pc:sldMk cId="635233274" sldId="2147472904"/>
        </pc:sldMkLst>
      </pc:sldChg>
      <pc:sldChg chg="addSp delSp modSp add mod">
        <pc:chgData name="Anastasia Biel" userId="4969d011-70ee-4a2f-96d4-7d7d40a4c8e7" providerId="ADAL" clId="{B271C8AB-312B-4330-ADDA-931B108FECCE}" dt="2025-04-24T15:36:55.531" v="2339" actId="1037"/>
        <pc:sldMkLst>
          <pc:docMk/>
          <pc:sldMk cId="2331045804" sldId="2147472904"/>
        </pc:sldMkLst>
        <pc:spChg chg="add mod">
          <ac:chgData name="Anastasia Biel" userId="4969d011-70ee-4a2f-96d4-7d7d40a4c8e7" providerId="ADAL" clId="{B271C8AB-312B-4330-ADDA-931B108FECCE}" dt="2025-04-24T15:36:55.531" v="2339" actId="1037"/>
          <ac:spMkLst>
            <pc:docMk/>
            <pc:sldMk cId="2331045804" sldId="2147472904"/>
            <ac:spMk id="7" creationId="{438F5692-F19E-45F8-4615-16DEFCA1D160}"/>
          </ac:spMkLst>
        </pc:spChg>
        <pc:picChg chg="mod">
          <ac:chgData name="Anastasia Biel" userId="4969d011-70ee-4a2f-96d4-7d7d40a4c8e7" providerId="ADAL" clId="{B271C8AB-312B-4330-ADDA-931B108FECCE}" dt="2025-04-24T15:27:56.225" v="2297" actId="14826"/>
          <ac:picMkLst>
            <pc:docMk/>
            <pc:sldMk cId="2331045804" sldId="2147472904"/>
            <ac:picMk id="6" creationId="{93CE8C64-C134-5341-F975-66EC04CCB3CA}"/>
          </ac:picMkLst>
        </pc:picChg>
      </pc:sldChg>
      <pc:sldChg chg="addSp delSp modSp add del mod modClrScheme chgLayout">
        <pc:chgData name="Anastasia Biel" userId="4969d011-70ee-4a2f-96d4-7d7d40a4c8e7" providerId="ADAL" clId="{B271C8AB-312B-4330-ADDA-931B108FECCE}" dt="2025-04-30T08:02:40.600" v="2557" actId="47"/>
        <pc:sldMkLst>
          <pc:docMk/>
          <pc:sldMk cId="4173196068" sldId="2147472905"/>
        </pc:sldMkLst>
      </pc:sldChg>
      <pc:sldChg chg="addSp delSp modSp new mod modClrScheme chgLayout">
        <pc:chgData name="Anastasia Biel" userId="4969d011-70ee-4a2f-96d4-7d7d40a4c8e7" providerId="ADAL" clId="{B271C8AB-312B-4330-ADDA-931B108FECCE}" dt="2025-04-30T08:06:27.957" v="2607" actId="478"/>
        <pc:sldMkLst>
          <pc:docMk/>
          <pc:sldMk cId="1090252575" sldId="2147472906"/>
        </pc:sldMkLst>
        <pc:spChg chg="add mod">
          <ac:chgData name="Anastasia Biel" userId="4969d011-70ee-4a2f-96d4-7d7d40a4c8e7" providerId="ADAL" clId="{B271C8AB-312B-4330-ADDA-931B108FECCE}" dt="2025-04-30T08:06:03.970" v="2599" actId="1035"/>
          <ac:spMkLst>
            <pc:docMk/>
            <pc:sldMk cId="1090252575" sldId="2147472906"/>
            <ac:spMk id="20" creationId="{CBAC9F6D-447B-7D82-8547-2E6CD4EBD893}"/>
          </ac:spMkLst>
        </pc:spChg>
        <pc:spChg chg="add mod">
          <ac:chgData name="Anastasia Biel" userId="4969d011-70ee-4a2f-96d4-7d7d40a4c8e7" providerId="ADAL" clId="{B271C8AB-312B-4330-ADDA-931B108FECCE}" dt="2025-04-30T08:06:03.970" v="2599" actId="1035"/>
          <ac:spMkLst>
            <pc:docMk/>
            <pc:sldMk cId="1090252575" sldId="2147472906"/>
            <ac:spMk id="21" creationId="{9D51264A-E88F-8012-EEAE-1FCC4DCD8EFD}"/>
          </ac:spMkLst>
        </pc:spChg>
        <pc:picChg chg="add del mod">
          <ac:chgData name="Anastasia Biel" userId="4969d011-70ee-4a2f-96d4-7d7d40a4c8e7" providerId="ADAL" clId="{B271C8AB-312B-4330-ADDA-931B108FECCE}" dt="2025-04-30T08:06:25.482" v="2604" actId="478"/>
          <ac:picMkLst>
            <pc:docMk/>
            <pc:sldMk cId="1090252575" sldId="2147472906"/>
            <ac:picMk id="14" creationId="{7FEAD760-DE86-C17F-303F-765B1EB4BBC3}"/>
          </ac:picMkLst>
        </pc:picChg>
      </pc:sldChg>
      <pc:sldMasterChg chg="del delSldLayout">
        <pc:chgData name="Anastasia Biel" userId="4969d011-70ee-4a2f-96d4-7d7d40a4c8e7" providerId="ADAL" clId="{B271C8AB-312B-4330-ADDA-931B108FECCE}" dt="2025-04-24T15:18:11.350" v="2235" actId="47"/>
        <pc:sldMasterMkLst>
          <pc:docMk/>
          <pc:sldMasterMk cId="3185213162" sldId="2147483719"/>
        </pc:sldMasterMkLst>
        <pc:sldLayoutChg chg="del">
          <pc:chgData name="Anastasia Biel" userId="4969d011-70ee-4a2f-96d4-7d7d40a4c8e7" providerId="ADAL" clId="{B271C8AB-312B-4330-ADDA-931B108FECCE}" dt="2025-04-24T15:18:11.350" v="2235" actId="47"/>
          <pc:sldLayoutMkLst>
            <pc:docMk/>
            <pc:sldMasterMk cId="3185213162" sldId="2147483719"/>
            <pc:sldLayoutMk cId="4038431363" sldId="2147483720"/>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52516266" sldId="2147483721"/>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972829300" sldId="2147483722"/>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2516116864" sldId="2147483723"/>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537627374" sldId="2147483724"/>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025642552" sldId="2147483725"/>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596243587" sldId="2147483726"/>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639130168" sldId="2147483727"/>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810062980" sldId="2147483728"/>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2201295227" sldId="2147483729"/>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386751375" sldId="2147483730"/>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1849807985" sldId="2147483731"/>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220278294" sldId="2147483732"/>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2911266704" sldId="2147483733"/>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2863802618" sldId="2147483734"/>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251686035" sldId="2147483735"/>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454223486" sldId="2147483736"/>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2823476810" sldId="2147483737"/>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1831422139" sldId="2147483738"/>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922895049" sldId="2147483739"/>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2728870762" sldId="2147483740"/>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1675176767" sldId="2147483741"/>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230023469" sldId="2147483742"/>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2251657151" sldId="2147483743"/>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747243811" sldId="2147483744"/>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1350343599" sldId="2147483745"/>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2358135315" sldId="2147483746"/>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843753431" sldId="2147483747"/>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1658434623" sldId="2147483748"/>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4126601517" sldId="2147483749"/>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2884881152" sldId="2147483750"/>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319420231" sldId="2147483751"/>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2357036436" sldId="2147483752"/>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740240943" sldId="2147483753"/>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881679287" sldId="2147483754"/>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4132321441" sldId="2147483755"/>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497073885" sldId="2147483756"/>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602383718" sldId="2147483757"/>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525944555" sldId="2147483758"/>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4145655900" sldId="2147483759"/>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2400473568" sldId="2147483760"/>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827180577" sldId="2147483761"/>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684616851" sldId="2147483762"/>
          </pc:sldLayoutMkLst>
        </pc:sldLayoutChg>
        <pc:sldLayoutChg chg="del">
          <pc:chgData name="Anastasia Biel" userId="4969d011-70ee-4a2f-96d4-7d7d40a4c8e7" providerId="ADAL" clId="{B271C8AB-312B-4330-ADDA-931B108FECCE}" dt="2025-04-24T15:18:11.350" v="2235" actId="47"/>
          <pc:sldLayoutMkLst>
            <pc:docMk/>
            <pc:sldMasterMk cId="3185213162" sldId="2147483719"/>
            <pc:sldLayoutMk cId="3176184899" sldId="2147483763"/>
          </pc:sldLayoutMkLst>
        </pc:sldLayoutChg>
      </pc:sldMasterChg>
    </pc:docChg>
  </pc:docChgLst>
  <pc:docChgLst>
    <pc:chgData name="Melanie Waeckel" userId="3221d8ab-2eff-439f-85d4-718cbb958075" providerId="ADAL" clId="{05E7F3BD-5599-4312-ACE9-46D871EFB610}"/>
    <pc:docChg chg="addSld delSld modSld">
      <pc:chgData name="Melanie Waeckel" userId="3221d8ab-2eff-439f-85d4-718cbb958075" providerId="ADAL" clId="{05E7F3BD-5599-4312-ACE9-46D871EFB610}" dt="2025-05-01T13:24:26.952" v="18" actId="20577"/>
      <pc:docMkLst>
        <pc:docMk/>
      </pc:docMkLst>
      <pc:sldChg chg="modSp mod">
        <pc:chgData name="Melanie Waeckel" userId="3221d8ab-2eff-439f-85d4-718cbb958075" providerId="ADAL" clId="{05E7F3BD-5599-4312-ACE9-46D871EFB610}" dt="2025-05-01T09:01:32.145" v="0" actId="20577"/>
        <pc:sldMkLst>
          <pc:docMk/>
          <pc:sldMk cId="3778143111" sldId="269"/>
        </pc:sldMkLst>
        <pc:spChg chg="mod">
          <ac:chgData name="Melanie Waeckel" userId="3221d8ab-2eff-439f-85d4-718cbb958075" providerId="ADAL" clId="{05E7F3BD-5599-4312-ACE9-46D871EFB610}" dt="2025-05-01T09:01:32.145" v="0" actId="20577"/>
          <ac:spMkLst>
            <pc:docMk/>
            <pc:sldMk cId="3778143111" sldId="269"/>
            <ac:spMk id="36" creationId="{7B38CF24-88C9-3C16-F343-5128F5C15316}"/>
          </ac:spMkLst>
        </pc:spChg>
      </pc:sldChg>
      <pc:sldChg chg="modSp mod">
        <pc:chgData name="Melanie Waeckel" userId="3221d8ab-2eff-439f-85d4-718cbb958075" providerId="ADAL" clId="{05E7F3BD-5599-4312-ACE9-46D871EFB610}" dt="2025-05-01T09:03:36.711" v="2" actId="20577"/>
        <pc:sldMkLst>
          <pc:docMk/>
          <pc:sldMk cId="1432047220" sldId="2147472886"/>
        </pc:sldMkLst>
        <pc:spChg chg="mod">
          <ac:chgData name="Melanie Waeckel" userId="3221d8ab-2eff-439f-85d4-718cbb958075" providerId="ADAL" clId="{05E7F3BD-5599-4312-ACE9-46D871EFB610}" dt="2025-05-01T09:03:36.711" v="2" actId="20577"/>
          <ac:spMkLst>
            <pc:docMk/>
            <pc:sldMk cId="1432047220" sldId="2147472886"/>
            <ac:spMk id="5" creationId="{21D7438C-CE10-6DD0-35A1-54F3B1129851}"/>
          </ac:spMkLst>
        </pc:spChg>
      </pc:sldChg>
      <pc:sldChg chg="modSp mod">
        <pc:chgData name="Melanie Waeckel" userId="3221d8ab-2eff-439f-85d4-718cbb958075" providerId="ADAL" clId="{05E7F3BD-5599-4312-ACE9-46D871EFB610}" dt="2025-05-01T09:03:05.407" v="1" actId="20577"/>
        <pc:sldMkLst>
          <pc:docMk/>
          <pc:sldMk cId="4017321638" sldId="2147472895"/>
        </pc:sldMkLst>
      </pc:sldChg>
      <pc:sldChg chg="modSp mod">
        <pc:chgData name="Melanie Waeckel" userId="3221d8ab-2eff-439f-85d4-718cbb958075" providerId="ADAL" clId="{05E7F3BD-5599-4312-ACE9-46D871EFB610}" dt="2025-05-01T09:04:07.420" v="3" actId="20577"/>
        <pc:sldMkLst>
          <pc:docMk/>
          <pc:sldMk cId="310018000" sldId="2147472896"/>
        </pc:sldMkLst>
        <pc:spChg chg="mod">
          <ac:chgData name="Melanie Waeckel" userId="3221d8ab-2eff-439f-85d4-718cbb958075" providerId="ADAL" clId="{05E7F3BD-5599-4312-ACE9-46D871EFB610}" dt="2025-05-01T09:04:07.420" v="3" actId="20577"/>
          <ac:spMkLst>
            <pc:docMk/>
            <pc:sldMk cId="310018000" sldId="2147472896"/>
            <ac:spMk id="13" creationId="{F4D26608-CD27-39E9-3B2E-B3C3FE874051}"/>
          </ac:spMkLst>
        </pc:spChg>
      </pc:sldChg>
      <pc:sldChg chg="modSp mod">
        <pc:chgData name="Melanie Waeckel" userId="3221d8ab-2eff-439f-85d4-718cbb958075" providerId="ADAL" clId="{05E7F3BD-5599-4312-ACE9-46D871EFB610}" dt="2025-05-01T09:05:46.306" v="4" actId="20577"/>
        <pc:sldMkLst>
          <pc:docMk/>
          <pc:sldMk cId="3194224669" sldId="2147472897"/>
        </pc:sldMkLst>
        <pc:spChg chg="mod">
          <ac:chgData name="Melanie Waeckel" userId="3221d8ab-2eff-439f-85d4-718cbb958075" providerId="ADAL" clId="{05E7F3BD-5599-4312-ACE9-46D871EFB610}" dt="2025-05-01T09:05:46.306" v="4" actId="20577"/>
          <ac:spMkLst>
            <pc:docMk/>
            <pc:sldMk cId="3194224669" sldId="2147472897"/>
            <ac:spMk id="9" creationId="{D95339B2-3072-85F5-C0FA-B6415A5F60FB}"/>
          </ac:spMkLst>
        </pc:spChg>
      </pc:sldChg>
      <pc:sldChg chg="modSp mod">
        <pc:chgData name="Melanie Waeckel" userId="3221d8ab-2eff-439f-85d4-718cbb958075" providerId="ADAL" clId="{05E7F3BD-5599-4312-ACE9-46D871EFB610}" dt="2025-05-01T09:07:06.194" v="14" actId="20577"/>
        <pc:sldMkLst>
          <pc:docMk/>
          <pc:sldMk cId="3848993522" sldId="2147472898"/>
        </pc:sldMkLst>
        <pc:spChg chg="mod">
          <ac:chgData name="Melanie Waeckel" userId="3221d8ab-2eff-439f-85d4-718cbb958075" providerId="ADAL" clId="{05E7F3BD-5599-4312-ACE9-46D871EFB610}" dt="2025-05-01T09:07:06.194" v="14" actId="20577"/>
          <ac:spMkLst>
            <pc:docMk/>
            <pc:sldMk cId="3848993522" sldId="2147472898"/>
            <ac:spMk id="17" creationId="{25F9B21E-B1FC-B873-E132-21673CBD0371}"/>
          </ac:spMkLst>
        </pc:spChg>
        <pc:spChg chg="mod">
          <ac:chgData name="Melanie Waeckel" userId="3221d8ab-2eff-439f-85d4-718cbb958075" providerId="ADAL" clId="{05E7F3BD-5599-4312-ACE9-46D871EFB610}" dt="2025-05-01T09:05:56.627" v="5" actId="20577"/>
          <ac:spMkLst>
            <pc:docMk/>
            <pc:sldMk cId="3848993522" sldId="2147472898"/>
            <ac:spMk id="28" creationId="{F0F4457E-53E5-2394-8B83-E3E98886E46F}"/>
          </ac:spMkLst>
        </pc:spChg>
      </pc:sldChg>
      <pc:sldChg chg="modSp mod">
        <pc:chgData name="Melanie Waeckel" userId="3221d8ab-2eff-439f-85d4-718cbb958075" providerId="ADAL" clId="{05E7F3BD-5599-4312-ACE9-46D871EFB610}" dt="2025-05-01T09:07:34.233" v="15" actId="20577"/>
        <pc:sldMkLst>
          <pc:docMk/>
          <pc:sldMk cId="1058952633" sldId="2147472899"/>
        </pc:sldMkLst>
        <pc:spChg chg="mod">
          <ac:chgData name="Melanie Waeckel" userId="3221d8ab-2eff-439f-85d4-718cbb958075" providerId="ADAL" clId="{05E7F3BD-5599-4312-ACE9-46D871EFB610}" dt="2025-05-01T09:07:34.233" v="15" actId="20577"/>
          <ac:spMkLst>
            <pc:docMk/>
            <pc:sldMk cId="1058952633" sldId="2147472899"/>
            <ac:spMk id="2" creationId="{DB0F9348-1DB6-E117-18C0-2CF327EDF54B}"/>
          </ac:spMkLst>
        </pc:spChg>
        <pc:spChg chg="mod">
          <ac:chgData name="Melanie Waeckel" userId="3221d8ab-2eff-439f-85d4-718cbb958075" providerId="ADAL" clId="{05E7F3BD-5599-4312-ACE9-46D871EFB610}" dt="2025-05-01T09:06:03.520" v="6" actId="20577"/>
          <ac:spMkLst>
            <pc:docMk/>
            <pc:sldMk cId="1058952633" sldId="2147472899"/>
            <ac:spMk id="9" creationId="{C3BB0E44-AEFD-C2EC-D248-F161B7D65CC3}"/>
          </ac:spMkLst>
        </pc:spChg>
      </pc:sldChg>
      <pc:sldChg chg="modSp del mod">
        <pc:chgData name="Melanie Waeckel" userId="3221d8ab-2eff-439f-85d4-718cbb958075" providerId="ADAL" clId="{05E7F3BD-5599-4312-ACE9-46D871EFB610}" dt="2025-05-01T13:23:31.184" v="17" actId="47"/>
        <pc:sldMkLst>
          <pc:docMk/>
          <pc:sldMk cId="3773864825" sldId="2147472900"/>
        </pc:sldMkLst>
      </pc:sldChg>
      <pc:sldChg chg="modSp mod">
        <pc:chgData name="Melanie Waeckel" userId="3221d8ab-2eff-439f-85d4-718cbb958075" providerId="ADAL" clId="{05E7F3BD-5599-4312-ACE9-46D871EFB610}" dt="2025-05-01T09:06:15.489" v="8" actId="20577"/>
        <pc:sldMkLst>
          <pc:docMk/>
          <pc:sldMk cId="857901919" sldId="2147472901"/>
        </pc:sldMkLst>
        <pc:spChg chg="mod">
          <ac:chgData name="Melanie Waeckel" userId="3221d8ab-2eff-439f-85d4-718cbb958075" providerId="ADAL" clId="{05E7F3BD-5599-4312-ACE9-46D871EFB610}" dt="2025-05-01T09:06:15.489" v="8" actId="20577"/>
          <ac:spMkLst>
            <pc:docMk/>
            <pc:sldMk cId="857901919" sldId="2147472901"/>
            <ac:spMk id="11" creationId="{D03D7391-5E37-68EB-61FA-9CA9B7EDE51F}"/>
          </ac:spMkLst>
        </pc:spChg>
      </pc:sldChg>
      <pc:sldChg chg="modSp add mod">
        <pc:chgData name="Melanie Waeckel" userId="3221d8ab-2eff-439f-85d4-718cbb958075" providerId="ADAL" clId="{05E7F3BD-5599-4312-ACE9-46D871EFB610}" dt="2025-05-01T13:24:26.952" v="18" actId="20577"/>
        <pc:sldMkLst>
          <pc:docMk/>
          <pc:sldMk cId="2651933965" sldId="2147472911"/>
        </pc:sldMkLst>
        <pc:spChg chg="mod">
          <ac:chgData name="Melanie Waeckel" userId="3221d8ab-2eff-439f-85d4-718cbb958075" providerId="ADAL" clId="{05E7F3BD-5599-4312-ACE9-46D871EFB610}" dt="2025-05-01T13:24:26.952" v="18" actId="20577"/>
          <ac:spMkLst>
            <pc:docMk/>
            <pc:sldMk cId="2651933965" sldId="2147472911"/>
            <ac:spMk id="6" creationId="{3B307889-C538-DF81-919E-4C3ADFD24CE5}"/>
          </ac:spMkLst>
        </pc:spChg>
      </pc:sldChg>
    </pc:docChg>
  </pc:docChgLst>
  <pc:docChgLst>
    <pc:chgData name="Anastasia Biel" userId="4969d011-70ee-4a2f-96d4-7d7d40a4c8e7" providerId="ADAL" clId="{8542D7CD-3B3F-4CF4-A815-4640278002F5}"/>
    <pc:docChg chg="modSld">
      <pc:chgData name="Anastasia Biel" userId="4969d011-70ee-4a2f-96d4-7d7d40a4c8e7" providerId="ADAL" clId="{8542D7CD-3B3F-4CF4-A815-4640278002F5}" dt="2025-05-01T11:22:00.629" v="7" actId="1038"/>
      <pc:docMkLst>
        <pc:docMk/>
      </pc:docMkLst>
      <pc:sldChg chg="modSp mod">
        <pc:chgData name="Anastasia Biel" userId="4969d011-70ee-4a2f-96d4-7d7d40a4c8e7" providerId="ADAL" clId="{8542D7CD-3B3F-4CF4-A815-4640278002F5}" dt="2025-05-01T10:30:18.289" v="0" actId="14100"/>
        <pc:sldMkLst>
          <pc:docMk/>
          <pc:sldMk cId="4017321638" sldId="2147472895"/>
        </pc:sldMkLst>
        <pc:spChg chg="mod">
          <ac:chgData name="Anastasia Biel" userId="4969d011-70ee-4a2f-96d4-7d7d40a4c8e7" providerId="ADAL" clId="{8542D7CD-3B3F-4CF4-A815-4640278002F5}" dt="2025-05-01T10:30:18.289" v="0" actId="14100"/>
          <ac:spMkLst>
            <pc:docMk/>
            <pc:sldMk cId="4017321638" sldId="2147472895"/>
            <ac:spMk id="28" creationId="{198E74E5-1C0A-AB7C-416D-3B1FC2A83256}"/>
          </ac:spMkLst>
        </pc:spChg>
      </pc:sldChg>
      <pc:sldChg chg="modSp mod">
        <pc:chgData name="Anastasia Biel" userId="4969d011-70ee-4a2f-96d4-7d7d40a4c8e7" providerId="ADAL" clId="{8542D7CD-3B3F-4CF4-A815-4640278002F5}" dt="2025-05-01T11:22:00.629" v="7" actId="1038"/>
        <pc:sldMkLst>
          <pc:docMk/>
          <pc:sldMk cId="3194224669" sldId="2147472897"/>
        </pc:sldMkLst>
        <pc:spChg chg="mod">
          <ac:chgData name="Anastasia Biel" userId="4969d011-70ee-4a2f-96d4-7d7d40a4c8e7" providerId="ADAL" clId="{8542D7CD-3B3F-4CF4-A815-4640278002F5}" dt="2025-05-01T11:22:00.629" v="7" actId="1038"/>
          <ac:spMkLst>
            <pc:docMk/>
            <pc:sldMk cId="3194224669" sldId="2147472897"/>
            <ac:spMk id="11" creationId="{3222EEDF-9EF7-D30D-46AA-B54C80F359A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3C94BB0-E374-C481-95F4-13ED391EDF0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a:extLst>
              <a:ext uri="{FF2B5EF4-FFF2-40B4-BE49-F238E27FC236}">
                <a16:creationId xmlns:a16="http://schemas.microsoft.com/office/drawing/2014/main" id="{96473BBE-49F0-182E-C5E9-A41CC689FA4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6AC947-83AD-4B24-91BD-3561FA13409F}" type="datetimeFigureOut">
              <a:rPr lang="en-CH" smtClean="0"/>
              <a:t>05/05/2025</a:t>
            </a:fld>
            <a:endParaRPr lang="en-CH"/>
          </a:p>
        </p:txBody>
      </p:sp>
      <p:sp>
        <p:nvSpPr>
          <p:cNvPr id="4" name="Footer Placeholder 3">
            <a:extLst>
              <a:ext uri="{FF2B5EF4-FFF2-40B4-BE49-F238E27FC236}">
                <a16:creationId xmlns:a16="http://schemas.microsoft.com/office/drawing/2014/main" id="{14C4881A-F504-5C30-88EA-DFB1B11C8F4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5" name="Slide Number Placeholder 4">
            <a:extLst>
              <a:ext uri="{FF2B5EF4-FFF2-40B4-BE49-F238E27FC236}">
                <a16:creationId xmlns:a16="http://schemas.microsoft.com/office/drawing/2014/main" id="{683F95AD-B529-AAB0-33C3-79A59996FFF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06885A3-EDC4-45CE-AF52-26ABF47EF2A9}" type="slidenum">
              <a:rPr lang="en-CH" smtClean="0"/>
              <a:t>‹#›</a:t>
            </a:fld>
            <a:endParaRPr lang="en-CH"/>
          </a:p>
        </p:txBody>
      </p:sp>
    </p:spTree>
    <p:extLst>
      <p:ext uri="{BB962C8B-B14F-4D97-AF65-F5344CB8AC3E}">
        <p14:creationId xmlns:p14="http://schemas.microsoft.com/office/powerpoint/2010/main" val="29185591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05/05/2025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9</a:t>
            </a:fld>
            <a:endParaRPr lang="en-GB"/>
          </a:p>
        </p:txBody>
      </p:sp>
    </p:spTree>
    <p:extLst>
      <p:ext uri="{BB962C8B-B14F-4D97-AF65-F5344CB8AC3E}">
        <p14:creationId xmlns:p14="http://schemas.microsoft.com/office/powerpoint/2010/main" val="4272845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1AC75-516F-B7D9-A525-81A8694F2B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E9322-CE31-9A97-0099-8AB793A244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111788-A292-4830-6F8C-B16378DA8C56}"/>
              </a:ext>
            </a:extLst>
          </p:cNvPr>
          <p:cNvSpPr>
            <a:spLocks noGrp="1"/>
          </p:cNvSpPr>
          <p:nvPr>
            <p:ph type="body" idx="1"/>
          </p:nvPr>
        </p:nvSpPr>
        <p:spPr/>
        <p:txBody>
          <a:bodyPr/>
          <a:lstStyle/>
          <a:p>
            <a:endParaRPr lang="fr-FR"/>
          </a:p>
        </p:txBody>
      </p:sp>
      <p:sp>
        <p:nvSpPr>
          <p:cNvPr id="4" name="Slide Number Placeholder 3">
            <a:extLst>
              <a:ext uri="{FF2B5EF4-FFF2-40B4-BE49-F238E27FC236}">
                <a16:creationId xmlns:a16="http://schemas.microsoft.com/office/drawing/2014/main" id="{4646B064-E92A-A04E-1848-9A71857339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B3A14FF-0A1B-575C-109D-55E08397D23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Header Placeholder 6">
            <a:extLst>
              <a:ext uri="{FF2B5EF4-FFF2-40B4-BE49-F238E27FC236}">
                <a16:creationId xmlns:a16="http://schemas.microsoft.com/office/drawing/2014/main" id="{4C293BA2-93C4-52C4-3EDE-0F59398E6D88}"/>
              </a:ext>
            </a:extLst>
          </p:cNvPr>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6256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grpSp>
        <p:nvGrpSpPr>
          <p:cNvPr id="41" name="Graphic 14">
            <a:extLst>
              <a:ext uri="{FF2B5EF4-FFF2-40B4-BE49-F238E27FC236}">
                <a16:creationId xmlns:a16="http://schemas.microsoft.com/office/drawing/2014/main" id="{D89A2AE9-ED9E-2D85-0527-7C5CF30BC10B}"/>
              </a:ext>
            </a:extLst>
          </p:cNvPr>
          <p:cNvGrpSpPr/>
          <p:nvPr userDrawn="1"/>
        </p:nvGrpSpPr>
        <p:grpSpPr>
          <a:xfrm>
            <a:off x="302398" y="6478560"/>
            <a:ext cx="1498282" cy="101280"/>
            <a:chOff x="7116965" y="5198681"/>
            <a:chExt cx="1418939" cy="95916"/>
          </a:xfrm>
          <a:solidFill>
            <a:srgbClr val="FFFFFF"/>
          </a:solidFill>
        </p:grpSpPr>
        <p:grpSp>
          <p:nvGrpSpPr>
            <p:cNvPr id="42" name="Graphic 14">
              <a:extLst>
                <a:ext uri="{FF2B5EF4-FFF2-40B4-BE49-F238E27FC236}">
                  <a16:creationId xmlns:a16="http://schemas.microsoft.com/office/drawing/2014/main" id="{6A0FD573-7B40-28E9-8FB8-E49851096AF5}"/>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030C0591-F5D7-5217-477A-BCA91DBB88F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65B8E65-82F7-23D3-EA14-B7DB1721894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2B9D7F5-E4AC-B520-010B-60E78499BBB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2477EA4F-8CDB-FC20-1147-32399D8712FF}"/>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AB3070F4-EC36-0822-7528-FD7AB5704B20}"/>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3" name="Freeform: Shape 42">
              <a:extLst>
                <a:ext uri="{FF2B5EF4-FFF2-40B4-BE49-F238E27FC236}">
                  <a16:creationId xmlns:a16="http://schemas.microsoft.com/office/drawing/2014/main" id="{33559253-FBFA-CF17-FB3C-086CF8F80827}"/>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4" name="Graphic 14">
              <a:extLst>
                <a:ext uri="{FF2B5EF4-FFF2-40B4-BE49-F238E27FC236}">
                  <a16:creationId xmlns:a16="http://schemas.microsoft.com/office/drawing/2014/main" id="{8EEC317F-6ED2-033C-C4E5-1486D803957D}"/>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7AA9848B-DCEA-6C6F-CA7C-B83125304B0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4A14427-F3D7-D328-1752-B4CEA645A2C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EA35209-1E83-B505-3DC7-A642556514A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5" name="Freeform: Shape 44">
              <a:extLst>
                <a:ext uri="{FF2B5EF4-FFF2-40B4-BE49-F238E27FC236}">
                  <a16:creationId xmlns:a16="http://schemas.microsoft.com/office/drawing/2014/main" id="{85960CD7-3AA2-D4FE-5001-AEFCF0E7B025}"/>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6" name="Graphic 14">
              <a:extLst>
                <a:ext uri="{FF2B5EF4-FFF2-40B4-BE49-F238E27FC236}">
                  <a16:creationId xmlns:a16="http://schemas.microsoft.com/office/drawing/2014/main" id="{FB2C3F6A-C811-20E2-E324-E5AEF4FD45DC}"/>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4C4260E7-B814-071F-5987-FC6B0EF43DD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9B666D88-E55C-CDEC-A4EE-7B6A05181EA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0267ADCA-D9FE-0905-F1BD-3034377DFB1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D450EF8-0F02-327B-51BF-EE85E4D7B1D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654572E-3B2F-2942-B6B1-53D85195EE0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E138C1B-353A-BF63-87A1-F966A81C8B98}"/>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1D0A59F8-B965-8E5B-58AB-2F3F2084822F}"/>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10087AA6-8D5A-1855-7193-D7D6F170650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7" name="Freeform: Shape 46">
              <a:extLst>
                <a:ext uri="{FF2B5EF4-FFF2-40B4-BE49-F238E27FC236}">
                  <a16:creationId xmlns:a16="http://schemas.microsoft.com/office/drawing/2014/main" id="{6C405AA4-B87C-3DC8-0AC4-D18AF273BB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8" name="Graphic 14">
              <a:extLst>
                <a:ext uri="{FF2B5EF4-FFF2-40B4-BE49-F238E27FC236}">
                  <a16:creationId xmlns:a16="http://schemas.microsoft.com/office/drawing/2014/main" id="{538A78AC-E95E-42B0-27FE-2991A585AA64}"/>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64055ED6-CB5B-B94A-E36D-5E9F14B30484}"/>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EFC0AD41-3F8E-4B7B-BBB0-C3FB068490CA}"/>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856A6FD0-3D2D-ED7C-42EC-5D562D177411}"/>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E55079CC-CB1E-1992-B352-B19D2BD9B85A}"/>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C385236-105A-0A27-4FD1-719142B8A82A}"/>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7E3DB683-6634-0887-B3EF-7FEA25A5351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A7DFA517-5656-0D1D-E1D2-370D964BAB0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52D9372-8EB3-F420-71C7-3B31AAAFF11B}"/>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0D843E71-98FE-81F3-D201-1E8E602A4577}"/>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C88AD4A4-3C40-871C-8CC3-ABAB8792F09D}"/>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C7E5BFB1-03F3-0079-FF57-6C21F4DCE510}"/>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5FEE50A6-3865-7CF8-909D-48F41F6D145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58AD4B-3B92-8F6D-091D-87DB1BD4AFB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5A7D750-D3FE-12FE-4C89-F3D844AFC35A}"/>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A03F60D-E396-C70F-27CA-613AB0F7221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AAB58A2-2588-5FEB-AC51-3125DE22BA8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A166A360-E171-A569-59D8-C95A18AE511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02382D67-D5DC-005F-4C7D-29AE545E62D2}"/>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CF65355A-2FB6-6BFD-6986-9472CB1861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F979DE-A836-C862-DC21-FAF3B50E3FB6}"/>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66E31E4-E6F2-9181-3547-8B48F680C46A}"/>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D660521B-B6B7-2F6B-B327-9B02365312EA}"/>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EF5DC012-E88F-3E42-2F57-87C80F83662C}"/>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3AB25ED9-6EB9-561C-C14B-8C9E35F0894B}"/>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FAF4732-3FD2-9C67-36D4-A0D4DD83D66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0C7425-D0D3-F941-76E9-C696E16FBD34}"/>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A0B5D52-D086-40B1-F1AB-A39907FDA2E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2A450BE-2A8C-2DF2-B8B8-63526480342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FDD9290-D632-4E2A-D492-7F7A8CA287F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7312510-3EA1-FF76-FCF9-1E0BD2FE7A2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171AACC-53BB-A391-488B-6DE988AD8BE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141D91E4-A580-74B5-EA76-5A5F7DAE3540}"/>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5874B2F0-2C11-75CD-4311-9A55B73F1A40}"/>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547D415B-705D-1609-0CBB-5F829D04627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FF13D9-EE3A-9B06-AE34-F8155D91361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8435E90F-83D2-644D-8826-55E71CF3ABF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C0A1BF8F-E900-F6BE-6D94-AC56C0000D02}"/>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0017DB5-85A3-073E-9E33-4D71072958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659CF644-D7A2-B8EE-6CE1-B14DB33EF5A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DE1A150-CC0D-A946-A807-4FA197927D0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3CCBB1C-0A20-C33E-6C94-E7201CE743F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C8A88D6-BDFF-9AD3-47FE-85D005D483F2}"/>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99D2B758-6466-CE99-7851-AF32E5CF25A5}"/>
              </a:ext>
            </a:extLst>
          </p:cNvPr>
          <p:cNvGrpSpPr/>
          <p:nvPr userDrawn="1"/>
        </p:nvGrpSpPr>
        <p:grpSpPr>
          <a:xfrm>
            <a:off x="302398" y="6478557"/>
            <a:ext cx="1498282" cy="101281"/>
            <a:chOff x="7116965" y="5198681"/>
            <a:chExt cx="1418939" cy="95917"/>
          </a:xfrm>
          <a:solidFill>
            <a:srgbClr val="FFFFFF"/>
          </a:solidFill>
        </p:grpSpPr>
        <p:grpSp>
          <p:nvGrpSpPr>
            <p:cNvPr id="6" name="Graphic 14">
              <a:extLst>
                <a:ext uri="{FF2B5EF4-FFF2-40B4-BE49-F238E27FC236}">
                  <a16:creationId xmlns:a16="http://schemas.microsoft.com/office/drawing/2014/main" id="{59390667-CC65-4E00-1E9D-BCE9D8E23CE4}"/>
                </a:ext>
              </a:extLst>
            </p:cNvPr>
            <p:cNvGrpSpPr/>
            <p:nvPr/>
          </p:nvGrpSpPr>
          <p:grpSpPr>
            <a:xfrm>
              <a:off x="7116965" y="5204587"/>
              <a:ext cx="305467" cy="68960"/>
              <a:chOff x="7116965" y="5204587"/>
              <a:chExt cx="305467" cy="68960"/>
            </a:xfrm>
            <a:grpFill/>
          </p:grpSpPr>
          <p:sp>
            <p:nvSpPr>
              <p:cNvPr id="36" name="Freeform: Shape 35">
                <a:extLst>
                  <a:ext uri="{FF2B5EF4-FFF2-40B4-BE49-F238E27FC236}">
                    <a16:creationId xmlns:a16="http://schemas.microsoft.com/office/drawing/2014/main" id="{716EDAA0-5D62-16C1-5F66-117000AF1869}"/>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7F61DC-089A-4419-9A02-BB69CCE59AC6}"/>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4B1A0DF-4F30-8294-2DFD-558B1C4029FE}"/>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6CDF6FF-6659-FA9C-53B4-64A695147AA0}"/>
                  </a:ext>
                </a:extLst>
              </p:cNvPr>
              <p:cNvSpPr/>
              <p:nvPr userDrawn="1"/>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7F6085A-C9E1-C0CE-1BEF-04AD17259F7F}"/>
                  </a:ext>
                </a:extLst>
              </p:cNvPr>
              <p:cNvSpPr/>
              <p:nvPr userDrawn="1"/>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215C45E5-E39A-3930-C796-DDCEBF8E1CDE}"/>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4F031600-3A2A-294F-01A0-D7448B9E192D}"/>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A8FDC4B8-E45D-8F89-D77D-EC20230A657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C18C622-7DCB-250C-FE64-76760DF534C7}"/>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C79850-5D7D-9FAA-5549-E6BBD4EE407D}"/>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62E276EB-A701-FAF8-1E8C-5BBDDC7B346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01C220FA-BFD6-7DA4-29C4-62941199E3E6}"/>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FB91B39E-3E6C-F8F3-D631-85256C7280E3}"/>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91E43F9-E9BB-799C-A94B-02CC749A7180}"/>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D7BEFF2-21A0-B5C2-D50C-431F483F94D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456A1F2-6351-5E5C-8C2E-75B20A20D0A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712D8B6-4107-D55A-7572-8E3B31DD88F7}"/>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FFCB96-B16C-ECD4-3E4F-D0E704EE05B2}"/>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0BA4397-0AF8-DACC-0044-05EF6231C4B0}"/>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0851D72-D188-2A30-11A9-4B6CA7E7836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89796AE7-ECCF-0D7E-5F06-759583916E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B4E5293E-A2C8-6454-967A-D68CAA212B89}"/>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CED45614-AB9A-3B1C-5A39-0BCB1285F4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7981BC8-1B15-978E-0909-411BC9528CA1}"/>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61A9F038-2C4D-ADC3-6130-6760FE37C73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6B2B2E26-BC0A-7023-CB6F-0039234F38E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088D50E-5DFD-7A76-5341-96EC2740E126}"/>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4942C7E-17E9-90F6-208A-9D178CFB84C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047F534-2169-9448-326F-0043AD78FEC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F794A0B-43F7-DE96-8C8C-7B783346AF27}"/>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DD238A2-6E92-BEB1-2627-B67C7CA8676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8135539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8905836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8819535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4731376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717927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892939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9222195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182095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61397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727966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349740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2685138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9261519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347794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301156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401996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641125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528259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5AB4CF8-E204-44F1-8FC6-9604A88AC8E2}" type="slidenum">
              <a:rPr lang="en-GB" smtClean="0"/>
              <a:pPr/>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19876911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0740044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95272529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45818592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5229582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6022798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267414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8529134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19593192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551778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2088227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71160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11793896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21364033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5243076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8611428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18744564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61697250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13033810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6088218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31515848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09397609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03E32219-CABB-257B-C190-B6D24CC6455B}"/>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288285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73F1237E-6FFA-E121-1385-CB9D088AFD23}"/>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34013849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423BF27F-02C6-A652-33FC-DA8F216AB241}"/>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3583711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398434A0-DF4D-5CC8-2540-5650A7D0DA27}"/>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3913931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376C49-DE28-4AD8-B50F-9582BB6410D0}" type="slidenum">
              <a:rPr lang="en-GB" smtClean="0"/>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sz="2000" b="1">
                <a:latin typeface="+mn-lt"/>
              </a:defRPr>
            </a:lvl1pPr>
          </a:lstStyle>
          <a:p>
            <a:r>
              <a:rPr lang="en-US"/>
              <a:t>Slide title</a:t>
            </a:r>
            <a:endParaRPr lang="en-GB"/>
          </a:p>
        </p:txBody>
      </p:sp>
      <p:sp>
        <p:nvSpPr>
          <p:cNvPr id="4" name="Rectangle 3">
            <a:extLst>
              <a:ext uri="{FF2B5EF4-FFF2-40B4-BE49-F238E27FC236}">
                <a16:creationId xmlns:a16="http://schemas.microsoft.com/office/drawing/2014/main" id="{A77B725A-91CE-4EE8-B209-7A9393F12D5B}"/>
              </a:ext>
            </a:extLst>
          </p:cNvPr>
          <p:cNvSpPr/>
          <p:nvPr userDrawn="1"/>
        </p:nvSpPr>
        <p:spPr>
          <a:xfrm>
            <a:off x="11382292" y="333955"/>
            <a:ext cx="507307" cy="1550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75244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9" Type="http://schemas.openxmlformats.org/officeDocument/2006/relationships/slideLayout" Target="../slideLayouts/slideLayout83.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34" Type="http://schemas.openxmlformats.org/officeDocument/2006/relationships/slideLayout" Target="../slideLayouts/slideLayout78.xml"/><Relationship Id="rId42" Type="http://schemas.openxmlformats.org/officeDocument/2006/relationships/slideLayout" Target="../slideLayouts/slideLayout86.xml"/><Relationship Id="rId47" Type="http://schemas.openxmlformats.org/officeDocument/2006/relationships/image" Target="../media/image1.png"/><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33" Type="http://schemas.openxmlformats.org/officeDocument/2006/relationships/slideLayout" Target="../slideLayouts/slideLayout77.xml"/><Relationship Id="rId38" Type="http://schemas.openxmlformats.org/officeDocument/2006/relationships/slideLayout" Target="../slideLayouts/slideLayout82.xml"/><Relationship Id="rId46" Type="http://schemas.openxmlformats.org/officeDocument/2006/relationships/theme" Target="../theme/theme2.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slideLayout" Target="../slideLayouts/slideLayout73.xml"/><Relationship Id="rId41" Type="http://schemas.openxmlformats.org/officeDocument/2006/relationships/slideLayout" Target="../slideLayouts/slideLayout85.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slideLayout" Target="../slideLayouts/slideLayout76.xml"/><Relationship Id="rId37" Type="http://schemas.openxmlformats.org/officeDocument/2006/relationships/slideLayout" Target="../slideLayouts/slideLayout81.xml"/><Relationship Id="rId40" Type="http://schemas.openxmlformats.org/officeDocument/2006/relationships/slideLayout" Target="../slideLayouts/slideLayout84.xml"/><Relationship Id="rId45" Type="http://schemas.openxmlformats.org/officeDocument/2006/relationships/slideLayout" Target="../slideLayouts/slideLayout89.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36" Type="http://schemas.openxmlformats.org/officeDocument/2006/relationships/slideLayout" Target="../slideLayouts/slideLayout80.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slideLayout" Target="../slideLayouts/slideLayout75.xml"/><Relationship Id="rId44" Type="http://schemas.openxmlformats.org/officeDocument/2006/relationships/slideLayout" Target="../slideLayouts/slideLayout88.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 Id="rId35" Type="http://schemas.openxmlformats.org/officeDocument/2006/relationships/slideLayout" Target="../slideLayouts/slideLayout79.xml"/><Relationship Id="rId43"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6">
            <a:extLst>
              <a:ext uri="{28A0092B-C50C-407E-A947-70E740481C1C}">
                <a14:useLocalDpi xmlns:a14="http://schemas.microsoft.com/office/drawing/2010/main" val="0"/>
              </a:ext>
            </a:extLst>
          </a:blip>
          <a:stretch>
            <a:fillRect/>
          </a:stretch>
        </p:blipFill>
        <p:spPr>
          <a:xfrm>
            <a:off x="9532938" y="6130485"/>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7" name="TextBox 6">
            <a:extLst>
              <a:ext uri="{FF2B5EF4-FFF2-40B4-BE49-F238E27FC236}">
                <a16:creationId xmlns:a16="http://schemas.microsoft.com/office/drawing/2014/main" id="{DD41E1D2-0399-1EC6-4695-4E006D191613}"/>
              </a:ext>
            </a:extLst>
          </p:cNvPr>
          <p:cNvSpPr txBox="1"/>
          <p:nvPr>
            <p:extLst>
              <p:ext uri="{1162E1C5-73C7-4A58-AE30-91384D911F3F}">
                <p184:classification xmlns:p184="http://schemas.microsoft.com/office/powerpoint/2018/4/main" val="hdr"/>
              </p:ext>
            </p:extLst>
          </p:nvPr>
        </p:nvSpPr>
        <p:spPr>
          <a:xfrm>
            <a:off x="11393488" y="317500"/>
            <a:ext cx="515937" cy="182880"/>
          </a:xfrm>
          <a:prstGeom prst="rect">
            <a:avLst/>
          </a:prstGeom>
        </p:spPr>
        <p:txBody>
          <a:bodyPr horzOverflow="overflow" lIns="0" tIns="0" rIns="0" bIns="0">
            <a:spAutoFit/>
          </a:bodyPr>
          <a:lstStyle/>
          <a:p>
            <a:pPr algn="l"/>
            <a:r>
              <a:rPr lang="en-US" sz="1200">
                <a:solidFill>
                  <a:srgbClr val="800080"/>
                </a:solidFill>
                <a:latin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5AB4CF8-E204-44F1-8FC6-9604A88AC8E2}"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2551136709"/>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 id="2147483782" r:id="rId18"/>
    <p:sldLayoutId id="2147483783" r:id="rId19"/>
    <p:sldLayoutId id="2147483784" r:id="rId20"/>
    <p:sldLayoutId id="2147483785" r:id="rId21"/>
    <p:sldLayoutId id="2147483786" r:id="rId22"/>
    <p:sldLayoutId id="2147483787" r:id="rId23"/>
    <p:sldLayoutId id="2147483788" r:id="rId24"/>
    <p:sldLayoutId id="2147483789" r:id="rId25"/>
    <p:sldLayoutId id="2147483790" r:id="rId26"/>
    <p:sldLayoutId id="2147483791" r:id="rId27"/>
    <p:sldLayoutId id="2147483792" r:id="rId28"/>
    <p:sldLayoutId id="2147483793" r:id="rId29"/>
    <p:sldLayoutId id="2147483794" r:id="rId30"/>
    <p:sldLayoutId id="2147483795" r:id="rId31"/>
    <p:sldLayoutId id="2147483796" r:id="rId32"/>
    <p:sldLayoutId id="2147483797" r:id="rId33"/>
    <p:sldLayoutId id="2147483798" r:id="rId34"/>
    <p:sldLayoutId id="2147483799" r:id="rId35"/>
    <p:sldLayoutId id="2147483800" r:id="rId36"/>
    <p:sldLayoutId id="2147483801" r:id="rId37"/>
    <p:sldLayoutId id="2147483802" r:id="rId38"/>
    <p:sldLayoutId id="2147483803" r:id="rId39"/>
    <p:sldLayoutId id="2147483804" r:id="rId40"/>
    <p:sldLayoutId id="2147483805" r:id="rId41"/>
    <p:sldLayoutId id="2147483806" r:id="rId42"/>
    <p:sldLayoutId id="2147483807" r:id="rId43"/>
    <p:sldLayoutId id="2147483808" r:id="rId44"/>
    <p:sldLayoutId id="2147483809" r:id="rId45"/>
  </p:sldLayoutIdLst>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0.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89.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89.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jpeg"/><Relationship Id="rId7" Type="http://schemas.openxmlformats.org/officeDocument/2006/relationships/image" Target="../media/image9.svg"/><Relationship Id="rId2" Type="http://schemas.openxmlformats.org/officeDocument/2006/relationships/image" Target="../media/image5.png"/><Relationship Id="rId1" Type="http://schemas.openxmlformats.org/officeDocument/2006/relationships/slideLayout" Target="../slideLayouts/slideLayout89.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image" Target="../media/image6.png"/><Relationship Id="rId9"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jpeg"/><Relationship Id="rId2" Type="http://schemas.openxmlformats.org/officeDocument/2006/relationships/image" Target="../media/image12.png"/><Relationship Id="rId1" Type="http://schemas.openxmlformats.org/officeDocument/2006/relationships/slideLayout" Target="../slideLayouts/slideLayout89.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6.png"/><Relationship Id="rId7" Type="http://schemas.openxmlformats.org/officeDocument/2006/relationships/image" Target="../media/image15.svg"/><Relationship Id="rId2" Type="http://schemas.openxmlformats.org/officeDocument/2006/relationships/notesSlide" Target="../notesSlides/notesSlide1.xml"/><Relationship Id="rId1" Type="http://schemas.openxmlformats.org/officeDocument/2006/relationships/slideLayout" Target="../slideLayouts/slideLayout89.xml"/><Relationship Id="rId6" Type="http://schemas.openxmlformats.org/officeDocument/2006/relationships/image" Target="../media/image14.png"/><Relationship Id="rId5" Type="http://schemas.openxmlformats.org/officeDocument/2006/relationships/slide" Target="slide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89.xml"/><Relationship Id="rId6" Type="http://schemas.openxmlformats.org/officeDocument/2006/relationships/slide" Target="slide7.xml"/><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4.jpeg"/></Relationships>
</file>

<file path=ppt/slides/_rels/slide1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89.xml"/><Relationship Id="rId6" Type="http://schemas.openxmlformats.org/officeDocument/2006/relationships/slide" Target="slide7.xml"/><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4.jpeg"/></Relationships>
</file>

<file path=ppt/slides/_rels/slide1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89.xml"/><Relationship Id="rId6" Type="http://schemas.openxmlformats.org/officeDocument/2006/relationships/slide" Target="slide7.xml"/><Relationship Id="rId5" Type="http://schemas.openxmlformats.org/officeDocument/2006/relationships/image" Target="../media/image11.svg"/><Relationship Id="rId10" Type="http://schemas.openxmlformats.org/officeDocument/2006/relationships/image" Target="../media/image4.jpeg"/><Relationship Id="rId4" Type="http://schemas.openxmlformats.org/officeDocument/2006/relationships/image" Target="../media/image10.png"/><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jpeg"/><Relationship Id="rId2" Type="http://schemas.openxmlformats.org/officeDocument/2006/relationships/image" Target="../media/image21.png"/><Relationship Id="rId1" Type="http://schemas.openxmlformats.org/officeDocument/2006/relationships/slideLayout" Target="../slideLayouts/slideLayout89.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Layout" Target="../slideLayouts/slideLayout89.xml"/><Relationship Id="rId6" Type="http://schemas.openxmlformats.org/officeDocument/2006/relationships/slide" Target="slide7.xml"/><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4.jpe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eg"/><Relationship Id="rId7" Type="http://schemas.openxmlformats.org/officeDocument/2006/relationships/image" Target="../media/image15.svg"/><Relationship Id="rId2" Type="http://schemas.openxmlformats.org/officeDocument/2006/relationships/image" Target="../media/image23.png"/><Relationship Id="rId1" Type="http://schemas.openxmlformats.org/officeDocument/2006/relationships/slideLayout" Target="../slideLayouts/slideLayout89.xml"/><Relationship Id="rId6" Type="http://schemas.openxmlformats.org/officeDocument/2006/relationships/image" Target="../media/image14.png"/><Relationship Id="rId5" Type="http://schemas.openxmlformats.org/officeDocument/2006/relationships/slide" Target="slide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0.xml"/><Relationship Id="rId5" Type="http://schemas.openxmlformats.org/officeDocument/2006/relationships/image" Target="../media/image4.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AAA4-9504-4E53-9635-88CA4D98B52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8803313-3F89-C546-6294-7A17ED19DF4D}"/>
              </a:ext>
            </a:extLst>
          </p:cNvPr>
          <p:cNvSpPr txBox="1"/>
          <p:nvPr/>
        </p:nvSpPr>
        <p:spPr>
          <a:xfrm>
            <a:off x="302400" y="6228337"/>
            <a:ext cx="1730828" cy="276999"/>
          </a:xfrm>
          <a:prstGeom prst="rect">
            <a:avLst/>
          </a:prstGeom>
          <a:noFill/>
        </p:spPr>
        <p:txBody>
          <a:bodyPr wrap="square" rtlCol="0">
            <a:spAutoFit/>
          </a:bodyPr>
          <a:lstStyle/>
          <a:p>
            <a:r>
              <a:rPr lang="en-US" sz="1200">
                <a:solidFill>
                  <a:schemeClr val="bg1"/>
                </a:solidFill>
              </a:rPr>
              <a:t>April 2025</a:t>
            </a:r>
            <a:endParaRPr lang="en-CH" sz="1200">
              <a:solidFill>
                <a:schemeClr val="bg1"/>
              </a:solidFill>
            </a:endParaRPr>
          </a:p>
        </p:txBody>
      </p:sp>
      <p:grpSp>
        <p:nvGrpSpPr>
          <p:cNvPr id="7" name="Group 6">
            <a:extLst>
              <a:ext uri="{FF2B5EF4-FFF2-40B4-BE49-F238E27FC236}">
                <a16:creationId xmlns:a16="http://schemas.microsoft.com/office/drawing/2014/main" id="{C3B7DEB7-9BEC-EE34-3703-4A66838D4754}"/>
              </a:ext>
            </a:extLst>
          </p:cNvPr>
          <p:cNvGrpSpPr/>
          <p:nvPr/>
        </p:nvGrpSpPr>
        <p:grpSpPr>
          <a:xfrm>
            <a:off x="-2230931" y="818536"/>
            <a:ext cx="9108541" cy="5220928"/>
            <a:chOff x="-1443704" y="1824521"/>
            <a:chExt cx="7211961" cy="4133827"/>
          </a:xfrm>
        </p:grpSpPr>
        <p:sp>
          <p:nvSpPr>
            <p:cNvPr id="5" name="Oval 4">
              <a:extLst>
                <a:ext uri="{FF2B5EF4-FFF2-40B4-BE49-F238E27FC236}">
                  <a16:creationId xmlns:a16="http://schemas.microsoft.com/office/drawing/2014/main" id="{35563C70-A979-13C8-8469-DF24E2D4C9EC}"/>
                </a:ext>
              </a:extLst>
            </p:cNvPr>
            <p:cNvSpPr/>
            <p:nvPr/>
          </p:nvSpPr>
          <p:spPr>
            <a:xfrm>
              <a:off x="-1443704" y="1828800"/>
              <a:ext cx="4129548" cy="4129548"/>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2EAC3C2E-4C9D-074A-79B1-1029B6FA9300}"/>
                </a:ext>
              </a:extLst>
            </p:cNvPr>
            <p:cNvSpPr/>
            <p:nvPr/>
          </p:nvSpPr>
          <p:spPr>
            <a:xfrm>
              <a:off x="1638709" y="1824521"/>
              <a:ext cx="4129548" cy="4129548"/>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E102B257-FB1D-3EB5-0DD7-A7D5DC8EB1EF}"/>
              </a:ext>
            </a:extLst>
          </p:cNvPr>
          <p:cNvSpPr txBox="1"/>
          <p:nvPr/>
        </p:nvSpPr>
        <p:spPr>
          <a:xfrm>
            <a:off x="2425700" y="1859340"/>
            <a:ext cx="5994400" cy="1569660"/>
          </a:xfrm>
          <a:prstGeom prst="rect">
            <a:avLst/>
          </a:prstGeom>
          <a:noFill/>
        </p:spPr>
        <p:txBody>
          <a:bodyPr wrap="square">
            <a:spAutoFit/>
          </a:bodyPr>
          <a:lstStyle/>
          <a:p>
            <a:r>
              <a:rPr lang="en-US" sz="2400" b="0" i="0">
                <a:solidFill>
                  <a:schemeClr val="bg1"/>
                </a:solidFill>
                <a:effectLst/>
                <a:latin typeface="DM Sans Bold" pitchFamily="2" charset="0"/>
              </a:rPr>
              <a:t>Multiple textures, multifunctional products and consumers increasingly in search of unique and innovative experiences</a:t>
            </a:r>
            <a:endParaRPr lang="en-US" sz="2400">
              <a:solidFill>
                <a:schemeClr val="bg1"/>
              </a:solidFill>
              <a:latin typeface="DM Sans Bold" pitchFamily="2" charset="0"/>
            </a:endParaRPr>
          </a:p>
        </p:txBody>
      </p:sp>
      <p:sp>
        <p:nvSpPr>
          <p:cNvPr id="10" name="TextBox 9">
            <a:extLst>
              <a:ext uri="{FF2B5EF4-FFF2-40B4-BE49-F238E27FC236}">
                <a16:creationId xmlns:a16="http://schemas.microsoft.com/office/drawing/2014/main" id="{BFB5AC87-6576-F2CA-B907-B35F0F31B5F0}"/>
              </a:ext>
            </a:extLst>
          </p:cNvPr>
          <p:cNvSpPr txBox="1"/>
          <p:nvPr/>
        </p:nvSpPr>
        <p:spPr>
          <a:xfrm>
            <a:off x="2425699" y="3556000"/>
            <a:ext cx="5994401" cy="1384995"/>
          </a:xfrm>
          <a:prstGeom prst="rect">
            <a:avLst/>
          </a:prstGeom>
          <a:noFill/>
        </p:spPr>
        <p:txBody>
          <a:bodyPr wrap="square">
            <a:spAutoFit/>
          </a:bodyPr>
          <a:lstStyle/>
          <a:p>
            <a:r>
              <a:rPr lang="en-US" sz="1400">
                <a:solidFill>
                  <a:schemeClr val="bg1"/>
                </a:solidFill>
                <a:latin typeface="DM Sans" pitchFamily="2" charset="0"/>
              </a:rPr>
              <a:t>In a world where people increasingly value experiences through the products they consume, the variety of cosmetic formulations grows. Creams, sprays, mousses, among others with considerable quantity</a:t>
            </a:r>
            <a:br>
              <a:rPr lang="en-US" sz="1400">
                <a:solidFill>
                  <a:schemeClr val="bg1"/>
                </a:solidFill>
                <a:latin typeface="DM Sans" pitchFamily="2" charset="0"/>
              </a:rPr>
            </a:br>
            <a:r>
              <a:rPr lang="en-US" sz="1400">
                <a:solidFill>
                  <a:schemeClr val="bg1"/>
                </a:solidFill>
                <a:latin typeface="DM Sans" pitchFamily="2" charset="0"/>
              </a:rPr>
              <a:t>of pigments and skin actives like make-up and products with high</a:t>
            </a:r>
            <a:br>
              <a:rPr lang="en-US" sz="1400">
                <a:solidFill>
                  <a:schemeClr val="bg1"/>
                </a:solidFill>
                <a:latin typeface="DM Sans" pitchFamily="2" charset="0"/>
              </a:rPr>
            </a:br>
            <a:r>
              <a:rPr lang="en-US" sz="1400">
                <a:solidFill>
                  <a:schemeClr val="bg1"/>
                </a:solidFill>
                <a:latin typeface="DM Sans" pitchFamily="2" charset="0"/>
              </a:rPr>
              <a:t>SPF bring a series of technical challenges, especially when it comes</a:t>
            </a:r>
            <a:br>
              <a:rPr lang="en-US" sz="1400">
                <a:solidFill>
                  <a:schemeClr val="bg1"/>
                </a:solidFill>
                <a:latin typeface="DM Sans" pitchFamily="2" charset="0"/>
              </a:rPr>
            </a:br>
            <a:r>
              <a:rPr lang="en-US" sz="1400">
                <a:solidFill>
                  <a:schemeClr val="bg1"/>
                </a:solidFill>
                <a:latin typeface="DM Sans" pitchFamily="2" charset="0"/>
              </a:rPr>
              <a:t>to stabilization.</a:t>
            </a:r>
          </a:p>
        </p:txBody>
      </p:sp>
      <p:sp>
        <p:nvSpPr>
          <p:cNvPr id="11" name="Oval 10">
            <a:extLst>
              <a:ext uri="{FF2B5EF4-FFF2-40B4-BE49-F238E27FC236}">
                <a16:creationId xmlns:a16="http://schemas.microsoft.com/office/drawing/2014/main" id="{127AD434-4F75-96A8-B9CC-8D95684A1A11}"/>
              </a:ext>
            </a:extLst>
          </p:cNvPr>
          <p:cNvSpPr/>
          <p:nvPr/>
        </p:nvSpPr>
        <p:spPr>
          <a:xfrm>
            <a:off x="9454708" y="818536"/>
            <a:ext cx="5215524" cy="5215524"/>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lide Number Placeholder 7">
            <a:extLst>
              <a:ext uri="{FF2B5EF4-FFF2-40B4-BE49-F238E27FC236}">
                <a16:creationId xmlns:a16="http://schemas.microsoft.com/office/drawing/2014/main" id="{AE9D7A3C-6A39-A95A-BCA9-751E993FB449}"/>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z="1300" smtClean="0">
                <a:solidFill>
                  <a:srgbClr val="FFFFFF"/>
                </a:solidFill>
              </a:rPr>
              <a:pPr/>
              <a:t>1</a:t>
            </a:fld>
            <a:endParaRPr lang="en-GB" sz="1300">
              <a:solidFill>
                <a:srgbClr val="FFFFFF"/>
              </a:solidFill>
            </a:endParaRPr>
          </a:p>
        </p:txBody>
      </p:sp>
    </p:spTree>
    <p:extLst>
      <p:ext uri="{BB962C8B-B14F-4D97-AF65-F5344CB8AC3E}">
        <p14:creationId xmlns:p14="http://schemas.microsoft.com/office/powerpoint/2010/main" val="2048015649"/>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6FB76-4F4E-7FBF-0726-599F74AA7705}"/>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35672D91-EA08-04A8-209F-61C2A08996ED}"/>
              </a:ext>
            </a:extLst>
          </p:cNvPr>
          <p:cNvGrpSpPr/>
          <p:nvPr/>
        </p:nvGrpSpPr>
        <p:grpSpPr>
          <a:xfrm>
            <a:off x="-2230931" y="818536"/>
            <a:ext cx="9108541" cy="5220928"/>
            <a:chOff x="-1443704" y="1824521"/>
            <a:chExt cx="7211961" cy="4133827"/>
          </a:xfrm>
        </p:grpSpPr>
        <p:sp>
          <p:nvSpPr>
            <p:cNvPr id="5" name="Oval 4">
              <a:extLst>
                <a:ext uri="{FF2B5EF4-FFF2-40B4-BE49-F238E27FC236}">
                  <a16:creationId xmlns:a16="http://schemas.microsoft.com/office/drawing/2014/main" id="{3881A487-745E-06AE-9B77-FE3FD8E53266}"/>
                </a:ext>
              </a:extLst>
            </p:cNvPr>
            <p:cNvSpPr/>
            <p:nvPr/>
          </p:nvSpPr>
          <p:spPr>
            <a:xfrm>
              <a:off x="-1443704" y="1828800"/>
              <a:ext cx="4129548" cy="4129548"/>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A1FD956-8EB9-41F5-7FC0-5BA71C14F942}"/>
                </a:ext>
              </a:extLst>
            </p:cNvPr>
            <p:cNvSpPr/>
            <p:nvPr/>
          </p:nvSpPr>
          <p:spPr>
            <a:xfrm>
              <a:off x="1638709" y="1824521"/>
              <a:ext cx="4129548" cy="4129548"/>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Oval 10">
            <a:extLst>
              <a:ext uri="{FF2B5EF4-FFF2-40B4-BE49-F238E27FC236}">
                <a16:creationId xmlns:a16="http://schemas.microsoft.com/office/drawing/2014/main" id="{84E4C852-9B81-A3DA-7F03-86FEF4CA46C4}"/>
              </a:ext>
            </a:extLst>
          </p:cNvPr>
          <p:cNvSpPr/>
          <p:nvPr/>
        </p:nvSpPr>
        <p:spPr>
          <a:xfrm>
            <a:off x="9454708" y="818536"/>
            <a:ext cx="5215524" cy="5215524"/>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lide Number Placeholder 7">
            <a:extLst>
              <a:ext uri="{FF2B5EF4-FFF2-40B4-BE49-F238E27FC236}">
                <a16:creationId xmlns:a16="http://schemas.microsoft.com/office/drawing/2014/main" id="{7CBCD911-CF06-318D-3045-4FE060D29C00}"/>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z="1300" smtClean="0">
                <a:solidFill>
                  <a:srgbClr val="FFFFFF"/>
                </a:solidFill>
              </a:rPr>
              <a:pPr/>
              <a:t>2</a:t>
            </a:fld>
            <a:endParaRPr lang="en-GB" sz="1300">
              <a:solidFill>
                <a:srgbClr val="FFFFFF"/>
              </a:solidFill>
            </a:endParaRPr>
          </a:p>
        </p:txBody>
      </p:sp>
      <p:sp>
        <p:nvSpPr>
          <p:cNvPr id="4" name="TextBox 3">
            <a:extLst>
              <a:ext uri="{FF2B5EF4-FFF2-40B4-BE49-F238E27FC236}">
                <a16:creationId xmlns:a16="http://schemas.microsoft.com/office/drawing/2014/main" id="{A0F356C5-6FFC-2668-2302-9CA5E3A7AADE}"/>
              </a:ext>
            </a:extLst>
          </p:cNvPr>
          <p:cNvSpPr txBox="1"/>
          <p:nvPr/>
        </p:nvSpPr>
        <p:spPr>
          <a:xfrm>
            <a:off x="2425699" y="1862770"/>
            <a:ext cx="5994400" cy="1200329"/>
          </a:xfrm>
          <a:prstGeom prst="rect">
            <a:avLst/>
          </a:prstGeom>
          <a:noFill/>
        </p:spPr>
        <p:txBody>
          <a:bodyPr wrap="square">
            <a:spAutoFit/>
          </a:bodyPr>
          <a:lstStyle/>
          <a:p>
            <a:r>
              <a:rPr lang="en-US" sz="2400">
                <a:solidFill>
                  <a:schemeClr val="bg1"/>
                </a:solidFill>
                <a:latin typeface="DM Sans Bold" pitchFamily="2" charset="0"/>
              </a:rPr>
              <a:t>But how can we get completely stable formulations in less time and with the best cost-in-use?</a:t>
            </a:r>
          </a:p>
        </p:txBody>
      </p:sp>
      <p:sp>
        <p:nvSpPr>
          <p:cNvPr id="12" name="TextBox 11">
            <a:extLst>
              <a:ext uri="{FF2B5EF4-FFF2-40B4-BE49-F238E27FC236}">
                <a16:creationId xmlns:a16="http://schemas.microsoft.com/office/drawing/2014/main" id="{1112485C-BFDE-951F-93D7-3B4DDDBE4F73}"/>
              </a:ext>
            </a:extLst>
          </p:cNvPr>
          <p:cNvSpPr txBox="1"/>
          <p:nvPr/>
        </p:nvSpPr>
        <p:spPr>
          <a:xfrm>
            <a:off x="2425699" y="3063099"/>
            <a:ext cx="5655311" cy="830997"/>
          </a:xfrm>
          <a:prstGeom prst="rect">
            <a:avLst/>
          </a:prstGeom>
          <a:noFill/>
        </p:spPr>
        <p:txBody>
          <a:bodyPr wrap="square">
            <a:spAutoFit/>
          </a:bodyPr>
          <a:lstStyle/>
          <a:p>
            <a:r>
              <a:rPr lang="en-US" sz="1600" b="1" err="1">
                <a:solidFill>
                  <a:schemeClr val="bg1"/>
                </a:solidFill>
                <a:latin typeface="DM Sans" pitchFamily="2" charset="0"/>
              </a:rPr>
              <a:t>dsm-firmenich</a:t>
            </a:r>
            <a:r>
              <a:rPr lang="en-US" sz="1600">
                <a:solidFill>
                  <a:schemeClr val="bg1"/>
                </a:solidFill>
                <a:latin typeface="DM Sans" pitchFamily="2" charset="0"/>
              </a:rPr>
              <a:t>, a pioneer in potassium</a:t>
            </a:r>
            <a:br>
              <a:rPr lang="en-US" sz="1600">
                <a:solidFill>
                  <a:schemeClr val="bg1"/>
                </a:solidFill>
                <a:latin typeface="DM Sans" pitchFamily="2" charset="0"/>
              </a:rPr>
            </a:br>
            <a:r>
              <a:rPr lang="en-US" sz="1600">
                <a:solidFill>
                  <a:schemeClr val="bg1"/>
                </a:solidFill>
                <a:latin typeface="DM Sans" pitchFamily="2" charset="0"/>
              </a:rPr>
              <a:t>phosphate technology, presents a definitive</a:t>
            </a:r>
            <a:br>
              <a:rPr lang="en-US" sz="1600">
                <a:solidFill>
                  <a:schemeClr val="bg1"/>
                </a:solidFill>
                <a:latin typeface="DM Sans" pitchFamily="2" charset="0"/>
              </a:rPr>
            </a:br>
            <a:r>
              <a:rPr lang="en-US" sz="1600">
                <a:solidFill>
                  <a:schemeClr val="bg1"/>
                </a:solidFill>
                <a:latin typeface="DM Sans" pitchFamily="2" charset="0"/>
              </a:rPr>
              <a:t>emulsifying solution.</a:t>
            </a:r>
          </a:p>
        </p:txBody>
      </p:sp>
    </p:spTree>
    <p:extLst>
      <p:ext uri="{BB962C8B-B14F-4D97-AF65-F5344CB8AC3E}">
        <p14:creationId xmlns:p14="http://schemas.microsoft.com/office/powerpoint/2010/main" val="4173675829"/>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A person in a dress&#10;&#10;Description automatically generated">
            <a:extLst>
              <a:ext uri="{FF2B5EF4-FFF2-40B4-BE49-F238E27FC236}">
                <a16:creationId xmlns:a16="http://schemas.microsoft.com/office/drawing/2014/main" id="{7FEAD760-DE86-C17F-303F-765B1EB4BB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0" name="Title 4">
            <a:extLst>
              <a:ext uri="{FF2B5EF4-FFF2-40B4-BE49-F238E27FC236}">
                <a16:creationId xmlns:a16="http://schemas.microsoft.com/office/drawing/2014/main" id="{CBAC9F6D-447B-7D82-8547-2E6CD4EBD893}"/>
              </a:ext>
            </a:extLst>
          </p:cNvPr>
          <p:cNvSpPr txBox="1">
            <a:spLocks/>
          </p:cNvSpPr>
          <p:nvPr/>
        </p:nvSpPr>
        <p:spPr>
          <a:xfrm>
            <a:off x="387465" y="437753"/>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GB" sz="5400">
                <a:solidFill>
                  <a:srgbClr val="FFFFFF"/>
                </a:solidFill>
              </a:rPr>
              <a:t>AMPHISOL</a:t>
            </a:r>
            <a:r>
              <a:rPr lang="en-US" sz="5400" b="1">
                <a:solidFill>
                  <a:srgbClr val="FFFFFF"/>
                </a:solidFill>
                <a:latin typeface="DM Sans"/>
                <a:ea typeface="Roboto" panose="02000000000000000000" pitchFamily="2" charset="0"/>
              </a:rPr>
              <a:t>®</a:t>
            </a:r>
            <a:r>
              <a:rPr lang="en-GB" sz="5400">
                <a:solidFill>
                  <a:srgbClr val="FFFFFF"/>
                </a:solidFill>
              </a:rPr>
              <a:t> K</a:t>
            </a:r>
            <a:endParaRPr lang="en-US" sz="5400">
              <a:solidFill>
                <a:srgbClr val="FFFFFF"/>
              </a:solidFill>
            </a:endParaRPr>
          </a:p>
        </p:txBody>
      </p:sp>
      <p:sp>
        <p:nvSpPr>
          <p:cNvPr id="21" name="Title 4">
            <a:extLst>
              <a:ext uri="{FF2B5EF4-FFF2-40B4-BE49-F238E27FC236}">
                <a16:creationId xmlns:a16="http://schemas.microsoft.com/office/drawing/2014/main" id="{9D51264A-E88F-8012-EEAE-1FCC4DCD8EFD}"/>
              </a:ext>
            </a:extLst>
          </p:cNvPr>
          <p:cNvSpPr txBox="1">
            <a:spLocks/>
          </p:cNvSpPr>
          <p:nvPr/>
        </p:nvSpPr>
        <p:spPr>
          <a:xfrm>
            <a:off x="387465" y="1174288"/>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2800">
                <a:solidFill>
                  <a:srgbClr val="FFFFFF"/>
                </a:solidFill>
              </a:rPr>
              <a:t>Ultimate stability for multi formulations  </a:t>
            </a:r>
          </a:p>
        </p:txBody>
      </p:sp>
    </p:spTree>
    <p:extLst>
      <p:ext uri="{BB962C8B-B14F-4D97-AF65-F5344CB8AC3E}">
        <p14:creationId xmlns:p14="http://schemas.microsoft.com/office/powerpoint/2010/main" val="1090252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962BEF-7642-C11A-6CAF-76E7297663C7}"/>
              </a:ext>
            </a:extLst>
          </p:cNvPr>
          <p:cNvSpPr/>
          <p:nvPr/>
        </p:nvSpPr>
        <p:spPr>
          <a:xfrm>
            <a:off x="0" y="0"/>
            <a:ext cx="12192000" cy="2163338"/>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7">
            <a:extLst>
              <a:ext uri="{FF2B5EF4-FFF2-40B4-BE49-F238E27FC236}">
                <a16:creationId xmlns:a16="http://schemas.microsoft.com/office/drawing/2014/main" id="{E8A44424-AF3A-2D15-7B03-99C5049F717C}"/>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z="1300" smtClean="0">
                <a:solidFill>
                  <a:srgbClr val="000000"/>
                </a:solidFill>
              </a:rPr>
              <a:pPr/>
              <a:t>4</a:t>
            </a:fld>
            <a:endParaRPr lang="en-GB" sz="1300">
              <a:solidFill>
                <a:srgbClr val="000000"/>
              </a:solidFill>
            </a:endParaRPr>
          </a:p>
        </p:txBody>
      </p:sp>
      <p:sp>
        <p:nvSpPr>
          <p:cNvPr id="23" name="TextBox 22">
            <a:extLst>
              <a:ext uri="{FF2B5EF4-FFF2-40B4-BE49-F238E27FC236}">
                <a16:creationId xmlns:a16="http://schemas.microsoft.com/office/drawing/2014/main" id="{5DD57973-437F-2842-6B2F-4E12BF0C94C8}"/>
              </a:ext>
            </a:extLst>
          </p:cNvPr>
          <p:cNvSpPr txBox="1"/>
          <p:nvPr/>
        </p:nvSpPr>
        <p:spPr>
          <a:xfrm>
            <a:off x="302400" y="3045766"/>
            <a:ext cx="5429467" cy="2580194"/>
          </a:xfrm>
          <a:prstGeom prst="rect">
            <a:avLst/>
          </a:prstGeom>
          <a:noFill/>
        </p:spPr>
        <p:txBody>
          <a:bodyPr wrap="square">
            <a:spAutoFit/>
          </a:bodyPr>
          <a:lstStyle/>
          <a:p>
            <a:pPr algn="l">
              <a:spcBef>
                <a:spcPts val="450"/>
              </a:spcBef>
              <a:spcAft>
                <a:spcPts val="750"/>
              </a:spcAft>
              <a:buNone/>
            </a:pPr>
            <a:r>
              <a:rPr lang="en-US" sz="1400">
                <a:solidFill>
                  <a:srgbClr val="000000"/>
                </a:solidFill>
                <a:latin typeface="DM Sans" pitchFamily="2" charset="0"/>
              </a:rPr>
              <a:t>A high-performance PCP emulsifier for the most challenging formulations. A unique solution for the creation of innovative textures and applications, which place you and your company in a leading position in an increasingly competitive market.</a:t>
            </a:r>
          </a:p>
          <a:p>
            <a:pPr algn="l">
              <a:spcBef>
                <a:spcPts val="450"/>
              </a:spcBef>
              <a:spcAft>
                <a:spcPts val="750"/>
              </a:spcAft>
              <a:buNone/>
            </a:pPr>
            <a:r>
              <a:rPr lang="en-US" sz="1400">
                <a:solidFill>
                  <a:srgbClr val="000000"/>
                </a:solidFill>
                <a:latin typeface="DM Sans" pitchFamily="2" charset="0"/>
              </a:rPr>
              <a:t>This is possible through the exclusive microdomains technology, capable of stabilizing the most versatile combinations of ingredients with high amounts of pigments, electrolytes, ethanol and oil, from sunscreens to makeup.</a:t>
            </a:r>
          </a:p>
          <a:p>
            <a:pPr algn="l">
              <a:spcBef>
                <a:spcPts val="450"/>
              </a:spcBef>
              <a:spcAft>
                <a:spcPts val="750"/>
              </a:spcAft>
            </a:pPr>
            <a:r>
              <a:rPr lang="en-US" sz="1400">
                <a:solidFill>
                  <a:srgbClr val="000000"/>
                </a:solidFill>
                <a:latin typeface="DM Sans" pitchFamily="2" charset="0"/>
              </a:rPr>
              <a:t>AMPHISOL® K can also be used as a co-emulsifier, making processing easier whilst keeping costs under control.</a:t>
            </a:r>
          </a:p>
        </p:txBody>
      </p:sp>
      <p:sp>
        <p:nvSpPr>
          <p:cNvPr id="34" name="Rectangle: Rounded Corners 33">
            <a:extLst>
              <a:ext uri="{FF2B5EF4-FFF2-40B4-BE49-F238E27FC236}">
                <a16:creationId xmlns:a16="http://schemas.microsoft.com/office/drawing/2014/main" id="{07F60495-01CF-E709-7462-1AAB5136F6A4}"/>
              </a:ext>
            </a:extLst>
          </p:cNvPr>
          <p:cNvSpPr/>
          <p:nvPr/>
        </p:nvSpPr>
        <p:spPr>
          <a:xfrm>
            <a:off x="6207838" y="3591583"/>
            <a:ext cx="6559371" cy="1735329"/>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7B38CF24-88C9-3C16-F343-5128F5C15316}"/>
              </a:ext>
            </a:extLst>
          </p:cNvPr>
          <p:cNvSpPr txBox="1"/>
          <p:nvPr/>
        </p:nvSpPr>
        <p:spPr>
          <a:xfrm>
            <a:off x="7946854" y="4043749"/>
            <a:ext cx="4040372" cy="830997"/>
          </a:xfrm>
          <a:prstGeom prst="rect">
            <a:avLst/>
          </a:prstGeom>
          <a:noFill/>
        </p:spPr>
        <p:txBody>
          <a:bodyPr wrap="square">
            <a:spAutoFit/>
          </a:bodyPr>
          <a:lstStyle>
            <a:defPPr>
              <a:defRPr lang="en-US"/>
            </a:defPPr>
            <a:lvl1pPr>
              <a:defRPr sz="1600">
                <a:solidFill>
                  <a:srgbClr val="000000"/>
                </a:solidFill>
                <a:latin typeface="DM Sans" pitchFamily="2" charset="0"/>
              </a:defRPr>
            </a:lvl1pPr>
          </a:lstStyle>
          <a:p>
            <a:r>
              <a:rPr lang="en-US" b="1">
                <a:solidFill>
                  <a:schemeClr val="bg1"/>
                </a:solidFill>
              </a:rPr>
              <a:t>An extensive, uniform and unique formation of self-organizing molecules that guarantee maximum stability.</a:t>
            </a:r>
          </a:p>
        </p:txBody>
      </p:sp>
      <p:sp>
        <p:nvSpPr>
          <p:cNvPr id="37" name="Oval 36">
            <a:extLst>
              <a:ext uri="{FF2B5EF4-FFF2-40B4-BE49-F238E27FC236}">
                <a16:creationId xmlns:a16="http://schemas.microsoft.com/office/drawing/2014/main" id="{8CCB8470-78B6-8121-5E43-DDA7E3E93EA4}"/>
              </a:ext>
            </a:extLst>
          </p:cNvPr>
          <p:cNvSpPr/>
          <p:nvPr/>
        </p:nvSpPr>
        <p:spPr>
          <a:xfrm>
            <a:off x="6459087" y="3840988"/>
            <a:ext cx="1236519" cy="1236519"/>
          </a:xfrm>
          <a:prstGeom prst="ellipse">
            <a:avLst/>
          </a:prstGeom>
          <a:blipFill>
            <a:blip r:embed="rId2">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4">
            <a:extLst>
              <a:ext uri="{FF2B5EF4-FFF2-40B4-BE49-F238E27FC236}">
                <a16:creationId xmlns:a16="http://schemas.microsoft.com/office/drawing/2014/main" id="{0A2B670B-B3A1-9E2A-C0D5-E0F439716191}"/>
              </a:ext>
            </a:extLst>
          </p:cNvPr>
          <p:cNvSpPr txBox="1">
            <a:spLocks/>
          </p:cNvSpPr>
          <p:nvPr/>
        </p:nvSpPr>
        <p:spPr>
          <a:xfrm>
            <a:off x="387465" y="428130"/>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GB" sz="5400">
                <a:solidFill>
                  <a:srgbClr val="FFFFFF"/>
                </a:solidFill>
              </a:rPr>
              <a:t>AMPHISOL</a:t>
            </a:r>
            <a:r>
              <a:rPr lang="en-US" sz="5400" b="1">
                <a:solidFill>
                  <a:srgbClr val="FFFFFF"/>
                </a:solidFill>
                <a:latin typeface="DM Sans"/>
                <a:ea typeface="Roboto" panose="02000000000000000000" pitchFamily="2" charset="0"/>
              </a:rPr>
              <a:t>®</a:t>
            </a:r>
            <a:r>
              <a:rPr lang="en-GB" sz="5400">
                <a:solidFill>
                  <a:srgbClr val="FFFFFF"/>
                </a:solidFill>
              </a:rPr>
              <a:t> K</a:t>
            </a:r>
            <a:endParaRPr lang="en-US" sz="5400">
              <a:solidFill>
                <a:srgbClr val="FFFFFF"/>
              </a:solidFill>
            </a:endParaRPr>
          </a:p>
        </p:txBody>
      </p:sp>
      <p:sp>
        <p:nvSpPr>
          <p:cNvPr id="4" name="Title 4">
            <a:extLst>
              <a:ext uri="{FF2B5EF4-FFF2-40B4-BE49-F238E27FC236}">
                <a16:creationId xmlns:a16="http://schemas.microsoft.com/office/drawing/2014/main" id="{1A1221CA-26BE-1AC0-7DE3-7243BA208F57}"/>
              </a:ext>
            </a:extLst>
          </p:cNvPr>
          <p:cNvSpPr txBox="1">
            <a:spLocks/>
          </p:cNvSpPr>
          <p:nvPr/>
        </p:nvSpPr>
        <p:spPr>
          <a:xfrm>
            <a:off x="387465" y="1164665"/>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2800">
                <a:solidFill>
                  <a:srgbClr val="FFFFFF"/>
                </a:solidFill>
              </a:rPr>
              <a:t>Ultimate stability for multi formulations  </a:t>
            </a:r>
          </a:p>
        </p:txBody>
      </p:sp>
    </p:spTree>
    <p:extLst>
      <p:ext uri="{BB962C8B-B14F-4D97-AF65-F5344CB8AC3E}">
        <p14:creationId xmlns:p14="http://schemas.microsoft.com/office/powerpoint/2010/main" val="3778143111"/>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EDBF7"/>
        </a:solidFill>
        <a:effectLst/>
      </p:bgPr>
    </p:bg>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CEE9B299-1723-DEF6-F151-54D9176ECD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37" name="Rectangle 36">
            <a:extLst>
              <a:ext uri="{FF2B5EF4-FFF2-40B4-BE49-F238E27FC236}">
                <a16:creationId xmlns:a16="http://schemas.microsoft.com/office/drawing/2014/main" id="{5B22E023-4407-58A7-D8C4-7C03210F2538}"/>
              </a:ext>
            </a:extLst>
          </p:cNvPr>
          <p:cNvSpPr/>
          <p:nvPr/>
        </p:nvSpPr>
        <p:spPr>
          <a:xfrm>
            <a:off x="9532938" y="5441795"/>
            <a:ext cx="2659062" cy="1416205"/>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a:extLst>
              <a:ext uri="{FF2B5EF4-FFF2-40B4-BE49-F238E27FC236}">
                <a16:creationId xmlns:a16="http://schemas.microsoft.com/office/drawing/2014/main" id="{91599FD7-55B9-D208-C7E7-E35A741639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42" name="Rectangle 41">
            <a:extLst>
              <a:ext uri="{FF2B5EF4-FFF2-40B4-BE49-F238E27FC236}">
                <a16:creationId xmlns:a16="http://schemas.microsoft.com/office/drawing/2014/main" id="{F0AB4F79-7026-C2C5-03C1-39DF94431C8F}"/>
              </a:ext>
            </a:extLst>
          </p:cNvPr>
          <p:cNvSpPr/>
          <p:nvPr/>
        </p:nvSpPr>
        <p:spPr>
          <a:xfrm>
            <a:off x="0" y="-1"/>
            <a:ext cx="12192000" cy="2163338"/>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itle 4">
            <a:extLst>
              <a:ext uri="{FF2B5EF4-FFF2-40B4-BE49-F238E27FC236}">
                <a16:creationId xmlns:a16="http://schemas.microsoft.com/office/drawing/2014/main" id="{637D514A-98B6-BBAD-9A44-E77DE85D6E32}"/>
              </a:ext>
            </a:extLst>
          </p:cNvPr>
          <p:cNvSpPr txBox="1">
            <a:spLocks/>
          </p:cNvSpPr>
          <p:nvPr/>
        </p:nvSpPr>
        <p:spPr>
          <a:xfrm>
            <a:off x="387465" y="428130"/>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5400" dirty="0">
                <a:solidFill>
                  <a:srgbClr val="FFFFFF"/>
                </a:solidFill>
              </a:rPr>
              <a:t>K-ELEMENT</a:t>
            </a:r>
          </a:p>
        </p:txBody>
      </p:sp>
      <p:sp>
        <p:nvSpPr>
          <p:cNvPr id="44" name="Title 4">
            <a:extLst>
              <a:ext uri="{FF2B5EF4-FFF2-40B4-BE49-F238E27FC236}">
                <a16:creationId xmlns:a16="http://schemas.microsoft.com/office/drawing/2014/main" id="{A0B4F600-5F92-C689-C652-970FAFC20CDB}"/>
              </a:ext>
            </a:extLst>
          </p:cNvPr>
          <p:cNvSpPr txBox="1">
            <a:spLocks/>
          </p:cNvSpPr>
          <p:nvPr/>
        </p:nvSpPr>
        <p:spPr>
          <a:xfrm>
            <a:off x="387465" y="1125472"/>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1800" dirty="0">
                <a:solidFill>
                  <a:srgbClr val="FFFFFF"/>
                </a:solidFill>
              </a:rPr>
              <a:t>Stabilized formula by AMPHISOL</a:t>
            </a:r>
            <a:r>
              <a:rPr lang="en-US" sz="1800" b="1" dirty="0">
                <a:solidFill>
                  <a:srgbClr val="FFFFFF"/>
                </a:solidFill>
                <a:latin typeface="DM Sans"/>
                <a:ea typeface="Roboto" panose="02000000000000000000" pitchFamily="2" charset="0"/>
              </a:rPr>
              <a:t>®</a:t>
            </a:r>
            <a:r>
              <a:rPr lang="en-US" sz="1800" dirty="0">
                <a:solidFill>
                  <a:srgbClr val="FFFFFF"/>
                </a:solidFill>
              </a:rPr>
              <a:t> K  </a:t>
            </a:r>
          </a:p>
        </p:txBody>
      </p:sp>
      <p:sp>
        <p:nvSpPr>
          <p:cNvPr id="45" name="Title 4">
            <a:extLst>
              <a:ext uri="{FF2B5EF4-FFF2-40B4-BE49-F238E27FC236}">
                <a16:creationId xmlns:a16="http://schemas.microsoft.com/office/drawing/2014/main" id="{4CC4B3A4-12E5-9300-6302-AED09C814EE5}"/>
              </a:ext>
            </a:extLst>
          </p:cNvPr>
          <p:cNvSpPr txBox="1">
            <a:spLocks/>
          </p:cNvSpPr>
          <p:nvPr/>
        </p:nvSpPr>
        <p:spPr>
          <a:xfrm>
            <a:off x="387465" y="1594875"/>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2800" dirty="0">
                <a:solidFill>
                  <a:srgbClr val="FFFFFF"/>
                </a:solidFill>
              </a:rPr>
              <a:t>Ultimate stability for multi formulations  </a:t>
            </a:r>
          </a:p>
        </p:txBody>
      </p:sp>
      <p:sp>
        <p:nvSpPr>
          <p:cNvPr id="48" name="Slide Number Placeholder 7">
            <a:extLst>
              <a:ext uri="{FF2B5EF4-FFF2-40B4-BE49-F238E27FC236}">
                <a16:creationId xmlns:a16="http://schemas.microsoft.com/office/drawing/2014/main" id="{BDC63B90-3C81-9ECA-EFFD-9BD7B6E7BB8A}"/>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z="1300" smtClean="0">
                <a:solidFill>
                  <a:srgbClr val="000000"/>
                </a:solidFill>
              </a:rPr>
              <a:pPr/>
              <a:t>5</a:t>
            </a:fld>
            <a:endParaRPr lang="en-US" sz="1300" dirty="0">
              <a:solidFill>
                <a:srgbClr val="000000"/>
              </a:solidFill>
            </a:endParaRPr>
          </a:p>
        </p:txBody>
      </p:sp>
      <p:sp>
        <p:nvSpPr>
          <p:cNvPr id="51" name="Text Placeholder 10">
            <a:extLst>
              <a:ext uri="{FF2B5EF4-FFF2-40B4-BE49-F238E27FC236}">
                <a16:creationId xmlns:a16="http://schemas.microsoft.com/office/drawing/2014/main" id="{08BC3591-F17A-EA06-BC27-E71027950C11}"/>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dirty="0">
                <a:sym typeface="Arial"/>
              </a:rPr>
              <a:t>Products are for illustration only, not for sale. </a:t>
            </a:r>
          </a:p>
          <a:p>
            <a:r>
              <a:rPr lang="en-US" dirty="0">
                <a:sym typeface="Arial"/>
              </a:rPr>
              <a:t>dsm-firmenich is not responsible for final product claims.</a:t>
            </a:r>
          </a:p>
          <a:p>
            <a:endParaRPr lang="en-US" dirty="0"/>
          </a:p>
        </p:txBody>
      </p:sp>
      <p:sp>
        <p:nvSpPr>
          <p:cNvPr id="4" name="Rectangle: Rounded Corners 3">
            <a:extLst>
              <a:ext uri="{FF2B5EF4-FFF2-40B4-BE49-F238E27FC236}">
                <a16:creationId xmlns:a16="http://schemas.microsoft.com/office/drawing/2014/main" id="{117B9DA7-3D81-AECE-4498-389D3D8C4EED}"/>
              </a:ext>
            </a:extLst>
          </p:cNvPr>
          <p:cNvSpPr/>
          <p:nvPr/>
        </p:nvSpPr>
        <p:spPr>
          <a:xfrm>
            <a:off x="9689118" y="4579274"/>
            <a:ext cx="3827051" cy="1629002"/>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AA2F3598-7ACA-B698-DB8F-8C28ECD0663F}"/>
              </a:ext>
            </a:extLst>
          </p:cNvPr>
          <p:cNvSpPr/>
          <p:nvPr/>
        </p:nvSpPr>
        <p:spPr>
          <a:xfrm>
            <a:off x="9979601" y="4799033"/>
            <a:ext cx="1160755" cy="1160755"/>
          </a:xfrm>
          <a:prstGeom prst="ellipse">
            <a:avLst/>
          </a:prstGeom>
          <a:blipFill>
            <a:blip r:embed="rId4">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05743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9B0EA"/>
        </a:solidFill>
        <a:effectLst/>
      </p:bgPr>
    </p:bg>
    <p:spTree>
      <p:nvGrpSpPr>
        <p:cNvPr id="1" name="">
          <a:extLst>
            <a:ext uri="{FF2B5EF4-FFF2-40B4-BE49-F238E27FC236}">
              <a16:creationId xmlns:a16="http://schemas.microsoft.com/office/drawing/2014/main" id="{AB5D9C75-D932-1889-DD75-D6D5CCDF5C3B}"/>
            </a:ext>
          </a:extLst>
        </p:cNvPr>
        <p:cNvGrpSpPr/>
        <p:nvPr/>
      </p:nvGrpSpPr>
      <p:grpSpPr>
        <a:xfrm>
          <a:off x="0" y="0"/>
          <a:ext cx="0" cy="0"/>
          <a:chOff x="0" y="0"/>
          <a:chExt cx="0" cy="0"/>
        </a:xfrm>
      </p:grpSpPr>
      <p:pic>
        <p:nvPicPr>
          <p:cNvPr id="34" name="Picture 33">
            <a:extLst>
              <a:ext uri="{FF2B5EF4-FFF2-40B4-BE49-F238E27FC236}">
                <a16:creationId xmlns:a16="http://schemas.microsoft.com/office/drawing/2014/main" id="{E7D03017-A5EE-FB6F-436F-9A5578330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a:solidFill>
            <a:srgbClr val="EEDBF7"/>
          </a:solidFill>
        </p:spPr>
      </p:pic>
      <p:sp>
        <p:nvSpPr>
          <p:cNvPr id="37" name="Rectangle 36">
            <a:extLst>
              <a:ext uri="{FF2B5EF4-FFF2-40B4-BE49-F238E27FC236}">
                <a16:creationId xmlns:a16="http://schemas.microsoft.com/office/drawing/2014/main" id="{7B34CD98-0C88-FC03-CF6C-84B7FCB20DD7}"/>
              </a:ext>
            </a:extLst>
          </p:cNvPr>
          <p:cNvSpPr/>
          <p:nvPr/>
        </p:nvSpPr>
        <p:spPr>
          <a:xfrm>
            <a:off x="9532938" y="5441795"/>
            <a:ext cx="2659062" cy="1416205"/>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16B73095-A845-5066-1EF0-77A2D8AAE2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48" name="Slide Number Placeholder 7">
            <a:extLst>
              <a:ext uri="{FF2B5EF4-FFF2-40B4-BE49-F238E27FC236}">
                <a16:creationId xmlns:a16="http://schemas.microsoft.com/office/drawing/2014/main" id="{31F7C2BD-7DC9-6F33-1E4F-9632F295894E}"/>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z="1300" smtClean="0">
                <a:solidFill>
                  <a:srgbClr val="000000"/>
                </a:solidFill>
              </a:rPr>
              <a:pPr/>
              <a:t>6</a:t>
            </a:fld>
            <a:endParaRPr lang="en-US" sz="1300">
              <a:solidFill>
                <a:srgbClr val="000000"/>
              </a:solidFill>
            </a:endParaRPr>
          </a:p>
        </p:txBody>
      </p:sp>
      <p:sp>
        <p:nvSpPr>
          <p:cNvPr id="51" name="Text Placeholder 10">
            <a:extLst>
              <a:ext uri="{FF2B5EF4-FFF2-40B4-BE49-F238E27FC236}">
                <a16:creationId xmlns:a16="http://schemas.microsoft.com/office/drawing/2014/main" id="{92ABDE32-0BA6-1FC5-CA56-022147CB48B7}"/>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ym typeface="Arial"/>
              </a:rPr>
              <a:t>Products are for illustration only, not for sale. </a:t>
            </a:r>
          </a:p>
          <a:p>
            <a:r>
              <a:rPr lang="en-US">
                <a:sym typeface="Arial"/>
              </a:rPr>
              <a:t>dsm-firmenich is not responsible for final product claims.</a:t>
            </a:r>
          </a:p>
          <a:p>
            <a:endParaRPr lang="en-US"/>
          </a:p>
        </p:txBody>
      </p:sp>
      <p:sp>
        <p:nvSpPr>
          <p:cNvPr id="2" name="Rectangle: Rounded Corners 1">
            <a:extLst>
              <a:ext uri="{FF2B5EF4-FFF2-40B4-BE49-F238E27FC236}">
                <a16:creationId xmlns:a16="http://schemas.microsoft.com/office/drawing/2014/main" id="{DE8CAD7A-0CD7-F932-33A6-2ECF424F0BD9}"/>
              </a:ext>
            </a:extLst>
          </p:cNvPr>
          <p:cNvSpPr/>
          <p:nvPr/>
        </p:nvSpPr>
        <p:spPr>
          <a:xfrm>
            <a:off x="9689118" y="4579274"/>
            <a:ext cx="3827051" cy="1629002"/>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7733FDD6-D198-8327-C614-852CB97E8EC4}"/>
              </a:ext>
            </a:extLst>
          </p:cNvPr>
          <p:cNvSpPr/>
          <p:nvPr/>
        </p:nvSpPr>
        <p:spPr>
          <a:xfrm>
            <a:off x="9979601" y="4799033"/>
            <a:ext cx="1160755" cy="1160755"/>
          </a:xfrm>
          <a:prstGeom prst="ellipse">
            <a:avLst/>
          </a:prstGeom>
          <a:blipFill>
            <a:blip r:embed="rId4">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2066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EDBF7"/>
        </a:solidFill>
        <a:effectLst/>
      </p:bgPr>
    </p:bg>
    <p:spTree>
      <p:nvGrpSpPr>
        <p:cNvPr id="1" name="">
          <a:extLst>
            <a:ext uri="{FF2B5EF4-FFF2-40B4-BE49-F238E27FC236}">
              <a16:creationId xmlns:a16="http://schemas.microsoft.com/office/drawing/2014/main" id="{00DEEEDC-66B0-84E4-7415-7D7716B42473}"/>
            </a:ext>
          </a:extLst>
        </p:cNvPr>
        <p:cNvGrpSpPr/>
        <p:nvPr/>
      </p:nvGrpSpPr>
      <p:grpSpPr>
        <a:xfrm>
          <a:off x="0" y="0"/>
          <a:ext cx="0" cy="0"/>
          <a:chOff x="0" y="0"/>
          <a:chExt cx="0" cy="0"/>
        </a:xfrm>
      </p:grpSpPr>
      <p:pic>
        <p:nvPicPr>
          <p:cNvPr id="34" name="Picture 33">
            <a:extLst>
              <a:ext uri="{FF2B5EF4-FFF2-40B4-BE49-F238E27FC236}">
                <a16:creationId xmlns:a16="http://schemas.microsoft.com/office/drawing/2014/main" id="{875255F7-54E2-B9E0-F816-35542FBF71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16855"/>
            <a:ext cx="12192000" cy="6858000"/>
          </a:xfrm>
          <a:prstGeom prst="rect">
            <a:avLst/>
          </a:prstGeom>
        </p:spPr>
      </p:pic>
      <p:sp>
        <p:nvSpPr>
          <p:cNvPr id="37" name="Rectangle 36">
            <a:extLst>
              <a:ext uri="{FF2B5EF4-FFF2-40B4-BE49-F238E27FC236}">
                <a16:creationId xmlns:a16="http://schemas.microsoft.com/office/drawing/2014/main" id="{5760AB37-CE15-1594-E697-2B6D56CDED73}"/>
              </a:ext>
            </a:extLst>
          </p:cNvPr>
          <p:cNvSpPr/>
          <p:nvPr/>
        </p:nvSpPr>
        <p:spPr>
          <a:xfrm>
            <a:off x="9532938" y="5441795"/>
            <a:ext cx="2659062" cy="141620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B4A30B87-2D39-8D44-D74A-5F223D8FF171}"/>
              </a:ext>
            </a:extLst>
          </p:cNvPr>
          <p:cNvSpPr/>
          <p:nvPr/>
        </p:nvSpPr>
        <p:spPr>
          <a:xfrm>
            <a:off x="10033042" y="277059"/>
            <a:ext cx="3827051" cy="1629002"/>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F277E34D-85DB-1DFF-655D-DD46E40A1782}"/>
              </a:ext>
            </a:extLst>
          </p:cNvPr>
          <p:cNvSpPr/>
          <p:nvPr/>
        </p:nvSpPr>
        <p:spPr>
          <a:xfrm>
            <a:off x="10323525" y="496818"/>
            <a:ext cx="1160755" cy="1160755"/>
          </a:xfrm>
          <a:prstGeom prst="ellipse">
            <a:avLst/>
          </a:prstGeom>
          <a:blipFill>
            <a:blip r:embed="rId3">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50B90D6D-43DE-587E-7A86-79E3FF2B9133}"/>
              </a:ext>
            </a:extLst>
          </p:cNvPr>
          <p:cNvSpPr/>
          <p:nvPr/>
        </p:nvSpPr>
        <p:spPr>
          <a:xfrm>
            <a:off x="0" y="3924300"/>
            <a:ext cx="12192000" cy="2933702"/>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C2563FC0-8435-6983-138C-DA2B731ED1CD}"/>
              </a:ext>
            </a:extLst>
          </p:cNvPr>
          <p:cNvSpPr txBox="1">
            <a:spLocks/>
          </p:cNvSpPr>
          <p:nvPr/>
        </p:nvSpPr>
        <p:spPr>
          <a:xfrm>
            <a:off x="387465" y="4303866"/>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4800">
                <a:solidFill>
                  <a:srgbClr val="FFFFFF"/>
                </a:solidFill>
              </a:rPr>
              <a:t>K-ELEMENT</a:t>
            </a:r>
          </a:p>
        </p:txBody>
      </p:sp>
      <p:sp>
        <p:nvSpPr>
          <p:cNvPr id="6" name="Title 4">
            <a:extLst>
              <a:ext uri="{FF2B5EF4-FFF2-40B4-BE49-F238E27FC236}">
                <a16:creationId xmlns:a16="http://schemas.microsoft.com/office/drawing/2014/main" id="{F4D73710-617B-ED04-4C1C-1717F03681D0}"/>
              </a:ext>
            </a:extLst>
          </p:cNvPr>
          <p:cNvSpPr txBox="1">
            <a:spLocks/>
          </p:cNvSpPr>
          <p:nvPr/>
        </p:nvSpPr>
        <p:spPr>
          <a:xfrm>
            <a:off x="387465" y="4987903"/>
            <a:ext cx="8064500" cy="303211"/>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bg1"/>
                </a:solidFill>
                <a:latin typeface="+mj-lt"/>
                <a:ea typeface="+mj-ea"/>
                <a:cs typeface="+mj-cs"/>
              </a:defRPr>
            </a:lvl1pPr>
          </a:lstStyle>
          <a:p>
            <a:r>
              <a:rPr lang="en-US" sz="2000">
                <a:solidFill>
                  <a:srgbClr val="FFFFFF"/>
                </a:solidFill>
              </a:rPr>
              <a:t>Ultimate stability for multi formulations  </a:t>
            </a:r>
          </a:p>
        </p:txBody>
      </p:sp>
      <p:sp>
        <p:nvSpPr>
          <p:cNvPr id="7" name="Slide Number Placeholder 7">
            <a:extLst>
              <a:ext uri="{FF2B5EF4-FFF2-40B4-BE49-F238E27FC236}">
                <a16:creationId xmlns:a16="http://schemas.microsoft.com/office/drawing/2014/main" id="{30928635-3ED3-CEC1-4FC3-11C6B4CD4333}"/>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z="1300" smtClean="0">
                <a:solidFill>
                  <a:srgbClr val="FFFFFF"/>
                </a:solidFill>
              </a:rPr>
              <a:pPr/>
              <a:t>7</a:t>
            </a:fld>
            <a:endParaRPr lang="en-US" sz="1300">
              <a:solidFill>
                <a:srgbClr val="FFFFFF"/>
              </a:solidFill>
            </a:endParaRPr>
          </a:p>
        </p:txBody>
      </p:sp>
      <p:sp>
        <p:nvSpPr>
          <p:cNvPr id="10" name="Text Placeholder 10">
            <a:extLst>
              <a:ext uri="{FF2B5EF4-FFF2-40B4-BE49-F238E27FC236}">
                <a16:creationId xmlns:a16="http://schemas.microsoft.com/office/drawing/2014/main" id="{5B72A392-D3CB-556D-25F1-838C6A3A0E62}"/>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olidFill>
                  <a:srgbClr val="FFFFFF"/>
                </a:solidFill>
                <a:sym typeface="Arial"/>
              </a:rPr>
              <a:t>Products are for illustration only, not for sale. </a:t>
            </a:r>
          </a:p>
          <a:p>
            <a:r>
              <a:rPr lang="en-US">
                <a:solidFill>
                  <a:srgbClr val="FFFFFF"/>
                </a:solidFill>
                <a:sym typeface="Arial"/>
              </a:rPr>
              <a:t>dsm-firmenich is not responsible for final product claims.</a:t>
            </a:r>
          </a:p>
          <a:p>
            <a:endParaRPr lang="en-US"/>
          </a:p>
        </p:txBody>
      </p:sp>
      <p:sp>
        <p:nvSpPr>
          <p:cNvPr id="13" name="TextBox 12">
            <a:extLst>
              <a:ext uri="{FF2B5EF4-FFF2-40B4-BE49-F238E27FC236}">
                <a16:creationId xmlns:a16="http://schemas.microsoft.com/office/drawing/2014/main" id="{6F0689ED-848C-5E5A-1308-D24F165674EE}"/>
              </a:ext>
            </a:extLst>
          </p:cNvPr>
          <p:cNvSpPr txBox="1"/>
          <p:nvPr/>
        </p:nvSpPr>
        <p:spPr>
          <a:xfrm>
            <a:off x="7194413" y="4272244"/>
            <a:ext cx="4676774" cy="1815882"/>
          </a:xfrm>
          <a:prstGeom prst="rect">
            <a:avLst/>
          </a:prstGeom>
          <a:noFill/>
        </p:spPr>
        <p:txBody>
          <a:bodyPr wrap="square">
            <a:spAutoFit/>
          </a:bodyPr>
          <a:lstStyle/>
          <a:p>
            <a:r>
              <a:rPr lang="en-US" sz="1400">
                <a:solidFill>
                  <a:srgbClr val="FFFFFF"/>
                </a:solidFill>
                <a:latin typeface="DM Sans" pitchFamily="2" charset="0"/>
              </a:rPr>
              <a:t>With AMPHISOL® K, the ultimate emulsifying solution</a:t>
            </a:r>
            <a:br>
              <a:rPr lang="en-US" sz="1400">
                <a:solidFill>
                  <a:srgbClr val="FFFFFF"/>
                </a:solidFill>
                <a:latin typeface="DM Sans" pitchFamily="2" charset="0"/>
              </a:rPr>
            </a:br>
            <a:r>
              <a:rPr lang="en-US" sz="1400">
                <a:solidFill>
                  <a:srgbClr val="FFFFFF"/>
                </a:solidFill>
                <a:latin typeface="DM Sans" pitchFamily="2" charset="0"/>
              </a:rPr>
              <a:t>for innovative skin care formulations, K-ELEMENT provides a unique sensory experience through maximizing balance and stability between ingredients.</a:t>
            </a:r>
            <a:br>
              <a:rPr lang="en-US" sz="1400">
                <a:solidFill>
                  <a:srgbClr val="FFFFFF"/>
                </a:solidFill>
                <a:latin typeface="DM Sans" pitchFamily="2" charset="0"/>
              </a:rPr>
            </a:br>
            <a:br>
              <a:rPr lang="en-US" sz="1400">
                <a:solidFill>
                  <a:srgbClr val="FFFFFF"/>
                </a:solidFill>
                <a:latin typeface="DM Sans" pitchFamily="2" charset="0"/>
              </a:rPr>
            </a:br>
            <a:r>
              <a:rPr lang="en-US" sz="1400">
                <a:solidFill>
                  <a:srgbClr val="FFFFFF"/>
                </a:solidFill>
                <a:latin typeface="DM Sans" pitchFamily="2" charset="0"/>
              </a:rPr>
              <a:t>A versatile line, with multiple textures and applications, offering the highest performance to the last drop of the product.</a:t>
            </a:r>
          </a:p>
        </p:txBody>
      </p:sp>
      <p:pic>
        <p:nvPicPr>
          <p:cNvPr id="14" name="Picture 13">
            <a:extLst>
              <a:ext uri="{FF2B5EF4-FFF2-40B4-BE49-F238E27FC236}">
                <a16:creationId xmlns:a16="http://schemas.microsoft.com/office/drawing/2014/main" id="{78378193-40DA-E3D4-4296-54D354596A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0824" y="2849461"/>
            <a:ext cx="555654" cy="555654"/>
          </a:xfrm>
          <a:prstGeom prst="rect">
            <a:avLst/>
          </a:prstGeom>
        </p:spPr>
      </p:pic>
      <p:pic>
        <p:nvPicPr>
          <p:cNvPr id="15" name="Picture 14">
            <a:extLst>
              <a:ext uri="{FF2B5EF4-FFF2-40B4-BE49-F238E27FC236}">
                <a16:creationId xmlns:a16="http://schemas.microsoft.com/office/drawing/2014/main" id="{A678E657-63F9-15D2-852C-E6335DB567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3815" y="1540647"/>
            <a:ext cx="555654" cy="558829"/>
          </a:xfrm>
          <a:prstGeom prst="rect">
            <a:avLst/>
          </a:prstGeom>
        </p:spPr>
      </p:pic>
      <p:pic>
        <p:nvPicPr>
          <p:cNvPr id="16" name="Graphic 15">
            <a:extLst>
              <a:ext uri="{FF2B5EF4-FFF2-40B4-BE49-F238E27FC236}">
                <a16:creationId xmlns:a16="http://schemas.microsoft.com/office/drawing/2014/main" id="{8BA9A152-335C-4FE6-2DF9-55F3D7E9AFC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580564" y="1841147"/>
            <a:ext cx="545523" cy="545523"/>
          </a:xfrm>
          <a:prstGeom prst="rect">
            <a:avLst/>
          </a:prstGeom>
        </p:spPr>
      </p:pic>
      <p:pic>
        <p:nvPicPr>
          <p:cNvPr id="17" name="Graphic 16">
            <a:extLst>
              <a:ext uri="{FF2B5EF4-FFF2-40B4-BE49-F238E27FC236}">
                <a16:creationId xmlns:a16="http://schemas.microsoft.com/office/drawing/2014/main" id="{941F9ABF-0D9A-A4B8-76E7-E87B1867D8A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20328" y="1436514"/>
            <a:ext cx="558000" cy="558000"/>
          </a:xfrm>
          <a:prstGeom prst="rect">
            <a:avLst/>
          </a:prstGeom>
        </p:spPr>
      </p:pic>
      <p:pic>
        <p:nvPicPr>
          <p:cNvPr id="2" name="Picture 1">
            <a:extLst>
              <a:ext uri="{FF2B5EF4-FFF2-40B4-BE49-F238E27FC236}">
                <a16:creationId xmlns:a16="http://schemas.microsoft.com/office/drawing/2014/main" id="{1D35089E-8305-7151-EBCB-CC1E03E1E74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21914" y="6210000"/>
            <a:ext cx="2514907" cy="486000"/>
          </a:xfrm>
          <a:prstGeom prst="rect">
            <a:avLst/>
          </a:prstGeom>
        </p:spPr>
      </p:pic>
    </p:spTree>
    <p:extLst>
      <p:ext uri="{BB962C8B-B14F-4D97-AF65-F5344CB8AC3E}">
        <p14:creationId xmlns:p14="http://schemas.microsoft.com/office/powerpoint/2010/main" val="1642126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5A7A8-0B0B-C07A-D502-3CA7E16F93E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FF14A43-5AA8-3F3A-EFCD-6CB9D9000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355907"/>
            <a:ext cx="4852369" cy="4852369"/>
          </a:xfrm>
          <a:prstGeom prst="rect">
            <a:avLst/>
          </a:prstGeom>
        </p:spPr>
      </p:pic>
      <p:sp>
        <p:nvSpPr>
          <p:cNvPr id="3" name="Title 2">
            <a:extLst>
              <a:ext uri="{FF2B5EF4-FFF2-40B4-BE49-F238E27FC236}">
                <a16:creationId xmlns:a16="http://schemas.microsoft.com/office/drawing/2014/main" id="{8B53AFBE-F2C7-9B2A-DC5D-F81037BB6DB3}"/>
              </a:ext>
            </a:extLst>
          </p:cNvPr>
          <p:cNvSpPr>
            <a:spLocks noGrp="1"/>
          </p:cNvSpPr>
          <p:nvPr>
            <p:ph type="title"/>
          </p:nvPr>
        </p:nvSpPr>
        <p:spPr>
          <a:xfrm>
            <a:off x="396768" y="331439"/>
            <a:ext cx="1983599" cy="303211"/>
          </a:xfrm>
        </p:spPr>
        <p:txBody>
          <a:bodyPr/>
          <a:lstStyle/>
          <a:p>
            <a:r>
              <a:rPr lang="en-GB" sz="2200">
                <a:solidFill>
                  <a:srgbClr val="58166D"/>
                </a:solidFill>
              </a:rPr>
              <a:t>Body Butter</a:t>
            </a:r>
          </a:p>
        </p:txBody>
      </p:sp>
      <p:sp>
        <p:nvSpPr>
          <p:cNvPr id="7" name="Text Placeholder 10">
            <a:extLst>
              <a:ext uri="{FF2B5EF4-FFF2-40B4-BE49-F238E27FC236}">
                <a16:creationId xmlns:a16="http://schemas.microsoft.com/office/drawing/2014/main" id="{AE118671-B2DF-D1B7-6BF6-4BDCA9298737}"/>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sym typeface="Arial"/>
              </a:rPr>
              <a:t>Products are for illustration only, not for sale. </a:t>
            </a:r>
          </a:p>
          <a:p>
            <a:r>
              <a:rPr lang="en-GB">
                <a:sym typeface="Arial"/>
              </a:rPr>
              <a:t>dsm-firmenich is not responsible for final product claims.</a:t>
            </a:r>
          </a:p>
          <a:p>
            <a:endParaRPr lang="en-GB"/>
          </a:p>
        </p:txBody>
      </p:sp>
      <p:sp>
        <p:nvSpPr>
          <p:cNvPr id="8" name="Slide Number Placeholder 7">
            <a:extLst>
              <a:ext uri="{FF2B5EF4-FFF2-40B4-BE49-F238E27FC236}">
                <a16:creationId xmlns:a16="http://schemas.microsoft.com/office/drawing/2014/main" id="{BA24BC92-0DA5-F319-148B-D9EB0EFF5D31}"/>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z="1300" smtClean="0">
                <a:solidFill>
                  <a:srgbClr val="000000"/>
                </a:solidFill>
              </a:rPr>
              <a:pPr/>
              <a:t>8</a:t>
            </a:fld>
            <a:endParaRPr lang="en-GB" sz="1300">
              <a:solidFill>
                <a:srgbClr val="000000"/>
              </a:solidFill>
            </a:endParaRPr>
          </a:p>
        </p:txBody>
      </p:sp>
      <p:graphicFrame>
        <p:nvGraphicFramePr>
          <p:cNvPr id="9" name="Table 8">
            <a:extLst>
              <a:ext uri="{FF2B5EF4-FFF2-40B4-BE49-F238E27FC236}">
                <a16:creationId xmlns:a16="http://schemas.microsoft.com/office/drawing/2014/main" id="{84BF4338-F675-094A-97A3-604CFF1579B5}"/>
              </a:ext>
            </a:extLst>
          </p:cNvPr>
          <p:cNvGraphicFramePr>
            <a:graphicFrameLocks noGrp="1"/>
          </p:cNvGraphicFramePr>
          <p:nvPr/>
        </p:nvGraphicFramePr>
        <p:xfrm>
          <a:off x="4136088" y="2016894"/>
          <a:ext cx="4513696" cy="3535128"/>
        </p:xfrm>
        <a:graphic>
          <a:graphicData uri="http://schemas.openxmlformats.org/drawingml/2006/table">
            <a:tbl>
              <a:tblPr/>
              <a:tblGrid>
                <a:gridCol w="488348">
                  <a:extLst>
                    <a:ext uri="{9D8B030D-6E8A-4147-A177-3AD203B41FA5}">
                      <a16:colId xmlns:a16="http://schemas.microsoft.com/office/drawing/2014/main" val="1052307773"/>
                    </a:ext>
                  </a:extLst>
                </a:gridCol>
                <a:gridCol w="1302026">
                  <a:extLst>
                    <a:ext uri="{9D8B030D-6E8A-4147-A177-3AD203B41FA5}">
                      <a16:colId xmlns:a16="http://schemas.microsoft.com/office/drawing/2014/main" val="2535713420"/>
                    </a:ext>
                  </a:extLst>
                </a:gridCol>
                <a:gridCol w="2196548">
                  <a:extLst>
                    <a:ext uri="{9D8B030D-6E8A-4147-A177-3AD203B41FA5}">
                      <a16:colId xmlns:a16="http://schemas.microsoft.com/office/drawing/2014/main" val="1166939150"/>
                    </a:ext>
                  </a:extLst>
                </a:gridCol>
                <a:gridCol w="526774">
                  <a:extLst>
                    <a:ext uri="{9D8B030D-6E8A-4147-A177-3AD203B41FA5}">
                      <a16:colId xmlns:a16="http://schemas.microsoft.com/office/drawing/2014/main" val="3863024871"/>
                    </a:ext>
                  </a:extLst>
                </a:gridCol>
              </a:tblGrid>
              <a:tr h="124325">
                <a:tc>
                  <a:txBody>
                    <a:bodyPr/>
                    <a:lstStyle/>
                    <a:p>
                      <a:r>
                        <a:rPr lang="en-US" sz="700" b="1">
                          <a:solidFill>
                            <a:schemeClr val="bg1"/>
                          </a:solidFill>
                          <a:effectLst/>
                          <a:latin typeface="+mn-lt"/>
                          <a:ea typeface="Roboto" panose="02000000000000000000" pitchFamily="2" charset="0"/>
                          <a:cs typeface="Roboto" panose="02000000000000000000" pitchFamily="2" charset="0"/>
                        </a:rPr>
                        <a:t>Phase</a:t>
                      </a:r>
                      <a:endParaRPr lang="en-US" sz="700">
                        <a:solidFill>
                          <a:schemeClr val="bg1"/>
                        </a:solidFill>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700" b="1">
                          <a:solidFill>
                            <a:schemeClr val="bg1"/>
                          </a:solidFill>
                          <a:effectLst/>
                          <a:latin typeface="+mn-lt"/>
                          <a:ea typeface="Roboto" panose="02000000000000000000" pitchFamily="2" charset="0"/>
                          <a:cs typeface="Roboto" panose="02000000000000000000" pitchFamily="2" charset="0"/>
                        </a:rPr>
                        <a:t>Ingredients</a:t>
                      </a:r>
                      <a:endParaRPr lang="en-US" sz="700">
                        <a:solidFill>
                          <a:schemeClr val="bg1"/>
                        </a:solidFill>
                        <a:effectLst/>
                        <a:latin typeface="+mn-lt"/>
                        <a:ea typeface="Roboto" panose="02000000000000000000" pitchFamily="2" charset="0"/>
                        <a:cs typeface="Roboto" panose="02000000000000000000" pitchFamily="2" charset="0"/>
                      </a:endParaRP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700" b="1">
                          <a:solidFill>
                            <a:schemeClr val="bg1"/>
                          </a:solidFill>
                          <a:effectLst/>
                          <a:latin typeface="+mn-lt"/>
                          <a:ea typeface="Roboto" panose="02000000000000000000" pitchFamily="2" charset="0"/>
                          <a:cs typeface="Roboto" panose="02000000000000000000" pitchFamily="2" charset="0"/>
                        </a:rPr>
                        <a:t>INCI Name</a:t>
                      </a:r>
                      <a:endParaRPr lang="en-US" sz="700">
                        <a:solidFill>
                          <a:schemeClr val="bg1"/>
                        </a:solidFill>
                        <a:effectLst/>
                        <a:latin typeface="+mn-lt"/>
                        <a:ea typeface="Roboto" panose="02000000000000000000" pitchFamily="2" charset="0"/>
                        <a:cs typeface="Roboto" panose="02000000000000000000" pitchFamily="2" charset="0"/>
                      </a:endParaRP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r"/>
                      <a:r>
                        <a:rPr lang="en-US" sz="700" b="1">
                          <a:solidFill>
                            <a:schemeClr val="bg1"/>
                          </a:solidFill>
                          <a:effectLst/>
                          <a:latin typeface="+mn-lt"/>
                          <a:ea typeface="Roboto" panose="02000000000000000000" pitchFamily="2" charset="0"/>
                          <a:cs typeface="Roboto" panose="02000000000000000000" pitchFamily="2" charset="0"/>
                        </a:rPr>
                        <a:t>% w/w</a:t>
                      </a:r>
                      <a:endParaRPr lang="en-US" sz="700">
                        <a:solidFill>
                          <a:schemeClr val="bg1"/>
                        </a:solidFill>
                        <a:effectLst/>
                        <a:latin typeface="+mn-lt"/>
                        <a:ea typeface="Roboto" panose="02000000000000000000" pitchFamily="2" charset="0"/>
                        <a:cs typeface="Roboto" panose="02000000000000000000" pitchFamily="2" charset="0"/>
                      </a:endParaRP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2562287152"/>
                  </a:ext>
                </a:extLst>
              </a:tr>
              <a:tr h="182880">
                <a:tc>
                  <a:txBody>
                    <a:bodyPr/>
                    <a:lstStyle/>
                    <a:p>
                      <a:r>
                        <a:rPr lang="en-US" sz="700" b="0" i="0">
                          <a:effectLst/>
                          <a:latin typeface="+mn-lt"/>
                          <a:ea typeface="Roboto" panose="02000000000000000000" pitchFamily="2" charset="0"/>
                          <a:cs typeface="Roboto" panose="02000000000000000000" pitchFamily="2" charset="0"/>
                        </a:rPr>
                        <a:t>A</a:t>
                      </a: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Water Dem</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AQUA</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75,60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57579998"/>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Edeta BD</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DISODIUM EDTA</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0,10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45165631"/>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Carbopol </a:t>
                      </a:r>
                      <a:r>
                        <a:rPr lang="en-US" sz="700" b="0" i="0" err="1">
                          <a:effectLst/>
                          <a:latin typeface="+mn-lt"/>
                          <a:ea typeface="Roboto" panose="02000000000000000000" pitchFamily="2" charset="0"/>
                          <a:cs typeface="Roboto" panose="02000000000000000000" pitchFamily="2" charset="0"/>
                        </a:rPr>
                        <a:t>Ultrez</a:t>
                      </a:r>
                      <a:r>
                        <a:rPr lang="en-US" sz="700" b="0" i="0">
                          <a:effectLst/>
                          <a:latin typeface="+mn-lt"/>
                          <a:ea typeface="Roboto" panose="02000000000000000000" pitchFamily="2" charset="0"/>
                          <a:cs typeface="Roboto" panose="02000000000000000000" pitchFamily="2" charset="0"/>
                        </a:rPr>
                        <a:t> 10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CARBOMER</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0,30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31653795"/>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Tris Amino Ultra PC</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TROMETHAMINE</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0,50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63939773"/>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Glycerin 99.5%</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GLYCERIN</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2,00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6787125"/>
                  </a:ext>
                </a:extLst>
              </a:tr>
              <a:tr h="182880">
                <a:tc>
                  <a:txBody>
                    <a:bodyPr/>
                    <a:lstStyle/>
                    <a:p>
                      <a:r>
                        <a:rPr lang="en-US" sz="700" b="0" i="0">
                          <a:effectLst/>
                          <a:latin typeface="+mn-lt"/>
                          <a:ea typeface="Roboto" panose="02000000000000000000" pitchFamily="2" charset="0"/>
                          <a:cs typeface="Roboto" panose="02000000000000000000" pitchFamily="2" charset="0"/>
                        </a:rPr>
                        <a:t>B</a:t>
                      </a: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DUB MCT 5545</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CAPRYLIC/CAPRIC TRIGLYCERIDE</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8,00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37881879"/>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DUB B1215</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C12-15 ALKYL BENZOATE</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2,00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67498161"/>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BELSIL DM 100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DIMETHICONE</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2,00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81392232"/>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Shea butter</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BUTYROSPERMUM PARKII BUTTER</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2,00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60595689"/>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DUB SHOREA T</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SHOREA ROBUSTA SEED BUTTER</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1,00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63779262"/>
                  </a:ext>
                </a:extLst>
              </a:tr>
              <a:tr h="182880">
                <a:tc>
                  <a:txBody>
                    <a:bodyPr/>
                    <a:lstStyle/>
                    <a:p>
                      <a:br>
                        <a:rPr lang="en-US" sz="700" b="1" i="0">
                          <a:solidFill>
                            <a:schemeClr val="tx1"/>
                          </a:solidFill>
                          <a:effectLst/>
                          <a:latin typeface="+mn-lt"/>
                          <a:ea typeface="Roboto" panose="02000000000000000000" pitchFamily="2" charset="0"/>
                          <a:cs typeface="Roboto" panose="02000000000000000000" pitchFamily="2" charset="0"/>
                        </a:rPr>
                      </a:br>
                      <a:endParaRPr lang="en-US" sz="700" b="1" i="0">
                        <a:solidFill>
                          <a:schemeClr val="tx1"/>
                        </a:solidFill>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1" i="0">
                          <a:solidFill>
                            <a:schemeClr val="tx1"/>
                          </a:solidFill>
                          <a:effectLst/>
                          <a:latin typeface="+mn-lt"/>
                          <a:ea typeface="Roboto" panose="02000000000000000000" pitchFamily="2" charset="0"/>
                          <a:cs typeface="Roboto" panose="02000000000000000000" pitchFamily="2" charset="0"/>
                        </a:rPr>
                        <a:t>AMPHISOL® K</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solidFill>
                            <a:schemeClr val="tx1"/>
                          </a:solidFill>
                          <a:effectLst/>
                          <a:latin typeface="+mn-lt"/>
                          <a:ea typeface="Roboto" panose="02000000000000000000" pitchFamily="2" charset="0"/>
                          <a:cs typeface="Roboto" panose="02000000000000000000" pitchFamily="2" charset="0"/>
                        </a:rPr>
                        <a:t>POTASSIUM CETYL PHOSPHATE</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solidFill>
                            <a:schemeClr val="tx1"/>
                          </a:solidFill>
                          <a:effectLst/>
                          <a:latin typeface="+mn-lt"/>
                          <a:ea typeface="Roboto" panose="02000000000000000000" pitchFamily="2" charset="0"/>
                          <a:cs typeface="Roboto" panose="02000000000000000000" pitchFamily="2" charset="0"/>
                        </a:rPr>
                        <a:t>2,00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89214630"/>
                  </a:ext>
                </a:extLst>
              </a:tr>
              <a:tr h="182880">
                <a:tc>
                  <a:txBody>
                    <a:bodyPr/>
                    <a:lstStyle/>
                    <a:p>
                      <a:br>
                        <a:rPr lang="en-US" sz="700" b="0" i="0">
                          <a:effectLst/>
                          <a:latin typeface="+mn-lt"/>
                          <a:ea typeface="Roboto" panose="02000000000000000000" pitchFamily="2" charset="0"/>
                          <a:cs typeface="Roboto" panose="02000000000000000000" pitchFamily="2" charset="0"/>
                        </a:rPr>
                      </a:br>
                      <a:endParaRPr lang="en-US" sz="700" b="0" i="0">
                        <a:effectLst/>
                        <a:latin typeface="+mn-lt"/>
                        <a:ea typeface="Roboto" panose="02000000000000000000" pitchFamily="2" charset="0"/>
                        <a:cs typeface="Roboto" panose="02000000000000000000" pitchFamily="2" charset="0"/>
                      </a:endParaRP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Lanette D</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CETEARYL ALCOHOL</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2,00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56407183"/>
                  </a:ext>
                </a:extLst>
              </a:tr>
              <a:tr h="182880">
                <a:tc>
                  <a:txBody>
                    <a:bodyPr/>
                    <a:lstStyle/>
                    <a:p>
                      <a:r>
                        <a:rPr lang="en-US" sz="700" b="0" i="0">
                          <a:effectLst/>
                          <a:latin typeface="+mn-lt"/>
                          <a:ea typeface="Roboto" panose="02000000000000000000" pitchFamily="2" charset="0"/>
                          <a:cs typeface="Roboto" panose="02000000000000000000" pitchFamily="2" charset="0"/>
                        </a:rPr>
                        <a:t>C</a:t>
                      </a: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Euxyl PE 9010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PHENOXYETHANOL, ETHYLHEXYLGLYCERIN</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1,00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2288284"/>
                  </a:ext>
                </a:extLst>
              </a:tr>
              <a:tr h="182880">
                <a:tc>
                  <a:txBody>
                    <a:bodyPr/>
                    <a:lstStyle/>
                    <a:p>
                      <a:r>
                        <a:rPr lang="en-US" sz="700" b="0" i="0">
                          <a:effectLst/>
                          <a:latin typeface="+mn-lt"/>
                          <a:ea typeface="Roboto" panose="02000000000000000000" pitchFamily="2" charset="0"/>
                          <a:cs typeface="Roboto" panose="02000000000000000000" pitchFamily="2" charset="0"/>
                        </a:rPr>
                        <a:t>D</a:t>
                      </a: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1" i="0">
                          <a:effectLst/>
                          <a:latin typeface="+mn-lt"/>
                          <a:ea typeface="Roboto" panose="02000000000000000000" pitchFamily="2" charset="0"/>
                          <a:cs typeface="Roboto" panose="02000000000000000000" pitchFamily="2" charset="0"/>
                        </a:rPr>
                        <a:t>PENTAVITIN®</a:t>
                      </a:r>
                      <a:endParaRPr lang="en-US" sz="700" b="1" i="0" baseline="30000">
                        <a:effectLst/>
                        <a:latin typeface="+mn-lt"/>
                        <a:ea typeface="Roboto" panose="02000000000000000000" pitchFamily="2" charset="0"/>
                        <a:cs typeface="Roboto" panose="02000000000000000000" pitchFamily="2" charset="0"/>
                      </a:endParaRP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SACCHARIDE ISOMERATE, AQUA, CITRIC ACID, SODIUM CITRATE</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1,00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25481322"/>
                  </a:ext>
                </a:extLst>
              </a:tr>
              <a:tr h="182880">
                <a:tc>
                  <a:txBody>
                    <a:bodyPr/>
                    <a:lstStyle/>
                    <a:p>
                      <a:r>
                        <a:rPr lang="en-US" sz="700" b="0" i="0">
                          <a:effectLst/>
                          <a:latin typeface="+mn-lt"/>
                          <a:ea typeface="Roboto" panose="02000000000000000000" pitchFamily="2" charset="0"/>
                          <a:cs typeface="Roboto" panose="02000000000000000000" pitchFamily="2" charset="0"/>
                        </a:rPr>
                        <a:t>E</a:t>
                      </a:r>
                    </a:p>
                  </a:txBody>
                  <a:tcPr marL="14582" marR="14582" marT="14582" marB="14582"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SHP </a:t>
                      </a:r>
                      <a:r>
                        <a:rPr lang="en-US" sz="700" b="0" i="0" err="1">
                          <a:effectLst/>
                          <a:latin typeface="+mn-lt"/>
                          <a:ea typeface="Roboto" panose="02000000000000000000" pitchFamily="2" charset="0"/>
                          <a:cs typeface="Roboto" panose="02000000000000000000" pitchFamily="2" charset="0"/>
                        </a:rPr>
                        <a:t>Ambree</a:t>
                      </a:r>
                      <a:r>
                        <a:rPr lang="en-US" sz="700" b="0" i="0">
                          <a:effectLst/>
                          <a:latin typeface="+mn-lt"/>
                          <a:ea typeface="Roboto" panose="02000000000000000000" pitchFamily="2" charset="0"/>
                          <a:cs typeface="Roboto" panose="02000000000000000000" pitchFamily="2" charset="0"/>
                        </a:rPr>
                        <a:t> Silver Prada</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700" b="0" i="0">
                          <a:effectLst/>
                          <a:latin typeface="+mn-lt"/>
                          <a:ea typeface="Roboto" panose="02000000000000000000" pitchFamily="2" charset="0"/>
                          <a:cs typeface="Roboto" panose="02000000000000000000" pitchFamily="2" charset="0"/>
                        </a:rPr>
                        <a:t>PARFUM</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700" b="0" i="0">
                          <a:effectLst/>
                          <a:latin typeface="+mn-lt"/>
                          <a:ea typeface="Roboto" panose="02000000000000000000" pitchFamily="2" charset="0"/>
                          <a:cs typeface="Roboto" panose="02000000000000000000" pitchFamily="2" charset="0"/>
                        </a:rPr>
                        <a:t>0,50</a:t>
                      </a:r>
                    </a:p>
                  </a:txBody>
                  <a:tcPr marL="14582" marR="14582" marT="14582" marB="145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4733924"/>
                  </a:ext>
                </a:extLst>
              </a:tr>
            </a:tbl>
          </a:graphicData>
        </a:graphic>
      </p:graphicFrame>
      <p:pic>
        <p:nvPicPr>
          <p:cNvPr id="13" name="Picture 12">
            <a:extLst>
              <a:ext uri="{FF2B5EF4-FFF2-40B4-BE49-F238E27FC236}">
                <a16:creationId xmlns:a16="http://schemas.microsoft.com/office/drawing/2014/main" id="{0DEFD506-48BC-224A-252C-CA5FA5FBB4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768" y="5420369"/>
            <a:ext cx="555654" cy="555654"/>
          </a:xfrm>
          <a:prstGeom prst="rect">
            <a:avLst/>
          </a:prstGeom>
        </p:spPr>
      </p:pic>
      <p:sp>
        <p:nvSpPr>
          <p:cNvPr id="14" name="CaixaDeTexto 9">
            <a:extLst>
              <a:ext uri="{FF2B5EF4-FFF2-40B4-BE49-F238E27FC236}">
                <a16:creationId xmlns:a16="http://schemas.microsoft.com/office/drawing/2014/main" id="{EF0EA85F-65EA-DA58-0936-DB93306C6887}"/>
              </a:ext>
            </a:extLst>
          </p:cNvPr>
          <p:cNvSpPr txBox="1"/>
          <p:nvPr/>
        </p:nvSpPr>
        <p:spPr>
          <a:xfrm>
            <a:off x="396768" y="724906"/>
            <a:ext cx="4455602" cy="466025"/>
          </a:xfrm>
          <a:prstGeom prst="rect">
            <a:avLst/>
          </a:prstGeom>
          <a:noFill/>
        </p:spPr>
        <p:txBody>
          <a:bodyPr wrap="square" lIns="0" tIns="0" rIns="0" bIns="0">
            <a:spAutoFit/>
          </a:bodyPr>
          <a:lstStyle/>
          <a:p>
            <a:pPr>
              <a:lnSpc>
                <a:spcPct val="110000"/>
              </a:lnSpc>
              <a:defRPr/>
            </a:pPr>
            <a: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a:t>
            </a:r>
            <a:r>
              <a:rPr lang="en-GB" sz="1400" b="1">
                <a:solidFill>
                  <a:srgbClr val="000000"/>
                </a:solidFill>
                <a:latin typeface="DM Sans"/>
                <a:ea typeface="Roboto" panose="02000000000000000000" pitchFamily="2" charset="0"/>
              </a:rPr>
              <a:t>®</a:t>
            </a:r>
            <a: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  K</a:t>
            </a:r>
            <a:b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a:t>
            </a:r>
            <a:r>
              <a:rPr lang="en-GB" sz="1400" b="1">
                <a:solidFill>
                  <a:srgbClr val="000000"/>
                </a:solidFill>
                <a:latin typeface="DM Sans"/>
                <a:ea typeface="Roboto" panose="02000000000000000000" pitchFamily="2" charset="0"/>
              </a:rPr>
              <a:t> PENTAVITIN®</a:t>
            </a:r>
            <a:endParaRPr kumimoji="0" lang="en-GB" sz="14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5" name="TextBox 34">
            <a:extLst>
              <a:ext uri="{FF2B5EF4-FFF2-40B4-BE49-F238E27FC236}">
                <a16:creationId xmlns:a16="http://schemas.microsoft.com/office/drawing/2014/main" id="{CD7C77C7-1529-5965-87B3-A3FD89602FF4}"/>
              </a:ext>
            </a:extLst>
          </p:cNvPr>
          <p:cNvSpPr txBox="1"/>
          <p:nvPr/>
        </p:nvSpPr>
        <p:spPr>
          <a:xfrm>
            <a:off x="398865" y="1240227"/>
            <a:ext cx="4965523" cy="369332"/>
          </a:xfrm>
          <a:prstGeom prst="rect">
            <a:avLst/>
          </a:prstGeom>
          <a:noFill/>
        </p:spPr>
        <p:txBody>
          <a:bodyPr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A feeling of comfort with a buttery yet non-sticky texture and,</a:t>
            </a:r>
            <a:br>
              <a:rPr kumimoji="0" lang="en-GB" sz="1200" b="0" i="0" u="none" strike="noStrike" kern="1200" cap="none" spc="0" normalizeH="0" baseline="0" noProof="0">
                <a:ln>
                  <a:noFill/>
                </a:ln>
                <a:solidFill>
                  <a:prstClr val="black"/>
                </a:solidFill>
                <a:effectLst/>
                <a:uLnTx/>
                <a:uFillTx/>
                <a:latin typeface="DM Sans"/>
                <a:ea typeface="+mn-ea"/>
                <a:cs typeface="+mn-cs"/>
              </a:rPr>
            </a:br>
            <a:r>
              <a:rPr kumimoji="0" lang="en-GB" sz="1200" b="0" i="0" u="none" strike="noStrike" kern="1200" cap="none" spc="0" normalizeH="0" baseline="0" noProof="0">
                <a:ln>
                  <a:noFill/>
                </a:ln>
                <a:solidFill>
                  <a:prstClr val="black"/>
                </a:solidFill>
                <a:effectLst/>
                <a:uLnTx/>
                <a:uFillTx/>
                <a:latin typeface="DM Sans"/>
                <a:ea typeface="+mn-ea"/>
                <a:cs typeface="+mn-cs"/>
              </a:rPr>
              <a:t>which envelops the skin with a velvety and comforting touch.</a:t>
            </a:r>
          </a:p>
        </p:txBody>
      </p:sp>
      <p:sp>
        <p:nvSpPr>
          <p:cNvPr id="16" name="CaixaDeTexto 9">
            <a:extLst>
              <a:ext uri="{FF2B5EF4-FFF2-40B4-BE49-F238E27FC236}">
                <a16:creationId xmlns:a16="http://schemas.microsoft.com/office/drawing/2014/main" id="{1E340639-1A7E-04EC-A818-90D1EC6E926B}"/>
              </a:ext>
            </a:extLst>
          </p:cNvPr>
          <p:cNvSpPr txBox="1"/>
          <p:nvPr/>
        </p:nvSpPr>
        <p:spPr>
          <a:xfrm>
            <a:off x="8943278" y="2016894"/>
            <a:ext cx="2946321" cy="208467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Procedure</a:t>
            </a:r>
          </a:p>
          <a:p>
            <a:pPr marL="342900" marR="0" lvl="0" indent="-3429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In water phase, make Carbopol dispersion, and then add the Tromethamine. Heat up to 80°C under stirring.</a:t>
            </a:r>
          </a:p>
          <a:p>
            <a:pPr marL="342900" marR="0" lvl="0" indent="-3429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Heat phase B up to 85°C under stirring. Add phase B to A and homogenize the emulsion.</a:t>
            </a:r>
          </a:p>
          <a:p>
            <a:pPr marL="342900" marR="0" lvl="0" indent="-3429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Cool down to 40°C under gentle stirring. Add preservative, PENTAVITIN®, fragrance and homogenize.</a:t>
            </a:r>
          </a:p>
          <a:p>
            <a:pPr marL="0" marR="0" lvl="0" indent="0" algn="l" defTabSz="914400" rtl="0" eaLnBrk="1" fontAlgn="auto" latinLnBrk="0" hangingPunct="1">
              <a:lnSpc>
                <a:spcPct val="110000"/>
              </a:lnSpc>
              <a:spcBef>
                <a:spcPts val="0"/>
              </a:spcBef>
              <a:spcAft>
                <a:spcPts val="0"/>
              </a:spcAft>
              <a:buClrTx/>
              <a:buSzTx/>
              <a:buFontTx/>
              <a:buNone/>
              <a:tabLst/>
              <a:defRPr/>
            </a:pPr>
            <a:b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endPar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Technical Data</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pH: 7.0</a:t>
            </a:r>
          </a:p>
        </p:txBody>
      </p:sp>
      <p:pic>
        <p:nvPicPr>
          <p:cNvPr id="20" name="Picture 19" descr="A black text on a white background&#10;&#10;AI-generated content may be incorrect.">
            <a:extLst>
              <a:ext uri="{FF2B5EF4-FFF2-40B4-BE49-F238E27FC236}">
                <a16:creationId xmlns:a16="http://schemas.microsoft.com/office/drawing/2014/main" id="{ADECB95F-A3F0-E19C-5C69-8020538334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8733" y="279019"/>
            <a:ext cx="1688491" cy="400759"/>
          </a:xfrm>
          <a:prstGeom prst="rect">
            <a:avLst/>
          </a:prstGeom>
        </p:spPr>
      </p:pic>
      <p:sp>
        <p:nvSpPr>
          <p:cNvPr id="6" name="CaixaDeTexto 10">
            <a:extLst>
              <a:ext uri="{FF2B5EF4-FFF2-40B4-BE49-F238E27FC236}">
                <a16:creationId xmlns:a16="http://schemas.microsoft.com/office/drawing/2014/main" id="{C92D901A-E599-F0CD-25A3-CB8412A6C3A4}"/>
              </a:ext>
            </a:extLst>
          </p:cNvPr>
          <p:cNvSpPr txBox="1"/>
          <p:nvPr/>
        </p:nvSpPr>
        <p:spPr>
          <a:xfrm>
            <a:off x="7760472" y="5610380"/>
            <a:ext cx="869216" cy="82074"/>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SK-L-101679-3</a:t>
            </a:r>
          </a:p>
        </p:txBody>
      </p:sp>
      <p:pic>
        <p:nvPicPr>
          <p:cNvPr id="17" name="Graphic 16">
            <a:hlinkClick r:id="" action="ppaction://noaction"/>
            <a:extLst>
              <a:ext uri="{FF2B5EF4-FFF2-40B4-BE49-F238E27FC236}">
                <a16:creationId xmlns:a16="http://schemas.microsoft.com/office/drawing/2014/main" id="{6E2F61E3-4C4B-DC3C-83D3-E158E4C1DC5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grpSp>
        <p:nvGrpSpPr>
          <p:cNvPr id="30" name="Group 29">
            <a:extLst>
              <a:ext uri="{FF2B5EF4-FFF2-40B4-BE49-F238E27FC236}">
                <a16:creationId xmlns:a16="http://schemas.microsoft.com/office/drawing/2014/main" id="{3B31D414-DDAF-A94D-434A-5B4F722EC840}"/>
              </a:ext>
            </a:extLst>
          </p:cNvPr>
          <p:cNvGrpSpPr/>
          <p:nvPr/>
        </p:nvGrpSpPr>
        <p:grpSpPr>
          <a:xfrm>
            <a:off x="8943278" y="724906"/>
            <a:ext cx="3877372" cy="1037838"/>
            <a:chOff x="9173180" y="318069"/>
            <a:chExt cx="3877372" cy="1037838"/>
          </a:xfrm>
        </p:grpSpPr>
        <p:sp>
          <p:nvSpPr>
            <p:cNvPr id="27" name="Rectangle: Rounded Corners 26">
              <a:extLst>
                <a:ext uri="{FF2B5EF4-FFF2-40B4-BE49-F238E27FC236}">
                  <a16:creationId xmlns:a16="http://schemas.microsoft.com/office/drawing/2014/main" id="{1D05DA31-E222-95DD-F6AC-5178A1BD46A6}"/>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198E74E5-1C0A-AB7C-416D-3B1FC2A83256}"/>
                </a:ext>
              </a:extLst>
            </p:cNvPr>
            <p:cNvSpPr txBox="1"/>
            <p:nvPr/>
          </p:nvSpPr>
          <p:spPr>
            <a:xfrm>
              <a:off x="10164572" y="483045"/>
              <a:ext cx="2144119"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r>
                <a:rPr lang="en-GB" sz="1000" b="1">
                  <a:solidFill>
                    <a:schemeClr val="bg1"/>
                  </a:solidFill>
                </a:rPr>
                <a:t>An extensive, uniform and unique formation of self-organizing molecules that guarantee maximum stability.</a:t>
              </a:r>
            </a:p>
          </p:txBody>
        </p:sp>
        <p:sp>
          <p:nvSpPr>
            <p:cNvPr id="29" name="Oval 28">
              <a:extLst>
                <a:ext uri="{FF2B5EF4-FFF2-40B4-BE49-F238E27FC236}">
                  <a16:creationId xmlns:a16="http://schemas.microsoft.com/office/drawing/2014/main" id="{AFEAFB7B-5456-C0D2-8949-EEA2CD369EBB}"/>
                </a:ext>
              </a:extLst>
            </p:cNvPr>
            <p:cNvSpPr/>
            <p:nvPr/>
          </p:nvSpPr>
          <p:spPr>
            <a:xfrm>
              <a:off x="9353447" y="449183"/>
              <a:ext cx="775610" cy="775610"/>
            </a:xfrm>
            <a:prstGeom prst="ellipse">
              <a:avLst/>
            </a:prstGeom>
            <a:blipFill>
              <a:blip r:embed="rId7">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4017321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A white bottle with a label&#10;&#10;AI-generated content may be incorrect.">
            <a:extLst>
              <a:ext uri="{FF2B5EF4-FFF2-40B4-BE49-F238E27FC236}">
                <a16:creationId xmlns:a16="http://schemas.microsoft.com/office/drawing/2014/main" id="{A4409E62-DC16-2E3D-0FC6-849014A4F856}"/>
              </a:ext>
            </a:extLst>
          </p:cNvPr>
          <p:cNvPicPr>
            <a:picLocks noChangeAspect="1"/>
          </p:cNvPicPr>
          <p:nvPr/>
        </p:nvPicPr>
        <p:blipFill>
          <a:blip r:embed="rId3">
            <a:extLst>
              <a:ext uri="{28A0092B-C50C-407E-A947-70E740481C1C}">
                <a14:useLocalDpi xmlns:a14="http://schemas.microsoft.com/office/drawing/2010/main" val="0"/>
              </a:ext>
            </a:extLst>
          </a:blip>
          <a:srcRect b="3922"/>
          <a:stretch/>
        </p:blipFill>
        <p:spPr>
          <a:xfrm>
            <a:off x="106004" y="634650"/>
            <a:ext cx="3918606" cy="6198318"/>
          </a:xfrm>
          <a:prstGeom prst="rect">
            <a:avLst/>
          </a:prstGeom>
        </p:spPr>
      </p:pic>
      <p:sp>
        <p:nvSpPr>
          <p:cNvPr id="3" name="Title 2">
            <a:extLst>
              <a:ext uri="{FF2B5EF4-FFF2-40B4-BE49-F238E27FC236}">
                <a16:creationId xmlns:a16="http://schemas.microsoft.com/office/drawing/2014/main" id="{DA355FBF-BB73-B737-8A22-E9E8DD71467C}"/>
              </a:ext>
            </a:extLst>
          </p:cNvPr>
          <p:cNvSpPr>
            <a:spLocks noGrp="1"/>
          </p:cNvSpPr>
          <p:nvPr>
            <p:ph type="title"/>
          </p:nvPr>
        </p:nvSpPr>
        <p:spPr>
          <a:xfrm>
            <a:off x="396768" y="331439"/>
            <a:ext cx="5470632" cy="303211"/>
          </a:xfrm>
        </p:spPr>
        <p:txBody>
          <a:bodyPr/>
          <a:lstStyle/>
          <a:p>
            <a:r>
              <a:rPr lang="en-GB" sz="2200">
                <a:solidFill>
                  <a:srgbClr val="58166D"/>
                </a:solidFill>
              </a:rPr>
              <a:t>Blue Light Body Guard SPF 50 </a:t>
            </a:r>
          </a:p>
        </p:txBody>
      </p:sp>
      <p:sp>
        <p:nvSpPr>
          <p:cNvPr id="7" name="Text Placeholder 10">
            <a:extLst>
              <a:ext uri="{FF2B5EF4-FFF2-40B4-BE49-F238E27FC236}">
                <a16:creationId xmlns:a16="http://schemas.microsoft.com/office/drawing/2014/main" id="{1CB4464A-691A-E894-76E1-7B5A9BBE6EC3}"/>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sym typeface="Arial"/>
              </a:rPr>
              <a:t>Products are for illustration only, not for sale. </a:t>
            </a:r>
          </a:p>
          <a:p>
            <a:r>
              <a:rPr lang="en-GB">
                <a:sym typeface="Arial"/>
              </a:rPr>
              <a:t>dsm-firmenich is not responsible for final product claims.</a:t>
            </a:r>
          </a:p>
          <a:p>
            <a:endParaRPr lang="en-GB"/>
          </a:p>
        </p:txBody>
      </p:sp>
      <p:sp>
        <p:nvSpPr>
          <p:cNvPr id="8" name="Slide Number Placeholder 7">
            <a:extLst>
              <a:ext uri="{FF2B5EF4-FFF2-40B4-BE49-F238E27FC236}">
                <a16:creationId xmlns:a16="http://schemas.microsoft.com/office/drawing/2014/main" id="{8FCA10CA-55AD-3FB2-D10D-4D16570463FE}"/>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z="1300" smtClean="0">
                <a:solidFill>
                  <a:srgbClr val="000000"/>
                </a:solidFill>
              </a:rPr>
              <a:pPr/>
              <a:t>9</a:t>
            </a:fld>
            <a:endParaRPr lang="en-GB" sz="1300">
              <a:solidFill>
                <a:srgbClr val="000000"/>
              </a:solidFill>
            </a:endParaRPr>
          </a:p>
        </p:txBody>
      </p:sp>
      <p:sp>
        <p:nvSpPr>
          <p:cNvPr id="14" name="CaixaDeTexto 9">
            <a:extLst>
              <a:ext uri="{FF2B5EF4-FFF2-40B4-BE49-F238E27FC236}">
                <a16:creationId xmlns:a16="http://schemas.microsoft.com/office/drawing/2014/main" id="{55986FCD-8E6C-51C0-2C52-D3E1213A385D}"/>
              </a:ext>
            </a:extLst>
          </p:cNvPr>
          <p:cNvSpPr txBox="1"/>
          <p:nvPr/>
        </p:nvSpPr>
        <p:spPr>
          <a:xfrm>
            <a:off x="396767" y="724906"/>
            <a:ext cx="7308957" cy="466025"/>
          </a:xfrm>
          <a:prstGeom prst="rect">
            <a:avLst/>
          </a:prstGeom>
          <a:noFill/>
        </p:spPr>
        <p:txBody>
          <a:bodyPr wrap="square" lIns="0" tIns="0" rIns="0" bIns="0">
            <a:spAutoFit/>
          </a:bodyPr>
          <a:lstStyle/>
          <a:p>
            <a:pPr>
              <a:lnSpc>
                <a:spcPct val="110000"/>
              </a:lnSpc>
              <a:defRPr/>
            </a:pPr>
            <a: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a:t>
            </a:r>
            <a:r>
              <a:rPr lang="en-GB" sz="1400" b="1">
                <a:solidFill>
                  <a:srgbClr val="000000"/>
                </a:solidFill>
                <a:latin typeface="DM Sans"/>
                <a:ea typeface="Roboto" panose="02000000000000000000" pitchFamily="2" charset="0"/>
              </a:rPr>
              <a:t>®</a:t>
            </a:r>
            <a: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  K</a:t>
            </a:r>
            <a:b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GB"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 VALVANCE</a:t>
            </a:r>
            <a:r>
              <a:rPr lang="en-GB" sz="1400" b="1">
                <a:solidFill>
                  <a:srgbClr val="000000"/>
                </a:solidFill>
                <a:latin typeface="DM Sans"/>
                <a:ea typeface="Roboto" panose="02000000000000000000" pitchFamily="2" charset="0"/>
              </a:rPr>
              <a:t> ® </a:t>
            </a:r>
            <a:r>
              <a:rPr lang="en-GB" sz="1400" b="1" i="1">
                <a:solidFill>
                  <a:srgbClr val="000000"/>
                </a:solidFill>
                <a:latin typeface="DM Sans"/>
                <a:ea typeface="Roboto" panose="02000000000000000000" pitchFamily="2" charset="0"/>
              </a:rPr>
              <a:t>Touch</a:t>
            </a:r>
            <a:r>
              <a:rPr lang="en-GB" sz="1400" b="1">
                <a:solidFill>
                  <a:srgbClr val="000000"/>
                </a:solidFill>
                <a:latin typeface="DM Sans"/>
                <a:ea typeface="Roboto" panose="02000000000000000000" pitchFamily="2" charset="0"/>
              </a:rPr>
              <a:t> 210, PARSOL® UV Filters, and HYALURONIC ACID-BT</a:t>
            </a:r>
            <a:endParaRPr kumimoji="0" lang="en-GB" sz="14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5" name="TextBox 34">
            <a:extLst>
              <a:ext uri="{FF2B5EF4-FFF2-40B4-BE49-F238E27FC236}">
                <a16:creationId xmlns:a16="http://schemas.microsoft.com/office/drawing/2014/main" id="{02B52BE4-AE0D-AD8F-092A-23367B3E877F}"/>
              </a:ext>
            </a:extLst>
          </p:cNvPr>
          <p:cNvSpPr txBox="1"/>
          <p:nvPr/>
        </p:nvSpPr>
        <p:spPr>
          <a:xfrm>
            <a:off x="398865" y="1250275"/>
            <a:ext cx="5992410" cy="369332"/>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Your skin is totally protected from sunlight as well as blue light with this soft texture protector, dry to the touch and with all the hydrating power of hyaluronic acid.</a:t>
            </a:r>
          </a:p>
        </p:txBody>
      </p:sp>
      <p:pic>
        <p:nvPicPr>
          <p:cNvPr id="20" name="Picture 19" descr="A black text on a white background&#10;&#10;AI-generated content may be incorrect.">
            <a:extLst>
              <a:ext uri="{FF2B5EF4-FFF2-40B4-BE49-F238E27FC236}">
                <a16:creationId xmlns:a16="http://schemas.microsoft.com/office/drawing/2014/main" id="{17D6F85E-383A-6B9E-A12E-57C9F63152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8733" y="279019"/>
            <a:ext cx="1688491" cy="400759"/>
          </a:xfrm>
          <a:prstGeom prst="rect">
            <a:avLst/>
          </a:prstGeom>
        </p:spPr>
      </p:pic>
      <p:sp>
        <p:nvSpPr>
          <p:cNvPr id="25" name="CaixaDeTexto 9">
            <a:extLst>
              <a:ext uri="{FF2B5EF4-FFF2-40B4-BE49-F238E27FC236}">
                <a16:creationId xmlns:a16="http://schemas.microsoft.com/office/drawing/2014/main" id="{F77A6C8D-814C-C82C-1784-FB25AB8EDDF0}"/>
              </a:ext>
            </a:extLst>
          </p:cNvPr>
          <p:cNvSpPr txBox="1"/>
          <p:nvPr/>
        </p:nvSpPr>
        <p:spPr>
          <a:xfrm>
            <a:off x="8943278" y="2016894"/>
            <a:ext cx="2946321" cy="3602205"/>
          </a:xfrm>
          <a:prstGeom prst="rect">
            <a:avLst/>
          </a:prstGeom>
          <a:noFill/>
        </p:spPr>
        <p:txBody>
          <a:bodyPr wrap="square" lIns="0" tIns="0" rIns="0" bIns="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Procedure</a:t>
            </a:r>
            <a:endPar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Mix Phase A</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B to A under stirring to avoid aggregates and heat up to 85°C until a clear solution is obtained.</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one by one ingredients of Phase C to A+B under stirring.</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D to A+B+C under stirring.</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Mix Phase E.</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Mix Phase F and heat up to 85°C. Add E to F under stirring.</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E+F to A+B+C+D and homogenize.</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Cool down to room temperature under gentle stirring.</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Technical Data</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pH: 6.0 +/- 0.5</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SPF*:50</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Viscosity (Brookfield RV5/10rpm): 25000 </a:t>
            </a:r>
            <a:r>
              <a:rPr kumimoji="0" lang="en-GB" sz="900" b="0" i="0" u="none" strike="noStrike" kern="1200" cap="none" spc="0" normalizeH="0" baseline="0" noProof="0" err="1">
                <a:ln>
                  <a:noFill/>
                </a:ln>
                <a:solidFill>
                  <a:srgbClr val="000000"/>
                </a:solidFill>
                <a:effectLst/>
                <a:uLnTx/>
                <a:uFillTx/>
                <a:latin typeface="DM Sans"/>
                <a:ea typeface="Roboto" panose="02000000000000000000" pitchFamily="2" charset="0"/>
                <a:cs typeface="+mn-cs"/>
              </a:rPr>
              <a:t>mPa.s</a:t>
            </a:r>
            <a:endPar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In vitro UVAPF* (</a:t>
            </a:r>
            <a:r>
              <a:rPr kumimoji="0" lang="en-GB" sz="900" b="0" i="0" u="none" strike="noStrike" kern="1200" cap="none" spc="0" normalizeH="0" baseline="0" noProof="0" err="1">
                <a:ln>
                  <a:noFill/>
                </a:ln>
                <a:solidFill>
                  <a:srgbClr val="000000"/>
                </a:solidFill>
                <a:effectLst/>
                <a:uLnTx/>
                <a:uFillTx/>
                <a:latin typeface="DM Sans"/>
                <a:ea typeface="Roboto" panose="02000000000000000000" pitchFamily="2" charset="0"/>
                <a:cs typeface="+mn-cs"/>
              </a:rPr>
              <a:t>Colipa</a:t>
            </a: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 2011): 19.8</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UVAPF/SPF* (50 </a:t>
            </a:r>
            <a:r>
              <a:rPr kumimoji="0" lang="en-US" sz="900" b="0" i="0" u="none" strike="noStrike" kern="1200" cap="none" spc="0" normalizeH="0" baseline="0">
                <a:ln>
                  <a:noFill/>
                </a:ln>
                <a:solidFill>
                  <a:srgbClr val="000000"/>
                </a:solidFill>
                <a:effectLst/>
                <a:uLnTx/>
                <a:uFillTx/>
                <a:latin typeface="DM Sans"/>
                <a:ea typeface="Roboto" panose="02000000000000000000" pitchFamily="2" charset="0"/>
                <a:cs typeface="+mn-cs"/>
              </a:rPr>
              <a:t>labeled</a:t>
            </a: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 &gt;= 0.33: 0.40</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Critical Wavelength*: 380 nm</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(Measurement done with </a:t>
            </a:r>
            <a:r>
              <a:rPr kumimoji="0" lang="en-GB" sz="900" b="0" i="0" u="none" strike="noStrike" kern="1200" cap="none" spc="0" normalizeH="0" baseline="0" noProof="0" err="1">
                <a:ln>
                  <a:noFill/>
                </a:ln>
                <a:solidFill>
                  <a:srgbClr val="000000"/>
                </a:solidFill>
                <a:effectLst/>
                <a:uLnTx/>
                <a:uFillTx/>
                <a:latin typeface="DM Sans"/>
                <a:ea typeface="Roboto" panose="02000000000000000000" pitchFamily="2" charset="0"/>
                <a:cs typeface="+mn-cs"/>
              </a:rPr>
              <a:t>Labsphere</a:t>
            </a:r>
            <a:r>
              <a:rPr kumimoji="0" lang="en-GB"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 equipment)</a:t>
            </a:r>
            <a:endParaRPr kumimoji="0" lang="en-GB" sz="900" b="0" i="0" u="none" strike="noStrike" kern="1200" cap="none" spc="0" normalizeH="0" baseline="30000" noProof="0">
              <a:ln>
                <a:noFill/>
              </a:ln>
              <a:solidFill>
                <a:srgbClr val="000000"/>
              </a:solidFill>
              <a:effectLst/>
              <a:uLnTx/>
              <a:uFillTx/>
              <a:latin typeface="DM Sans"/>
              <a:ea typeface="Roboto" panose="02000000000000000000" pitchFamily="2" charset="0"/>
              <a:cs typeface="+mn-cs"/>
            </a:endParaRPr>
          </a:p>
        </p:txBody>
      </p:sp>
      <p:graphicFrame>
        <p:nvGraphicFramePr>
          <p:cNvPr id="28" name="Tabela 7">
            <a:extLst>
              <a:ext uri="{FF2B5EF4-FFF2-40B4-BE49-F238E27FC236}">
                <a16:creationId xmlns:a16="http://schemas.microsoft.com/office/drawing/2014/main" id="{A0D7776F-638C-6855-74FB-A27929216BAD}"/>
              </a:ext>
            </a:extLst>
          </p:cNvPr>
          <p:cNvGraphicFramePr>
            <a:graphicFrameLocks noGrp="1"/>
          </p:cNvGraphicFramePr>
          <p:nvPr>
            <p:extLst>
              <p:ext uri="{D42A27DB-BD31-4B8C-83A1-F6EECF244321}">
                <p14:modId xmlns:p14="http://schemas.microsoft.com/office/powerpoint/2010/main" val="434901965"/>
              </p:ext>
            </p:extLst>
          </p:nvPr>
        </p:nvGraphicFramePr>
        <p:xfrm>
          <a:off x="4159234" y="2032301"/>
          <a:ext cx="4518847" cy="3571390"/>
        </p:xfrm>
        <a:graphic>
          <a:graphicData uri="http://schemas.openxmlformats.org/drawingml/2006/table">
            <a:tbl>
              <a:tblPr>
                <a:tableStyleId>{5C22544A-7EE6-4342-B048-85BDC9FD1C3A}</a:tableStyleId>
              </a:tblPr>
              <a:tblGrid>
                <a:gridCol w="382590">
                  <a:extLst>
                    <a:ext uri="{9D8B030D-6E8A-4147-A177-3AD203B41FA5}">
                      <a16:colId xmlns:a16="http://schemas.microsoft.com/office/drawing/2014/main" val="3275898392"/>
                    </a:ext>
                  </a:extLst>
                </a:gridCol>
                <a:gridCol w="1241776">
                  <a:extLst>
                    <a:ext uri="{9D8B030D-6E8A-4147-A177-3AD203B41FA5}">
                      <a16:colId xmlns:a16="http://schemas.microsoft.com/office/drawing/2014/main" val="2788756105"/>
                    </a:ext>
                  </a:extLst>
                </a:gridCol>
                <a:gridCol w="1912398">
                  <a:extLst>
                    <a:ext uri="{9D8B030D-6E8A-4147-A177-3AD203B41FA5}">
                      <a16:colId xmlns:a16="http://schemas.microsoft.com/office/drawing/2014/main" val="822422930"/>
                    </a:ext>
                  </a:extLst>
                </a:gridCol>
                <a:gridCol w="982083">
                  <a:extLst>
                    <a:ext uri="{9D8B030D-6E8A-4147-A177-3AD203B41FA5}">
                      <a16:colId xmlns:a16="http://schemas.microsoft.com/office/drawing/2014/main" val="1457664345"/>
                    </a:ext>
                  </a:extLst>
                </a:gridCol>
              </a:tblGrid>
              <a:tr h="111606">
                <a:tc>
                  <a:txBody>
                    <a:bodyPr/>
                    <a:lstStyle/>
                    <a:p>
                      <a:r>
                        <a:rPr lang="en-US" sz="650" b="1">
                          <a:solidFill>
                            <a:schemeClr val="bg1"/>
                          </a:solidFill>
                          <a:effectLst/>
                          <a:latin typeface="+mn-lt"/>
                          <a:ea typeface="Roboto" panose="02000000000000000000" pitchFamily="2" charset="0"/>
                        </a:rPr>
                        <a:t>Phase</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B w="6350" cap="flat" cmpd="sng" algn="ctr">
                      <a:solidFill>
                        <a:srgbClr val="9138B0"/>
                      </a:solidFill>
                      <a:prstDash val="solid"/>
                      <a:round/>
                      <a:headEnd type="none" w="med" len="med"/>
                      <a:tailEnd type="none" w="med" len="med"/>
                    </a:lnB>
                    <a:solidFill>
                      <a:srgbClr val="BD69D7"/>
                    </a:solidFill>
                  </a:tcPr>
                </a:tc>
                <a:tc>
                  <a:txBody>
                    <a:bodyPr/>
                    <a:lstStyle/>
                    <a:p>
                      <a:r>
                        <a:rPr lang="en-US" sz="650" b="1">
                          <a:solidFill>
                            <a:schemeClr val="bg1"/>
                          </a:solidFill>
                          <a:effectLst/>
                          <a:latin typeface="+mn-lt"/>
                          <a:ea typeface="Roboto" panose="02000000000000000000" pitchFamily="2" charset="0"/>
                        </a:rPr>
                        <a:t>Ingredients</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B w="6350" cap="flat" cmpd="sng" algn="ctr">
                      <a:solidFill>
                        <a:srgbClr val="9138B0"/>
                      </a:solidFill>
                      <a:prstDash val="solid"/>
                      <a:round/>
                      <a:headEnd type="none" w="med" len="med"/>
                      <a:tailEnd type="none" w="med" len="med"/>
                    </a:lnB>
                    <a:solidFill>
                      <a:srgbClr val="BD69D7"/>
                    </a:solidFill>
                  </a:tcPr>
                </a:tc>
                <a:tc>
                  <a:txBody>
                    <a:bodyPr/>
                    <a:lstStyle/>
                    <a:p>
                      <a:r>
                        <a:rPr lang="en-US" sz="650" b="1">
                          <a:solidFill>
                            <a:schemeClr val="bg1"/>
                          </a:solidFill>
                          <a:effectLst/>
                          <a:latin typeface="+mn-lt"/>
                          <a:ea typeface="Roboto" panose="02000000000000000000" pitchFamily="2" charset="0"/>
                        </a:rPr>
                        <a:t>INCI Name</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B w="6350" cap="flat" cmpd="sng" algn="ctr">
                      <a:solidFill>
                        <a:srgbClr val="9138B0"/>
                      </a:solidFill>
                      <a:prstDash val="solid"/>
                      <a:round/>
                      <a:headEnd type="none" w="med" len="med"/>
                      <a:tailEnd type="none" w="med" len="med"/>
                    </a:lnB>
                    <a:solidFill>
                      <a:srgbClr val="BD69D7"/>
                    </a:solidFill>
                  </a:tcPr>
                </a:tc>
                <a:tc>
                  <a:txBody>
                    <a:bodyPr/>
                    <a:lstStyle/>
                    <a:p>
                      <a:pPr algn="r"/>
                      <a:r>
                        <a:rPr lang="en-US" sz="650" b="1">
                          <a:solidFill>
                            <a:schemeClr val="bg1"/>
                          </a:solidFill>
                          <a:effectLst/>
                          <a:latin typeface="+mn-lt"/>
                          <a:ea typeface="Roboto" panose="02000000000000000000" pitchFamily="2" charset="0"/>
                        </a:rPr>
                        <a:t>% w / w</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B w="6350" cap="flat" cmpd="sng" algn="ctr">
                      <a:solidFill>
                        <a:srgbClr val="9138B0"/>
                      </a:solidFill>
                      <a:prstDash val="solid"/>
                      <a:round/>
                      <a:headEnd type="none" w="med" len="med"/>
                      <a:tailEnd type="none" w="med" len="med"/>
                    </a:lnB>
                    <a:solidFill>
                      <a:srgbClr val="BD69D7"/>
                    </a:solidFill>
                  </a:tcPr>
                </a:tc>
                <a:extLst>
                  <a:ext uri="{0D108BD9-81ED-4DB2-BD59-A6C34878D82A}">
                    <a16:rowId xmlns:a16="http://schemas.microsoft.com/office/drawing/2014/main" val="3195112646"/>
                  </a:ext>
                </a:extLst>
              </a:tr>
              <a:tr h="111606">
                <a:tc>
                  <a:txBody>
                    <a:bodyPr/>
                    <a:lstStyle/>
                    <a:p>
                      <a:r>
                        <a:rPr lang="en-US" sz="650">
                          <a:effectLst/>
                          <a:latin typeface="+mn-lt"/>
                          <a:ea typeface="Roboto" panose="02000000000000000000" pitchFamily="2" charset="0"/>
                        </a:rPr>
                        <a:t>A</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PARSOL® EHS</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ETHYLHEXYL SALICYLATE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5,00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2892433862"/>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PARSOL® HMS</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HOMOSALATE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10,00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2769035716"/>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Finsolv</a:t>
                      </a:r>
                      <a:r>
                        <a:rPr lang="en-US" sz="650">
                          <a:effectLst/>
                          <a:latin typeface="+mn-lt"/>
                          <a:ea typeface="Roboto" panose="02000000000000000000" pitchFamily="2" charset="0"/>
                        </a:rPr>
                        <a:t> TN</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C12-15 ALKYL BENZOATE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5,00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695524689"/>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Lexfeel</a:t>
                      </a:r>
                      <a:r>
                        <a:rPr lang="en-US" sz="650">
                          <a:effectLst/>
                          <a:latin typeface="+mn-lt"/>
                          <a:ea typeface="Roboto" panose="02000000000000000000" pitchFamily="2" charset="0"/>
                        </a:rPr>
                        <a:t> WOW</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C13-16 ISOPARAFFIN, TRIHEPTANOIN</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2,00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742157621"/>
                  </a:ext>
                </a:extLst>
              </a:tr>
              <a:tr h="111606">
                <a:tc>
                  <a:txBody>
                    <a:bodyPr/>
                    <a:lstStyle/>
                    <a:p>
                      <a:r>
                        <a:rPr lang="en-US" sz="650">
                          <a:effectLst/>
                          <a:latin typeface="+mn-lt"/>
                          <a:ea typeface="Roboto" panose="02000000000000000000" pitchFamily="2" charset="0"/>
                        </a:rPr>
                        <a:t>B</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UVAsorb</a:t>
                      </a:r>
                      <a:r>
                        <a:rPr lang="en-US" sz="650">
                          <a:effectLst/>
                          <a:latin typeface="+mn-lt"/>
                          <a:ea typeface="Roboto" panose="02000000000000000000" pitchFamily="2" charset="0"/>
                        </a:rPr>
                        <a:t> HEB</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DIETHYLHEXYL BUTAMIDO TRIAZONE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4,00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2323423969"/>
                  </a:ext>
                </a:extLst>
              </a:tr>
              <a:tr h="111606">
                <a:tc>
                  <a:txBody>
                    <a:bodyPr/>
                    <a:lstStyle/>
                    <a:p>
                      <a:r>
                        <a:rPr lang="en-US" sz="650">
                          <a:effectLst/>
                          <a:latin typeface="+mn-lt"/>
                          <a:ea typeface="Roboto" panose="02000000000000000000" pitchFamily="2" charset="0"/>
                        </a:rPr>
                        <a:t>C</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Lanette</a:t>
                      </a:r>
                      <a:r>
                        <a:rPr lang="en-US" sz="650">
                          <a:effectLst/>
                          <a:latin typeface="+mn-lt"/>
                          <a:ea typeface="Roboto" panose="02000000000000000000" pitchFamily="2" charset="0"/>
                        </a:rPr>
                        <a:t> 18</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STEARYL ALCOHOL</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0,40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820685082"/>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AMPHISOL® K</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POTASSIUM CETYL PHOSPHATE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0,80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06400320"/>
                  </a:ext>
                </a:extLst>
              </a:tr>
              <a:tr h="334817">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Emulium</a:t>
                      </a:r>
                      <a:r>
                        <a:rPr lang="en-US" sz="650">
                          <a:effectLst/>
                          <a:latin typeface="+mn-lt"/>
                          <a:ea typeface="Roboto" panose="02000000000000000000" pitchFamily="2" charset="0"/>
                        </a:rPr>
                        <a:t> Mellifera MB</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POLYGLYCERYL-6 DISTEARATE, JOJOBA ESTERS, POLYGLYCERYL-3 BEESWAX, CETYL ALCOHOL</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4,00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608664419"/>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Eldew</a:t>
                      </a:r>
                      <a:r>
                        <a:rPr lang="en-US" sz="650">
                          <a:effectLst/>
                          <a:latin typeface="+mn-lt"/>
                          <a:ea typeface="Roboto" panose="02000000000000000000" pitchFamily="2" charset="0"/>
                        </a:rPr>
                        <a:t> SL-205</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ISOPROPYL LAUROYL SARCOSINATE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5,00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2899226212"/>
                  </a:ext>
                </a:extLst>
              </a:tr>
              <a:tr h="223212">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PARSOL® Shield</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BIS-ETHYLHEXYLOXYPHENOL METHOXYPHENYL TRIAZINE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4,00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984415131"/>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PARSOL® 1789</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BUTYL METHOXYDIBENZOYLMETHANE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5,00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93778720"/>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VALVANCE® </a:t>
                      </a:r>
                      <a:r>
                        <a:rPr lang="en-US" sz="650" b="1" i="1">
                          <a:effectLst/>
                          <a:latin typeface="+mn-lt"/>
                          <a:ea typeface="Roboto" panose="02000000000000000000" pitchFamily="2" charset="0"/>
                        </a:rPr>
                        <a:t>Touch</a:t>
                      </a:r>
                      <a:r>
                        <a:rPr lang="en-US" sz="650" b="1">
                          <a:effectLst/>
                          <a:latin typeface="+mn-lt"/>
                          <a:ea typeface="Roboto" panose="02000000000000000000" pitchFamily="2" charset="0"/>
                        </a:rPr>
                        <a:t> 210</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SILICA</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3,00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13011909"/>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347539868"/>
                  </a:ext>
                </a:extLst>
              </a:tr>
              <a:tr h="334817">
                <a:tc>
                  <a:txBody>
                    <a:bodyPr/>
                    <a:lstStyle/>
                    <a:p>
                      <a:r>
                        <a:rPr lang="en-US" sz="650">
                          <a:effectLst/>
                          <a:latin typeface="+mn-lt"/>
                          <a:ea typeface="Roboto" panose="02000000000000000000" pitchFamily="2" charset="0"/>
                        </a:rPr>
                        <a:t>D</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Sepinov</a:t>
                      </a:r>
                      <a:r>
                        <a:rPr lang="en-US" sz="650">
                          <a:effectLst/>
                          <a:latin typeface="+mn-lt"/>
                          <a:ea typeface="Roboto" panose="02000000000000000000" pitchFamily="2" charset="0"/>
                        </a:rPr>
                        <a:t> EMT 10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HYDROXYETHYL ACRYLATE/SODIUM ACRYLOYLDIMETHYL TAURATE COPOLYMER</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0,50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3430395498"/>
                  </a:ext>
                </a:extLst>
              </a:tr>
              <a:tr h="111606">
                <a:tc>
                  <a:txBody>
                    <a:bodyPr/>
                    <a:lstStyle/>
                    <a:p>
                      <a:r>
                        <a:rPr lang="en-US" sz="650">
                          <a:effectLst/>
                          <a:latin typeface="+mn-lt"/>
                          <a:ea typeface="Roboto" panose="02000000000000000000" pitchFamily="2" charset="0"/>
                        </a:rPr>
                        <a:t>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Keltrol</a:t>
                      </a:r>
                      <a:r>
                        <a:rPr lang="en-US" sz="650">
                          <a:effectLst/>
                          <a:latin typeface="+mn-lt"/>
                          <a:ea typeface="Roboto" panose="02000000000000000000" pitchFamily="2" charset="0"/>
                        </a:rPr>
                        <a:t> CG-T</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XANTHAN GUM</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0,20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258034870"/>
                  </a:ext>
                </a:extLst>
              </a:tr>
              <a:tr h="223212">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1,3 Butylene Glycol cos grade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BUTYLENE GLYCOL</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3,00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4070926575"/>
                  </a:ext>
                </a:extLst>
              </a:tr>
              <a:tr h="111606">
                <a:tc>
                  <a:txBody>
                    <a:bodyPr/>
                    <a:lstStyle/>
                    <a:p>
                      <a:r>
                        <a:rPr lang="en-US" sz="650">
                          <a:effectLst/>
                          <a:latin typeface="+mn-lt"/>
                          <a:ea typeface="Roboto" panose="02000000000000000000" pitchFamily="2" charset="0"/>
                        </a:rPr>
                        <a:t>F</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Edeta BD</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DISODIUM EDTA</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0,10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518704175"/>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WATER DEM.</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AQUA</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42,95</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3921103219"/>
                  </a:ext>
                </a:extLst>
              </a:tr>
              <a:tr h="446424">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PARSOL® MAX</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METHYLENE BIS-BENZOTRIAZOLYL TETRAMETHYLBUTYLPHENOL, AQUA, DECYL GLUCOSIDE, PROPYLENE GLYCOL, XANTHAN GUM</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4,00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2125321734"/>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b="1">
                          <a:effectLst/>
                          <a:latin typeface="+mn-lt"/>
                          <a:ea typeface="Roboto" panose="02000000000000000000" pitchFamily="2" charset="0"/>
                        </a:rPr>
                        <a:t>HYALURONIC ACID-BT</a:t>
                      </a:r>
                      <a:endParaRPr lang="pt-BR" sz="650" b="1">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SODIUM HYALURONATE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0,05</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3603696002"/>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ADEKA NOL NHG</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HEXYLGLYCERIN</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0,50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085177975"/>
                  </a:ext>
                </a:extLst>
              </a:tr>
              <a:tr h="111606">
                <a:tc>
                  <a:txBody>
                    <a:bodyPr/>
                    <a:lstStyle/>
                    <a:p>
                      <a:r>
                        <a:rPr lang="en-US"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err="1">
                          <a:effectLst/>
                          <a:latin typeface="+mn-lt"/>
                          <a:ea typeface="Roboto" panose="02000000000000000000" pitchFamily="2" charset="0"/>
                        </a:rPr>
                        <a:t>SymSave</a:t>
                      </a:r>
                      <a:r>
                        <a:rPr lang="en-US" sz="650">
                          <a:effectLst/>
                          <a:latin typeface="+mn-lt"/>
                          <a:ea typeface="Roboto" panose="02000000000000000000" pitchFamily="2" charset="0"/>
                        </a:rPr>
                        <a:t> H</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r>
                        <a:rPr lang="en-US" sz="650">
                          <a:effectLst/>
                          <a:latin typeface="+mn-lt"/>
                          <a:ea typeface="Roboto" panose="02000000000000000000" pitchFamily="2" charset="0"/>
                        </a:rPr>
                        <a:t>HYDROXYACETOPHENONE</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tc>
                  <a:txBody>
                    <a:bodyPr/>
                    <a:lstStyle/>
                    <a:p>
                      <a:pPr algn="r"/>
                      <a:r>
                        <a:rPr lang="en-US" sz="650">
                          <a:effectLst/>
                          <a:latin typeface="+mn-lt"/>
                          <a:ea typeface="Roboto" panose="02000000000000000000" pitchFamily="2" charset="0"/>
                        </a:rPr>
                        <a:t>0,50</a:t>
                      </a:r>
                      <a:endParaRPr lang="pt-BR" sz="650">
                        <a:effectLst/>
                        <a:latin typeface="+mn-lt"/>
                        <a:ea typeface="Roboto" panose="02000000000000000000" pitchFamily="2" charset="0"/>
                        <a:cs typeface="Times New Roman" panose="02020603050405020304" pitchFamily="18" charset="0"/>
                      </a:endParaRPr>
                    </a:p>
                  </a:txBody>
                  <a:tcPr marL="44450" marR="44450" marT="0" marB="0" anchor="ct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noFill/>
                  </a:tcPr>
                </a:tc>
                <a:extLst>
                  <a:ext uri="{0D108BD9-81ED-4DB2-BD59-A6C34878D82A}">
                    <a16:rowId xmlns:a16="http://schemas.microsoft.com/office/drawing/2014/main" val="159825093"/>
                  </a:ext>
                </a:extLst>
              </a:tr>
            </a:tbl>
          </a:graphicData>
        </a:graphic>
      </p:graphicFrame>
      <p:sp>
        <p:nvSpPr>
          <p:cNvPr id="30" name="TextBox 29">
            <a:extLst>
              <a:ext uri="{FF2B5EF4-FFF2-40B4-BE49-F238E27FC236}">
                <a16:creationId xmlns:a16="http://schemas.microsoft.com/office/drawing/2014/main" id="{E8E37008-4822-6A99-86F9-A995E576D1C4}"/>
              </a:ext>
            </a:extLst>
          </p:cNvPr>
          <p:cNvSpPr txBox="1"/>
          <p:nvPr/>
        </p:nvSpPr>
        <p:spPr>
          <a:xfrm>
            <a:off x="4073509" y="5873249"/>
            <a:ext cx="5697812" cy="246221"/>
          </a:xfrm>
          <a:prstGeom prst="rect">
            <a:avLst/>
          </a:prstGeom>
          <a:noFill/>
        </p:spPr>
        <p:txBody>
          <a:bodyPr wrap="square" rtlCol="0">
            <a:spAutoFit/>
          </a:bodyPr>
          <a:lstStyle/>
          <a:p>
            <a:r>
              <a:rPr lang="en-GB" sz="1000" b="1"/>
              <a:t>UV filter combination does not comply with applicable EU Cosmetic Regulation</a:t>
            </a:r>
          </a:p>
        </p:txBody>
      </p:sp>
      <p:sp>
        <p:nvSpPr>
          <p:cNvPr id="34" name="CaixaDeTexto 10">
            <a:extLst>
              <a:ext uri="{FF2B5EF4-FFF2-40B4-BE49-F238E27FC236}">
                <a16:creationId xmlns:a16="http://schemas.microsoft.com/office/drawing/2014/main" id="{5C39E76D-ED01-EE33-4CC6-ACA21F5A3E4B}"/>
              </a:ext>
            </a:extLst>
          </p:cNvPr>
          <p:cNvSpPr txBox="1"/>
          <p:nvPr/>
        </p:nvSpPr>
        <p:spPr>
          <a:xfrm>
            <a:off x="7857491" y="5679537"/>
            <a:ext cx="869216" cy="17440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SU-E-100116-55</a:t>
            </a:r>
          </a:p>
        </p:txBody>
      </p:sp>
      <p:pic>
        <p:nvPicPr>
          <p:cNvPr id="35" name="Graphic 34">
            <a:hlinkClick r:id="rId5" action="ppaction://hlinksldjump"/>
            <a:extLst>
              <a:ext uri="{FF2B5EF4-FFF2-40B4-BE49-F238E27FC236}">
                <a16:creationId xmlns:a16="http://schemas.microsoft.com/office/drawing/2014/main" id="{9FD41A5E-7349-12F1-7343-800EDA40844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8" y="6450806"/>
            <a:ext cx="383596" cy="383596"/>
          </a:xfrm>
          <a:prstGeom prst="rect">
            <a:avLst/>
          </a:prstGeom>
        </p:spPr>
      </p:pic>
      <p:grpSp>
        <p:nvGrpSpPr>
          <p:cNvPr id="2" name="Group 1">
            <a:extLst>
              <a:ext uri="{FF2B5EF4-FFF2-40B4-BE49-F238E27FC236}">
                <a16:creationId xmlns:a16="http://schemas.microsoft.com/office/drawing/2014/main" id="{5555D233-E81E-BD94-40D1-96F5348B3A05}"/>
              </a:ext>
            </a:extLst>
          </p:cNvPr>
          <p:cNvGrpSpPr/>
          <p:nvPr/>
        </p:nvGrpSpPr>
        <p:grpSpPr>
          <a:xfrm>
            <a:off x="8943278" y="724906"/>
            <a:ext cx="3877372" cy="1037838"/>
            <a:chOff x="9173180" y="318069"/>
            <a:chExt cx="3877372" cy="1037838"/>
          </a:xfrm>
        </p:grpSpPr>
        <p:sp>
          <p:nvSpPr>
            <p:cNvPr id="4" name="Rectangle: Rounded Corners 3">
              <a:extLst>
                <a:ext uri="{FF2B5EF4-FFF2-40B4-BE49-F238E27FC236}">
                  <a16:creationId xmlns:a16="http://schemas.microsoft.com/office/drawing/2014/main" id="{09763518-58B9-FC4F-5B6C-3A0982F5FF35}"/>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1D7438C-CE10-6DD0-35A1-54F3B1129851}"/>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r>
                <a:rPr lang="en-GB" sz="1000" b="1">
                  <a:solidFill>
                    <a:schemeClr val="bg1"/>
                  </a:solidFill>
                </a:rPr>
                <a:t>An extensive, uniform and unique formation of self-organizing molecules that guarantee maximum stability.</a:t>
              </a:r>
            </a:p>
          </p:txBody>
        </p:sp>
        <p:sp>
          <p:nvSpPr>
            <p:cNvPr id="6" name="Oval 5">
              <a:extLst>
                <a:ext uri="{FF2B5EF4-FFF2-40B4-BE49-F238E27FC236}">
                  <a16:creationId xmlns:a16="http://schemas.microsoft.com/office/drawing/2014/main" id="{498ED265-5D57-6F54-6404-49AB0DEA5D7D}"/>
                </a:ext>
              </a:extLst>
            </p:cNvPr>
            <p:cNvSpPr/>
            <p:nvPr/>
          </p:nvSpPr>
          <p:spPr>
            <a:xfrm>
              <a:off x="9353447" y="449183"/>
              <a:ext cx="775610" cy="775610"/>
            </a:xfrm>
            <a:prstGeom prst="ellipse">
              <a:avLst/>
            </a:prstGeom>
            <a:blipFill>
              <a:blip r:embed="rId8">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432047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2BBD7-3FC0-4325-C2D2-6FC20004A180}"/>
            </a:ext>
          </a:extLst>
        </p:cNvPr>
        <p:cNvGrpSpPr/>
        <p:nvPr/>
      </p:nvGrpSpPr>
      <p:grpSpPr>
        <a:xfrm>
          <a:off x="0" y="0"/>
          <a:ext cx="0" cy="0"/>
          <a:chOff x="0" y="0"/>
          <a:chExt cx="0" cy="0"/>
        </a:xfrm>
      </p:grpSpPr>
      <p:pic>
        <p:nvPicPr>
          <p:cNvPr id="16" name="Picture 15" descr="A white tube with black liquid in it&#10;&#10;AI-generated content may be incorrect.">
            <a:extLst>
              <a:ext uri="{FF2B5EF4-FFF2-40B4-BE49-F238E27FC236}">
                <a16:creationId xmlns:a16="http://schemas.microsoft.com/office/drawing/2014/main" id="{B9183C9B-E142-384A-B8F2-286AF007F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5249" y="1218439"/>
            <a:ext cx="2082535" cy="5206339"/>
          </a:xfrm>
          <a:prstGeom prst="rect">
            <a:avLst/>
          </a:prstGeom>
        </p:spPr>
      </p:pic>
      <p:sp>
        <p:nvSpPr>
          <p:cNvPr id="3" name="Title 2">
            <a:extLst>
              <a:ext uri="{FF2B5EF4-FFF2-40B4-BE49-F238E27FC236}">
                <a16:creationId xmlns:a16="http://schemas.microsoft.com/office/drawing/2014/main" id="{2598A4E7-8888-35D3-CD5F-D90B14668A50}"/>
              </a:ext>
            </a:extLst>
          </p:cNvPr>
          <p:cNvSpPr>
            <a:spLocks noGrp="1"/>
          </p:cNvSpPr>
          <p:nvPr>
            <p:ph type="title"/>
          </p:nvPr>
        </p:nvSpPr>
        <p:spPr>
          <a:xfrm>
            <a:off x="396768" y="331439"/>
            <a:ext cx="5470632" cy="303211"/>
          </a:xfrm>
        </p:spPr>
        <p:txBody>
          <a:bodyPr/>
          <a:lstStyle/>
          <a:p>
            <a:r>
              <a:rPr lang="en-US" sz="2200">
                <a:solidFill>
                  <a:srgbClr val="58166D"/>
                </a:solidFill>
              </a:rPr>
              <a:t>Lustrous Clump-free Mascara</a:t>
            </a:r>
          </a:p>
        </p:txBody>
      </p:sp>
      <p:sp>
        <p:nvSpPr>
          <p:cNvPr id="7" name="Text Placeholder 10">
            <a:extLst>
              <a:ext uri="{FF2B5EF4-FFF2-40B4-BE49-F238E27FC236}">
                <a16:creationId xmlns:a16="http://schemas.microsoft.com/office/drawing/2014/main" id="{C669E6D6-EB3D-013D-52ED-F6348F8507EC}"/>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ym typeface="Arial"/>
              </a:rPr>
              <a:t>Products are for illustration only, not for sale. </a:t>
            </a:r>
          </a:p>
          <a:p>
            <a:r>
              <a:rPr lang="en-US">
                <a:sym typeface="Arial"/>
              </a:rPr>
              <a:t>dsm-firmenich is not responsible for final product claims.</a:t>
            </a:r>
          </a:p>
          <a:p>
            <a:endParaRPr lang="en-US"/>
          </a:p>
        </p:txBody>
      </p:sp>
      <p:sp>
        <p:nvSpPr>
          <p:cNvPr id="8" name="Slide Number Placeholder 7">
            <a:extLst>
              <a:ext uri="{FF2B5EF4-FFF2-40B4-BE49-F238E27FC236}">
                <a16:creationId xmlns:a16="http://schemas.microsoft.com/office/drawing/2014/main" id="{D74B0D2C-54BC-F15A-C7A1-81B0660B3016}"/>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z="1300" smtClean="0">
                <a:solidFill>
                  <a:srgbClr val="000000"/>
                </a:solidFill>
              </a:rPr>
              <a:pPr/>
              <a:t>10</a:t>
            </a:fld>
            <a:endParaRPr lang="en-US" sz="1300">
              <a:solidFill>
                <a:srgbClr val="000000"/>
              </a:solidFill>
            </a:endParaRPr>
          </a:p>
        </p:txBody>
      </p:sp>
      <p:sp>
        <p:nvSpPr>
          <p:cNvPr id="14" name="CaixaDeTexto 9">
            <a:extLst>
              <a:ext uri="{FF2B5EF4-FFF2-40B4-BE49-F238E27FC236}">
                <a16:creationId xmlns:a16="http://schemas.microsoft.com/office/drawing/2014/main" id="{D2A3EA3A-5CCD-DA37-9C17-B2BFA24A56A4}"/>
              </a:ext>
            </a:extLst>
          </p:cNvPr>
          <p:cNvSpPr txBox="1"/>
          <p:nvPr/>
        </p:nvSpPr>
        <p:spPr>
          <a:xfrm>
            <a:off x="396767" y="724906"/>
            <a:ext cx="7308957" cy="466025"/>
          </a:xfrm>
          <a:prstGeom prst="rect">
            <a:avLst/>
          </a:prstGeom>
          <a:noFill/>
        </p:spPr>
        <p:txBody>
          <a:bodyPr wrap="square" lIns="0" tIns="0" rIns="0" bIns="0">
            <a:spAutoFit/>
          </a:bodyPr>
          <a:lstStyle/>
          <a:p>
            <a:pPr>
              <a:lnSpc>
                <a:spcPct val="110000"/>
              </a:lnSpc>
              <a:defRPr/>
            </a:pP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a:t>
            </a:r>
            <a:r>
              <a:rPr lang="en-US" sz="1400" b="1">
                <a:solidFill>
                  <a:srgbClr val="000000"/>
                </a:solidFill>
                <a:latin typeface="DM Sans"/>
                <a:ea typeface="Roboto" panose="02000000000000000000" pitchFamily="2" charset="0"/>
              </a:rPr>
              <a:t>®</a:t>
            </a: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  K</a:t>
            </a:r>
            <a:b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 VALVANCE</a:t>
            </a:r>
            <a:r>
              <a:rPr lang="en-US" sz="1400" b="1">
                <a:solidFill>
                  <a:srgbClr val="000000"/>
                </a:solidFill>
                <a:latin typeface="DM Sans"/>
                <a:ea typeface="Roboto" panose="02000000000000000000" pitchFamily="2" charset="0"/>
              </a:rPr>
              <a:t>® </a:t>
            </a:r>
            <a:r>
              <a:rPr lang="en-US" sz="1400" b="1" i="1">
                <a:solidFill>
                  <a:srgbClr val="000000"/>
                </a:solidFill>
                <a:latin typeface="DM Sans"/>
                <a:ea typeface="Roboto" panose="02000000000000000000" pitchFamily="2" charset="0"/>
              </a:rPr>
              <a:t>Touch</a:t>
            </a:r>
            <a:r>
              <a:rPr lang="en-US" sz="1400" b="1">
                <a:solidFill>
                  <a:srgbClr val="000000"/>
                </a:solidFill>
                <a:latin typeface="DM Sans"/>
                <a:ea typeface="Roboto" panose="02000000000000000000" pitchFamily="2" charset="0"/>
              </a:rPr>
              <a:t> 250, D-Panthenol 75 L and </a:t>
            </a:r>
            <a:r>
              <a:rPr lang="en-US" sz="1400" b="1" err="1">
                <a:solidFill>
                  <a:srgbClr val="000000"/>
                </a:solidFill>
                <a:latin typeface="DM Sans"/>
                <a:ea typeface="Roboto" panose="02000000000000000000" pitchFamily="2" charset="0"/>
              </a:rPr>
              <a:t>Phytantriol</a:t>
            </a:r>
            <a:endParaRPr kumimoji="0" lang="en-US" sz="14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5" name="TextBox 34">
            <a:extLst>
              <a:ext uri="{FF2B5EF4-FFF2-40B4-BE49-F238E27FC236}">
                <a16:creationId xmlns:a16="http://schemas.microsoft.com/office/drawing/2014/main" id="{1AB627EA-D473-771C-2169-03E121C8595A}"/>
              </a:ext>
            </a:extLst>
          </p:cNvPr>
          <p:cNvSpPr txBox="1"/>
          <p:nvPr/>
        </p:nvSpPr>
        <p:spPr>
          <a:xfrm>
            <a:off x="398865" y="1250275"/>
            <a:ext cx="5992410" cy="184666"/>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Powerful eyes with this great coverage pigment mask for high-definition eyelashes.</a:t>
            </a:r>
            <a:endParaRPr lang="en-US" sz="1200" b="0" i="0" u="none" strike="noStrike" kern="1200" cap="none" spc="0" normalizeH="0" baseline="0" noProof="0">
              <a:ln>
                <a:noFill/>
              </a:ln>
              <a:solidFill>
                <a:prstClr val="black"/>
              </a:solidFill>
              <a:effectLst/>
              <a:uLnTx/>
              <a:uFillTx/>
              <a:latin typeface="DM Sans"/>
            </a:endParaRPr>
          </a:p>
        </p:txBody>
      </p:sp>
      <p:pic>
        <p:nvPicPr>
          <p:cNvPr id="20" name="Picture 19" descr="A black text on a white background&#10;&#10;AI-generated content may be incorrect.">
            <a:extLst>
              <a:ext uri="{FF2B5EF4-FFF2-40B4-BE49-F238E27FC236}">
                <a16:creationId xmlns:a16="http://schemas.microsoft.com/office/drawing/2014/main" id="{4A891547-A86A-CA3C-620E-679932FCBA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8733" y="279019"/>
            <a:ext cx="1688491" cy="400759"/>
          </a:xfrm>
          <a:prstGeom prst="rect">
            <a:avLst/>
          </a:prstGeom>
        </p:spPr>
      </p:pic>
      <p:pic>
        <p:nvPicPr>
          <p:cNvPr id="4" name="Graphic 3">
            <a:extLst>
              <a:ext uri="{FF2B5EF4-FFF2-40B4-BE49-F238E27FC236}">
                <a16:creationId xmlns:a16="http://schemas.microsoft.com/office/drawing/2014/main" id="{83CED7F4-D179-3873-50E7-20E574470E2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7465" y="5418239"/>
            <a:ext cx="557784" cy="557784"/>
          </a:xfrm>
          <a:prstGeom prst="rect">
            <a:avLst/>
          </a:prstGeom>
        </p:spPr>
      </p:pic>
      <p:sp>
        <p:nvSpPr>
          <p:cNvPr id="6" name="CaixaDeTexto 9">
            <a:extLst>
              <a:ext uri="{FF2B5EF4-FFF2-40B4-BE49-F238E27FC236}">
                <a16:creationId xmlns:a16="http://schemas.microsoft.com/office/drawing/2014/main" id="{E7C608E4-BAB1-F5E0-0B35-A572CF59F0F9}"/>
              </a:ext>
            </a:extLst>
          </p:cNvPr>
          <p:cNvSpPr txBox="1"/>
          <p:nvPr/>
        </p:nvSpPr>
        <p:spPr>
          <a:xfrm>
            <a:off x="8943278" y="2016894"/>
            <a:ext cx="2946321" cy="3346557"/>
          </a:xfrm>
          <a:prstGeom prst="rect">
            <a:avLst/>
          </a:prstGeom>
          <a:noFill/>
        </p:spPr>
        <p:txBody>
          <a:bodyPr wrap="square" lIns="0" tIns="0" rIns="0" bIns="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Procedure</a:t>
            </a:r>
            <a:endPar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Weight components of phase A. Stir and heat up to 85°C until homogenous.</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Weight water of phase B. Start stirring and heating. At 60°C, add slowly the </a:t>
            </a:r>
            <a:r>
              <a:rPr kumimoji="0" lang="en-US" sz="900" b="0" i="0" u="none" strike="noStrike" kern="1200" cap="none" spc="0" normalizeH="0" baseline="0" noProof="0" err="1">
                <a:ln>
                  <a:noFill/>
                </a:ln>
                <a:solidFill>
                  <a:srgbClr val="000000"/>
                </a:solidFill>
                <a:effectLst/>
                <a:uLnTx/>
                <a:uFillTx/>
                <a:latin typeface="DM Sans"/>
                <a:ea typeface="Roboto" panose="02000000000000000000" pitchFamily="2" charset="0"/>
                <a:cs typeface="+mn-cs"/>
              </a:rPr>
              <a:t>hydroxyethlcellulose</a:t>
            </a: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 250 HR while stirring for 20 minutes and heat up. At 75°C add premix </a:t>
            </a:r>
            <a:r>
              <a:rPr kumimoji="0" lang="en-US" sz="900" b="0" i="0" u="none" strike="noStrike" kern="1200" cap="none" spc="0" normalizeH="0" baseline="0" noProof="0" err="1">
                <a:ln>
                  <a:noFill/>
                </a:ln>
                <a:solidFill>
                  <a:srgbClr val="000000"/>
                </a:solidFill>
                <a:effectLst/>
                <a:uLnTx/>
                <a:uFillTx/>
                <a:latin typeface="DM Sans"/>
                <a:ea typeface="Roboto" panose="02000000000000000000" pitchFamily="2" charset="0"/>
                <a:cs typeface="+mn-cs"/>
              </a:rPr>
              <a:t>Glycerine</a:t>
            </a: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 + Acacia Senegal Gum, Xanthan Gum and stir for 10 minutes.</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Weigh water of phase B, stir and heat to 80°C. Solubilize Eastman AQ™ Polymer 55 S in water.</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Then add C to B.</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D to B+C, homogenize.</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At 80°C, add A to B+C+D under stirring and homogenize strongly for 1 minute.</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Start cooling down under gentle stirring.</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At 50°C, introduce one by one components of phase E. Check the homogeneity between each step.</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Homogenize for 30 seconds.</a:t>
            </a:r>
          </a:p>
          <a:p>
            <a:pPr marL="342900" marR="0" lvl="0" indent="-342900" algn="l" defTabSz="914400" rtl="0" eaLnBrk="1" fontAlgn="auto" latinLnBrk="0" hangingPunct="1">
              <a:lnSpc>
                <a:spcPct val="110000"/>
              </a:lnSpc>
              <a:spcBef>
                <a:spcPts val="0"/>
              </a:spcBef>
              <a:spcAft>
                <a:spcPts val="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Cool down to RT, check the pH (5.0-6.0) and adjust if necessary.</a:t>
            </a:r>
          </a:p>
        </p:txBody>
      </p:sp>
      <p:graphicFrame>
        <p:nvGraphicFramePr>
          <p:cNvPr id="9" name="Tabela 1">
            <a:extLst>
              <a:ext uri="{FF2B5EF4-FFF2-40B4-BE49-F238E27FC236}">
                <a16:creationId xmlns:a16="http://schemas.microsoft.com/office/drawing/2014/main" id="{1C23FB0D-E912-BAA8-0F93-8E2FFAE948F5}"/>
              </a:ext>
            </a:extLst>
          </p:cNvPr>
          <p:cNvGraphicFramePr>
            <a:graphicFrameLocks noGrp="1"/>
          </p:cNvGraphicFramePr>
          <p:nvPr>
            <p:extLst>
              <p:ext uri="{D42A27DB-BD31-4B8C-83A1-F6EECF244321}">
                <p14:modId xmlns:p14="http://schemas.microsoft.com/office/powerpoint/2010/main" val="4134681704"/>
              </p:ext>
            </p:extLst>
          </p:nvPr>
        </p:nvGraphicFramePr>
        <p:xfrm>
          <a:off x="4159234" y="2047907"/>
          <a:ext cx="4357920" cy="3473573"/>
        </p:xfrm>
        <a:graphic>
          <a:graphicData uri="http://schemas.openxmlformats.org/drawingml/2006/table">
            <a:tbl>
              <a:tblPr>
                <a:tableStyleId>{5C22544A-7EE6-4342-B048-85BDC9FD1C3A}</a:tableStyleId>
              </a:tblPr>
              <a:tblGrid>
                <a:gridCol w="381256">
                  <a:extLst>
                    <a:ext uri="{9D8B030D-6E8A-4147-A177-3AD203B41FA5}">
                      <a16:colId xmlns:a16="http://schemas.microsoft.com/office/drawing/2014/main" val="1750224917"/>
                    </a:ext>
                  </a:extLst>
                </a:gridCol>
                <a:gridCol w="1664191">
                  <a:extLst>
                    <a:ext uri="{9D8B030D-6E8A-4147-A177-3AD203B41FA5}">
                      <a16:colId xmlns:a16="http://schemas.microsoft.com/office/drawing/2014/main" val="4215147189"/>
                    </a:ext>
                  </a:extLst>
                </a:gridCol>
                <a:gridCol w="1834689">
                  <a:extLst>
                    <a:ext uri="{9D8B030D-6E8A-4147-A177-3AD203B41FA5}">
                      <a16:colId xmlns:a16="http://schemas.microsoft.com/office/drawing/2014/main" val="4009637295"/>
                    </a:ext>
                  </a:extLst>
                </a:gridCol>
                <a:gridCol w="477784">
                  <a:extLst>
                    <a:ext uri="{9D8B030D-6E8A-4147-A177-3AD203B41FA5}">
                      <a16:colId xmlns:a16="http://schemas.microsoft.com/office/drawing/2014/main" val="534348324"/>
                    </a:ext>
                  </a:extLst>
                </a:gridCol>
              </a:tblGrid>
              <a:tr h="144732">
                <a:tc>
                  <a:txBody>
                    <a:bodyPr/>
                    <a:lstStyle/>
                    <a:p>
                      <a:r>
                        <a:rPr lang="en-US" sz="700" b="1">
                          <a:solidFill>
                            <a:schemeClr val="bg1"/>
                          </a:solidFill>
                          <a:effectLst/>
                          <a:latin typeface="+mn-lt"/>
                          <a:ea typeface="Roboto" panose="02000000000000000000" pitchFamily="2" charset="0"/>
                        </a:rPr>
                        <a:t>Phase</a:t>
                      </a:r>
                      <a:endParaRPr lang="pt-BR" sz="70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700" b="1">
                          <a:solidFill>
                            <a:schemeClr val="bg1"/>
                          </a:solidFill>
                          <a:effectLst/>
                          <a:latin typeface="+mn-lt"/>
                          <a:ea typeface="Roboto" panose="02000000000000000000" pitchFamily="2" charset="0"/>
                        </a:rPr>
                        <a:t>Ingredients</a:t>
                      </a:r>
                      <a:endParaRPr lang="pt-BR" sz="70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700" b="1">
                          <a:solidFill>
                            <a:schemeClr val="bg1"/>
                          </a:solidFill>
                          <a:effectLst/>
                          <a:latin typeface="+mn-lt"/>
                          <a:ea typeface="Roboto" panose="02000000000000000000" pitchFamily="2" charset="0"/>
                        </a:rPr>
                        <a:t>INCI Name</a:t>
                      </a:r>
                      <a:endParaRPr lang="pt-BR" sz="70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r"/>
                      <a:r>
                        <a:rPr lang="en-US" sz="700" b="1">
                          <a:solidFill>
                            <a:schemeClr val="bg1"/>
                          </a:solidFill>
                          <a:effectLst/>
                          <a:latin typeface="+mn-lt"/>
                          <a:ea typeface="Roboto" panose="02000000000000000000" pitchFamily="2" charset="0"/>
                        </a:rPr>
                        <a:t>% w / w</a:t>
                      </a:r>
                      <a:endParaRPr lang="pt-BR" sz="700" b="1">
                        <a:solidFill>
                          <a:schemeClr val="bg1"/>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3576222124"/>
                  </a:ext>
                </a:extLst>
              </a:tr>
              <a:tr h="289465">
                <a:tc>
                  <a:txBody>
                    <a:bodyPr/>
                    <a:lstStyle/>
                    <a:p>
                      <a:r>
                        <a:rPr lang="en-US" sz="700">
                          <a:solidFill>
                            <a:sysClr val="windowText" lastClr="000000"/>
                          </a:solidFill>
                          <a:effectLst/>
                          <a:latin typeface="+mn-lt"/>
                          <a:ea typeface="Roboto" panose="02000000000000000000" pitchFamily="2" charset="0"/>
                        </a:rPr>
                        <a:t>A</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CH" sz="700">
                          <a:solidFill>
                            <a:sysClr val="windowText" lastClr="000000"/>
                          </a:solidFill>
                          <a:effectLst/>
                          <a:latin typeface="+mn-lt"/>
                          <a:ea typeface="Roboto" panose="02000000000000000000" pitchFamily="2" charset="0"/>
                        </a:rPr>
                        <a:t>Huile de Paraffine Codex AAB2</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PARAFFINUM LIQUIDUM</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5.00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54945592"/>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CERAUBA T1 Bio</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COPERNICIA CERIFERA CERA</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3.50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1833969"/>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Kahlwax 8104</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CERA ALBA</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5.00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3618973"/>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Tego® Alkanol 16</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CETYL ALCOHOL</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5.00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9155430"/>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b="1">
                          <a:solidFill>
                            <a:sysClr val="windowText" lastClr="000000"/>
                          </a:solidFill>
                          <a:effectLst/>
                          <a:latin typeface="+mn-lt"/>
                          <a:ea typeface="Roboto" panose="02000000000000000000" pitchFamily="2" charset="0"/>
                        </a:rPr>
                        <a:t>AMPHISOL® K</a:t>
                      </a:r>
                      <a:endParaRPr lang="pt-BR" sz="700" b="1">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POTASSIUM CETYL PHOSPHATE</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3.00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184232"/>
                  </a:ext>
                </a:extLst>
              </a:tr>
              <a:tr h="144732">
                <a:tc>
                  <a:txBody>
                    <a:bodyPr/>
                    <a:lstStyle/>
                    <a:p>
                      <a:r>
                        <a:rPr lang="en-US" sz="700">
                          <a:solidFill>
                            <a:sysClr val="windowText" lastClr="000000"/>
                          </a:solidFill>
                          <a:effectLst/>
                          <a:latin typeface="+mn-lt"/>
                          <a:ea typeface="Roboto" panose="02000000000000000000" pitchFamily="2" charset="0"/>
                        </a:rPr>
                        <a:t>B</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Water dem.</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AQUA</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45.15</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8423692"/>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err="1">
                          <a:solidFill>
                            <a:sysClr val="windowText" lastClr="000000"/>
                          </a:solidFill>
                          <a:effectLst/>
                          <a:latin typeface="+mn-lt"/>
                          <a:ea typeface="Roboto" panose="02000000000000000000" pitchFamily="2" charset="0"/>
                        </a:rPr>
                        <a:t>Natrosol</a:t>
                      </a:r>
                      <a:r>
                        <a:rPr lang="en-US" sz="700">
                          <a:solidFill>
                            <a:sysClr val="windowText" lastClr="000000"/>
                          </a:solidFill>
                          <a:effectLst/>
                          <a:latin typeface="+mn-lt"/>
                          <a:ea typeface="Roboto" panose="02000000000000000000" pitchFamily="2" charset="0"/>
                        </a:rPr>
                        <a:t>™ 250 HR</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HYDROXYETHYLCELLULOSE</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0.50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458981"/>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Glycerin 99.5%</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GLYCERIN</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3.00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3712954"/>
                  </a:ext>
                </a:extLst>
              </a:tr>
              <a:tr h="144732">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SOLAGUM™ AX</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ACACIA SENEGAL GUM, XANTHAN GUM</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0.20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9372637"/>
                  </a:ext>
                </a:extLst>
              </a:tr>
              <a:tr h="144732">
                <a:tc>
                  <a:txBody>
                    <a:bodyPr/>
                    <a:lstStyle/>
                    <a:p>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Water dem.</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AQUA</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15.00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7549800"/>
                  </a:ext>
                </a:extLst>
              </a:tr>
              <a:tr h="289465">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Eastman AQ™ Polymer 55 S</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POLYESTER-5, SODIUM ACETATE</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5.00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0963341"/>
                  </a:ext>
                </a:extLst>
              </a:tr>
              <a:tr h="289465">
                <a:tc>
                  <a:txBody>
                    <a:bodyPr/>
                    <a:lstStyle/>
                    <a:p>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Unipure Black LC989 SGP</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CI 77499, SODIUM GLYCEROPHOSPHATE</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6.00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4700432"/>
                  </a:ext>
                </a:extLst>
              </a:tr>
              <a:tr h="144732">
                <a:tc>
                  <a:txBody>
                    <a:bodyPr/>
                    <a:lstStyle/>
                    <a:p>
                      <a:r>
                        <a:rPr lang="en-US" sz="700">
                          <a:solidFill>
                            <a:sysClr val="windowText" lastClr="000000"/>
                          </a:solidFill>
                          <a:effectLst/>
                          <a:latin typeface="+mn-lt"/>
                          <a:ea typeface="Roboto" panose="02000000000000000000" pitchFamily="2" charset="0"/>
                          <a:cs typeface="Times New Roman" panose="02020603050405020304" pitchFamily="18" charset="0"/>
                        </a:rPr>
                        <a:t>C</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b="1">
                          <a:solidFill>
                            <a:sysClr val="windowText" lastClr="000000"/>
                          </a:solidFill>
                          <a:effectLst/>
                          <a:latin typeface="+mn-lt"/>
                          <a:ea typeface="Roboto" panose="02000000000000000000" pitchFamily="2" charset="0"/>
                        </a:rPr>
                        <a:t>VALVANCE® </a:t>
                      </a:r>
                      <a:r>
                        <a:rPr lang="en-US" sz="700" b="1" i="1">
                          <a:solidFill>
                            <a:sysClr val="windowText" lastClr="000000"/>
                          </a:solidFill>
                          <a:effectLst/>
                          <a:latin typeface="+mn-lt"/>
                          <a:ea typeface="Roboto" panose="02000000000000000000" pitchFamily="2" charset="0"/>
                        </a:rPr>
                        <a:t>Touch</a:t>
                      </a:r>
                      <a:r>
                        <a:rPr lang="en-US" sz="700" b="1">
                          <a:solidFill>
                            <a:sysClr val="windowText" lastClr="000000"/>
                          </a:solidFill>
                          <a:effectLst/>
                          <a:latin typeface="+mn-lt"/>
                          <a:ea typeface="Roboto" panose="02000000000000000000" pitchFamily="2" charset="0"/>
                        </a:rPr>
                        <a:t> 250</a:t>
                      </a:r>
                      <a:endParaRPr lang="pt-BR" sz="700" b="1">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SILICA, METHICONE</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1.50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15455961"/>
                  </a:ext>
                </a:extLst>
              </a:tr>
              <a:tr h="144732">
                <a:tc>
                  <a:txBody>
                    <a:bodyPr/>
                    <a:lstStyle/>
                    <a:p>
                      <a:r>
                        <a:rPr lang="en-US" sz="700">
                          <a:solidFill>
                            <a:sysClr val="windowText" lastClr="000000"/>
                          </a:solidFill>
                          <a:effectLst/>
                          <a:latin typeface="+mn-lt"/>
                          <a:ea typeface="Roboto" panose="02000000000000000000" pitchFamily="2" charset="0"/>
                        </a:rPr>
                        <a:t> D</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b="1">
                          <a:solidFill>
                            <a:sysClr val="windowText" lastClr="000000"/>
                          </a:solidFill>
                          <a:effectLst/>
                          <a:latin typeface="+mn-lt"/>
                          <a:ea typeface="Roboto" panose="02000000000000000000" pitchFamily="2" charset="0"/>
                        </a:rPr>
                        <a:t>D-Panthenol 75 L</a:t>
                      </a:r>
                      <a:endParaRPr lang="pt-BR" sz="700" b="1">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PANTHENOL, AQUA</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0.50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75619011"/>
                  </a:ext>
                </a:extLst>
              </a:tr>
              <a:tr h="144732">
                <a:tc>
                  <a:txBody>
                    <a:bodyPr/>
                    <a:lstStyle/>
                    <a:p>
                      <a:r>
                        <a:rPr lang="en-US" sz="700">
                          <a:solidFill>
                            <a:sysClr val="windowText" lastClr="000000"/>
                          </a:solidFill>
                          <a:effectLst/>
                          <a:latin typeface="+mn-lt"/>
                          <a:ea typeface="Roboto" panose="02000000000000000000" pitchFamily="2" charset="0"/>
                        </a:rPr>
                        <a:t> E</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b="1" err="1">
                          <a:solidFill>
                            <a:sysClr val="windowText" lastClr="000000"/>
                          </a:solidFill>
                          <a:effectLst/>
                          <a:latin typeface="+mn-lt"/>
                          <a:ea typeface="Roboto" panose="02000000000000000000" pitchFamily="2" charset="0"/>
                        </a:rPr>
                        <a:t>Phytantriol</a:t>
                      </a:r>
                      <a:endParaRPr lang="pt-BR" sz="700" b="1">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PHYTANTRIOL</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0.50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5846889"/>
                  </a:ext>
                </a:extLst>
              </a:tr>
              <a:tr h="289465">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Euxyl® PE 9010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PHENOXYETHANOL, ETHYLHEXYLGLYCERIN</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1.00</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0377390"/>
                  </a:ext>
                </a:extLst>
              </a:tr>
              <a:tr h="289465">
                <a:tc>
                  <a:txBody>
                    <a:bodyPr/>
                    <a:lstStyle/>
                    <a:p>
                      <a:r>
                        <a:rPr lang="en-US" sz="700">
                          <a:solidFill>
                            <a:sysClr val="windowText" lastClr="000000"/>
                          </a:solidFill>
                          <a:effectLst/>
                          <a:latin typeface="+mn-lt"/>
                          <a:ea typeface="Roboto" panose="02000000000000000000" pitchFamily="2" charset="0"/>
                        </a:rPr>
                        <a:t>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Emprove® Sodium Hydroxide Pellets </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700">
                          <a:solidFill>
                            <a:sysClr val="windowText" lastClr="000000"/>
                          </a:solidFill>
                          <a:effectLst/>
                          <a:latin typeface="+mn-lt"/>
                          <a:ea typeface="Roboto" panose="02000000000000000000" pitchFamily="2" charset="0"/>
                        </a:rPr>
                        <a:t>SODIUM HYDROXIDE</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700">
                          <a:solidFill>
                            <a:sysClr val="windowText" lastClr="000000"/>
                          </a:solidFill>
                          <a:effectLst/>
                          <a:latin typeface="+mn-lt"/>
                          <a:ea typeface="Roboto" panose="02000000000000000000" pitchFamily="2" charset="0"/>
                        </a:rPr>
                        <a:t>0.15</a:t>
                      </a:r>
                      <a:endParaRPr lang="pt-BR" sz="70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1371247"/>
                  </a:ext>
                </a:extLst>
              </a:tr>
              <a:tr h="144732">
                <a:tc>
                  <a:txBody>
                    <a:bodyPr/>
                    <a:lstStyle/>
                    <a:p>
                      <a:endParaRPr lang="pt-BR" sz="85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pt-BR" sz="85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pt-BR" sz="85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pt-BR" sz="850">
                        <a:solidFill>
                          <a:sysClr val="windowText" lastClr="000000"/>
                        </a:solidFill>
                        <a:effectLst/>
                        <a:latin typeface="+mn-lt"/>
                        <a:ea typeface="Roboto" panose="02000000000000000000" pitchFamily="2" charset="0"/>
                        <a:cs typeface="Times New Roman" panose="02020603050405020304" pitchFamily="18" charset="0"/>
                      </a:endParaRPr>
                    </a:p>
                  </a:txBody>
                  <a:tcPr marL="44450" marR="44450" marT="0" marB="0" anchor="ctr">
                    <a:lnL w="12700" cmpd="sng">
                      <a:noFill/>
                    </a:lnL>
                    <a:lnR w="12700" cmpd="sng">
                      <a:noFill/>
                    </a:lnR>
                    <a:lnT w="12700" cap="flat" cmpd="sng" algn="ctr">
                      <a:solidFill>
                        <a:srgbClr val="BD69D7"/>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8779077"/>
                  </a:ext>
                </a:extLst>
              </a:tr>
            </a:tbl>
          </a:graphicData>
        </a:graphic>
      </p:graphicFrame>
      <p:sp>
        <p:nvSpPr>
          <p:cNvPr id="17" name="CaixaDeTexto 10">
            <a:extLst>
              <a:ext uri="{FF2B5EF4-FFF2-40B4-BE49-F238E27FC236}">
                <a16:creationId xmlns:a16="http://schemas.microsoft.com/office/drawing/2014/main" id="{C79D7965-B478-3C01-C1BA-BC4725FEE86E}"/>
              </a:ext>
            </a:extLst>
          </p:cNvPr>
          <p:cNvSpPr txBox="1"/>
          <p:nvPr/>
        </p:nvSpPr>
        <p:spPr>
          <a:xfrm>
            <a:off x="7587650" y="5521480"/>
            <a:ext cx="869216" cy="82074"/>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SU-E-101219-01</a:t>
            </a:r>
          </a:p>
        </p:txBody>
      </p:sp>
      <p:pic>
        <p:nvPicPr>
          <p:cNvPr id="18" name="Graphic 17">
            <a:hlinkClick r:id="rId6" action="ppaction://hlinksldjump"/>
            <a:extLst>
              <a:ext uri="{FF2B5EF4-FFF2-40B4-BE49-F238E27FC236}">
                <a16:creationId xmlns:a16="http://schemas.microsoft.com/office/drawing/2014/main" id="{FFE4F2FF-5110-361C-35F5-AE0161A93B2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48" y="6450806"/>
            <a:ext cx="383596" cy="383596"/>
          </a:xfrm>
          <a:prstGeom prst="rect">
            <a:avLst/>
          </a:prstGeom>
        </p:spPr>
      </p:pic>
      <p:sp>
        <p:nvSpPr>
          <p:cNvPr id="21" name="TextBox 20">
            <a:extLst>
              <a:ext uri="{FF2B5EF4-FFF2-40B4-BE49-F238E27FC236}">
                <a16:creationId xmlns:a16="http://schemas.microsoft.com/office/drawing/2014/main" id="{7616262A-A273-970E-F30E-65170246EF2F}"/>
              </a:ext>
            </a:extLst>
          </p:cNvPr>
          <p:cNvSpPr txBox="1"/>
          <p:nvPr/>
        </p:nvSpPr>
        <p:spPr>
          <a:xfrm rot="16200000">
            <a:off x="1285693" y="3592722"/>
            <a:ext cx="697480" cy="176972"/>
          </a:xfrm>
          <a:prstGeom prst="rect">
            <a:avLst/>
          </a:prstGeom>
          <a:noFill/>
        </p:spPr>
        <p:txBody>
          <a:bodyPr wrap="square" rtlCol="0">
            <a:spAutoFit/>
          </a:bodyPr>
          <a:lstStyle/>
          <a:p>
            <a:r>
              <a:rPr lang="en-US" sz="550" b="1">
                <a:solidFill>
                  <a:srgbClr val="4A4A4A"/>
                </a:solidFill>
                <a:latin typeface="Bahnschrift SemiCondensed" panose="020B0502040204020203" pitchFamily="34" charset="0"/>
              </a:rPr>
              <a:t>75L</a:t>
            </a:r>
          </a:p>
        </p:txBody>
      </p:sp>
      <p:grpSp>
        <p:nvGrpSpPr>
          <p:cNvPr id="2" name="Group 1">
            <a:extLst>
              <a:ext uri="{FF2B5EF4-FFF2-40B4-BE49-F238E27FC236}">
                <a16:creationId xmlns:a16="http://schemas.microsoft.com/office/drawing/2014/main" id="{251EA849-14E0-A65C-4661-2C40D4383804}"/>
              </a:ext>
            </a:extLst>
          </p:cNvPr>
          <p:cNvGrpSpPr/>
          <p:nvPr/>
        </p:nvGrpSpPr>
        <p:grpSpPr>
          <a:xfrm>
            <a:off x="8943278" y="724906"/>
            <a:ext cx="3877372" cy="1037838"/>
            <a:chOff x="9173180" y="318069"/>
            <a:chExt cx="3877372" cy="1037838"/>
          </a:xfrm>
        </p:grpSpPr>
        <p:sp>
          <p:nvSpPr>
            <p:cNvPr id="5" name="Rectangle: Rounded Corners 4">
              <a:extLst>
                <a:ext uri="{FF2B5EF4-FFF2-40B4-BE49-F238E27FC236}">
                  <a16:creationId xmlns:a16="http://schemas.microsoft.com/office/drawing/2014/main" id="{CE719A78-35F6-6626-97A1-180AB16D641D}"/>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4D26608-CD27-39E9-3B2E-B3C3FE874051}"/>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rPr>
                <a:t>An extensive, uniform and unique formation of self-organizing molecules that guarantee maximum stability.</a:t>
              </a:r>
            </a:p>
          </p:txBody>
        </p:sp>
        <p:sp>
          <p:nvSpPr>
            <p:cNvPr id="22" name="Oval 21">
              <a:extLst>
                <a:ext uri="{FF2B5EF4-FFF2-40B4-BE49-F238E27FC236}">
                  <a16:creationId xmlns:a16="http://schemas.microsoft.com/office/drawing/2014/main" id="{BEBBD473-9C3F-D3ED-E753-5E31977A4802}"/>
                </a:ext>
              </a:extLst>
            </p:cNvPr>
            <p:cNvSpPr/>
            <p:nvPr/>
          </p:nvSpPr>
          <p:spPr>
            <a:xfrm>
              <a:off x="9353447" y="449183"/>
              <a:ext cx="775610" cy="775610"/>
            </a:xfrm>
            <a:prstGeom prst="ellipse">
              <a:avLst/>
            </a:prstGeom>
            <a:blipFill>
              <a:blip r:embed="rId9">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0018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EEB07-3125-DA59-D0A7-DADCDC87AB32}"/>
            </a:ext>
          </a:extLst>
        </p:cNvPr>
        <p:cNvGrpSpPr/>
        <p:nvPr/>
      </p:nvGrpSpPr>
      <p:grpSpPr>
        <a:xfrm>
          <a:off x="0" y="0"/>
          <a:ext cx="0" cy="0"/>
          <a:chOff x="0" y="0"/>
          <a:chExt cx="0" cy="0"/>
        </a:xfrm>
      </p:grpSpPr>
      <p:pic>
        <p:nvPicPr>
          <p:cNvPr id="21" name="Picture 20" descr="A white bottle with a white lid&#10;&#10;AI-generated content may be incorrect.">
            <a:extLst>
              <a:ext uri="{FF2B5EF4-FFF2-40B4-BE49-F238E27FC236}">
                <a16:creationId xmlns:a16="http://schemas.microsoft.com/office/drawing/2014/main" id="{F61ED7FD-BAD6-548F-3420-300F3FEDB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524" y="1433461"/>
            <a:ext cx="1802192" cy="4999230"/>
          </a:xfrm>
          <a:prstGeom prst="rect">
            <a:avLst/>
          </a:prstGeom>
        </p:spPr>
      </p:pic>
      <p:graphicFrame>
        <p:nvGraphicFramePr>
          <p:cNvPr id="17" name="Tabela 1">
            <a:extLst>
              <a:ext uri="{FF2B5EF4-FFF2-40B4-BE49-F238E27FC236}">
                <a16:creationId xmlns:a16="http://schemas.microsoft.com/office/drawing/2014/main" id="{59FA7A89-CD40-5D8A-1972-27615CFDD36D}"/>
              </a:ext>
            </a:extLst>
          </p:cNvPr>
          <p:cNvGraphicFramePr>
            <a:graphicFrameLocks noGrp="1"/>
          </p:cNvGraphicFramePr>
          <p:nvPr>
            <p:extLst>
              <p:ext uri="{D42A27DB-BD31-4B8C-83A1-F6EECF244321}">
                <p14:modId xmlns:p14="http://schemas.microsoft.com/office/powerpoint/2010/main" val="4161605672"/>
              </p:ext>
            </p:extLst>
          </p:nvPr>
        </p:nvGraphicFramePr>
        <p:xfrm>
          <a:off x="3555209" y="2047907"/>
          <a:ext cx="4961945" cy="3785529"/>
        </p:xfrm>
        <a:graphic>
          <a:graphicData uri="http://schemas.openxmlformats.org/drawingml/2006/table">
            <a:tbl>
              <a:tblPr>
                <a:tableStyleId>{5C22544A-7EE6-4342-B048-85BDC9FD1C3A}</a:tableStyleId>
              </a:tblPr>
              <a:tblGrid>
                <a:gridCol w="430939">
                  <a:extLst>
                    <a:ext uri="{9D8B030D-6E8A-4147-A177-3AD203B41FA5}">
                      <a16:colId xmlns:a16="http://schemas.microsoft.com/office/drawing/2014/main" val="1981509525"/>
                    </a:ext>
                  </a:extLst>
                </a:gridCol>
                <a:gridCol w="1551379">
                  <a:extLst>
                    <a:ext uri="{9D8B030D-6E8A-4147-A177-3AD203B41FA5}">
                      <a16:colId xmlns:a16="http://schemas.microsoft.com/office/drawing/2014/main" val="1339854327"/>
                    </a:ext>
                  </a:extLst>
                </a:gridCol>
                <a:gridCol w="2364002">
                  <a:extLst>
                    <a:ext uri="{9D8B030D-6E8A-4147-A177-3AD203B41FA5}">
                      <a16:colId xmlns:a16="http://schemas.microsoft.com/office/drawing/2014/main" val="2097930"/>
                    </a:ext>
                  </a:extLst>
                </a:gridCol>
                <a:gridCol w="615625">
                  <a:extLst>
                    <a:ext uri="{9D8B030D-6E8A-4147-A177-3AD203B41FA5}">
                      <a16:colId xmlns:a16="http://schemas.microsoft.com/office/drawing/2014/main" val="3576782720"/>
                    </a:ext>
                  </a:extLst>
                </a:gridCol>
              </a:tblGrid>
              <a:tr h="101052">
                <a:tc>
                  <a:txBody>
                    <a:bodyPr/>
                    <a:lstStyle/>
                    <a:p>
                      <a:r>
                        <a:rPr lang="en-US" sz="700" b="1">
                          <a:solidFill>
                            <a:schemeClr val="bg1"/>
                          </a:solidFill>
                          <a:effectLst/>
                          <a:latin typeface="+mn-lt"/>
                          <a:ea typeface="Roboto" panose="02000000000000000000" pitchFamily="2" charset="0"/>
                          <a:cs typeface="Roboto" panose="02000000000000000000" pitchFamily="2" charset="0"/>
                        </a:rPr>
                        <a:t>Phase</a:t>
                      </a:r>
                      <a:endParaRPr lang="pt-BR" sz="800" b="1">
                        <a:solidFill>
                          <a:schemeClr val="bg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12700" cmpd="sng">
                      <a:noFill/>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700" b="1">
                          <a:solidFill>
                            <a:schemeClr val="bg1"/>
                          </a:solidFill>
                          <a:effectLst/>
                          <a:latin typeface="+mn-lt"/>
                          <a:ea typeface="Roboto" panose="02000000000000000000" pitchFamily="2" charset="0"/>
                          <a:cs typeface="Roboto" panose="02000000000000000000" pitchFamily="2" charset="0"/>
                        </a:rPr>
                        <a:t>Ingredients</a:t>
                      </a:r>
                      <a:endParaRPr lang="pt-BR" sz="800" b="1">
                        <a:solidFill>
                          <a:schemeClr val="bg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12700" cmpd="sng">
                      <a:noFill/>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700" b="1">
                          <a:solidFill>
                            <a:schemeClr val="bg1"/>
                          </a:solidFill>
                          <a:effectLst/>
                          <a:latin typeface="+mn-lt"/>
                          <a:ea typeface="Roboto" panose="02000000000000000000" pitchFamily="2" charset="0"/>
                          <a:cs typeface="Roboto" panose="02000000000000000000" pitchFamily="2" charset="0"/>
                        </a:rPr>
                        <a:t>INCI Name</a:t>
                      </a:r>
                      <a:endParaRPr lang="pt-BR" sz="800" b="1">
                        <a:solidFill>
                          <a:schemeClr val="bg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12700" cmpd="sng">
                      <a:noFill/>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r"/>
                      <a:r>
                        <a:rPr lang="en-US" sz="700" b="1">
                          <a:solidFill>
                            <a:schemeClr val="bg1"/>
                          </a:solidFill>
                          <a:effectLst/>
                          <a:latin typeface="+mn-lt"/>
                          <a:ea typeface="Roboto" panose="02000000000000000000" pitchFamily="2" charset="0"/>
                          <a:cs typeface="Roboto" panose="02000000000000000000" pitchFamily="2" charset="0"/>
                        </a:rPr>
                        <a:t>% w / w</a:t>
                      </a:r>
                      <a:endParaRPr lang="pt-BR" sz="800" b="1">
                        <a:solidFill>
                          <a:schemeClr val="bg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12700" cmpd="sng">
                      <a:noFill/>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1872531063"/>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A</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 WATER DEM.</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AQUA</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 50,10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7003021"/>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err="1">
                          <a:solidFill>
                            <a:schemeClr val="tx1"/>
                          </a:solidFill>
                          <a:effectLst/>
                          <a:latin typeface="+mn-lt"/>
                          <a:ea typeface="Roboto" panose="02000000000000000000" pitchFamily="2" charset="0"/>
                          <a:cs typeface="Roboto" panose="02000000000000000000" pitchFamily="2" charset="0"/>
                        </a:rPr>
                        <a:t>Edeta</a:t>
                      </a:r>
                      <a:r>
                        <a:rPr lang="en-US" sz="600">
                          <a:solidFill>
                            <a:schemeClr val="tx1"/>
                          </a:solidFill>
                          <a:effectLst/>
                          <a:latin typeface="+mn-lt"/>
                          <a:ea typeface="Roboto" panose="02000000000000000000" pitchFamily="2" charset="0"/>
                          <a:cs typeface="Roboto" panose="02000000000000000000" pitchFamily="2" charset="0"/>
                        </a:rPr>
                        <a:t> BD</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DISODIUM EDTA, AQUA</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0,10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4423189"/>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7890906"/>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B</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Makilene GC</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BUTYLENE GLYCOL</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3,00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2138270"/>
                  </a:ext>
                </a:extLst>
              </a:tr>
              <a:tr h="173232">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SILIGEL</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XANTHAN GUM, SCLEROTIUM GUM, LECITHIN, PULLULAN</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0,80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8450106"/>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C</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AMPHISOL® K</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POTASSIUM CETYL PHOSPHATE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1,80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1232837"/>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PARSOL® HMS</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HOMOSALATE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5,00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45734805"/>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PARSOL® EHS</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ETHYLHEXYL SALICYLATE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5,00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2706115"/>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PARSOL® 1789</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BUTYL METHOXYDIBENZOYLMETHANE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3,00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06425057"/>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PARSOL® 340</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OCTOCRYLENE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6,00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7216330"/>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PARSOL® SLX</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POLYSILICONE-15</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0,90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7796163"/>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PARSOL® MCX</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ETHYLHEXYL METHOXYCINNAMATE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3,00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4268534"/>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0">
                          <a:solidFill>
                            <a:schemeClr val="tx1"/>
                          </a:solidFill>
                          <a:effectLst/>
                          <a:latin typeface="+mn-lt"/>
                          <a:ea typeface="Roboto" panose="02000000000000000000" pitchFamily="2" charset="0"/>
                          <a:cs typeface="Roboto" panose="02000000000000000000" pitchFamily="2" charset="0"/>
                        </a:rPr>
                        <a:t>EMOGREEN L19</a:t>
                      </a:r>
                      <a:endParaRPr lang="pt-BR" sz="800" b="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C15-19 ALKANE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2,50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84848906"/>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DL-alpha-Tocopheryl Acetate</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TOCOPHERYL ACETATE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1,00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24295556"/>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Lanette O</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CETEARYL ALCOHOL</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2,00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6965061"/>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0">
                          <a:solidFill>
                            <a:schemeClr val="tx1"/>
                          </a:solidFill>
                          <a:effectLst/>
                          <a:latin typeface="+mn-lt"/>
                          <a:ea typeface="Roboto" panose="02000000000000000000" pitchFamily="2" charset="0"/>
                          <a:cs typeface="Roboto" panose="02000000000000000000" pitchFamily="2" charset="0"/>
                        </a:rPr>
                        <a:t>Aristoflex Silk</a:t>
                      </a:r>
                      <a:endParaRPr lang="pt-BR" sz="800" b="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SODIUM POLYACRYLOYLDIMETHYL TAURATE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0,50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3949012"/>
                  </a:ext>
                </a:extLst>
              </a:tr>
              <a:tr h="136312">
                <a:tc>
                  <a:txBody>
                    <a:bodyPr/>
                    <a:lstStyle/>
                    <a:p>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err="1">
                          <a:solidFill>
                            <a:schemeClr val="tx1"/>
                          </a:solidFill>
                          <a:effectLst/>
                          <a:latin typeface="+mn-lt"/>
                          <a:ea typeface="Roboto" panose="02000000000000000000" pitchFamily="2" charset="0"/>
                          <a:cs typeface="Roboto" panose="02000000000000000000" pitchFamily="2" charset="0"/>
                        </a:rPr>
                        <a:t>Hallbrite</a:t>
                      </a:r>
                      <a:r>
                        <a:rPr lang="en-US" sz="600">
                          <a:solidFill>
                            <a:schemeClr val="tx1"/>
                          </a:solidFill>
                          <a:effectLst/>
                          <a:latin typeface="+mn-lt"/>
                          <a:ea typeface="Roboto" panose="02000000000000000000" pitchFamily="2" charset="0"/>
                          <a:cs typeface="Roboto" panose="02000000000000000000" pitchFamily="2" charset="0"/>
                        </a:rPr>
                        <a:t> BHB</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BUTYLOCTYL SALICYLATE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5,00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4080000"/>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D</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VALVANCE® </a:t>
                      </a:r>
                      <a:r>
                        <a:rPr lang="en-US" sz="600" b="1" i="1">
                          <a:solidFill>
                            <a:schemeClr val="tx1"/>
                          </a:solidFill>
                          <a:effectLst/>
                          <a:latin typeface="+mn-lt"/>
                          <a:ea typeface="Roboto" panose="02000000000000000000" pitchFamily="2" charset="0"/>
                          <a:cs typeface="Roboto" panose="02000000000000000000" pitchFamily="2" charset="0"/>
                        </a:rPr>
                        <a:t>Touch</a:t>
                      </a:r>
                      <a:r>
                        <a:rPr lang="en-US" sz="600" b="1">
                          <a:solidFill>
                            <a:schemeClr val="tx1"/>
                          </a:solidFill>
                          <a:effectLst/>
                          <a:latin typeface="+mn-lt"/>
                          <a:ea typeface="Roboto" panose="02000000000000000000" pitchFamily="2" charset="0"/>
                          <a:cs typeface="Roboto" panose="02000000000000000000" pitchFamily="2" charset="0"/>
                        </a:rPr>
                        <a:t> 250</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SILICA, DIMETHICONE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1,00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7341519"/>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1">
                          <a:solidFill>
                            <a:schemeClr val="tx1"/>
                          </a:solidFill>
                          <a:effectLst/>
                          <a:latin typeface="+mn-lt"/>
                          <a:ea typeface="Roboto" panose="02000000000000000000" pitchFamily="2" charset="0"/>
                          <a:cs typeface="Roboto" panose="02000000000000000000" pitchFamily="2" charset="0"/>
                        </a:rPr>
                        <a:t>VALVANCE® </a:t>
                      </a:r>
                      <a:r>
                        <a:rPr lang="en-US" sz="600" b="1" i="1">
                          <a:solidFill>
                            <a:schemeClr val="tx1"/>
                          </a:solidFill>
                          <a:effectLst/>
                          <a:latin typeface="+mn-lt"/>
                          <a:ea typeface="Roboto" panose="02000000000000000000" pitchFamily="2" charset="0"/>
                          <a:cs typeface="Roboto" panose="02000000000000000000" pitchFamily="2" charset="0"/>
                        </a:rPr>
                        <a:t>Touch</a:t>
                      </a:r>
                      <a:r>
                        <a:rPr lang="en-US" sz="600" b="1">
                          <a:solidFill>
                            <a:schemeClr val="tx1"/>
                          </a:solidFill>
                          <a:effectLst/>
                          <a:latin typeface="+mn-lt"/>
                          <a:ea typeface="Roboto" panose="02000000000000000000" pitchFamily="2" charset="0"/>
                          <a:cs typeface="Roboto" panose="02000000000000000000" pitchFamily="2" charset="0"/>
                        </a:rPr>
                        <a:t> 210</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SILICA</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1,00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44920276"/>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Euxyl PE 9010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PHENOXYETHANOL, ETHYLHEXYLGLYCERIN</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1,00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28660385"/>
                  </a:ext>
                </a:extLst>
              </a:tr>
              <a:tr h="86616">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Perfume Vanille douce RS86015</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PARFUM</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0,30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0409957"/>
                  </a:ext>
                </a:extLst>
              </a:tr>
              <a:tr h="240549">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600" b="1">
                          <a:solidFill>
                            <a:schemeClr val="tx1"/>
                          </a:solidFill>
                          <a:effectLst/>
                          <a:latin typeface="+mn-lt"/>
                          <a:ea typeface="Roboto" panose="02000000000000000000" pitchFamily="2" charset="0"/>
                          <a:cs typeface="Roboto" panose="02000000000000000000" pitchFamily="2" charset="0"/>
                        </a:rPr>
                        <a:t>SYN-GLOW®</a:t>
                      </a:r>
                      <a:endParaRPr lang="pt-BR" sz="800" b="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fr-FR" sz="600">
                          <a:solidFill>
                            <a:schemeClr val="tx1"/>
                          </a:solidFill>
                          <a:effectLst/>
                          <a:latin typeface="+mn-lt"/>
                          <a:ea typeface="Roboto" panose="02000000000000000000" pitchFamily="2" charset="0"/>
                          <a:cs typeface="Roboto" panose="02000000000000000000" pitchFamily="2" charset="0"/>
                        </a:rPr>
                        <a:t>GLYCERIN, AQUA, BENZOYL DIPEPTIDE-18 D-PHENYLALANYL ARGINYL D-TRYPTOPHAN DIPROPYLAMIDE MESYLATE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3,00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2744773"/>
                  </a:ext>
                </a:extLst>
              </a:tr>
              <a:tr h="320733">
                <a:tc>
                  <a:txBody>
                    <a:bodyPr/>
                    <a:lstStyle/>
                    <a:p>
                      <a:r>
                        <a:rPr lang="en-US" sz="600">
                          <a:solidFill>
                            <a:schemeClr val="tx1"/>
                          </a:solidFill>
                          <a:effectLst/>
                          <a:latin typeface="+mn-lt"/>
                          <a:ea typeface="Roboto" panose="02000000000000000000" pitchFamily="2" charset="0"/>
                          <a:cs typeface="Roboto" panose="02000000000000000000" pitchFamily="2" charset="0"/>
                        </a:rPr>
                        <a:t>F</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err="1">
                          <a:solidFill>
                            <a:schemeClr val="tx1"/>
                          </a:solidFill>
                          <a:effectLst/>
                          <a:latin typeface="+mn-lt"/>
                          <a:ea typeface="Roboto" panose="02000000000000000000" pitchFamily="2" charset="0"/>
                          <a:cs typeface="Roboto" panose="02000000000000000000" pitchFamily="2" charset="0"/>
                        </a:rPr>
                        <a:t>Cameleon</a:t>
                      </a:r>
                      <a:r>
                        <a:rPr lang="en-US" sz="600">
                          <a:solidFill>
                            <a:schemeClr val="tx1"/>
                          </a:solidFill>
                          <a:effectLst/>
                          <a:latin typeface="+mn-lt"/>
                          <a:ea typeface="Roboto" panose="02000000000000000000" pitchFamily="2" charset="0"/>
                          <a:cs typeface="Roboto" panose="02000000000000000000" pitchFamily="2" charset="0"/>
                        </a:rPr>
                        <a:t> Yellow</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CELLULOSE ACETATE, TITANIUM DIOXIDE, CI 77492, PROPYLENE GLYCOL STEARATE, ACRYLATES/AMMONIUM METHACRYLATE COPOLYMER, MAGNESIUM STEARATE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2,250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8574689"/>
                  </a:ext>
                </a:extLst>
              </a:tr>
              <a:tr h="320733">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err="1">
                          <a:solidFill>
                            <a:schemeClr val="tx1"/>
                          </a:solidFill>
                          <a:effectLst/>
                          <a:latin typeface="+mn-lt"/>
                          <a:ea typeface="Roboto" panose="02000000000000000000" pitchFamily="2" charset="0"/>
                          <a:cs typeface="Roboto" panose="02000000000000000000" pitchFamily="2" charset="0"/>
                        </a:rPr>
                        <a:t>Cameleon</a:t>
                      </a:r>
                      <a:r>
                        <a:rPr lang="en-US" sz="600">
                          <a:solidFill>
                            <a:schemeClr val="tx1"/>
                          </a:solidFill>
                          <a:effectLst/>
                          <a:latin typeface="+mn-lt"/>
                          <a:ea typeface="Roboto" panose="02000000000000000000" pitchFamily="2" charset="0"/>
                          <a:cs typeface="Roboto" panose="02000000000000000000" pitchFamily="2" charset="0"/>
                        </a:rPr>
                        <a:t> Black</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CELLULOSE ACETATE, TITANIUM DIOXIDE, CI 77499, PROPYLENE GLYCOL STEARATE, ACRYLATES/AMMONIUM METHACRYLATE COPOLYMER, MAGNESIUM STEARATE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0,075</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6257454"/>
                  </a:ext>
                </a:extLst>
              </a:tr>
              <a:tr h="320733">
                <a:tc>
                  <a:txBody>
                    <a:bodyPr/>
                    <a:lstStyle/>
                    <a:p>
                      <a:r>
                        <a:rPr lang="en-US" sz="600" b="1">
                          <a:solidFill>
                            <a:schemeClr val="tx1"/>
                          </a:solidFill>
                          <a:effectLst/>
                          <a:latin typeface="+mn-lt"/>
                          <a:ea typeface="Roboto" panose="02000000000000000000" pitchFamily="2" charset="0"/>
                          <a:cs typeface="Roboto" panose="02000000000000000000" pitchFamily="2" charset="0"/>
                        </a:rPr>
                        <a:t> </a:t>
                      </a:r>
                      <a:endParaRPr lang="pt-BR" sz="800" b="1">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b="0" err="1">
                          <a:solidFill>
                            <a:schemeClr val="tx1"/>
                          </a:solidFill>
                          <a:effectLst/>
                          <a:latin typeface="+mn-lt"/>
                          <a:ea typeface="Roboto" panose="02000000000000000000" pitchFamily="2" charset="0"/>
                          <a:cs typeface="Roboto" panose="02000000000000000000" pitchFamily="2" charset="0"/>
                        </a:rPr>
                        <a:t>Cameleon</a:t>
                      </a:r>
                      <a:r>
                        <a:rPr lang="en-US" sz="600" b="0">
                          <a:solidFill>
                            <a:schemeClr val="tx1"/>
                          </a:solidFill>
                          <a:effectLst/>
                          <a:latin typeface="+mn-lt"/>
                          <a:ea typeface="Roboto" panose="02000000000000000000" pitchFamily="2" charset="0"/>
                          <a:cs typeface="Roboto" panose="02000000000000000000" pitchFamily="2" charset="0"/>
                        </a:rPr>
                        <a:t> Red</a:t>
                      </a:r>
                      <a:endParaRPr lang="pt-BR" sz="800" b="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CELLULOSE ACETATE, TITANIUM DIOXIDE, CI 77491, PROPYLENE GLYCOL STEARATE, ACRYLATES/AMMONIUM METHACRYLATE COPOLYMER, MAGNESIUM STEARATE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0,675</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029931"/>
                  </a:ext>
                </a:extLst>
              </a:tr>
              <a:tr h="297629">
                <a:tc>
                  <a:txBody>
                    <a:bodyPr/>
                    <a:lstStyle/>
                    <a:p>
                      <a:r>
                        <a:rPr lang="en-US" sz="600">
                          <a:solidFill>
                            <a:schemeClr val="tx1"/>
                          </a:solidFill>
                          <a:effectLst/>
                          <a:latin typeface="+mn-lt"/>
                          <a:ea typeface="Roboto" panose="02000000000000000000" pitchFamily="2" charset="0"/>
                          <a:cs typeface="Roboto" panose="02000000000000000000" pitchFamily="2" charset="0"/>
                        </a:rPr>
                        <a:t> </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Cameleon White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600">
                          <a:solidFill>
                            <a:schemeClr val="tx1"/>
                          </a:solidFill>
                          <a:effectLst/>
                          <a:latin typeface="+mn-lt"/>
                          <a:ea typeface="Roboto" panose="02000000000000000000" pitchFamily="2" charset="0"/>
                          <a:cs typeface="Roboto" panose="02000000000000000000" pitchFamily="2" charset="0"/>
                        </a:rPr>
                        <a:t>CELLULOSE ACETATE, TITANIUM DIOXIDE, PROPYLENE GLYCOL STEARATE, ACRYLATES/AMMONIUM METHACRYLATE COPOLYMER, BORON NITRIDE</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600">
                          <a:solidFill>
                            <a:schemeClr val="tx1"/>
                          </a:solidFill>
                          <a:effectLst/>
                          <a:latin typeface="+mn-lt"/>
                          <a:ea typeface="Roboto" panose="02000000000000000000" pitchFamily="2" charset="0"/>
                          <a:cs typeface="Roboto" panose="02000000000000000000" pitchFamily="2" charset="0"/>
                        </a:rPr>
                        <a:t>1,000</a:t>
                      </a:r>
                      <a:endParaRPr lang="pt-BR" sz="800">
                        <a:solidFill>
                          <a:schemeClr val="tx1"/>
                        </a:solidFill>
                        <a:effectLst/>
                        <a:latin typeface="+mn-lt"/>
                        <a:ea typeface="Roboto" panose="02000000000000000000" pitchFamily="2" charset="0"/>
                        <a:cs typeface="Roboto" panose="02000000000000000000" pitchFamily="2"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9346170"/>
                  </a:ext>
                </a:extLst>
              </a:tr>
              <a:tr h="115488">
                <a:tc>
                  <a:txBody>
                    <a:bodyPr/>
                    <a:lstStyle/>
                    <a:p>
                      <a:endParaRPr lang="pt-BR" sz="800">
                        <a:solidFill>
                          <a:schemeClr val="tx1"/>
                        </a:solidFill>
                        <a:effectLst/>
                        <a:latin typeface="+mn-lt"/>
                        <a:ea typeface="Times New Roman" panose="02020603050405020304" pitchFamily="18" charset="0"/>
                        <a:cs typeface="Times New Roman" panose="02020603050405020304" pitchFamily="18"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pt-BR" sz="800">
                        <a:solidFill>
                          <a:schemeClr val="tx1"/>
                        </a:solidFill>
                        <a:effectLst/>
                        <a:latin typeface="+mn-lt"/>
                        <a:ea typeface="Times New Roman" panose="02020603050405020304" pitchFamily="18" charset="0"/>
                        <a:cs typeface="Times New Roman" panose="02020603050405020304" pitchFamily="18"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pt-BR" sz="800">
                        <a:solidFill>
                          <a:schemeClr val="tx1"/>
                        </a:solidFill>
                        <a:effectLst/>
                        <a:latin typeface="+mn-lt"/>
                        <a:ea typeface="Times New Roman" panose="02020603050405020304" pitchFamily="18" charset="0"/>
                        <a:cs typeface="Times New Roman" panose="02020603050405020304" pitchFamily="18"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lang="pt-BR" sz="800">
                        <a:solidFill>
                          <a:schemeClr val="tx1"/>
                        </a:solidFill>
                        <a:effectLst/>
                        <a:latin typeface="+mn-lt"/>
                        <a:ea typeface="Times New Roman" panose="02020603050405020304" pitchFamily="18" charset="0"/>
                        <a:cs typeface="Times New Roman" panose="02020603050405020304" pitchFamily="18" charset="0"/>
                      </a:endParaRPr>
                    </a:p>
                  </a:txBody>
                  <a:tcPr marL="33664" marR="33664" marT="0" marB="0" anchor="ctr">
                    <a:lnL w="12700" cmpd="sng">
                      <a:noFill/>
                    </a:lnL>
                    <a:lnR w="12700" cmpd="sng">
                      <a:noFill/>
                    </a:lnR>
                    <a:lnT w="6350" cap="flat" cmpd="sng" algn="ctr">
                      <a:solidFill>
                        <a:srgbClr val="9138B0"/>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9510468"/>
                  </a:ext>
                </a:extLst>
              </a:tr>
            </a:tbl>
          </a:graphicData>
        </a:graphic>
      </p:graphicFrame>
      <p:sp>
        <p:nvSpPr>
          <p:cNvPr id="3" name="Title 2">
            <a:extLst>
              <a:ext uri="{FF2B5EF4-FFF2-40B4-BE49-F238E27FC236}">
                <a16:creationId xmlns:a16="http://schemas.microsoft.com/office/drawing/2014/main" id="{CC839AE8-031A-B355-A4E8-80F5F05C8F60}"/>
              </a:ext>
            </a:extLst>
          </p:cNvPr>
          <p:cNvSpPr>
            <a:spLocks noGrp="1"/>
          </p:cNvSpPr>
          <p:nvPr>
            <p:ph type="title"/>
          </p:nvPr>
        </p:nvSpPr>
        <p:spPr>
          <a:xfrm>
            <a:off x="396768" y="331439"/>
            <a:ext cx="5470632" cy="303211"/>
          </a:xfrm>
        </p:spPr>
        <p:txBody>
          <a:bodyPr/>
          <a:lstStyle/>
          <a:p>
            <a:r>
              <a:rPr lang="en-US" sz="2200">
                <a:solidFill>
                  <a:srgbClr val="58166D"/>
                </a:solidFill>
              </a:rPr>
              <a:t>Face Glow Cream</a:t>
            </a:r>
          </a:p>
        </p:txBody>
      </p:sp>
      <p:sp>
        <p:nvSpPr>
          <p:cNvPr id="7" name="Text Placeholder 10">
            <a:extLst>
              <a:ext uri="{FF2B5EF4-FFF2-40B4-BE49-F238E27FC236}">
                <a16:creationId xmlns:a16="http://schemas.microsoft.com/office/drawing/2014/main" id="{0629BF93-EB4E-97FB-CE2F-7C91965B0F41}"/>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ym typeface="Arial"/>
              </a:rPr>
              <a:t>Products are for illustration only, not for sale. </a:t>
            </a:r>
          </a:p>
          <a:p>
            <a:r>
              <a:rPr lang="en-US">
                <a:sym typeface="Arial"/>
              </a:rPr>
              <a:t>dsm-firmenich is not responsible for final product claims.</a:t>
            </a:r>
          </a:p>
          <a:p>
            <a:endParaRPr lang="en-US"/>
          </a:p>
        </p:txBody>
      </p:sp>
      <p:sp>
        <p:nvSpPr>
          <p:cNvPr id="8" name="Slide Number Placeholder 7">
            <a:extLst>
              <a:ext uri="{FF2B5EF4-FFF2-40B4-BE49-F238E27FC236}">
                <a16:creationId xmlns:a16="http://schemas.microsoft.com/office/drawing/2014/main" id="{1D7A7881-03EE-9ADA-1E16-E149FBB9A8E6}"/>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z="1300" smtClean="0">
                <a:solidFill>
                  <a:srgbClr val="000000"/>
                </a:solidFill>
              </a:rPr>
              <a:pPr/>
              <a:t>11</a:t>
            </a:fld>
            <a:endParaRPr lang="en-US" sz="1300">
              <a:solidFill>
                <a:srgbClr val="000000"/>
              </a:solidFill>
            </a:endParaRPr>
          </a:p>
        </p:txBody>
      </p:sp>
      <p:sp>
        <p:nvSpPr>
          <p:cNvPr id="14" name="CaixaDeTexto 9">
            <a:extLst>
              <a:ext uri="{FF2B5EF4-FFF2-40B4-BE49-F238E27FC236}">
                <a16:creationId xmlns:a16="http://schemas.microsoft.com/office/drawing/2014/main" id="{587A2BBA-C390-DD21-9DD2-012EEE64E300}"/>
              </a:ext>
            </a:extLst>
          </p:cNvPr>
          <p:cNvSpPr txBox="1"/>
          <p:nvPr/>
        </p:nvSpPr>
        <p:spPr>
          <a:xfrm>
            <a:off x="396767" y="724906"/>
            <a:ext cx="9279796" cy="466025"/>
          </a:xfrm>
          <a:prstGeom prst="rect">
            <a:avLst/>
          </a:prstGeom>
          <a:noFill/>
        </p:spPr>
        <p:txBody>
          <a:bodyPr wrap="square" lIns="0" tIns="0" rIns="0" bIns="0">
            <a:spAutoFit/>
          </a:bodyPr>
          <a:lstStyle/>
          <a:p>
            <a:pPr>
              <a:lnSpc>
                <a:spcPct val="110000"/>
              </a:lnSpc>
              <a:defRPr/>
            </a:pP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a:t>
            </a:r>
            <a:r>
              <a:rPr lang="en-US" sz="1400" b="1">
                <a:solidFill>
                  <a:srgbClr val="000000"/>
                </a:solidFill>
                <a:latin typeface="DM Sans"/>
                <a:ea typeface="Roboto" panose="02000000000000000000" pitchFamily="2" charset="0"/>
              </a:rPr>
              <a:t>®</a:t>
            </a: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  K</a:t>
            </a:r>
            <a:b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 VALVANCE</a:t>
            </a:r>
            <a:r>
              <a:rPr lang="en-US" sz="1400" b="1">
                <a:solidFill>
                  <a:srgbClr val="000000"/>
                </a:solidFill>
                <a:latin typeface="DM Sans"/>
                <a:ea typeface="Roboto" panose="02000000000000000000" pitchFamily="2" charset="0"/>
              </a:rPr>
              <a:t>®, SYN-GLOW®, DL-alpha-Tocopheryl Acetate, and PARSOL® UV Filters</a:t>
            </a:r>
          </a:p>
        </p:txBody>
      </p:sp>
      <p:sp>
        <p:nvSpPr>
          <p:cNvPr id="15" name="TextBox 34">
            <a:extLst>
              <a:ext uri="{FF2B5EF4-FFF2-40B4-BE49-F238E27FC236}">
                <a16:creationId xmlns:a16="http://schemas.microsoft.com/office/drawing/2014/main" id="{8FDB4AB9-B6B2-0907-29FB-3A5BDB4BDADA}"/>
              </a:ext>
            </a:extLst>
          </p:cNvPr>
          <p:cNvSpPr txBox="1"/>
          <p:nvPr/>
        </p:nvSpPr>
        <p:spPr>
          <a:xfrm>
            <a:off x="398864" y="1250275"/>
            <a:ext cx="6062225" cy="369332"/>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For naturally tanned and healthy skin from the inside out, with a long-lasting effect, soft to the touch and high in hydration.</a:t>
            </a:r>
          </a:p>
        </p:txBody>
      </p:sp>
      <p:pic>
        <p:nvPicPr>
          <p:cNvPr id="20" name="Picture 19" descr="A black text on a white background&#10;&#10;AI-generated content may be incorrect.">
            <a:extLst>
              <a:ext uri="{FF2B5EF4-FFF2-40B4-BE49-F238E27FC236}">
                <a16:creationId xmlns:a16="http://schemas.microsoft.com/office/drawing/2014/main" id="{BF5AD474-2928-C240-9FF1-89BD6090D8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8733" y="279019"/>
            <a:ext cx="1688491" cy="400759"/>
          </a:xfrm>
          <a:prstGeom prst="rect">
            <a:avLst/>
          </a:prstGeom>
        </p:spPr>
      </p:pic>
      <p:pic>
        <p:nvPicPr>
          <p:cNvPr id="4" name="Graphic 3">
            <a:extLst>
              <a:ext uri="{FF2B5EF4-FFF2-40B4-BE49-F238E27FC236}">
                <a16:creationId xmlns:a16="http://schemas.microsoft.com/office/drawing/2014/main" id="{9E705D8E-989F-C949-2F2E-1EB9B21FB41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7465" y="5418239"/>
            <a:ext cx="557784" cy="557784"/>
          </a:xfrm>
          <a:prstGeom prst="rect">
            <a:avLst/>
          </a:prstGeom>
        </p:spPr>
      </p:pic>
      <p:sp>
        <p:nvSpPr>
          <p:cNvPr id="5" name="CaixaDeTexto 9">
            <a:extLst>
              <a:ext uri="{FF2B5EF4-FFF2-40B4-BE49-F238E27FC236}">
                <a16:creationId xmlns:a16="http://schemas.microsoft.com/office/drawing/2014/main" id="{CC1D784A-0203-B95C-C338-37BFE0131BA2}"/>
              </a:ext>
            </a:extLst>
          </p:cNvPr>
          <p:cNvSpPr txBox="1"/>
          <p:nvPr/>
        </p:nvSpPr>
        <p:spPr>
          <a:xfrm>
            <a:off x="8943278" y="2035034"/>
            <a:ext cx="2682596" cy="391132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Procedure</a:t>
            </a:r>
            <a:endPar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Premix phase A under stirring.</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Premix phase B and add it to phase A under stirring.</a:t>
            </a:r>
            <a:b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Heat phase A+B up to 85°C.</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Mix phase C and heat it up to 85°C under stirring.</a:t>
            </a:r>
            <a:b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phase C into phase A+B and homogenize with high shear.</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Cool the formulation down to room temperature under stirring.</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phase D under stirring.</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Below 40°C add the ingredients of phase E under stirring.</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Premix phase F and carefully add it to the     formulation under stirring.</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Adjust the pH around 5.50 if necessary.	</a:t>
            </a:r>
            <a:endParaRPr kumimoji="0" lang="en-US" sz="900" b="1" i="0" u="none" strike="noStrike" kern="1200" cap="none" spc="0" normalizeH="0" baseline="0" noProof="0">
              <a:ln>
                <a:noFill/>
              </a:ln>
              <a:solidFill>
                <a:srgbClr val="FF65E6"/>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Technical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pH: 7 – 7.5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Viscosity (Brookfield RV6/10rpm): 29 000 </a:t>
            </a:r>
            <a:r>
              <a:rPr kumimoji="0" lang="en-US" sz="900" b="0" i="0" u="none" strike="noStrike" kern="1200" cap="none" spc="0" normalizeH="0" baseline="0" noProof="0" err="1">
                <a:ln>
                  <a:noFill/>
                </a:ln>
                <a:solidFill>
                  <a:srgbClr val="000000"/>
                </a:solidFill>
                <a:effectLst/>
                <a:uLnTx/>
                <a:uFillTx/>
                <a:latin typeface="DM Sans"/>
                <a:ea typeface="Roboto" panose="02000000000000000000" pitchFamily="2" charset="0"/>
                <a:cs typeface="+mn-cs"/>
              </a:rPr>
              <a:t>mPa.s</a:t>
            </a:r>
            <a:endPar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SPF expected: 30		</a:t>
            </a:r>
          </a:p>
        </p:txBody>
      </p:sp>
      <p:sp>
        <p:nvSpPr>
          <p:cNvPr id="22" name="CaixaDeTexto 12">
            <a:extLst>
              <a:ext uri="{FF2B5EF4-FFF2-40B4-BE49-F238E27FC236}">
                <a16:creationId xmlns:a16="http://schemas.microsoft.com/office/drawing/2014/main" id="{248CF775-71DC-2606-5417-55CE390D1475}"/>
              </a:ext>
            </a:extLst>
          </p:cNvPr>
          <p:cNvSpPr txBox="1"/>
          <p:nvPr/>
        </p:nvSpPr>
        <p:spPr>
          <a:xfrm>
            <a:off x="7698178" y="5746232"/>
            <a:ext cx="869216" cy="17440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SK-E-101343-19</a:t>
            </a:r>
          </a:p>
        </p:txBody>
      </p:sp>
      <p:pic>
        <p:nvPicPr>
          <p:cNvPr id="23" name="Graphic 22">
            <a:hlinkClick r:id="rId6" action="ppaction://hlinksldjump"/>
            <a:extLst>
              <a:ext uri="{FF2B5EF4-FFF2-40B4-BE49-F238E27FC236}">
                <a16:creationId xmlns:a16="http://schemas.microsoft.com/office/drawing/2014/main" id="{F6A5ECE8-0C7F-44B5-21ED-7FDFCE18743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48" y="6450806"/>
            <a:ext cx="383596" cy="383596"/>
          </a:xfrm>
          <a:prstGeom prst="rect">
            <a:avLst/>
          </a:prstGeom>
        </p:spPr>
      </p:pic>
      <p:grpSp>
        <p:nvGrpSpPr>
          <p:cNvPr id="2" name="Group 1">
            <a:extLst>
              <a:ext uri="{FF2B5EF4-FFF2-40B4-BE49-F238E27FC236}">
                <a16:creationId xmlns:a16="http://schemas.microsoft.com/office/drawing/2014/main" id="{5730576D-09EF-A3FB-DDA1-84C24EC6D2AE}"/>
              </a:ext>
            </a:extLst>
          </p:cNvPr>
          <p:cNvGrpSpPr/>
          <p:nvPr/>
        </p:nvGrpSpPr>
        <p:grpSpPr>
          <a:xfrm>
            <a:off x="8943278" y="724906"/>
            <a:ext cx="3877372" cy="1037838"/>
            <a:chOff x="9173180" y="318069"/>
            <a:chExt cx="3877372" cy="1037838"/>
          </a:xfrm>
        </p:grpSpPr>
        <p:sp>
          <p:nvSpPr>
            <p:cNvPr id="6" name="Rectangle: Rounded Corners 5">
              <a:extLst>
                <a:ext uri="{FF2B5EF4-FFF2-40B4-BE49-F238E27FC236}">
                  <a16:creationId xmlns:a16="http://schemas.microsoft.com/office/drawing/2014/main" id="{CB5C2F15-FE91-8C41-46C6-D411CBEBF7D9}"/>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95339B2-3072-85F5-C0FA-B6415A5F60FB}"/>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rPr>
                <a:t>An extensive, uniform and unique formation of self-organizing molecules that guarantee maximum stability.</a:t>
              </a:r>
            </a:p>
          </p:txBody>
        </p:sp>
        <p:sp>
          <p:nvSpPr>
            <p:cNvPr id="13" name="Oval 12">
              <a:extLst>
                <a:ext uri="{FF2B5EF4-FFF2-40B4-BE49-F238E27FC236}">
                  <a16:creationId xmlns:a16="http://schemas.microsoft.com/office/drawing/2014/main" id="{0F466144-83BA-6534-279F-7783524B5655}"/>
                </a:ext>
              </a:extLst>
            </p:cNvPr>
            <p:cNvSpPr/>
            <p:nvPr/>
          </p:nvSpPr>
          <p:spPr>
            <a:xfrm>
              <a:off x="9353447" y="449183"/>
              <a:ext cx="775610" cy="775610"/>
            </a:xfrm>
            <a:prstGeom prst="ellipse">
              <a:avLst/>
            </a:prstGeom>
            <a:blipFill>
              <a:blip r:embed="rId9">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F7BAA4A9-3472-22B4-A13F-D90D5EF0E410}"/>
              </a:ext>
            </a:extLst>
          </p:cNvPr>
          <p:cNvSpPr txBox="1"/>
          <p:nvPr/>
        </p:nvSpPr>
        <p:spPr>
          <a:xfrm>
            <a:off x="4724400" y="3200400"/>
            <a:ext cx="2743200" cy="1846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600" b="1"/>
              <a:t>®</a:t>
            </a:r>
            <a:endParaRPr lang="en-US"/>
          </a:p>
        </p:txBody>
      </p:sp>
      <p:sp>
        <p:nvSpPr>
          <p:cNvPr id="11" name="TextBox 10">
            <a:extLst>
              <a:ext uri="{FF2B5EF4-FFF2-40B4-BE49-F238E27FC236}">
                <a16:creationId xmlns:a16="http://schemas.microsoft.com/office/drawing/2014/main" id="{3222EEDF-9EF7-D30D-46AA-B54C80F359A5}"/>
              </a:ext>
            </a:extLst>
          </p:cNvPr>
          <p:cNvSpPr txBox="1"/>
          <p:nvPr/>
        </p:nvSpPr>
        <p:spPr>
          <a:xfrm>
            <a:off x="1573726" y="4844689"/>
            <a:ext cx="178106" cy="1692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fr-FR" sz="500" b="1">
                <a:solidFill>
                  <a:schemeClr val="tx1">
                    <a:lumMod val="65000"/>
                    <a:lumOff val="35000"/>
                  </a:schemeClr>
                </a:solidFill>
              </a:rPr>
              <a:t>®</a:t>
            </a:r>
            <a:endParaRPr lang="en-US" sz="500">
              <a:solidFill>
                <a:schemeClr val="tx1">
                  <a:lumMod val="65000"/>
                  <a:lumOff val="35000"/>
                </a:schemeClr>
              </a:solidFill>
            </a:endParaRPr>
          </a:p>
        </p:txBody>
      </p:sp>
    </p:spTree>
    <p:extLst>
      <p:ext uri="{BB962C8B-B14F-4D97-AF65-F5344CB8AC3E}">
        <p14:creationId xmlns:p14="http://schemas.microsoft.com/office/powerpoint/2010/main" val="3194224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1A0C4-202F-1E82-6879-61E0CED9F80D}"/>
            </a:ext>
          </a:extLst>
        </p:cNvPr>
        <p:cNvGrpSpPr/>
        <p:nvPr/>
      </p:nvGrpSpPr>
      <p:grpSpPr>
        <a:xfrm>
          <a:off x="0" y="0"/>
          <a:ext cx="0" cy="0"/>
          <a:chOff x="0" y="0"/>
          <a:chExt cx="0" cy="0"/>
        </a:xfrm>
      </p:grpSpPr>
      <p:pic>
        <p:nvPicPr>
          <p:cNvPr id="9" name="Picture 8" descr="A white tube with black text&#10;&#10;AI-generated content may be incorrect.">
            <a:extLst>
              <a:ext uri="{FF2B5EF4-FFF2-40B4-BE49-F238E27FC236}">
                <a16:creationId xmlns:a16="http://schemas.microsoft.com/office/drawing/2014/main" id="{E06406A4-1D82-35C9-81B6-5679FB4C3A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087" y="1640218"/>
            <a:ext cx="2851957" cy="4476910"/>
          </a:xfrm>
          <a:prstGeom prst="rect">
            <a:avLst/>
          </a:prstGeom>
        </p:spPr>
      </p:pic>
      <p:sp>
        <p:nvSpPr>
          <p:cNvPr id="3" name="Title 2">
            <a:extLst>
              <a:ext uri="{FF2B5EF4-FFF2-40B4-BE49-F238E27FC236}">
                <a16:creationId xmlns:a16="http://schemas.microsoft.com/office/drawing/2014/main" id="{4451025A-BC8A-6ECB-75E7-605F450CC67A}"/>
              </a:ext>
            </a:extLst>
          </p:cNvPr>
          <p:cNvSpPr>
            <a:spLocks noGrp="1"/>
          </p:cNvSpPr>
          <p:nvPr>
            <p:ph type="title"/>
          </p:nvPr>
        </p:nvSpPr>
        <p:spPr>
          <a:xfrm>
            <a:off x="396768" y="331439"/>
            <a:ext cx="3519710" cy="303211"/>
          </a:xfrm>
        </p:spPr>
        <p:txBody>
          <a:bodyPr/>
          <a:lstStyle/>
          <a:p>
            <a:r>
              <a:rPr lang="en-US" sz="2200">
                <a:solidFill>
                  <a:srgbClr val="58166D"/>
                </a:solidFill>
              </a:rPr>
              <a:t>Fresh Hand Cream</a:t>
            </a:r>
          </a:p>
        </p:txBody>
      </p:sp>
      <p:sp>
        <p:nvSpPr>
          <p:cNvPr id="7" name="Text Placeholder 10">
            <a:extLst>
              <a:ext uri="{FF2B5EF4-FFF2-40B4-BE49-F238E27FC236}">
                <a16:creationId xmlns:a16="http://schemas.microsoft.com/office/drawing/2014/main" id="{407A08E8-F4E2-C254-9DF7-9B6EF994B764}"/>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ym typeface="Arial"/>
              </a:rPr>
              <a:t>Products are for illustration only, not for sale. </a:t>
            </a:r>
          </a:p>
          <a:p>
            <a:r>
              <a:rPr lang="en-US">
                <a:sym typeface="Arial"/>
              </a:rPr>
              <a:t>dsm-firmenich is not responsible for final product claims.</a:t>
            </a:r>
          </a:p>
          <a:p>
            <a:endParaRPr lang="en-US"/>
          </a:p>
        </p:txBody>
      </p:sp>
      <p:sp>
        <p:nvSpPr>
          <p:cNvPr id="8" name="Slide Number Placeholder 7">
            <a:extLst>
              <a:ext uri="{FF2B5EF4-FFF2-40B4-BE49-F238E27FC236}">
                <a16:creationId xmlns:a16="http://schemas.microsoft.com/office/drawing/2014/main" id="{A6FF4FAB-12E8-AC15-252E-7342BCDF11B7}"/>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z="1300" smtClean="0">
                <a:solidFill>
                  <a:srgbClr val="000000"/>
                </a:solidFill>
              </a:rPr>
              <a:pPr/>
              <a:t>12</a:t>
            </a:fld>
            <a:endParaRPr lang="en-US" sz="1300">
              <a:solidFill>
                <a:srgbClr val="000000"/>
              </a:solidFill>
            </a:endParaRPr>
          </a:p>
        </p:txBody>
      </p:sp>
      <p:sp>
        <p:nvSpPr>
          <p:cNvPr id="14" name="CaixaDeTexto 9">
            <a:extLst>
              <a:ext uri="{FF2B5EF4-FFF2-40B4-BE49-F238E27FC236}">
                <a16:creationId xmlns:a16="http://schemas.microsoft.com/office/drawing/2014/main" id="{21287DAA-4966-6F67-2043-8A48619184B6}"/>
              </a:ext>
            </a:extLst>
          </p:cNvPr>
          <p:cNvSpPr txBox="1"/>
          <p:nvPr/>
        </p:nvSpPr>
        <p:spPr>
          <a:xfrm>
            <a:off x="396767" y="724906"/>
            <a:ext cx="7511285" cy="466025"/>
          </a:xfrm>
          <a:prstGeom prst="rect">
            <a:avLst/>
          </a:prstGeom>
          <a:noFill/>
        </p:spPr>
        <p:txBody>
          <a:bodyPr wrap="square" lIns="0" tIns="0" rIns="0" bIns="0">
            <a:spAutoFit/>
          </a:bodyPr>
          <a:lstStyle/>
          <a:p>
            <a:pPr>
              <a:lnSpc>
                <a:spcPct val="110000"/>
              </a:lnSpc>
              <a:defRPr/>
            </a:pP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a:t>
            </a:r>
            <a:r>
              <a:rPr lang="en-US" sz="1400" b="1">
                <a:solidFill>
                  <a:srgbClr val="000000"/>
                </a:solidFill>
                <a:latin typeface="DM Sans"/>
                <a:ea typeface="Roboto" panose="02000000000000000000" pitchFamily="2" charset="0"/>
              </a:rPr>
              <a:t>®</a:t>
            </a: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  K</a:t>
            </a:r>
            <a:b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 VALVANCE</a:t>
            </a:r>
            <a:r>
              <a:rPr lang="en-US" sz="1400" b="1">
                <a:solidFill>
                  <a:srgbClr val="000000"/>
                </a:solidFill>
                <a:latin typeface="DM Sans"/>
                <a:ea typeface="Roboto" panose="02000000000000000000" pitchFamily="2" charset="0"/>
              </a:rPr>
              <a:t> ® </a:t>
            </a:r>
            <a:r>
              <a:rPr lang="en-US" sz="1400" b="1" i="1">
                <a:solidFill>
                  <a:srgbClr val="000000"/>
                </a:solidFill>
                <a:latin typeface="DM Sans"/>
                <a:ea typeface="Roboto" panose="02000000000000000000" pitchFamily="2" charset="0"/>
              </a:rPr>
              <a:t>Touch</a:t>
            </a:r>
            <a:r>
              <a:rPr lang="en-US" sz="1400" b="1">
                <a:solidFill>
                  <a:srgbClr val="000000"/>
                </a:solidFill>
                <a:latin typeface="DM Sans"/>
                <a:ea typeface="Roboto" panose="02000000000000000000" pitchFamily="2" charset="0"/>
              </a:rPr>
              <a:t> 210 and DL-alpha-Tocopheryl Acetate</a:t>
            </a:r>
            <a:endParaRPr kumimoji="0" lang="en-US" sz="14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5" name="TextBox 34">
            <a:extLst>
              <a:ext uri="{FF2B5EF4-FFF2-40B4-BE49-F238E27FC236}">
                <a16:creationId xmlns:a16="http://schemas.microsoft.com/office/drawing/2014/main" id="{FC55557A-C89F-B8B4-478A-5428B2D2EBD6}"/>
              </a:ext>
            </a:extLst>
          </p:cNvPr>
          <p:cNvSpPr txBox="1"/>
          <p:nvPr/>
        </p:nvSpPr>
        <p:spPr>
          <a:xfrm>
            <a:off x="398865" y="1240227"/>
            <a:ext cx="4965523" cy="369332"/>
          </a:xfrm>
          <a:prstGeom prst="rect">
            <a:avLst/>
          </a:prstGeom>
          <a:noFill/>
        </p:spPr>
        <p:txBody>
          <a:bodyPr wrap="square" lIns="0" tIns="0" rIns="0" b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US" sz="1200" b="0" i="0" u="none" strike="noStrike" kern="1200" cap="none" spc="0" normalizeH="0" baseline="0" noProof="0">
                <a:ln>
                  <a:noFill/>
                </a:ln>
                <a:solidFill>
                  <a:prstClr val="black"/>
                </a:solidFill>
                <a:effectLst/>
                <a:uLnTx/>
                <a:uFillTx/>
                <a:latin typeface="DM Sans"/>
                <a:ea typeface="+mn-ea"/>
                <a:cs typeface="+mn-cs"/>
              </a:rPr>
              <a:t>A touch of softness for your hands with this refreshing cream.</a:t>
            </a:r>
            <a:br>
              <a:rPr lang="en-US" sz="1200">
                <a:solidFill>
                  <a:prstClr val="black"/>
                </a:solidFill>
                <a:latin typeface="DM Sans"/>
              </a:rPr>
            </a:br>
            <a:r>
              <a:rPr kumimoji="0" lang="en-US" sz="1200" b="0" i="0" u="none" strike="noStrike" kern="1200" cap="none" spc="0" normalizeH="0" baseline="0" noProof="0">
                <a:ln>
                  <a:noFill/>
                </a:ln>
                <a:solidFill>
                  <a:prstClr val="black"/>
                </a:solidFill>
                <a:effectLst/>
                <a:uLnTx/>
                <a:uFillTx/>
                <a:latin typeface="DM Sans"/>
                <a:ea typeface="+mn-ea"/>
                <a:cs typeface="+mn-cs"/>
              </a:rPr>
              <a:t>Fast in absorption and high in nourishing power.</a:t>
            </a:r>
            <a:endParaRPr lang="en-US" sz="1200" b="0" i="0" u="none" strike="noStrike" kern="1200" cap="none" spc="0" normalizeH="0" baseline="0" noProof="0">
              <a:ln>
                <a:noFill/>
              </a:ln>
              <a:solidFill>
                <a:prstClr val="black"/>
              </a:solidFill>
              <a:effectLst/>
              <a:uLnTx/>
              <a:uFillTx/>
              <a:latin typeface="DM Sans"/>
            </a:endParaRPr>
          </a:p>
        </p:txBody>
      </p:sp>
      <p:pic>
        <p:nvPicPr>
          <p:cNvPr id="20" name="Picture 19" descr="A black text on a white background&#10;&#10;AI-generated content may be incorrect.">
            <a:extLst>
              <a:ext uri="{FF2B5EF4-FFF2-40B4-BE49-F238E27FC236}">
                <a16:creationId xmlns:a16="http://schemas.microsoft.com/office/drawing/2014/main" id="{8E857C87-E5E8-C89D-DA16-30A6881E68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8733" y="279019"/>
            <a:ext cx="1688491" cy="400759"/>
          </a:xfrm>
          <a:prstGeom prst="rect">
            <a:avLst/>
          </a:prstGeom>
        </p:spPr>
      </p:pic>
      <p:pic>
        <p:nvPicPr>
          <p:cNvPr id="4" name="Graphic 3">
            <a:extLst>
              <a:ext uri="{FF2B5EF4-FFF2-40B4-BE49-F238E27FC236}">
                <a16:creationId xmlns:a16="http://schemas.microsoft.com/office/drawing/2014/main" id="{F8C6A969-86DA-60C1-DC06-D22E80A2005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6767" y="5420369"/>
            <a:ext cx="558000" cy="558000"/>
          </a:xfrm>
          <a:prstGeom prst="rect">
            <a:avLst/>
          </a:prstGeom>
        </p:spPr>
      </p:pic>
      <p:sp>
        <p:nvSpPr>
          <p:cNvPr id="17" name="CaixaDeTexto 9">
            <a:extLst>
              <a:ext uri="{FF2B5EF4-FFF2-40B4-BE49-F238E27FC236}">
                <a16:creationId xmlns:a16="http://schemas.microsoft.com/office/drawing/2014/main" id="{25F9B21E-B1FC-B873-E132-21673CBD0371}"/>
              </a:ext>
            </a:extLst>
          </p:cNvPr>
          <p:cNvSpPr txBox="1"/>
          <p:nvPr/>
        </p:nvSpPr>
        <p:spPr>
          <a:xfrm>
            <a:off x="8943278" y="2016894"/>
            <a:ext cx="2946321" cy="364715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Procedure</a:t>
            </a:r>
            <a:endPar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endParaRP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Mix all ingredients of phase A and heat up to 75°C.</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Mix all ingredients of phase C and heat up to 75°C.</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Add phase C into phase A under homogenize with the speed of 5000rpm for 3min Add phase B into product under homogenize with the speed of 5000rpm for 1min.</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Add each ingredient of phase D into product under homogenize with the speed of 5000rpm for 1min.</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Mix all ingredients of phase E into product under stirring until uniform Add phase E into product under homogenize with the speed of 5000rpm for 2min.</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Cool down under stirring add phase F into product below 40 °C.</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br>
            <a:endPar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Technical Data</a:t>
            </a:r>
            <a:endPar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Roboto" panose="02000000000000000000" pitchFamily="2" charset="0"/>
                <a:cs typeface="Roboto" panose="02000000000000000000" pitchFamily="2" charset="0"/>
              </a:rPr>
              <a:t>pH: 6.2</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Viscosity (Brookfield LV3/12rpm, 22,8°C): 8499 </a:t>
            </a:r>
            <a:r>
              <a:rPr kumimoji="0" lang="en-US" sz="900" b="0" i="0" u="none" strike="noStrike" kern="1200" cap="none" spc="0" normalizeH="0" baseline="0" noProof="0" err="1">
                <a:ln>
                  <a:noFill/>
                </a:ln>
                <a:solidFill>
                  <a:srgbClr val="000000"/>
                </a:solidFill>
                <a:effectLst/>
                <a:uLnTx/>
                <a:uFillTx/>
                <a:latin typeface="DM Sans"/>
                <a:ea typeface="Roboto" panose="02000000000000000000" pitchFamily="2" charset="0"/>
                <a:cs typeface="+mn-cs"/>
              </a:rPr>
              <a:t>mPa.s</a:t>
            </a:r>
            <a:endPar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graphicFrame>
        <p:nvGraphicFramePr>
          <p:cNvPr id="18" name="Table 17">
            <a:extLst>
              <a:ext uri="{FF2B5EF4-FFF2-40B4-BE49-F238E27FC236}">
                <a16:creationId xmlns:a16="http://schemas.microsoft.com/office/drawing/2014/main" id="{B1BB6143-28E5-C446-9F65-12F040B092F8}"/>
              </a:ext>
            </a:extLst>
          </p:cNvPr>
          <p:cNvGraphicFramePr>
            <a:graphicFrameLocks noGrp="1"/>
          </p:cNvGraphicFramePr>
          <p:nvPr>
            <p:extLst>
              <p:ext uri="{D42A27DB-BD31-4B8C-83A1-F6EECF244321}">
                <p14:modId xmlns:p14="http://schemas.microsoft.com/office/powerpoint/2010/main" val="344805618"/>
              </p:ext>
            </p:extLst>
          </p:nvPr>
        </p:nvGraphicFramePr>
        <p:xfrm>
          <a:off x="4136088" y="2016894"/>
          <a:ext cx="4312920" cy="3499204"/>
        </p:xfrm>
        <a:graphic>
          <a:graphicData uri="http://schemas.openxmlformats.org/drawingml/2006/table">
            <a:tbl>
              <a:tblPr/>
              <a:tblGrid>
                <a:gridCol w="404949">
                  <a:extLst>
                    <a:ext uri="{9D8B030D-6E8A-4147-A177-3AD203B41FA5}">
                      <a16:colId xmlns:a16="http://schemas.microsoft.com/office/drawing/2014/main" val="271208716"/>
                    </a:ext>
                  </a:extLst>
                </a:gridCol>
                <a:gridCol w="1504905">
                  <a:extLst>
                    <a:ext uri="{9D8B030D-6E8A-4147-A177-3AD203B41FA5}">
                      <a16:colId xmlns:a16="http://schemas.microsoft.com/office/drawing/2014/main" val="2866984031"/>
                    </a:ext>
                  </a:extLst>
                </a:gridCol>
                <a:gridCol w="1989409">
                  <a:extLst>
                    <a:ext uri="{9D8B030D-6E8A-4147-A177-3AD203B41FA5}">
                      <a16:colId xmlns:a16="http://schemas.microsoft.com/office/drawing/2014/main" val="4030362830"/>
                    </a:ext>
                  </a:extLst>
                </a:gridCol>
                <a:gridCol w="413657">
                  <a:extLst>
                    <a:ext uri="{9D8B030D-6E8A-4147-A177-3AD203B41FA5}">
                      <a16:colId xmlns:a16="http://schemas.microsoft.com/office/drawing/2014/main" val="3541223685"/>
                    </a:ext>
                  </a:extLst>
                </a:gridCol>
              </a:tblGrid>
              <a:tr h="111406">
                <a:tc>
                  <a:txBody>
                    <a:bodyPr/>
                    <a:lstStyle/>
                    <a:p>
                      <a:r>
                        <a:rPr lang="en-US" sz="600" b="1">
                          <a:solidFill>
                            <a:schemeClr val="bg1"/>
                          </a:solidFill>
                          <a:effectLst/>
                          <a:latin typeface="+mn-lt"/>
                          <a:ea typeface="Roboto"/>
                          <a:cs typeface="Roboto"/>
                        </a:rPr>
                        <a:t>Phase</a:t>
                      </a:r>
                      <a:endParaRPr lang="en-US" sz="600">
                        <a:solidFill>
                          <a:schemeClr val="bg1"/>
                        </a:solidFill>
                        <a:effectLst/>
                        <a:latin typeface="+mn-lt"/>
                        <a:ea typeface="Roboto"/>
                        <a:cs typeface="Roboto"/>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600" b="1">
                          <a:solidFill>
                            <a:schemeClr val="bg1"/>
                          </a:solidFill>
                          <a:effectLst/>
                          <a:latin typeface="+mn-lt"/>
                          <a:ea typeface="Roboto"/>
                          <a:cs typeface="Roboto"/>
                        </a:rPr>
                        <a:t>Ingredients</a:t>
                      </a:r>
                      <a:endParaRPr lang="en-US" sz="600">
                        <a:solidFill>
                          <a:schemeClr val="bg1"/>
                        </a:solidFill>
                        <a:effectLst/>
                        <a:latin typeface="+mn-lt"/>
                        <a:ea typeface="Roboto"/>
                        <a:cs typeface="Roboto"/>
                      </a:endParaRP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600" b="1">
                          <a:solidFill>
                            <a:schemeClr val="bg1"/>
                          </a:solidFill>
                          <a:effectLst/>
                          <a:latin typeface="+mn-lt"/>
                          <a:ea typeface="Roboto"/>
                          <a:cs typeface="Roboto"/>
                        </a:rPr>
                        <a:t>INCI Name</a:t>
                      </a:r>
                      <a:endParaRPr lang="en-US" sz="600">
                        <a:solidFill>
                          <a:schemeClr val="bg1"/>
                        </a:solidFill>
                        <a:effectLst/>
                        <a:latin typeface="+mn-lt"/>
                        <a:ea typeface="Roboto"/>
                        <a:cs typeface="Roboto"/>
                      </a:endParaRP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600" b="1">
                          <a:solidFill>
                            <a:schemeClr val="bg1"/>
                          </a:solidFill>
                          <a:effectLst/>
                          <a:latin typeface="+mn-lt"/>
                          <a:ea typeface="Roboto"/>
                          <a:cs typeface="Roboto"/>
                        </a:rPr>
                        <a:t>% w/w</a:t>
                      </a:r>
                      <a:endParaRPr lang="en-US" sz="600">
                        <a:solidFill>
                          <a:schemeClr val="bg1"/>
                        </a:solidFill>
                        <a:effectLst/>
                        <a:latin typeface="+mn-lt"/>
                        <a:ea typeface="Roboto"/>
                        <a:cs typeface="Roboto"/>
                      </a:endParaRP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1617279472"/>
                  </a:ext>
                </a:extLst>
              </a:tr>
              <a:tr h="91440">
                <a:tc>
                  <a:txBody>
                    <a:bodyPr/>
                    <a:lstStyle/>
                    <a:p>
                      <a:r>
                        <a:rPr lang="en-US" sz="600">
                          <a:effectLst/>
                          <a:latin typeface="+mn-lt"/>
                          <a:ea typeface="Roboto"/>
                          <a:cs typeface="Roboto"/>
                        </a:rPr>
                        <a:t>A</a:t>
                      </a: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Tego Care 450 MB</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POLYGLYCERYL-3 METHYLGLUCOSE DISTEARATE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1,20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0131800"/>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JNA-CS50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CETEARYL ALCOHOL</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1,00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7162551"/>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Arlacel 165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GLYCERYL STEARATE, PEG-100 STEARATE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1,00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5460329"/>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SALACOS 816T</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CETYL ETHYLHEXANOATE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8,00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7615705"/>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Shea butter</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BUTYROSPERMUM PARKII BUTTER</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2,00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49066298"/>
                  </a:ext>
                </a:extLst>
              </a:tr>
              <a:tr h="210312">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b="1">
                          <a:effectLst/>
                          <a:latin typeface="+mn-lt"/>
                          <a:ea typeface="Roboto"/>
                          <a:cs typeface="Roboto"/>
                        </a:rPr>
                        <a:t>AMPHISOL® K</a:t>
                      </a:r>
                      <a:endParaRPr lang="en-US" sz="600">
                        <a:effectLst/>
                        <a:latin typeface="+mn-lt"/>
                        <a:ea typeface="Roboto"/>
                        <a:cs typeface="Roboto"/>
                      </a:endParaRP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POTASSIUM CETYL PHOSPHATE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1,00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7684918"/>
                  </a:ext>
                </a:extLst>
              </a:tr>
              <a:tr h="91440">
                <a:tc>
                  <a:txBody>
                    <a:bodyPr/>
                    <a:lstStyle/>
                    <a:p>
                      <a:r>
                        <a:rPr lang="en-US" sz="600">
                          <a:effectLst/>
                          <a:latin typeface="+mn-lt"/>
                          <a:ea typeface="Roboto"/>
                          <a:cs typeface="Roboto"/>
                        </a:rPr>
                        <a:t>B</a:t>
                      </a: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XIAMETER PMX-0345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CYCLOPENTASILOXANE, CYCLOHEXASILOXANE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5,00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4127537"/>
                  </a:ext>
                </a:extLst>
              </a:tr>
              <a:tr h="91440">
                <a:tc>
                  <a:txBody>
                    <a:bodyPr/>
                    <a:lstStyle/>
                    <a:p>
                      <a:r>
                        <a:rPr lang="en-US" sz="600">
                          <a:effectLst/>
                          <a:latin typeface="+mn-lt"/>
                          <a:ea typeface="Roboto"/>
                          <a:cs typeface="Roboto"/>
                        </a:rPr>
                        <a:t>C</a:t>
                      </a: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Water Dem</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AQUA</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32,11</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41503999"/>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Tris Amino Ultra PC</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TROMETHAMINE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0,19</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73132775"/>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Glycerin 99.5%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GLYCERIN</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5,00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7801131"/>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Phenoxyethanol</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PHENOXYETHANOL</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0,35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5337613"/>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Sensiva SC 50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ETHYLHEXYLGLYCERIN</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0,05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4880357"/>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b="0">
                          <a:effectLst/>
                          <a:latin typeface="+mn-lt"/>
                          <a:ea typeface="Roboto"/>
                          <a:cs typeface="Roboto"/>
                        </a:rPr>
                        <a:t>Propanediol</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PROPANEDIOL</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1,00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43796800"/>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err="1">
                          <a:effectLst/>
                          <a:latin typeface="+mn-lt"/>
                          <a:ea typeface="Roboto"/>
                          <a:cs typeface="Roboto"/>
                        </a:rPr>
                        <a:t>Edeta</a:t>
                      </a:r>
                      <a:r>
                        <a:rPr lang="en-US" sz="600">
                          <a:effectLst/>
                          <a:latin typeface="+mn-lt"/>
                          <a:ea typeface="Roboto"/>
                          <a:cs typeface="Roboto"/>
                        </a:rPr>
                        <a:t> BD</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DISODIUM EDTA</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0,05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22833577"/>
                  </a:ext>
                </a:extLst>
              </a:tr>
              <a:tr h="91440">
                <a:tc>
                  <a:txBody>
                    <a:bodyPr/>
                    <a:lstStyle/>
                    <a:p>
                      <a:r>
                        <a:rPr lang="en-US" sz="600">
                          <a:effectLst/>
                          <a:latin typeface="+mn-lt"/>
                          <a:ea typeface="Roboto"/>
                          <a:cs typeface="Roboto"/>
                        </a:rPr>
                        <a:t>D</a:t>
                      </a: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Gransil PSQ</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POLYMETHYLSILSESQUIOXANE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0,70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40374066"/>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b="1">
                          <a:effectLst/>
                          <a:latin typeface="+mn-lt"/>
                          <a:ea typeface="Roboto"/>
                          <a:cs typeface="Roboto"/>
                        </a:rPr>
                        <a:t>VALVANCE® </a:t>
                      </a:r>
                      <a:r>
                        <a:rPr lang="en-US" sz="600" b="1" i="1">
                          <a:effectLst/>
                          <a:latin typeface="+mn-lt"/>
                          <a:ea typeface="Roboto"/>
                          <a:cs typeface="Roboto"/>
                        </a:rPr>
                        <a:t>Touch</a:t>
                      </a:r>
                      <a:r>
                        <a:rPr lang="en-US" sz="600" b="1">
                          <a:effectLst/>
                          <a:latin typeface="+mn-lt"/>
                          <a:ea typeface="Roboto"/>
                          <a:cs typeface="Roboto"/>
                        </a:rPr>
                        <a:t> 210</a:t>
                      </a:r>
                      <a:endParaRPr lang="en-US" sz="600">
                        <a:effectLst/>
                        <a:latin typeface="+mn-lt"/>
                        <a:ea typeface="Roboto"/>
                        <a:cs typeface="Roboto"/>
                      </a:endParaRP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SILICA</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1,00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0462556"/>
                  </a:ext>
                </a:extLst>
              </a:tr>
              <a:tr h="91440">
                <a:tc>
                  <a:txBody>
                    <a:bodyPr/>
                    <a:lstStyle/>
                    <a:p>
                      <a:r>
                        <a:rPr lang="en-US" sz="600">
                          <a:effectLst/>
                          <a:latin typeface="+mn-lt"/>
                          <a:ea typeface="Roboto"/>
                          <a:cs typeface="Roboto"/>
                        </a:rPr>
                        <a:t>E</a:t>
                      </a: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panose="02000000000000000000" pitchFamily="2" charset="0"/>
                          <a:cs typeface="Roboto" panose="02000000000000000000" pitchFamily="2" charset="0"/>
                        </a:rPr>
                        <a:t>Water Dem</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panose="02000000000000000000" pitchFamily="2" charset="0"/>
                          <a:cs typeface="Roboto" panose="02000000000000000000" pitchFamily="2" charset="0"/>
                        </a:rPr>
                        <a:t>AQUA</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35,00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88026506"/>
                  </a:ext>
                </a:extLst>
              </a:tr>
              <a:tr h="91440">
                <a:tc>
                  <a:txBody>
                    <a:bodyPr/>
                    <a:lstStyle/>
                    <a:p>
                      <a:br>
                        <a:rPr lang="en-US" sz="600">
                          <a:effectLst/>
                          <a:latin typeface="+mn-lt"/>
                          <a:ea typeface="Roboto" panose="02000000000000000000" pitchFamily="2" charset="0"/>
                          <a:cs typeface="Roboto" panose="02000000000000000000" pitchFamily="2" charset="0"/>
                        </a:rPr>
                      </a:b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panose="02000000000000000000" pitchFamily="2" charset="0"/>
                          <a:cs typeface="Roboto" panose="02000000000000000000" pitchFamily="2" charset="0"/>
                        </a:rPr>
                        <a:t>Flogel FG 700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panose="02000000000000000000" pitchFamily="2" charset="0"/>
                          <a:cs typeface="Roboto" panose="02000000000000000000" pitchFamily="2" charset="0"/>
                        </a:rPr>
                        <a:t>CARBOMER</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0,35</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0112746"/>
                  </a:ext>
                </a:extLst>
              </a:tr>
              <a:tr h="91440">
                <a:tc>
                  <a:txBody>
                    <a:bodyPr/>
                    <a:lstStyle/>
                    <a:p>
                      <a:r>
                        <a:rPr lang="en-US" sz="600">
                          <a:effectLst/>
                          <a:latin typeface="+mn-lt"/>
                          <a:ea typeface="Roboto" panose="02000000000000000000" pitchFamily="2" charset="0"/>
                          <a:cs typeface="Roboto" panose="02000000000000000000" pitchFamily="2" charset="0"/>
                        </a:rPr>
                        <a:t>F</a:t>
                      </a:r>
                    </a:p>
                  </a:txBody>
                  <a:tcPr marL="11954" marR="11954" marT="11954" marB="11954" anchor="ctr">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b="1">
                          <a:effectLst/>
                          <a:latin typeface="+mn-lt"/>
                          <a:ea typeface="Roboto" panose="02000000000000000000" pitchFamily="2" charset="0"/>
                          <a:cs typeface="Roboto" panose="02000000000000000000" pitchFamily="2" charset="0"/>
                        </a:rPr>
                        <a:t>DL-alpha-Tocopheryl Acetate</a:t>
                      </a:r>
                      <a:endParaRPr lang="en-US" sz="600">
                        <a:effectLst/>
                        <a:latin typeface="+mn-lt"/>
                        <a:ea typeface="Roboto" panose="02000000000000000000" pitchFamily="2" charset="0"/>
                        <a:cs typeface="Roboto" panose="02000000000000000000" pitchFamily="2" charset="0"/>
                      </a:endParaRP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panose="02000000000000000000" pitchFamily="2" charset="0"/>
                          <a:cs typeface="Roboto" panose="02000000000000000000" pitchFamily="2" charset="0"/>
                        </a:rPr>
                        <a:t>TOCOPHERYL ACETATE</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00">
                          <a:effectLst/>
                          <a:latin typeface="+mn-lt"/>
                          <a:ea typeface="Roboto"/>
                          <a:cs typeface="Roboto"/>
                        </a:rPr>
                        <a:t>5,00</a:t>
                      </a:r>
                    </a:p>
                  </a:txBody>
                  <a:tcPr marL="11954" marR="11954" marT="11954" marB="1195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4763"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90334119"/>
                  </a:ext>
                </a:extLst>
              </a:tr>
            </a:tbl>
          </a:graphicData>
        </a:graphic>
      </p:graphicFrame>
      <p:sp>
        <p:nvSpPr>
          <p:cNvPr id="21" name="CaixaDeTexto 10">
            <a:extLst>
              <a:ext uri="{FF2B5EF4-FFF2-40B4-BE49-F238E27FC236}">
                <a16:creationId xmlns:a16="http://schemas.microsoft.com/office/drawing/2014/main" id="{3229E372-C125-C7EF-AEC3-536F45146863}"/>
              </a:ext>
            </a:extLst>
          </p:cNvPr>
          <p:cNvSpPr txBox="1"/>
          <p:nvPr/>
        </p:nvSpPr>
        <p:spPr>
          <a:xfrm>
            <a:off x="7579792" y="5623406"/>
            <a:ext cx="869216" cy="82074"/>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SK-E-800040-1</a:t>
            </a:r>
          </a:p>
        </p:txBody>
      </p:sp>
      <p:pic>
        <p:nvPicPr>
          <p:cNvPr id="22" name="Graphic 21">
            <a:hlinkClick r:id="rId6" action="ppaction://hlinksldjump"/>
            <a:extLst>
              <a:ext uri="{FF2B5EF4-FFF2-40B4-BE49-F238E27FC236}">
                <a16:creationId xmlns:a16="http://schemas.microsoft.com/office/drawing/2014/main" id="{44995DA8-C6CF-7746-DC9D-9CDE63EB3FF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48" y="6450806"/>
            <a:ext cx="383596" cy="383596"/>
          </a:xfrm>
          <a:prstGeom prst="rect">
            <a:avLst/>
          </a:prstGeom>
        </p:spPr>
      </p:pic>
      <p:pic>
        <p:nvPicPr>
          <p:cNvPr id="25" name="Picture 24" descr="A white tube with black text&#10;&#10;AI-generated content may be incorrect.">
            <a:extLst>
              <a:ext uri="{FF2B5EF4-FFF2-40B4-BE49-F238E27FC236}">
                <a16:creationId xmlns:a16="http://schemas.microsoft.com/office/drawing/2014/main" id="{530F0AC9-D2B2-6BED-9F65-1E7E4483D06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4904" y="1618099"/>
            <a:ext cx="2980563" cy="4572455"/>
          </a:xfrm>
          <a:prstGeom prst="rect">
            <a:avLst/>
          </a:prstGeom>
        </p:spPr>
      </p:pic>
      <p:grpSp>
        <p:nvGrpSpPr>
          <p:cNvPr id="26" name="Group 25">
            <a:extLst>
              <a:ext uri="{FF2B5EF4-FFF2-40B4-BE49-F238E27FC236}">
                <a16:creationId xmlns:a16="http://schemas.microsoft.com/office/drawing/2014/main" id="{E5B2D42F-BC41-9002-161C-C04DC027634E}"/>
              </a:ext>
            </a:extLst>
          </p:cNvPr>
          <p:cNvGrpSpPr/>
          <p:nvPr/>
        </p:nvGrpSpPr>
        <p:grpSpPr>
          <a:xfrm>
            <a:off x="8943278" y="724906"/>
            <a:ext cx="3877372" cy="1037838"/>
            <a:chOff x="9173180" y="318069"/>
            <a:chExt cx="3877372" cy="1037838"/>
          </a:xfrm>
        </p:grpSpPr>
        <p:sp>
          <p:nvSpPr>
            <p:cNvPr id="27" name="Rectangle: Rounded Corners 26">
              <a:extLst>
                <a:ext uri="{FF2B5EF4-FFF2-40B4-BE49-F238E27FC236}">
                  <a16:creationId xmlns:a16="http://schemas.microsoft.com/office/drawing/2014/main" id="{4C5C63D0-7AC5-CED8-F6E6-C7A728205AE9}"/>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F0F4457E-53E5-2394-8B83-E3E98886E46F}"/>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rPr>
                <a:t>An extensive, uniform and unique formation of self-organizing molecules that guarantee maximum stability.</a:t>
              </a:r>
            </a:p>
          </p:txBody>
        </p:sp>
        <p:sp>
          <p:nvSpPr>
            <p:cNvPr id="29" name="Oval 28">
              <a:extLst>
                <a:ext uri="{FF2B5EF4-FFF2-40B4-BE49-F238E27FC236}">
                  <a16:creationId xmlns:a16="http://schemas.microsoft.com/office/drawing/2014/main" id="{0E35FE41-D1CE-41D9-2553-0C524150D201}"/>
                </a:ext>
              </a:extLst>
            </p:cNvPr>
            <p:cNvSpPr/>
            <p:nvPr/>
          </p:nvSpPr>
          <p:spPr>
            <a:xfrm>
              <a:off x="9353447" y="449183"/>
              <a:ext cx="775610" cy="775610"/>
            </a:xfrm>
            <a:prstGeom prst="ellipse">
              <a:avLst/>
            </a:prstGeom>
            <a:blipFill>
              <a:blip r:embed="rId10">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48993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F6632-65CB-36C0-4F10-F298E49A0F4D}"/>
            </a:ext>
          </a:extLst>
        </p:cNvPr>
        <p:cNvGrpSpPr/>
        <p:nvPr/>
      </p:nvGrpSpPr>
      <p:grpSpPr>
        <a:xfrm>
          <a:off x="0" y="0"/>
          <a:ext cx="0" cy="0"/>
          <a:chOff x="0" y="0"/>
          <a:chExt cx="0" cy="0"/>
        </a:xfrm>
      </p:grpSpPr>
      <p:pic>
        <p:nvPicPr>
          <p:cNvPr id="23" name="Picture 22" descr="A white bottle with a white label&#10;&#10;AI-generated content may be incorrect.">
            <a:extLst>
              <a:ext uri="{FF2B5EF4-FFF2-40B4-BE49-F238E27FC236}">
                <a16:creationId xmlns:a16="http://schemas.microsoft.com/office/drawing/2014/main" id="{3FCD48F5-05BD-57E1-79D0-93950E91C3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509" y="1389509"/>
            <a:ext cx="2784160" cy="5079210"/>
          </a:xfrm>
          <a:prstGeom prst="rect">
            <a:avLst/>
          </a:prstGeom>
        </p:spPr>
      </p:pic>
      <p:sp>
        <p:nvSpPr>
          <p:cNvPr id="3" name="Title 2">
            <a:extLst>
              <a:ext uri="{FF2B5EF4-FFF2-40B4-BE49-F238E27FC236}">
                <a16:creationId xmlns:a16="http://schemas.microsoft.com/office/drawing/2014/main" id="{39378FDD-A9F8-CF9A-E29E-40A3B21F880E}"/>
              </a:ext>
            </a:extLst>
          </p:cNvPr>
          <p:cNvSpPr>
            <a:spLocks noGrp="1"/>
          </p:cNvSpPr>
          <p:nvPr>
            <p:ph type="title"/>
          </p:nvPr>
        </p:nvSpPr>
        <p:spPr>
          <a:xfrm>
            <a:off x="396768" y="331439"/>
            <a:ext cx="5099680" cy="303211"/>
          </a:xfrm>
        </p:spPr>
        <p:txBody>
          <a:bodyPr/>
          <a:lstStyle/>
          <a:p>
            <a:r>
              <a:rPr lang="en-US" sz="2200">
                <a:solidFill>
                  <a:srgbClr val="58166D"/>
                </a:solidFill>
              </a:rPr>
              <a:t>Body Spray Moisturizer </a:t>
            </a:r>
          </a:p>
        </p:txBody>
      </p:sp>
      <p:sp>
        <p:nvSpPr>
          <p:cNvPr id="7" name="Text Placeholder 10">
            <a:extLst>
              <a:ext uri="{FF2B5EF4-FFF2-40B4-BE49-F238E27FC236}">
                <a16:creationId xmlns:a16="http://schemas.microsoft.com/office/drawing/2014/main" id="{6C5E109B-D07D-0E6C-B1BA-DDA27CA14726}"/>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ym typeface="Arial"/>
              </a:rPr>
              <a:t>Products are for illustration only, not for sale. </a:t>
            </a:r>
          </a:p>
          <a:p>
            <a:r>
              <a:rPr lang="en-US">
                <a:sym typeface="Arial"/>
              </a:rPr>
              <a:t>dsm-firmenich is not responsible for final product claims.</a:t>
            </a:r>
          </a:p>
          <a:p>
            <a:endParaRPr lang="en-US"/>
          </a:p>
        </p:txBody>
      </p:sp>
      <p:sp>
        <p:nvSpPr>
          <p:cNvPr id="8" name="Slide Number Placeholder 7">
            <a:extLst>
              <a:ext uri="{FF2B5EF4-FFF2-40B4-BE49-F238E27FC236}">
                <a16:creationId xmlns:a16="http://schemas.microsoft.com/office/drawing/2014/main" id="{701FDAB9-6E4C-1550-8B00-7AC2E639FABD}"/>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z="1300" smtClean="0">
                <a:solidFill>
                  <a:srgbClr val="000000"/>
                </a:solidFill>
              </a:rPr>
              <a:pPr/>
              <a:t>13</a:t>
            </a:fld>
            <a:endParaRPr lang="en-US" sz="1300">
              <a:solidFill>
                <a:srgbClr val="000000"/>
              </a:solidFill>
            </a:endParaRPr>
          </a:p>
        </p:txBody>
      </p:sp>
      <p:pic>
        <p:nvPicPr>
          <p:cNvPr id="13" name="Picture 12">
            <a:extLst>
              <a:ext uri="{FF2B5EF4-FFF2-40B4-BE49-F238E27FC236}">
                <a16:creationId xmlns:a16="http://schemas.microsoft.com/office/drawing/2014/main" id="{23829548-B7E0-B9D1-9DA8-20856B992F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768" y="5420369"/>
            <a:ext cx="555654" cy="555654"/>
          </a:xfrm>
          <a:prstGeom prst="rect">
            <a:avLst/>
          </a:prstGeom>
        </p:spPr>
      </p:pic>
      <p:sp>
        <p:nvSpPr>
          <p:cNvPr id="14" name="CaixaDeTexto 9">
            <a:extLst>
              <a:ext uri="{FF2B5EF4-FFF2-40B4-BE49-F238E27FC236}">
                <a16:creationId xmlns:a16="http://schemas.microsoft.com/office/drawing/2014/main" id="{EFD68850-9C78-A422-829B-8D1051AC659E}"/>
              </a:ext>
            </a:extLst>
          </p:cNvPr>
          <p:cNvSpPr txBox="1"/>
          <p:nvPr/>
        </p:nvSpPr>
        <p:spPr>
          <a:xfrm>
            <a:off x="396768" y="724906"/>
            <a:ext cx="4455602" cy="466025"/>
          </a:xfrm>
          <a:prstGeom prst="rect">
            <a:avLst/>
          </a:prstGeom>
          <a:noFill/>
        </p:spPr>
        <p:txBody>
          <a:bodyPr wrap="square" lIns="0" tIns="0" rIns="0" bIns="0">
            <a:spAutoFit/>
          </a:bodyPr>
          <a:lstStyle/>
          <a:p>
            <a:pPr>
              <a:lnSpc>
                <a:spcPct val="110000"/>
              </a:lnSpc>
              <a:defRPr/>
            </a:pP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a:t>
            </a:r>
            <a:r>
              <a:rPr lang="en-US" sz="1400" b="1">
                <a:solidFill>
                  <a:srgbClr val="000000"/>
                </a:solidFill>
                <a:latin typeface="DM Sans"/>
                <a:ea typeface="Roboto" panose="02000000000000000000" pitchFamily="2" charset="0"/>
              </a:rPr>
              <a:t>®</a:t>
            </a: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  K</a:t>
            </a:r>
            <a:b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a:t>
            </a:r>
            <a:r>
              <a:rPr lang="en-US" sz="1400" b="1">
                <a:solidFill>
                  <a:srgbClr val="000000"/>
                </a:solidFill>
                <a:latin typeface="DM Sans"/>
                <a:ea typeface="Roboto" panose="02000000000000000000" pitchFamily="2" charset="0"/>
              </a:rPr>
              <a:t> PENTAVITIN®</a:t>
            </a:r>
            <a:endParaRPr kumimoji="0" lang="en-US" sz="14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5" name="TextBox 34">
            <a:extLst>
              <a:ext uri="{FF2B5EF4-FFF2-40B4-BE49-F238E27FC236}">
                <a16:creationId xmlns:a16="http://schemas.microsoft.com/office/drawing/2014/main" id="{00A0072B-EBA6-B680-8670-7078183B1E53}"/>
              </a:ext>
            </a:extLst>
          </p:cNvPr>
          <p:cNvSpPr txBox="1"/>
          <p:nvPr/>
        </p:nvSpPr>
        <p:spPr>
          <a:xfrm>
            <a:off x="398865" y="1240227"/>
            <a:ext cx="5208115" cy="369332"/>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A revitalizing touch for your day-to-day with this ultralight texture moisturizer with fast absorption, providing a wonderfully soft skin feeling.</a:t>
            </a:r>
            <a:endParaRPr lang="en-US" sz="1200" b="0" i="0" u="none" strike="noStrike" kern="1200" cap="none" spc="0" normalizeH="0" baseline="0" noProof="0">
              <a:ln>
                <a:noFill/>
              </a:ln>
              <a:solidFill>
                <a:prstClr val="black"/>
              </a:solidFill>
              <a:effectLst/>
              <a:uLnTx/>
              <a:uFillTx/>
              <a:latin typeface="DM Sans"/>
            </a:endParaRPr>
          </a:p>
        </p:txBody>
      </p:sp>
      <p:pic>
        <p:nvPicPr>
          <p:cNvPr id="20" name="Picture 19" descr="A black text on a white background&#10;&#10;AI-generated content may be incorrect.">
            <a:extLst>
              <a:ext uri="{FF2B5EF4-FFF2-40B4-BE49-F238E27FC236}">
                <a16:creationId xmlns:a16="http://schemas.microsoft.com/office/drawing/2014/main" id="{0E3A5582-3026-C5A9-32E9-D6208CBFF9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8733" y="279019"/>
            <a:ext cx="1688491" cy="400759"/>
          </a:xfrm>
          <a:prstGeom prst="rect">
            <a:avLst/>
          </a:prstGeom>
        </p:spPr>
      </p:pic>
      <p:pic>
        <p:nvPicPr>
          <p:cNvPr id="17" name="Graphic 16">
            <a:hlinkClick r:id="" action="ppaction://noaction"/>
            <a:extLst>
              <a:ext uri="{FF2B5EF4-FFF2-40B4-BE49-F238E27FC236}">
                <a16:creationId xmlns:a16="http://schemas.microsoft.com/office/drawing/2014/main" id="{4956E0A0-ABDF-124D-F937-133486C460C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48" y="6450806"/>
            <a:ext cx="383596" cy="383596"/>
          </a:xfrm>
          <a:prstGeom prst="rect">
            <a:avLst/>
          </a:prstGeom>
        </p:spPr>
      </p:pic>
      <p:sp>
        <p:nvSpPr>
          <p:cNvPr id="2" name="CaixaDeTexto 9">
            <a:extLst>
              <a:ext uri="{FF2B5EF4-FFF2-40B4-BE49-F238E27FC236}">
                <a16:creationId xmlns:a16="http://schemas.microsoft.com/office/drawing/2014/main" id="{DB0F9348-1DB6-E117-18C0-2CF327EDF54B}"/>
              </a:ext>
            </a:extLst>
          </p:cNvPr>
          <p:cNvSpPr txBox="1"/>
          <p:nvPr/>
        </p:nvSpPr>
        <p:spPr>
          <a:xfrm>
            <a:off x="8943278" y="2016894"/>
            <a:ext cx="2946321" cy="199747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Procedure</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Heat phase A up to 80°C.</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Heat phase B up to 85°C under stirring. Add phase B to A and homogenize the emulsion.</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Cool down to 40°C under gentle stirring. Add phase C and homogenize.</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Add PENTAVITIN®, fragrance and homogenize again.</a:t>
            </a:r>
          </a:p>
          <a:p>
            <a:pPr marL="0" marR="0" lvl="0" indent="0" algn="l" defTabSz="914400" rtl="0" eaLnBrk="1" fontAlgn="auto" latinLnBrk="0" hangingPunct="1">
              <a:lnSpc>
                <a:spcPct val="110000"/>
              </a:lnSpc>
              <a:spcBef>
                <a:spcPts val="0"/>
              </a:spcBef>
              <a:spcAft>
                <a:spcPts val="0"/>
              </a:spcAft>
              <a:buClrTx/>
              <a:buSzTx/>
              <a:buFontTx/>
              <a:buNone/>
              <a:tabLst/>
              <a:defRPr/>
            </a:pPr>
            <a:b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endPar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Technical Data</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rPr>
              <a:t>pH: 6.0</a:t>
            </a:r>
          </a:p>
        </p:txBody>
      </p:sp>
      <p:graphicFrame>
        <p:nvGraphicFramePr>
          <p:cNvPr id="4" name="Table 3">
            <a:extLst>
              <a:ext uri="{FF2B5EF4-FFF2-40B4-BE49-F238E27FC236}">
                <a16:creationId xmlns:a16="http://schemas.microsoft.com/office/drawing/2014/main" id="{7C55FB80-6A32-5F0E-69E6-10B6195BDF3E}"/>
              </a:ext>
            </a:extLst>
          </p:cNvPr>
          <p:cNvGraphicFramePr>
            <a:graphicFrameLocks noGrp="1"/>
          </p:cNvGraphicFramePr>
          <p:nvPr>
            <p:extLst>
              <p:ext uri="{D42A27DB-BD31-4B8C-83A1-F6EECF244321}">
                <p14:modId xmlns:p14="http://schemas.microsoft.com/office/powerpoint/2010/main" val="901378996"/>
              </p:ext>
            </p:extLst>
          </p:nvPr>
        </p:nvGraphicFramePr>
        <p:xfrm>
          <a:off x="4136088" y="2017150"/>
          <a:ext cx="4395648" cy="3534872"/>
        </p:xfrm>
        <a:graphic>
          <a:graphicData uri="http://schemas.openxmlformats.org/drawingml/2006/table">
            <a:tbl>
              <a:tblPr/>
              <a:tblGrid>
                <a:gridCol w="465328">
                  <a:extLst>
                    <a:ext uri="{9D8B030D-6E8A-4147-A177-3AD203B41FA5}">
                      <a16:colId xmlns:a16="http://schemas.microsoft.com/office/drawing/2014/main" val="950764645"/>
                    </a:ext>
                  </a:extLst>
                </a:gridCol>
                <a:gridCol w="1280483">
                  <a:extLst>
                    <a:ext uri="{9D8B030D-6E8A-4147-A177-3AD203B41FA5}">
                      <a16:colId xmlns:a16="http://schemas.microsoft.com/office/drawing/2014/main" val="3669904417"/>
                    </a:ext>
                  </a:extLst>
                </a:gridCol>
                <a:gridCol w="2062548">
                  <a:extLst>
                    <a:ext uri="{9D8B030D-6E8A-4147-A177-3AD203B41FA5}">
                      <a16:colId xmlns:a16="http://schemas.microsoft.com/office/drawing/2014/main" val="3043067562"/>
                    </a:ext>
                  </a:extLst>
                </a:gridCol>
                <a:gridCol w="587289">
                  <a:extLst>
                    <a:ext uri="{9D8B030D-6E8A-4147-A177-3AD203B41FA5}">
                      <a16:colId xmlns:a16="http://schemas.microsoft.com/office/drawing/2014/main" val="4119274864"/>
                    </a:ext>
                  </a:extLst>
                </a:gridCol>
              </a:tblGrid>
              <a:tr h="136362">
                <a:tc>
                  <a:txBody>
                    <a:bodyPr/>
                    <a:lstStyle/>
                    <a:p>
                      <a:r>
                        <a:rPr lang="en-US" sz="800" b="1">
                          <a:solidFill>
                            <a:schemeClr val="bg1"/>
                          </a:solidFill>
                          <a:effectLst/>
                          <a:latin typeface="+mn-lt"/>
                          <a:ea typeface="Roboto"/>
                          <a:cs typeface="Roboto"/>
                        </a:rPr>
                        <a:t>Phase</a:t>
                      </a:r>
                      <a:endParaRPr lang="en-US" sz="800">
                        <a:solidFill>
                          <a:schemeClr val="bg1"/>
                        </a:solidFill>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800" b="1">
                          <a:solidFill>
                            <a:schemeClr val="bg1"/>
                          </a:solidFill>
                          <a:effectLst/>
                          <a:latin typeface="+mn-lt"/>
                          <a:ea typeface="Roboto"/>
                          <a:cs typeface="Roboto"/>
                        </a:rPr>
                        <a:t>Ingredients</a:t>
                      </a:r>
                      <a:endParaRPr lang="en-US" sz="800">
                        <a:solidFill>
                          <a:schemeClr val="bg1"/>
                        </a:solidFill>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800" b="1">
                          <a:solidFill>
                            <a:schemeClr val="bg1"/>
                          </a:solidFill>
                          <a:effectLst/>
                          <a:latin typeface="+mn-lt"/>
                          <a:ea typeface="Roboto"/>
                          <a:cs typeface="Roboto"/>
                        </a:rPr>
                        <a:t>INCI Name</a:t>
                      </a:r>
                      <a:endParaRPr lang="en-US" sz="800">
                        <a:solidFill>
                          <a:schemeClr val="bg1"/>
                        </a:solidFill>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r"/>
                      <a:r>
                        <a:rPr lang="en-US" sz="800" b="1">
                          <a:solidFill>
                            <a:schemeClr val="bg1"/>
                          </a:solidFill>
                          <a:effectLst/>
                          <a:latin typeface="+mn-lt"/>
                          <a:ea typeface="Roboto"/>
                          <a:cs typeface="Roboto"/>
                        </a:rPr>
                        <a:t>% w/w</a:t>
                      </a:r>
                      <a:endParaRPr lang="en-US" sz="800">
                        <a:solidFill>
                          <a:schemeClr val="bg1"/>
                        </a:solidFill>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4160089285"/>
                  </a:ext>
                </a:extLst>
              </a:tr>
              <a:tr h="91440">
                <a:tc>
                  <a:txBody>
                    <a:bodyPr/>
                    <a:lstStyle/>
                    <a:p>
                      <a:r>
                        <a:rPr lang="en-US" sz="800">
                          <a:effectLst/>
                          <a:latin typeface="+mn-lt"/>
                          <a:ea typeface="Roboto"/>
                          <a:cs typeface="Roboto"/>
                        </a:rPr>
                        <a:t>A</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WATER DEM.</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AQUA</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80,40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88192715"/>
                  </a:ext>
                </a:extLst>
              </a:tr>
              <a:tr h="91440">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Glycerin 99.5%</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GLYCERIN</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2,00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63063979"/>
                  </a:ext>
                </a:extLst>
              </a:tr>
              <a:tr h="91440">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err="1">
                          <a:effectLst/>
                          <a:latin typeface="+mn-lt"/>
                          <a:ea typeface="Roboto"/>
                          <a:cs typeface="Roboto"/>
                        </a:rPr>
                        <a:t>Edeta</a:t>
                      </a:r>
                      <a:r>
                        <a:rPr lang="en-US" sz="800">
                          <a:effectLst/>
                          <a:latin typeface="+mn-lt"/>
                          <a:ea typeface="Roboto"/>
                          <a:cs typeface="Roboto"/>
                        </a:rPr>
                        <a:t> BD</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DISODIUM EDTA</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0,10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1422436"/>
                  </a:ext>
                </a:extLst>
              </a:tr>
              <a:tr h="91440">
                <a:tc>
                  <a:txBody>
                    <a:bodyPr/>
                    <a:lstStyle/>
                    <a:p>
                      <a:r>
                        <a:rPr lang="en-US" sz="800">
                          <a:effectLst/>
                          <a:latin typeface="+mn-lt"/>
                          <a:ea typeface="Roboto"/>
                          <a:cs typeface="Roboto"/>
                        </a:rPr>
                        <a:t>B</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DUB MCT 5545</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CAPRYLIC/CAPRIC TRIGLYCERIDE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8,00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8632504"/>
                  </a:ext>
                </a:extLst>
              </a:tr>
              <a:tr h="91440">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DUB B1215</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C12-15 ALKYL BENZOATE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2,00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53414607"/>
                  </a:ext>
                </a:extLst>
              </a:tr>
              <a:tr h="91440">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err="1">
                          <a:effectLst/>
                          <a:latin typeface="+mn-lt"/>
                          <a:ea typeface="Roboto" panose="02000000000000000000" pitchFamily="2" charset="0"/>
                          <a:cs typeface="Roboto" panose="02000000000000000000" pitchFamily="2" charset="0"/>
                        </a:rPr>
                        <a:t>Phytosqualan</a:t>
                      </a:r>
                      <a:endParaRPr lang="en-US" sz="800">
                        <a:effectLst/>
                        <a:latin typeface="+mn-lt"/>
                        <a:ea typeface="Roboto" panose="02000000000000000000" pitchFamily="2" charset="0"/>
                        <a:cs typeface="Roboto" panose="02000000000000000000" pitchFamily="2" charset="0"/>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SQUALANE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2,00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79721890"/>
                  </a:ext>
                </a:extLst>
              </a:tr>
              <a:tr h="91440">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CETYL ALCOHOL PS</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CETYL ALCOHOL</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1,00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954345"/>
                  </a:ext>
                </a:extLst>
              </a:tr>
              <a:tr h="91440">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b="1">
                          <a:effectLst/>
                          <a:latin typeface="+mn-lt"/>
                          <a:ea typeface="Roboto"/>
                          <a:cs typeface="Roboto"/>
                        </a:rPr>
                        <a:t>AMPHISOL® K</a:t>
                      </a: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POTASSIUM CETYL PHOSPHATE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1,00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95042221"/>
                  </a:ext>
                </a:extLst>
              </a:tr>
              <a:tr h="91440">
                <a:tc>
                  <a:txBody>
                    <a:bodyPr/>
                    <a:lstStyle/>
                    <a:p>
                      <a:r>
                        <a:rPr lang="en-US" sz="800">
                          <a:effectLst/>
                          <a:latin typeface="+mn-lt"/>
                          <a:ea typeface="Roboto"/>
                          <a:cs typeface="Roboto"/>
                        </a:rPr>
                        <a:t>C</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err="1">
                          <a:effectLst/>
                          <a:latin typeface="+mn-lt"/>
                          <a:ea typeface="Roboto"/>
                          <a:cs typeface="Roboto"/>
                        </a:rPr>
                        <a:t>Euxyl</a:t>
                      </a:r>
                      <a:r>
                        <a:rPr lang="en-US" sz="800">
                          <a:effectLst/>
                          <a:latin typeface="+mn-lt"/>
                          <a:ea typeface="Roboto"/>
                          <a:cs typeface="Roboto"/>
                        </a:rPr>
                        <a:t> PE 9010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PHENOXYETHANOL, ETHYLHEXYLGLYCERIN</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1,00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83124255"/>
                  </a:ext>
                </a:extLst>
              </a:tr>
              <a:tr h="533232">
                <a:tc>
                  <a:txBody>
                    <a:bodyPr/>
                    <a:lstStyle/>
                    <a:p>
                      <a:br>
                        <a:rPr lang="en-US" sz="800">
                          <a:effectLst/>
                          <a:latin typeface="+mn-lt"/>
                          <a:ea typeface="Roboto"/>
                          <a:cs typeface="Roboto"/>
                        </a:rPr>
                      </a:br>
                      <a:endParaRPr lang="en-US" sz="8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SIMULGEL INS 100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HYDROXYETHYL ACRYLATE/SODIUM </a:t>
                      </a:r>
                    </a:p>
                    <a:p>
                      <a:r>
                        <a:rPr lang="en-US" sz="800">
                          <a:effectLst/>
                          <a:latin typeface="+mn-lt"/>
                          <a:ea typeface="Roboto"/>
                          <a:cs typeface="Roboto"/>
                        </a:rPr>
                        <a:t>ACRYLOYLDIMETHYL TAURATE COPOLYMER, ISOHEXADECANE, POLYSORBATE 60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1,00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08498808"/>
                  </a:ext>
                </a:extLst>
              </a:tr>
              <a:tr h="365760">
                <a:tc>
                  <a:txBody>
                    <a:bodyPr/>
                    <a:lstStyle/>
                    <a:p>
                      <a:r>
                        <a:rPr lang="en-US" sz="800">
                          <a:effectLst/>
                          <a:latin typeface="+mn-lt"/>
                          <a:ea typeface="Roboto"/>
                          <a:cs typeface="Roboto"/>
                        </a:rPr>
                        <a:t>D</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b="1">
                          <a:effectLst/>
                          <a:latin typeface="+mn-lt"/>
                          <a:ea typeface="Roboto"/>
                          <a:cs typeface="Roboto"/>
                        </a:rPr>
                        <a:t>PENTAVITIN®</a:t>
                      </a:r>
                      <a:endParaRPr lang="en-US" sz="800" baseline="30000">
                        <a:effectLst/>
                        <a:latin typeface="+mn-lt"/>
                        <a:ea typeface="Roboto"/>
                        <a:cs typeface="Roboto"/>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SACCHARIDE ISOMERATE, AQUA, CITRIC ACID, SODIUM CITRATE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1,00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8711615"/>
                  </a:ext>
                </a:extLst>
              </a:tr>
              <a:tr h="193770">
                <a:tc>
                  <a:txBody>
                    <a:bodyPr/>
                    <a:lstStyle/>
                    <a:p>
                      <a:r>
                        <a:rPr lang="en-US" sz="800">
                          <a:effectLst/>
                          <a:latin typeface="+mn-lt"/>
                          <a:ea typeface="Roboto"/>
                          <a:cs typeface="Roboto"/>
                        </a:rPr>
                        <a:t>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SHP0407 Elixir Extreme</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800">
                          <a:effectLst/>
                          <a:latin typeface="+mn-lt"/>
                          <a:ea typeface="Roboto"/>
                          <a:cs typeface="Roboto"/>
                        </a:rPr>
                        <a:t>PARFUM</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800">
                          <a:effectLst/>
                          <a:latin typeface="+mn-lt"/>
                          <a:ea typeface="Roboto"/>
                          <a:cs typeface="Roboto"/>
                        </a:rPr>
                        <a:t>0,50</a:t>
                      </a: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06717769"/>
                  </a:ext>
                </a:extLst>
              </a:tr>
              <a:tr h="193770">
                <a:tc>
                  <a:txBody>
                    <a:bodyPr/>
                    <a:lstStyle/>
                    <a:p>
                      <a:endParaRPr lang="en-US" sz="800">
                        <a:effectLst/>
                        <a:latin typeface="+mn-lt"/>
                        <a:ea typeface="Roboto" panose="02000000000000000000" pitchFamily="2" charset="0"/>
                        <a:cs typeface="Roboto" panose="02000000000000000000" pitchFamily="2" charset="0"/>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800">
                        <a:effectLst/>
                        <a:latin typeface="+mn-lt"/>
                        <a:ea typeface="Roboto" panose="02000000000000000000" pitchFamily="2" charset="0"/>
                        <a:cs typeface="Roboto" panose="02000000000000000000" pitchFamily="2" charset="0"/>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800">
                        <a:effectLst/>
                        <a:latin typeface="+mn-lt"/>
                        <a:ea typeface="Roboto" panose="02000000000000000000" pitchFamily="2" charset="0"/>
                        <a:cs typeface="Roboto" panose="02000000000000000000" pitchFamily="2" charset="0"/>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800">
                        <a:effectLst/>
                        <a:latin typeface="+mn-lt"/>
                        <a:ea typeface="Roboto" panose="02000000000000000000" pitchFamily="2" charset="0"/>
                        <a:cs typeface="Roboto" panose="02000000000000000000" pitchFamily="2" charset="0"/>
                      </a:endParaRPr>
                    </a:p>
                  </a:txBody>
                  <a:tcPr marL="14881" marR="14881" marT="14881" marB="1488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38601316"/>
                  </a:ext>
                </a:extLst>
              </a:tr>
            </a:tbl>
          </a:graphicData>
        </a:graphic>
      </p:graphicFrame>
      <p:sp>
        <p:nvSpPr>
          <p:cNvPr id="18" name="CaixaDeTexto 10">
            <a:extLst>
              <a:ext uri="{FF2B5EF4-FFF2-40B4-BE49-F238E27FC236}">
                <a16:creationId xmlns:a16="http://schemas.microsoft.com/office/drawing/2014/main" id="{7A634CF5-7584-C33D-2EFA-79F66C58FD24}"/>
              </a:ext>
            </a:extLst>
          </p:cNvPr>
          <p:cNvSpPr txBox="1"/>
          <p:nvPr/>
        </p:nvSpPr>
        <p:spPr>
          <a:xfrm>
            <a:off x="7662520" y="5446789"/>
            <a:ext cx="869216" cy="82074"/>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SK-L-101677-5</a:t>
            </a:r>
          </a:p>
        </p:txBody>
      </p:sp>
      <p:grpSp>
        <p:nvGrpSpPr>
          <p:cNvPr id="5" name="Group 4">
            <a:extLst>
              <a:ext uri="{FF2B5EF4-FFF2-40B4-BE49-F238E27FC236}">
                <a16:creationId xmlns:a16="http://schemas.microsoft.com/office/drawing/2014/main" id="{3151E771-1EBD-4506-3553-6CC993CB99C1}"/>
              </a:ext>
            </a:extLst>
          </p:cNvPr>
          <p:cNvGrpSpPr/>
          <p:nvPr/>
        </p:nvGrpSpPr>
        <p:grpSpPr>
          <a:xfrm>
            <a:off x="8943278" y="724906"/>
            <a:ext cx="3877372" cy="1037838"/>
            <a:chOff x="9173180" y="318069"/>
            <a:chExt cx="3877372" cy="1037838"/>
          </a:xfrm>
        </p:grpSpPr>
        <p:sp>
          <p:nvSpPr>
            <p:cNvPr id="6" name="Rectangle: Rounded Corners 5">
              <a:extLst>
                <a:ext uri="{FF2B5EF4-FFF2-40B4-BE49-F238E27FC236}">
                  <a16:creationId xmlns:a16="http://schemas.microsoft.com/office/drawing/2014/main" id="{DF4EECA1-7EFC-5091-4E55-AF3AB5228AB7}"/>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3BB0E44-AEFD-C2EC-D248-F161B7D65CC3}"/>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rPr>
                <a:t>An extensive, uniform and unique formation of self-organizing molecules that guarantee maximum stability.</a:t>
              </a:r>
            </a:p>
          </p:txBody>
        </p:sp>
        <p:sp>
          <p:nvSpPr>
            <p:cNvPr id="16" name="Oval 15">
              <a:extLst>
                <a:ext uri="{FF2B5EF4-FFF2-40B4-BE49-F238E27FC236}">
                  <a16:creationId xmlns:a16="http://schemas.microsoft.com/office/drawing/2014/main" id="{8D980215-5325-A671-4FD1-565E7141B89B}"/>
                </a:ext>
              </a:extLst>
            </p:cNvPr>
            <p:cNvSpPr/>
            <p:nvPr/>
          </p:nvSpPr>
          <p:spPr>
            <a:xfrm>
              <a:off x="9353447" y="449183"/>
              <a:ext cx="775610" cy="775610"/>
            </a:xfrm>
            <a:prstGeom prst="ellipse">
              <a:avLst/>
            </a:prstGeom>
            <a:blipFill>
              <a:blip r:embed="rId7">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589526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F460E-0085-191C-1A0E-62692547C510}"/>
            </a:ext>
          </a:extLst>
        </p:cNvPr>
        <p:cNvGrpSpPr/>
        <p:nvPr/>
      </p:nvGrpSpPr>
      <p:grpSpPr>
        <a:xfrm>
          <a:off x="0" y="0"/>
          <a:ext cx="0" cy="0"/>
          <a:chOff x="0" y="0"/>
          <a:chExt cx="0" cy="0"/>
        </a:xfrm>
      </p:grpSpPr>
      <p:pic>
        <p:nvPicPr>
          <p:cNvPr id="25" name="Picture 24" descr="A close-up of a powder&#10;&#10;AI-generated content may be incorrect.">
            <a:extLst>
              <a:ext uri="{FF2B5EF4-FFF2-40B4-BE49-F238E27FC236}">
                <a16:creationId xmlns:a16="http://schemas.microsoft.com/office/drawing/2014/main" id="{965FE586-D99E-27AE-9B33-D990B2164F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044" y="1724502"/>
            <a:ext cx="3053854" cy="4481199"/>
          </a:xfrm>
          <a:prstGeom prst="rect">
            <a:avLst/>
          </a:prstGeom>
        </p:spPr>
      </p:pic>
      <p:sp>
        <p:nvSpPr>
          <p:cNvPr id="3" name="Title 2">
            <a:extLst>
              <a:ext uri="{FF2B5EF4-FFF2-40B4-BE49-F238E27FC236}">
                <a16:creationId xmlns:a16="http://schemas.microsoft.com/office/drawing/2014/main" id="{6ECD095C-2DDC-4034-21ED-6BE692E4184F}"/>
              </a:ext>
            </a:extLst>
          </p:cNvPr>
          <p:cNvSpPr>
            <a:spLocks noGrp="1"/>
          </p:cNvSpPr>
          <p:nvPr>
            <p:ph type="title"/>
          </p:nvPr>
        </p:nvSpPr>
        <p:spPr>
          <a:xfrm>
            <a:off x="396768" y="331439"/>
            <a:ext cx="7301410" cy="303211"/>
          </a:xfrm>
        </p:spPr>
        <p:txBody>
          <a:bodyPr/>
          <a:lstStyle/>
          <a:p>
            <a:r>
              <a:rPr lang="en-US" sz="2200">
                <a:solidFill>
                  <a:srgbClr val="58166D"/>
                </a:solidFill>
              </a:rPr>
              <a:t>Anti-Pollution BB Cushion SPF 30 </a:t>
            </a:r>
          </a:p>
        </p:txBody>
      </p:sp>
      <p:sp>
        <p:nvSpPr>
          <p:cNvPr id="7" name="Text Placeholder 10">
            <a:extLst>
              <a:ext uri="{FF2B5EF4-FFF2-40B4-BE49-F238E27FC236}">
                <a16:creationId xmlns:a16="http://schemas.microsoft.com/office/drawing/2014/main" id="{AEA785E2-9CBA-9E79-A1F4-11EF9E1AC1BE}"/>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14pt" pitchFamily="2" charset="0"/>
                <a:ea typeface="+mn-ea"/>
                <a:cs typeface="+mn-cs"/>
                <a:sym typeface="Arial"/>
              </a:rPr>
              <a:t>Products are for illustration only, not for sale.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14pt" pitchFamily="2" charset="0"/>
                <a:ea typeface="+mn-ea"/>
                <a:cs typeface="+mn-cs"/>
                <a:sym typeface="Arial"/>
              </a:rPr>
              <a:t>dsm-firmenich is not responsible for final product claims.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00" b="0" i="0" u="none" strike="noStrike" kern="0" cap="none" spc="0" normalizeH="0" baseline="0" noProof="0">
              <a:ln>
                <a:noFill/>
              </a:ln>
              <a:solidFill>
                <a:prstClr val="black"/>
              </a:solidFill>
              <a:effectLst/>
              <a:uLnTx/>
              <a:uFillTx/>
              <a:latin typeface="DM Sans 14pt" pitchFamily="2" charset="0"/>
              <a:ea typeface="+mn-ea"/>
              <a:cs typeface="+mn-cs"/>
            </a:endParaRPr>
          </a:p>
        </p:txBody>
      </p:sp>
      <p:sp>
        <p:nvSpPr>
          <p:cNvPr id="8" name="Slide Number Placeholder 7">
            <a:extLst>
              <a:ext uri="{FF2B5EF4-FFF2-40B4-BE49-F238E27FC236}">
                <a16:creationId xmlns:a16="http://schemas.microsoft.com/office/drawing/2014/main" id="{94E8A39F-0373-6D09-AB0D-56B8B972F1FC}"/>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srgbClr val="000000"/>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srgbClr val="000000"/>
              </a:solidFill>
              <a:effectLst/>
              <a:uLnTx/>
              <a:uFillTx/>
              <a:latin typeface="DM Sans"/>
              <a:ea typeface="+mn-ea"/>
              <a:cs typeface="+mn-cs"/>
            </a:endParaRPr>
          </a:p>
        </p:txBody>
      </p:sp>
      <p:sp>
        <p:nvSpPr>
          <p:cNvPr id="14" name="CaixaDeTexto 9">
            <a:extLst>
              <a:ext uri="{FF2B5EF4-FFF2-40B4-BE49-F238E27FC236}">
                <a16:creationId xmlns:a16="http://schemas.microsoft.com/office/drawing/2014/main" id="{D89AE767-5997-5A1E-1A6C-2B47AC1D6CF2}"/>
              </a:ext>
            </a:extLst>
          </p:cNvPr>
          <p:cNvSpPr txBox="1"/>
          <p:nvPr/>
        </p:nvSpPr>
        <p:spPr>
          <a:xfrm>
            <a:off x="396767" y="724906"/>
            <a:ext cx="9279796" cy="466025"/>
          </a:xfrm>
          <a:prstGeom prst="rect">
            <a:avLst/>
          </a:prstGeom>
          <a:noFill/>
        </p:spPr>
        <p:txBody>
          <a:bodyPr wrap="square" lIns="0" tIns="0" rIns="0" bIns="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  K</a:t>
            </a:r>
            <a:b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b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With VALVANCE ® </a:t>
            </a:r>
            <a:r>
              <a:rPr kumimoji="0" lang="en-US" sz="1400" b="1" i="1" u="none" strike="noStrike" kern="1200" cap="none" spc="0" normalizeH="0" baseline="0" noProof="0">
                <a:ln>
                  <a:noFill/>
                </a:ln>
                <a:solidFill>
                  <a:srgbClr val="000000"/>
                </a:solidFill>
                <a:effectLst/>
                <a:uLnTx/>
                <a:uFillTx/>
                <a:latin typeface="DM Sans"/>
                <a:ea typeface="Roboto" panose="02000000000000000000" pitchFamily="2" charset="0"/>
                <a:cs typeface="+mn-cs"/>
              </a:rPr>
              <a:t>Touch</a:t>
            </a: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 210, PARSOL® UV Filters, PENTAVITIN®, and PEPHA®-TIGHT CB</a:t>
            </a:r>
          </a:p>
        </p:txBody>
      </p:sp>
      <p:sp>
        <p:nvSpPr>
          <p:cNvPr id="15" name="TextBox 34">
            <a:extLst>
              <a:ext uri="{FF2B5EF4-FFF2-40B4-BE49-F238E27FC236}">
                <a16:creationId xmlns:a16="http://schemas.microsoft.com/office/drawing/2014/main" id="{40B3759A-E831-7F22-9091-4997C4AAC60F}"/>
              </a:ext>
            </a:extLst>
          </p:cNvPr>
          <p:cNvSpPr txBox="1"/>
          <p:nvPr/>
        </p:nvSpPr>
        <p:spPr>
          <a:xfrm>
            <a:off x="398864" y="1250275"/>
            <a:ext cx="6062225" cy="369332"/>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Reveal your natural beauty with this BB Cushion that provides lightweight coverage and effective oil control.</a:t>
            </a:r>
          </a:p>
        </p:txBody>
      </p:sp>
      <p:pic>
        <p:nvPicPr>
          <p:cNvPr id="20" name="Picture 19" descr="A black text on a white background&#10;&#10;AI-generated content may be incorrect.">
            <a:extLst>
              <a:ext uri="{FF2B5EF4-FFF2-40B4-BE49-F238E27FC236}">
                <a16:creationId xmlns:a16="http://schemas.microsoft.com/office/drawing/2014/main" id="{03639E09-D3A8-CAE6-CC13-DE2D9F6E0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8733" y="279019"/>
            <a:ext cx="1688491" cy="400759"/>
          </a:xfrm>
          <a:prstGeom prst="rect">
            <a:avLst/>
          </a:prstGeom>
        </p:spPr>
      </p:pic>
      <p:pic>
        <p:nvPicPr>
          <p:cNvPr id="4" name="Graphic 3">
            <a:extLst>
              <a:ext uri="{FF2B5EF4-FFF2-40B4-BE49-F238E27FC236}">
                <a16:creationId xmlns:a16="http://schemas.microsoft.com/office/drawing/2014/main" id="{9739B874-662C-E1D3-AACA-9BD57E897F4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7465" y="5418239"/>
            <a:ext cx="557784" cy="557784"/>
          </a:xfrm>
          <a:prstGeom prst="rect">
            <a:avLst/>
          </a:prstGeom>
        </p:spPr>
      </p:pic>
      <p:pic>
        <p:nvPicPr>
          <p:cNvPr id="2" name="Graphic 1">
            <a:hlinkClick r:id="rId6" action="ppaction://hlinksldjump"/>
            <a:extLst>
              <a:ext uri="{FF2B5EF4-FFF2-40B4-BE49-F238E27FC236}">
                <a16:creationId xmlns:a16="http://schemas.microsoft.com/office/drawing/2014/main" id="{4A696904-84B3-AA31-F57A-446C8AE9A0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48" y="6450806"/>
            <a:ext cx="383596" cy="383596"/>
          </a:xfrm>
          <a:prstGeom prst="rect">
            <a:avLst/>
          </a:prstGeom>
        </p:spPr>
      </p:pic>
      <p:sp>
        <p:nvSpPr>
          <p:cNvPr id="6" name="CaixaDeTexto 9">
            <a:extLst>
              <a:ext uri="{FF2B5EF4-FFF2-40B4-BE49-F238E27FC236}">
                <a16:creationId xmlns:a16="http://schemas.microsoft.com/office/drawing/2014/main" id="{3B307889-C538-DF81-919E-4C3ADFD24CE5}"/>
              </a:ext>
            </a:extLst>
          </p:cNvPr>
          <p:cNvSpPr txBox="1"/>
          <p:nvPr/>
        </p:nvSpPr>
        <p:spPr>
          <a:xfrm>
            <a:off x="8943278" y="2016894"/>
            <a:ext cx="2946321" cy="419345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Procedure</a:t>
            </a:r>
            <a:endParaRPr kumimoji="0" lang="en-US" sz="9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Phase</a:t>
            </a:r>
            <a:r>
              <a:rPr kumimoji="0" lang="en-US" sz="800" b="1" i="0" u="none" strike="noStrike" kern="1200" cap="none" spc="0" normalizeH="0" baseline="0" noProof="0" dirty="0">
                <a:ln>
                  <a:noFill/>
                </a:ln>
                <a:solidFill>
                  <a:srgbClr val="9138B0"/>
                </a:solidFill>
                <a:effectLst/>
                <a:uLnTx/>
                <a:uFillTx/>
                <a:latin typeface="DM Sans"/>
                <a:ea typeface="Roboto" panose="02000000000000000000" pitchFamily="2" charset="0"/>
                <a:cs typeface="+mn-cs"/>
              </a:rPr>
              <a:t> </a:t>
            </a:r>
            <a:r>
              <a:rPr kumimoji="0" lang="en-US" sz="800" b="1" i="0" u="none" strike="noStrike" kern="1200" cap="none" spc="0" normalizeH="0" baseline="0" noProof="0" dirty="0">
                <a:ln>
                  <a:noFill/>
                </a:ln>
                <a:solidFill>
                  <a:prstClr val="black"/>
                </a:solidFill>
                <a:effectLst/>
                <a:uLnTx/>
                <a:uFillTx/>
                <a:latin typeface="DM Sans"/>
                <a:ea typeface="Roboto" panose="02000000000000000000" pitchFamily="2" charset="0"/>
                <a:cs typeface="+mn-cs"/>
              </a:rPr>
              <a:t>A:</a:t>
            </a:r>
            <a:r>
              <a:rPr kumimoji="0" lang="en-US" sz="800" b="0" i="0" u="none" strike="noStrike" kern="1200" cap="none" spc="0" normalizeH="0" baseline="0" noProof="0" dirty="0">
                <a:ln>
                  <a:noFill/>
                </a:ln>
                <a:solidFill>
                  <a:prstClr val="black"/>
                </a:solidFill>
                <a:effectLst/>
                <a:uLnTx/>
                <a:uFillTx/>
                <a:latin typeface="DM Sans"/>
                <a:ea typeface="Roboto" panose="02000000000000000000" pitchFamily="2" charset="0"/>
                <a:cs typeface="+mn-cs"/>
              </a:rPr>
              <a:t> </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Introduce ingredients until Tego Alkanol included and heat up to 85°C. </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Add one by one the rest of the ingredients.</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Homogenize 2 minutes at 9500 rpm.</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Phase</a:t>
            </a:r>
            <a:r>
              <a:rPr kumimoji="0" lang="en-US" sz="800" b="1" i="0" u="none" strike="noStrike" kern="1200" cap="none" spc="0" normalizeH="0" baseline="0" noProof="0" dirty="0">
                <a:ln>
                  <a:noFill/>
                </a:ln>
                <a:solidFill>
                  <a:srgbClr val="9138B0"/>
                </a:solidFill>
                <a:effectLst/>
                <a:uLnTx/>
                <a:uFillTx/>
                <a:latin typeface="DM Sans"/>
                <a:ea typeface="Roboto" panose="02000000000000000000" pitchFamily="2" charset="0"/>
                <a:cs typeface="+mn-cs"/>
              </a:rPr>
              <a:t> </a:t>
            </a:r>
            <a:r>
              <a:rPr kumimoji="0" lang="en-US" sz="800" b="1" i="0" u="none" strike="noStrike" kern="1200" cap="none" spc="0" normalizeH="0" baseline="0" noProof="0" dirty="0">
                <a:ln>
                  <a:noFill/>
                </a:ln>
                <a:solidFill>
                  <a:prstClr val="black"/>
                </a:solidFill>
                <a:effectLst/>
                <a:uLnTx/>
                <a:uFillTx/>
                <a:latin typeface="DM Sans"/>
                <a:ea typeface="Roboto" panose="02000000000000000000" pitchFamily="2" charset="0"/>
                <a:cs typeface="+mn-cs"/>
              </a:rPr>
              <a:t>B: </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Introduce Water, EDTA and heat to 50°C.</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Add slowly </a:t>
            </a:r>
            <a:r>
              <a:rPr kumimoji="0" lang="en-US" sz="800" b="0" i="0" u="none" strike="noStrike" kern="1200" cap="none" spc="0" normalizeH="0" baseline="0" noProof="0" dirty="0" err="1">
                <a:ln>
                  <a:noFill/>
                </a:ln>
                <a:solidFill>
                  <a:srgbClr val="000000"/>
                </a:solidFill>
                <a:effectLst/>
                <a:uLnTx/>
                <a:uFillTx/>
                <a:latin typeface="DM Sans"/>
                <a:ea typeface="Roboto" panose="02000000000000000000" pitchFamily="2" charset="0"/>
                <a:cs typeface="+mn-cs"/>
              </a:rPr>
              <a:t>Rhodicare</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 T and heat to 75°C.</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Add Structure XL, keep stirring until homogenous and heat to 80°C.Add one by one the pigments and homogenize 5 minutes at 9500 rpm.</a:t>
            </a:r>
            <a:endParaRPr kumimoji="0" lang="en-US" sz="8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Emulsification:</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 Add A to B under stirring and start cooling down. At 75°C, add C and homogenize 2 minutes at 9500 rpm. Keep cooling down under gentle stirring. At 35°C, add one by one ingredients of phase D and adjust if necessary, the pH to 7.0 minimum.</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Phase </a:t>
            </a:r>
            <a:r>
              <a:rPr kumimoji="0" lang="en-US" sz="800" b="1" i="0" u="none" strike="noStrike" kern="1200" cap="none" spc="0" normalizeH="0" baseline="0" noProof="0" dirty="0">
                <a:ln>
                  <a:noFill/>
                </a:ln>
                <a:solidFill>
                  <a:prstClr val="black"/>
                </a:solidFill>
                <a:effectLst/>
                <a:uLnTx/>
                <a:uFillTx/>
                <a:latin typeface="DM Sans"/>
                <a:ea typeface="Roboto" panose="02000000000000000000" pitchFamily="2" charset="0"/>
                <a:cs typeface="+mn-cs"/>
              </a:rPr>
              <a:t>E: </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Disperse VALVANCE™ Touch 210 in Dub </a:t>
            </a:r>
            <a:r>
              <a:rPr kumimoji="0" lang="en-US" sz="800" b="0" i="0" u="none" strike="noStrike" kern="1200" cap="none" spc="0" normalizeH="0" baseline="0" noProof="0" dirty="0" err="1">
                <a:ln>
                  <a:noFill/>
                </a:ln>
                <a:solidFill>
                  <a:srgbClr val="000000"/>
                </a:solidFill>
                <a:effectLst/>
                <a:uLnTx/>
                <a:uFillTx/>
                <a:latin typeface="DM Sans"/>
                <a:ea typeface="Roboto" panose="02000000000000000000" pitchFamily="2" charset="0"/>
                <a:cs typeface="+mn-cs"/>
              </a:rPr>
              <a:t>Helioptima</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 homogenize if needed. </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Add E to A+B+C+D and homogenize if necessary.</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8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Phase</a:t>
            </a:r>
            <a:r>
              <a:rPr kumimoji="0" lang="en-US" sz="800" b="1" i="0" u="none" strike="noStrike" kern="1200" cap="none" spc="0" normalizeH="0" baseline="0" noProof="0" dirty="0">
                <a:ln>
                  <a:noFill/>
                </a:ln>
                <a:solidFill>
                  <a:srgbClr val="9138B0"/>
                </a:solidFill>
                <a:effectLst/>
                <a:uLnTx/>
                <a:uFillTx/>
                <a:latin typeface="DM Sans"/>
                <a:ea typeface="Roboto" panose="02000000000000000000" pitchFamily="2" charset="0"/>
                <a:cs typeface="+mn-cs"/>
              </a:rPr>
              <a:t> </a:t>
            </a:r>
            <a:r>
              <a:rPr kumimoji="0" lang="en-US" sz="800" b="1" i="0" u="none" strike="noStrike" kern="1200" cap="none" spc="0" normalizeH="0" baseline="0" noProof="0" dirty="0">
                <a:ln>
                  <a:noFill/>
                </a:ln>
                <a:solidFill>
                  <a:prstClr val="black"/>
                </a:solidFill>
                <a:effectLst/>
                <a:uLnTx/>
                <a:uFillTx/>
                <a:latin typeface="DM Sans"/>
                <a:ea typeface="Roboto" panose="02000000000000000000" pitchFamily="2" charset="0"/>
                <a:cs typeface="+mn-cs"/>
              </a:rPr>
              <a:t>F: </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Mix at RT and add it to A+B+C+D+E.</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Check the pH (&gt;7.0).</a:t>
            </a:r>
            <a:endParaRPr kumimoji="0" lang="en-US" sz="800" b="1" i="0" u="none" strike="noStrike" kern="1200" cap="none" spc="0" normalizeH="0" baseline="0" noProof="0" dirty="0">
              <a:ln>
                <a:noFill/>
              </a:ln>
              <a:solidFill>
                <a:srgbClr val="FF65E6"/>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Technical Data</a:t>
            </a: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pH: 7 – 7.5		</a:t>
            </a: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Viscosity (Brookfield RV5/20rpm): 5200 </a:t>
            </a:r>
            <a:r>
              <a:rPr kumimoji="0" lang="en-US" sz="800" b="0" i="0" u="none" strike="noStrike" kern="1200" cap="none" spc="0" normalizeH="0" baseline="0" noProof="0" dirty="0" err="1">
                <a:ln>
                  <a:noFill/>
                </a:ln>
                <a:solidFill>
                  <a:srgbClr val="000000"/>
                </a:solidFill>
                <a:effectLst/>
                <a:uLnTx/>
                <a:uFillTx/>
                <a:latin typeface="DM Sans"/>
                <a:ea typeface="Roboto" panose="02000000000000000000" pitchFamily="2" charset="0"/>
                <a:cs typeface="+mn-cs"/>
              </a:rPr>
              <a:t>mPa.s</a:t>
            </a:r>
            <a:endPar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endParaRP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SPF in vivo: 47.2		</a:t>
            </a:r>
            <a:b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b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(According to ISO SPF Test Method)</a:t>
            </a: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In vitro UVAPF (</a:t>
            </a:r>
            <a:r>
              <a:rPr kumimoji="0" lang="en-US" sz="800" b="0" i="0" u="none" strike="noStrike" kern="1200" cap="none" spc="0" normalizeH="0" baseline="0" noProof="0" dirty="0" err="1">
                <a:ln>
                  <a:noFill/>
                </a:ln>
                <a:solidFill>
                  <a:srgbClr val="000000"/>
                </a:solidFill>
                <a:effectLst/>
                <a:uLnTx/>
                <a:uFillTx/>
                <a:latin typeface="DM Sans"/>
                <a:ea typeface="Roboto" panose="02000000000000000000" pitchFamily="2" charset="0"/>
                <a:cs typeface="+mn-cs"/>
              </a:rPr>
              <a:t>Colipa</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 2011): 11.0</a:t>
            </a: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UVAPF/SPF (30 labeled)  &gt;= 0.33: 0.37</a:t>
            </a: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Critical Wavelength (&gt;370nm) : 382</a:t>
            </a:r>
          </a:p>
          <a:p>
            <a:pPr marL="0" marR="0" lvl="0" indent="0" algn="l" defTabSz="914400" rtl="0" eaLnBrk="1" fontAlgn="auto" latinLnBrk="0" hangingPunct="1">
              <a:lnSpc>
                <a:spcPct val="100000"/>
              </a:lnSpc>
              <a:spcBef>
                <a:spcPts val="100"/>
              </a:spcBef>
              <a:spcAft>
                <a:spcPts val="10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(Measurement done with </a:t>
            </a:r>
            <a:r>
              <a:rPr kumimoji="0" lang="en-US" sz="800" b="0" i="0" u="none" strike="noStrike" kern="1200" cap="none" spc="0" normalizeH="0" baseline="0" noProof="0" dirty="0" err="1">
                <a:ln>
                  <a:noFill/>
                </a:ln>
                <a:solidFill>
                  <a:srgbClr val="000000"/>
                </a:solidFill>
                <a:effectLst/>
                <a:uLnTx/>
                <a:uFillTx/>
                <a:latin typeface="DM Sans"/>
                <a:ea typeface="Roboto" panose="02000000000000000000" pitchFamily="2" charset="0"/>
                <a:cs typeface="+mn-cs"/>
              </a:rPr>
              <a:t>Labsphere</a:t>
            </a:r>
            <a:r>
              <a:rPr kumimoji="0" lang="en-US" sz="800" b="0" i="0" u="none" strike="noStrike" kern="1200" cap="none" spc="0" normalizeH="0" baseline="0" noProof="0" dirty="0">
                <a:ln>
                  <a:noFill/>
                </a:ln>
                <a:solidFill>
                  <a:srgbClr val="000000"/>
                </a:solidFill>
                <a:effectLst/>
                <a:uLnTx/>
                <a:uFillTx/>
                <a:latin typeface="DM Sans"/>
                <a:ea typeface="Roboto" panose="02000000000000000000" pitchFamily="2" charset="0"/>
                <a:cs typeface="+mn-cs"/>
              </a:rPr>
              <a:t> equipment)</a:t>
            </a:r>
          </a:p>
        </p:txBody>
      </p:sp>
      <p:graphicFrame>
        <p:nvGraphicFramePr>
          <p:cNvPr id="9" name="Tabela 1">
            <a:extLst>
              <a:ext uri="{FF2B5EF4-FFF2-40B4-BE49-F238E27FC236}">
                <a16:creationId xmlns:a16="http://schemas.microsoft.com/office/drawing/2014/main" id="{8DAC0D22-8009-DB42-EF6F-ED75AA15BAF9}"/>
              </a:ext>
            </a:extLst>
          </p:cNvPr>
          <p:cNvGraphicFramePr>
            <a:graphicFrameLocks noGrp="1"/>
          </p:cNvGraphicFramePr>
          <p:nvPr/>
        </p:nvGraphicFramePr>
        <p:xfrm>
          <a:off x="3916478" y="2047907"/>
          <a:ext cx="4535530" cy="4043125"/>
        </p:xfrm>
        <a:graphic>
          <a:graphicData uri="http://schemas.openxmlformats.org/drawingml/2006/table">
            <a:tbl>
              <a:tblPr>
                <a:tableStyleId>{5C22544A-7EE6-4342-B048-85BDC9FD1C3A}</a:tableStyleId>
              </a:tblPr>
              <a:tblGrid>
                <a:gridCol w="367668">
                  <a:extLst>
                    <a:ext uri="{9D8B030D-6E8A-4147-A177-3AD203B41FA5}">
                      <a16:colId xmlns:a16="http://schemas.microsoft.com/office/drawing/2014/main" val="404074944"/>
                    </a:ext>
                  </a:extLst>
                </a:gridCol>
                <a:gridCol w="1323605">
                  <a:extLst>
                    <a:ext uri="{9D8B030D-6E8A-4147-A177-3AD203B41FA5}">
                      <a16:colId xmlns:a16="http://schemas.microsoft.com/office/drawing/2014/main" val="230549619"/>
                    </a:ext>
                  </a:extLst>
                </a:gridCol>
                <a:gridCol w="2016922">
                  <a:extLst>
                    <a:ext uri="{9D8B030D-6E8A-4147-A177-3AD203B41FA5}">
                      <a16:colId xmlns:a16="http://schemas.microsoft.com/office/drawing/2014/main" val="2020291315"/>
                    </a:ext>
                  </a:extLst>
                </a:gridCol>
                <a:gridCol w="827335">
                  <a:extLst>
                    <a:ext uri="{9D8B030D-6E8A-4147-A177-3AD203B41FA5}">
                      <a16:colId xmlns:a16="http://schemas.microsoft.com/office/drawing/2014/main" val="916007713"/>
                    </a:ext>
                  </a:extLst>
                </a:gridCol>
              </a:tblGrid>
              <a:tr h="113513">
                <a:tc>
                  <a:txBody>
                    <a:bodyPr/>
                    <a:lstStyle/>
                    <a:p>
                      <a:r>
                        <a:rPr lang="de-CH" sz="650" b="1">
                          <a:solidFill>
                            <a:schemeClr val="bg1"/>
                          </a:solidFill>
                          <a:effectLst/>
                          <a:latin typeface="+mn-lt"/>
                          <a:ea typeface="Roboto" panose="02000000000000000000" pitchFamily="2" charset="0"/>
                        </a:rPr>
                        <a:t>Phase</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de-CH" sz="650" b="1">
                          <a:solidFill>
                            <a:schemeClr val="bg1"/>
                          </a:solidFill>
                          <a:effectLst/>
                          <a:latin typeface="+mn-lt"/>
                          <a:ea typeface="Roboto" panose="02000000000000000000" pitchFamily="2" charset="0"/>
                        </a:rPr>
                        <a:t>Ingredients</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de-CH" sz="650" b="1">
                          <a:solidFill>
                            <a:schemeClr val="bg1"/>
                          </a:solidFill>
                          <a:effectLst/>
                          <a:latin typeface="+mn-lt"/>
                          <a:ea typeface="Roboto" panose="02000000000000000000" pitchFamily="2" charset="0"/>
                        </a:rPr>
                        <a:t>INCI Name</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r"/>
                      <a:r>
                        <a:rPr lang="de-CH" sz="650" b="1">
                          <a:solidFill>
                            <a:schemeClr val="bg1"/>
                          </a:solidFill>
                          <a:effectLst/>
                          <a:latin typeface="+mn-lt"/>
                          <a:ea typeface="Roboto" panose="02000000000000000000" pitchFamily="2" charset="0"/>
                        </a:rPr>
                        <a:t>% w / w</a:t>
                      </a:r>
                      <a:endParaRPr lang="pt-BR" sz="650" b="1">
                        <a:solidFill>
                          <a:schemeClr val="bg1"/>
                        </a:solidFill>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mpd="sng">
                      <a:noFill/>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2322337866"/>
                  </a:ext>
                </a:extLst>
              </a:tr>
              <a:tr h="100901">
                <a:tc>
                  <a:txBody>
                    <a:bodyPr/>
                    <a:lstStyle/>
                    <a:p>
                      <a:r>
                        <a:rPr lang="de-CH" sz="650">
                          <a:effectLst/>
                          <a:latin typeface="+mn-lt"/>
                          <a:ea typeface="Roboto" panose="02000000000000000000" pitchFamily="2" charset="0"/>
                        </a:rPr>
                        <a:t>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X-Tend 226</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PHENETHYL BENZOATE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6.00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6734748"/>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PARSOL</a:t>
                      </a:r>
                      <a:r>
                        <a:rPr lang="de-CH" sz="650" baseline="30000">
                          <a:effectLst/>
                          <a:latin typeface="+mn-lt"/>
                          <a:ea typeface="Roboto" panose="02000000000000000000" pitchFamily="2" charset="0"/>
                        </a:rPr>
                        <a:t>®</a:t>
                      </a:r>
                      <a:r>
                        <a:rPr lang="de-CH" sz="650">
                          <a:effectLst/>
                          <a:latin typeface="+mn-lt"/>
                          <a:ea typeface="Roboto" panose="02000000000000000000" pitchFamily="2" charset="0"/>
                        </a:rPr>
                        <a:t> EHS</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ETHYLHEXYL SALICYLATE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3.00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0890753"/>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KAK TCIN</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TRICYCLODECANEMETHYL ISONONANOATE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2.00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0770269"/>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Finsolv TN</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C12-15 ALKYL BENZOATE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9751921"/>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Tego Alkanol 1618</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650">
                          <a:effectLst/>
                          <a:latin typeface="+mn-lt"/>
                          <a:ea typeface="Roboto" panose="02000000000000000000" pitchFamily="2" charset="0"/>
                        </a:rPr>
                        <a:t>CETEARYL ALCOHOL</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0.80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77346221"/>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PARSOL® SLX</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POLYSILICONE-15</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1.50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04669378"/>
                  </a:ext>
                </a:extLst>
              </a:tr>
              <a:tr h="2018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PARSOL® Shield</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BIS-ETHYLHEXYLOXYPHENOL METHOXYPHENYL TRIAZINE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2.00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0816418"/>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PARSOL® TX</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TITANIUM DIOXIDE, SILICA, DIMETHICONE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2.50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5792384"/>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AMPHISOL® K</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POTASSIUM CETYL PHOSPHATE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3.00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23347523"/>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Cutina GMS V</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GLYCERYL STEARATE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2.00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6518481"/>
                  </a:ext>
                </a:extLst>
              </a:tr>
              <a:tr h="100901">
                <a:tc>
                  <a:txBody>
                    <a:bodyPr/>
                    <a:lstStyle/>
                    <a:p>
                      <a:r>
                        <a:rPr lang="de-CH" sz="650">
                          <a:effectLst/>
                          <a:latin typeface="+mn-lt"/>
                          <a:ea typeface="Roboto" panose="02000000000000000000" pitchFamily="2" charset="0"/>
                        </a:rPr>
                        <a:t>B</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WATER DEM.</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AQUA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51.99</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4533475"/>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Edeta BD</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DISODIUM EDTA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0.10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66956346"/>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Rhodicare T</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XANTHAN GUM</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0.30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590046"/>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Structure XL</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HYDROXYPROPYL STARCH PHOSPHATE, AQUA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2.00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58369359"/>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0">
                          <a:effectLst/>
                          <a:latin typeface="+mn-lt"/>
                          <a:ea typeface="Roboto" panose="02000000000000000000" pitchFamily="2" charset="0"/>
                        </a:rPr>
                        <a:t>Unipure White LC981 SGP</a:t>
                      </a:r>
                      <a:endParaRPr lang="pt-BR" sz="650" b="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CI 77891, SODIUM GLYCEROPHOSPHATE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6.00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0148854"/>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Unipure Yellow LC 182 SGP</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CI 77492, SODIUM GLYCEROPHOSPHATE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0.75</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0166943"/>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Unipure Black LC989 SGP</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CI 77499, SODIUM GLYCEROPHOSPHATE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0.10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9003547"/>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Unipure Red LC 381 SGP</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CI 77491, SODIUM GLYCEROPHOSPHATE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0.18</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6064129"/>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4189158"/>
                  </a:ext>
                </a:extLst>
              </a:tr>
              <a:tr h="100901">
                <a:tc>
                  <a:txBody>
                    <a:bodyPr/>
                    <a:lstStyle/>
                    <a:p>
                      <a:r>
                        <a:rPr lang="de-CH" sz="650">
                          <a:effectLst/>
                          <a:latin typeface="+mn-lt"/>
                          <a:ea typeface="Roboto" panose="02000000000000000000" pitchFamily="2" charset="0"/>
                        </a:rPr>
                        <a:t>C</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Chlorphenesin BP 73</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CHLORPHENESIN</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0.20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97854871"/>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8275638"/>
                  </a:ext>
                </a:extLst>
              </a:tr>
              <a:tr h="201801">
                <a:tc>
                  <a:txBody>
                    <a:bodyPr/>
                    <a:lstStyle/>
                    <a:p>
                      <a:r>
                        <a:rPr lang="de-CH" sz="650">
                          <a:effectLst/>
                          <a:latin typeface="+mn-lt"/>
                          <a:ea typeface="Roboto" panose="02000000000000000000" pitchFamily="2" charset="0"/>
                        </a:rPr>
                        <a:t>D</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Spectrastat PHL</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CAPRYLHYDROXAMIC ACID, 1,2-HEXANEDIOL, PROPANEDIOL</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0508933"/>
                  </a:ext>
                </a:extLst>
              </a:tr>
              <a:tr h="2018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PENTAVITIN®</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650">
                          <a:effectLst/>
                          <a:latin typeface="+mn-lt"/>
                          <a:ea typeface="Roboto" panose="02000000000000000000" pitchFamily="2" charset="0"/>
                        </a:rPr>
                        <a:t>SACCHARIDE ISOMERATE, AQUA, CITRIC ACID, SODIUM CITRATE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1.50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2460014"/>
                  </a:ext>
                </a:extLst>
              </a:tr>
              <a:tr h="15135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PEPHA®-TIGHT CB</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r>
                        <a:rPr lang="en-US" sz="650" kern="1200">
                          <a:solidFill>
                            <a:schemeClr val="dk1"/>
                          </a:solidFill>
                          <a:effectLst/>
                          <a:latin typeface="+mn-lt"/>
                          <a:ea typeface="Roboto" panose="02000000000000000000" pitchFamily="2" charset="0"/>
                          <a:cs typeface="+mn-cs"/>
                        </a:rPr>
                        <a:t>NANNOCHLOROPSIS OCULATA EXTRACT, PULLULAN, PENTYLENE GLYCOL, CITRIC ACID, AQUA</a:t>
                      </a:r>
                      <a:endParaRPr lang="pt-BR" sz="650" kern="1200">
                        <a:solidFill>
                          <a:schemeClr val="dk1"/>
                        </a:solidFill>
                        <a:effectLst/>
                        <a:latin typeface="+mn-lt"/>
                        <a:ea typeface="Roboto" panose="02000000000000000000" pitchFamily="2" charset="0"/>
                        <a:cs typeface="+mn-cs"/>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8523432"/>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Forever RS67550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PARFUM</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0.30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92614"/>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Sodium Hydroxide 20% Solution</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SODIUM HYDROXIDE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0.55</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9643232"/>
                  </a:ext>
                </a:extLst>
              </a:tr>
              <a:tr h="100901">
                <a:tc>
                  <a:txBody>
                    <a:bodyPr/>
                    <a:lstStyle/>
                    <a:p>
                      <a:r>
                        <a:rPr lang="de-CH" sz="650">
                          <a:effectLst/>
                          <a:latin typeface="+mn-lt"/>
                          <a:ea typeface="Roboto" panose="02000000000000000000" pitchFamily="2" charset="0"/>
                        </a:rPr>
                        <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VALVANCE® </a:t>
                      </a:r>
                      <a:r>
                        <a:rPr lang="de-CH" sz="650" b="1" i="1">
                          <a:effectLst/>
                          <a:latin typeface="+mn-lt"/>
                          <a:ea typeface="Roboto" panose="02000000000000000000" pitchFamily="2" charset="0"/>
                        </a:rPr>
                        <a:t>Touch</a:t>
                      </a:r>
                      <a:r>
                        <a:rPr lang="de-CH" sz="650" b="1">
                          <a:effectLst/>
                          <a:latin typeface="+mn-lt"/>
                          <a:ea typeface="Roboto" panose="02000000000000000000" pitchFamily="2" charset="0"/>
                        </a:rPr>
                        <a:t> 210</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SILICA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0.50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3796135"/>
                  </a:ext>
                </a:extLst>
              </a:tr>
              <a:tr h="302702">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DUB HELIOPTIMA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650">
                          <a:effectLst/>
                          <a:latin typeface="+mn-lt"/>
                          <a:ea typeface="Roboto" panose="02000000000000000000" pitchFamily="2" charset="0"/>
                        </a:rPr>
                        <a:t>DIISOPROPYL ADIPATE, PROPYLENE GLYCOL DICAPRYLATE/DICAPRATE, C12-15 ALKYL BENZOATE, DIISOPROPYL SEBACATE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1.20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50334545"/>
                  </a:ext>
                </a:extLst>
              </a:tr>
              <a:tr h="100901">
                <a:tc>
                  <a:txBody>
                    <a:bodyPr/>
                    <a:lstStyle/>
                    <a:p>
                      <a:r>
                        <a:rPr lang="de-CH" sz="650">
                          <a:effectLst/>
                          <a:latin typeface="+mn-lt"/>
                          <a:ea typeface="Roboto" panose="02000000000000000000" pitchFamily="2" charset="0"/>
                        </a:rPr>
                        <a:t>F</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WATER DEM.</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AQUA</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5.00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7364357"/>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Sodium Hydroxide 20% Solution</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SODIUM HYDROXIDE</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2.03</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8667803"/>
                  </a:ext>
                </a:extLst>
              </a:tr>
              <a:tr h="100901">
                <a:tc>
                  <a:txBody>
                    <a:bodyPr/>
                    <a:lstStyle/>
                    <a:p>
                      <a:r>
                        <a:rPr lang="de-CH" sz="650">
                          <a:effectLst/>
                          <a:latin typeface="+mn-lt"/>
                          <a:ea typeface="Roboto" panose="02000000000000000000" pitchFamily="2" charset="0"/>
                        </a:rPr>
                        <a:t> </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b="1">
                          <a:effectLst/>
                          <a:latin typeface="+mn-lt"/>
                          <a:ea typeface="Roboto" panose="02000000000000000000" pitchFamily="2" charset="0"/>
                        </a:rPr>
                        <a:t>PARSOL® HS</a:t>
                      </a:r>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650">
                          <a:effectLst/>
                          <a:latin typeface="+mn-lt"/>
                          <a:ea typeface="Roboto" panose="02000000000000000000" pitchFamily="2" charset="0"/>
                        </a:rPr>
                        <a:t>PHENYLBENZIMIDAZOLE SULFONIC ACID</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de-CH" sz="650">
                          <a:effectLst/>
                          <a:latin typeface="+mn-lt"/>
                          <a:ea typeface="Roboto" panose="02000000000000000000" pitchFamily="2" charset="0"/>
                        </a:rPr>
                        <a:t>1.50</a:t>
                      </a: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5416789"/>
                  </a:ext>
                </a:extLst>
              </a:tr>
              <a:tr h="100901">
                <a:tc>
                  <a:txBody>
                    <a:bodyPr/>
                    <a:lstStyle/>
                    <a:p>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pt-BR" sz="650" b="1">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r"/>
                      <a:endParaRPr lang="pt-BR" sz="650">
                        <a:effectLst/>
                        <a:latin typeface="+mn-lt"/>
                        <a:ea typeface="Roboto" panose="02000000000000000000" pitchFamily="2" charset="0"/>
                        <a:cs typeface="Times New Roman" panose="02020603050405020304" pitchFamily="18" charset="0"/>
                      </a:endParaRPr>
                    </a:p>
                  </a:txBody>
                  <a:tcPr marL="36787" marR="36787" marT="0" marB="0" anchor="ctr">
                    <a:lnL w="12700" cmpd="sng">
                      <a:noFill/>
                    </a:lnL>
                    <a:lnR w="12700" cmpd="sng">
                      <a:noFill/>
                    </a:lnR>
                    <a:lnT w="12700" cap="flat" cmpd="sng" algn="ctr">
                      <a:solidFill>
                        <a:srgbClr val="BD69D7"/>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47048889"/>
                  </a:ext>
                </a:extLst>
              </a:tr>
            </a:tbl>
          </a:graphicData>
        </a:graphic>
      </p:graphicFrame>
      <p:sp>
        <p:nvSpPr>
          <p:cNvPr id="13" name="CaixaDeTexto 12">
            <a:extLst>
              <a:ext uri="{FF2B5EF4-FFF2-40B4-BE49-F238E27FC236}">
                <a16:creationId xmlns:a16="http://schemas.microsoft.com/office/drawing/2014/main" id="{4E5D474F-BEAF-FD64-EC44-C40089F90AD4}"/>
              </a:ext>
            </a:extLst>
          </p:cNvPr>
          <p:cNvSpPr txBox="1"/>
          <p:nvPr/>
        </p:nvSpPr>
        <p:spPr>
          <a:xfrm>
            <a:off x="7675333" y="6003828"/>
            <a:ext cx="869216" cy="174407"/>
          </a:xfrm>
          <a:prstGeom prst="rect">
            <a:avLst/>
          </a:prstGeom>
          <a:noFill/>
        </p:spPr>
        <p:txBody>
          <a:bodyPr wrap="squar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30000" noProof="0">
                <a:ln>
                  <a:noFill/>
                </a:ln>
                <a:solidFill>
                  <a:srgbClr val="000000"/>
                </a:solidFill>
                <a:effectLst/>
                <a:uLnTx/>
                <a:uFillTx/>
                <a:latin typeface="DM Sans"/>
                <a:ea typeface="Roboto"/>
                <a:cs typeface="+mn-cs"/>
              </a:rPr>
              <a:t>SU-E-101220-2</a:t>
            </a:r>
            <a:endParaRPr kumimoji="0" lang="en-US"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endParaRPr>
          </a:p>
        </p:txBody>
      </p:sp>
      <p:sp>
        <p:nvSpPr>
          <p:cNvPr id="26" name="TextBox 25">
            <a:extLst>
              <a:ext uri="{FF2B5EF4-FFF2-40B4-BE49-F238E27FC236}">
                <a16:creationId xmlns:a16="http://schemas.microsoft.com/office/drawing/2014/main" id="{B5FF6C9D-9B38-0F75-1BD0-0076FF1AE670}"/>
              </a:ext>
            </a:extLst>
          </p:cNvPr>
          <p:cNvSpPr txBox="1"/>
          <p:nvPr/>
        </p:nvSpPr>
        <p:spPr>
          <a:xfrm>
            <a:off x="2165782" y="3315763"/>
            <a:ext cx="697480" cy="1877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10" b="1" i="0" u="none" strike="noStrike" kern="1200" cap="none" spc="0" normalizeH="0" baseline="0" noProof="0" dirty="0">
                <a:ln>
                  <a:noFill/>
                </a:ln>
                <a:solidFill>
                  <a:srgbClr val="282828"/>
                </a:solidFill>
                <a:effectLst/>
                <a:uLnTx/>
                <a:uFillTx/>
                <a:latin typeface="Bahnschrift SemiCondensed" panose="020B0502040204020203" pitchFamily="34" charset="0"/>
                <a:ea typeface="+mn-ea"/>
                <a:cs typeface="+mn-cs"/>
              </a:rPr>
              <a:t>CB</a:t>
            </a:r>
          </a:p>
        </p:txBody>
      </p:sp>
      <p:grpSp>
        <p:nvGrpSpPr>
          <p:cNvPr id="5" name="Group 4">
            <a:extLst>
              <a:ext uri="{FF2B5EF4-FFF2-40B4-BE49-F238E27FC236}">
                <a16:creationId xmlns:a16="http://schemas.microsoft.com/office/drawing/2014/main" id="{795DCF39-3019-FD86-0CC8-CB53AAE333A4}"/>
              </a:ext>
            </a:extLst>
          </p:cNvPr>
          <p:cNvGrpSpPr/>
          <p:nvPr/>
        </p:nvGrpSpPr>
        <p:grpSpPr>
          <a:xfrm>
            <a:off x="8943278" y="724906"/>
            <a:ext cx="3877372" cy="1037838"/>
            <a:chOff x="9173180" y="318069"/>
            <a:chExt cx="3877372" cy="1037838"/>
          </a:xfrm>
        </p:grpSpPr>
        <p:sp>
          <p:nvSpPr>
            <p:cNvPr id="16" name="Rectangle: Rounded Corners 15">
              <a:extLst>
                <a:ext uri="{FF2B5EF4-FFF2-40B4-BE49-F238E27FC236}">
                  <a16:creationId xmlns:a16="http://schemas.microsoft.com/office/drawing/2014/main" id="{7C193CE8-C2D2-B768-EDF3-9113F874EC53}"/>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7" name="TextBox 16">
              <a:extLst>
                <a:ext uri="{FF2B5EF4-FFF2-40B4-BE49-F238E27FC236}">
                  <a16:creationId xmlns:a16="http://schemas.microsoft.com/office/drawing/2014/main" id="{68A7762F-997F-74E2-4BF5-83DE8EA73C14}"/>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DM Sans" pitchFamily="2" charset="0"/>
                  <a:ea typeface="+mn-ea"/>
                  <a:cs typeface="+mn-cs"/>
                </a:rPr>
                <a:t>An extensive, uniform and unique formation of self-organizing molecules that guarantee maximum stability.</a:t>
              </a:r>
            </a:p>
          </p:txBody>
        </p:sp>
        <p:sp>
          <p:nvSpPr>
            <p:cNvPr id="18" name="Oval 17">
              <a:extLst>
                <a:ext uri="{FF2B5EF4-FFF2-40B4-BE49-F238E27FC236}">
                  <a16:creationId xmlns:a16="http://schemas.microsoft.com/office/drawing/2014/main" id="{06154FA0-ADC4-1CAE-FD92-1C09221127E9}"/>
                </a:ext>
              </a:extLst>
            </p:cNvPr>
            <p:cNvSpPr/>
            <p:nvPr/>
          </p:nvSpPr>
          <p:spPr>
            <a:xfrm>
              <a:off x="9353447" y="449183"/>
              <a:ext cx="775610" cy="775610"/>
            </a:xfrm>
            <a:prstGeom prst="ellipse">
              <a:avLst/>
            </a:prstGeom>
            <a:blipFill>
              <a:blip r:embed="rId9">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spTree>
    <p:extLst>
      <p:ext uri="{BB962C8B-B14F-4D97-AF65-F5344CB8AC3E}">
        <p14:creationId xmlns:p14="http://schemas.microsoft.com/office/powerpoint/2010/main" val="2651933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14F46-30CF-5C95-F62D-7F8FE2396F3D}"/>
            </a:ext>
          </a:extLst>
        </p:cNvPr>
        <p:cNvGrpSpPr/>
        <p:nvPr/>
      </p:nvGrpSpPr>
      <p:grpSpPr>
        <a:xfrm>
          <a:off x="0" y="0"/>
          <a:ext cx="0" cy="0"/>
          <a:chOff x="0" y="0"/>
          <a:chExt cx="0" cy="0"/>
        </a:xfrm>
      </p:grpSpPr>
      <p:pic>
        <p:nvPicPr>
          <p:cNvPr id="26" name="Picture 25" descr="A white bottle with a pink label&#10;&#10;AI-generated content may be incorrect.">
            <a:extLst>
              <a:ext uri="{FF2B5EF4-FFF2-40B4-BE49-F238E27FC236}">
                <a16:creationId xmlns:a16="http://schemas.microsoft.com/office/drawing/2014/main" id="{9EED594F-6AD0-A82B-FADA-8C9F6EF930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8148" y="1473932"/>
            <a:ext cx="2143765" cy="4823471"/>
          </a:xfrm>
          <a:prstGeom prst="rect">
            <a:avLst/>
          </a:prstGeom>
        </p:spPr>
      </p:pic>
      <p:graphicFrame>
        <p:nvGraphicFramePr>
          <p:cNvPr id="13" name="Table 12">
            <a:extLst>
              <a:ext uri="{FF2B5EF4-FFF2-40B4-BE49-F238E27FC236}">
                <a16:creationId xmlns:a16="http://schemas.microsoft.com/office/drawing/2014/main" id="{4F526145-E70F-63D4-07B3-463A71196F02}"/>
              </a:ext>
            </a:extLst>
          </p:cNvPr>
          <p:cNvGraphicFramePr>
            <a:graphicFrameLocks noGrp="1"/>
          </p:cNvGraphicFramePr>
          <p:nvPr>
            <p:extLst>
              <p:ext uri="{D42A27DB-BD31-4B8C-83A1-F6EECF244321}">
                <p14:modId xmlns:p14="http://schemas.microsoft.com/office/powerpoint/2010/main" val="2482076718"/>
              </p:ext>
            </p:extLst>
          </p:nvPr>
        </p:nvGraphicFramePr>
        <p:xfrm>
          <a:off x="4127035" y="2016894"/>
          <a:ext cx="4321973" cy="3740080"/>
        </p:xfrm>
        <a:graphic>
          <a:graphicData uri="http://schemas.openxmlformats.org/drawingml/2006/table">
            <a:tbl>
              <a:tblPr/>
              <a:tblGrid>
                <a:gridCol w="474251">
                  <a:extLst>
                    <a:ext uri="{9D8B030D-6E8A-4147-A177-3AD203B41FA5}">
                      <a16:colId xmlns:a16="http://schemas.microsoft.com/office/drawing/2014/main" val="2898633784"/>
                    </a:ext>
                  </a:extLst>
                </a:gridCol>
                <a:gridCol w="1394233">
                  <a:extLst>
                    <a:ext uri="{9D8B030D-6E8A-4147-A177-3AD203B41FA5}">
                      <a16:colId xmlns:a16="http://schemas.microsoft.com/office/drawing/2014/main" val="3156972337"/>
                    </a:ext>
                  </a:extLst>
                </a:gridCol>
                <a:gridCol w="1937442">
                  <a:extLst>
                    <a:ext uri="{9D8B030D-6E8A-4147-A177-3AD203B41FA5}">
                      <a16:colId xmlns:a16="http://schemas.microsoft.com/office/drawing/2014/main" val="1407014161"/>
                    </a:ext>
                  </a:extLst>
                </a:gridCol>
                <a:gridCol w="516047">
                  <a:extLst>
                    <a:ext uri="{9D8B030D-6E8A-4147-A177-3AD203B41FA5}">
                      <a16:colId xmlns:a16="http://schemas.microsoft.com/office/drawing/2014/main" val="3336367253"/>
                    </a:ext>
                  </a:extLst>
                </a:gridCol>
              </a:tblGrid>
              <a:tr h="123557">
                <a:tc>
                  <a:txBody>
                    <a:bodyPr/>
                    <a:lstStyle/>
                    <a:p>
                      <a:r>
                        <a:rPr lang="en-US" sz="650" b="1">
                          <a:solidFill>
                            <a:schemeClr val="bg1"/>
                          </a:solidFill>
                          <a:effectLst/>
                          <a:latin typeface="Roboto" panose="02000000000000000000" pitchFamily="2" charset="0"/>
                          <a:ea typeface="Roboto" panose="02000000000000000000" pitchFamily="2" charset="0"/>
                          <a:cs typeface="Roboto" panose="02000000000000000000" pitchFamily="2" charset="0"/>
                        </a:rPr>
                        <a:t>Phase</a:t>
                      </a:r>
                      <a:endParaRPr lang="en-US" sz="65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650" b="1">
                          <a:solidFill>
                            <a:schemeClr val="bg1"/>
                          </a:solidFill>
                          <a:effectLst/>
                          <a:latin typeface="Roboto" panose="02000000000000000000" pitchFamily="2" charset="0"/>
                          <a:ea typeface="Roboto" panose="02000000000000000000" pitchFamily="2" charset="0"/>
                          <a:cs typeface="Roboto" panose="02000000000000000000" pitchFamily="2" charset="0"/>
                        </a:rPr>
                        <a:t>Ingredients</a:t>
                      </a:r>
                      <a:endParaRPr lang="en-US" sz="65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r>
                        <a:rPr lang="en-US" sz="650" b="1">
                          <a:solidFill>
                            <a:schemeClr val="bg1"/>
                          </a:solidFill>
                          <a:effectLst/>
                          <a:latin typeface="Roboto" panose="02000000000000000000" pitchFamily="2" charset="0"/>
                          <a:ea typeface="Roboto" panose="02000000000000000000" pitchFamily="2" charset="0"/>
                          <a:cs typeface="Roboto" panose="02000000000000000000" pitchFamily="2" charset="0"/>
                        </a:rPr>
                        <a:t>INCI Name</a:t>
                      </a:r>
                      <a:endParaRPr lang="en-US" sz="65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tc>
                  <a:txBody>
                    <a:bodyPr/>
                    <a:lstStyle/>
                    <a:p>
                      <a:pPr algn="r"/>
                      <a:r>
                        <a:rPr lang="en-US" sz="650" b="1">
                          <a:solidFill>
                            <a:schemeClr val="bg1"/>
                          </a:solidFill>
                          <a:effectLst/>
                          <a:latin typeface="Roboto" panose="02000000000000000000" pitchFamily="2" charset="0"/>
                          <a:ea typeface="Roboto" panose="02000000000000000000" pitchFamily="2" charset="0"/>
                          <a:cs typeface="Roboto" panose="02000000000000000000" pitchFamily="2" charset="0"/>
                        </a:rPr>
                        <a:t>% w/w</a:t>
                      </a:r>
                      <a:endParaRPr lang="en-US" sz="65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solidFill>
                      <a:srgbClr val="BD69D7"/>
                    </a:solidFill>
                  </a:tcPr>
                </a:tc>
                <a:extLst>
                  <a:ext uri="{0D108BD9-81ED-4DB2-BD59-A6C34878D82A}">
                    <a16:rowId xmlns:a16="http://schemas.microsoft.com/office/drawing/2014/main" val="3322576084"/>
                  </a:ext>
                </a:extLst>
              </a:tr>
              <a:tr h="182880">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A</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b="1">
                          <a:effectLst/>
                          <a:latin typeface="Roboto" panose="02000000000000000000" pitchFamily="2" charset="0"/>
                          <a:ea typeface="Roboto" panose="02000000000000000000" pitchFamily="2" charset="0"/>
                          <a:cs typeface="Roboto" panose="02000000000000000000" pitchFamily="2" charset="0"/>
                        </a:rPr>
                        <a:t>PARSOL</a:t>
                      </a:r>
                      <a:r>
                        <a:rPr lang="en-US" sz="650" b="1" baseline="30000">
                          <a:effectLst/>
                          <a:latin typeface="Roboto" panose="02000000000000000000" pitchFamily="2" charset="0"/>
                          <a:ea typeface="Roboto" panose="02000000000000000000" pitchFamily="2" charset="0"/>
                          <a:cs typeface="Roboto" panose="02000000000000000000" pitchFamily="2" charset="0"/>
                        </a:rPr>
                        <a:t>®</a:t>
                      </a:r>
                      <a:r>
                        <a:rPr lang="en-US" sz="650" b="1">
                          <a:effectLst/>
                          <a:latin typeface="Roboto" panose="02000000000000000000" pitchFamily="2" charset="0"/>
                          <a:ea typeface="Roboto" panose="02000000000000000000" pitchFamily="2" charset="0"/>
                          <a:cs typeface="Roboto" panose="02000000000000000000" pitchFamily="2" charset="0"/>
                        </a:rPr>
                        <a:t> 1789</a:t>
                      </a: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BUTYL METHOXYDIBENZOYLMETHANE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3,00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68959910"/>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b="1">
                          <a:effectLst/>
                          <a:latin typeface="Roboto" panose="02000000000000000000" pitchFamily="2" charset="0"/>
                          <a:ea typeface="Roboto" panose="02000000000000000000" pitchFamily="2" charset="0"/>
                          <a:cs typeface="Roboto" panose="02000000000000000000" pitchFamily="2" charset="0"/>
                        </a:rPr>
                        <a:t>PARSOL</a:t>
                      </a:r>
                      <a:r>
                        <a:rPr lang="en-US" sz="650" b="1" baseline="30000">
                          <a:effectLst/>
                          <a:latin typeface="Roboto" panose="02000000000000000000" pitchFamily="2" charset="0"/>
                          <a:ea typeface="Roboto" panose="02000000000000000000" pitchFamily="2" charset="0"/>
                          <a:cs typeface="Roboto" panose="02000000000000000000" pitchFamily="2" charset="0"/>
                        </a:rPr>
                        <a:t>®</a:t>
                      </a:r>
                      <a:r>
                        <a:rPr lang="en-US" sz="650" b="1">
                          <a:effectLst/>
                          <a:latin typeface="Roboto" panose="02000000000000000000" pitchFamily="2" charset="0"/>
                          <a:ea typeface="Roboto" panose="02000000000000000000" pitchFamily="2" charset="0"/>
                          <a:cs typeface="Roboto" panose="02000000000000000000" pitchFamily="2" charset="0"/>
                        </a:rPr>
                        <a:t> 340</a:t>
                      </a: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OCTOCRYLENE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8,00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08693549"/>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b="1">
                          <a:effectLst/>
                          <a:latin typeface="Roboto" panose="02000000000000000000" pitchFamily="2" charset="0"/>
                          <a:ea typeface="Roboto" panose="02000000000000000000" pitchFamily="2" charset="0"/>
                          <a:cs typeface="Roboto" panose="02000000000000000000" pitchFamily="2" charset="0"/>
                        </a:rPr>
                        <a:t>PARSOL</a:t>
                      </a:r>
                      <a:r>
                        <a:rPr lang="en-US" sz="650" b="1" baseline="30000">
                          <a:effectLst/>
                          <a:latin typeface="Roboto" panose="02000000000000000000" pitchFamily="2" charset="0"/>
                          <a:ea typeface="Roboto" panose="02000000000000000000" pitchFamily="2" charset="0"/>
                          <a:cs typeface="Roboto" panose="02000000000000000000" pitchFamily="2" charset="0"/>
                        </a:rPr>
                        <a:t>® </a:t>
                      </a:r>
                      <a:r>
                        <a:rPr lang="en-US" sz="650" b="1">
                          <a:effectLst/>
                          <a:latin typeface="Roboto" panose="02000000000000000000" pitchFamily="2" charset="0"/>
                          <a:ea typeface="Roboto" panose="02000000000000000000" pitchFamily="2" charset="0"/>
                          <a:cs typeface="Roboto" panose="02000000000000000000" pitchFamily="2" charset="0"/>
                        </a:rPr>
                        <a:t>EHS</a:t>
                      </a: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ETHYLHEXYL SALICYLATE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5,00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1307195"/>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b="1">
                          <a:effectLst/>
                          <a:latin typeface="Roboto" panose="02000000000000000000" pitchFamily="2" charset="0"/>
                          <a:ea typeface="Roboto" panose="02000000000000000000" pitchFamily="2" charset="0"/>
                          <a:cs typeface="Roboto" panose="02000000000000000000" pitchFamily="2" charset="0"/>
                        </a:rPr>
                        <a:t>PARSOL</a:t>
                      </a:r>
                      <a:r>
                        <a:rPr lang="en-US" sz="650" b="1" baseline="30000">
                          <a:effectLst/>
                          <a:latin typeface="Roboto" panose="02000000000000000000" pitchFamily="2" charset="0"/>
                          <a:ea typeface="Roboto" panose="02000000000000000000" pitchFamily="2" charset="0"/>
                          <a:cs typeface="Roboto" panose="02000000000000000000" pitchFamily="2" charset="0"/>
                        </a:rPr>
                        <a:t>® </a:t>
                      </a:r>
                      <a:r>
                        <a:rPr lang="en-US" sz="650" b="1">
                          <a:effectLst/>
                          <a:latin typeface="Roboto" panose="02000000000000000000" pitchFamily="2" charset="0"/>
                          <a:ea typeface="Roboto" panose="02000000000000000000" pitchFamily="2" charset="0"/>
                          <a:cs typeface="Roboto" panose="02000000000000000000" pitchFamily="2" charset="0"/>
                        </a:rPr>
                        <a:t>HMS</a:t>
                      </a: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HOMOSALATE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10,00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3727670"/>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b="1">
                          <a:effectLst/>
                          <a:latin typeface="Roboto" panose="02000000000000000000" pitchFamily="2" charset="0"/>
                          <a:ea typeface="Roboto" panose="02000000000000000000" pitchFamily="2" charset="0"/>
                          <a:cs typeface="Roboto" panose="02000000000000000000" pitchFamily="2" charset="0"/>
                        </a:rPr>
                        <a:t>AMPHISOL</a:t>
                      </a:r>
                      <a:r>
                        <a:rPr lang="en-US" sz="650" b="1" baseline="30000">
                          <a:effectLst/>
                          <a:latin typeface="Roboto" panose="02000000000000000000" pitchFamily="2" charset="0"/>
                          <a:ea typeface="Roboto" panose="02000000000000000000" pitchFamily="2" charset="0"/>
                          <a:cs typeface="Roboto" panose="02000000000000000000" pitchFamily="2" charset="0"/>
                        </a:rPr>
                        <a:t>®</a:t>
                      </a:r>
                      <a:r>
                        <a:rPr lang="en-US" sz="650" b="1">
                          <a:effectLst/>
                          <a:latin typeface="Roboto" panose="02000000000000000000" pitchFamily="2" charset="0"/>
                          <a:ea typeface="Roboto" panose="02000000000000000000" pitchFamily="2" charset="0"/>
                          <a:cs typeface="Roboto" panose="02000000000000000000" pitchFamily="2" charset="0"/>
                        </a:rPr>
                        <a:t> K</a:t>
                      </a: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POTASSIUM CETYL PHOSPHATE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0,75</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68913926"/>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err="1">
                          <a:effectLst/>
                          <a:latin typeface="Roboto" panose="02000000000000000000" pitchFamily="2" charset="0"/>
                          <a:ea typeface="Roboto" panose="02000000000000000000" pitchFamily="2" charset="0"/>
                          <a:cs typeface="Roboto" panose="02000000000000000000" pitchFamily="2" charset="0"/>
                        </a:rPr>
                        <a:t>Ecorol</a:t>
                      </a:r>
                      <a:r>
                        <a:rPr lang="en-US" sz="650">
                          <a:effectLst/>
                          <a:latin typeface="Roboto" panose="02000000000000000000" pitchFamily="2" charset="0"/>
                          <a:ea typeface="Roboto" panose="02000000000000000000" pitchFamily="2" charset="0"/>
                          <a:cs typeface="Roboto" panose="02000000000000000000" pitchFamily="2" charset="0"/>
                        </a:rPr>
                        <a:t> 16/98P</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CETYL ALCOHOL</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0,30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55206650"/>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err="1">
                          <a:effectLst/>
                          <a:latin typeface="Roboto" panose="02000000000000000000" pitchFamily="2" charset="0"/>
                          <a:ea typeface="Roboto" panose="02000000000000000000" pitchFamily="2" charset="0"/>
                          <a:cs typeface="Roboto" panose="02000000000000000000" pitchFamily="2" charset="0"/>
                        </a:rPr>
                        <a:t>Antaron</a:t>
                      </a:r>
                      <a:r>
                        <a:rPr lang="en-US" sz="650">
                          <a:effectLst/>
                          <a:latin typeface="Roboto" panose="02000000000000000000" pitchFamily="2" charset="0"/>
                          <a:ea typeface="Roboto" panose="02000000000000000000" pitchFamily="2" charset="0"/>
                          <a:cs typeface="Roboto" panose="02000000000000000000" pitchFamily="2" charset="0"/>
                        </a:rPr>
                        <a:t> V-220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VP/EICOSENE COPOLYMER</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1,00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57143624"/>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Cetiol C5</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COCO-CAPRYLATE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2,50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104129"/>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Cetiol CC</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DICAPRYLYL CARBONATE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3,00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33999961"/>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b="1">
                          <a:effectLst/>
                          <a:latin typeface="Roboto" panose="02000000000000000000" pitchFamily="2" charset="0"/>
                          <a:ea typeface="Roboto" panose="02000000000000000000" pitchFamily="2" charset="0"/>
                          <a:cs typeface="Roboto" panose="02000000000000000000" pitchFamily="2" charset="0"/>
                        </a:rPr>
                        <a:t>dl-alpha-Tocopheryl Acetate</a:t>
                      </a: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TOCOPHERYL ACETATE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0,50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1702311"/>
                  </a:ext>
                </a:extLst>
              </a:tr>
              <a:tr h="182880">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B</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Pemulen TR-2</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ACRYLATES/C10-30 ALKYL ACRYLATE </a:t>
                      </a:r>
                    </a:p>
                    <a:p>
                      <a:r>
                        <a:rPr lang="en-US" sz="650">
                          <a:effectLst/>
                          <a:latin typeface="Roboto" panose="02000000000000000000" pitchFamily="2" charset="0"/>
                          <a:ea typeface="Roboto" panose="02000000000000000000" pitchFamily="2" charset="0"/>
                          <a:cs typeface="Roboto" panose="02000000000000000000" pitchFamily="2" charset="0"/>
                        </a:rPr>
                        <a:t>CROSSPOLYMER</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0,20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8143373"/>
                  </a:ext>
                </a:extLst>
              </a:tr>
              <a:tr h="182880">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C</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WATER DEM.</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AQUA</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5,45</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9681016"/>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1,3-Butylenglycol</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BUTYLENE GLYCOL</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5,00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4099796"/>
                  </a:ext>
                </a:extLst>
              </a:tr>
              <a:tr h="182880">
                <a:tc>
                  <a:txBody>
                    <a:bodyPr/>
                    <a:lstStyle/>
                    <a:p>
                      <a:br>
                        <a:rPr lang="en-US" sz="650">
                          <a:effectLst/>
                          <a:latin typeface="Roboto" panose="02000000000000000000" pitchFamily="2" charset="0"/>
                          <a:ea typeface="Roboto" panose="02000000000000000000" pitchFamily="2" charset="0"/>
                          <a:cs typeface="Roboto" panose="02000000000000000000" pitchFamily="2" charset="0"/>
                        </a:rPr>
                      </a:br>
                      <a:endParaRPr lang="en-US" sz="650">
                        <a:effectLst/>
                        <a:latin typeface="Roboto" panose="02000000000000000000" pitchFamily="2" charset="0"/>
                        <a:ea typeface="Roboto" panose="02000000000000000000" pitchFamily="2" charset="0"/>
                        <a:cs typeface="Roboto" panose="02000000000000000000" pitchFamily="2" charset="0"/>
                      </a:endParaRP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Edeta BD</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DISODIUM EDTA</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0,10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93704"/>
                  </a:ext>
                </a:extLst>
              </a:tr>
              <a:tr h="182880">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D</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Triethanolamine Care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TRIETHANOLAMINE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0,20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8270628"/>
                  </a:ext>
                </a:extLst>
              </a:tr>
              <a:tr h="182880">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E</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err="1">
                          <a:effectLst/>
                          <a:latin typeface="Roboto" panose="02000000000000000000" pitchFamily="2" charset="0"/>
                          <a:ea typeface="Roboto" panose="02000000000000000000" pitchFamily="2" charset="0"/>
                          <a:cs typeface="Roboto" panose="02000000000000000000" pitchFamily="2" charset="0"/>
                        </a:rPr>
                        <a:t>Euxyl</a:t>
                      </a:r>
                      <a:r>
                        <a:rPr lang="en-US" sz="650">
                          <a:effectLst/>
                          <a:latin typeface="Roboto" panose="02000000000000000000" pitchFamily="2" charset="0"/>
                          <a:ea typeface="Roboto" panose="02000000000000000000" pitchFamily="2" charset="0"/>
                          <a:cs typeface="Roboto" panose="02000000000000000000" pitchFamily="2" charset="0"/>
                        </a:rPr>
                        <a:t> PE 9010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PHENOXYETHANOL, ETHYLHEXYLGLYCERIN</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1,00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61521416"/>
                  </a:ext>
                </a:extLst>
              </a:tr>
              <a:tr h="182880">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F</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Ethanol abs.</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650">
                          <a:effectLst/>
                          <a:latin typeface="Roboto" panose="02000000000000000000" pitchFamily="2" charset="0"/>
                          <a:ea typeface="Roboto" panose="02000000000000000000" pitchFamily="2" charset="0"/>
                          <a:cs typeface="Roboto" panose="02000000000000000000" pitchFamily="2" charset="0"/>
                        </a:rPr>
                        <a:t>ALCOHOL</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650">
                          <a:effectLst/>
                          <a:latin typeface="Roboto" panose="02000000000000000000" pitchFamily="2" charset="0"/>
                          <a:ea typeface="Roboto" panose="02000000000000000000" pitchFamily="2" charset="0"/>
                          <a:cs typeface="Roboto" panose="02000000000000000000" pitchFamily="2" charset="0"/>
                        </a:rPr>
                        <a:t>5,00</a:t>
                      </a:r>
                    </a:p>
                  </a:txBody>
                  <a:tcPr marL="13430" marR="13430" marT="13430" marB="1343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BD69D7"/>
                      </a:solidFill>
                      <a:prstDash val="solid"/>
                      <a:round/>
                      <a:headEnd type="none" w="med" len="med"/>
                      <a:tailEnd type="none" w="med" len="med"/>
                    </a:lnT>
                    <a:lnB w="12700" cap="flat" cmpd="sng" algn="ctr">
                      <a:solidFill>
                        <a:srgbClr val="BD69D7"/>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8818443"/>
                  </a:ext>
                </a:extLst>
              </a:tr>
            </a:tbl>
          </a:graphicData>
        </a:graphic>
      </p:graphicFrame>
      <p:sp>
        <p:nvSpPr>
          <p:cNvPr id="3" name="Title 2">
            <a:extLst>
              <a:ext uri="{FF2B5EF4-FFF2-40B4-BE49-F238E27FC236}">
                <a16:creationId xmlns:a16="http://schemas.microsoft.com/office/drawing/2014/main" id="{8D246283-30D8-7750-57A2-3B8C44A4F0EB}"/>
              </a:ext>
            </a:extLst>
          </p:cNvPr>
          <p:cNvSpPr>
            <a:spLocks noGrp="1"/>
          </p:cNvSpPr>
          <p:nvPr>
            <p:ph type="title"/>
          </p:nvPr>
        </p:nvSpPr>
        <p:spPr>
          <a:xfrm>
            <a:off x="396767" y="331439"/>
            <a:ext cx="5080579" cy="303211"/>
          </a:xfrm>
        </p:spPr>
        <p:txBody>
          <a:bodyPr/>
          <a:lstStyle/>
          <a:p>
            <a:r>
              <a:rPr lang="en-US" sz="2200">
                <a:solidFill>
                  <a:srgbClr val="58166D"/>
                </a:solidFill>
              </a:rPr>
              <a:t>Sunscreen Spray</a:t>
            </a:r>
          </a:p>
        </p:txBody>
      </p:sp>
      <p:sp>
        <p:nvSpPr>
          <p:cNvPr id="7" name="Text Placeholder 10">
            <a:extLst>
              <a:ext uri="{FF2B5EF4-FFF2-40B4-BE49-F238E27FC236}">
                <a16:creationId xmlns:a16="http://schemas.microsoft.com/office/drawing/2014/main" id="{469A4D79-B4B2-D72C-ED70-B57B91217F22}"/>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sym typeface="Arial"/>
              </a:rPr>
              <a:t>Products are for illustration only, not for sale. </a:t>
            </a:r>
          </a:p>
          <a:p>
            <a:r>
              <a:rPr lang="en-US">
                <a:sym typeface="Arial"/>
              </a:rPr>
              <a:t>dsm-firmenich is not responsible for final product claims.</a:t>
            </a:r>
          </a:p>
          <a:p>
            <a:endParaRPr lang="en-US"/>
          </a:p>
        </p:txBody>
      </p:sp>
      <p:sp>
        <p:nvSpPr>
          <p:cNvPr id="8" name="Slide Number Placeholder 7">
            <a:extLst>
              <a:ext uri="{FF2B5EF4-FFF2-40B4-BE49-F238E27FC236}">
                <a16:creationId xmlns:a16="http://schemas.microsoft.com/office/drawing/2014/main" id="{2B10405A-EC1E-574A-6DB2-64788BDBFAA1}"/>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z="1300" smtClean="0">
                <a:solidFill>
                  <a:srgbClr val="000000"/>
                </a:solidFill>
              </a:rPr>
              <a:pPr/>
              <a:t>15</a:t>
            </a:fld>
            <a:endParaRPr lang="en-US" sz="1300">
              <a:solidFill>
                <a:srgbClr val="000000"/>
              </a:solidFill>
            </a:endParaRPr>
          </a:p>
        </p:txBody>
      </p:sp>
      <p:grpSp>
        <p:nvGrpSpPr>
          <p:cNvPr id="19" name="Group 18">
            <a:extLst>
              <a:ext uri="{FF2B5EF4-FFF2-40B4-BE49-F238E27FC236}">
                <a16:creationId xmlns:a16="http://schemas.microsoft.com/office/drawing/2014/main" id="{60ADC1D3-CE4A-920E-0BB6-B7B0A7502011}"/>
              </a:ext>
            </a:extLst>
          </p:cNvPr>
          <p:cNvGrpSpPr/>
          <p:nvPr/>
        </p:nvGrpSpPr>
        <p:grpSpPr>
          <a:xfrm>
            <a:off x="8943278" y="724906"/>
            <a:ext cx="3877372" cy="1037838"/>
            <a:chOff x="9173180" y="318069"/>
            <a:chExt cx="3877372" cy="1037838"/>
          </a:xfrm>
        </p:grpSpPr>
        <p:sp>
          <p:nvSpPr>
            <p:cNvPr id="10" name="Rectangle: Rounded Corners 9">
              <a:extLst>
                <a:ext uri="{FF2B5EF4-FFF2-40B4-BE49-F238E27FC236}">
                  <a16:creationId xmlns:a16="http://schemas.microsoft.com/office/drawing/2014/main" id="{467070AF-5FC1-6C5A-3921-48514FD26210}"/>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03D7391-5E37-68EB-61FA-9CA9B7EDE51F}"/>
                </a:ext>
              </a:extLst>
            </p:cNvPr>
            <p:cNvSpPr txBox="1"/>
            <p:nvPr/>
          </p:nvSpPr>
          <p:spPr>
            <a:xfrm>
              <a:off x="10164572" y="483045"/>
              <a:ext cx="2235394" cy="707886"/>
            </a:xfrm>
            <a:prstGeom prst="rect">
              <a:avLst/>
            </a:prstGeom>
            <a:noFill/>
          </p:spPr>
          <p:txBody>
            <a:bodyPr wrap="square"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rPr>
                <a:t>An extensive, uniform and unique formation of self-organizing molecules that guarantee maximum stability.</a:t>
              </a:r>
            </a:p>
          </p:txBody>
        </p:sp>
        <p:sp>
          <p:nvSpPr>
            <p:cNvPr id="12" name="Oval 11">
              <a:extLst>
                <a:ext uri="{FF2B5EF4-FFF2-40B4-BE49-F238E27FC236}">
                  <a16:creationId xmlns:a16="http://schemas.microsoft.com/office/drawing/2014/main" id="{399AC02C-CE4D-4DAD-65E0-B7077CE37BA8}"/>
                </a:ext>
              </a:extLst>
            </p:cNvPr>
            <p:cNvSpPr/>
            <p:nvPr/>
          </p:nvSpPr>
          <p:spPr>
            <a:xfrm>
              <a:off x="9353447" y="449183"/>
              <a:ext cx="775610" cy="775610"/>
            </a:xfrm>
            <a:prstGeom prst="ellipse">
              <a:avLst/>
            </a:prstGeom>
            <a:blipFill>
              <a:blip r:embed="rId3">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CaixaDeTexto 9">
            <a:extLst>
              <a:ext uri="{FF2B5EF4-FFF2-40B4-BE49-F238E27FC236}">
                <a16:creationId xmlns:a16="http://schemas.microsoft.com/office/drawing/2014/main" id="{B7C96BEB-3D4B-885A-E273-44A081C615AF}"/>
              </a:ext>
            </a:extLst>
          </p:cNvPr>
          <p:cNvSpPr txBox="1"/>
          <p:nvPr/>
        </p:nvSpPr>
        <p:spPr>
          <a:xfrm>
            <a:off x="396767" y="724906"/>
            <a:ext cx="7511285" cy="466025"/>
          </a:xfrm>
          <a:prstGeom prst="rect">
            <a:avLst/>
          </a:prstGeom>
          <a:noFill/>
        </p:spPr>
        <p:txBody>
          <a:bodyPr wrap="square" lIns="0" tIns="0" rIns="0" bIns="0">
            <a:spAutoFit/>
          </a:bodyPr>
          <a:lstStyle/>
          <a:p>
            <a:pPr>
              <a:lnSpc>
                <a:spcPct val="110000"/>
              </a:lnSpc>
              <a:defRPr/>
            </a:pP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Stabilized formula by AMPHISOL</a:t>
            </a:r>
            <a:r>
              <a:rPr lang="en-US" sz="1400" b="1">
                <a:solidFill>
                  <a:srgbClr val="000000"/>
                </a:solidFill>
                <a:latin typeface="DM Sans"/>
                <a:ea typeface="Roboto" panose="02000000000000000000" pitchFamily="2" charset="0"/>
              </a:rPr>
              <a:t>®</a:t>
            </a:r>
            <a:r>
              <a:rPr kumimoji="0" lang="en-US" sz="14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  K</a:t>
            </a:r>
            <a:br>
              <a:rPr lang="en-US" sz="1400" b="1">
                <a:solidFill>
                  <a:srgbClr val="000000"/>
                </a:solidFill>
                <a:latin typeface="DM Sans"/>
                <a:ea typeface="Roboto" panose="02000000000000000000" pitchFamily="2" charset="0"/>
              </a:rPr>
            </a:br>
            <a:r>
              <a:rPr lang="en-US" sz="1400" b="1">
                <a:solidFill>
                  <a:srgbClr val="000000"/>
                </a:solidFill>
                <a:latin typeface="DM Sans"/>
                <a:ea typeface="Roboto" panose="02000000000000000000" pitchFamily="2" charset="0"/>
              </a:rPr>
              <a:t>and DL-alpha-Tocopheryl Acetate and PARSOL® UV Filters</a:t>
            </a:r>
            <a:endParaRPr kumimoji="0" lang="en-US" sz="14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5" name="TextBox 34">
            <a:extLst>
              <a:ext uri="{FF2B5EF4-FFF2-40B4-BE49-F238E27FC236}">
                <a16:creationId xmlns:a16="http://schemas.microsoft.com/office/drawing/2014/main" id="{B345DE11-1856-A652-9312-61D656EBDC29}"/>
              </a:ext>
            </a:extLst>
          </p:cNvPr>
          <p:cNvSpPr txBox="1"/>
          <p:nvPr/>
        </p:nvSpPr>
        <p:spPr>
          <a:xfrm>
            <a:off x="398865" y="1240227"/>
            <a:ext cx="4965523" cy="184666"/>
          </a:xfrm>
          <a:prstGeom prst="rect">
            <a:avLst/>
          </a:prstGeom>
          <a:no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A gentle and light sunscreen spray with an immediately invisible finish.</a:t>
            </a:r>
            <a:endParaRPr lang="en-US" sz="1200" b="0" i="0" u="none" strike="noStrike" kern="1200" cap="none" spc="0" normalizeH="0" baseline="0" noProof="0">
              <a:ln>
                <a:noFill/>
              </a:ln>
              <a:solidFill>
                <a:prstClr val="black"/>
              </a:solidFill>
              <a:effectLst/>
              <a:uLnTx/>
              <a:uFillTx/>
              <a:latin typeface="DM Sans"/>
            </a:endParaRPr>
          </a:p>
        </p:txBody>
      </p:sp>
      <p:pic>
        <p:nvPicPr>
          <p:cNvPr id="20" name="Picture 19" descr="A black text on a white background&#10;&#10;AI-generated content may be incorrect.">
            <a:extLst>
              <a:ext uri="{FF2B5EF4-FFF2-40B4-BE49-F238E27FC236}">
                <a16:creationId xmlns:a16="http://schemas.microsoft.com/office/drawing/2014/main" id="{6B9E504E-06DB-ED1C-6F75-386DF64212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8733" y="279019"/>
            <a:ext cx="1688491" cy="400759"/>
          </a:xfrm>
          <a:prstGeom prst="rect">
            <a:avLst/>
          </a:prstGeom>
        </p:spPr>
      </p:pic>
      <p:pic>
        <p:nvPicPr>
          <p:cNvPr id="2" name="Graphic 1">
            <a:hlinkClick r:id="rId5" action="ppaction://hlinksldjump"/>
            <a:extLst>
              <a:ext uri="{FF2B5EF4-FFF2-40B4-BE49-F238E27FC236}">
                <a16:creationId xmlns:a16="http://schemas.microsoft.com/office/drawing/2014/main" id="{C2E3080E-8392-301D-CFE4-4C72A6A88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48" y="6450806"/>
            <a:ext cx="383596" cy="383596"/>
          </a:xfrm>
          <a:prstGeom prst="rect">
            <a:avLst/>
          </a:prstGeom>
        </p:spPr>
      </p:pic>
      <p:pic>
        <p:nvPicPr>
          <p:cNvPr id="6" name="Picture 5">
            <a:extLst>
              <a:ext uri="{FF2B5EF4-FFF2-40B4-BE49-F238E27FC236}">
                <a16:creationId xmlns:a16="http://schemas.microsoft.com/office/drawing/2014/main" id="{94526912-E2D8-3BD6-66A2-BD038440C4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6767" y="5419954"/>
            <a:ext cx="555654" cy="558829"/>
          </a:xfrm>
          <a:prstGeom prst="rect">
            <a:avLst/>
          </a:prstGeom>
        </p:spPr>
      </p:pic>
      <p:sp>
        <p:nvSpPr>
          <p:cNvPr id="9" name="CaixaDeTexto 9">
            <a:extLst>
              <a:ext uri="{FF2B5EF4-FFF2-40B4-BE49-F238E27FC236}">
                <a16:creationId xmlns:a16="http://schemas.microsoft.com/office/drawing/2014/main" id="{4EBBB2F1-FE91-490E-72CD-926D16E9A280}"/>
              </a:ext>
            </a:extLst>
          </p:cNvPr>
          <p:cNvSpPr txBox="1"/>
          <p:nvPr/>
        </p:nvSpPr>
        <p:spPr>
          <a:xfrm>
            <a:off x="8943278" y="2016894"/>
            <a:ext cx="2946321" cy="331988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a:ea typeface="Roboto" panose="02000000000000000000" pitchFamily="2" charset="0"/>
                <a:cs typeface="+mn-cs"/>
              </a:rPr>
              <a:t>Procedure</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Heat part A to 90°C while stirring. Add part B.</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Heat part C to 85°C and add to part AB while stirring and homogenizing the emulsion with high shear.</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Cool down the emulsion &lt;30°C and add part D, E and F. Homogenize again</a:t>
            </a:r>
            <a:r>
              <a:rPr kumimoji="0" lang="en-US" sz="900" b="1" i="0" u="none" strike="noStrike" kern="1200" cap="none" spc="0" normalizeH="0" baseline="0" noProof="0">
                <a:ln>
                  <a:noFill/>
                </a:ln>
                <a:solidFill>
                  <a:srgbClr val="000000"/>
                </a:solidFill>
                <a:effectLst/>
                <a:uLnTx/>
                <a:uFillTx/>
                <a:latin typeface="DM Sans"/>
                <a:ea typeface="+mn-ea"/>
                <a:cs typeface="+mn-cs"/>
              </a:rPr>
              <a:t>.</a:t>
            </a:r>
          </a:p>
          <a:p>
            <a:pPr marL="342000" marR="0" lvl="0" indent="-342000" algn="l" defTabSz="914400" rtl="0" eaLnBrk="1" fontAlgn="auto" latinLnBrk="0" hangingPunct="1">
              <a:lnSpc>
                <a:spcPct val="100000"/>
              </a:lnSpc>
              <a:spcBef>
                <a:spcPts val="200"/>
              </a:spcBef>
              <a:spcAft>
                <a:spcPts val="200"/>
              </a:spcAft>
              <a:buClr>
                <a:srgbClr val="BD69D7"/>
              </a:buClr>
              <a:buSzTx/>
              <a:buFont typeface="+mj-lt"/>
              <a:buAutoNum type="arabicPeriod"/>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Keep stirring till RT.</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900" b="1" i="0" u="none" strike="noStrike" kern="1200" cap="none" spc="0" normalizeH="0" baseline="0" noProof="0">
              <a:ln>
                <a:noFill/>
              </a:ln>
              <a:solidFill>
                <a:srgbClr val="000000"/>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900" b="1" i="0" u="none" strike="noStrike" kern="1200" cap="none" spc="0" normalizeH="0" baseline="0" noProof="0">
                <a:ln>
                  <a:noFill/>
                </a:ln>
                <a:solidFill>
                  <a:srgbClr val="000000"/>
                </a:solidFill>
                <a:effectLst/>
                <a:uLnTx/>
                <a:uFillTx/>
                <a:latin typeface="DM Sans"/>
                <a:ea typeface="+mn-ea"/>
                <a:cs typeface="+mn-cs"/>
              </a:rPr>
              <a:t>Technical Data</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pH: 6.5-6.7 </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Viscosity (Brookfield RV4/10rpm): 4000 </a:t>
            </a:r>
            <a:r>
              <a:rPr kumimoji="0" lang="en-US" sz="900" b="0" i="0" u="none" strike="noStrike" kern="1200" cap="none" spc="0" normalizeH="0" baseline="0" noProof="0" err="1">
                <a:ln>
                  <a:noFill/>
                </a:ln>
                <a:solidFill>
                  <a:srgbClr val="000000"/>
                </a:solidFill>
                <a:effectLst/>
                <a:uLnTx/>
                <a:uFillTx/>
                <a:latin typeface="DM Sans"/>
                <a:ea typeface="+mn-ea"/>
                <a:cs typeface="+mn-cs"/>
              </a:rPr>
              <a:t>mPa.s</a:t>
            </a:r>
            <a:endParaRPr kumimoji="0" lang="en-US" sz="900" b="0" i="0" u="none" strike="noStrike" kern="1200" cap="none" spc="0" normalizeH="0" baseline="0" noProof="0">
              <a:ln>
                <a:noFill/>
              </a:ln>
              <a:solidFill>
                <a:srgbClr val="000000"/>
              </a:solidFill>
              <a:effectLst/>
              <a:uLnTx/>
              <a:uFillTx/>
              <a:latin typeface="DM Sans"/>
              <a:ea typeface="+mn-ea"/>
              <a:cs typeface="+mn-cs"/>
            </a:endParaRP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SPF in vivo: 37.1</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In vitro UVAPF (</a:t>
            </a:r>
            <a:r>
              <a:rPr kumimoji="0" lang="en-US" sz="900" b="0" i="0" u="none" strike="noStrike" kern="1200" cap="none" spc="0" normalizeH="0" baseline="0" noProof="0" err="1">
                <a:ln>
                  <a:noFill/>
                </a:ln>
                <a:solidFill>
                  <a:srgbClr val="000000"/>
                </a:solidFill>
                <a:effectLst/>
                <a:uLnTx/>
                <a:uFillTx/>
                <a:latin typeface="DM Sans"/>
                <a:ea typeface="+mn-ea"/>
                <a:cs typeface="+mn-cs"/>
              </a:rPr>
              <a:t>Colipa</a:t>
            </a:r>
            <a:r>
              <a:rPr kumimoji="0" lang="en-US" sz="900" b="0" i="0" u="none" strike="noStrike" kern="1200" cap="none" spc="0" normalizeH="0" baseline="0" noProof="0">
                <a:ln>
                  <a:noFill/>
                </a:ln>
                <a:solidFill>
                  <a:srgbClr val="000000"/>
                </a:solidFill>
                <a:effectLst/>
                <a:uLnTx/>
                <a:uFillTx/>
                <a:latin typeface="DM Sans"/>
                <a:ea typeface="+mn-ea"/>
                <a:cs typeface="+mn-cs"/>
              </a:rPr>
              <a:t> 2011): &gt; 10.0</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(According to FDA SPF Test Method) UVAPF/SPF (30 labeled); &gt; 0.33: &gt; 0.33</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Critical Wavelength: &lt; 370 nm</a:t>
            </a:r>
          </a:p>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US" sz="900" b="0" i="0" u="none" strike="noStrike" kern="1200" cap="none" spc="0" normalizeH="0" baseline="0" noProof="0">
                <a:ln>
                  <a:noFill/>
                </a:ln>
                <a:solidFill>
                  <a:srgbClr val="000000"/>
                </a:solidFill>
                <a:effectLst/>
                <a:uLnTx/>
                <a:uFillTx/>
                <a:latin typeface="DM Sans"/>
                <a:ea typeface="+mn-ea"/>
                <a:cs typeface="+mn-cs"/>
              </a:rPr>
              <a:t>(Measurement done with </a:t>
            </a:r>
            <a:r>
              <a:rPr kumimoji="0" lang="en-US" sz="900" b="0" i="0" u="none" strike="noStrike" kern="1200" cap="none" spc="0" normalizeH="0" baseline="0" noProof="0" err="1">
                <a:ln>
                  <a:noFill/>
                </a:ln>
                <a:solidFill>
                  <a:srgbClr val="000000"/>
                </a:solidFill>
                <a:effectLst/>
                <a:uLnTx/>
                <a:uFillTx/>
                <a:latin typeface="DM Sans"/>
                <a:ea typeface="+mn-ea"/>
                <a:cs typeface="+mn-cs"/>
              </a:rPr>
              <a:t>Labsphere</a:t>
            </a:r>
            <a:r>
              <a:rPr kumimoji="0" lang="en-US" sz="900" b="0" i="0" u="none" strike="noStrike" kern="1200" cap="none" spc="0" normalizeH="0" baseline="0" noProof="0">
                <a:ln>
                  <a:noFill/>
                </a:ln>
                <a:solidFill>
                  <a:srgbClr val="000000"/>
                </a:solidFill>
                <a:effectLst/>
                <a:uLnTx/>
                <a:uFillTx/>
                <a:latin typeface="DM Sans"/>
                <a:ea typeface="+mn-ea"/>
                <a:cs typeface="+mn-cs"/>
              </a:rPr>
              <a:t> equipment)</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DM Sans"/>
              <a:ea typeface="Roboto" panose="02000000000000000000" pitchFamily="2" charset="0"/>
              <a:cs typeface="+mn-cs"/>
            </a:endParaRPr>
          </a:p>
        </p:txBody>
      </p:sp>
      <p:sp>
        <p:nvSpPr>
          <p:cNvPr id="16" name="CaixaDeTexto 10">
            <a:extLst>
              <a:ext uri="{FF2B5EF4-FFF2-40B4-BE49-F238E27FC236}">
                <a16:creationId xmlns:a16="http://schemas.microsoft.com/office/drawing/2014/main" id="{BEA4C9A6-59BC-70C6-BF0D-BC97F523F8C0}"/>
              </a:ext>
            </a:extLst>
          </p:cNvPr>
          <p:cNvSpPr txBox="1"/>
          <p:nvPr/>
        </p:nvSpPr>
        <p:spPr>
          <a:xfrm>
            <a:off x="7561686" y="5841358"/>
            <a:ext cx="869216" cy="82074"/>
          </a:xfrm>
          <a:prstGeom prst="rect">
            <a:avLst/>
          </a:prstGeom>
          <a:noFill/>
        </p:spPr>
        <p:txBody>
          <a:bodyPr wrap="square" lIns="0" tIns="0" rIns="0" b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30000" noProof="0">
                <a:ln>
                  <a:noFill/>
                </a:ln>
                <a:solidFill>
                  <a:srgbClr val="000000"/>
                </a:solidFill>
                <a:effectLst/>
                <a:uLnTx/>
                <a:uFillTx/>
                <a:latin typeface="DM Sans"/>
                <a:ea typeface="Roboto" panose="02000000000000000000" pitchFamily="2" charset="0"/>
                <a:cs typeface="+mn-cs"/>
              </a:rPr>
              <a:t>SU-E-101084-68</a:t>
            </a:r>
          </a:p>
        </p:txBody>
      </p:sp>
      <p:sp>
        <p:nvSpPr>
          <p:cNvPr id="23" name="TextBox 22">
            <a:extLst>
              <a:ext uri="{FF2B5EF4-FFF2-40B4-BE49-F238E27FC236}">
                <a16:creationId xmlns:a16="http://schemas.microsoft.com/office/drawing/2014/main" id="{0DDBC6C4-776B-7623-91A8-E182B5A91110}"/>
              </a:ext>
            </a:extLst>
          </p:cNvPr>
          <p:cNvSpPr txBox="1"/>
          <p:nvPr/>
        </p:nvSpPr>
        <p:spPr>
          <a:xfrm>
            <a:off x="4073509" y="5918250"/>
            <a:ext cx="5697812" cy="246221"/>
          </a:xfrm>
          <a:prstGeom prst="rect">
            <a:avLst/>
          </a:prstGeom>
          <a:noFill/>
        </p:spPr>
        <p:txBody>
          <a:bodyPr wrap="square" rtlCol="0">
            <a:spAutoFit/>
          </a:bodyPr>
          <a:lstStyle/>
          <a:p>
            <a:r>
              <a:rPr lang="en-US" sz="1000" b="1"/>
              <a:t>UV filter combination does not comply with applicable EU Cosmetic Regulation</a:t>
            </a:r>
          </a:p>
        </p:txBody>
      </p:sp>
    </p:spTree>
    <p:extLst>
      <p:ext uri="{BB962C8B-B14F-4D97-AF65-F5344CB8AC3E}">
        <p14:creationId xmlns:p14="http://schemas.microsoft.com/office/powerpoint/2010/main" val="857901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E53D2-AD8E-3A96-EAF8-9599E25F2469}"/>
            </a:ext>
          </a:extLst>
        </p:cNvPr>
        <p:cNvGrpSpPr/>
        <p:nvPr/>
      </p:nvGrpSpPr>
      <p:grpSpPr>
        <a:xfrm>
          <a:off x="0" y="0"/>
          <a:ext cx="0" cy="0"/>
          <a:chOff x="0" y="0"/>
          <a:chExt cx="0" cy="0"/>
        </a:xfrm>
      </p:grpSpPr>
      <p:sp>
        <p:nvSpPr>
          <p:cNvPr id="18" name="Title 17" hidden="1">
            <a:extLst>
              <a:ext uri="{FF2B5EF4-FFF2-40B4-BE49-F238E27FC236}">
                <a16:creationId xmlns:a16="http://schemas.microsoft.com/office/drawing/2014/main" id="{7EECADE8-CD6F-741D-8944-392A9A1B44E8}"/>
              </a:ext>
            </a:extLst>
          </p:cNvPr>
          <p:cNvSpPr>
            <a:spLocks noGrp="1"/>
          </p:cNvSpPr>
          <p:nvPr>
            <p:ph type="title"/>
          </p:nvPr>
        </p:nvSpPr>
        <p:spPr/>
        <p:txBody>
          <a:bodyPr/>
          <a:lstStyle/>
          <a:p>
            <a:endParaRPr lang="en-GB"/>
          </a:p>
        </p:txBody>
      </p:sp>
      <p:sp>
        <p:nvSpPr>
          <p:cNvPr id="3" name="Slide Number Placeholder 2" hidden="1">
            <a:extLst>
              <a:ext uri="{FF2B5EF4-FFF2-40B4-BE49-F238E27FC236}">
                <a16:creationId xmlns:a16="http://schemas.microsoft.com/office/drawing/2014/main" id="{B794A4AC-8FDC-6E94-0B93-87750146E8A4}"/>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9" name="Text Placeholder 18" hidden="1">
            <a:extLst>
              <a:ext uri="{FF2B5EF4-FFF2-40B4-BE49-F238E27FC236}">
                <a16:creationId xmlns:a16="http://schemas.microsoft.com/office/drawing/2014/main" id="{2287E59C-597B-9D85-BB1F-332835C05955}"/>
              </a:ext>
            </a:extLst>
          </p:cNvPr>
          <p:cNvSpPr>
            <a:spLocks noGrp="1"/>
          </p:cNvSpPr>
          <p:nvPr>
            <p:ph type="body" idx="11"/>
          </p:nvPr>
        </p:nvSpPr>
        <p:spPr/>
        <p:txBody>
          <a:bodyPr/>
          <a:lstStyle/>
          <a:p>
            <a:endParaRPr lang="en-GB"/>
          </a:p>
        </p:txBody>
      </p:sp>
      <p:sp>
        <p:nvSpPr>
          <p:cNvPr id="20" name="Text Placeholder 19" hidden="1">
            <a:extLst>
              <a:ext uri="{FF2B5EF4-FFF2-40B4-BE49-F238E27FC236}">
                <a16:creationId xmlns:a16="http://schemas.microsoft.com/office/drawing/2014/main" id="{35683594-DF8A-EE44-8EF1-8416D4FB1B41}"/>
              </a:ext>
            </a:extLst>
          </p:cNvPr>
          <p:cNvSpPr>
            <a:spLocks noGrp="1"/>
          </p:cNvSpPr>
          <p:nvPr>
            <p:ph type="body" sz="quarter" idx="23"/>
          </p:nvPr>
        </p:nvSpPr>
        <p:spPr/>
        <p:txBody>
          <a:bodyPr/>
          <a:lstStyle/>
          <a:p>
            <a:endParaRPr lang="en-GB"/>
          </a:p>
        </p:txBody>
      </p:sp>
      <p:sp>
        <p:nvSpPr>
          <p:cNvPr id="21" name="Text Placeholder 20" hidden="1">
            <a:extLst>
              <a:ext uri="{FF2B5EF4-FFF2-40B4-BE49-F238E27FC236}">
                <a16:creationId xmlns:a16="http://schemas.microsoft.com/office/drawing/2014/main" id="{8647BB09-3E70-A82F-24B1-365CB923331C}"/>
              </a:ext>
            </a:extLst>
          </p:cNvPr>
          <p:cNvSpPr>
            <a:spLocks noGrp="1"/>
          </p:cNvSpPr>
          <p:nvPr>
            <p:ph type="body" sz="quarter" idx="24"/>
          </p:nvPr>
        </p:nvSpPr>
        <p:spPr/>
        <p:txBody>
          <a:bodyPr/>
          <a:lstStyle/>
          <a:p>
            <a:endParaRPr lang="en-GB"/>
          </a:p>
        </p:txBody>
      </p:sp>
      <p:sp>
        <p:nvSpPr>
          <p:cNvPr id="22" name="Text Placeholder 21" hidden="1">
            <a:extLst>
              <a:ext uri="{FF2B5EF4-FFF2-40B4-BE49-F238E27FC236}">
                <a16:creationId xmlns:a16="http://schemas.microsoft.com/office/drawing/2014/main" id="{DCEB9E9F-F606-5B56-EE14-8CC03C3852E7}"/>
              </a:ext>
            </a:extLst>
          </p:cNvPr>
          <p:cNvSpPr>
            <a:spLocks noGrp="1"/>
          </p:cNvSpPr>
          <p:nvPr>
            <p:ph type="body" sz="quarter" idx="26"/>
          </p:nvPr>
        </p:nvSpPr>
        <p:spPr/>
        <p:txBody>
          <a:bodyPr/>
          <a:lstStyle/>
          <a:p>
            <a:endParaRPr lang="en-GB"/>
          </a:p>
        </p:txBody>
      </p:sp>
      <p:pic>
        <p:nvPicPr>
          <p:cNvPr id="6" name="Picture Placeholder 5">
            <a:extLst>
              <a:ext uri="{FF2B5EF4-FFF2-40B4-BE49-F238E27FC236}">
                <a16:creationId xmlns:a16="http://schemas.microsoft.com/office/drawing/2014/main" id="{93CE8C64-C134-5341-F975-66EC04CCB3CA}"/>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13" b="13"/>
          <a:stretch/>
        </p:blipFill>
        <p:spPr>
          <a:xfrm>
            <a:off x="0" y="0"/>
            <a:ext cx="12195175" cy="6858000"/>
          </a:xfrm>
          <a:prstGeom prst="rect">
            <a:avLst/>
          </a:prstGeom>
        </p:spPr>
      </p:pic>
      <p:pic>
        <p:nvPicPr>
          <p:cNvPr id="2" name="Picture 1">
            <a:extLst>
              <a:ext uri="{FF2B5EF4-FFF2-40B4-BE49-F238E27FC236}">
                <a16:creationId xmlns:a16="http://schemas.microsoft.com/office/drawing/2014/main" id="{A17906E6-E41A-2733-C488-426E009504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5" name="Text Placeholder 10">
            <a:extLst>
              <a:ext uri="{FF2B5EF4-FFF2-40B4-BE49-F238E27FC236}">
                <a16:creationId xmlns:a16="http://schemas.microsoft.com/office/drawing/2014/main" id="{0D993612-E2B7-2F78-B18B-81E89CB54380}"/>
              </a:ext>
            </a:extLst>
          </p:cNvPr>
          <p:cNvSpPr>
            <a:spLocks noGrp="1"/>
          </p:cNvSpPr>
          <p:nvPr/>
        </p:nvSpPr>
        <p:spPr>
          <a:xfrm>
            <a:off x="387465" y="6208276"/>
            <a:ext cx="3529013" cy="26044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dirty="0">
                <a:solidFill>
                  <a:schemeClr val="bg1"/>
                </a:solidFill>
                <a:sym typeface="Arial"/>
              </a:rPr>
              <a:t>Products are for illustration only, not for sale. </a:t>
            </a:r>
          </a:p>
          <a:p>
            <a:r>
              <a:rPr lang="en-US" dirty="0">
                <a:solidFill>
                  <a:schemeClr val="bg1"/>
                </a:solidFill>
                <a:sym typeface="Arial"/>
              </a:rPr>
              <a:t>dsm-firmenich is not responsible for final product claims.</a:t>
            </a:r>
          </a:p>
          <a:p>
            <a:endParaRPr lang="en-US" dirty="0"/>
          </a:p>
        </p:txBody>
      </p:sp>
      <p:sp>
        <p:nvSpPr>
          <p:cNvPr id="7" name="Oval 6">
            <a:extLst>
              <a:ext uri="{FF2B5EF4-FFF2-40B4-BE49-F238E27FC236}">
                <a16:creationId xmlns:a16="http://schemas.microsoft.com/office/drawing/2014/main" id="{438F5692-F19E-45F8-4615-16DEFCA1D160}"/>
              </a:ext>
            </a:extLst>
          </p:cNvPr>
          <p:cNvSpPr/>
          <p:nvPr/>
        </p:nvSpPr>
        <p:spPr>
          <a:xfrm>
            <a:off x="11321086" y="2727097"/>
            <a:ext cx="791936" cy="791936"/>
          </a:xfrm>
          <a:prstGeom prst="ellipse">
            <a:avLst/>
          </a:prstGeom>
          <a:blipFill>
            <a:blip r:embed="rId5">
              <a:extLst>
                <a:ext uri="{28A0092B-C50C-407E-A947-70E740481C1C}">
                  <a14:useLocalDpi xmlns:a14="http://schemas.microsoft.com/office/drawing/2010/main" val="0"/>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31045804"/>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690762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484825"/>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PUBLIC</DSMClassification>
    <Marcom_x0020_Status xmlns="4e78ffb6-5573-4dae-972d-0246748d492f">finished</Marcom_x0020_Status>
    <Marcom_x0020_Support_x0020_Needed xmlns="4e78ffb6-5573-4dae-972d-0246748d492f">yes</Marcom_x0020_Support_x0020_Needed>
    <Transfer_x0020_B_x0026_C_x0020_Connect xmlns="4e78ffb6-5573-4dae-972d-0246748d492f">no</Transfer_x0020_B_x0026_C_x0020_Connect>
    <Validation_x0020_Mkt xmlns="4e78ffb6-5573-4dae-972d-0246748d492f">yes</Validation_x0020_Mkt>
    <Content_x0020_Revision xmlns="4e78ffb6-5573-4dae-972d-0246748d492f" xsi:nil="true"/>
    <Assigned_x0020_to0 xmlns="4e78ffb6-5573-4dae-972d-0246748d492f">Merita Jakaj</Assigned_x0020_to0>
    <Est_x002e_Cost xmlns="4e78ffb6-5573-4dae-972d-0246748d492f" xsi:nil="true"/>
    <Notes xmlns="4e78ffb6-5573-4dae-972d-0246748d492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7D192AB7-E55D-4C62-9017-90AD644F626D}">
  <ds:schemaRefs>
    <ds:schemaRef ds:uri="http://schemas.microsoft.com/office/2006/metadata/properties"/>
    <ds:schemaRef ds:uri="http://purl.org/dc/terms/"/>
    <ds:schemaRef ds:uri="http://schemas.microsoft.com/office/infopath/2007/PartnerControls"/>
    <ds:schemaRef ds:uri="http://purl.org/dc/dcmitype/"/>
    <ds:schemaRef ds:uri="8a4562e5-d5b1-4d26-b0bf-7e79abe2fe6f"/>
    <ds:schemaRef ds:uri="http://schemas.microsoft.com/office/2006/documentManagement/types"/>
    <ds:schemaRef ds:uri="http://schemas.openxmlformats.org/package/2006/metadata/core-properties"/>
    <ds:schemaRef ds:uri="http://purl.org/dc/elements/1.1/"/>
    <ds:schemaRef ds:uri="5a2251cd-bd5e-462d-8f0e-b8d48ef43808"/>
    <ds:schemaRef ds:uri="4e78ffb6-5573-4dae-972d-0246748d492f"/>
    <ds:schemaRef ds:uri="http://www.w3.org/XML/1998/namespace"/>
  </ds:schemaRefs>
</ds:datastoreItem>
</file>

<file path=customXml/itemProps2.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3.xml><?xml version="1.0" encoding="utf-8"?>
<ds:datastoreItem xmlns:ds="http://schemas.openxmlformats.org/officeDocument/2006/customXml" ds:itemID="{04E883B0-8E90-4E55-A7A8-9C223A1F76C5}">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227B32C2-EFD9-4058-8D82-8B0F39F224EA}">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2</TotalTime>
  <Words>3924</Words>
  <Application>Microsoft Office PowerPoint</Application>
  <PresentationFormat>Widescreen</PresentationFormat>
  <Paragraphs>881</Paragraphs>
  <Slides>18</Slides>
  <Notes>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18</vt:i4>
      </vt:variant>
    </vt:vector>
  </HeadingPairs>
  <TitlesOfParts>
    <vt:vector size="31" baseType="lpstr">
      <vt:lpstr>Aptos</vt:lpstr>
      <vt:lpstr>DM Sans 14pt</vt:lpstr>
      <vt:lpstr>Roboto</vt:lpstr>
      <vt:lpstr>DM Sans Bold</vt:lpstr>
      <vt:lpstr>DM Sans Medium</vt:lpstr>
      <vt:lpstr>Wingdings</vt:lpstr>
      <vt:lpstr>DM Sans</vt:lpstr>
      <vt:lpstr>Bahnschrift SemiCondensed</vt:lpstr>
      <vt:lpstr>Arial</vt:lpstr>
      <vt:lpstr>Lora</vt:lpstr>
      <vt:lpstr>Calibri</vt:lpstr>
      <vt:lpstr>dsm-firmenich</vt:lpstr>
      <vt:lpstr>2_dsm-firmenich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Body Butter</vt:lpstr>
      <vt:lpstr>Blue Light Body Guard SPF 50 </vt:lpstr>
      <vt:lpstr>Lustrous Clump-free Mascara</vt:lpstr>
      <vt:lpstr>Face Glow Cream</vt:lpstr>
      <vt:lpstr>Fresh Hand Cream</vt:lpstr>
      <vt:lpstr>Body Spray Moisturizer </vt:lpstr>
      <vt:lpstr>Anti-Pollution BB Cushion SPF 30 </vt:lpstr>
      <vt:lpstr>Sunscreen Spray</vt:lpstr>
      <vt:lpstr>PowerPoint Presentation</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amphisol_k_k-element_line-up_2025-04</dc:title>
  <dc:creator>Karolina Strojny</dc:creator>
  <cp:lastModifiedBy>Marie-Sophie Meisinger</cp:lastModifiedBy>
  <cp:revision>1</cp:revision>
  <dcterms:created xsi:type="dcterms:W3CDTF">2023-03-31T07:21:36Z</dcterms:created>
  <dcterms:modified xsi:type="dcterms:W3CDTF">2025-05-05T10:03:59Z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79dc149-7c28-4bdf-88ba-07214dba9bb1_Enabled">
    <vt:lpwstr>true</vt:lpwstr>
  </property>
  <property fmtid="{D5CDD505-2E9C-101B-9397-08002B2CF9AE}" pid="5" name="MSIP_Label_279dc149-7c28-4bdf-88ba-07214dba9bb1_SetDate">
    <vt:lpwstr>2024-06-26T09:00:07Z</vt:lpwstr>
  </property>
  <property fmtid="{D5CDD505-2E9C-101B-9397-08002B2CF9AE}" pid="6" name="MSIP_Label_279dc149-7c28-4bdf-88ba-07214dba9bb1_Method">
    <vt:lpwstr>Privileged</vt:lpwstr>
  </property>
  <property fmtid="{D5CDD505-2E9C-101B-9397-08002B2CF9AE}" pid="7" name="MSIP_Label_279dc149-7c28-4bdf-88ba-07214dba9bb1_Name">
    <vt:lpwstr>279dc149-7c28-4bdf-88ba-07214dba9bb1</vt:lpwstr>
  </property>
  <property fmtid="{D5CDD505-2E9C-101B-9397-08002B2CF9AE}" pid="8" name="MSIP_Label_279dc149-7c28-4bdf-88ba-07214dba9bb1_SiteId">
    <vt:lpwstr>49618402-6ea3-441d-957d-7df8773fee54</vt:lpwstr>
  </property>
  <property fmtid="{D5CDD505-2E9C-101B-9397-08002B2CF9AE}" pid="9" name="MSIP_Label_279dc149-7c28-4bdf-88ba-07214dba9bb1_ActionId">
    <vt:lpwstr>683d3ac9-23c2-434a-aeb9-77711a8537ff</vt:lpwstr>
  </property>
  <property fmtid="{D5CDD505-2E9C-101B-9397-08002B2CF9AE}" pid="10" name="MSIP_Label_279dc149-7c28-4bdf-88ba-07214dba9bb1_ContentBits">
    <vt:lpwstr>1</vt:lpwstr>
  </property>
  <property fmtid="{D5CDD505-2E9C-101B-9397-08002B2CF9AE}" pid="11" name="ClassificationContentMarkingHeaderLocations">
    <vt:lpwstr>dsm-firmenich:7</vt:lpwstr>
  </property>
  <property fmtid="{D5CDD505-2E9C-101B-9397-08002B2CF9AE}" pid="12" name="ClassificationContentMarkingHeaderText">
    <vt:lpwstr>internal</vt:lpwstr>
  </property>
</Properties>
</file>