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Lst>
  <p:notesMasterIdLst>
    <p:notesMasterId r:id="rId16"/>
  </p:notesMasterIdLst>
  <p:sldIdLst>
    <p:sldId id="340" r:id="rId6"/>
    <p:sldId id="345" r:id="rId7"/>
    <p:sldId id="2818" r:id="rId8"/>
    <p:sldId id="350" r:id="rId9"/>
    <p:sldId id="2147472801" r:id="rId10"/>
    <p:sldId id="2147472802" r:id="rId11"/>
    <p:sldId id="2471" r:id="rId12"/>
    <p:sldId id="294" r:id="rId13"/>
    <p:sldId id="2147472871" r:id="rId14"/>
    <p:sldId id="2445" r:id="rId15"/>
  </p:sldIdLst>
  <p:sldSz cx="12192000" cy="6858000"/>
  <p:notesSz cx="6858000" cy="9144000"/>
  <p:embeddedFontLst>
    <p:embeddedFont>
      <p:font typeface="DM Sans" pitchFamily="2" charset="0"/>
      <p:regular r:id="rId17"/>
      <p:bold r:id="rId18"/>
      <p:italic r:id="rId19"/>
      <p:boldItalic r:id="rId20"/>
    </p:embeddedFont>
    <p:embeddedFont>
      <p:font typeface="DM Sans 14pt" panose="020B0604020202020204" charset="0"/>
      <p:regular r:id="rId21"/>
      <p:bold r:id="rId22"/>
      <p:italic r:id="rId23"/>
      <p:boldItalic r:id="rId24"/>
    </p:embeddedFont>
    <p:embeddedFont>
      <p:font typeface="DM Sans Bold" pitchFamily="2" charset="0"/>
      <p:bold r:id="rId25"/>
    </p:embeddedFont>
    <p:embeddedFont>
      <p:font typeface="Fira Sans" panose="020B0503050000020004" pitchFamily="34" charset="0"/>
      <p:regular r:id="rId26"/>
      <p:bold r:id="rId27"/>
      <p:italic r:id="rId28"/>
      <p:boldItalic r:id="rId29"/>
    </p:embeddedFont>
    <p:embeddedFont>
      <p:font typeface="Fira Sans Medium" panose="020B0603050000020004" pitchFamily="34" charset="0"/>
      <p:regular r:id="rId30"/>
      <p:italic r:id="rId31"/>
    </p:embeddedFont>
    <p:embeddedFont>
      <p:font typeface="Lora" pitchFamily="2"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chnical &amp; Performance Ingredients" id="{BB170495-DEEE-466B-AC49-9D024EEA51E8}">
          <p14:sldIdLst>
            <p14:sldId id="340"/>
            <p14:sldId id="345"/>
            <p14:sldId id="2818"/>
            <p14:sldId id="350"/>
            <p14:sldId id="2147472801"/>
            <p14:sldId id="2147472802"/>
            <p14:sldId id="2471"/>
            <p14:sldId id="294"/>
            <p14:sldId id="2147472871"/>
            <p14:sldId id="2445"/>
          </p14:sldIdLst>
        </p14:section>
      </p14:sectionLst>
    </p:ext>
    <p:ext uri="{EFAFB233-063F-42B5-8137-9DF3F51BA10A}">
      <p15:sldGuideLst xmlns:p15="http://schemas.microsoft.com/office/powerpoint/2012/main">
        <p15:guide id="2" pos="3840" userDrawn="1">
          <p15:clr>
            <a:srgbClr val="A4A3A4"/>
          </p15:clr>
        </p15:guide>
        <p15:guide id="3" orient="horz" pos="218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FF7403-7882-BA7C-24AA-E447DA9A4267}" name="Merita Jakaj" initials="MJ" userId="S::merita.jakaj@dsm-firmenich.com::05d8e7e6-4bde-4180-a449-7f59447b0060" providerId="AD"/>
  <p188:author id="{AC26921C-5376-F5B9-E812-8FCA786E7705}" name="Anastasia Biel" initials="" userId="S::Anastasia.Biel@dsm-firmenich.com::4969d011-70ee-4a2f-96d4-7d7d40a4c8e7" providerId="AD"/>
  <p188:author id="{40BC0B32-9620-691C-15CB-A3AF62688EFE}" name="Christophe Vilain" initials="CV" userId="S::Christophe.Vilain@dsm-firmenich.com::e2bafba3-6abc-4172-8337-63ae87281cac" providerId="AD"/>
  <p188:author id="{1AFF7D64-63BF-148B-BF59-F7F3775F997B}" name="Merita Jakaj" initials="MJ" userId="S::Merita.Jakaj@dsm-firmenich.com::05d8e7e6-4bde-4180-a449-7f59447b0060" providerId="AD"/>
  <p188:author id="{4C2F8566-23B0-9B58-F85C-37EFF9043020}" name="Hannah Rogers" initials="" userId="S::Hannah.ROGERS@dsm-firmenich.com::2346ecd9-d6aa-44b3-abb5-178f895e11f0" providerId="AD"/>
  <p188:author id="{A37B8C75-EF87-BF9A-9B05-44A1E87FEB1F}" name="Melanie Waeckel" initials="MW" userId="S::melanie.waeckel@dsm.com::3221d8ab-2eff-439f-85d4-718cbb958075" providerId="AD"/>
  <p188:author id="{AD529E7D-AE64-12A3-E7CF-112881CBEDCB}" name="Amy Huang" initials="AH" userId="S::Amy-A.Huang@dsm-firmenich.com::44e42148-c9d0-4a0b-bec6-e8415d336182" providerId="AD"/>
  <p188:author id="{BD35878E-D73C-3BAC-8A23-CFFA27AB188E}" name="Rodney de Vries" initials="" userId="S::rodney.devries@vim-group.com::dfb3a948-6369-4804-9dbf-27c8ac9c6373" providerId="AD"/>
  <p188:author id="{17FF70B6-10A3-2875-63ED-AAE370D1DFE8}" name="Karolina Strojny" initials="KS" userId="S::karolina.strojny@vim-group.com::76e827dd-946f-488b-88e6-4c70dcf5e094" providerId="AD"/>
  <p188:author id="{888307BE-629D-B602-DD5D-F4272A46468F}" name="Melanie Waeckel" initials="MW" userId="S::Melanie.Waeckel@dsm.com::3221d8ab-2eff-439f-85d4-718cbb958075" providerId="AD"/>
  <p188:author id="{351A6CC2-6036-3B43-A178-D4D857E9E522}" name="Caroline Guillien" initials="CG" userId="S::Caroline.Guillien@dsm-firmenich.com::3e4c10c0-1ee2-48be-9d78-4d6ed773945d" providerId="AD"/>
  <p188:author id="{81057AD2-9426-57AB-72C6-CC6E491E7AAC}" name="Melanie Waeckel" initials="MW" userId="S::melanie.waeckel@dsm-firmenich.com::3221d8ab-2eff-439f-85d4-718cbb958075" providerId="AD"/>
  <p188:author id="{C2D4BBEC-B309-3618-CA41-0E005CD41C4E}" name="Anastasia Biel" initials="AB" userId="S::anastasia.biel@dsm-firmenich.com::4969d011-70ee-4a2f-96d4-7d7d40a4c8e7" providerId="AD"/>
  <p188:author id="{884E5EF9-D493-103A-CEE0-37F6BBC92760}" name="Melanie Waeckel" initials="MW" userId="S::Melanie.Waeckel@dsm-firmenich.com::3221d8ab-2eff-439f-85d4-718cbb95807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DBF7"/>
    <a:srgbClr val="BD69D7"/>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301B821-A1FF-4177-AEE7-76D212191A09}" styleName="Stijl, gemiddeld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96" autoAdjust="0"/>
    <p:restoredTop sz="89104" autoAdjust="0"/>
  </p:normalViewPr>
  <p:slideViewPr>
    <p:cSldViewPr snapToGrid="0">
      <p:cViewPr varScale="1">
        <p:scale>
          <a:sx n="95" d="100"/>
          <a:sy n="95" d="100"/>
        </p:scale>
        <p:origin x="1242" y="84"/>
      </p:cViewPr>
      <p:guideLst>
        <p:guide pos="3840"/>
        <p:guide orient="horz" pos="2183"/>
      </p:guideLst>
    </p:cSldViewPr>
  </p:slideViewPr>
  <p:notesTextViewPr>
    <p:cViewPr>
      <p:scale>
        <a:sx n="1" d="1"/>
        <a:sy n="1" d="1"/>
      </p:scale>
      <p:origin x="0" y="0"/>
    </p:cViewPr>
  </p:notesTextViewPr>
  <p:sorterViewPr>
    <p:cViewPr>
      <p:scale>
        <a:sx n="100" d="100"/>
        <a:sy n="100" d="100"/>
      </p:scale>
      <p:origin x="0" y="-2702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5.fntdata"/><Relationship Id="rId34" Type="http://schemas.openxmlformats.org/officeDocument/2006/relationships/font" Target="fonts/font18.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16F89D16-CA3D-42C7-B00F-59EF29B3AD4A}"/>
    <pc:docChg chg="delSld modSld sldOrd delMainMaster modSection">
      <pc:chgData name="Marie-Sophie Meisinger" userId="286e1ad8-c636-4702-a91e-982a33a1b0e7" providerId="ADAL" clId="{16F89D16-CA3D-42C7-B00F-59EF29B3AD4A}" dt="2025-05-05T10:37:40.669" v="7" actId="47"/>
      <pc:docMkLst>
        <pc:docMk/>
      </pc:docMkLst>
      <pc:sldChg chg="ord">
        <pc:chgData name="Marie-Sophie Meisinger" userId="286e1ad8-c636-4702-a91e-982a33a1b0e7" providerId="ADAL" clId="{16F89D16-CA3D-42C7-B00F-59EF29B3AD4A}" dt="2025-05-05T10:37:36.240" v="6"/>
        <pc:sldMkLst>
          <pc:docMk/>
          <pc:sldMk cId="3905689952" sldId="294"/>
        </pc:sldMkLst>
      </pc:sldChg>
      <pc:sldChg chg="del">
        <pc:chgData name="Marie-Sophie Meisinger" userId="286e1ad8-c636-4702-a91e-982a33a1b0e7" providerId="ADAL" clId="{16F89D16-CA3D-42C7-B00F-59EF29B3AD4A}" dt="2025-05-05T10:36:22.674" v="0" actId="47"/>
        <pc:sldMkLst>
          <pc:docMk/>
          <pc:sldMk cId="3311993379" sldId="341"/>
        </pc:sldMkLst>
      </pc:sldChg>
      <pc:sldChg chg="del">
        <pc:chgData name="Marie-Sophie Meisinger" userId="286e1ad8-c636-4702-a91e-982a33a1b0e7" providerId="ADAL" clId="{16F89D16-CA3D-42C7-B00F-59EF29B3AD4A}" dt="2025-05-05T10:36:22.674" v="0" actId="47"/>
        <pc:sldMkLst>
          <pc:docMk/>
          <pc:sldMk cId="869248055" sldId="342"/>
        </pc:sldMkLst>
      </pc:sldChg>
      <pc:sldChg chg="del">
        <pc:chgData name="Marie-Sophie Meisinger" userId="286e1ad8-c636-4702-a91e-982a33a1b0e7" providerId="ADAL" clId="{16F89D16-CA3D-42C7-B00F-59EF29B3AD4A}" dt="2025-05-05T10:37:40.669" v="7" actId="47"/>
        <pc:sldMkLst>
          <pc:docMk/>
          <pc:sldMk cId="2528430903" sldId="348"/>
        </pc:sldMkLst>
      </pc:sldChg>
      <pc:sldChg chg="del">
        <pc:chgData name="Marie-Sophie Meisinger" userId="286e1ad8-c636-4702-a91e-982a33a1b0e7" providerId="ADAL" clId="{16F89D16-CA3D-42C7-B00F-59EF29B3AD4A}" dt="2025-05-05T10:36:22.674" v="0" actId="47"/>
        <pc:sldMkLst>
          <pc:docMk/>
          <pc:sldMk cId="440588001" sldId="349"/>
        </pc:sldMkLst>
      </pc:sldChg>
      <pc:sldChg chg="del">
        <pc:chgData name="Marie-Sophie Meisinger" userId="286e1ad8-c636-4702-a91e-982a33a1b0e7" providerId="ADAL" clId="{16F89D16-CA3D-42C7-B00F-59EF29B3AD4A}" dt="2025-05-05T10:37:32.957" v="4" actId="47"/>
        <pc:sldMkLst>
          <pc:docMk/>
          <pc:sldMk cId="829762743" sldId="2467"/>
        </pc:sldMkLst>
      </pc:sldChg>
      <pc:sldChg chg="ord">
        <pc:chgData name="Marie-Sophie Meisinger" userId="286e1ad8-c636-4702-a91e-982a33a1b0e7" providerId="ADAL" clId="{16F89D16-CA3D-42C7-B00F-59EF29B3AD4A}" dt="2025-05-05T10:36:49.530" v="3"/>
        <pc:sldMkLst>
          <pc:docMk/>
          <pc:sldMk cId="2081500637" sldId="2471"/>
        </pc:sldMkLst>
      </pc:sldChg>
      <pc:sldChg chg="del">
        <pc:chgData name="Marie-Sophie Meisinger" userId="286e1ad8-c636-4702-a91e-982a33a1b0e7" providerId="ADAL" clId="{16F89D16-CA3D-42C7-B00F-59EF29B3AD4A}" dt="2025-05-05T10:37:32.957" v="4" actId="47"/>
        <pc:sldMkLst>
          <pc:docMk/>
          <pc:sldMk cId="2114925376" sldId="2472"/>
        </pc:sldMkLst>
      </pc:sldChg>
      <pc:sldChg chg="del">
        <pc:chgData name="Marie-Sophie Meisinger" userId="286e1ad8-c636-4702-a91e-982a33a1b0e7" providerId="ADAL" clId="{16F89D16-CA3D-42C7-B00F-59EF29B3AD4A}" dt="2025-05-05T10:37:32.957" v="4" actId="47"/>
        <pc:sldMkLst>
          <pc:docMk/>
          <pc:sldMk cId="2721500010" sldId="2480"/>
        </pc:sldMkLst>
      </pc:sldChg>
      <pc:sldChg chg="del">
        <pc:chgData name="Marie-Sophie Meisinger" userId="286e1ad8-c636-4702-a91e-982a33a1b0e7" providerId="ADAL" clId="{16F89D16-CA3D-42C7-B00F-59EF29B3AD4A}" dt="2025-05-05T10:37:32.957" v="4" actId="47"/>
        <pc:sldMkLst>
          <pc:docMk/>
          <pc:sldMk cId="496545122" sldId="2482"/>
        </pc:sldMkLst>
      </pc:sldChg>
      <pc:sldChg chg="del">
        <pc:chgData name="Marie-Sophie Meisinger" userId="286e1ad8-c636-4702-a91e-982a33a1b0e7" providerId="ADAL" clId="{16F89D16-CA3D-42C7-B00F-59EF29B3AD4A}" dt="2025-05-05T10:37:32.957" v="4" actId="47"/>
        <pc:sldMkLst>
          <pc:docMk/>
          <pc:sldMk cId="3116048330" sldId="2483"/>
        </pc:sldMkLst>
      </pc:sldChg>
      <pc:sldChg chg="del">
        <pc:chgData name="Marie-Sophie Meisinger" userId="286e1ad8-c636-4702-a91e-982a33a1b0e7" providerId="ADAL" clId="{16F89D16-CA3D-42C7-B00F-59EF29B3AD4A}" dt="2025-05-05T10:37:32.957" v="4" actId="47"/>
        <pc:sldMkLst>
          <pc:docMk/>
          <pc:sldMk cId="2855857515" sldId="2484"/>
        </pc:sldMkLst>
      </pc:sldChg>
      <pc:sldChg chg="del">
        <pc:chgData name="Marie-Sophie Meisinger" userId="286e1ad8-c636-4702-a91e-982a33a1b0e7" providerId="ADAL" clId="{16F89D16-CA3D-42C7-B00F-59EF29B3AD4A}" dt="2025-05-05T10:37:32.957" v="4" actId="47"/>
        <pc:sldMkLst>
          <pc:docMk/>
          <pc:sldMk cId="320244175" sldId="2486"/>
        </pc:sldMkLst>
      </pc:sldChg>
      <pc:sldChg chg="del">
        <pc:chgData name="Marie-Sophie Meisinger" userId="286e1ad8-c636-4702-a91e-982a33a1b0e7" providerId="ADAL" clId="{16F89D16-CA3D-42C7-B00F-59EF29B3AD4A}" dt="2025-05-05T10:37:32.957" v="4" actId="47"/>
        <pc:sldMkLst>
          <pc:docMk/>
          <pc:sldMk cId="4013192249" sldId="2489"/>
        </pc:sldMkLst>
      </pc:sldChg>
      <pc:sldChg chg="del">
        <pc:chgData name="Marie-Sophie Meisinger" userId="286e1ad8-c636-4702-a91e-982a33a1b0e7" providerId="ADAL" clId="{16F89D16-CA3D-42C7-B00F-59EF29B3AD4A}" dt="2025-05-05T10:37:32.957" v="4" actId="47"/>
        <pc:sldMkLst>
          <pc:docMk/>
          <pc:sldMk cId="2749011598" sldId="2490"/>
        </pc:sldMkLst>
      </pc:sldChg>
      <pc:sldChg chg="del">
        <pc:chgData name="Marie-Sophie Meisinger" userId="286e1ad8-c636-4702-a91e-982a33a1b0e7" providerId="ADAL" clId="{16F89D16-CA3D-42C7-B00F-59EF29B3AD4A}" dt="2025-05-05T10:37:32.957" v="4" actId="47"/>
        <pc:sldMkLst>
          <pc:docMk/>
          <pc:sldMk cId="2636343916" sldId="2492"/>
        </pc:sldMkLst>
      </pc:sldChg>
      <pc:sldChg chg="del">
        <pc:chgData name="Marie-Sophie Meisinger" userId="286e1ad8-c636-4702-a91e-982a33a1b0e7" providerId="ADAL" clId="{16F89D16-CA3D-42C7-B00F-59EF29B3AD4A}" dt="2025-05-05T10:37:32.957" v="4" actId="47"/>
        <pc:sldMkLst>
          <pc:docMk/>
          <pc:sldMk cId="55144306" sldId="2493"/>
        </pc:sldMkLst>
      </pc:sldChg>
      <pc:sldChg chg="del">
        <pc:chgData name="Marie-Sophie Meisinger" userId="286e1ad8-c636-4702-a91e-982a33a1b0e7" providerId="ADAL" clId="{16F89D16-CA3D-42C7-B00F-59EF29B3AD4A}" dt="2025-05-05T10:37:32.957" v="4" actId="47"/>
        <pc:sldMkLst>
          <pc:docMk/>
          <pc:sldMk cId="2951895845" sldId="2497"/>
        </pc:sldMkLst>
      </pc:sldChg>
      <pc:sldChg chg="del">
        <pc:chgData name="Marie-Sophie Meisinger" userId="286e1ad8-c636-4702-a91e-982a33a1b0e7" providerId="ADAL" clId="{16F89D16-CA3D-42C7-B00F-59EF29B3AD4A}" dt="2025-05-05T10:37:32.957" v="4" actId="47"/>
        <pc:sldMkLst>
          <pc:docMk/>
          <pc:sldMk cId="367723658" sldId="2499"/>
        </pc:sldMkLst>
      </pc:sldChg>
      <pc:sldChg chg="del">
        <pc:chgData name="Marie-Sophie Meisinger" userId="286e1ad8-c636-4702-a91e-982a33a1b0e7" providerId="ADAL" clId="{16F89D16-CA3D-42C7-B00F-59EF29B3AD4A}" dt="2025-05-05T10:37:32.957" v="4" actId="47"/>
        <pc:sldMkLst>
          <pc:docMk/>
          <pc:sldMk cId="3356710745" sldId="2500"/>
        </pc:sldMkLst>
      </pc:sldChg>
      <pc:sldChg chg="del">
        <pc:chgData name="Marie-Sophie Meisinger" userId="286e1ad8-c636-4702-a91e-982a33a1b0e7" providerId="ADAL" clId="{16F89D16-CA3D-42C7-B00F-59EF29B3AD4A}" dt="2025-05-05T10:37:32.957" v="4" actId="47"/>
        <pc:sldMkLst>
          <pc:docMk/>
          <pc:sldMk cId="2592482143" sldId="2501"/>
        </pc:sldMkLst>
      </pc:sldChg>
      <pc:sldChg chg="del">
        <pc:chgData name="Marie-Sophie Meisinger" userId="286e1ad8-c636-4702-a91e-982a33a1b0e7" providerId="ADAL" clId="{16F89D16-CA3D-42C7-B00F-59EF29B3AD4A}" dt="2025-05-05T10:37:32.957" v="4" actId="47"/>
        <pc:sldMkLst>
          <pc:docMk/>
          <pc:sldMk cId="642427792" sldId="2502"/>
        </pc:sldMkLst>
      </pc:sldChg>
      <pc:sldChg chg="del">
        <pc:chgData name="Marie-Sophie Meisinger" userId="286e1ad8-c636-4702-a91e-982a33a1b0e7" providerId="ADAL" clId="{16F89D16-CA3D-42C7-B00F-59EF29B3AD4A}" dt="2025-05-05T10:37:32.957" v="4" actId="47"/>
        <pc:sldMkLst>
          <pc:docMk/>
          <pc:sldMk cId="3220393883" sldId="2503"/>
        </pc:sldMkLst>
      </pc:sldChg>
      <pc:sldChg chg="del">
        <pc:chgData name="Marie-Sophie Meisinger" userId="286e1ad8-c636-4702-a91e-982a33a1b0e7" providerId="ADAL" clId="{16F89D16-CA3D-42C7-B00F-59EF29B3AD4A}" dt="2025-05-05T10:37:32.957" v="4" actId="47"/>
        <pc:sldMkLst>
          <pc:docMk/>
          <pc:sldMk cId="228274739" sldId="2504"/>
        </pc:sldMkLst>
      </pc:sldChg>
      <pc:sldChg chg="del">
        <pc:chgData name="Marie-Sophie Meisinger" userId="286e1ad8-c636-4702-a91e-982a33a1b0e7" providerId="ADAL" clId="{16F89D16-CA3D-42C7-B00F-59EF29B3AD4A}" dt="2025-05-05T10:37:32.957" v="4" actId="47"/>
        <pc:sldMkLst>
          <pc:docMk/>
          <pc:sldMk cId="1096848495" sldId="2505"/>
        </pc:sldMkLst>
      </pc:sldChg>
      <pc:sldChg chg="del">
        <pc:chgData name="Marie-Sophie Meisinger" userId="286e1ad8-c636-4702-a91e-982a33a1b0e7" providerId="ADAL" clId="{16F89D16-CA3D-42C7-B00F-59EF29B3AD4A}" dt="2025-05-05T10:37:32.957" v="4" actId="47"/>
        <pc:sldMkLst>
          <pc:docMk/>
          <pc:sldMk cId="1095603032" sldId="2507"/>
        </pc:sldMkLst>
      </pc:sldChg>
      <pc:sldChg chg="del">
        <pc:chgData name="Marie-Sophie Meisinger" userId="286e1ad8-c636-4702-a91e-982a33a1b0e7" providerId="ADAL" clId="{16F89D16-CA3D-42C7-B00F-59EF29B3AD4A}" dt="2025-05-05T10:37:32.957" v="4" actId="47"/>
        <pc:sldMkLst>
          <pc:docMk/>
          <pc:sldMk cId="2679474350" sldId="2509"/>
        </pc:sldMkLst>
      </pc:sldChg>
      <pc:sldChg chg="del">
        <pc:chgData name="Marie-Sophie Meisinger" userId="286e1ad8-c636-4702-a91e-982a33a1b0e7" providerId="ADAL" clId="{16F89D16-CA3D-42C7-B00F-59EF29B3AD4A}" dt="2025-05-05T10:37:32.957" v="4" actId="47"/>
        <pc:sldMkLst>
          <pc:docMk/>
          <pc:sldMk cId="3366839078" sldId="2510"/>
        </pc:sldMkLst>
      </pc:sldChg>
      <pc:sldChg chg="del">
        <pc:chgData name="Marie-Sophie Meisinger" userId="286e1ad8-c636-4702-a91e-982a33a1b0e7" providerId="ADAL" clId="{16F89D16-CA3D-42C7-B00F-59EF29B3AD4A}" dt="2025-05-05T10:37:32.957" v="4" actId="47"/>
        <pc:sldMkLst>
          <pc:docMk/>
          <pc:sldMk cId="4001764179" sldId="2511"/>
        </pc:sldMkLst>
      </pc:sldChg>
      <pc:sldChg chg="del">
        <pc:chgData name="Marie-Sophie Meisinger" userId="286e1ad8-c636-4702-a91e-982a33a1b0e7" providerId="ADAL" clId="{16F89D16-CA3D-42C7-B00F-59EF29B3AD4A}" dt="2025-05-05T10:37:32.957" v="4" actId="47"/>
        <pc:sldMkLst>
          <pc:docMk/>
          <pc:sldMk cId="609559049" sldId="2512"/>
        </pc:sldMkLst>
      </pc:sldChg>
      <pc:sldChg chg="del">
        <pc:chgData name="Marie-Sophie Meisinger" userId="286e1ad8-c636-4702-a91e-982a33a1b0e7" providerId="ADAL" clId="{16F89D16-CA3D-42C7-B00F-59EF29B3AD4A}" dt="2025-05-05T10:37:32.957" v="4" actId="47"/>
        <pc:sldMkLst>
          <pc:docMk/>
          <pc:sldMk cId="2324784330" sldId="2513"/>
        </pc:sldMkLst>
      </pc:sldChg>
      <pc:sldChg chg="del">
        <pc:chgData name="Marie-Sophie Meisinger" userId="286e1ad8-c636-4702-a91e-982a33a1b0e7" providerId="ADAL" clId="{16F89D16-CA3D-42C7-B00F-59EF29B3AD4A}" dt="2025-05-05T10:37:32.957" v="4" actId="47"/>
        <pc:sldMkLst>
          <pc:docMk/>
          <pc:sldMk cId="2438947427" sldId="2514"/>
        </pc:sldMkLst>
      </pc:sldChg>
      <pc:sldChg chg="del">
        <pc:chgData name="Marie-Sophie Meisinger" userId="286e1ad8-c636-4702-a91e-982a33a1b0e7" providerId="ADAL" clId="{16F89D16-CA3D-42C7-B00F-59EF29B3AD4A}" dt="2025-05-05T10:37:40.669" v="7" actId="47"/>
        <pc:sldMkLst>
          <pc:docMk/>
          <pc:sldMk cId="3534347312" sldId="2533"/>
        </pc:sldMkLst>
      </pc:sldChg>
      <pc:sldChg chg="del">
        <pc:chgData name="Marie-Sophie Meisinger" userId="286e1ad8-c636-4702-a91e-982a33a1b0e7" providerId="ADAL" clId="{16F89D16-CA3D-42C7-B00F-59EF29B3AD4A}" dt="2025-05-05T10:37:40.669" v="7" actId="47"/>
        <pc:sldMkLst>
          <pc:docMk/>
          <pc:sldMk cId="2952153033" sldId="2534"/>
        </pc:sldMkLst>
      </pc:sldChg>
      <pc:sldChg chg="del">
        <pc:chgData name="Marie-Sophie Meisinger" userId="286e1ad8-c636-4702-a91e-982a33a1b0e7" providerId="ADAL" clId="{16F89D16-CA3D-42C7-B00F-59EF29B3AD4A}" dt="2025-05-05T10:37:40.669" v="7" actId="47"/>
        <pc:sldMkLst>
          <pc:docMk/>
          <pc:sldMk cId="3444968630" sldId="2535"/>
        </pc:sldMkLst>
      </pc:sldChg>
      <pc:sldChg chg="del">
        <pc:chgData name="Marie-Sophie Meisinger" userId="286e1ad8-c636-4702-a91e-982a33a1b0e7" providerId="ADAL" clId="{16F89D16-CA3D-42C7-B00F-59EF29B3AD4A}" dt="2025-05-05T10:37:40.669" v="7" actId="47"/>
        <pc:sldMkLst>
          <pc:docMk/>
          <pc:sldMk cId="3232265682" sldId="2536"/>
        </pc:sldMkLst>
      </pc:sldChg>
      <pc:sldChg chg="del">
        <pc:chgData name="Marie-Sophie Meisinger" userId="286e1ad8-c636-4702-a91e-982a33a1b0e7" providerId="ADAL" clId="{16F89D16-CA3D-42C7-B00F-59EF29B3AD4A}" dt="2025-05-05T10:37:40.669" v="7" actId="47"/>
        <pc:sldMkLst>
          <pc:docMk/>
          <pc:sldMk cId="4123953637" sldId="2537"/>
        </pc:sldMkLst>
      </pc:sldChg>
      <pc:sldChg chg="del">
        <pc:chgData name="Marie-Sophie Meisinger" userId="286e1ad8-c636-4702-a91e-982a33a1b0e7" providerId="ADAL" clId="{16F89D16-CA3D-42C7-B00F-59EF29B3AD4A}" dt="2025-05-05T10:37:32.957" v="4" actId="47"/>
        <pc:sldMkLst>
          <pc:docMk/>
          <pc:sldMk cId="3544997341" sldId="2539"/>
        </pc:sldMkLst>
      </pc:sldChg>
      <pc:sldChg chg="del">
        <pc:chgData name="Marie-Sophie Meisinger" userId="286e1ad8-c636-4702-a91e-982a33a1b0e7" providerId="ADAL" clId="{16F89D16-CA3D-42C7-B00F-59EF29B3AD4A}" dt="2025-05-05T10:37:32.957" v="4" actId="47"/>
        <pc:sldMkLst>
          <pc:docMk/>
          <pc:sldMk cId="2422264335" sldId="2814"/>
        </pc:sldMkLst>
      </pc:sldChg>
      <pc:sldChg chg="del">
        <pc:chgData name="Marie-Sophie Meisinger" userId="286e1ad8-c636-4702-a91e-982a33a1b0e7" providerId="ADAL" clId="{16F89D16-CA3D-42C7-B00F-59EF29B3AD4A}" dt="2025-05-05T10:37:32.957" v="4" actId="47"/>
        <pc:sldMkLst>
          <pc:docMk/>
          <pc:sldMk cId="374359930" sldId="2819"/>
        </pc:sldMkLst>
      </pc:sldChg>
      <pc:sldChg chg="del">
        <pc:chgData name="Marie-Sophie Meisinger" userId="286e1ad8-c636-4702-a91e-982a33a1b0e7" providerId="ADAL" clId="{16F89D16-CA3D-42C7-B00F-59EF29B3AD4A}" dt="2025-05-05T10:37:32.957" v="4" actId="47"/>
        <pc:sldMkLst>
          <pc:docMk/>
          <pc:sldMk cId="4210329644" sldId="2820"/>
        </pc:sldMkLst>
      </pc:sldChg>
      <pc:sldChg chg="del">
        <pc:chgData name="Marie-Sophie Meisinger" userId="286e1ad8-c636-4702-a91e-982a33a1b0e7" providerId="ADAL" clId="{16F89D16-CA3D-42C7-B00F-59EF29B3AD4A}" dt="2025-05-05T10:37:32.957" v="4" actId="47"/>
        <pc:sldMkLst>
          <pc:docMk/>
          <pc:sldMk cId="1666245425" sldId="2821"/>
        </pc:sldMkLst>
      </pc:sldChg>
      <pc:sldChg chg="del">
        <pc:chgData name="Marie-Sophie Meisinger" userId="286e1ad8-c636-4702-a91e-982a33a1b0e7" providerId="ADAL" clId="{16F89D16-CA3D-42C7-B00F-59EF29B3AD4A}" dt="2025-05-05T10:37:32.957" v="4" actId="47"/>
        <pc:sldMkLst>
          <pc:docMk/>
          <pc:sldMk cId="4220888633" sldId="2822"/>
        </pc:sldMkLst>
      </pc:sldChg>
      <pc:sldChg chg="del">
        <pc:chgData name="Marie-Sophie Meisinger" userId="286e1ad8-c636-4702-a91e-982a33a1b0e7" providerId="ADAL" clId="{16F89D16-CA3D-42C7-B00F-59EF29B3AD4A}" dt="2025-05-05T10:37:32.957" v="4" actId="47"/>
        <pc:sldMkLst>
          <pc:docMk/>
          <pc:sldMk cId="1600943531" sldId="2147472806"/>
        </pc:sldMkLst>
      </pc:sldChg>
      <pc:sldChg chg="del">
        <pc:chgData name="Marie-Sophie Meisinger" userId="286e1ad8-c636-4702-a91e-982a33a1b0e7" providerId="ADAL" clId="{16F89D16-CA3D-42C7-B00F-59EF29B3AD4A}" dt="2025-05-05T10:37:32.957" v="4" actId="47"/>
        <pc:sldMkLst>
          <pc:docMk/>
          <pc:sldMk cId="2309080719" sldId="2147472807"/>
        </pc:sldMkLst>
      </pc:sldChg>
      <pc:sldChg chg="del">
        <pc:chgData name="Marie-Sophie Meisinger" userId="286e1ad8-c636-4702-a91e-982a33a1b0e7" providerId="ADAL" clId="{16F89D16-CA3D-42C7-B00F-59EF29B3AD4A}" dt="2025-05-05T10:37:32.957" v="4" actId="47"/>
        <pc:sldMkLst>
          <pc:docMk/>
          <pc:sldMk cId="2363702443" sldId="2147472808"/>
        </pc:sldMkLst>
      </pc:sldChg>
      <pc:sldChg chg="del">
        <pc:chgData name="Marie-Sophie Meisinger" userId="286e1ad8-c636-4702-a91e-982a33a1b0e7" providerId="ADAL" clId="{16F89D16-CA3D-42C7-B00F-59EF29B3AD4A}" dt="2025-05-05T10:36:22.674" v="0" actId="47"/>
        <pc:sldMkLst>
          <pc:docMk/>
          <pc:sldMk cId="3478439341" sldId="2147472809"/>
        </pc:sldMkLst>
      </pc:sldChg>
      <pc:sldChg chg="del">
        <pc:chgData name="Marie-Sophie Meisinger" userId="286e1ad8-c636-4702-a91e-982a33a1b0e7" providerId="ADAL" clId="{16F89D16-CA3D-42C7-B00F-59EF29B3AD4A}" dt="2025-05-05T10:37:32.957" v="4" actId="47"/>
        <pc:sldMkLst>
          <pc:docMk/>
          <pc:sldMk cId="407955811" sldId="2147472810"/>
        </pc:sldMkLst>
      </pc:sldChg>
      <pc:sldChg chg="del">
        <pc:chgData name="Marie-Sophie Meisinger" userId="286e1ad8-c636-4702-a91e-982a33a1b0e7" providerId="ADAL" clId="{16F89D16-CA3D-42C7-B00F-59EF29B3AD4A}" dt="2025-05-05T10:37:32.957" v="4" actId="47"/>
        <pc:sldMkLst>
          <pc:docMk/>
          <pc:sldMk cId="2072647460" sldId="2147472811"/>
        </pc:sldMkLst>
      </pc:sldChg>
      <pc:sldChg chg="del">
        <pc:chgData name="Marie-Sophie Meisinger" userId="286e1ad8-c636-4702-a91e-982a33a1b0e7" providerId="ADAL" clId="{16F89D16-CA3D-42C7-B00F-59EF29B3AD4A}" dt="2025-05-05T10:37:32.957" v="4" actId="47"/>
        <pc:sldMkLst>
          <pc:docMk/>
          <pc:sldMk cId="1181870441" sldId="2147472812"/>
        </pc:sldMkLst>
      </pc:sldChg>
      <pc:sldChg chg="del">
        <pc:chgData name="Marie-Sophie Meisinger" userId="286e1ad8-c636-4702-a91e-982a33a1b0e7" providerId="ADAL" clId="{16F89D16-CA3D-42C7-B00F-59EF29B3AD4A}" dt="2025-05-05T10:37:32.957" v="4" actId="47"/>
        <pc:sldMkLst>
          <pc:docMk/>
          <pc:sldMk cId="2911321681" sldId="2147472864"/>
        </pc:sldMkLst>
      </pc:sldChg>
      <pc:sldChg chg="del">
        <pc:chgData name="Marie-Sophie Meisinger" userId="286e1ad8-c636-4702-a91e-982a33a1b0e7" providerId="ADAL" clId="{16F89D16-CA3D-42C7-B00F-59EF29B3AD4A}" dt="2025-05-05T10:37:32.957" v="4" actId="47"/>
        <pc:sldMkLst>
          <pc:docMk/>
          <pc:sldMk cId="303039685" sldId="2147472865"/>
        </pc:sldMkLst>
      </pc:sldChg>
      <pc:sldChg chg="del">
        <pc:chgData name="Marie-Sophie Meisinger" userId="286e1ad8-c636-4702-a91e-982a33a1b0e7" providerId="ADAL" clId="{16F89D16-CA3D-42C7-B00F-59EF29B3AD4A}" dt="2025-05-05T10:37:32.957" v="4" actId="47"/>
        <pc:sldMkLst>
          <pc:docMk/>
          <pc:sldMk cId="509703198" sldId="2147472866"/>
        </pc:sldMkLst>
      </pc:sldChg>
      <pc:sldChg chg="del">
        <pc:chgData name="Marie-Sophie Meisinger" userId="286e1ad8-c636-4702-a91e-982a33a1b0e7" providerId="ADAL" clId="{16F89D16-CA3D-42C7-B00F-59EF29B3AD4A}" dt="2025-05-05T10:37:32.957" v="4" actId="47"/>
        <pc:sldMkLst>
          <pc:docMk/>
          <pc:sldMk cId="3727161780" sldId="2147472867"/>
        </pc:sldMkLst>
      </pc:sldChg>
      <pc:sldChg chg="del">
        <pc:chgData name="Marie-Sophie Meisinger" userId="286e1ad8-c636-4702-a91e-982a33a1b0e7" providerId="ADAL" clId="{16F89D16-CA3D-42C7-B00F-59EF29B3AD4A}" dt="2025-05-05T10:37:32.957" v="4" actId="47"/>
        <pc:sldMkLst>
          <pc:docMk/>
          <pc:sldMk cId="2524871712" sldId="2147472868"/>
        </pc:sldMkLst>
      </pc:sldChg>
      <pc:sldChg chg="del">
        <pc:chgData name="Marie-Sophie Meisinger" userId="286e1ad8-c636-4702-a91e-982a33a1b0e7" providerId="ADAL" clId="{16F89D16-CA3D-42C7-B00F-59EF29B3AD4A}" dt="2025-05-05T10:37:32.957" v="4" actId="47"/>
        <pc:sldMkLst>
          <pc:docMk/>
          <pc:sldMk cId="3798693620" sldId="2147472869"/>
        </pc:sldMkLst>
      </pc:sldChg>
      <pc:sldChg chg="del">
        <pc:chgData name="Marie-Sophie Meisinger" userId="286e1ad8-c636-4702-a91e-982a33a1b0e7" providerId="ADAL" clId="{16F89D16-CA3D-42C7-B00F-59EF29B3AD4A}" dt="2025-05-05T10:37:32.957" v="4" actId="47"/>
        <pc:sldMkLst>
          <pc:docMk/>
          <pc:sldMk cId="3529909498" sldId="2147472870"/>
        </pc:sldMkLst>
      </pc:sldChg>
      <pc:sldChg chg="del">
        <pc:chgData name="Marie-Sophie Meisinger" userId="286e1ad8-c636-4702-a91e-982a33a1b0e7" providerId="ADAL" clId="{16F89D16-CA3D-42C7-B00F-59EF29B3AD4A}" dt="2025-05-05T10:36:36.561" v="1" actId="47"/>
        <pc:sldMkLst>
          <pc:docMk/>
          <pc:sldMk cId="2805743517" sldId="2147472883"/>
        </pc:sldMkLst>
      </pc:sldChg>
      <pc:sldChg chg="del">
        <pc:chgData name="Marie-Sophie Meisinger" userId="286e1ad8-c636-4702-a91e-982a33a1b0e7" providerId="ADAL" clId="{16F89D16-CA3D-42C7-B00F-59EF29B3AD4A}" dt="2025-05-05T10:37:32.957" v="4" actId="47"/>
        <pc:sldMkLst>
          <pc:docMk/>
          <pc:sldMk cId="1135496505" sldId="2147472884"/>
        </pc:sldMkLst>
      </pc:sldChg>
      <pc:sldChg chg="del">
        <pc:chgData name="Marie-Sophie Meisinger" userId="286e1ad8-c636-4702-a91e-982a33a1b0e7" providerId="ADAL" clId="{16F89D16-CA3D-42C7-B00F-59EF29B3AD4A}" dt="2025-05-05T10:37:32.957" v="4" actId="47"/>
        <pc:sldMkLst>
          <pc:docMk/>
          <pc:sldMk cId="2331045804" sldId="2147472904"/>
        </pc:sldMkLst>
      </pc:sldChg>
      <pc:sldChg chg="del">
        <pc:chgData name="Marie-Sophie Meisinger" userId="286e1ad8-c636-4702-a91e-982a33a1b0e7" providerId="ADAL" clId="{16F89D16-CA3D-42C7-B00F-59EF29B3AD4A}" dt="2025-05-05T10:37:32.957" v="4" actId="47"/>
        <pc:sldMkLst>
          <pc:docMk/>
          <pc:sldMk cId="4109501368" sldId="2147472905"/>
        </pc:sldMkLst>
      </pc:sldChg>
      <pc:sldChg chg="del">
        <pc:chgData name="Marie-Sophie Meisinger" userId="286e1ad8-c636-4702-a91e-982a33a1b0e7" providerId="ADAL" clId="{16F89D16-CA3D-42C7-B00F-59EF29B3AD4A}" dt="2025-05-05T10:37:32.957" v="4" actId="47"/>
        <pc:sldMkLst>
          <pc:docMk/>
          <pc:sldMk cId="1281206211" sldId="2147472906"/>
        </pc:sldMkLst>
      </pc:sldChg>
      <pc:sldChg chg="del">
        <pc:chgData name="Marie-Sophie Meisinger" userId="286e1ad8-c636-4702-a91e-982a33a1b0e7" providerId="ADAL" clId="{16F89D16-CA3D-42C7-B00F-59EF29B3AD4A}" dt="2025-05-05T10:37:32.957" v="4" actId="47"/>
        <pc:sldMkLst>
          <pc:docMk/>
          <pc:sldMk cId="2395698454" sldId="2147472907"/>
        </pc:sldMkLst>
      </pc:sldChg>
      <pc:sldChg chg="del">
        <pc:chgData name="Marie-Sophie Meisinger" userId="286e1ad8-c636-4702-a91e-982a33a1b0e7" providerId="ADAL" clId="{16F89D16-CA3D-42C7-B00F-59EF29B3AD4A}" dt="2025-05-05T10:37:32.957" v="4" actId="47"/>
        <pc:sldMkLst>
          <pc:docMk/>
          <pc:sldMk cId="1652116478" sldId="2147472909"/>
        </pc:sldMkLst>
      </pc:sldChg>
      <pc:sldChg chg="del">
        <pc:chgData name="Marie-Sophie Meisinger" userId="286e1ad8-c636-4702-a91e-982a33a1b0e7" providerId="ADAL" clId="{16F89D16-CA3D-42C7-B00F-59EF29B3AD4A}" dt="2025-05-05T10:37:32.957" v="4" actId="47"/>
        <pc:sldMkLst>
          <pc:docMk/>
          <pc:sldMk cId="457187972" sldId="2147472910"/>
        </pc:sldMkLst>
      </pc:sldChg>
      <pc:sldChg chg="del">
        <pc:chgData name="Marie-Sophie Meisinger" userId="286e1ad8-c636-4702-a91e-982a33a1b0e7" providerId="ADAL" clId="{16F89D16-CA3D-42C7-B00F-59EF29B3AD4A}" dt="2025-05-05T10:37:32.957" v="4" actId="47"/>
        <pc:sldMkLst>
          <pc:docMk/>
          <pc:sldMk cId="2651933965" sldId="2147472911"/>
        </pc:sldMkLst>
      </pc:sldChg>
      <pc:sldChg chg="del">
        <pc:chgData name="Marie-Sophie Meisinger" userId="286e1ad8-c636-4702-a91e-982a33a1b0e7" providerId="ADAL" clId="{16F89D16-CA3D-42C7-B00F-59EF29B3AD4A}" dt="2025-05-05T10:37:32.957" v="4" actId="47"/>
        <pc:sldMkLst>
          <pc:docMk/>
          <pc:sldMk cId="4256735661" sldId="2147472912"/>
        </pc:sldMkLst>
      </pc:sldChg>
      <pc:sldChg chg="del">
        <pc:chgData name="Marie-Sophie Meisinger" userId="286e1ad8-c636-4702-a91e-982a33a1b0e7" providerId="ADAL" clId="{16F89D16-CA3D-42C7-B00F-59EF29B3AD4A}" dt="2025-05-05T10:37:32.957" v="4" actId="47"/>
        <pc:sldMkLst>
          <pc:docMk/>
          <pc:sldMk cId="3194224669" sldId="2147472913"/>
        </pc:sldMkLst>
      </pc:sldChg>
      <pc:sldMasterChg chg="delSldLayout">
        <pc:chgData name="Marie-Sophie Meisinger" userId="286e1ad8-c636-4702-a91e-982a33a1b0e7" providerId="ADAL" clId="{16F89D16-CA3D-42C7-B00F-59EF29B3AD4A}" dt="2025-05-05T10:37:32.957" v="4" actId="47"/>
        <pc:sldMasterMkLst>
          <pc:docMk/>
          <pc:sldMasterMk cId="1294915341" sldId="2147483648"/>
        </pc:sldMasterMkLst>
        <pc:sldLayoutChg chg="del">
          <pc:chgData name="Marie-Sophie Meisinger" userId="286e1ad8-c636-4702-a91e-982a33a1b0e7" providerId="ADAL" clId="{16F89D16-CA3D-42C7-B00F-59EF29B3AD4A}" dt="2025-05-05T10:37:32.957" v="4" actId="47"/>
          <pc:sldLayoutMkLst>
            <pc:docMk/>
            <pc:sldMasterMk cId="1294915341" sldId="2147483648"/>
            <pc:sldLayoutMk cId="1034467012" sldId="2147483719"/>
          </pc:sldLayoutMkLst>
        </pc:sldLayoutChg>
      </pc:sldMasterChg>
      <pc:sldMasterChg chg="del delSldLayout">
        <pc:chgData name="Marie-Sophie Meisinger" userId="286e1ad8-c636-4702-a91e-982a33a1b0e7" providerId="ADAL" clId="{16F89D16-CA3D-42C7-B00F-59EF29B3AD4A}" dt="2025-05-05T10:37:32.957" v="4" actId="47"/>
        <pc:sldMasterMkLst>
          <pc:docMk/>
          <pc:sldMasterMk cId="2230409394" sldId="2147483720"/>
        </pc:sldMasterMkLst>
        <pc:sldLayoutChg chg="del">
          <pc:chgData name="Marie-Sophie Meisinger" userId="286e1ad8-c636-4702-a91e-982a33a1b0e7" providerId="ADAL" clId="{16F89D16-CA3D-42C7-B00F-59EF29B3AD4A}" dt="2025-05-05T10:37:32.957" v="4" actId="47"/>
          <pc:sldLayoutMkLst>
            <pc:docMk/>
            <pc:sldMasterMk cId="2230409394" sldId="2147483720"/>
            <pc:sldLayoutMk cId="3509487609" sldId="2147483721"/>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1473372946" sldId="2147483722"/>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797058996" sldId="2147483723"/>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4137283891" sldId="2147483724"/>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3516713886" sldId="2147483725"/>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914564609" sldId="2147483726"/>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3112391166" sldId="2147483727"/>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214719127" sldId="2147483728"/>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58144613" sldId="2147483729"/>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631792272" sldId="2147483730"/>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3721918812" sldId="2147483731"/>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3917781788" sldId="2147483732"/>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1811133635" sldId="2147483733"/>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233686943" sldId="2147483734"/>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2675186918" sldId="2147483735"/>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2618498127" sldId="2147483736"/>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2036572801" sldId="2147483737"/>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3234083222" sldId="2147483738"/>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3847771579" sldId="2147483739"/>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2412217625" sldId="2147483740"/>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999751294" sldId="2147483741"/>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2168464055" sldId="2147483742"/>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2972714654" sldId="2147483743"/>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2455175242" sldId="2147483744"/>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943376427" sldId="2147483745"/>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2372032154" sldId="2147483746"/>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3297607585" sldId="2147483747"/>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2749588785" sldId="2147483748"/>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3845610272" sldId="2147483749"/>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1126510806" sldId="2147483750"/>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889006484" sldId="2147483751"/>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75184441" sldId="2147483752"/>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2466987157" sldId="2147483753"/>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2766819179" sldId="2147483754"/>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1970477775" sldId="2147483755"/>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4025161177" sldId="2147483756"/>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502289610" sldId="2147483757"/>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2261518983" sldId="2147483758"/>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1030488053" sldId="2147483759"/>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1446555401" sldId="2147483760"/>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1567765576" sldId="2147483761"/>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3796355313" sldId="2147483762"/>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188191681" sldId="2147483763"/>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925284872" sldId="2147483764"/>
          </pc:sldLayoutMkLst>
        </pc:sldLayoutChg>
        <pc:sldLayoutChg chg="del">
          <pc:chgData name="Marie-Sophie Meisinger" userId="286e1ad8-c636-4702-a91e-982a33a1b0e7" providerId="ADAL" clId="{16F89D16-CA3D-42C7-B00F-59EF29B3AD4A}" dt="2025-05-05T10:37:32.957" v="4" actId="47"/>
          <pc:sldLayoutMkLst>
            <pc:docMk/>
            <pc:sldMasterMk cId="2230409394" sldId="2147483720"/>
            <pc:sldLayoutMk cId="1253349925" sldId="214748376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05/05/2025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1</a:t>
            </a:fld>
            <a:endParaRPr lang="en-US"/>
          </a:p>
        </p:txBody>
      </p:sp>
    </p:spTree>
    <p:extLst>
      <p:ext uri="{BB962C8B-B14F-4D97-AF65-F5344CB8AC3E}">
        <p14:creationId xmlns:p14="http://schemas.microsoft.com/office/powerpoint/2010/main" val="1551602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2</a:t>
            </a:fld>
            <a:endParaRPr lang="en-US"/>
          </a:p>
        </p:txBody>
      </p:sp>
    </p:spTree>
    <p:extLst>
      <p:ext uri="{BB962C8B-B14F-4D97-AF65-F5344CB8AC3E}">
        <p14:creationId xmlns:p14="http://schemas.microsoft.com/office/powerpoint/2010/main" val="1186145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latin typeface="Fira Sans" panose="020B0503050000020004" pitchFamily="34" charset="0"/>
              </a:rPr>
              <a:t>Total of 114 responses (72 current/42 formers) </a:t>
            </a:r>
            <a:endParaRPr lang="fr-FR"/>
          </a:p>
        </p:txBody>
      </p:sp>
      <p:sp>
        <p:nvSpPr>
          <p:cNvPr id="4" name="Slide Number Placeholder 3"/>
          <p:cNvSpPr>
            <a:spLocks noGrp="1"/>
          </p:cNvSpPr>
          <p:nvPr>
            <p:ph type="sldNum" sz="quarter" idx="5"/>
          </p:nvPr>
        </p:nvSpPr>
        <p:spPr/>
        <p:txBody>
          <a:bodyPr/>
          <a:lstStyle/>
          <a:p>
            <a:fld id="{FDEA1EC3-38D3-9F43-B1F0-97D892A72D0C}" type="slidenum">
              <a:rPr lang="en-US" smtClean="0"/>
              <a:pPr/>
              <a:t>3</a:t>
            </a:fld>
            <a:endParaRPr lang="en-US"/>
          </a:p>
        </p:txBody>
      </p:sp>
      <p:sp>
        <p:nvSpPr>
          <p:cNvPr id="5" name="Footer Placeholder 4">
            <a:extLst>
              <a:ext uri="{FF2B5EF4-FFF2-40B4-BE49-F238E27FC236}">
                <a16:creationId xmlns:a16="http://schemas.microsoft.com/office/drawing/2014/main" id="{CA4A2592-CF33-4FF6-8886-0F2BCC8351DA}"/>
              </a:ext>
            </a:extLst>
          </p:cNvPr>
          <p:cNvSpPr>
            <a:spLocks noGrp="1"/>
          </p:cNvSpPr>
          <p:nvPr>
            <p:ph type="ftr" sz="quarter" idx="4"/>
          </p:nvPr>
        </p:nvSpPr>
        <p:spPr/>
        <p:txBody>
          <a:bodyPr/>
          <a:lstStyle/>
          <a:p>
            <a:endParaRPr lang="en-US"/>
          </a:p>
        </p:txBody>
      </p:sp>
      <p:sp>
        <p:nvSpPr>
          <p:cNvPr id="7" name="Header Placeholder 6">
            <a:extLst>
              <a:ext uri="{FF2B5EF4-FFF2-40B4-BE49-F238E27FC236}">
                <a16:creationId xmlns:a16="http://schemas.microsoft.com/office/drawing/2014/main" id="{80B6AB64-707F-4D3A-A15C-61AC1D416B03}"/>
              </a:ext>
            </a:extLst>
          </p:cNvPr>
          <p:cNvSpPr>
            <a:spLocks noGrp="1"/>
          </p:cNvSpPr>
          <p:nvPr>
            <p:ph type="hdr" sz="quarter"/>
          </p:nvPr>
        </p:nvSpPr>
        <p:spPr/>
        <p:txBody>
          <a:bodyPr/>
          <a:lstStyle/>
          <a:p>
            <a:endParaRPr lang="en-US"/>
          </a:p>
        </p:txBody>
      </p:sp>
    </p:spTree>
    <p:extLst>
      <p:ext uri="{BB962C8B-B14F-4D97-AF65-F5344CB8AC3E}">
        <p14:creationId xmlns:p14="http://schemas.microsoft.com/office/powerpoint/2010/main" val="2842853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4</a:t>
            </a:fld>
            <a:endParaRPr lang="en-US"/>
          </a:p>
        </p:txBody>
      </p:sp>
    </p:spTree>
    <p:extLst>
      <p:ext uri="{BB962C8B-B14F-4D97-AF65-F5344CB8AC3E}">
        <p14:creationId xmlns:p14="http://schemas.microsoft.com/office/powerpoint/2010/main" val="3134783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H">
              <a:latin typeface="DM Sans 14pt"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4E36E2-6359-4A02-BEE8-810546722202}" type="slidenum">
              <a:rPr kumimoji="0" lang="en-CH" sz="1200" b="0" i="0" u="none" strike="noStrike" kern="1200" cap="none" spc="0" normalizeH="0" baseline="0" noProof="0" smtClean="0">
                <a:ln>
                  <a:noFill/>
                </a:ln>
                <a:solidFill>
                  <a:prstClr val="black"/>
                </a:solidFill>
                <a:effectLst/>
                <a:uLnTx/>
                <a:uFillTx/>
                <a:latin typeface="DM Sans 14pt" pitchFamily="2" charset="77"/>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H" sz="1200" b="0" i="0" u="none" strike="noStrike" kern="1200" cap="none" spc="0" normalizeH="0" baseline="0" noProof="0">
              <a:ln>
                <a:noFill/>
              </a:ln>
              <a:solidFill>
                <a:prstClr val="black"/>
              </a:solidFill>
              <a:effectLst/>
              <a:uLnTx/>
              <a:uFillTx/>
              <a:latin typeface="DM Sans 14pt" pitchFamily="2" charset="77"/>
              <a:ea typeface="+mn-ea"/>
              <a:cs typeface="Arial"/>
              <a:sym typeface="Arial"/>
            </a:endParaRPr>
          </a:p>
        </p:txBody>
      </p:sp>
    </p:spTree>
    <p:extLst>
      <p:ext uri="{BB962C8B-B14F-4D97-AF65-F5344CB8AC3E}">
        <p14:creationId xmlns:p14="http://schemas.microsoft.com/office/powerpoint/2010/main" val="3409251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endParaRPr lang="en-US"/>
          </a:p>
        </p:txBody>
      </p:sp>
      <p:sp>
        <p:nvSpPr>
          <p:cNvPr id="5" name="Footer Placeholder 4"/>
          <p:cNvSpPr>
            <a:spLocks noGrp="1"/>
          </p:cNvSpPr>
          <p:nvPr>
            <p:ph type="ftr" sz="quarter" idx="4"/>
          </p:nvPr>
        </p:nvSpPr>
        <p:spPr/>
        <p:txBody>
          <a:bodyPr/>
          <a:lstStyle/>
          <a:p>
            <a:endParaRPr lang="en-US"/>
          </a:p>
        </p:txBody>
      </p:sp>
      <p:sp>
        <p:nvSpPr>
          <p:cNvPr id="6" name="Slide Number Placeholder 5"/>
          <p:cNvSpPr>
            <a:spLocks noGrp="1"/>
          </p:cNvSpPr>
          <p:nvPr>
            <p:ph type="sldNum" sz="quarter" idx="5"/>
          </p:nvPr>
        </p:nvSpPr>
        <p:spPr/>
        <p:txBody>
          <a:bodyPr/>
          <a:lstStyle/>
          <a:p>
            <a:fld id="{FDEA1EC3-38D3-9F43-B1F0-97D892A72D0C}" type="slidenum">
              <a:rPr lang="en-US" smtClean="0"/>
              <a:pPr/>
              <a:t>7</a:t>
            </a:fld>
            <a:endParaRPr lang="en-US"/>
          </a:p>
        </p:txBody>
      </p:sp>
    </p:spTree>
    <p:extLst>
      <p:ext uri="{BB962C8B-B14F-4D97-AF65-F5344CB8AC3E}">
        <p14:creationId xmlns:p14="http://schemas.microsoft.com/office/powerpoint/2010/main" val="4244439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159018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121551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08441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5125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55991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32619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651033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522632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22385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9097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18398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449672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375244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395796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957746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348727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278339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14pt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14pt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14pt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14pt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14pt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14pt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14pt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14pt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14pt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14pt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14pt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14pt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14pt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14pt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160175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14pt"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14pt"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8114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14pt"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14pt"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704486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273415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82118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90960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13006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40569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202540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9346186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02283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706209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605242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318448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804601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212422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727309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934280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4310499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66330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06555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295642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09DCD7B5-2067-0416-DCA7-E3D986CB39D4}"/>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dsm-firmenich group.</a:t>
            </a:r>
          </a:p>
        </p:txBody>
      </p:sp>
    </p:spTree>
    <p:extLst>
      <p:ext uri="{BB962C8B-B14F-4D97-AF65-F5344CB8AC3E}">
        <p14:creationId xmlns:p14="http://schemas.microsoft.com/office/powerpoint/2010/main" val="23826564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sp>
        <p:nvSpPr>
          <p:cNvPr id="16" name="TextBox 15">
            <a:extLst>
              <a:ext uri="{FF2B5EF4-FFF2-40B4-BE49-F238E27FC236}">
                <a16:creationId xmlns:a16="http://schemas.microsoft.com/office/drawing/2014/main" id="{77BF9E26-5248-4C5B-65D1-C7AB41A317AB}"/>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dsm-firmenich group.</a:t>
            </a:r>
          </a:p>
        </p:txBody>
      </p:sp>
    </p:spTree>
    <p:extLst>
      <p:ext uri="{BB962C8B-B14F-4D97-AF65-F5344CB8AC3E}">
        <p14:creationId xmlns:p14="http://schemas.microsoft.com/office/powerpoint/2010/main" val="1358314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51C98150-4CD4-F00A-367B-A8EF80E88096}"/>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dsm-firmenich group.</a:t>
            </a:r>
          </a:p>
        </p:txBody>
      </p:sp>
    </p:spTree>
    <p:extLst>
      <p:ext uri="{BB962C8B-B14F-4D97-AF65-F5344CB8AC3E}">
        <p14:creationId xmlns:p14="http://schemas.microsoft.com/office/powerpoint/2010/main" val="2838462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6BECDD81-C413-8ADD-A0C7-9F3DF0C68CDB}"/>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128651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oleObject" Target="../embeddings/oleObject1.bin"/><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ags" Target="../tags/tag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image" Target="../media/image1.emf"/><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8C2DDE4C-4AC9-2473-FC62-AB72B8748A10}"/>
              </a:ext>
            </a:extLst>
          </p:cNvPr>
          <p:cNvGraphicFramePr>
            <a:graphicFrameLocks noChangeAspect="1"/>
          </p:cNvGraphicFramePr>
          <p:nvPr userDrawn="1">
            <p:custDataLst>
              <p:tags r:id="rId46"/>
            </p:custDataLst>
            <p:extLst>
              <p:ext uri="{D42A27DB-BD31-4B8C-83A1-F6EECF244321}">
                <p14:modId xmlns:p14="http://schemas.microsoft.com/office/powerpoint/2010/main" val="3053384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7" imgW="501" imgH="502" progId="TCLayout.ActiveDocument.1">
                  <p:embed/>
                </p:oleObj>
              </mc:Choice>
              <mc:Fallback>
                <p:oleObj name="think-cell Slide" r:id="rId47" imgW="501" imgH="502" progId="TCLayout.ActiveDocument.1">
                  <p:embed/>
                  <p:pic>
                    <p:nvPicPr>
                      <p:cNvPr id="8" name="think-cell data - do not delete" hidden="1">
                        <a:extLst>
                          <a:ext uri="{FF2B5EF4-FFF2-40B4-BE49-F238E27FC236}">
                            <a16:creationId xmlns:a16="http://schemas.microsoft.com/office/drawing/2014/main" id="{8C2DDE4C-4AC9-2473-FC62-AB72B8748A10}"/>
                          </a:ext>
                        </a:extLst>
                      </p:cNvPr>
                      <p:cNvPicPr/>
                      <p:nvPr/>
                    </p:nvPicPr>
                    <p:blipFill>
                      <a:blip r:embed="rId48"/>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9" cstate="print">
            <a:extLst>
              <a:ext uri="{28A0092B-C50C-407E-A947-70E740481C1C}">
                <a14:useLocalDpi xmlns:a14="http://schemas.microsoft.com/office/drawing/2010/main"/>
              </a:ext>
            </a:extLst>
          </a:blip>
          <a:stretch>
            <a:fillRect/>
          </a:stretch>
        </p:blipFill>
        <p:spPr>
          <a:xfrm>
            <a:off x="9532938" y="6130485"/>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716" r:id="rId2"/>
    <p:sldLayoutId id="2147483649" r:id="rId3"/>
    <p:sldLayoutId id="2147483686" r:id="rId4"/>
    <p:sldLayoutId id="2147483687" r:id="rId5"/>
    <p:sldLayoutId id="2147483660" r:id="rId6"/>
    <p:sldLayoutId id="2147483661" r:id="rId7"/>
    <p:sldLayoutId id="2147483662" r:id="rId8"/>
    <p:sldLayoutId id="2147483688" r:id="rId9"/>
    <p:sldLayoutId id="2147483689" r:id="rId10"/>
    <p:sldLayoutId id="2147483690" r:id="rId11"/>
    <p:sldLayoutId id="2147483691" r:id="rId12"/>
    <p:sldLayoutId id="2147483663" r:id="rId13"/>
    <p:sldLayoutId id="2147483664" r:id="rId14"/>
    <p:sldLayoutId id="2147483692" r:id="rId15"/>
    <p:sldLayoutId id="2147483693" r:id="rId16"/>
    <p:sldLayoutId id="2147483694" r:id="rId17"/>
    <p:sldLayoutId id="2147483695" r:id="rId18"/>
    <p:sldLayoutId id="2147483714" r:id="rId19"/>
    <p:sldLayoutId id="2147483669" r:id="rId20"/>
    <p:sldLayoutId id="2147483717" r:id="rId21"/>
    <p:sldLayoutId id="2147483666" r:id="rId22"/>
    <p:sldLayoutId id="2147483667" r:id="rId23"/>
    <p:sldLayoutId id="2147483668" r:id="rId24"/>
    <p:sldLayoutId id="2147483696" r:id="rId25"/>
    <p:sldLayoutId id="2147483718" r:id="rId26"/>
    <p:sldLayoutId id="2147483683" r:id="rId27"/>
    <p:sldLayoutId id="2147483670" r:id="rId28"/>
    <p:sldLayoutId id="2147483711" r:id="rId29"/>
    <p:sldLayoutId id="2147483712" r:id="rId30"/>
    <p:sldLayoutId id="2147483672" r:id="rId31"/>
    <p:sldLayoutId id="2147483674" r:id="rId32"/>
    <p:sldLayoutId id="2147483673" r:id="rId33"/>
    <p:sldLayoutId id="2147483676" r:id="rId34"/>
    <p:sldLayoutId id="2147483697" r:id="rId35"/>
    <p:sldLayoutId id="2147483698" r:id="rId36"/>
    <p:sldLayoutId id="2147483677" r:id="rId37"/>
    <p:sldLayoutId id="2147483678" r:id="rId38"/>
    <p:sldLayoutId id="2147483679" r:id="rId39"/>
    <p:sldLayoutId id="2147483680" r:id="rId40"/>
    <p:sldLayoutId id="2147483699" r:id="rId41"/>
    <p:sldLayoutId id="2147483700" r:id="rId42"/>
    <p:sldLayoutId id="2147483701" r:id="rId43"/>
    <p:sldLayoutId id="2147483702" r:id="rId44"/>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userDrawn="1">
          <p15:clr>
            <a:srgbClr val="F26B43"/>
          </p15:clr>
        </p15:guide>
        <p15:guide id="2" pos="3840" userDrawn="1">
          <p15:clr>
            <a:srgbClr val="F26B43"/>
          </p15:clr>
        </p15:guide>
        <p15:guide id="3" pos="929" userDrawn="1">
          <p15:clr>
            <a:srgbClr val="F26B43"/>
          </p15:clr>
        </p15:guide>
        <p15:guide id="4" pos="2408" userDrawn="1">
          <p15:clr>
            <a:srgbClr val="F26B43"/>
          </p15:clr>
        </p15:guide>
        <p15:guide id="5" pos="7491" userDrawn="1">
          <p15:clr>
            <a:srgbClr val="F26B43"/>
          </p15:clr>
        </p15:guide>
        <p15:guide id="6" pos="3053" userDrawn="1">
          <p15:clr>
            <a:srgbClr val="F26B43"/>
          </p15:clr>
        </p15:guide>
        <p15:guide id="7" pos="6846" userDrawn="1">
          <p15:clr>
            <a:srgbClr val="F26B43"/>
          </p15:clr>
        </p15:guide>
        <p15:guide id="8" orient="horz" pos="4133" userDrawn="1">
          <p15:clr>
            <a:srgbClr val="F26B43"/>
          </p15:clr>
        </p15:guide>
        <p15:guide id="9" orient="horz" pos="2205" userDrawn="1">
          <p15:clr>
            <a:srgbClr val="F26B43"/>
          </p15:clr>
        </p15:guide>
        <p15:guide id="10" pos="6012" userDrawn="1">
          <p15:clr>
            <a:srgbClr val="F26B43"/>
          </p15:clr>
        </p15:guide>
        <p15:guide id="11" pos="6107" userDrawn="1">
          <p15:clr>
            <a:srgbClr val="F26B43"/>
          </p15:clr>
        </p15:guide>
        <p15:guide id="12" pos="6750" userDrawn="1">
          <p15:clr>
            <a:srgbClr val="F26B43"/>
          </p15:clr>
        </p15:guide>
        <p15:guide id="13" pos="3792" userDrawn="1">
          <p15:clr>
            <a:srgbClr val="F26B43"/>
          </p15:clr>
        </p15:guide>
        <p15:guide id="14" pos="3887" userDrawn="1">
          <p15:clr>
            <a:srgbClr val="F26B43"/>
          </p15:clr>
        </p15:guide>
        <p15:guide id="15" pos="4531" userDrawn="1">
          <p15:clr>
            <a:srgbClr val="F26B43"/>
          </p15:clr>
        </p15:guide>
        <p15:guide id="16" pos="3149" userDrawn="1">
          <p15:clr>
            <a:srgbClr val="F26B43"/>
          </p15:clr>
        </p15:guide>
        <p15:guide id="17" pos="4628" userDrawn="1">
          <p15:clr>
            <a:srgbClr val="F26B43"/>
          </p15:clr>
        </p15:guide>
        <p15:guide id="18" pos="5273" userDrawn="1">
          <p15:clr>
            <a:srgbClr val="F26B43"/>
          </p15:clr>
        </p15:guide>
        <p15:guide id="19" pos="5367" userDrawn="1">
          <p15:clr>
            <a:srgbClr val="F26B43"/>
          </p15:clr>
        </p15:guide>
        <p15:guide id="20" pos="2313" userDrawn="1">
          <p15:clr>
            <a:srgbClr val="F26B43"/>
          </p15:clr>
        </p15:guide>
        <p15:guide id="21" pos="1668" userDrawn="1">
          <p15:clr>
            <a:srgbClr val="F26B43"/>
          </p15:clr>
        </p15:guide>
        <p15:guide id="22" pos="1574" userDrawn="1">
          <p15:clr>
            <a:srgbClr val="F26B43"/>
          </p15:clr>
        </p15:guide>
        <p15:guide id="23" pos="834" userDrawn="1">
          <p15:clr>
            <a:srgbClr val="F26B43"/>
          </p15:clr>
        </p15:guide>
        <p15:guide id="24" pos="189" userDrawn="1">
          <p15:clr>
            <a:srgbClr val="F26B43"/>
          </p15:clr>
        </p15:guide>
        <p15:guide id="25" orient="horz" pos="2160" userDrawn="1">
          <p15:clr>
            <a:srgbClr val="F26B43"/>
          </p15:clr>
        </p15:guide>
        <p15:guide id="26" orient="horz" pos="2786" userDrawn="1">
          <p15:clr>
            <a:srgbClr val="F26B43"/>
          </p15:clr>
        </p15:guide>
        <p15:guide id="27" orient="horz" pos="1535" userDrawn="1">
          <p15:clr>
            <a:srgbClr val="F26B43"/>
          </p15:clr>
        </p15:guide>
        <p15:guide id="28" orient="horz" pos="1439" userDrawn="1">
          <p15:clr>
            <a:srgbClr val="F26B43"/>
          </p15:clr>
        </p15:guide>
        <p15:guide id="29" orient="horz" pos="860" userDrawn="1">
          <p15:clr>
            <a:srgbClr val="F26B43"/>
          </p15:clr>
        </p15:guide>
        <p15:guide id="30" orient="horz" pos="765" userDrawn="1">
          <p15:clr>
            <a:srgbClr val="F26B43"/>
          </p15:clr>
        </p15:guide>
        <p15:guide id="31" orient="horz" pos="2880" userDrawn="1">
          <p15:clr>
            <a:srgbClr val="F26B43"/>
          </p15:clr>
        </p15:guide>
        <p15:guide id="32" orient="horz" pos="3459"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2.xml"/><Relationship Id="rId5" Type="http://schemas.openxmlformats.org/officeDocument/2006/relationships/image" Target="../media/image7.jpe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6.xml"/><Relationship Id="rId5" Type="http://schemas.openxmlformats.org/officeDocument/2006/relationships/image" Target="../media/image9.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svg"/><Relationship Id="rId18" Type="http://schemas.openxmlformats.org/officeDocument/2006/relationships/image" Target="../media/image28.png"/><Relationship Id="rId3" Type="http://schemas.openxmlformats.org/officeDocument/2006/relationships/image" Target="../media/image13.svg"/><Relationship Id="rId7" Type="http://schemas.openxmlformats.org/officeDocument/2006/relationships/image" Target="../media/image17.svg"/><Relationship Id="rId12" Type="http://schemas.openxmlformats.org/officeDocument/2006/relationships/image" Target="../media/image22.png"/><Relationship Id="rId17" Type="http://schemas.openxmlformats.org/officeDocument/2006/relationships/image" Target="../media/image27.svg"/><Relationship Id="rId2" Type="http://schemas.openxmlformats.org/officeDocument/2006/relationships/image" Target="../media/image12.png"/><Relationship Id="rId16" Type="http://schemas.openxmlformats.org/officeDocument/2006/relationships/image" Target="../media/image26.png"/><Relationship Id="rId1" Type="http://schemas.openxmlformats.org/officeDocument/2006/relationships/slideLayout" Target="../slideLayouts/slideLayout32.xml"/><Relationship Id="rId6" Type="http://schemas.openxmlformats.org/officeDocument/2006/relationships/image" Target="../media/image16.png"/><Relationship Id="rId11" Type="http://schemas.openxmlformats.org/officeDocument/2006/relationships/image" Target="../media/image21.svg"/><Relationship Id="rId5" Type="http://schemas.openxmlformats.org/officeDocument/2006/relationships/image" Target="../media/image15.svg"/><Relationship Id="rId15" Type="http://schemas.openxmlformats.org/officeDocument/2006/relationships/image" Target="../media/image25.svg"/><Relationship Id="rId10" Type="http://schemas.openxmlformats.org/officeDocument/2006/relationships/image" Target="../media/image20.png"/><Relationship Id="rId19" Type="http://schemas.openxmlformats.org/officeDocument/2006/relationships/image" Target="../media/image29.png"/><Relationship Id="rId4" Type="http://schemas.openxmlformats.org/officeDocument/2006/relationships/image" Target="../media/image14.png"/><Relationship Id="rId9" Type="http://schemas.openxmlformats.org/officeDocument/2006/relationships/image" Target="../media/image19.svg"/><Relationship Id="rId14"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jpeg"/><Relationship Id="rId7" Type="http://schemas.openxmlformats.org/officeDocument/2006/relationships/image" Target="../media/image34.png"/><Relationship Id="rId12"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6.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32.png"/><Relationship Id="rId10" Type="http://schemas.openxmlformats.org/officeDocument/2006/relationships/image" Target="../media/image37.svg"/><Relationship Id="rId4" Type="http://schemas.openxmlformats.org/officeDocument/2006/relationships/image" Target="../media/image31.png"/><Relationship Id="rId9" Type="http://schemas.openxmlformats.org/officeDocument/2006/relationships/image" Target="../media/image36.png"/></Relationships>
</file>

<file path=ppt/slides/_rels/slide8.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26.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7.svg"/><Relationship Id="rId4" Type="http://schemas.openxmlformats.org/officeDocument/2006/relationships/image" Target="../media/image41.png"/><Relationship Id="rId9" Type="http://schemas.openxmlformats.org/officeDocument/2006/relationships/image" Target="../media/image4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person in a dress&#10;&#10;Description automatically generated">
            <a:extLst>
              <a:ext uri="{FF2B5EF4-FFF2-40B4-BE49-F238E27FC236}">
                <a16:creationId xmlns:a16="http://schemas.microsoft.com/office/drawing/2014/main" id="{6B6C6A3B-191C-4601-B62F-5DEBC5A5208B}"/>
              </a:ext>
            </a:extLst>
          </p:cNvPr>
          <p:cNvPicPr>
            <a:picLocks noGrp="1" noChangeAspect="1"/>
          </p:cNvPicPr>
          <p:nvPr>
            <p:ph type="pic" sz="quarter" idx="25"/>
          </p:nvPr>
        </p:nvPicPr>
        <p:blipFill>
          <a:blip r:embed="rId3" cstate="print">
            <a:extLst>
              <a:ext uri="{28A0092B-C50C-407E-A947-70E740481C1C}">
                <a14:useLocalDpi xmlns:a14="http://schemas.microsoft.com/office/drawing/2010/main"/>
              </a:ext>
            </a:extLst>
          </a:blip>
          <a:srcRect/>
          <a:stretch/>
        </p:blipFill>
        <p:spPr/>
      </p:pic>
      <p:sp>
        <p:nvSpPr>
          <p:cNvPr id="4" name="Title 3">
            <a:extLst>
              <a:ext uri="{FF2B5EF4-FFF2-40B4-BE49-F238E27FC236}">
                <a16:creationId xmlns:a16="http://schemas.microsoft.com/office/drawing/2014/main" id="{17F91BC6-7743-1F46-B767-7C27EBA11C98}"/>
              </a:ext>
            </a:extLst>
          </p:cNvPr>
          <p:cNvSpPr>
            <a:spLocks noGrp="1"/>
          </p:cNvSpPr>
          <p:nvPr>
            <p:ph type="ctrTitle"/>
          </p:nvPr>
        </p:nvSpPr>
        <p:spPr/>
        <p:txBody>
          <a:bodyPr/>
          <a:lstStyle/>
          <a:p>
            <a:r>
              <a:rPr lang="en-US"/>
              <a:t>AMPHISOL</a:t>
            </a:r>
            <a:r>
              <a:rPr lang="en-US" b="0"/>
              <a:t>®</a:t>
            </a:r>
            <a:r>
              <a:rPr lang="en-US"/>
              <a:t> K</a:t>
            </a:r>
          </a:p>
        </p:txBody>
      </p:sp>
      <p:sp>
        <p:nvSpPr>
          <p:cNvPr id="3" name="Subtitle 2">
            <a:extLst>
              <a:ext uri="{FF2B5EF4-FFF2-40B4-BE49-F238E27FC236}">
                <a16:creationId xmlns:a16="http://schemas.microsoft.com/office/drawing/2014/main" id="{BC0E1FF2-3FC9-FF43-A9EF-C60C38B7D9FF}"/>
              </a:ext>
            </a:extLst>
          </p:cNvPr>
          <p:cNvSpPr>
            <a:spLocks noGrp="1"/>
          </p:cNvSpPr>
          <p:nvPr>
            <p:ph type="subTitle" idx="1"/>
          </p:nvPr>
        </p:nvSpPr>
        <p:spPr>
          <a:xfrm>
            <a:off x="302401" y="1097235"/>
            <a:ext cx="11662132" cy="1721471"/>
          </a:xfrm>
        </p:spPr>
        <p:txBody>
          <a:bodyPr vert="horz" wrap="square" lIns="0" tIns="0" rIns="0" bIns="0" rtlCol="0" anchor="t">
            <a:noAutofit/>
          </a:bodyPr>
          <a:lstStyle/>
          <a:p>
            <a:r>
              <a:rPr lang="en-US" b="1" dirty="0"/>
              <a:t>K-ELEMENT</a:t>
            </a:r>
          </a:p>
          <a:p>
            <a:endParaRPr lang="en-US" b="1" dirty="0"/>
          </a:p>
          <a:p>
            <a:r>
              <a:rPr lang="en-US" b="1" dirty="0"/>
              <a:t>Ultimate stability for</a:t>
            </a:r>
            <a:br>
              <a:rPr lang="en-US" b="1" dirty="0"/>
            </a:br>
            <a:r>
              <a:rPr lang="en-US" b="1" dirty="0"/>
              <a:t>multi formulations</a:t>
            </a:r>
          </a:p>
        </p:txBody>
      </p:sp>
      <p:sp>
        <p:nvSpPr>
          <p:cNvPr id="2" name="TextBox 1">
            <a:extLst>
              <a:ext uri="{FF2B5EF4-FFF2-40B4-BE49-F238E27FC236}">
                <a16:creationId xmlns:a16="http://schemas.microsoft.com/office/drawing/2014/main" id="{5A0D199C-7BAB-64E1-97AE-D1E95E011AFC}"/>
              </a:ext>
            </a:extLst>
          </p:cNvPr>
          <p:cNvSpPr txBox="1"/>
          <p:nvPr/>
        </p:nvSpPr>
        <p:spPr>
          <a:xfrm>
            <a:off x="215313" y="6374100"/>
            <a:ext cx="1602601" cy="369332"/>
          </a:xfrm>
          <a:prstGeom prst="rect">
            <a:avLst/>
          </a:prstGeom>
          <a:noFill/>
        </p:spPr>
        <p:txBody>
          <a:bodyPr wrap="square" rtlCol="0">
            <a:spAutoFit/>
          </a:bodyPr>
          <a:lstStyle/>
          <a:p>
            <a:r>
              <a:rPr lang="en-US" dirty="0">
                <a:solidFill>
                  <a:schemeClr val="bg1"/>
                </a:solidFill>
              </a:rPr>
              <a:t>April 2025</a:t>
            </a:r>
            <a:endParaRPr lang="en-CH" dirty="0">
              <a:solidFill>
                <a:schemeClr val="bg1"/>
              </a:solidFill>
            </a:endParaRPr>
          </a:p>
        </p:txBody>
      </p:sp>
    </p:spTree>
    <p:extLst>
      <p:ext uri="{BB962C8B-B14F-4D97-AF65-F5344CB8AC3E}">
        <p14:creationId xmlns:p14="http://schemas.microsoft.com/office/powerpoint/2010/main" val="617770281"/>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person in a dress&#10;&#10;Description automatically generated">
            <a:extLst>
              <a:ext uri="{FF2B5EF4-FFF2-40B4-BE49-F238E27FC236}">
                <a16:creationId xmlns:a16="http://schemas.microsoft.com/office/drawing/2014/main" id="{81ED2D4F-A1B1-CEE2-D994-7C7AAD49183D}"/>
              </a:ext>
            </a:extLst>
          </p:cNvPr>
          <p:cNvPicPr>
            <a:picLocks noGrp="1" noChangeAspect="1"/>
          </p:cNvPicPr>
          <p:nvPr>
            <p:ph type="pic" sz="quarter" idx="22"/>
          </p:nvPr>
        </p:nvPicPr>
        <p:blipFill>
          <a:blip r:embed="rId3" cstate="screen">
            <a:extLst>
              <a:ext uri="{28A0092B-C50C-407E-A947-70E740481C1C}">
                <a14:useLocalDpi xmlns:a14="http://schemas.microsoft.com/office/drawing/2010/main"/>
              </a:ext>
            </a:extLst>
          </a:blip>
          <a:srcRect/>
          <a:stretch>
            <a:fillRect/>
          </a:stretch>
        </p:blipFill>
        <p:spPr/>
      </p:pic>
      <p:sp>
        <p:nvSpPr>
          <p:cNvPr id="4" name="Title 3">
            <a:extLst>
              <a:ext uri="{FF2B5EF4-FFF2-40B4-BE49-F238E27FC236}">
                <a16:creationId xmlns:a16="http://schemas.microsoft.com/office/drawing/2014/main" id="{18D08242-2010-674A-AE30-90EBE72051D0}"/>
              </a:ext>
            </a:extLst>
          </p:cNvPr>
          <p:cNvSpPr>
            <a:spLocks noGrp="1"/>
          </p:cNvSpPr>
          <p:nvPr>
            <p:ph type="title"/>
          </p:nvPr>
        </p:nvSpPr>
        <p:spPr>
          <a:xfrm>
            <a:off x="302399" y="302400"/>
            <a:ext cx="4552176" cy="303211"/>
          </a:xfrm>
        </p:spPr>
        <p:txBody>
          <a:bodyPr/>
          <a:lstStyle/>
          <a:p>
            <a:r>
              <a:rPr lang="en-US"/>
              <a:t>AMPHISOL</a:t>
            </a:r>
            <a:r>
              <a:rPr lang="en-US" b="0"/>
              <a:t>®</a:t>
            </a:r>
            <a:r>
              <a:rPr lang="en-US"/>
              <a:t> K </a:t>
            </a:r>
          </a:p>
        </p:txBody>
      </p:sp>
      <p:sp>
        <p:nvSpPr>
          <p:cNvPr id="3" name="Slide Number Placeholder 2">
            <a:extLst>
              <a:ext uri="{FF2B5EF4-FFF2-40B4-BE49-F238E27FC236}">
                <a16:creationId xmlns:a16="http://schemas.microsoft.com/office/drawing/2014/main" id="{F6886AF2-5AC7-7640-B19B-B128B2322178}"/>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2</a:t>
            </a:fld>
            <a:endParaRPr lang="en-US"/>
          </a:p>
        </p:txBody>
      </p:sp>
      <p:sp>
        <p:nvSpPr>
          <p:cNvPr id="5" name="Text Placeholder 4">
            <a:extLst>
              <a:ext uri="{FF2B5EF4-FFF2-40B4-BE49-F238E27FC236}">
                <a16:creationId xmlns:a16="http://schemas.microsoft.com/office/drawing/2014/main" id="{AABB7D5E-9D6F-E14A-B86B-624C650C374B}"/>
              </a:ext>
            </a:extLst>
          </p:cNvPr>
          <p:cNvSpPr>
            <a:spLocks noGrp="1"/>
          </p:cNvSpPr>
          <p:nvPr>
            <p:ph type="body" idx="11"/>
          </p:nvPr>
        </p:nvSpPr>
        <p:spPr>
          <a:xfrm>
            <a:off x="302399" y="605611"/>
            <a:ext cx="4552176" cy="288767"/>
          </a:xfrm>
        </p:spPr>
        <p:txBody>
          <a:bodyPr/>
          <a:lstStyle/>
          <a:p>
            <a:r>
              <a:rPr lang="en-US"/>
              <a:t>Ultimate stability for multi formulations.</a:t>
            </a:r>
          </a:p>
        </p:txBody>
      </p:sp>
      <p:sp>
        <p:nvSpPr>
          <p:cNvPr id="6" name="Text Placeholder 5">
            <a:extLst>
              <a:ext uri="{FF2B5EF4-FFF2-40B4-BE49-F238E27FC236}">
                <a16:creationId xmlns:a16="http://schemas.microsoft.com/office/drawing/2014/main" id="{56B8D1EA-13F6-1043-9ED7-DFCF1699EF66}"/>
              </a:ext>
            </a:extLst>
          </p:cNvPr>
          <p:cNvSpPr>
            <a:spLocks noGrp="1"/>
          </p:cNvSpPr>
          <p:nvPr>
            <p:ph type="body" sz="quarter" idx="23"/>
          </p:nvPr>
        </p:nvSpPr>
        <p:spPr>
          <a:xfrm>
            <a:off x="301625" y="1343025"/>
            <a:ext cx="5604446" cy="4461446"/>
          </a:xfrm>
        </p:spPr>
        <p:txBody>
          <a:bodyPr/>
          <a:lstStyle/>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US" sz="1600" b="0" dirty="0"/>
              <a:t>A high performing Potassium Cetyl Phosphate (PCP) emulsifier for </a:t>
            </a:r>
            <a:r>
              <a:rPr lang="en-US" sz="1600" dirty="0"/>
              <a:t>the most challenging formulations with higher proven performance vs main benchmarks</a:t>
            </a:r>
            <a:r>
              <a:rPr lang="en-US" sz="1600" b="0" dirty="0"/>
              <a:t>.</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US" sz="1600" b="0" dirty="0"/>
              <a:t>A </a:t>
            </a:r>
            <a:r>
              <a:rPr lang="en-US" sz="1600" dirty="0"/>
              <a:t>unique solution for the creation of innovative textures and applications </a:t>
            </a:r>
            <a:r>
              <a:rPr lang="en-US" sz="1600" b="0" dirty="0"/>
              <a:t>which place you and your company in a </a:t>
            </a:r>
            <a:r>
              <a:rPr lang="en-US" sz="1600" dirty="0"/>
              <a:t>leading position </a:t>
            </a:r>
            <a:r>
              <a:rPr lang="en-US" sz="1600" b="0" dirty="0"/>
              <a:t>in an increasingly competitive market.</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US" sz="1600" b="0" dirty="0"/>
              <a:t>This is possible through </a:t>
            </a:r>
            <a:r>
              <a:rPr lang="en-US" sz="1600" dirty="0"/>
              <a:t>the unique microdomains technology</a:t>
            </a:r>
            <a:r>
              <a:rPr lang="en-US" sz="1600" b="0" dirty="0"/>
              <a:t> capable of stabilizing </a:t>
            </a:r>
            <a:r>
              <a:rPr lang="en-US" sz="1600" dirty="0"/>
              <a:t>the most versatile combination of ingredients with high amounts of pigments, electrolytes, ethanol and oil from sunscreens to skin care and make-up.</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US" sz="1600" b="0" dirty="0"/>
              <a:t>AMPHISOL® K can also be used as a </a:t>
            </a:r>
            <a:r>
              <a:rPr lang="en-US" sz="1600" dirty="0"/>
              <a:t>co-emulsifier</a:t>
            </a:r>
            <a:r>
              <a:rPr lang="en-US" sz="1600" b="0" dirty="0"/>
              <a:t> to </a:t>
            </a:r>
            <a:r>
              <a:rPr lang="en-US" sz="1600" dirty="0"/>
              <a:t>rescue and beautify your formulations</a:t>
            </a:r>
            <a:r>
              <a:rPr lang="en-US" sz="1600" b="0" dirty="0"/>
              <a:t>, making processing easier.</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US" sz="1600" b="0" dirty="0"/>
              <a:t>AMPHISOL® K brings </a:t>
            </a:r>
            <a:r>
              <a:rPr lang="en-US" sz="1600" dirty="0"/>
              <a:t>additional benefits to your products such as improved moisturization, SPF boosting and remarkable sensory signature</a:t>
            </a:r>
            <a:r>
              <a:rPr lang="en-US" sz="1600" b="0" dirty="0"/>
              <a:t>.</a:t>
            </a:r>
          </a:p>
        </p:txBody>
      </p:sp>
      <p:sp>
        <p:nvSpPr>
          <p:cNvPr id="43" name="Text Placeholder 42">
            <a:extLst>
              <a:ext uri="{FF2B5EF4-FFF2-40B4-BE49-F238E27FC236}">
                <a16:creationId xmlns:a16="http://schemas.microsoft.com/office/drawing/2014/main" id="{18269E24-67F5-5DEA-BDD6-3AFC6FA64F01}"/>
              </a:ext>
            </a:extLst>
          </p:cNvPr>
          <p:cNvSpPr>
            <a:spLocks noGrp="1"/>
          </p:cNvSpPr>
          <p:nvPr>
            <p:ph type="body" sz="quarter" idx="28"/>
          </p:nvPr>
        </p:nvSpPr>
        <p:spPr/>
        <p:txBody>
          <a:bodyPr/>
          <a:lstStyle/>
          <a:p>
            <a:endParaRPr lang="en-GB"/>
          </a:p>
        </p:txBody>
      </p:sp>
      <p:pic>
        <p:nvPicPr>
          <p:cNvPr id="9" name="Picture 8" descr="A screenshot of a cell phone&#10;&#10;AI-generated content may be incorrect.">
            <a:extLst>
              <a:ext uri="{FF2B5EF4-FFF2-40B4-BE49-F238E27FC236}">
                <a16:creationId xmlns:a16="http://schemas.microsoft.com/office/drawing/2014/main" id="{FFA3BC4F-96BA-683A-AFD0-63C9A89018A8}"/>
              </a:ext>
            </a:extLst>
          </p:cNvPr>
          <p:cNvPicPr>
            <a:picLocks noChangeAspect="1"/>
          </p:cNvPicPr>
          <p:nvPr/>
        </p:nvPicPr>
        <p:blipFill>
          <a:blip r:embed="rId4"/>
          <a:stretch>
            <a:fillRect/>
          </a:stretch>
        </p:blipFill>
        <p:spPr>
          <a:xfrm>
            <a:off x="9540081" y="0"/>
            <a:ext cx="2649538" cy="3937000"/>
          </a:xfrm>
          <a:prstGeom prst="rect">
            <a:avLst/>
          </a:prstGeom>
        </p:spPr>
      </p:pic>
      <p:grpSp>
        <p:nvGrpSpPr>
          <p:cNvPr id="16" name="Group 15">
            <a:extLst>
              <a:ext uri="{FF2B5EF4-FFF2-40B4-BE49-F238E27FC236}">
                <a16:creationId xmlns:a16="http://schemas.microsoft.com/office/drawing/2014/main" id="{B25D2E9B-C858-DA4C-7339-0DD81A7B3BF7}"/>
              </a:ext>
            </a:extLst>
          </p:cNvPr>
          <p:cNvGrpSpPr/>
          <p:nvPr/>
        </p:nvGrpSpPr>
        <p:grpSpPr>
          <a:xfrm>
            <a:off x="8927301" y="568212"/>
            <a:ext cx="3877372" cy="1037838"/>
            <a:chOff x="9173180" y="318069"/>
            <a:chExt cx="3877372" cy="1037838"/>
          </a:xfrm>
        </p:grpSpPr>
        <p:sp>
          <p:nvSpPr>
            <p:cNvPr id="17" name="Rectangle: Rounded Corners 16">
              <a:extLst>
                <a:ext uri="{FF2B5EF4-FFF2-40B4-BE49-F238E27FC236}">
                  <a16:creationId xmlns:a16="http://schemas.microsoft.com/office/drawing/2014/main" id="{35F623A0-21B3-A380-CD63-C5658311EAF4}"/>
                </a:ext>
              </a:extLst>
            </p:cNvPr>
            <p:cNvSpPr/>
            <p:nvPr/>
          </p:nvSpPr>
          <p:spPr>
            <a:xfrm>
              <a:off x="9173180" y="318069"/>
              <a:ext cx="3877372"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ABDDD71F-7782-5FF8-5434-51C21F488DA0}"/>
                </a:ext>
              </a:extLst>
            </p:cNvPr>
            <p:cNvSpPr txBox="1"/>
            <p:nvPr/>
          </p:nvSpPr>
          <p:spPr>
            <a:xfrm>
              <a:off x="10164572" y="483045"/>
              <a:ext cx="2235394" cy="707886"/>
            </a:xfrm>
            <a:prstGeom prst="rect">
              <a:avLst/>
            </a:prstGeom>
            <a:noFill/>
          </p:spPr>
          <p:txBody>
            <a:bodyPr wrap="square" lIns="91440" tIns="45720" rIns="91440" bIns="45720" anchor="ctr">
              <a:spAutoFit/>
            </a:bodyPr>
            <a:lstStyle>
              <a:defPPr>
                <a:defRPr lang="en-US"/>
              </a:defPPr>
              <a:lvl1pPr>
                <a:defRPr sz="1600">
                  <a:solidFill>
                    <a:srgbClr val="000000"/>
                  </a:solidFill>
                  <a:latin typeface="DM Sans" pitchFamily="2" charset="0"/>
                </a:defRPr>
              </a:lvl1pPr>
            </a:lstStyle>
            <a:p>
              <a:r>
                <a:rPr lang="en-US" sz="1000" b="1">
                  <a:solidFill>
                    <a:schemeClr val="bg1"/>
                  </a:solidFill>
                  <a:latin typeface="DM Sans"/>
                </a:rPr>
                <a:t>An extensive, uniform and unique formation of self-organizing molecules that guarantee maximum stability.</a:t>
              </a:r>
              <a:endParaRPr lang="en-US" sz="1000" b="1">
                <a:solidFill>
                  <a:schemeClr val="bg1"/>
                </a:solidFill>
              </a:endParaRPr>
            </a:p>
          </p:txBody>
        </p:sp>
        <p:sp>
          <p:nvSpPr>
            <p:cNvPr id="19" name="Oval 18">
              <a:extLst>
                <a:ext uri="{FF2B5EF4-FFF2-40B4-BE49-F238E27FC236}">
                  <a16:creationId xmlns:a16="http://schemas.microsoft.com/office/drawing/2014/main" id="{3804C274-24E3-41FB-A58B-9E02D34DB121}"/>
                </a:ext>
              </a:extLst>
            </p:cNvPr>
            <p:cNvSpPr/>
            <p:nvPr/>
          </p:nvSpPr>
          <p:spPr>
            <a:xfrm>
              <a:off x="9353447" y="449183"/>
              <a:ext cx="775610" cy="775610"/>
            </a:xfrm>
            <a:prstGeom prst="ellipse">
              <a:avLst/>
            </a:prstGeom>
            <a:blipFill>
              <a:blip r:embed="rId5"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76498073"/>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CEA9B8B-81C7-1946-881E-C668525B0914}"/>
              </a:ext>
            </a:extLst>
          </p:cNvPr>
          <p:cNvPicPr>
            <a:picLocks noChangeAspect="1"/>
          </p:cNvPicPr>
          <p:nvPr/>
        </p:nvPicPr>
        <p:blipFill rotWithShape="1">
          <a:blip r:embed="rId3" cstate="print">
            <a:duotone>
              <a:prstClr val="black"/>
              <a:srgbClr val="EEDBF7">
                <a:tint val="45000"/>
                <a:satMod val="400000"/>
              </a:srgbClr>
            </a:duotone>
            <a:extLst>
              <a:ext uri="{28A0092B-C50C-407E-A947-70E740481C1C}">
                <a14:useLocalDpi xmlns:a14="http://schemas.microsoft.com/office/drawing/2010/main"/>
              </a:ext>
            </a:extLst>
          </a:blip>
          <a:srcRect l="-456" b="11870"/>
          <a:stretch/>
        </p:blipFill>
        <p:spPr>
          <a:xfrm>
            <a:off x="-71641" y="1837869"/>
            <a:ext cx="12263641" cy="5020132"/>
          </a:xfrm>
          <a:prstGeom prst="rect">
            <a:avLst/>
          </a:prstGeom>
        </p:spPr>
      </p:pic>
      <p:sp>
        <p:nvSpPr>
          <p:cNvPr id="2" name="Title 1">
            <a:extLst>
              <a:ext uri="{FF2B5EF4-FFF2-40B4-BE49-F238E27FC236}">
                <a16:creationId xmlns:a16="http://schemas.microsoft.com/office/drawing/2014/main" id="{ABEF79D1-1DE1-BC4B-84D4-8EBD3661EC2A}"/>
              </a:ext>
            </a:extLst>
          </p:cNvPr>
          <p:cNvSpPr>
            <a:spLocks noGrp="1"/>
          </p:cNvSpPr>
          <p:nvPr>
            <p:ph type="title"/>
          </p:nvPr>
        </p:nvSpPr>
        <p:spPr>
          <a:xfrm>
            <a:off x="301625" y="301625"/>
            <a:ext cx="8460000" cy="303213"/>
          </a:xfrm>
        </p:spPr>
        <p:txBody>
          <a:bodyPr/>
          <a:lstStyle/>
          <a:p>
            <a:r>
              <a:rPr lang="en-US"/>
              <a:t>AMPHISOL</a:t>
            </a:r>
            <a:r>
              <a:rPr lang="en-US" b="0"/>
              <a:t>®</a:t>
            </a:r>
            <a:r>
              <a:rPr lang="en-US"/>
              <a:t> K is 3x MORE likely to be recommended by formulators than its main competitors*</a:t>
            </a:r>
            <a:br>
              <a:rPr lang="en-US"/>
            </a:br>
            <a:endParaRPr lang="en-US"/>
          </a:p>
        </p:txBody>
      </p:sp>
      <p:sp>
        <p:nvSpPr>
          <p:cNvPr id="5" name="Slide Number Placeholder 4">
            <a:extLst>
              <a:ext uri="{FF2B5EF4-FFF2-40B4-BE49-F238E27FC236}">
                <a16:creationId xmlns:a16="http://schemas.microsoft.com/office/drawing/2014/main" id="{8F28624F-2172-214B-8158-E88D50ACCB75}"/>
              </a:ext>
            </a:extLst>
          </p:cNvPr>
          <p:cNvSpPr>
            <a:spLocks noGrp="1"/>
          </p:cNvSpPr>
          <p:nvPr>
            <p:ph type="sldNum" sz="quarter" idx="10"/>
          </p:nvPr>
        </p:nvSpPr>
        <p:spPr>
          <a:xfrm>
            <a:off x="302400" y="6450806"/>
            <a:ext cx="1040625" cy="109061"/>
          </a:xfrm>
        </p:spPr>
        <p:txBody>
          <a:bodyPr/>
          <a:lstStyle/>
          <a:p>
            <a:pPr lvl="0"/>
            <a:fld id="{EC50C849-B97A-2B45-B78A-6D9C352F693C}" type="slidenum">
              <a:rPr lang="en-US" noProof="0" smtClean="0"/>
              <a:pPr lvl="0"/>
              <a:t>3</a:t>
            </a:fld>
            <a:endParaRPr lang="en-US" noProof="0"/>
          </a:p>
        </p:txBody>
      </p:sp>
      <p:sp>
        <p:nvSpPr>
          <p:cNvPr id="40" name="Text Placeholder 39">
            <a:extLst>
              <a:ext uri="{FF2B5EF4-FFF2-40B4-BE49-F238E27FC236}">
                <a16:creationId xmlns:a16="http://schemas.microsoft.com/office/drawing/2014/main" id="{E7EDFB9B-F7F7-4D98-997F-6CC199ED9416}"/>
              </a:ext>
            </a:extLst>
          </p:cNvPr>
          <p:cNvSpPr>
            <a:spLocks noGrp="1"/>
          </p:cNvSpPr>
          <p:nvPr>
            <p:ph type="body" sz="quarter" idx="24"/>
          </p:nvPr>
        </p:nvSpPr>
        <p:spPr>
          <a:xfrm>
            <a:off x="302397" y="6214540"/>
            <a:ext cx="7596000" cy="121588"/>
          </a:xfrm>
        </p:spPr>
        <p:txBody>
          <a:bodyPr/>
          <a:lstStyle/>
          <a:p>
            <a:r>
              <a:rPr lang="en-GB"/>
              <a:t>* Source: Internal survey with current AMPHISOL® K users and formers – Total of 114 responses - Net Promoter Score comparison – NPS main competitors = 5</a:t>
            </a:r>
          </a:p>
        </p:txBody>
      </p:sp>
      <p:sp>
        <p:nvSpPr>
          <p:cNvPr id="22" name="Text Placeholder 5">
            <a:extLst>
              <a:ext uri="{FF2B5EF4-FFF2-40B4-BE49-F238E27FC236}">
                <a16:creationId xmlns:a16="http://schemas.microsoft.com/office/drawing/2014/main" id="{F33253F1-8ACE-6E43-BBB0-C90D452A78E9}"/>
              </a:ext>
            </a:extLst>
          </p:cNvPr>
          <p:cNvSpPr txBox="1">
            <a:spLocks/>
          </p:cNvSpPr>
          <p:nvPr/>
        </p:nvSpPr>
        <p:spPr>
          <a:xfrm>
            <a:off x="2545867" y="2303727"/>
            <a:ext cx="1723215" cy="725936"/>
          </a:xfrm>
          <a:prstGeom prst="rect">
            <a:avLst/>
          </a:prstGeom>
          <a:noFill/>
        </p:spPr>
        <p:txBody>
          <a:bodyPr lIns="0" tIns="0" rIns="0" bIns="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effectLst/>
                <a:uLnTx/>
                <a:uFillTx/>
                <a:ea typeface="+mn-ea"/>
                <a:cs typeface="+mn-cs"/>
              </a:rPr>
              <a:t>It gives emulsion stability in </a:t>
            </a:r>
            <a:br>
              <a:rPr kumimoji="0" lang="en-US" sz="1200" b="0" i="0" u="none" strike="noStrike" kern="1200" cap="none" spc="0" normalizeH="0" baseline="0" noProof="0">
                <a:ln>
                  <a:noFill/>
                </a:ln>
                <a:effectLst/>
                <a:uLnTx/>
                <a:uFillTx/>
                <a:ea typeface="+mn-ea"/>
                <a:cs typeface="+mn-cs"/>
              </a:rPr>
            </a:br>
            <a:r>
              <a:rPr kumimoji="0" lang="en-US" sz="1200" b="0" i="0" u="none" strike="noStrike" kern="1200" cap="none" spc="0" normalizeH="0" baseline="0" noProof="0">
                <a:ln>
                  <a:noFill/>
                </a:ln>
                <a:effectLst/>
                <a:uLnTx/>
                <a:uFillTx/>
                <a:ea typeface="+mn-ea"/>
                <a:cs typeface="+mn-cs"/>
              </a:rPr>
              <a:t>hopeless cases</a:t>
            </a:r>
          </a:p>
        </p:txBody>
      </p:sp>
      <p:sp>
        <p:nvSpPr>
          <p:cNvPr id="23" name="Text Placeholder 5">
            <a:extLst>
              <a:ext uri="{FF2B5EF4-FFF2-40B4-BE49-F238E27FC236}">
                <a16:creationId xmlns:a16="http://schemas.microsoft.com/office/drawing/2014/main" id="{272FFB92-C649-4B43-8745-35106AFA6214}"/>
              </a:ext>
            </a:extLst>
          </p:cNvPr>
          <p:cNvSpPr txBox="1">
            <a:spLocks/>
          </p:cNvSpPr>
          <p:nvPr/>
        </p:nvSpPr>
        <p:spPr>
          <a:xfrm>
            <a:off x="4521791" y="2139544"/>
            <a:ext cx="1425076" cy="1054303"/>
          </a:xfrm>
          <a:prstGeom prst="rect">
            <a:avLst/>
          </a:prstGeom>
          <a:noFill/>
        </p:spPr>
        <p:txBody>
          <a:bodyPr lIns="0" tIns="0" rIns="0" bIns="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effectLst/>
                <a:uLnTx/>
                <a:uFillTx/>
                <a:ea typeface="+mn-ea"/>
                <a:cs typeface="+mn-cs"/>
              </a:rPr>
              <a:t>High flexibility to formulate various products</a:t>
            </a:r>
          </a:p>
        </p:txBody>
      </p:sp>
      <p:sp>
        <p:nvSpPr>
          <p:cNvPr id="24" name="Text Placeholder 5">
            <a:extLst>
              <a:ext uri="{FF2B5EF4-FFF2-40B4-BE49-F238E27FC236}">
                <a16:creationId xmlns:a16="http://schemas.microsoft.com/office/drawing/2014/main" id="{B553E2B0-0853-1D4C-9C2C-5A5598F67C05}"/>
              </a:ext>
            </a:extLst>
          </p:cNvPr>
          <p:cNvSpPr txBox="1">
            <a:spLocks/>
          </p:cNvSpPr>
          <p:nvPr/>
        </p:nvSpPr>
        <p:spPr>
          <a:xfrm>
            <a:off x="6602836" y="2246193"/>
            <a:ext cx="1742603" cy="841004"/>
          </a:xfrm>
          <a:prstGeom prst="rect">
            <a:avLst/>
          </a:prstGeom>
          <a:noFill/>
        </p:spPr>
        <p:txBody>
          <a:bodyPr lIns="0" tIns="0" rIns="0" bIns="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effectLst/>
                <a:uLnTx/>
                <a:uFillTx/>
                <a:ea typeface="+mn-ea"/>
                <a:cs typeface="+mn-cs"/>
              </a:rPr>
              <a:t>Low use level </a:t>
            </a:r>
            <a:br>
              <a:rPr kumimoji="0" lang="en-US" sz="1200" b="0" i="0" u="none" strike="noStrike" kern="1200" cap="none" spc="0" normalizeH="0" baseline="0" noProof="0">
                <a:ln>
                  <a:noFill/>
                </a:ln>
                <a:effectLst/>
                <a:uLnTx/>
                <a:uFillTx/>
                <a:ea typeface="+mn-ea"/>
                <a:cs typeface="+mn-cs"/>
              </a:rPr>
            </a:br>
            <a:r>
              <a:rPr kumimoji="0" lang="en-US" sz="1200" b="0" i="0" u="none" strike="noStrike" kern="1200" cap="none" spc="0" normalizeH="0" baseline="0" noProof="0">
                <a:ln>
                  <a:noFill/>
                </a:ln>
                <a:effectLst/>
                <a:uLnTx/>
                <a:uFillTx/>
                <a:ea typeface="+mn-ea"/>
                <a:cs typeface="+mn-cs"/>
              </a:rPr>
              <a:t>fixes unstable formulations</a:t>
            </a:r>
          </a:p>
        </p:txBody>
      </p:sp>
      <p:sp>
        <p:nvSpPr>
          <p:cNvPr id="25" name="Text Placeholder 5">
            <a:extLst>
              <a:ext uri="{FF2B5EF4-FFF2-40B4-BE49-F238E27FC236}">
                <a16:creationId xmlns:a16="http://schemas.microsoft.com/office/drawing/2014/main" id="{D9A2D9C6-8456-5249-B50E-7B40A57CC5E7}"/>
              </a:ext>
            </a:extLst>
          </p:cNvPr>
          <p:cNvSpPr txBox="1">
            <a:spLocks/>
          </p:cNvSpPr>
          <p:nvPr/>
        </p:nvSpPr>
        <p:spPr>
          <a:xfrm>
            <a:off x="10467517" y="2246193"/>
            <a:ext cx="1537435" cy="970240"/>
          </a:xfrm>
          <a:prstGeom prst="rect">
            <a:avLst/>
          </a:prstGeom>
          <a:noFill/>
        </p:spPr>
        <p:txBody>
          <a:bodyPr lIns="0" tIns="0" rIns="0" bIns="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effectLst/>
                <a:uLnTx/>
                <a:uFillTx/>
                <a:ea typeface="+mn-ea"/>
                <a:cs typeface="+mn-cs"/>
              </a:rPr>
              <a:t>It's the best </a:t>
            </a:r>
            <a:br>
              <a:rPr kumimoji="0" lang="en-US" sz="1200" b="0" i="0" u="none" strike="noStrike" kern="1200" cap="none" spc="0" normalizeH="0" baseline="0" noProof="0">
                <a:ln>
                  <a:noFill/>
                </a:ln>
                <a:effectLst/>
                <a:uLnTx/>
                <a:uFillTx/>
                <a:ea typeface="+mn-ea"/>
                <a:cs typeface="+mn-cs"/>
              </a:rPr>
            </a:br>
            <a:r>
              <a:rPr kumimoji="0" lang="en-US" sz="1200" b="0" i="0" u="none" strike="noStrike" kern="1200" cap="none" spc="0" normalizeH="0" baseline="0" noProof="0">
                <a:ln>
                  <a:noFill/>
                </a:ln>
                <a:effectLst/>
                <a:uLnTx/>
                <a:uFillTx/>
                <a:ea typeface="+mn-ea"/>
                <a:cs typeface="+mn-cs"/>
              </a:rPr>
              <a:t>choice to use </a:t>
            </a:r>
            <a:r>
              <a:rPr lang="en-US" sz="1200"/>
              <a:t>as</a:t>
            </a:r>
            <a:r>
              <a:rPr kumimoji="0" lang="en-US" sz="1200" b="0" i="0" u="none" strike="noStrike" kern="1200" cap="none" spc="0" normalizeH="0" baseline="0" noProof="0">
                <a:ln>
                  <a:noFill/>
                </a:ln>
                <a:effectLst/>
                <a:uLnTx/>
                <a:uFillTx/>
                <a:ea typeface="+mn-ea"/>
                <a:cs typeface="+mn-cs"/>
              </a:rPr>
              <a:t> a </a:t>
            </a:r>
            <a:br>
              <a:rPr kumimoji="0" lang="en-US" sz="1200" b="0" i="0" u="none" strike="noStrike" kern="1200" cap="none" spc="0" normalizeH="0" baseline="0" noProof="0">
                <a:ln>
                  <a:noFill/>
                </a:ln>
                <a:effectLst/>
                <a:uLnTx/>
                <a:uFillTx/>
                <a:ea typeface="+mn-ea"/>
                <a:cs typeface="+mn-cs"/>
              </a:rPr>
            </a:br>
            <a:r>
              <a:rPr kumimoji="0" lang="en-US" sz="1200" b="0" i="0" u="none" strike="noStrike" kern="1200" cap="none" spc="0" normalizeH="0" baseline="0" noProof="0">
                <a:ln>
                  <a:noFill/>
                </a:ln>
                <a:effectLst/>
                <a:uLnTx/>
                <a:uFillTx/>
                <a:ea typeface="+mn-ea"/>
                <a:cs typeface="+mn-cs"/>
              </a:rPr>
              <a:t>second emulsifier </a:t>
            </a:r>
            <a:br>
              <a:rPr kumimoji="0" lang="en-US" sz="1200" b="0" i="0" u="none" strike="noStrike" kern="1200" cap="none" spc="0" normalizeH="0" baseline="0" noProof="0">
                <a:ln>
                  <a:noFill/>
                </a:ln>
                <a:effectLst/>
                <a:uLnTx/>
                <a:uFillTx/>
                <a:ea typeface="+mn-ea"/>
                <a:cs typeface="+mn-cs"/>
              </a:rPr>
            </a:br>
            <a:r>
              <a:rPr kumimoji="0" lang="en-US" sz="1200" b="0" i="0" u="none" strike="noStrike" kern="1200" cap="none" spc="0" normalizeH="0" baseline="0" noProof="0">
                <a:ln>
                  <a:noFill/>
                </a:ln>
                <a:effectLst/>
                <a:uLnTx/>
                <a:uFillTx/>
                <a:ea typeface="+mn-ea"/>
                <a:cs typeface="+mn-cs"/>
              </a:rPr>
              <a:t>especially in sun </a:t>
            </a:r>
            <a:br>
              <a:rPr kumimoji="0" lang="en-US" sz="1200" b="0" i="0" u="none" strike="noStrike" kern="1200" cap="none" spc="0" normalizeH="0" baseline="0" noProof="0">
                <a:ln>
                  <a:noFill/>
                </a:ln>
                <a:effectLst/>
                <a:uLnTx/>
                <a:uFillTx/>
                <a:ea typeface="+mn-ea"/>
                <a:cs typeface="+mn-cs"/>
              </a:rPr>
            </a:br>
            <a:r>
              <a:rPr kumimoji="0" lang="en-US" sz="1200" b="0" i="0" u="none" strike="noStrike" kern="1200" cap="none" spc="0" normalizeH="0" baseline="0" noProof="0">
                <a:ln>
                  <a:noFill/>
                </a:ln>
                <a:effectLst/>
                <a:uLnTx/>
                <a:uFillTx/>
                <a:ea typeface="+mn-ea"/>
                <a:cs typeface="+mn-cs"/>
              </a:rPr>
              <a:t>care formulations</a:t>
            </a:r>
          </a:p>
        </p:txBody>
      </p:sp>
      <p:sp>
        <p:nvSpPr>
          <p:cNvPr id="26" name="Text Placeholder 5">
            <a:extLst>
              <a:ext uri="{FF2B5EF4-FFF2-40B4-BE49-F238E27FC236}">
                <a16:creationId xmlns:a16="http://schemas.microsoft.com/office/drawing/2014/main" id="{B2E695FE-9751-9C46-9284-EB1DC046AF51}"/>
              </a:ext>
            </a:extLst>
          </p:cNvPr>
          <p:cNvSpPr txBox="1">
            <a:spLocks/>
          </p:cNvSpPr>
          <p:nvPr/>
        </p:nvSpPr>
        <p:spPr>
          <a:xfrm>
            <a:off x="610343" y="2246193"/>
            <a:ext cx="1577694" cy="725937"/>
          </a:xfrm>
          <a:prstGeom prst="rect">
            <a:avLst/>
          </a:prstGeom>
          <a:noFill/>
        </p:spPr>
        <p:txBody>
          <a:bodyPr lIns="0" tIns="0" rIns="0" bIns="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effectLst/>
                <a:uLnTx/>
                <a:uFillTx/>
                <a:ea typeface="+mn-ea"/>
                <a:cs typeface="+mn-cs"/>
              </a:rPr>
              <a:t>Low dosage and yet very effective, no residue on the skin </a:t>
            </a:r>
          </a:p>
        </p:txBody>
      </p:sp>
      <p:sp>
        <p:nvSpPr>
          <p:cNvPr id="27" name="Text Placeholder 5">
            <a:extLst>
              <a:ext uri="{FF2B5EF4-FFF2-40B4-BE49-F238E27FC236}">
                <a16:creationId xmlns:a16="http://schemas.microsoft.com/office/drawing/2014/main" id="{1AC7D4C7-3C0A-A64E-86DF-1E422B7A2142}"/>
              </a:ext>
            </a:extLst>
          </p:cNvPr>
          <p:cNvSpPr txBox="1">
            <a:spLocks/>
          </p:cNvSpPr>
          <p:nvPr/>
        </p:nvSpPr>
        <p:spPr>
          <a:xfrm>
            <a:off x="8380989" y="2383848"/>
            <a:ext cx="1657694" cy="725936"/>
          </a:xfrm>
          <a:prstGeom prst="rect">
            <a:avLst/>
          </a:prstGeom>
          <a:noFill/>
        </p:spPr>
        <p:txBody>
          <a:bodyPr lIns="0" tIns="0" rIns="0" bIns="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effectLst/>
                <a:uLnTx/>
                <a:uFillTx/>
                <a:ea typeface="+mn-ea"/>
                <a:cs typeface="+mn-cs"/>
              </a:rPr>
              <a:t>Easy to work, low concentration and </a:t>
            </a:r>
            <a:br>
              <a:rPr kumimoji="0" lang="en-US" sz="1200" b="0" i="0" u="none" strike="noStrike" kern="1200" cap="none" spc="0" normalizeH="0" baseline="0" noProof="0">
                <a:ln>
                  <a:noFill/>
                </a:ln>
                <a:effectLst/>
                <a:uLnTx/>
                <a:uFillTx/>
                <a:ea typeface="+mn-ea"/>
                <a:cs typeface="+mn-cs"/>
              </a:rPr>
            </a:br>
            <a:r>
              <a:rPr kumimoji="0" lang="en-US" sz="1200" b="0" i="0" u="none" strike="noStrike" kern="1200" cap="none" spc="0" normalizeH="0" baseline="0" noProof="0">
                <a:ln>
                  <a:noFill/>
                </a:ln>
                <a:effectLst/>
                <a:uLnTx/>
                <a:uFillTx/>
                <a:ea typeface="+mn-ea"/>
                <a:cs typeface="+mn-cs"/>
              </a:rPr>
              <a:t>good stability, and helps the viscosity   too</a:t>
            </a:r>
          </a:p>
        </p:txBody>
      </p:sp>
      <p:pic>
        <p:nvPicPr>
          <p:cNvPr id="42" name="Picture 41">
            <a:extLst>
              <a:ext uri="{FF2B5EF4-FFF2-40B4-BE49-F238E27FC236}">
                <a16:creationId xmlns:a16="http://schemas.microsoft.com/office/drawing/2014/main" id="{F7A24485-5F94-0C71-299E-F976CE4F14E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32938" y="6130485"/>
            <a:ext cx="2510043" cy="485060"/>
          </a:xfrm>
          <a:prstGeom prst="rect">
            <a:avLst/>
          </a:prstGeom>
        </p:spPr>
      </p:pic>
      <p:pic>
        <p:nvPicPr>
          <p:cNvPr id="4" name="Picture 3" descr="A close-up of a smiley face&#10;&#10;AI-generated content may be incorrect.">
            <a:extLst>
              <a:ext uri="{FF2B5EF4-FFF2-40B4-BE49-F238E27FC236}">
                <a16:creationId xmlns:a16="http://schemas.microsoft.com/office/drawing/2014/main" id="{64435045-66F4-ACEF-B524-EFED8DDBA0E2}"/>
              </a:ext>
            </a:extLst>
          </p:cNvPr>
          <p:cNvPicPr>
            <a:picLocks noChangeAspect="1"/>
          </p:cNvPicPr>
          <p:nvPr/>
        </p:nvPicPr>
        <p:blipFill>
          <a:blip r:embed="rId5"/>
          <a:stretch>
            <a:fillRect/>
          </a:stretch>
        </p:blipFill>
        <p:spPr>
          <a:xfrm>
            <a:off x="213032" y="976215"/>
            <a:ext cx="8308259" cy="661312"/>
          </a:xfrm>
          <a:prstGeom prst="rect">
            <a:avLst/>
          </a:prstGeom>
        </p:spPr>
      </p:pic>
      <p:sp>
        <p:nvSpPr>
          <p:cNvPr id="3" name="Rectangle 2">
            <a:extLst>
              <a:ext uri="{FF2B5EF4-FFF2-40B4-BE49-F238E27FC236}">
                <a16:creationId xmlns:a16="http://schemas.microsoft.com/office/drawing/2014/main" id="{283A6B22-78B1-D84F-DCB5-EA11E6DE97C6}"/>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1284305642"/>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93E8E8-5A66-9A40-BFF1-FA2A77721D2C}"/>
              </a:ext>
            </a:extLst>
          </p:cNvPr>
          <p:cNvSpPr>
            <a:spLocks noGrp="1"/>
          </p:cNvSpPr>
          <p:nvPr>
            <p:ph type="title"/>
          </p:nvPr>
        </p:nvSpPr>
        <p:spPr>
          <a:xfrm>
            <a:off x="302400" y="302400"/>
            <a:ext cx="6537671" cy="303211"/>
          </a:xfrm>
        </p:spPr>
        <p:txBody>
          <a:bodyPr/>
          <a:lstStyle/>
          <a:p>
            <a:r>
              <a:rPr lang="en-US"/>
              <a:t>AMPHISOL</a:t>
            </a:r>
            <a:r>
              <a:rPr lang="en-US" b="0"/>
              <a:t>®</a:t>
            </a:r>
            <a:r>
              <a:rPr lang="en-US"/>
              <a:t> K ID card</a:t>
            </a:r>
          </a:p>
        </p:txBody>
      </p:sp>
      <p:sp>
        <p:nvSpPr>
          <p:cNvPr id="2" name="Slide Number Placeholder 1">
            <a:extLst>
              <a:ext uri="{FF2B5EF4-FFF2-40B4-BE49-F238E27FC236}">
                <a16:creationId xmlns:a16="http://schemas.microsoft.com/office/drawing/2014/main" id="{16F3202D-FECC-B24F-B252-4FD05474E522}"/>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4</a:t>
            </a:fld>
            <a:endParaRPr lang="en-US"/>
          </a:p>
        </p:txBody>
      </p:sp>
      <p:pic>
        <p:nvPicPr>
          <p:cNvPr id="7" name="Picture Placeholder 6" descr="A person in a dress&#10;&#10;Description automatically generated">
            <a:extLst>
              <a:ext uri="{FF2B5EF4-FFF2-40B4-BE49-F238E27FC236}">
                <a16:creationId xmlns:a16="http://schemas.microsoft.com/office/drawing/2014/main" id="{9AF7B8E2-9C09-6F51-7C5B-F1032FFCC751}"/>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a:fillRect/>
          </a:stretch>
        </p:blipFill>
        <p:spPr/>
      </p:pic>
      <p:sp>
        <p:nvSpPr>
          <p:cNvPr id="4" name="Text Placeholder 3">
            <a:extLst>
              <a:ext uri="{FF2B5EF4-FFF2-40B4-BE49-F238E27FC236}">
                <a16:creationId xmlns:a16="http://schemas.microsoft.com/office/drawing/2014/main" id="{0120DA40-69A9-4C49-84AF-9CD39F2F4C27}"/>
              </a:ext>
            </a:extLst>
          </p:cNvPr>
          <p:cNvSpPr>
            <a:spLocks noGrp="1"/>
          </p:cNvSpPr>
          <p:nvPr>
            <p:ph type="body" idx="11"/>
          </p:nvPr>
        </p:nvSpPr>
        <p:spPr>
          <a:xfrm>
            <a:off x="302400" y="605611"/>
            <a:ext cx="6537671" cy="288767"/>
          </a:xfrm>
        </p:spPr>
        <p:txBody>
          <a:bodyPr/>
          <a:lstStyle/>
          <a:p>
            <a:r>
              <a:rPr lang="en-US"/>
              <a:t>A unique composition</a:t>
            </a:r>
          </a:p>
        </p:txBody>
      </p:sp>
      <p:graphicFrame>
        <p:nvGraphicFramePr>
          <p:cNvPr id="9" name="Table 9">
            <a:extLst>
              <a:ext uri="{FF2B5EF4-FFF2-40B4-BE49-F238E27FC236}">
                <a16:creationId xmlns:a16="http://schemas.microsoft.com/office/drawing/2014/main" id="{BC4A6CA5-6627-0041-B66A-06B383A84A2A}"/>
              </a:ext>
            </a:extLst>
          </p:cNvPr>
          <p:cNvGraphicFramePr>
            <a:graphicFrameLocks noGrp="1"/>
          </p:cNvGraphicFramePr>
          <p:nvPr>
            <p:extLst>
              <p:ext uri="{D42A27DB-BD31-4B8C-83A1-F6EECF244321}">
                <p14:modId xmlns:p14="http://schemas.microsoft.com/office/powerpoint/2010/main" val="1468829838"/>
              </p:ext>
            </p:extLst>
          </p:nvPr>
        </p:nvGraphicFramePr>
        <p:xfrm>
          <a:off x="302400" y="1342799"/>
          <a:ext cx="5793600" cy="3281154"/>
        </p:xfrm>
        <a:graphic>
          <a:graphicData uri="http://schemas.openxmlformats.org/drawingml/2006/table">
            <a:tbl>
              <a:tblPr firstRow="1" bandRow="1">
                <a:tableStyleId>{5C22544A-7EE6-4342-B048-85BDC9FD1C3A}</a:tableStyleId>
              </a:tblPr>
              <a:tblGrid>
                <a:gridCol w="2625385">
                  <a:extLst>
                    <a:ext uri="{9D8B030D-6E8A-4147-A177-3AD203B41FA5}">
                      <a16:colId xmlns:a16="http://schemas.microsoft.com/office/drawing/2014/main" val="964680121"/>
                    </a:ext>
                  </a:extLst>
                </a:gridCol>
                <a:gridCol w="3168215">
                  <a:extLst>
                    <a:ext uri="{9D8B030D-6E8A-4147-A177-3AD203B41FA5}">
                      <a16:colId xmlns:a16="http://schemas.microsoft.com/office/drawing/2014/main" val="4150742328"/>
                    </a:ext>
                  </a:extLst>
                </a:gridCol>
              </a:tblGrid>
              <a:tr h="399207">
                <a:tc>
                  <a:txBody>
                    <a:bodyPr/>
                    <a:lstStyle/>
                    <a:p>
                      <a:pPr algn="l"/>
                      <a:r>
                        <a:rPr lang="en-US" sz="1600" b="1" i="0" baseline="0">
                          <a:solidFill>
                            <a:schemeClr val="tx1"/>
                          </a:solidFill>
                          <a:latin typeface="+mn-lt"/>
                          <a:ea typeface="Fira Sans" panose="020B0503050000020004" pitchFamily="34" charset="0"/>
                        </a:rPr>
                        <a:t>INCI:</a:t>
                      </a:r>
                    </a:p>
                  </a:txBody>
                  <a:tcPr marL="0">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i="0" baseline="0" dirty="0">
                          <a:solidFill>
                            <a:schemeClr val="tx1"/>
                          </a:solidFill>
                          <a:latin typeface="+mn-lt"/>
                          <a:ea typeface="Fira Sans" panose="020B0503050000020004" pitchFamily="34" charset="0"/>
                        </a:rPr>
                        <a:t>Potassium Cetyl Phosphate</a:t>
                      </a:r>
                    </a:p>
                  </a:txBody>
                  <a:tcPr marL="90000" marR="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52212294"/>
                  </a:ext>
                </a:extLst>
              </a:tr>
              <a:tr h="399207">
                <a:tc>
                  <a:txBody>
                    <a:bodyPr/>
                    <a:lstStyle/>
                    <a:p>
                      <a:pPr algn="l"/>
                      <a:r>
                        <a:rPr lang="en-US" sz="1600" b="1" baseline="0">
                          <a:solidFill>
                            <a:schemeClr val="tx1"/>
                          </a:solidFill>
                          <a:latin typeface="+mn-lt"/>
                          <a:ea typeface="Fira Sans" panose="020B0503050000020004" pitchFamily="34" charset="0"/>
                        </a:rPr>
                        <a:t>Type:</a:t>
                      </a:r>
                    </a:p>
                  </a:txBody>
                  <a:tcPr marL="0">
                    <a:lnL w="12700" cap="flat" cmpd="sng" algn="ctr">
                      <a:noFill/>
                      <a:prstDash val="solid"/>
                      <a:round/>
                      <a:headEnd type="none" w="med" len="med"/>
                      <a:tailEnd type="none" w="med" len="med"/>
                    </a:lnL>
                    <a:lnR w="12700" cmpd="sng">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aseline="0">
                          <a:solidFill>
                            <a:schemeClr val="tx1"/>
                          </a:solidFill>
                          <a:latin typeface="+mn-lt"/>
                          <a:ea typeface="Fira Sans" panose="020B0503050000020004" pitchFamily="34" charset="0"/>
                        </a:rPr>
                        <a:t>Anionic O/W emulsifier</a:t>
                      </a:r>
                    </a:p>
                  </a:txBody>
                  <a:tcPr marL="90000" marR="0">
                    <a:lnL w="12700" cmpd="sng">
                      <a:noFill/>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48404527"/>
                  </a:ext>
                </a:extLst>
              </a:tr>
              <a:tr h="399207">
                <a:tc>
                  <a:txBody>
                    <a:bodyPr/>
                    <a:lstStyle/>
                    <a:p>
                      <a:pPr algn="l"/>
                      <a:r>
                        <a:rPr lang="en-US" sz="1600" b="1" baseline="0">
                          <a:solidFill>
                            <a:schemeClr val="tx1"/>
                          </a:solidFill>
                          <a:latin typeface="+mn-lt"/>
                          <a:ea typeface="Fira Sans" panose="020B0503050000020004" pitchFamily="34" charset="0"/>
                        </a:rPr>
                        <a:t>Appearance:</a:t>
                      </a:r>
                    </a:p>
                  </a:txBody>
                  <a:tcPr marL="0">
                    <a:lnL w="12700" cap="flat" cmpd="sng" algn="ctr">
                      <a:noFill/>
                      <a:prstDash val="solid"/>
                      <a:round/>
                      <a:headEnd type="none" w="med" len="med"/>
                      <a:tailEnd type="none" w="med" len="med"/>
                    </a:lnL>
                    <a:lnR w="12700" cmpd="sng">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aseline="0">
                          <a:solidFill>
                            <a:schemeClr val="tx1"/>
                          </a:solidFill>
                          <a:latin typeface="+mn-lt"/>
                          <a:ea typeface="Fira Sans" panose="020B0503050000020004" pitchFamily="34" charset="0"/>
                        </a:rPr>
                        <a:t>White to beige powder</a:t>
                      </a:r>
                    </a:p>
                  </a:txBody>
                  <a:tcPr marL="90000" marR="0">
                    <a:lnL w="12700" cmpd="sng">
                      <a:noFill/>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14668356"/>
                  </a:ext>
                </a:extLst>
              </a:tr>
              <a:tr h="399207">
                <a:tc>
                  <a:txBody>
                    <a:bodyPr/>
                    <a:lstStyle/>
                    <a:p>
                      <a:pPr algn="l"/>
                      <a:r>
                        <a:rPr lang="en-US" sz="1600" b="1" baseline="0" dirty="0">
                          <a:solidFill>
                            <a:schemeClr val="tx1"/>
                          </a:solidFill>
                          <a:latin typeface="+mn-lt"/>
                          <a:ea typeface="Fira Sans" panose="020B0503050000020004" pitchFamily="34" charset="0"/>
                        </a:rPr>
                        <a:t>Cetyl alcohol:</a:t>
                      </a:r>
                    </a:p>
                  </a:txBody>
                  <a:tcPr marL="0">
                    <a:lnL w="12700" cap="flat" cmpd="sng" algn="ctr">
                      <a:noFill/>
                      <a:prstDash val="solid"/>
                      <a:round/>
                      <a:headEnd type="none" w="med" len="med"/>
                      <a:tailEnd type="none" w="med" len="med"/>
                    </a:lnL>
                    <a:lnR w="12700" cmpd="sng">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aseline="0">
                          <a:solidFill>
                            <a:schemeClr val="tx1"/>
                          </a:solidFill>
                          <a:latin typeface="+mn-lt"/>
                          <a:ea typeface="Fira Sans" panose="020B0503050000020004" pitchFamily="34" charset="0"/>
                        </a:rPr>
                        <a:t>Max 2%</a:t>
                      </a:r>
                    </a:p>
                  </a:txBody>
                  <a:tcPr marL="90000" marR="0">
                    <a:lnL w="12700" cmpd="sng">
                      <a:noFill/>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8887339"/>
                  </a:ext>
                </a:extLst>
              </a:tr>
              <a:tr h="399207">
                <a:tc>
                  <a:txBody>
                    <a:bodyPr/>
                    <a:lstStyle/>
                    <a:p>
                      <a:pPr algn="l"/>
                      <a:r>
                        <a:rPr lang="en-US" sz="1600" b="1" baseline="0">
                          <a:solidFill>
                            <a:schemeClr val="tx1"/>
                          </a:solidFill>
                          <a:latin typeface="+mn-lt"/>
                          <a:ea typeface="Fira Sans" panose="020B0503050000020004" pitchFamily="34" charset="0"/>
                        </a:rPr>
                        <a:t>Potassium:</a:t>
                      </a:r>
                    </a:p>
                  </a:txBody>
                  <a:tcPr marL="0">
                    <a:lnL w="12700" cap="flat" cmpd="sng" algn="ctr">
                      <a:noFill/>
                      <a:prstDash val="solid"/>
                      <a:round/>
                      <a:headEnd type="none" w="med" len="med"/>
                      <a:tailEnd type="none" w="med" len="med"/>
                    </a:lnL>
                    <a:lnR w="12700" cmpd="sng">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aseline="0">
                          <a:solidFill>
                            <a:schemeClr val="tx1"/>
                          </a:solidFill>
                          <a:latin typeface="+mn-lt"/>
                          <a:ea typeface="Fira Sans" panose="020B0503050000020004" pitchFamily="34" charset="0"/>
                        </a:rPr>
                        <a:t>7.0 – 12.0%</a:t>
                      </a:r>
                    </a:p>
                  </a:txBody>
                  <a:tcPr marL="90000" marR="0">
                    <a:lnL w="12700" cmpd="sng">
                      <a:noFill/>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889682"/>
                  </a:ext>
                </a:extLst>
              </a:tr>
              <a:tr h="399207">
                <a:tc>
                  <a:txBody>
                    <a:bodyPr/>
                    <a:lstStyle/>
                    <a:p>
                      <a:pPr algn="l"/>
                      <a:r>
                        <a:rPr lang="en-US" sz="1600" b="1" baseline="0">
                          <a:solidFill>
                            <a:schemeClr val="tx1"/>
                          </a:solidFill>
                          <a:latin typeface="+mn-lt"/>
                          <a:ea typeface="Fira Sans" panose="020B0503050000020004" pitchFamily="34" charset="0"/>
                        </a:rPr>
                        <a:t>Theoretical HLB value:</a:t>
                      </a:r>
                    </a:p>
                  </a:txBody>
                  <a:tcPr marL="0">
                    <a:lnL w="12700" cap="flat" cmpd="sng" algn="ctr">
                      <a:noFill/>
                      <a:prstDash val="solid"/>
                      <a:round/>
                      <a:headEnd type="none" w="med" len="med"/>
                      <a:tailEnd type="none" w="med" len="med"/>
                    </a:lnL>
                    <a:lnR w="12700" cmpd="sng">
                      <a:noFill/>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aseline="0">
                          <a:solidFill>
                            <a:schemeClr val="tx1"/>
                          </a:solidFill>
                          <a:latin typeface="+mn-lt"/>
                          <a:ea typeface="Fira Sans" panose="020B0503050000020004" pitchFamily="34" charset="0"/>
                        </a:rPr>
                        <a:t>9.6</a:t>
                      </a:r>
                    </a:p>
                  </a:txBody>
                  <a:tcPr marL="90000" marR="0">
                    <a:lnL w="12700" cmpd="sng">
                      <a:noFill/>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solidFill>
                        <a:srgbClr val="9138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27491978"/>
                  </a:ext>
                </a:extLst>
              </a:tr>
              <a:tr h="885912">
                <a:tc>
                  <a:txBody>
                    <a:bodyPr/>
                    <a:lstStyle/>
                    <a:p>
                      <a:pPr algn="l"/>
                      <a:r>
                        <a:rPr lang="en-US" sz="1600" b="1" baseline="0">
                          <a:solidFill>
                            <a:schemeClr val="tx1"/>
                          </a:solidFill>
                          <a:latin typeface="+mn-lt"/>
                          <a:ea typeface="Fira Sans" panose="020B0503050000020004" pitchFamily="34" charset="0"/>
                        </a:rPr>
                        <a:t>Unique performance driver:</a:t>
                      </a:r>
                    </a:p>
                  </a:txBody>
                  <a:tcPr marL="0">
                    <a:lnL w="12700" cap="flat" cmpd="sng" algn="ctr">
                      <a:noFill/>
                      <a:prstDash val="solid"/>
                      <a:round/>
                      <a:headEnd type="none" w="med" len="med"/>
                      <a:tailEnd type="none" w="med" len="med"/>
                    </a:lnL>
                    <a:lnR w="12700" cmpd="sng">
                      <a:noFill/>
                    </a:lnR>
                    <a:lnT w="12700" cap="flat" cmpd="sng" algn="ctr">
                      <a:solidFill>
                        <a:srgbClr val="9138B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aseline="0">
                          <a:solidFill>
                            <a:schemeClr val="tx1"/>
                          </a:solidFill>
                          <a:latin typeface="+mn-lt"/>
                          <a:ea typeface="Fira Sans" panose="020B0503050000020004" pitchFamily="34" charset="0"/>
                        </a:rPr>
                        <a:t>Typical phosphate content up to almost 100 times lower than competition</a:t>
                      </a:r>
                    </a:p>
                  </a:txBody>
                  <a:tcPr marL="90000" marR="0">
                    <a:lnL w="12700" cmpd="sng">
                      <a:noFill/>
                    </a:lnL>
                    <a:lnR w="12700" cap="flat" cmpd="sng" algn="ctr">
                      <a:noFill/>
                      <a:prstDash val="solid"/>
                      <a:round/>
                      <a:headEnd type="none" w="med" len="med"/>
                      <a:tailEnd type="none" w="med" len="med"/>
                    </a:lnR>
                    <a:lnT w="12700" cap="flat" cmpd="sng" algn="ctr">
                      <a:solidFill>
                        <a:srgbClr val="9138B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1249183"/>
                  </a:ext>
                </a:extLst>
              </a:tr>
            </a:tbl>
          </a:graphicData>
        </a:graphic>
      </p:graphicFrame>
    </p:spTree>
    <p:extLst>
      <p:ext uri="{BB962C8B-B14F-4D97-AF65-F5344CB8AC3E}">
        <p14:creationId xmlns:p14="http://schemas.microsoft.com/office/powerpoint/2010/main" val="1367250825"/>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63821C6B-62E9-F1D8-86F6-EFB28A6BCADE}"/>
              </a:ext>
            </a:extLst>
          </p:cNvPr>
          <p:cNvSpPr>
            <a:spLocks noGrp="1"/>
          </p:cNvSpPr>
          <p:nvPr>
            <p:ph type="body" sz="quarter" idx="24"/>
          </p:nvPr>
        </p:nvSpPr>
        <p:spPr/>
        <p:txBody>
          <a:bodyPr/>
          <a:lstStyle/>
          <a:p>
            <a:endParaRPr lang="en-US"/>
          </a:p>
        </p:txBody>
      </p:sp>
      <p:pic>
        <p:nvPicPr>
          <p:cNvPr id="7" name="Picture 6">
            <a:extLst>
              <a:ext uri="{FF2B5EF4-FFF2-40B4-BE49-F238E27FC236}">
                <a16:creationId xmlns:a16="http://schemas.microsoft.com/office/drawing/2014/main" id="{9E27F3E3-154A-7B2C-E8E4-B6BC2C842DC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21" y="0"/>
            <a:ext cx="12177757" cy="6858000"/>
          </a:xfrm>
          <a:prstGeom prst="rect">
            <a:avLst/>
          </a:prstGeom>
        </p:spPr>
      </p:pic>
    </p:spTree>
    <p:extLst>
      <p:ext uri="{BB962C8B-B14F-4D97-AF65-F5344CB8AC3E}">
        <p14:creationId xmlns:p14="http://schemas.microsoft.com/office/powerpoint/2010/main" val="2953729568"/>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E0CF843-474F-974F-B21A-36D0AED4BBD8}"/>
              </a:ext>
            </a:extLst>
          </p:cNvPr>
          <p:cNvSpPr>
            <a:spLocks noGrp="1"/>
          </p:cNvSpPr>
          <p:nvPr>
            <p:ph type="title"/>
          </p:nvPr>
        </p:nvSpPr>
        <p:spPr>
          <a:xfrm>
            <a:off x="301624" y="301625"/>
            <a:ext cx="5112039" cy="809126"/>
          </a:xfrm>
        </p:spPr>
        <p:txBody>
          <a:bodyPr/>
          <a:lstStyle/>
          <a:p>
            <a:r>
              <a:rPr lang="en-US"/>
              <a:t>AMPHISOL</a:t>
            </a:r>
            <a:r>
              <a:rPr lang="en-US" b="0"/>
              <a:t>®</a:t>
            </a:r>
            <a:r>
              <a:rPr lang="en-US"/>
              <a:t> K</a:t>
            </a:r>
            <a:br>
              <a:rPr lang="en-US"/>
            </a:br>
            <a:r>
              <a:rPr lang="en-US"/>
              <a:t>Ultimate stability for multi formulations</a:t>
            </a:r>
          </a:p>
        </p:txBody>
      </p:sp>
      <p:sp>
        <p:nvSpPr>
          <p:cNvPr id="3" name="Slide Number Placeholder 2">
            <a:extLst>
              <a:ext uri="{FF2B5EF4-FFF2-40B4-BE49-F238E27FC236}">
                <a16:creationId xmlns:a16="http://schemas.microsoft.com/office/drawing/2014/main" id="{A8086F1A-D39F-6044-BCE9-6DD547F4355F}"/>
              </a:ext>
            </a:extLst>
          </p:cNvPr>
          <p:cNvSpPr>
            <a:spLocks noGrp="1"/>
          </p:cNvSpPr>
          <p:nvPr>
            <p:ph type="sldNum" sz="quarter" idx="10"/>
          </p:nvPr>
        </p:nvSpPr>
        <p:spPr>
          <a:xfrm>
            <a:off x="302400" y="6450806"/>
            <a:ext cx="1040625" cy="109061"/>
          </a:xfrm>
        </p:spPr>
        <p:txBody>
          <a:bodyPr/>
          <a:lstStyle/>
          <a:p>
            <a:pPr lvl="0"/>
            <a:fld id="{EC50C849-B97A-2B45-B78A-6D9C352F693C}" type="slidenum">
              <a:rPr lang="en-US" smtClean="0"/>
              <a:pPr lvl="0"/>
              <a:t>6</a:t>
            </a:fld>
            <a:endParaRPr lang="en-US"/>
          </a:p>
        </p:txBody>
      </p:sp>
      <p:sp>
        <p:nvSpPr>
          <p:cNvPr id="36" name="Text Placeholder 35">
            <a:extLst>
              <a:ext uri="{FF2B5EF4-FFF2-40B4-BE49-F238E27FC236}">
                <a16:creationId xmlns:a16="http://schemas.microsoft.com/office/drawing/2014/main" id="{14560739-CDBE-4375-2826-DA30F6060988}"/>
              </a:ext>
            </a:extLst>
          </p:cNvPr>
          <p:cNvSpPr>
            <a:spLocks noGrp="1"/>
          </p:cNvSpPr>
          <p:nvPr>
            <p:ph type="body" sz="quarter" idx="26"/>
          </p:nvPr>
        </p:nvSpPr>
        <p:spPr/>
        <p:txBody>
          <a:bodyPr/>
          <a:lstStyle/>
          <a:p>
            <a:r>
              <a:rPr lang="en-US">
                <a:sym typeface="Arial"/>
              </a:rPr>
              <a:t>Products are for illustration only, not for sale. </a:t>
            </a:r>
          </a:p>
          <a:p>
            <a:r>
              <a:rPr lang="en-US">
                <a:sym typeface="Arial"/>
              </a:rPr>
              <a:t>dsm-firmenich is not responsible for final product claims.</a:t>
            </a:r>
          </a:p>
          <a:p>
            <a:endParaRPr lang="en-US"/>
          </a:p>
        </p:txBody>
      </p:sp>
      <p:sp>
        <p:nvSpPr>
          <p:cNvPr id="2" name="Text Placeholder 36">
            <a:extLst>
              <a:ext uri="{FF2B5EF4-FFF2-40B4-BE49-F238E27FC236}">
                <a16:creationId xmlns:a16="http://schemas.microsoft.com/office/drawing/2014/main" id="{04711D04-3036-26B1-370A-6BF96CFCCBA5}"/>
              </a:ext>
            </a:extLst>
          </p:cNvPr>
          <p:cNvSpPr>
            <a:spLocks noGrp="1"/>
          </p:cNvSpPr>
          <p:nvPr/>
        </p:nvSpPr>
        <p:spPr>
          <a:xfrm>
            <a:off x="301624" y="4889072"/>
            <a:ext cx="5035164" cy="1032347"/>
          </a:xfrm>
          <a:prstGeom prst="rect">
            <a:avLst/>
          </a:prstGeom>
          <a:solidFill>
            <a:srgbClr val="EEDBF7"/>
          </a:solidFill>
        </p:spPr>
        <p:txBody>
          <a:bodyPr vert="horz" wrap="square" lIns="72000" tIns="72000" rIns="72000" bIns="72000" numCol="1"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t>Thanks to the unique microdomains technology capable of stabilizing the most challenging combination of ingredients</a:t>
            </a:r>
          </a:p>
          <a:p>
            <a:endParaRPr lang="en-US"/>
          </a:p>
        </p:txBody>
      </p:sp>
      <p:sp>
        <p:nvSpPr>
          <p:cNvPr id="51" name="Text Placeholder 34">
            <a:extLst>
              <a:ext uri="{FF2B5EF4-FFF2-40B4-BE49-F238E27FC236}">
                <a16:creationId xmlns:a16="http://schemas.microsoft.com/office/drawing/2014/main" id="{3DAD7E6B-5513-2693-9ADA-FCDFA3097F6F}"/>
              </a:ext>
            </a:extLst>
          </p:cNvPr>
          <p:cNvSpPr txBox="1">
            <a:spLocks/>
          </p:cNvSpPr>
          <p:nvPr/>
        </p:nvSpPr>
        <p:spPr>
          <a:xfrm>
            <a:off x="302399" y="1365250"/>
            <a:ext cx="4552176" cy="2887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t>Multi textures and product types</a:t>
            </a:r>
          </a:p>
          <a:p>
            <a:endParaRPr lang="en-US"/>
          </a:p>
          <a:p>
            <a:endParaRPr lang="en-US"/>
          </a:p>
          <a:p>
            <a:endParaRPr lang="en-US"/>
          </a:p>
          <a:p>
            <a:endParaRPr lang="en-US"/>
          </a:p>
          <a:p>
            <a:endParaRPr lang="en-US"/>
          </a:p>
          <a:p>
            <a:endParaRPr lang="en-US"/>
          </a:p>
          <a:p>
            <a:endParaRPr lang="en-US"/>
          </a:p>
          <a:p>
            <a:r>
              <a:rPr lang="en-US"/>
              <a:t>Multi applications</a:t>
            </a:r>
          </a:p>
        </p:txBody>
      </p:sp>
      <p:pic>
        <p:nvPicPr>
          <p:cNvPr id="52" name="Graphic 51">
            <a:extLst>
              <a:ext uri="{FF2B5EF4-FFF2-40B4-BE49-F238E27FC236}">
                <a16:creationId xmlns:a16="http://schemas.microsoft.com/office/drawing/2014/main" id="{CB15F82D-2F3B-86AD-ABF9-728E343BDF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89881" y="4035479"/>
            <a:ext cx="457200" cy="457200"/>
          </a:xfrm>
          <a:prstGeom prst="rect">
            <a:avLst/>
          </a:prstGeom>
        </p:spPr>
      </p:pic>
      <p:pic>
        <p:nvPicPr>
          <p:cNvPr id="53" name="Graphic 52">
            <a:extLst>
              <a:ext uri="{FF2B5EF4-FFF2-40B4-BE49-F238E27FC236}">
                <a16:creationId xmlns:a16="http://schemas.microsoft.com/office/drawing/2014/main" id="{9E827E6E-AB6C-BA33-CD31-93F8615086A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84513" y="2679670"/>
            <a:ext cx="457200" cy="457200"/>
          </a:xfrm>
          <a:prstGeom prst="rect">
            <a:avLst/>
          </a:prstGeom>
        </p:spPr>
      </p:pic>
      <p:pic>
        <p:nvPicPr>
          <p:cNvPr id="54" name="Graphic 53">
            <a:extLst>
              <a:ext uri="{FF2B5EF4-FFF2-40B4-BE49-F238E27FC236}">
                <a16:creationId xmlns:a16="http://schemas.microsoft.com/office/drawing/2014/main" id="{6CD8F0EC-9B6A-6032-EC4B-4C2200A9350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84513" y="1835669"/>
            <a:ext cx="457200" cy="457200"/>
          </a:xfrm>
          <a:prstGeom prst="rect">
            <a:avLst/>
          </a:prstGeom>
        </p:spPr>
      </p:pic>
      <p:pic>
        <p:nvPicPr>
          <p:cNvPr id="55" name="Graphic 54">
            <a:extLst>
              <a:ext uri="{FF2B5EF4-FFF2-40B4-BE49-F238E27FC236}">
                <a16:creationId xmlns:a16="http://schemas.microsoft.com/office/drawing/2014/main" id="{AB5461F1-7A92-8F2C-712F-6F6D3B0A8E7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589881" y="1835669"/>
            <a:ext cx="457200" cy="457200"/>
          </a:xfrm>
          <a:prstGeom prst="rect">
            <a:avLst/>
          </a:prstGeom>
        </p:spPr>
      </p:pic>
      <p:pic>
        <p:nvPicPr>
          <p:cNvPr id="56" name="Graphic 55">
            <a:extLst>
              <a:ext uri="{FF2B5EF4-FFF2-40B4-BE49-F238E27FC236}">
                <a16:creationId xmlns:a16="http://schemas.microsoft.com/office/drawing/2014/main" id="{010E7205-4F48-B2E6-F1CF-993068539E2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578232" y="1835669"/>
            <a:ext cx="457200" cy="457200"/>
          </a:xfrm>
          <a:prstGeom prst="rect">
            <a:avLst/>
          </a:prstGeom>
        </p:spPr>
      </p:pic>
      <p:pic>
        <p:nvPicPr>
          <p:cNvPr id="57" name="Graphic 56">
            <a:extLst>
              <a:ext uri="{FF2B5EF4-FFF2-40B4-BE49-F238E27FC236}">
                <a16:creationId xmlns:a16="http://schemas.microsoft.com/office/drawing/2014/main" id="{C4484564-A8D1-2D4B-4D99-725535AB779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589881" y="2642939"/>
            <a:ext cx="457200" cy="457200"/>
          </a:xfrm>
          <a:prstGeom prst="rect">
            <a:avLst/>
          </a:prstGeom>
        </p:spPr>
      </p:pic>
      <p:pic>
        <p:nvPicPr>
          <p:cNvPr id="59" name="Graphic 58">
            <a:extLst>
              <a:ext uri="{FF2B5EF4-FFF2-40B4-BE49-F238E27FC236}">
                <a16:creationId xmlns:a16="http://schemas.microsoft.com/office/drawing/2014/main" id="{4484EBD7-A762-AB17-C124-21EB74EBFE71}"/>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44593" y="4035479"/>
            <a:ext cx="457200" cy="457200"/>
          </a:xfrm>
          <a:prstGeom prst="rect">
            <a:avLst/>
          </a:prstGeom>
        </p:spPr>
      </p:pic>
      <p:pic>
        <p:nvPicPr>
          <p:cNvPr id="61" name="Graphic 60">
            <a:extLst>
              <a:ext uri="{FF2B5EF4-FFF2-40B4-BE49-F238E27FC236}">
                <a16:creationId xmlns:a16="http://schemas.microsoft.com/office/drawing/2014/main" id="{6C6D0576-8059-F70D-B219-4407D806DAB2}"/>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625975" y="4035479"/>
            <a:ext cx="457200" cy="457200"/>
          </a:xfrm>
          <a:prstGeom prst="rect">
            <a:avLst/>
          </a:prstGeom>
        </p:spPr>
      </p:pic>
      <p:sp>
        <p:nvSpPr>
          <p:cNvPr id="63" name="Rectangle 62">
            <a:extLst>
              <a:ext uri="{FF2B5EF4-FFF2-40B4-BE49-F238E27FC236}">
                <a16:creationId xmlns:a16="http://schemas.microsoft.com/office/drawing/2014/main" id="{46AD2100-4619-8CBD-EC6A-D287EE4FDBA2}"/>
              </a:ext>
            </a:extLst>
          </p:cNvPr>
          <p:cNvSpPr/>
          <p:nvPr/>
        </p:nvSpPr>
        <p:spPr>
          <a:xfrm>
            <a:off x="2410368" y="1701588"/>
            <a:ext cx="90000" cy="720000"/>
          </a:xfrm>
          <a:prstGeom prst="rect">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F39D9AAE-F315-B9F3-C395-7C40E85EB81D}"/>
              </a:ext>
            </a:extLst>
          </p:cNvPr>
          <p:cNvSpPr/>
          <p:nvPr/>
        </p:nvSpPr>
        <p:spPr>
          <a:xfrm>
            <a:off x="308190" y="1685740"/>
            <a:ext cx="90000" cy="720000"/>
          </a:xfrm>
          <a:prstGeom prst="rect">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FD3F5BFD-716F-259D-4FB0-A8D664DB5EE1}"/>
              </a:ext>
            </a:extLst>
          </p:cNvPr>
          <p:cNvSpPr/>
          <p:nvPr/>
        </p:nvSpPr>
        <p:spPr>
          <a:xfrm>
            <a:off x="4512707" y="1716289"/>
            <a:ext cx="90000" cy="720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A27F6B9B-DF77-5C8F-C9E8-D7FCF397A651}"/>
              </a:ext>
            </a:extLst>
          </p:cNvPr>
          <p:cNvSpPr/>
          <p:nvPr/>
        </p:nvSpPr>
        <p:spPr>
          <a:xfrm>
            <a:off x="308190" y="2517274"/>
            <a:ext cx="90000" cy="720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BB2C8C33-FA3C-17ED-FD9E-F04B9D92101F}"/>
              </a:ext>
            </a:extLst>
          </p:cNvPr>
          <p:cNvSpPr/>
          <p:nvPr/>
        </p:nvSpPr>
        <p:spPr>
          <a:xfrm>
            <a:off x="2410368" y="2531190"/>
            <a:ext cx="90000" cy="720000"/>
          </a:xfrm>
          <a:prstGeom prst="rect">
            <a:avLst/>
          </a:prstGeom>
          <a:solidFill>
            <a:srgbClr val="5816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AE8F87B7-0A66-B22E-2007-B9D89D44B1F9}"/>
              </a:ext>
            </a:extLst>
          </p:cNvPr>
          <p:cNvSpPr/>
          <p:nvPr/>
        </p:nvSpPr>
        <p:spPr>
          <a:xfrm>
            <a:off x="2410368" y="3895936"/>
            <a:ext cx="90000" cy="720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4370A784-0327-E6F0-AB90-C5FC6413E656}"/>
              </a:ext>
            </a:extLst>
          </p:cNvPr>
          <p:cNvSpPr/>
          <p:nvPr/>
        </p:nvSpPr>
        <p:spPr>
          <a:xfrm>
            <a:off x="308190" y="3910857"/>
            <a:ext cx="90000" cy="720000"/>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99373C6B-09C1-2B39-0D8D-0B79C92001D7}"/>
              </a:ext>
            </a:extLst>
          </p:cNvPr>
          <p:cNvSpPr/>
          <p:nvPr/>
        </p:nvSpPr>
        <p:spPr>
          <a:xfrm>
            <a:off x="4512707" y="3905177"/>
            <a:ext cx="90000" cy="720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a:extLst>
              <a:ext uri="{FF2B5EF4-FFF2-40B4-BE49-F238E27FC236}">
                <a16:creationId xmlns:a16="http://schemas.microsoft.com/office/drawing/2014/main" id="{8A6AE3F7-9596-47F6-B354-5496F0B7DAEB}"/>
              </a:ext>
            </a:extLst>
          </p:cNvPr>
          <p:cNvSpPr txBox="1"/>
          <p:nvPr/>
        </p:nvSpPr>
        <p:spPr>
          <a:xfrm>
            <a:off x="841925" y="1894992"/>
            <a:ext cx="1435100" cy="338554"/>
          </a:xfrm>
          <a:prstGeom prst="rect">
            <a:avLst/>
          </a:prstGeom>
          <a:noFill/>
        </p:spPr>
        <p:txBody>
          <a:bodyPr wrap="square" rtlCol="0">
            <a:spAutoFit/>
          </a:bodyPr>
          <a:lstStyle/>
          <a:p>
            <a:r>
              <a:rPr lang="en-US" sz="1600"/>
              <a:t>Pump sprays</a:t>
            </a:r>
          </a:p>
        </p:txBody>
      </p:sp>
      <p:sp>
        <p:nvSpPr>
          <p:cNvPr id="75" name="TextBox 74">
            <a:extLst>
              <a:ext uri="{FF2B5EF4-FFF2-40B4-BE49-F238E27FC236}">
                <a16:creationId xmlns:a16="http://schemas.microsoft.com/office/drawing/2014/main" id="{05937378-42BA-2FC2-555B-9C2BED0B549F}"/>
              </a:ext>
            </a:extLst>
          </p:cNvPr>
          <p:cNvSpPr txBox="1"/>
          <p:nvPr/>
        </p:nvSpPr>
        <p:spPr>
          <a:xfrm>
            <a:off x="841925" y="2734556"/>
            <a:ext cx="1435100" cy="338554"/>
          </a:xfrm>
          <a:prstGeom prst="rect">
            <a:avLst/>
          </a:prstGeom>
          <a:noFill/>
        </p:spPr>
        <p:txBody>
          <a:bodyPr wrap="square" rtlCol="0">
            <a:spAutoFit/>
          </a:bodyPr>
          <a:lstStyle/>
          <a:p>
            <a:r>
              <a:rPr lang="en-US" sz="1600"/>
              <a:t>Tubes</a:t>
            </a:r>
            <a:endParaRPr lang="en-US"/>
          </a:p>
        </p:txBody>
      </p:sp>
      <p:sp>
        <p:nvSpPr>
          <p:cNvPr id="76" name="TextBox 75">
            <a:extLst>
              <a:ext uri="{FF2B5EF4-FFF2-40B4-BE49-F238E27FC236}">
                <a16:creationId xmlns:a16="http://schemas.microsoft.com/office/drawing/2014/main" id="{AD491C97-E339-9384-B448-7699E3DA89DF}"/>
              </a:ext>
            </a:extLst>
          </p:cNvPr>
          <p:cNvSpPr txBox="1"/>
          <p:nvPr/>
        </p:nvSpPr>
        <p:spPr>
          <a:xfrm>
            <a:off x="3049680" y="1894992"/>
            <a:ext cx="1435100" cy="338554"/>
          </a:xfrm>
          <a:prstGeom prst="rect">
            <a:avLst/>
          </a:prstGeom>
          <a:noFill/>
        </p:spPr>
        <p:txBody>
          <a:bodyPr wrap="square" rtlCol="0">
            <a:spAutoFit/>
          </a:bodyPr>
          <a:lstStyle/>
          <a:p>
            <a:r>
              <a:rPr lang="en-US" sz="1600"/>
              <a:t>Dispensers</a:t>
            </a:r>
            <a:endParaRPr lang="en-US"/>
          </a:p>
        </p:txBody>
      </p:sp>
      <p:sp>
        <p:nvSpPr>
          <p:cNvPr id="77" name="TextBox 76">
            <a:extLst>
              <a:ext uri="{FF2B5EF4-FFF2-40B4-BE49-F238E27FC236}">
                <a16:creationId xmlns:a16="http://schemas.microsoft.com/office/drawing/2014/main" id="{CD5020C7-4335-5BBE-8FC4-57236CA14D86}"/>
              </a:ext>
            </a:extLst>
          </p:cNvPr>
          <p:cNvSpPr txBox="1"/>
          <p:nvPr/>
        </p:nvSpPr>
        <p:spPr>
          <a:xfrm>
            <a:off x="3049680" y="2702262"/>
            <a:ext cx="1435100" cy="338554"/>
          </a:xfrm>
          <a:prstGeom prst="rect">
            <a:avLst/>
          </a:prstGeom>
          <a:noFill/>
        </p:spPr>
        <p:txBody>
          <a:bodyPr wrap="square" rtlCol="0">
            <a:spAutoFit/>
          </a:bodyPr>
          <a:lstStyle/>
          <a:p>
            <a:r>
              <a:rPr lang="en-US" sz="1600"/>
              <a:t>Jars</a:t>
            </a:r>
            <a:endParaRPr lang="en-US"/>
          </a:p>
        </p:txBody>
      </p:sp>
      <p:sp>
        <p:nvSpPr>
          <p:cNvPr id="78" name="TextBox 77">
            <a:extLst>
              <a:ext uri="{FF2B5EF4-FFF2-40B4-BE49-F238E27FC236}">
                <a16:creationId xmlns:a16="http://schemas.microsoft.com/office/drawing/2014/main" id="{AD99FD34-F8BE-8649-A6C5-7AB02DDFC78E}"/>
              </a:ext>
            </a:extLst>
          </p:cNvPr>
          <p:cNvSpPr txBox="1"/>
          <p:nvPr/>
        </p:nvSpPr>
        <p:spPr>
          <a:xfrm>
            <a:off x="3049680" y="4094802"/>
            <a:ext cx="1435100" cy="338554"/>
          </a:xfrm>
          <a:prstGeom prst="rect">
            <a:avLst/>
          </a:prstGeom>
          <a:noFill/>
        </p:spPr>
        <p:txBody>
          <a:bodyPr wrap="square" rtlCol="0">
            <a:spAutoFit/>
          </a:bodyPr>
          <a:lstStyle/>
          <a:p>
            <a:r>
              <a:rPr lang="en-US" sz="1600"/>
              <a:t>Sun</a:t>
            </a:r>
            <a:endParaRPr lang="en-US"/>
          </a:p>
        </p:txBody>
      </p:sp>
      <p:sp>
        <p:nvSpPr>
          <p:cNvPr id="79" name="TextBox 78">
            <a:extLst>
              <a:ext uri="{FF2B5EF4-FFF2-40B4-BE49-F238E27FC236}">
                <a16:creationId xmlns:a16="http://schemas.microsoft.com/office/drawing/2014/main" id="{93A442CB-60C7-CBE6-43C8-E46E4E49814D}"/>
              </a:ext>
            </a:extLst>
          </p:cNvPr>
          <p:cNvSpPr txBox="1"/>
          <p:nvPr/>
        </p:nvSpPr>
        <p:spPr>
          <a:xfrm>
            <a:off x="4983265" y="1894992"/>
            <a:ext cx="918792" cy="338554"/>
          </a:xfrm>
          <a:prstGeom prst="rect">
            <a:avLst/>
          </a:prstGeom>
          <a:noFill/>
        </p:spPr>
        <p:txBody>
          <a:bodyPr wrap="square" rtlCol="0">
            <a:spAutoFit/>
          </a:bodyPr>
          <a:lstStyle/>
          <a:p>
            <a:r>
              <a:rPr lang="en-US" sz="1600"/>
              <a:t>Bottles</a:t>
            </a:r>
            <a:endParaRPr lang="en-US"/>
          </a:p>
        </p:txBody>
      </p:sp>
      <p:sp>
        <p:nvSpPr>
          <p:cNvPr id="80" name="TextBox 79">
            <a:extLst>
              <a:ext uri="{FF2B5EF4-FFF2-40B4-BE49-F238E27FC236}">
                <a16:creationId xmlns:a16="http://schemas.microsoft.com/office/drawing/2014/main" id="{27919AFD-B80E-5938-BE9B-64C08770F501}"/>
              </a:ext>
            </a:extLst>
          </p:cNvPr>
          <p:cNvSpPr txBox="1"/>
          <p:nvPr/>
        </p:nvSpPr>
        <p:spPr>
          <a:xfrm>
            <a:off x="841925" y="4094802"/>
            <a:ext cx="1435100" cy="338554"/>
          </a:xfrm>
          <a:prstGeom prst="rect">
            <a:avLst/>
          </a:prstGeom>
          <a:noFill/>
        </p:spPr>
        <p:txBody>
          <a:bodyPr wrap="square" rtlCol="0">
            <a:spAutoFit/>
          </a:bodyPr>
          <a:lstStyle/>
          <a:p>
            <a:r>
              <a:rPr lang="en-US" sz="1600"/>
              <a:t>Skin</a:t>
            </a:r>
            <a:endParaRPr lang="en-US"/>
          </a:p>
        </p:txBody>
      </p:sp>
      <p:sp>
        <p:nvSpPr>
          <p:cNvPr id="81" name="TextBox 80">
            <a:extLst>
              <a:ext uri="{FF2B5EF4-FFF2-40B4-BE49-F238E27FC236}">
                <a16:creationId xmlns:a16="http://schemas.microsoft.com/office/drawing/2014/main" id="{B996BC63-644E-22D7-21C5-0E17CEA7B889}"/>
              </a:ext>
            </a:extLst>
          </p:cNvPr>
          <p:cNvSpPr txBox="1"/>
          <p:nvPr/>
        </p:nvSpPr>
        <p:spPr>
          <a:xfrm>
            <a:off x="5046603" y="4094802"/>
            <a:ext cx="1052072" cy="338554"/>
          </a:xfrm>
          <a:prstGeom prst="rect">
            <a:avLst/>
          </a:prstGeom>
          <a:noFill/>
        </p:spPr>
        <p:txBody>
          <a:bodyPr wrap="square" rtlCol="0">
            <a:spAutoFit/>
          </a:bodyPr>
          <a:lstStyle/>
          <a:p>
            <a:r>
              <a:rPr lang="en-US" sz="1600"/>
              <a:t>Make-up</a:t>
            </a:r>
          </a:p>
        </p:txBody>
      </p:sp>
      <p:sp>
        <p:nvSpPr>
          <p:cNvPr id="10" name="Text Placeholder 36">
            <a:extLst>
              <a:ext uri="{FF2B5EF4-FFF2-40B4-BE49-F238E27FC236}">
                <a16:creationId xmlns:a16="http://schemas.microsoft.com/office/drawing/2014/main" id="{DF1F7ACF-2D73-85D8-F390-6ABBF8E75F3C}"/>
              </a:ext>
            </a:extLst>
          </p:cNvPr>
          <p:cNvSpPr>
            <a:spLocks noGrp="1"/>
          </p:cNvSpPr>
          <p:nvPr/>
        </p:nvSpPr>
        <p:spPr>
          <a:xfrm>
            <a:off x="6423230" y="-1"/>
            <a:ext cx="5768769" cy="6858001"/>
          </a:xfrm>
          <a:prstGeom prst="rect">
            <a:avLst/>
          </a:prstGeom>
          <a:solidFill>
            <a:srgbClr val="EEDBF7"/>
          </a:solidFill>
        </p:spPr>
        <p:txBody>
          <a:bodyPr vert="horz" wrap="square" lIns="72000" tIns="72000" rIns="72000" bIns="72000" numCol="1" rtlCol="0" anchor="t">
            <a:noAutofit/>
          </a:bodyPr>
          <a:lstStyle>
            <a:defPPr>
              <a:defRPr lang="en-US"/>
            </a:defPPr>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endParaRPr lang="en-US"/>
          </a:p>
        </p:txBody>
      </p:sp>
      <p:pic>
        <p:nvPicPr>
          <p:cNvPr id="11" name="Picture 10" descr="A group of white containers with purple labels&#10;&#10;AI-generated content may be incorrect.">
            <a:extLst>
              <a:ext uri="{FF2B5EF4-FFF2-40B4-BE49-F238E27FC236}">
                <a16:creationId xmlns:a16="http://schemas.microsoft.com/office/drawing/2014/main" id="{03067B15-AE5C-DBE9-129C-0F284726E976}"/>
              </a:ext>
            </a:extLst>
          </p:cNvPr>
          <p:cNvPicPr>
            <a:picLocks noChangeAspect="1"/>
          </p:cNvPicPr>
          <p:nvPr/>
        </p:nvPicPr>
        <p:blipFill>
          <a:blip r:embed="rId18" cstate="print">
            <a:extLst>
              <a:ext uri="{28A0092B-C50C-407E-A947-70E740481C1C}">
                <a14:useLocalDpi xmlns:a14="http://schemas.microsoft.com/office/drawing/2010/main"/>
              </a:ext>
            </a:extLst>
          </a:blip>
          <a:srcRect b="-303"/>
          <a:stretch/>
        </p:blipFill>
        <p:spPr>
          <a:xfrm>
            <a:off x="6423231" y="-1"/>
            <a:ext cx="5768770" cy="6858001"/>
          </a:xfrm>
          <a:prstGeom prst="rect">
            <a:avLst/>
          </a:prstGeom>
        </p:spPr>
      </p:pic>
      <p:pic>
        <p:nvPicPr>
          <p:cNvPr id="12" name="Picture 11">
            <a:extLst>
              <a:ext uri="{FF2B5EF4-FFF2-40B4-BE49-F238E27FC236}">
                <a16:creationId xmlns:a16="http://schemas.microsoft.com/office/drawing/2014/main" id="{1B54C6E3-9BD6-24B8-810C-C03241071199}"/>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9519682" y="6128459"/>
            <a:ext cx="2521521" cy="487278"/>
          </a:xfrm>
          <a:prstGeom prst="rect">
            <a:avLst/>
          </a:prstGeom>
        </p:spPr>
      </p:pic>
    </p:spTree>
    <p:extLst>
      <p:ext uri="{BB962C8B-B14F-4D97-AF65-F5344CB8AC3E}">
        <p14:creationId xmlns:p14="http://schemas.microsoft.com/office/powerpoint/2010/main" val="3157861298"/>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DAAC9B-1B3A-2B42-90BE-646D4BC2F5DA}"/>
              </a:ext>
            </a:extLst>
          </p:cNvPr>
          <p:cNvSpPr>
            <a:spLocks noGrp="1"/>
          </p:cNvSpPr>
          <p:nvPr>
            <p:ph type="title"/>
          </p:nvPr>
        </p:nvSpPr>
        <p:spPr>
          <a:xfrm>
            <a:off x="302400" y="302400"/>
            <a:ext cx="11591925" cy="303211"/>
          </a:xfrm>
        </p:spPr>
        <p:txBody>
          <a:bodyPr/>
          <a:lstStyle/>
          <a:p>
            <a:r>
              <a:rPr lang="en-US"/>
              <a:t>AMPHISOL® K overcomes each formulation challenge</a:t>
            </a:r>
          </a:p>
        </p:txBody>
      </p:sp>
      <p:sp>
        <p:nvSpPr>
          <p:cNvPr id="3" name="Slide Number Placeholder 2">
            <a:extLst>
              <a:ext uri="{FF2B5EF4-FFF2-40B4-BE49-F238E27FC236}">
                <a16:creationId xmlns:a16="http://schemas.microsoft.com/office/drawing/2014/main" id="{38B7DACA-56A4-0246-AB30-427FFEEBBB9E}"/>
              </a:ext>
            </a:extLst>
          </p:cNvPr>
          <p:cNvSpPr>
            <a:spLocks noGrp="1"/>
          </p:cNvSpPr>
          <p:nvPr>
            <p:ph type="sldNum" sz="quarter" idx="10"/>
          </p:nvPr>
        </p:nvSpPr>
        <p:spPr>
          <a:xfrm>
            <a:off x="302400" y="6450806"/>
            <a:ext cx="1040625" cy="109061"/>
          </a:xfrm>
        </p:spPr>
        <p:txBody>
          <a:bodyPr/>
          <a:lstStyle/>
          <a:p>
            <a:pPr lvl="0"/>
            <a:fld id="{EC50C849-B97A-2B45-B78A-6D9C352F693C}" type="slidenum">
              <a:rPr lang="en-US" noProof="0" smtClean="0"/>
              <a:pPr lvl="0"/>
              <a:t>7</a:t>
            </a:fld>
            <a:endParaRPr lang="en-US" noProof="0"/>
          </a:p>
        </p:txBody>
      </p:sp>
      <p:grpSp>
        <p:nvGrpSpPr>
          <p:cNvPr id="54" name="Group 53">
            <a:extLst>
              <a:ext uri="{FF2B5EF4-FFF2-40B4-BE49-F238E27FC236}">
                <a16:creationId xmlns:a16="http://schemas.microsoft.com/office/drawing/2014/main" id="{95F2298E-5CAE-C9FC-5007-BBD04485FB52}"/>
              </a:ext>
            </a:extLst>
          </p:cNvPr>
          <p:cNvGrpSpPr/>
          <p:nvPr/>
        </p:nvGrpSpPr>
        <p:grpSpPr>
          <a:xfrm>
            <a:off x="10083668" y="2505326"/>
            <a:ext cx="1804627" cy="2338796"/>
            <a:chOff x="8248450" y="3398158"/>
            <a:chExt cx="1804627" cy="2338796"/>
          </a:xfrm>
        </p:grpSpPr>
        <p:sp>
          <p:nvSpPr>
            <p:cNvPr id="17" name="Rectangle 16">
              <a:extLst>
                <a:ext uri="{FF2B5EF4-FFF2-40B4-BE49-F238E27FC236}">
                  <a16:creationId xmlns:a16="http://schemas.microsoft.com/office/drawing/2014/main" id="{B1299212-3FED-364E-B3B0-80DE94214532}"/>
                </a:ext>
              </a:extLst>
            </p:cNvPr>
            <p:cNvSpPr/>
            <p:nvPr/>
          </p:nvSpPr>
          <p:spPr>
            <a:xfrm>
              <a:off x="8806947" y="5122119"/>
              <a:ext cx="686406" cy="323165"/>
            </a:xfrm>
            <a:prstGeom prst="rect">
              <a:avLst/>
            </a:prstGeom>
          </p:spPr>
          <p:txBody>
            <a:bodyPr wrap="non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Fira Sans Medium" panose="020B0503050000020004" pitchFamily="34" charset="0"/>
                  <a:ea typeface="+mn-ea"/>
                  <a:cs typeface="+mn-cs"/>
                </a:rPr>
                <a:t>Spray</a:t>
              </a:r>
            </a:p>
          </p:txBody>
        </p:sp>
        <p:pic>
          <p:nvPicPr>
            <p:cNvPr id="37" name="Picture 36" descr="A picture containing indoor, bottle&#10;&#10;Description automatically generated">
              <a:extLst>
                <a:ext uri="{FF2B5EF4-FFF2-40B4-BE49-F238E27FC236}">
                  <a16:creationId xmlns:a16="http://schemas.microsoft.com/office/drawing/2014/main" id="{FC6ABFE2-6BB4-DA40-A9BF-EC1438D4B7C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5891" t="-5510"/>
            <a:stretch/>
          </p:blipFill>
          <p:spPr>
            <a:xfrm>
              <a:off x="8368393" y="3543300"/>
              <a:ext cx="1575707" cy="1461407"/>
            </a:xfrm>
            <a:prstGeom prst="ellipse">
              <a:avLst/>
            </a:prstGeom>
          </p:spPr>
        </p:pic>
        <p:pic>
          <p:nvPicPr>
            <p:cNvPr id="38" name="Picture 37">
              <a:extLst>
                <a:ext uri="{FF2B5EF4-FFF2-40B4-BE49-F238E27FC236}">
                  <a16:creationId xmlns:a16="http://schemas.microsoft.com/office/drawing/2014/main" id="{12ED6F6D-5683-7E4C-918F-69B173B861D2}"/>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8248450" y="3398158"/>
              <a:ext cx="1804627" cy="2338796"/>
            </a:xfrm>
            <a:prstGeom prst="rect">
              <a:avLst/>
            </a:prstGeom>
          </p:spPr>
        </p:pic>
        <p:sp>
          <p:nvSpPr>
            <p:cNvPr id="43" name="Rectangle 42">
              <a:extLst>
                <a:ext uri="{FF2B5EF4-FFF2-40B4-BE49-F238E27FC236}">
                  <a16:creationId xmlns:a16="http://schemas.microsoft.com/office/drawing/2014/main" id="{B9E23F29-F755-6049-886A-846578BFB349}"/>
                </a:ext>
              </a:extLst>
            </p:cNvPr>
            <p:cNvSpPr/>
            <p:nvPr/>
          </p:nvSpPr>
          <p:spPr>
            <a:xfrm>
              <a:off x="8462221" y="5134661"/>
              <a:ext cx="699230" cy="303096"/>
            </a:xfrm>
            <a:prstGeom prst="rect">
              <a:avLst/>
            </a:prstGeom>
          </p:spPr>
          <p:txBody>
            <a:bodyPr wrap="none">
              <a:spAutoFit/>
            </a:bodyPr>
            <a:lstStyle/>
            <a:p>
              <a:pPr marL="0" marR="0" lvl="0" indent="0" defTabSz="914400" rtl="0" eaLnBrk="1" fontAlgn="auto" latinLnBrk="0" hangingPunct="1">
                <a:lnSpc>
                  <a:spcPct val="9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ea typeface="+mn-ea"/>
                  <a:cs typeface="+mn-cs"/>
                </a:rPr>
                <a:t>Spray</a:t>
              </a:r>
            </a:p>
          </p:txBody>
        </p:sp>
      </p:grpSp>
      <p:grpSp>
        <p:nvGrpSpPr>
          <p:cNvPr id="55" name="Group 54">
            <a:extLst>
              <a:ext uri="{FF2B5EF4-FFF2-40B4-BE49-F238E27FC236}">
                <a16:creationId xmlns:a16="http://schemas.microsoft.com/office/drawing/2014/main" id="{AC14411B-0FF3-C187-1F0E-1AE2467FF8AF}"/>
              </a:ext>
            </a:extLst>
          </p:cNvPr>
          <p:cNvGrpSpPr/>
          <p:nvPr/>
        </p:nvGrpSpPr>
        <p:grpSpPr>
          <a:xfrm>
            <a:off x="7642360" y="2504122"/>
            <a:ext cx="1804627" cy="2340000"/>
            <a:chOff x="6301591" y="3396954"/>
            <a:chExt cx="1804627" cy="2340000"/>
          </a:xfrm>
        </p:grpSpPr>
        <p:sp>
          <p:nvSpPr>
            <p:cNvPr id="36" name="Rectangle 35">
              <a:extLst>
                <a:ext uri="{FF2B5EF4-FFF2-40B4-BE49-F238E27FC236}">
                  <a16:creationId xmlns:a16="http://schemas.microsoft.com/office/drawing/2014/main" id="{7C762595-44B0-1D4B-AE24-B33593F447FC}"/>
                </a:ext>
              </a:extLst>
            </p:cNvPr>
            <p:cNvSpPr>
              <a:spLocks/>
            </p:cNvSpPr>
            <p:nvPr/>
          </p:nvSpPr>
          <p:spPr>
            <a:xfrm>
              <a:off x="6306218" y="3396954"/>
              <a:ext cx="1800000" cy="2340000"/>
            </a:xfrm>
            <a:prstGeom prst="rect">
              <a:avLst/>
            </a:prstGeom>
            <a:blipFill dpi="0" rotWithShape="1">
              <a:blip r:embed="rId5"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39" name="Picture 38">
              <a:extLst>
                <a:ext uri="{FF2B5EF4-FFF2-40B4-BE49-F238E27FC236}">
                  <a16:creationId xmlns:a16="http://schemas.microsoft.com/office/drawing/2014/main" id="{AD0E1548-07AE-5F4E-AF7F-EDF733C735C8}"/>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6301591" y="3398158"/>
              <a:ext cx="1804627" cy="2338796"/>
            </a:xfrm>
            <a:prstGeom prst="rect">
              <a:avLst/>
            </a:prstGeom>
          </p:spPr>
        </p:pic>
        <p:sp>
          <p:nvSpPr>
            <p:cNvPr id="44" name="Rectangle 43">
              <a:extLst>
                <a:ext uri="{FF2B5EF4-FFF2-40B4-BE49-F238E27FC236}">
                  <a16:creationId xmlns:a16="http://schemas.microsoft.com/office/drawing/2014/main" id="{04315E60-449B-6E4B-8856-6C9A21BDC90B}"/>
                </a:ext>
              </a:extLst>
            </p:cNvPr>
            <p:cNvSpPr/>
            <p:nvPr/>
          </p:nvSpPr>
          <p:spPr>
            <a:xfrm>
              <a:off x="6487424" y="5030787"/>
              <a:ext cx="1308370" cy="507831"/>
            </a:xfrm>
            <a:prstGeom prst="rect">
              <a:avLst/>
            </a:prstGeom>
          </p:spPr>
          <p:txBody>
            <a:bodyPr wrap="none">
              <a:spAutoFit/>
            </a:bodyPr>
            <a:lstStyle/>
            <a:p>
              <a:pPr marL="0" marR="0" lvl="0" indent="0" defTabSz="914400" rtl="0" eaLnBrk="1" fontAlgn="auto" latinLnBrk="0" hangingPunct="1">
                <a:lnSpc>
                  <a:spcPct val="9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ea typeface="+mn-ea"/>
                  <a:cs typeface="+mn-cs"/>
                </a:rPr>
                <a:t>High ethanol</a:t>
              </a:r>
              <a:br>
                <a:rPr kumimoji="0" lang="en-US" sz="1500" b="0" i="0" u="none" strike="noStrike" kern="1200" cap="none" spc="0" normalizeH="0" baseline="0" noProof="0">
                  <a:ln>
                    <a:noFill/>
                  </a:ln>
                  <a:solidFill>
                    <a:srgbClr val="FFFFFF"/>
                  </a:solidFill>
                  <a:effectLst/>
                  <a:uLnTx/>
                  <a:uFillTx/>
                  <a:ea typeface="+mn-ea"/>
                  <a:cs typeface="+mn-cs"/>
                </a:rPr>
              </a:br>
              <a:r>
                <a:rPr kumimoji="0" lang="en-US" sz="1500" b="0" i="0" u="none" strike="noStrike" kern="1200" cap="none" spc="0" normalizeH="0" baseline="0" noProof="0">
                  <a:ln>
                    <a:noFill/>
                  </a:ln>
                  <a:solidFill>
                    <a:srgbClr val="FFFFFF"/>
                  </a:solidFill>
                  <a:effectLst/>
                  <a:uLnTx/>
                  <a:uFillTx/>
                  <a:ea typeface="+mn-ea"/>
                  <a:cs typeface="+mn-cs"/>
                </a:rPr>
                <a:t>content</a:t>
              </a:r>
            </a:p>
          </p:txBody>
        </p:sp>
      </p:grpSp>
      <p:grpSp>
        <p:nvGrpSpPr>
          <p:cNvPr id="2" name="Group 1">
            <a:extLst>
              <a:ext uri="{FF2B5EF4-FFF2-40B4-BE49-F238E27FC236}">
                <a16:creationId xmlns:a16="http://schemas.microsoft.com/office/drawing/2014/main" id="{200E44AC-D1E5-4B13-B7F6-80A5F9B33802}"/>
              </a:ext>
            </a:extLst>
          </p:cNvPr>
          <p:cNvGrpSpPr/>
          <p:nvPr/>
        </p:nvGrpSpPr>
        <p:grpSpPr>
          <a:xfrm>
            <a:off x="5191811" y="2504122"/>
            <a:ext cx="1813869" cy="2340000"/>
            <a:chOff x="4354731" y="3396954"/>
            <a:chExt cx="1813869" cy="2340000"/>
          </a:xfrm>
        </p:grpSpPr>
        <p:sp>
          <p:nvSpPr>
            <p:cNvPr id="35" name="Rectangle 34">
              <a:extLst>
                <a:ext uri="{FF2B5EF4-FFF2-40B4-BE49-F238E27FC236}">
                  <a16:creationId xmlns:a16="http://schemas.microsoft.com/office/drawing/2014/main" id="{816C9369-BBD5-1840-971D-C132A559F3EE}"/>
                </a:ext>
              </a:extLst>
            </p:cNvPr>
            <p:cNvSpPr>
              <a:spLocks/>
            </p:cNvSpPr>
            <p:nvPr/>
          </p:nvSpPr>
          <p:spPr>
            <a:xfrm>
              <a:off x="4368600" y="3396954"/>
              <a:ext cx="1800000" cy="2340000"/>
            </a:xfrm>
            <a:prstGeom prst="rect">
              <a:avLst/>
            </a:prstGeom>
            <a:blipFill dpi="0" rotWithShape="1">
              <a:blip r:embed="rId6"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21777D25-C9C8-2B4E-9DD9-079D457BED0C}"/>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4354731" y="3398158"/>
              <a:ext cx="1804627" cy="2338796"/>
            </a:xfrm>
            <a:prstGeom prst="rect">
              <a:avLst/>
            </a:prstGeom>
          </p:spPr>
        </p:pic>
        <p:sp>
          <p:nvSpPr>
            <p:cNvPr id="45" name="Rectangle 44">
              <a:extLst>
                <a:ext uri="{FF2B5EF4-FFF2-40B4-BE49-F238E27FC236}">
                  <a16:creationId xmlns:a16="http://schemas.microsoft.com/office/drawing/2014/main" id="{0BE7DF8B-04ED-8747-BB82-F5F209E625C8}"/>
                </a:ext>
              </a:extLst>
            </p:cNvPr>
            <p:cNvSpPr/>
            <p:nvPr/>
          </p:nvSpPr>
          <p:spPr>
            <a:xfrm>
              <a:off x="4524182" y="5030787"/>
              <a:ext cx="1372492" cy="510845"/>
            </a:xfrm>
            <a:prstGeom prst="rect">
              <a:avLst/>
            </a:prstGeom>
          </p:spPr>
          <p:txBody>
            <a:bodyPr wrap="none">
              <a:spAutoFit/>
            </a:bodyPr>
            <a:lstStyle/>
            <a:p>
              <a:pPr marL="0" marR="0" lvl="0" indent="0" defTabSz="914400" rtl="0" eaLnBrk="1" fontAlgn="auto" latinLnBrk="0" hangingPunct="1">
                <a:lnSpc>
                  <a:spcPct val="9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ea typeface="+mn-ea"/>
                  <a:cs typeface="+mn-cs"/>
                </a:rPr>
                <a:t>High pigment</a:t>
              </a:r>
              <a:br>
                <a:rPr kumimoji="0" lang="en-US" sz="1500" b="0" i="0" u="none" strike="noStrike" kern="1200" cap="none" spc="0" normalizeH="0" baseline="0" noProof="0">
                  <a:ln>
                    <a:noFill/>
                  </a:ln>
                  <a:solidFill>
                    <a:srgbClr val="FFFFFF"/>
                  </a:solidFill>
                  <a:effectLst/>
                  <a:uLnTx/>
                  <a:uFillTx/>
                  <a:ea typeface="+mn-ea"/>
                  <a:cs typeface="+mn-cs"/>
                </a:rPr>
              </a:br>
              <a:r>
                <a:rPr kumimoji="0" lang="en-US" sz="1500" b="0" i="0" u="none" strike="noStrike" kern="1200" cap="none" spc="0" normalizeH="0" baseline="0" noProof="0">
                  <a:ln>
                    <a:noFill/>
                  </a:ln>
                  <a:solidFill>
                    <a:srgbClr val="FFFFFF"/>
                  </a:solidFill>
                  <a:effectLst/>
                  <a:uLnTx/>
                  <a:uFillTx/>
                  <a:ea typeface="+mn-ea"/>
                  <a:cs typeface="+mn-cs"/>
                </a:rPr>
                <a:t>content</a:t>
              </a:r>
            </a:p>
          </p:txBody>
        </p:sp>
      </p:grpSp>
      <p:grpSp>
        <p:nvGrpSpPr>
          <p:cNvPr id="56" name="Group 55">
            <a:extLst>
              <a:ext uri="{FF2B5EF4-FFF2-40B4-BE49-F238E27FC236}">
                <a16:creationId xmlns:a16="http://schemas.microsoft.com/office/drawing/2014/main" id="{ED3E6502-1885-D732-961A-4DF8F9633868}"/>
              </a:ext>
            </a:extLst>
          </p:cNvPr>
          <p:cNvGrpSpPr/>
          <p:nvPr/>
        </p:nvGrpSpPr>
        <p:grpSpPr>
          <a:xfrm>
            <a:off x="2740385" y="2506911"/>
            <a:ext cx="1814746" cy="2340000"/>
            <a:chOff x="2397752" y="3396954"/>
            <a:chExt cx="1814746" cy="2340000"/>
          </a:xfrm>
        </p:grpSpPr>
        <p:sp>
          <p:nvSpPr>
            <p:cNvPr id="34" name="Rectangle 33">
              <a:extLst>
                <a:ext uri="{FF2B5EF4-FFF2-40B4-BE49-F238E27FC236}">
                  <a16:creationId xmlns:a16="http://schemas.microsoft.com/office/drawing/2014/main" id="{6258EABD-FC33-5A43-88C7-6C96C411E7DE}"/>
                </a:ext>
              </a:extLst>
            </p:cNvPr>
            <p:cNvSpPr>
              <a:spLocks/>
            </p:cNvSpPr>
            <p:nvPr/>
          </p:nvSpPr>
          <p:spPr>
            <a:xfrm>
              <a:off x="2397752" y="3396954"/>
              <a:ext cx="1800000" cy="2340000"/>
            </a:xfrm>
            <a:prstGeom prst="rect">
              <a:avLst/>
            </a:prstGeom>
            <a:blipFill dpi="0" rotWithShape="1">
              <a:blip r:embed="rId7"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1" name="Picture 40">
              <a:extLst>
                <a:ext uri="{FF2B5EF4-FFF2-40B4-BE49-F238E27FC236}">
                  <a16:creationId xmlns:a16="http://schemas.microsoft.com/office/drawing/2014/main" id="{24DDB475-D28C-274D-9C3C-EC52BF4C0F8C}"/>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407871" y="3398158"/>
              <a:ext cx="1804627" cy="2338796"/>
            </a:xfrm>
            <a:prstGeom prst="rect">
              <a:avLst/>
            </a:prstGeom>
          </p:spPr>
        </p:pic>
        <p:sp>
          <p:nvSpPr>
            <p:cNvPr id="46" name="Rectangle 45">
              <a:extLst>
                <a:ext uri="{FF2B5EF4-FFF2-40B4-BE49-F238E27FC236}">
                  <a16:creationId xmlns:a16="http://schemas.microsoft.com/office/drawing/2014/main" id="{0AE1FB74-948B-0344-812A-403E99735415}"/>
                </a:ext>
              </a:extLst>
            </p:cNvPr>
            <p:cNvSpPr/>
            <p:nvPr/>
          </p:nvSpPr>
          <p:spPr>
            <a:xfrm>
              <a:off x="2599155" y="4926912"/>
              <a:ext cx="1417776" cy="718595"/>
            </a:xfrm>
            <a:prstGeom prst="rect">
              <a:avLst/>
            </a:prstGeom>
          </p:spPr>
          <p:txBody>
            <a:bodyPr wrap="square">
              <a:spAutoFit/>
            </a:bodyPr>
            <a:lstStyle/>
            <a:p>
              <a:pPr marL="0" marR="0" lvl="0" indent="0" defTabSz="914400" rtl="0" eaLnBrk="1" fontAlgn="auto" latinLnBrk="0" hangingPunct="1">
                <a:lnSpc>
                  <a:spcPct val="90000"/>
                </a:lnSpc>
                <a:spcBef>
                  <a:spcPts val="0"/>
                </a:spcBef>
                <a:spcAft>
                  <a:spcPts val="0"/>
                </a:spcAft>
                <a:buClrTx/>
                <a:buSzTx/>
                <a:buFontTx/>
                <a:buNone/>
                <a:tabLst/>
                <a:defRPr/>
              </a:pPr>
              <a:r>
                <a:rPr kumimoji="0" lang="en-US" sz="1500" i="0" u="none" strike="noStrike" kern="1200" cap="none" spc="0" normalizeH="0" baseline="0" noProof="0">
                  <a:ln>
                    <a:noFill/>
                  </a:ln>
                  <a:solidFill>
                    <a:srgbClr val="FFFFFF"/>
                  </a:solidFill>
                  <a:effectLst/>
                  <a:uLnTx/>
                  <a:uFillTx/>
                  <a:ea typeface="+mn-ea"/>
                  <a:cs typeface="+mn-cs"/>
                </a:rPr>
                <a:t>High salt,</a:t>
              </a:r>
              <a:br>
                <a:rPr kumimoji="0" lang="en-US" sz="1500" i="0" u="none" strike="noStrike" kern="1200" cap="none" spc="0" normalizeH="0" baseline="0" noProof="0">
                  <a:ln>
                    <a:noFill/>
                  </a:ln>
                  <a:solidFill>
                    <a:srgbClr val="FFFFFF"/>
                  </a:solidFill>
                  <a:effectLst/>
                  <a:uLnTx/>
                  <a:uFillTx/>
                  <a:ea typeface="+mn-ea"/>
                  <a:cs typeface="+mn-cs"/>
                </a:rPr>
              </a:br>
              <a:r>
                <a:rPr kumimoji="0" lang="en-US" sz="1500" i="0" u="none" strike="noStrike" kern="1200" cap="none" spc="0" normalizeH="0" baseline="0" noProof="0">
                  <a:ln>
                    <a:noFill/>
                  </a:ln>
                  <a:solidFill>
                    <a:srgbClr val="FFFFFF"/>
                  </a:solidFill>
                  <a:effectLst/>
                  <a:uLnTx/>
                  <a:uFillTx/>
                  <a:ea typeface="+mn-ea"/>
                  <a:cs typeface="+mn-cs"/>
                </a:rPr>
                <a:t>electrolyte</a:t>
              </a:r>
              <a:br>
                <a:rPr kumimoji="0" lang="en-US" sz="1500" i="0" u="none" strike="noStrike" kern="1200" cap="none" spc="0" normalizeH="0" baseline="0" noProof="0">
                  <a:ln>
                    <a:noFill/>
                  </a:ln>
                  <a:solidFill>
                    <a:srgbClr val="FFFFFF"/>
                  </a:solidFill>
                  <a:effectLst/>
                  <a:uLnTx/>
                  <a:uFillTx/>
                  <a:ea typeface="+mn-ea"/>
                  <a:cs typeface="+mn-cs"/>
                </a:rPr>
              </a:br>
              <a:r>
                <a:rPr kumimoji="0" lang="en-US" sz="1500" i="0" u="none" strike="noStrike" kern="1200" cap="none" spc="0" normalizeH="0" baseline="0" noProof="0">
                  <a:ln>
                    <a:noFill/>
                  </a:ln>
                  <a:solidFill>
                    <a:srgbClr val="FFFFFF"/>
                  </a:solidFill>
                  <a:effectLst/>
                  <a:uLnTx/>
                  <a:uFillTx/>
                  <a:ea typeface="+mn-ea"/>
                  <a:cs typeface="+mn-cs"/>
                </a:rPr>
                <a:t>content</a:t>
              </a:r>
            </a:p>
          </p:txBody>
        </p:sp>
      </p:grpSp>
      <p:grpSp>
        <p:nvGrpSpPr>
          <p:cNvPr id="53" name="Group 52">
            <a:extLst>
              <a:ext uri="{FF2B5EF4-FFF2-40B4-BE49-F238E27FC236}">
                <a16:creationId xmlns:a16="http://schemas.microsoft.com/office/drawing/2014/main" id="{6BDD8E98-5592-4FB9-2667-1CAB11B398D3}"/>
              </a:ext>
            </a:extLst>
          </p:cNvPr>
          <p:cNvGrpSpPr/>
          <p:nvPr/>
        </p:nvGrpSpPr>
        <p:grpSpPr>
          <a:xfrm>
            <a:off x="296716" y="2504122"/>
            <a:ext cx="1806989" cy="2340000"/>
            <a:chOff x="461011" y="3396954"/>
            <a:chExt cx="1806989" cy="2340000"/>
          </a:xfrm>
        </p:grpSpPr>
        <p:grpSp>
          <p:nvGrpSpPr>
            <p:cNvPr id="52" name="Group 51">
              <a:extLst>
                <a:ext uri="{FF2B5EF4-FFF2-40B4-BE49-F238E27FC236}">
                  <a16:creationId xmlns:a16="http://schemas.microsoft.com/office/drawing/2014/main" id="{8C07B126-0333-8530-CCC5-20437F47EED9}"/>
                </a:ext>
              </a:extLst>
            </p:cNvPr>
            <p:cNvGrpSpPr/>
            <p:nvPr/>
          </p:nvGrpSpPr>
          <p:grpSpPr>
            <a:xfrm>
              <a:off x="461011" y="3396954"/>
              <a:ext cx="1806989" cy="2340000"/>
              <a:chOff x="461011" y="3396954"/>
              <a:chExt cx="1806989" cy="2340000"/>
            </a:xfrm>
          </p:grpSpPr>
          <p:sp>
            <p:nvSpPr>
              <p:cNvPr id="33" name="Rectangle 32">
                <a:extLst>
                  <a:ext uri="{FF2B5EF4-FFF2-40B4-BE49-F238E27FC236}">
                    <a16:creationId xmlns:a16="http://schemas.microsoft.com/office/drawing/2014/main" id="{4FDE27E1-42C1-E347-9DF0-08D4B50E9ECD}"/>
                  </a:ext>
                </a:extLst>
              </p:cNvPr>
              <p:cNvSpPr>
                <a:spLocks/>
              </p:cNvSpPr>
              <p:nvPr/>
            </p:nvSpPr>
            <p:spPr>
              <a:xfrm>
                <a:off x="468000" y="3396954"/>
                <a:ext cx="1800000" cy="2340000"/>
              </a:xfrm>
              <a:prstGeom prst="rect">
                <a:avLst/>
              </a:prstGeom>
              <a:blipFill dpi="0" rotWithShape="1">
                <a:blip r:embed="rId8"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2" name="Picture 41">
                <a:extLst>
                  <a:ext uri="{FF2B5EF4-FFF2-40B4-BE49-F238E27FC236}">
                    <a16:creationId xmlns:a16="http://schemas.microsoft.com/office/drawing/2014/main" id="{E7AC4574-480A-7441-8A5B-8D69C58AC273}"/>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461011" y="3398158"/>
                <a:ext cx="1804627" cy="2338796"/>
              </a:xfrm>
              <a:prstGeom prst="rect">
                <a:avLst/>
              </a:prstGeom>
            </p:spPr>
          </p:pic>
        </p:grpSp>
        <p:sp>
          <p:nvSpPr>
            <p:cNvPr id="47" name="Rectangle 46">
              <a:extLst>
                <a:ext uri="{FF2B5EF4-FFF2-40B4-BE49-F238E27FC236}">
                  <a16:creationId xmlns:a16="http://schemas.microsoft.com/office/drawing/2014/main" id="{57B04968-1ACE-DD4A-852D-3BEA076B858C}"/>
                </a:ext>
              </a:extLst>
            </p:cNvPr>
            <p:cNvSpPr/>
            <p:nvPr/>
          </p:nvSpPr>
          <p:spPr>
            <a:xfrm>
              <a:off x="643235" y="5030787"/>
              <a:ext cx="889987" cy="510845"/>
            </a:xfrm>
            <a:prstGeom prst="rect">
              <a:avLst/>
            </a:prstGeom>
          </p:spPr>
          <p:txBody>
            <a:bodyPr wrap="none">
              <a:spAutoFit/>
            </a:bodyPr>
            <a:lstStyle/>
            <a:p>
              <a:pPr marL="0" marR="0" lvl="0" indent="0" defTabSz="914400" rtl="0" eaLnBrk="1" fontAlgn="auto" latinLnBrk="0" hangingPunct="1">
                <a:lnSpc>
                  <a:spcPct val="90000"/>
                </a:lnSpc>
                <a:spcBef>
                  <a:spcPts val="0"/>
                </a:spcBef>
                <a:spcAft>
                  <a:spcPts val="0"/>
                </a:spcAft>
                <a:buClrTx/>
                <a:buSzTx/>
                <a:buFontTx/>
                <a:buNone/>
                <a:tabLst/>
                <a:defRPr/>
              </a:pPr>
              <a:r>
                <a:rPr kumimoji="0" lang="en-US" sz="1500" i="0" u="none" strike="noStrike" kern="1200" cap="none" spc="0" normalizeH="0" baseline="0" noProof="0">
                  <a:ln>
                    <a:noFill/>
                  </a:ln>
                  <a:solidFill>
                    <a:srgbClr val="FFFFFF"/>
                  </a:solidFill>
                  <a:effectLst/>
                  <a:uLnTx/>
                  <a:uFillTx/>
                  <a:ea typeface="+mn-ea"/>
                  <a:cs typeface="+mn-cs"/>
                </a:rPr>
                <a:t>High oil</a:t>
              </a:r>
              <a:br>
                <a:rPr kumimoji="0" lang="en-US" sz="1500" i="0" u="none" strike="noStrike" kern="1200" cap="none" spc="0" normalizeH="0" baseline="0" noProof="0">
                  <a:ln>
                    <a:noFill/>
                  </a:ln>
                  <a:solidFill>
                    <a:srgbClr val="FFFFFF"/>
                  </a:solidFill>
                  <a:effectLst/>
                  <a:uLnTx/>
                  <a:uFillTx/>
                  <a:ea typeface="+mn-ea"/>
                  <a:cs typeface="+mn-cs"/>
                </a:rPr>
              </a:br>
              <a:r>
                <a:rPr kumimoji="0" lang="en-US" sz="1500" i="0" u="none" strike="noStrike" kern="1200" cap="none" spc="0" normalizeH="0" baseline="0" noProof="0">
                  <a:ln>
                    <a:noFill/>
                  </a:ln>
                  <a:solidFill>
                    <a:srgbClr val="FFFFFF"/>
                  </a:solidFill>
                  <a:effectLst/>
                  <a:uLnTx/>
                  <a:uFillTx/>
                  <a:ea typeface="+mn-ea"/>
                  <a:cs typeface="+mn-cs"/>
                </a:rPr>
                <a:t>content</a:t>
              </a:r>
            </a:p>
          </p:txBody>
        </p:sp>
      </p:grpSp>
      <p:sp>
        <p:nvSpPr>
          <p:cNvPr id="50" name="TextBox 49">
            <a:extLst>
              <a:ext uri="{FF2B5EF4-FFF2-40B4-BE49-F238E27FC236}">
                <a16:creationId xmlns:a16="http://schemas.microsoft.com/office/drawing/2014/main" id="{5DCABF49-D100-F856-C20E-DA85F02ADE7B}"/>
              </a:ext>
            </a:extLst>
          </p:cNvPr>
          <p:cNvSpPr txBox="1"/>
          <p:nvPr/>
        </p:nvSpPr>
        <p:spPr>
          <a:xfrm>
            <a:off x="298450" y="1318424"/>
            <a:ext cx="4845050" cy="1321900"/>
          </a:xfrm>
          <a:prstGeom prst="rect">
            <a:avLst/>
          </a:prstGeom>
          <a:noFill/>
        </p:spPr>
        <p:txBody>
          <a:bodyPr wrap="square" lIns="0" tIns="0" rIns="0" bIns="0" rtlCol="0">
            <a:spAutoFit/>
          </a:bodyPr>
          <a:lstStyle/>
          <a:p>
            <a:pPr>
              <a:spcAft>
                <a:spcPts val="300"/>
              </a:spcAft>
              <a:buSzPct val="90000"/>
            </a:pPr>
            <a:r>
              <a:rPr lang="en-US"/>
              <a:t>Performance proof against:</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US"/>
              <a:t>Emulsifier competitors</a:t>
            </a:r>
          </a:p>
          <a:p>
            <a:pPr marL="363600" indent="-363600">
              <a:lnSpc>
                <a:spcPct val="90000"/>
              </a:lnSpc>
              <a:spcBef>
                <a:spcPts val="500"/>
              </a:spcBef>
              <a:spcAft>
                <a:spcPts val="400"/>
              </a:spcAft>
              <a:buClr>
                <a:srgbClr val="9138B0"/>
              </a:buClr>
              <a:buSzPct val="90000"/>
              <a:buFont typeface="Wingdings" panose="05000000000000000000" pitchFamily="2" charset="2"/>
              <a:buChar char="l"/>
            </a:pPr>
            <a:r>
              <a:rPr lang="en-US"/>
              <a:t>PCP competitors</a:t>
            </a:r>
          </a:p>
          <a:p>
            <a:pPr>
              <a:buSzPct val="90000"/>
            </a:pPr>
            <a:endParaRPr lang="en-GB"/>
          </a:p>
        </p:txBody>
      </p:sp>
      <p:grpSp>
        <p:nvGrpSpPr>
          <p:cNvPr id="60" name="Group 59">
            <a:extLst>
              <a:ext uri="{FF2B5EF4-FFF2-40B4-BE49-F238E27FC236}">
                <a16:creationId xmlns:a16="http://schemas.microsoft.com/office/drawing/2014/main" id="{99080400-77D2-D81D-AF70-F9F544D73E93}"/>
              </a:ext>
            </a:extLst>
          </p:cNvPr>
          <p:cNvGrpSpPr/>
          <p:nvPr/>
        </p:nvGrpSpPr>
        <p:grpSpPr>
          <a:xfrm>
            <a:off x="923934" y="4872586"/>
            <a:ext cx="550190" cy="550190"/>
            <a:chOff x="2774373" y="2052073"/>
            <a:chExt cx="550190" cy="550190"/>
          </a:xfrm>
        </p:grpSpPr>
        <p:sp>
          <p:nvSpPr>
            <p:cNvPr id="61" name="Oval 60">
              <a:hlinkClick r:id="" action="ppaction://noaction"/>
              <a:extLst>
                <a:ext uri="{FF2B5EF4-FFF2-40B4-BE49-F238E27FC236}">
                  <a16:creationId xmlns:a16="http://schemas.microsoft.com/office/drawing/2014/main" id="{F6E76FFB-8375-CFA1-9D15-6ED272D4BF7F}"/>
                </a:ext>
              </a:extLst>
            </p:cNvPr>
            <p:cNvSpPr/>
            <p:nvPr/>
          </p:nvSpPr>
          <p:spPr>
            <a:xfrm>
              <a:off x="2774373" y="2052073"/>
              <a:ext cx="550190" cy="55019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2" name="Graphic 61">
              <a:hlinkClick r:id="" action="ppaction://noaction"/>
              <a:extLst>
                <a:ext uri="{FF2B5EF4-FFF2-40B4-BE49-F238E27FC236}">
                  <a16:creationId xmlns:a16="http://schemas.microsoft.com/office/drawing/2014/main" id="{031DB13B-9918-FCFE-574F-71E4A224181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857670" y="2135370"/>
              <a:ext cx="383596" cy="383596"/>
            </a:xfrm>
            <a:prstGeom prst="rect">
              <a:avLst/>
            </a:prstGeom>
          </p:spPr>
        </p:pic>
      </p:grpSp>
      <p:grpSp>
        <p:nvGrpSpPr>
          <p:cNvPr id="4" name="Group 3">
            <a:extLst>
              <a:ext uri="{FF2B5EF4-FFF2-40B4-BE49-F238E27FC236}">
                <a16:creationId xmlns:a16="http://schemas.microsoft.com/office/drawing/2014/main" id="{B7F8DBCF-FB65-CAEC-15DC-2BE7913CB1FD}"/>
              </a:ext>
            </a:extLst>
          </p:cNvPr>
          <p:cNvGrpSpPr/>
          <p:nvPr/>
        </p:nvGrpSpPr>
        <p:grpSpPr>
          <a:xfrm>
            <a:off x="3351147" y="4867733"/>
            <a:ext cx="550190" cy="550190"/>
            <a:chOff x="2774373" y="2052073"/>
            <a:chExt cx="550190" cy="550190"/>
          </a:xfrm>
        </p:grpSpPr>
        <p:sp>
          <p:nvSpPr>
            <p:cNvPr id="6" name="Oval 5">
              <a:hlinkClick r:id="" action="ppaction://noaction"/>
              <a:extLst>
                <a:ext uri="{FF2B5EF4-FFF2-40B4-BE49-F238E27FC236}">
                  <a16:creationId xmlns:a16="http://schemas.microsoft.com/office/drawing/2014/main" id="{85663DBD-C167-5E01-CF19-ECF3C276BC19}"/>
                </a:ext>
              </a:extLst>
            </p:cNvPr>
            <p:cNvSpPr/>
            <p:nvPr/>
          </p:nvSpPr>
          <p:spPr>
            <a:xfrm>
              <a:off x="2774373" y="2052073"/>
              <a:ext cx="550190" cy="55019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Graphic 6">
              <a:hlinkClick r:id="" action="ppaction://noaction"/>
              <a:extLst>
                <a:ext uri="{FF2B5EF4-FFF2-40B4-BE49-F238E27FC236}">
                  <a16:creationId xmlns:a16="http://schemas.microsoft.com/office/drawing/2014/main" id="{980C9A9F-7460-09DC-5EF7-0B2EB88C84E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857670" y="2135370"/>
              <a:ext cx="383596" cy="383596"/>
            </a:xfrm>
            <a:prstGeom prst="rect">
              <a:avLst/>
            </a:prstGeom>
          </p:spPr>
        </p:pic>
      </p:grpSp>
      <p:grpSp>
        <p:nvGrpSpPr>
          <p:cNvPr id="8" name="Group 7">
            <a:extLst>
              <a:ext uri="{FF2B5EF4-FFF2-40B4-BE49-F238E27FC236}">
                <a16:creationId xmlns:a16="http://schemas.microsoft.com/office/drawing/2014/main" id="{C5EEDDC0-0A00-8E26-4047-86A8C1325C4F}"/>
              </a:ext>
            </a:extLst>
          </p:cNvPr>
          <p:cNvGrpSpPr/>
          <p:nvPr/>
        </p:nvGrpSpPr>
        <p:grpSpPr>
          <a:xfrm>
            <a:off x="5807956" y="4867733"/>
            <a:ext cx="550190" cy="550190"/>
            <a:chOff x="2774373" y="2052073"/>
            <a:chExt cx="550190" cy="550190"/>
          </a:xfrm>
        </p:grpSpPr>
        <p:sp>
          <p:nvSpPr>
            <p:cNvPr id="9" name="Oval 8">
              <a:hlinkClick r:id="" action="ppaction://noaction"/>
              <a:extLst>
                <a:ext uri="{FF2B5EF4-FFF2-40B4-BE49-F238E27FC236}">
                  <a16:creationId xmlns:a16="http://schemas.microsoft.com/office/drawing/2014/main" id="{56427C02-494E-9CE5-B685-14A98584D706}"/>
                </a:ext>
              </a:extLst>
            </p:cNvPr>
            <p:cNvSpPr/>
            <p:nvPr/>
          </p:nvSpPr>
          <p:spPr>
            <a:xfrm>
              <a:off x="2774373" y="2052073"/>
              <a:ext cx="550190" cy="55019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Graphic 9">
              <a:hlinkClick r:id="" action="ppaction://noaction"/>
              <a:extLst>
                <a:ext uri="{FF2B5EF4-FFF2-40B4-BE49-F238E27FC236}">
                  <a16:creationId xmlns:a16="http://schemas.microsoft.com/office/drawing/2014/main" id="{644A5DA1-F398-FCD6-FFD0-CDAE755A00C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857670" y="2135370"/>
              <a:ext cx="383596" cy="383596"/>
            </a:xfrm>
            <a:prstGeom prst="rect">
              <a:avLst/>
            </a:prstGeom>
          </p:spPr>
        </p:pic>
      </p:grpSp>
      <p:grpSp>
        <p:nvGrpSpPr>
          <p:cNvPr id="11" name="Group 10">
            <a:extLst>
              <a:ext uri="{FF2B5EF4-FFF2-40B4-BE49-F238E27FC236}">
                <a16:creationId xmlns:a16="http://schemas.microsoft.com/office/drawing/2014/main" id="{0A577AC9-1BCF-A291-FA12-6AD15BE10BCA}"/>
              </a:ext>
            </a:extLst>
          </p:cNvPr>
          <p:cNvGrpSpPr/>
          <p:nvPr/>
        </p:nvGrpSpPr>
        <p:grpSpPr>
          <a:xfrm>
            <a:off x="8264765" y="4872586"/>
            <a:ext cx="550190" cy="550190"/>
            <a:chOff x="2774373" y="2052073"/>
            <a:chExt cx="550190" cy="550190"/>
          </a:xfrm>
        </p:grpSpPr>
        <p:sp>
          <p:nvSpPr>
            <p:cNvPr id="12" name="Oval 11">
              <a:hlinkClick r:id="" action="ppaction://noaction"/>
              <a:extLst>
                <a:ext uri="{FF2B5EF4-FFF2-40B4-BE49-F238E27FC236}">
                  <a16:creationId xmlns:a16="http://schemas.microsoft.com/office/drawing/2014/main" id="{AD98FC1A-100C-0673-1E4F-4F82785B9424}"/>
                </a:ext>
              </a:extLst>
            </p:cNvPr>
            <p:cNvSpPr/>
            <p:nvPr/>
          </p:nvSpPr>
          <p:spPr>
            <a:xfrm>
              <a:off x="2774373" y="2052073"/>
              <a:ext cx="550190" cy="55019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Graphic 12">
              <a:extLst>
                <a:ext uri="{FF2B5EF4-FFF2-40B4-BE49-F238E27FC236}">
                  <a16:creationId xmlns:a16="http://schemas.microsoft.com/office/drawing/2014/main" id="{82B0AA7D-DA6C-EFF5-A57A-07727800C08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857670" y="2135370"/>
              <a:ext cx="383596" cy="383596"/>
            </a:xfrm>
            <a:prstGeom prst="rect">
              <a:avLst/>
            </a:prstGeom>
          </p:spPr>
        </p:pic>
      </p:grpSp>
      <p:grpSp>
        <p:nvGrpSpPr>
          <p:cNvPr id="14" name="Group 13">
            <a:extLst>
              <a:ext uri="{FF2B5EF4-FFF2-40B4-BE49-F238E27FC236}">
                <a16:creationId xmlns:a16="http://schemas.microsoft.com/office/drawing/2014/main" id="{9122AF3A-C777-9372-55C2-5C964212A882}"/>
              </a:ext>
            </a:extLst>
          </p:cNvPr>
          <p:cNvGrpSpPr/>
          <p:nvPr/>
        </p:nvGrpSpPr>
        <p:grpSpPr>
          <a:xfrm>
            <a:off x="10446479" y="4867733"/>
            <a:ext cx="550190" cy="550190"/>
            <a:chOff x="2774373" y="2052073"/>
            <a:chExt cx="550190" cy="550190"/>
          </a:xfrm>
        </p:grpSpPr>
        <p:sp>
          <p:nvSpPr>
            <p:cNvPr id="15" name="Oval 14">
              <a:hlinkClick r:id="" action="ppaction://noaction"/>
              <a:extLst>
                <a:ext uri="{FF2B5EF4-FFF2-40B4-BE49-F238E27FC236}">
                  <a16:creationId xmlns:a16="http://schemas.microsoft.com/office/drawing/2014/main" id="{691F3146-66C5-F83F-9AD1-0A1DA12DE1C6}"/>
                </a:ext>
              </a:extLst>
            </p:cNvPr>
            <p:cNvSpPr/>
            <p:nvPr/>
          </p:nvSpPr>
          <p:spPr>
            <a:xfrm>
              <a:off x="2774373" y="2052073"/>
              <a:ext cx="550190" cy="55019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Graphic 15">
              <a:extLst>
                <a:ext uri="{FF2B5EF4-FFF2-40B4-BE49-F238E27FC236}">
                  <a16:creationId xmlns:a16="http://schemas.microsoft.com/office/drawing/2014/main" id="{B64B2F99-8C6E-DDBF-43B9-BB5F68661FE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857670" y="2135370"/>
              <a:ext cx="383596" cy="383596"/>
            </a:xfrm>
            <a:prstGeom prst="rect">
              <a:avLst/>
            </a:prstGeom>
          </p:spPr>
        </p:pic>
      </p:grpSp>
      <p:grpSp>
        <p:nvGrpSpPr>
          <p:cNvPr id="18" name="Group 17">
            <a:extLst>
              <a:ext uri="{FF2B5EF4-FFF2-40B4-BE49-F238E27FC236}">
                <a16:creationId xmlns:a16="http://schemas.microsoft.com/office/drawing/2014/main" id="{FD0BAEA5-1496-209E-528C-38B1F209D16B}"/>
              </a:ext>
            </a:extLst>
          </p:cNvPr>
          <p:cNvGrpSpPr/>
          <p:nvPr/>
        </p:nvGrpSpPr>
        <p:grpSpPr>
          <a:xfrm>
            <a:off x="11102899" y="4868437"/>
            <a:ext cx="550190" cy="550190"/>
            <a:chOff x="2774373" y="2052073"/>
            <a:chExt cx="550190" cy="550190"/>
          </a:xfrm>
        </p:grpSpPr>
        <p:sp>
          <p:nvSpPr>
            <p:cNvPr id="19" name="Oval 18">
              <a:hlinkClick r:id="" action="ppaction://noaction"/>
              <a:extLst>
                <a:ext uri="{FF2B5EF4-FFF2-40B4-BE49-F238E27FC236}">
                  <a16:creationId xmlns:a16="http://schemas.microsoft.com/office/drawing/2014/main" id="{71F85665-6BC5-FEA0-2950-2B0BBE592403}"/>
                </a:ext>
              </a:extLst>
            </p:cNvPr>
            <p:cNvSpPr/>
            <p:nvPr/>
          </p:nvSpPr>
          <p:spPr>
            <a:xfrm>
              <a:off x="2774373" y="2052073"/>
              <a:ext cx="550190" cy="55019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Graphic 19">
              <a:extLst>
                <a:ext uri="{FF2B5EF4-FFF2-40B4-BE49-F238E27FC236}">
                  <a16:creationId xmlns:a16="http://schemas.microsoft.com/office/drawing/2014/main" id="{B2449E19-AA5C-81D2-01D5-46DF248CF91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857670" y="2135370"/>
              <a:ext cx="383596" cy="383596"/>
            </a:xfrm>
            <a:prstGeom prst="rect">
              <a:avLst/>
            </a:prstGeom>
          </p:spPr>
        </p:pic>
      </p:grpSp>
      <p:pic>
        <p:nvPicPr>
          <p:cNvPr id="21" name="Graphic 20">
            <a:hlinkClick r:id="" action="ppaction://noaction"/>
            <a:extLst>
              <a:ext uri="{FF2B5EF4-FFF2-40B4-BE49-F238E27FC236}">
                <a16:creationId xmlns:a16="http://schemas.microsoft.com/office/drawing/2014/main" id="{D35D2496-30A1-F109-6096-9663DAFD09B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848" y="6450806"/>
            <a:ext cx="383596" cy="383596"/>
          </a:xfrm>
          <a:prstGeom prst="rect">
            <a:avLst/>
          </a:prstGeom>
        </p:spPr>
      </p:pic>
      <p:sp>
        <p:nvSpPr>
          <p:cNvPr id="22" name="Rectangle: Rounded Corners 21">
            <a:extLst>
              <a:ext uri="{FF2B5EF4-FFF2-40B4-BE49-F238E27FC236}">
                <a16:creationId xmlns:a16="http://schemas.microsoft.com/office/drawing/2014/main" id="{7D572CD4-5A6B-B732-8754-CF8F1E2CE42D}"/>
              </a:ext>
            </a:extLst>
          </p:cNvPr>
          <p:cNvSpPr/>
          <p:nvPr/>
        </p:nvSpPr>
        <p:spPr>
          <a:xfrm>
            <a:off x="11135984" y="173085"/>
            <a:ext cx="1711915" cy="1037838"/>
          </a:xfrm>
          <a:prstGeom prst="roundRect">
            <a:avLst>
              <a:gd name="adj" fmla="val 50000"/>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381FA5E-E717-FB7F-96DE-88AA0E0BEEE8}"/>
              </a:ext>
            </a:extLst>
          </p:cNvPr>
          <p:cNvSpPr/>
          <p:nvPr/>
        </p:nvSpPr>
        <p:spPr>
          <a:xfrm>
            <a:off x="11316251" y="304199"/>
            <a:ext cx="775610" cy="775610"/>
          </a:xfrm>
          <a:prstGeom prst="ellipse">
            <a:avLst/>
          </a:prstGeom>
          <a:blipFill>
            <a:blip r:embed="rId12" cstate="print">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1500637"/>
      </p:ext>
    </p:extLst>
  </p:cSld>
  <p:clrMapOvr>
    <a:masterClrMapping/>
  </p:clrMapOvr>
  <p:transition spd="med">
    <p:pull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20081C-65FA-7042-8982-5F408F294816}"/>
              </a:ext>
            </a:extLst>
          </p:cNvPr>
          <p:cNvSpPr>
            <a:spLocks noGrp="1"/>
          </p:cNvSpPr>
          <p:nvPr>
            <p:ph type="title"/>
          </p:nvPr>
        </p:nvSpPr>
        <p:spPr>
          <a:xfrm>
            <a:off x="302400" y="302400"/>
            <a:ext cx="11591925" cy="303211"/>
          </a:xfrm>
        </p:spPr>
        <p:txBody>
          <a:bodyPr/>
          <a:lstStyle/>
          <a:p>
            <a:r>
              <a:rPr lang="en-GB"/>
              <a:t>Rescue your formulation with just </a:t>
            </a:r>
            <a:br>
              <a:rPr lang="en-GB"/>
            </a:br>
            <a:r>
              <a:rPr lang="en-GB"/>
              <a:t>0.5% AMPHISOL</a:t>
            </a:r>
            <a:r>
              <a:rPr lang="en-GB" b="0"/>
              <a:t>®</a:t>
            </a:r>
            <a:r>
              <a:rPr lang="en-GB"/>
              <a:t> K</a:t>
            </a:r>
          </a:p>
        </p:txBody>
      </p:sp>
      <p:sp>
        <p:nvSpPr>
          <p:cNvPr id="2" name="Slide Number Placeholder 1">
            <a:extLst>
              <a:ext uri="{FF2B5EF4-FFF2-40B4-BE49-F238E27FC236}">
                <a16:creationId xmlns:a16="http://schemas.microsoft.com/office/drawing/2014/main" id="{631BF08A-5636-B74B-844F-50947BC03F2C}"/>
              </a:ext>
            </a:extLst>
          </p:cNvPr>
          <p:cNvSpPr>
            <a:spLocks noGrp="1"/>
          </p:cNvSpPr>
          <p:nvPr>
            <p:ph type="sldNum" sz="quarter" idx="10"/>
          </p:nvPr>
        </p:nvSpPr>
        <p:spPr>
          <a:xfrm>
            <a:off x="302400" y="6450806"/>
            <a:ext cx="1040625" cy="109061"/>
          </a:xfrm>
        </p:spPr>
        <p:txBody>
          <a:bodyPr/>
          <a:lstStyle/>
          <a:p>
            <a:pPr lvl="0"/>
            <a:fld id="{EC50C849-B97A-2B45-B78A-6D9C352F693C}" type="slidenum">
              <a:rPr lang="en-US" noProof="0" smtClean="0"/>
              <a:pPr lvl="0"/>
              <a:t>8</a:t>
            </a:fld>
            <a:endParaRPr lang="en-US" noProof="0"/>
          </a:p>
        </p:txBody>
      </p:sp>
      <p:cxnSp>
        <p:nvCxnSpPr>
          <p:cNvPr id="13" name="Straight Connector 12">
            <a:extLst>
              <a:ext uri="{FF2B5EF4-FFF2-40B4-BE49-F238E27FC236}">
                <a16:creationId xmlns:a16="http://schemas.microsoft.com/office/drawing/2014/main" id="{F9401A2F-EBFC-CA4B-9BCC-34301D023B7E}"/>
              </a:ext>
            </a:extLst>
          </p:cNvPr>
          <p:cNvCxnSpPr>
            <a:cxnSpLocks/>
          </p:cNvCxnSpPr>
          <p:nvPr/>
        </p:nvCxnSpPr>
        <p:spPr>
          <a:xfrm>
            <a:off x="6096000" y="1391026"/>
            <a:ext cx="0" cy="4287164"/>
          </a:xfrm>
          <a:prstGeom prst="line">
            <a:avLst/>
          </a:prstGeom>
          <a:ln w="12700" cap="rnd">
            <a:solidFill>
              <a:schemeClr val="tx1"/>
            </a:solidFill>
            <a:prstDash val="solid"/>
            <a:round/>
          </a:ln>
        </p:spPr>
        <p:style>
          <a:lnRef idx="1">
            <a:schemeClr val="accent1"/>
          </a:lnRef>
          <a:fillRef idx="0">
            <a:schemeClr val="accent1"/>
          </a:fillRef>
          <a:effectRef idx="0">
            <a:schemeClr val="accent1"/>
          </a:effectRef>
          <a:fontRef idx="minor">
            <a:schemeClr val="tx1"/>
          </a:fontRef>
        </p:style>
      </p:cxnSp>
      <p:sp>
        <p:nvSpPr>
          <p:cNvPr id="11" name="Text Placeholder 4">
            <a:extLst>
              <a:ext uri="{FF2B5EF4-FFF2-40B4-BE49-F238E27FC236}">
                <a16:creationId xmlns:a16="http://schemas.microsoft.com/office/drawing/2014/main" id="{876F279E-CD35-0443-B4F6-01030A132703}"/>
              </a:ext>
            </a:extLst>
          </p:cNvPr>
          <p:cNvSpPr txBox="1">
            <a:spLocks/>
          </p:cNvSpPr>
          <p:nvPr/>
        </p:nvSpPr>
        <p:spPr>
          <a:xfrm>
            <a:off x="1464770" y="4800076"/>
            <a:ext cx="4116654" cy="88639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tx1"/>
                </a:solidFill>
                <a:effectLst/>
                <a:uLnTx/>
                <a:uFillTx/>
                <a:latin typeface="+mn-lt"/>
                <a:ea typeface="+mn-ea"/>
                <a:cs typeface="+mn-cs"/>
              </a:rPr>
              <a:t>Save your time &amp; costs and secure every last drop of your unstable emulsion by adding 0.5% AMPHISOL</a:t>
            </a:r>
            <a:r>
              <a:rPr kumimoji="0" lang="en-GB" sz="1600" b="0" i="0" u="none" strike="noStrike" kern="1200" cap="none" spc="0" normalizeH="0" baseline="30000" noProof="0">
                <a:ln>
                  <a:noFill/>
                </a:ln>
                <a:solidFill>
                  <a:schemeClr val="tx1"/>
                </a:solidFill>
                <a:effectLst/>
                <a:uLnTx/>
                <a:uFillTx/>
                <a:latin typeface="+mn-lt"/>
                <a:ea typeface="+mn-ea"/>
                <a:cs typeface="+mn-cs"/>
              </a:rPr>
              <a:t>®</a:t>
            </a:r>
            <a:r>
              <a:rPr kumimoji="0" lang="en-GB" sz="1600" b="0" i="0" u="none" strike="noStrike" kern="1200" cap="none" spc="0" normalizeH="0" baseline="0" noProof="0">
                <a:ln>
                  <a:noFill/>
                </a:ln>
                <a:solidFill>
                  <a:schemeClr val="tx1"/>
                </a:solidFill>
                <a:effectLst/>
                <a:uLnTx/>
                <a:uFillTx/>
                <a:latin typeface="+mn-lt"/>
                <a:ea typeface="+mn-ea"/>
                <a:cs typeface="+mn-cs"/>
              </a:rPr>
              <a:t> K to your emulsifying system.​</a:t>
            </a:r>
          </a:p>
        </p:txBody>
      </p:sp>
      <p:sp>
        <p:nvSpPr>
          <p:cNvPr id="10" name="Text Placeholder 4">
            <a:extLst>
              <a:ext uri="{FF2B5EF4-FFF2-40B4-BE49-F238E27FC236}">
                <a16:creationId xmlns:a16="http://schemas.microsoft.com/office/drawing/2014/main" id="{8412E39C-67FE-BE46-B31A-B4363655ECA4}"/>
              </a:ext>
            </a:extLst>
          </p:cNvPr>
          <p:cNvSpPr txBox="1">
            <a:spLocks/>
          </p:cNvSpPr>
          <p:nvPr/>
        </p:nvSpPr>
        <p:spPr>
          <a:xfrm>
            <a:off x="1464770" y="2935162"/>
            <a:ext cx="4253754" cy="101463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tx1"/>
                </a:solidFill>
                <a:effectLst/>
                <a:uLnTx/>
                <a:uFillTx/>
                <a:latin typeface="+mn-lt"/>
                <a:ea typeface="+mn-ea"/>
                <a:cs typeface="+mn-cs"/>
              </a:rPr>
              <a:t>Secure your brand image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tx1"/>
                </a:solidFill>
                <a:effectLst/>
                <a:uLnTx/>
                <a:uFillTx/>
                <a:latin typeface="+mn-lt"/>
                <a:ea typeface="+mn-ea"/>
                <a:cs typeface="+mn-cs"/>
              </a:rPr>
              <a:t>Ensure even your most challenging formulations remain stable and maintain your consumers’ trust.</a:t>
            </a:r>
          </a:p>
        </p:txBody>
      </p:sp>
      <p:sp>
        <p:nvSpPr>
          <p:cNvPr id="32" name="Text Placeholder 4">
            <a:extLst>
              <a:ext uri="{FF2B5EF4-FFF2-40B4-BE49-F238E27FC236}">
                <a16:creationId xmlns:a16="http://schemas.microsoft.com/office/drawing/2014/main" id="{3C2FFFB1-1B95-3E4B-8854-2824DF6BD7A9}"/>
              </a:ext>
            </a:extLst>
          </p:cNvPr>
          <p:cNvSpPr txBox="1">
            <a:spLocks/>
          </p:cNvSpPr>
          <p:nvPr/>
        </p:nvSpPr>
        <p:spPr>
          <a:xfrm>
            <a:off x="7925592" y="3129631"/>
            <a:ext cx="3733167" cy="443198"/>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schemeClr val="tx1"/>
                </a:solidFill>
                <a:effectLst/>
                <a:uLnTx/>
                <a:uFillTx/>
                <a:latin typeface="+mn-lt"/>
                <a:ea typeface="+mn-ea"/>
                <a:cs typeface="+mn-cs"/>
              </a:rPr>
              <a:t>Its microdomains technology will lock the stability of the formulation.</a:t>
            </a:r>
          </a:p>
        </p:txBody>
      </p:sp>
      <p:sp>
        <p:nvSpPr>
          <p:cNvPr id="33" name="Text Placeholder 4">
            <a:extLst>
              <a:ext uri="{FF2B5EF4-FFF2-40B4-BE49-F238E27FC236}">
                <a16:creationId xmlns:a16="http://schemas.microsoft.com/office/drawing/2014/main" id="{FE7A9AAC-6C2A-994D-A56B-D38AC2B226FC}"/>
              </a:ext>
            </a:extLst>
          </p:cNvPr>
          <p:cNvSpPr txBox="1">
            <a:spLocks/>
          </p:cNvSpPr>
          <p:nvPr/>
        </p:nvSpPr>
        <p:spPr>
          <a:xfrm>
            <a:off x="7925592" y="5223861"/>
            <a:ext cx="4253754" cy="224805"/>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schemeClr val="tx1"/>
                </a:solidFill>
                <a:effectLst/>
                <a:uLnTx/>
                <a:uFillTx/>
                <a:latin typeface="+mn-lt"/>
                <a:ea typeface="+mn-ea"/>
                <a:cs typeface="+mn-cs"/>
              </a:rPr>
              <a:t>The formulation is creamier and shinier.</a:t>
            </a:r>
          </a:p>
        </p:txBody>
      </p:sp>
      <p:sp>
        <p:nvSpPr>
          <p:cNvPr id="34" name="Text Placeholder 4">
            <a:extLst>
              <a:ext uri="{FF2B5EF4-FFF2-40B4-BE49-F238E27FC236}">
                <a16:creationId xmlns:a16="http://schemas.microsoft.com/office/drawing/2014/main" id="{95D1730A-BB75-0C44-9708-0ABBF11E0449}"/>
              </a:ext>
            </a:extLst>
          </p:cNvPr>
          <p:cNvSpPr txBox="1">
            <a:spLocks/>
          </p:cNvSpPr>
          <p:nvPr/>
        </p:nvSpPr>
        <p:spPr>
          <a:xfrm>
            <a:off x="7925592" y="2133463"/>
            <a:ext cx="3826685" cy="443198"/>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schemeClr val="tx1"/>
                </a:solidFill>
                <a:effectLst/>
                <a:uLnTx/>
                <a:uFillTx/>
                <a:latin typeface="+mn-lt"/>
                <a:ea typeface="+mn-ea"/>
                <a:cs typeface="+mn-cs"/>
              </a:rPr>
              <a:t>It reduces the emulsion droplets and optimize the particle size distribution.</a:t>
            </a:r>
          </a:p>
        </p:txBody>
      </p:sp>
      <p:sp>
        <p:nvSpPr>
          <p:cNvPr id="35" name="Text Placeholder 4">
            <a:extLst>
              <a:ext uri="{FF2B5EF4-FFF2-40B4-BE49-F238E27FC236}">
                <a16:creationId xmlns:a16="http://schemas.microsoft.com/office/drawing/2014/main" id="{D1F45783-D4F1-1E40-862D-EC9522414913}"/>
              </a:ext>
            </a:extLst>
          </p:cNvPr>
          <p:cNvSpPr txBox="1">
            <a:spLocks/>
          </p:cNvSpPr>
          <p:nvPr/>
        </p:nvSpPr>
        <p:spPr>
          <a:xfrm>
            <a:off x="7925592" y="4022749"/>
            <a:ext cx="3733167" cy="66479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schemeClr val="tx1"/>
                </a:solidFill>
                <a:effectLst/>
                <a:uLnTx/>
                <a:uFillTx/>
                <a:latin typeface="+mn-lt"/>
                <a:ea typeface="+mn-ea"/>
                <a:cs typeface="+mn-cs"/>
              </a:rPr>
              <a:t>Being used as a co-emulsifier makes processing easier (lower temperature of introduction 60–85°C).</a:t>
            </a:r>
          </a:p>
        </p:txBody>
      </p:sp>
      <p:sp>
        <p:nvSpPr>
          <p:cNvPr id="55" name="Text Placeholder 4">
            <a:extLst>
              <a:ext uri="{FF2B5EF4-FFF2-40B4-BE49-F238E27FC236}">
                <a16:creationId xmlns:a16="http://schemas.microsoft.com/office/drawing/2014/main" id="{FDF65B7C-36F8-D9B4-2E42-8CEA76BB11DE}"/>
              </a:ext>
            </a:extLst>
          </p:cNvPr>
          <p:cNvSpPr txBox="1">
            <a:spLocks/>
          </p:cNvSpPr>
          <p:nvPr/>
        </p:nvSpPr>
        <p:spPr>
          <a:xfrm>
            <a:off x="1466077" y="1342037"/>
            <a:ext cx="4253754" cy="889603"/>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600" b="0" i="0" u="none" strike="noStrike" kern="1200" cap="none" spc="0" normalizeH="0" baseline="0" noProof="0">
                <a:ln>
                  <a:noFill/>
                </a:ln>
                <a:solidFill>
                  <a:schemeClr val="tx1"/>
                </a:solidFill>
                <a:effectLst/>
                <a:uLnTx/>
                <a:uFillTx/>
                <a:latin typeface="+mn-lt"/>
                <a:ea typeface="+mn-ea"/>
                <a:cs typeface="+mn-cs"/>
              </a:rPr>
              <a:t>Consumers’ expectation for multiple textures and multifunctional products​ brings a series of technical challenges, especially when it comes to stabilization.</a:t>
            </a:r>
          </a:p>
        </p:txBody>
      </p:sp>
      <p:sp>
        <p:nvSpPr>
          <p:cNvPr id="58" name="Text Placeholder 4">
            <a:extLst>
              <a:ext uri="{FF2B5EF4-FFF2-40B4-BE49-F238E27FC236}">
                <a16:creationId xmlns:a16="http://schemas.microsoft.com/office/drawing/2014/main" id="{363B6835-F08E-4EDA-FC4A-599FF1B15EFE}"/>
              </a:ext>
            </a:extLst>
          </p:cNvPr>
          <p:cNvSpPr txBox="1">
            <a:spLocks/>
          </p:cNvSpPr>
          <p:nvPr/>
        </p:nvSpPr>
        <p:spPr>
          <a:xfrm>
            <a:off x="6833167" y="1340702"/>
            <a:ext cx="4253754" cy="252954"/>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1" i="0" u="none" strike="noStrike" kern="1200" cap="none" spc="0" normalizeH="0" baseline="0" noProof="0">
                <a:ln>
                  <a:noFill/>
                </a:ln>
                <a:solidFill>
                  <a:schemeClr val="tx1"/>
                </a:solidFill>
                <a:effectLst/>
                <a:uLnTx/>
                <a:uFillTx/>
                <a:latin typeface="+mn-lt"/>
                <a:ea typeface="+mn-ea"/>
                <a:cs typeface="+mn-cs"/>
              </a:rPr>
              <a:t>How AMPHISOL</a:t>
            </a:r>
            <a:r>
              <a:rPr kumimoji="0" lang="en-GB" sz="1800" i="0" u="none" strike="noStrike" kern="1200" cap="none" spc="0" normalizeH="0" baseline="0" noProof="0">
                <a:ln>
                  <a:noFill/>
                </a:ln>
                <a:solidFill>
                  <a:schemeClr val="tx1"/>
                </a:solidFill>
                <a:effectLst/>
                <a:uLnTx/>
                <a:uFillTx/>
                <a:latin typeface="+mn-lt"/>
                <a:ea typeface="+mn-ea"/>
                <a:cs typeface="+mn-cs"/>
              </a:rPr>
              <a:t>®</a:t>
            </a:r>
            <a:r>
              <a:rPr kumimoji="0" lang="en-GB" sz="1800" b="1" i="0" u="none" strike="noStrike" kern="1200" cap="none" spc="0" normalizeH="0" baseline="0" noProof="0">
                <a:ln>
                  <a:noFill/>
                </a:ln>
                <a:solidFill>
                  <a:schemeClr val="tx1"/>
                </a:solidFill>
                <a:effectLst/>
                <a:uLnTx/>
                <a:uFillTx/>
                <a:latin typeface="+mn-lt"/>
                <a:ea typeface="+mn-ea"/>
                <a:cs typeface="+mn-cs"/>
              </a:rPr>
              <a:t> K works:</a:t>
            </a:r>
          </a:p>
        </p:txBody>
      </p:sp>
      <p:grpSp>
        <p:nvGrpSpPr>
          <p:cNvPr id="14" name="Groep 13">
            <a:extLst>
              <a:ext uri="{FF2B5EF4-FFF2-40B4-BE49-F238E27FC236}">
                <a16:creationId xmlns:a16="http://schemas.microsoft.com/office/drawing/2014/main" id="{B713122F-FFCE-F5D2-DCEB-F70595254A25}"/>
              </a:ext>
            </a:extLst>
          </p:cNvPr>
          <p:cNvGrpSpPr/>
          <p:nvPr/>
        </p:nvGrpSpPr>
        <p:grpSpPr>
          <a:xfrm>
            <a:off x="328146" y="1368858"/>
            <a:ext cx="835960" cy="835960"/>
            <a:chOff x="357512" y="1291368"/>
            <a:chExt cx="835960" cy="835960"/>
          </a:xfrm>
        </p:grpSpPr>
        <p:sp>
          <p:nvSpPr>
            <p:cNvPr id="71" name="Oval 70">
              <a:extLst>
                <a:ext uri="{FF2B5EF4-FFF2-40B4-BE49-F238E27FC236}">
                  <a16:creationId xmlns:a16="http://schemas.microsoft.com/office/drawing/2014/main" id="{E5823F80-7E31-3779-76E9-262A36181BBC}"/>
                </a:ext>
              </a:extLst>
            </p:cNvPr>
            <p:cNvSpPr/>
            <p:nvPr/>
          </p:nvSpPr>
          <p:spPr>
            <a:xfrm>
              <a:off x="357512" y="1291368"/>
              <a:ext cx="835960" cy="83596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4" name="Picture 63">
              <a:extLst>
                <a:ext uri="{FF2B5EF4-FFF2-40B4-BE49-F238E27FC236}">
                  <a16:creationId xmlns:a16="http://schemas.microsoft.com/office/drawing/2014/main" id="{AC921473-1187-33F6-6B06-D77B3C4787F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69089" y="1402945"/>
              <a:ext cx="612806" cy="612806"/>
            </a:xfrm>
            <a:prstGeom prst="rect">
              <a:avLst/>
            </a:prstGeom>
            <a:solidFill>
              <a:srgbClr val="EEDBF7"/>
            </a:solidFill>
          </p:spPr>
        </p:pic>
      </p:grpSp>
      <p:grpSp>
        <p:nvGrpSpPr>
          <p:cNvPr id="73" name="Group 72">
            <a:extLst>
              <a:ext uri="{FF2B5EF4-FFF2-40B4-BE49-F238E27FC236}">
                <a16:creationId xmlns:a16="http://schemas.microsoft.com/office/drawing/2014/main" id="{62252E4A-206F-FA6C-E122-58874B3ACC3A}"/>
              </a:ext>
            </a:extLst>
          </p:cNvPr>
          <p:cNvGrpSpPr/>
          <p:nvPr/>
        </p:nvGrpSpPr>
        <p:grpSpPr>
          <a:xfrm>
            <a:off x="6807207" y="1944831"/>
            <a:ext cx="835960" cy="835960"/>
            <a:chOff x="6807207" y="1867341"/>
            <a:chExt cx="835960" cy="835960"/>
          </a:xfrm>
        </p:grpSpPr>
        <p:sp>
          <p:nvSpPr>
            <p:cNvPr id="72" name="Oval 71">
              <a:extLst>
                <a:ext uri="{FF2B5EF4-FFF2-40B4-BE49-F238E27FC236}">
                  <a16:creationId xmlns:a16="http://schemas.microsoft.com/office/drawing/2014/main" id="{499DB7D5-1EC6-CDB5-1146-1661C0CB255C}"/>
                </a:ext>
              </a:extLst>
            </p:cNvPr>
            <p:cNvSpPr/>
            <p:nvPr/>
          </p:nvSpPr>
          <p:spPr>
            <a:xfrm>
              <a:off x="6807207" y="1867341"/>
              <a:ext cx="835960" cy="83596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6" name="Picture 65">
              <a:extLst>
                <a:ext uri="{FF2B5EF4-FFF2-40B4-BE49-F238E27FC236}">
                  <a16:creationId xmlns:a16="http://schemas.microsoft.com/office/drawing/2014/main" id="{69C29596-A4A7-F9AD-B1CA-778D3788C74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918784" y="1978918"/>
              <a:ext cx="612806" cy="612806"/>
            </a:xfrm>
            <a:prstGeom prst="rect">
              <a:avLst/>
            </a:prstGeom>
          </p:spPr>
        </p:pic>
      </p:grpSp>
      <p:grpSp>
        <p:nvGrpSpPr>
          <p:cNvPr id="75" name="Group 74">
            <a:extLst>
              <a:ext uri="{FF2B5EF4-FFF2-40B4-BE49-F238E27FC236}">
                <a16:creationId xmlns:a16="http://schemas.microsoft.com/office/drawing/2014/main" id="{AA7CDDCA-AFA6-C366-3C73-17C420A7811F}"/>
              </a:ext>
            </a:extLst>
          </p:cNvPr>
          <p:cNvGrpSpPr/>
          <p:nvPr/>
        </p:nvGrpSpPr>
        <p:grpSpPr>
          <a:xfrm>
            <a:off x="6807207" y="2933250"/>
            <a:ext cx="835960" cy="835960"/>
            <a:chOff x="7040117" y="2720496"/>
            <a:chExt cx="835960" cy="835960"/>
          </a:xfrm>
        </p:grpSpPr>
        <p:sp>
          <p:nvSpPr>
            <p:cNvPr id="74" name="Oval 73">
              <a:extLst>
                <a:ext uri="{FF2B5EF4-FFF2-40B4-BE49-F238E27FC236}">
                  <a16:creationId xmlns:a16="http://schemas.microsoft.com/office/drawing/2014/main" id="{88F7C2DF-9755-5916-6936-D99C3E436249}"/>
                </a:ext>
              </a:extLst>
            </p:cNvPr>
            <p:cNvSpPr/>
            <p:nvPr/>
          </p:nvSpPr>
          <p:spPr>
            <a:xfrm>
              <a:off x="7040117" y="2720496"/>
              <a:ext cx="835960" cy="83596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8" name="Picture 67">
              <a:extLst>
                <a:ext uri="{FF2B5EF4-FFF2-40B4-BE49-F238E27FC236}">
                  <a16:creationId xmlns:a16="http://schemas.microsoft.com/office/drawing/2014/main" id="{8D6704DE-9261-8CF9-268E-B9B65CF1E6D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151694" y="2832073"/>
              <a:ext cx="612806" cy="612806"/>
            </a:xfrm>
            <a:prstGeom prst="rect">
              <a:avLst/>
            </a:prstGeom>
            <a:solidFill>
              <a:srgbClr val="EEDBF7"/>
            </a:solidFill>
          </p:spPr>
        </p:pic>
      </p:grpSp>
      <p:grpSp>
        <p:nvGrpSpPr>
          <p:cNvPr id="77" name="Group 76">
            <a:extLst>
              <a:ext uri="{FF2B5EF4-FFF2-40B4-BE49-F238E27FC236}">
                <a16:creationId xmlns:a16="http://schemas.microsoft.com/office/drawing/2014/main" id="{F786986C-E69B-0697-E28A-EC1BFA8C8164}"/>
              </a:ext>
            </a:extLst>
          </p:cNvPr>
          <p:cNvGrpSpPr/>
          <p:nvPr/>
        </p:nvGrpSpPr>
        <p:grpSpPr>
          <a:xfrm>
            <a:off x="6807207" y="3921669"/>
            <a:ext cx="835960" cy="835960"/>
            <a:chOff x="5885630" y="2634161"/>
            <a:chExt cx="835960" cy="835960"/>
          </a:xfrm>
        </p:grpSpPr>
        <p:sp>
          <p:nvSpPr>
            <p:cNvPr id="76" name="Oval 75">
              <a:extLst>
                <a:ext uri="{FF2B5EF4-FFF2-40B4-BE49-F238E27FC236}">
                  <a16:creationId xmlns:a16="http://schemas.microsoft.com/office/drawing/2014/main" id="{6F2C29E7-416F-B9E4-92B7-8FC34E91C127}"/>
                </a:ext>
              </a:extLst>
            </p:cNvPr>
            <p:cNvSpPr/>
            <p:nvPr/>
          </p:nvSpPr>
          <p:spPr>
            <a:xfrm>
              <a:off x="5885630" y="2634161"/>
              <a:ext cx="835960" cy="83596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0" name="Picture 69">
              <a:extLst>
                <a:ext uri="{FF2B5EF4-FFF2-40B4-BE49-F238E27FC236}">
                  <a16:creationId xmlns:a16="http://schemas.microsoft.com/office/drawing/2014/main" id="{2C6DE4FB-FE7C-6255-ADD3-ED0023C5BF8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997207" y="2745738"/>
              <a:ext cx="612806" cy="612806"/>
            </a:xfrm>
            <a:prstGeom prst="rect">
              <a:avLst/>
            </a:prstGeom>
            <a:solidFill>
              <a:srgbClr val="EEDBF7"/>
            </a:solidFill>
          </p:spPr>
        </p:pic>
      </p:grpSp>
      <p:grpSp>
        <p:nvGrpSpPr>
          <p:cNvPr id="81" name="Group 80">
            <a:extLst>
              <a:ext uri="{FF2B5EF4-FFF2-40B4-BE49-F238E27FC236}">
                <a16:creationId xmlns:a16="http://schemas.microsoft.com/office/drawing/2014/main" id="{6B2BCF6F-BBCB-DAEB-2560-02091C423DB3}"/>
              </a:ext>
            </a:extLst>
          </p:cNvPr>
          <p:cNvGrpSpPr/>
          <p:nvPr/>
        </p:nvGrpSpPr>
        <p:grpSpPr>
          <a:xfrm>
            <a:off x="328146" y="4799531"/>
            <a:ext cx="835960" cy="835960"/>
            <a:chOff x="1443602" y="2094891"/>
            <a:chExt cx="835960" cy="835960"/>
          </a:xfrm>
        </p:grpSpPr>
        <p:sp>
          <p:nvSpPr>
            <p:cNvPr id="80" name="Oval 79">
              <a:extLst>
                <a:ext uri="{FF2B5EF4-FFF2-40B4-BE49-F238E27FC236}">
                  <a16:creationId xmlns:a16="http://schemas.microsoft.com/office/drawing/2014/main" id="{F800B056-F411-601D-8B87-8338B748B269}"/>
                </a:ext>
              </a:extLst>
            </p:cNvPr>
            <p:cNvSpPr/>
            <p:nvPr/>
          </p:nvSpPr>
          <p:spPr>
            <a:xfrm>
              <a:off x="1443602" y="2094891"/>
              <a:ext cx="835960" cy="83596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9" name="Picture 78">
              <a:extLst>
                <a:ext uri="{FF2B5EF4-FFF2-40B4-BE49-F238E27FC236}">
                  <a16:creationId xmlns:a16="http://schemas.microsoft.com/office/drawing/2014/main" id="{40FA986F-DF11-B241-567E-D169B214AB5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555179" y="2206468"/>
              <a:ext cx="612806" cy="612806"/>
            </a:xfrm>
            <a:prstGeom prst="rect">
              <a:avLst/>
            </a:prstGeom>
            <a:solidFill>
              <a:srgbClr val="EEDBF7"/>
            </a:solidFill>
          </p:spPr>
        </p:pic>
      </p:grpSp>
      <p:grpSp>
        <p:nvGrpSpPr>
          <p:cNvPr id="7" name="Groep 6">
            <a:extLst>
              <a:ext uri="{FF2B5EF4-FFF2-40B4-BE49-F238E27FC236}">
                <a16:creationId xmlns:a16="http://schemas.microsoft.com/office/drawing/2014/main" id="{CD599681-5095-F6B9-7DD9-7131EA9D2698}"/>
              </a:ext>
            </a:extLst>
          </p:cNvPr>
          <p:cNvGrpSpPr/>
          <p:nvPr/>
        </p:nvGrpSpPr>
        <p:grpSpPr>
          <a:xfrm>
            <a:off x="6807207" y="4910088"/>
            <a:ext cx="835960" cy="835960"/>
            <a:chOff x="6807207" y="4832598"/>
            <a:chExt cx="835960" cy="835960"/>
          </a:xfrm>
        </p:grpSpPr>
        <p:sp>
          <p:nvSpPr>
            <p:cNvPr id="8" name="Oval 7">
              <a:extLst>
                <a:ext uri="{FF2B5EF4-FFF2-40B4-BE49-F238E27FC236}">
                  <a16:creationId xmlns:a16="http://schemas.microsoft.com/office/drawing/2014/main" id="{B6479604-FCBD-11CB-67BF-AE3C7F090876}"/>
                </a:ext>
              </a:extLst>
            </p:cNvPr>
            <p:cNvSpPr/>
            <p:nvPr/>
          </p:nvSpPr>
          <p:spPr>
            <a:xfrm>
              <a:off x="6807207" y="4832598"/>
              <a:ext cx="835960" cy="83596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Graphic 4">
              <a:extLst>
                <a:ext uri="{FF2B5EF4-FFF2-40B4-BE49-F238E27FC236}">
                  <a16:creationId xmlns:a16="http://schemas.microsoft.com/office/drawing/2014/main" id="{0E3C68A2-4C0D-12BC-2E7F-E26BAC9CE68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38782" y="4964173"/>
              <a:ext cx="572810" cy="572810"/>
            </a:xfrm>
            <a:prstGeom prst="rect">
              <a:avLst/>
            </a:prstGeom>
          </p:spPr>
        </p:pic>
      </p:grpSp>
      <p:grpSp>
        <p:nvGrpSpPr>
          <p:cNvPr id="12" name="Groep 11">
            <a:extLst>
              <a:ext uri="{FF2B5EF4-FFF2-40B4-BE49-F238E27FC236}">
                <a16:creationId xmlns:a16="http://schemas.microsoft.com/office/drawing/2014/main" id="{8E6E13F1-08B9-9A73-8765-786C702754E8}"/>
              </a:ext>
            </a:extLst>
          </p:cNvPr>
          <p:cNvGrpSpPr/>
          <p:nvPr/>
        </p:nvGrpSpPr>
        <p:grpSpPr>
          <a:xfrm>
            <a:off x="328146" y="3020352"/>
            <a:ext cx="835960" cy="835960"/>
            <a:chOff x="328146" y="2942862"/>
            <a:chExt cx="835960" cy="835960"/>
          </a:xfrm>
        </p:grpSpPr>
        <p:sp>
          <p:nvSpPr>
            <p:cNvPr id="4" name="Oval 3">
              <a:extLst>
                <a:ext uri="{FF2B5EF4-FFF2-40B4-BE49-F238E27FC236}">
                  <a16:creationId xmlns:a16="http://schemas.microsoft.com/office/drawing/2014/main" id="{AF4EDD23-98CC-3585-7D39-ABCE5C39A9C7}"/>
                </a:ext>
              </a:extLst>
            </p:cNvPr>
            <p:cNvSpPr/>
            <p:nvPr/>
          </p:nvSpPr>
          <p:spPr>
            <a:xfrm>
              <a:off x="328146" y="2942862"/>
              <a:ext cx="835960" cy="835960"/>
            </a:xfrm>
            <a:prstGeom prst="ellipse">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a:extLst>
                <a:ext uri="{FF2B5EF4-FFF2-40B4-BE49-F238E27FC236}">
                  <a16:creationId xmlns:a16="http://schemas.microsoft.com/office/drawing/2014/main" id="{188EB593-9332-FAF5-B8E3-ABC2925D7C8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65195" y="3079911"/>
              <a:ext cx="561863" cy="561863"/>
            </a:xfrm>
            <a:prstGeom prst="rect">
              <a:avLst/>
            </a:prstGeom>
          </p:spPr>
        </p:pic>
      </p:grpSp>
      <p:sp>
        <p:nvSpPr>
          <p:cNvPr id="16" name="Rectangle 15">
            <a:extLst>
              <a:ext uri="{FF2B5EF4-FFF2-40B4-BE49-F238E27FC236}">
                <a16:creationId xmlns:a16="http://schemas.microsoft.com/office/drawing/2014/main" id="{C7CDF8FA-35AC-372D-8475-DD5909C7FCF3}"/>
              </a:ext>
            </a:extLst>
          </p:cNvPr>
          <p:cNvSpPr/>
          <p:nvPr/>
        </p:nvSpPr>
        <p:spPr>
          <a:xfrm>
            <a:off x="11347450" y="302400"/>
            <a:ext cx="542149" cy="199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3905689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a:bodyPr>
          <a:lstStyle/>
          <a:p>
            <a:r>
              <a:rPr lang="en-US"/>
              <a:t>Disclaimer</a:t>
            </a: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idx="11"/>
          </p:nvPr>
        </p:nvSpPr>
        <p:spPr/>
        <p:txBody>
          <a:bodyPr anchor="t" anchorCtr="0"/>
          <a:lstStyle/>
          <a:p>
            <a:r>
              <a:rPr lang="en-US" sz="1200"/>
              <a:t>Copyright © DSM Nutritional Products Ltd 2025, 4002 Basel, Switzerland. </a:t>
            </a:r>
          </a:p>
          <a:p>
            <a:r>
              <a:rPr lang="en-US" sz="1200"/>
              <a:t>www.dsm-firmenich.com. All rights reserved.</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dirty="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1464519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4848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PUBLIC</DSMClassification>
    <Marcom_x0020_Status xmlns="4e78ffb6-5573-4dae-972d-0246748d492f">finished</Marcom_x0020_Status>
    <Marcom_x0020_Support_x0020_Needed xmlns="4e78ffb6-5573-4dae-972d-0246748d492f">yes</Marcom_x0020_Support_x0020_Needed>
    <Transfer_x0020_B_x0026_C_x0020_Connect xmlns="4e78ffb6-5573-4dae-972d-0246748d492f">no</Transfer_x0020_B_x0026_C_x0020_Connect>
    <Validation_x0020_Mkt xmlns="4e78ffb6-5573-4dae-972d-0246748d492f">yes</Validation_x0020_Mkt>
    <Content_x0020_Revision xmlns="4e78ffb6-5573-4dae-972d-0246748d492f" xsi:nil="true"/>
    <Assigned_x0020_to0 xmlns="4e78ffb6-5573-4dae-972d-0246748d492f">Merita Jakaj</Assigned_x0020_to0>
    <Est_x002e_Cost xmlns="4e78ffb6-5573-4dae-972d-0246748d492f" xsi:nil="true"/>
    <Notes xmlns="4e78ffb6-5573-4dae-972d-0246748d492f" xsi:nil="true"/>
  </documentManagement>
</p:properties>
</file>

<file path=customXml/item3.xml><?xml version="1.0" encoding="utf-8"?>
<?mso-contentType ?>
<SharedContentType xmlns="Microsoft.SharePoint.Taxonomy.ContentTypeSync" SourceId="1e82cb03-88f0-48bb-a65d-3e95f13147ee"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2.xml><?xml version="1.0" encoding="utf-8"?>
<ds:datastoreItem xmlns:ds="http://schemas.openxmlformats.org/officeDocument/2006/customXml" ds:itemID="{7D192AB7-E55D-4C62-9017-90AD644F626D}">
  <ds:schemaRefs>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5a2251cd-bd5e-462d-8f0e-b8d48ef43808"/>
    <ds:schemaRef ds:uri="8a4562e5-d5b1-4d26-b0bf-7e79abe2fe6f"/>
    <ds:schemaRef ds:uri="http://purl.org/dc/terms/"/>
    <ds:schemaRef ds:uri="4e78ffb6-5573-4dae-972d-0246748d492f"/>
    <ds:schemaRef ds:uri="http://www.w3.org/XML/1998/namespace"/>
    <ds:schemaRef ds:uri="http://purl.org/dc/dcmitype/"/>
  </ds:schemaRefs>
</ds:datastoreItem>
</file>

<file path=customXml/itemProps3.xml><?xml version="1.0" encoding="utf-8"?>
<ds:datastoreItem xmlns:ds="http://schemas.openxmlformats.org/officeDocument/2006/customXml" ds:itemID="{B1EB897A-2C5D-4998-9C1C-DDC1B39575EA}">
  <ds:schemaRefs>
    <ds:schemaRef ds:uri="Microsoft.SharePoint.Taxonomy.ContentTypeSync"/>
  </ds:schemaRefs>
</ds:datastoreItem>
</file>

<file path=customXml/itemProps4.xml><?xml version="1.0" encoding="utf-8"?>
<ds:datastoreItem xmlns:ds="http://schemas.openxmlformats.org/officeDocument/2006/customXml" ds:itemID="{C3098F94-62FF-4434-94D0-1055C154EBB5}">
  <ds:schemaRefs>
    <ds:schemaRef ds:uri="4e78ffb6-5573-4dae-972d-0246748d492f"/>
    <ds:schemaRef ds:uri="5a2251cd-bd5e-462d-8f0e-b8d48ef43808"/>
    <ds:schemaRef ds:uri="8a4562e5-d5b1-4d26-b0bf-7e79abe2fe6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20</TotalTime>
  <Words>1007</Words>
  <Application>Microsoft Office PowerPoint</Application>
  <PresentationFormat>Widescreen</PresentationFormat>
  <Paragraphs>99</Paragraphs>
  <Slides>10</Slides>
  <Notes>7</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22" baseType="lpstr">
      <vt:lpstr>DM Sans Bold</vt:lpstr>
      <vt:lpstr>Fira Sans Medium</vt:lpstr>
      <vt:lpstr>DM Sans 14pt Medium</vt:lpstr>
      <vt:lpstr>Wingdings</vt:lpstr>
      <vt:lpstr>DM Sans 14pt</vt:lpstr>
      <vt:lpstr>DM Sans</vt:lpstr>
      <vt:lpstr>Calibri</vt:lpstr>
      <vt:lpstr>Arial</vt:lpstr>
      <vt:lpstr>Fira Sans</vt:lpstr>
      <vt:lpstr>Lora</vt:lpstr>
      <vt:lpstr>dsm-firmenich</vt:lpstr>
      <vt:lpstr>think-cell Slide</vt:lpstr>
      <vt:lpstr>AMPHISOL® K</vt:lpstr>
      <vt:lpstr>AMPHISOL® K </vt:lpstr>
      <vt:lpstr>AMPHISOL® K is 3x MORE likely to be recommended by formulators than its main competitors* </vt:lpstr>
      <vt:lpstr>AMPHISOL® K ID card</vt:lpstr>
      <vt:lpstr>PowerPoint Presentation</vt:lpstr>
      <vt:lpstr>AMPHISOL® K Ultimate stability for multi formulations</vt:lpstr>
      <vt:lpstr>AMPHISOL® K overcomes each formulation challenge</vt:lpstr>
      <vt:lpstr>Rescue your formulation with just  0.5% AMPHISOL® K</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amphisol_k_k-element_teaser_2025-04</dc:title>
  <dc:creator>Karolina Strojny</dc:creator>
  <cp:lastModifiedBy>Marie-Sophie Meisinger</cp:lastModifiedBy>
  <cp:revision>3</cp:revision>
  <dcterms:created xsi:type="dcterms:W3CDTF">2023-03-31T07:21:36Z</dcterms:created>
  <dcterms:modified xsi:type="dcterms:W3CDTF">2025-05-05T10:39:11Z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MSIP_Label_2ff753fd-faf2-4608-9b59-553f003adcdf_Enabled">
    <vt:lpwstr>true</vt:lpwstr>
  </property>
  <property fmtid="{D5CDD505-2E9C-101B-9397-08002B2CF9AE}" pid="5" name="MSIP_Label_2ff753fd-faf2-4608-9b59-553f003adcdf_SetDate">
    <vt:lpwstr>2025-05-05T10:11:40Z</vt:lpwstr>
  </property>
  <property fmtid="{D5CDD505-2E9C-101B-9397-08002B2CF9AE}" pid="6" name="MSIP_Label_2ff753fd-faf2-4608-9b59-553f003adcdf_Method">
    <vt:lpwstr>Privileged</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iteId">
    <vt:lpwstr>49618402-6ea3-441d-957d-7df8773fee54</vt:lpwstr>
  </property>
  <property fmtid="{D5CDD505-2E9C-101B-9397-08002B2CF9AE}" pid="9" name="MSIP_Label_2ff753fd-faf2-4608-9b59-553f003adcdf_ActionId">
    <vt:lpwstr>28885ecd-cb8d-41a9-892b-708bf18905f3</vt:lpwstr>
  </property>
  <property fmtid="{D5CDD505-2E9C-101B-9397-08002B2CF9AE}" pid="10" name="MSIP_Label_2ff753fd-faf2-4608-9b59-553f003adcdf_ContentBits">
    <vt:lpwstr>0</vt:lpwstr>
  </property>
  <property fmtid="{D5CDD505-2E9C-101B-9397-08002B2CF9AE}" pid="11" name="MSIP_Label_2ff753fd-faf2-4608-9b59-553f003adcdf_Tag">
    <vt:lpwstr>10, 0, 1, 1</vt:lpwstr>
  </property>
</Properties>
</file>