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5"/>
    <p:sldMasterId id="2147483722" r:id="rId6"/>
  </p:sldMasterIdLst>
  <p:notesMasterIdLst>
    <p:notesMasterId r:id="rId15"/>
  </p:notesMasterIdLst>
  <p:sldIdLst>
    <p:sldId id="2147482746" r:id="rId7"/>
    <p:sldId id="2147482739" r:id="rId8"/>
    <p:sldId id="2147482360" r:id="rId9"/>
    <p:sldId id="511" r:id="rId10"/>
    <p:sldId id="507" r:id="rId11"/>
    <p:sldId id="510" r:id="rId12"/>
    <p:sldId id="2147472863" r:id="rId13"/>
    <p:sldId id="2147482751" r:id="rId14"/>
  </p:sldIdLst>
  <p:sldSz cx="12192000" cy="6858000"/>
  <p:notesSz cx="6858000" cy="9144000"/>
  <p:embeddedFontLst>
    <p:embeddedFont>
      <p:font typeface="DM Sans" pitchFamily="2" charset="0"/>
      <p:regular r:id="rId16"/>
      <p:bold r:id="rId17"/>
      <p:italic r:id="rId18"/>
      <p:boldItalic r:id="rId19"/>
    </p:embeddedFont>
    <p:embeddedFont>
      <p:font typeface="DM Sans Bold" pitchFamily="2" charset="0"/>
      <p:bold r:id="rId20"/>
    </p:embeddedFont>
    <p:embeddedFont>
      <p:font typeface="DM Sans Medium" pitchFamily="2" charset="0"/>
      <p:regular r:id="rId21"/>
      <p:italic r:id="rId22"/>
    </p:embeddedFont>
    <p:embeddedFont>
      <p:font typeface="Fira Sans" panose="020B0503050000020004" pitchFamily="34" charset="0"/>
      <p:regular r:id="rId23"/>
      <p:bold r:id="rId24"/>
      <p:italic r:id="rId25"/>
      <p:boldItalic r:id="rId26"/>
    </p:embeddedFont>
    <p:embeddedFont>
      <p:font typeface="Fira Sans Medium" panose="020B0603050000020004" pitchFamily="34" charset="0"/>
      <p:regular r:id="rId27"/>
      <p:italic r:id="rId28"/>
    </p:embeddedFont>
    <p:embeddedFont>
      <p:font typeface="Lora" pitchFamily="2"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42A6E39-DD7A-8601-CC50-F424820690EA}" name="Jina Kim" initials="JK" userId="S::jina.kim@dsm-firmenich.com::df75cc77-bc55-496a-b5a6-88d4d2579bac" providerId="AD"/>
  <p188:author id="{17FF70B6-10A3-2875-63ED-AAE370D1DFE8}" name="Karolina Strojny" initials="KS" userId="S::karolina.strojny@vim-group.com::76e827dd-946f-488b-88e6-4c70dcf5e09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737373"/>
    <a:srgbClr val="3072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9E213B-5ADB-4CB6-8557-86D24E937BE8}" v="5" dt="2025-04-07T12:50:42.138"/>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7" d="100"/>
          <a:sy n="147" d="100"/>
        </p:scale>
        <p:origin x="2922" y="114"/>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font" Target="fonts/font3.fntdata"/><Relationship Id="rId26" Type="http://schemas.openxmlformats.org/officeDocument/2006/relationships/font" Target="fonts/font11.fntdata"/><Relationship Id="rId39" Type="http://schemas.microsoft.com/office/2018/10/relationships/authors" Target="authors.xml"/><Relationship Id="rId3" Type="http://schemas.openxmlformats.org/officeDocument/2006/relationships/customXml" Target="../customXml/item3.xml"/><Relationship Id="rId21" Type="http://schemas.openxmlformats.org/officeDocument/2006/relationships/font" Target="fonts/font6.fntdata"/><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font" Target="fonts/font14.fntdata"/><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font" Target="fonts/font9.fntdata"/><Relationship Id="rId32" Type="http://schemas.openxmlformats.org/officeDocument/2006/relationships/font" Target="fonts/font17.fntdata"/><Relationship Id="rId37"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font" Target="fonts/font13.fntdata"/><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font" Target="fonts/font4.fntdata"/><Relationship Id="rId31" Type="http://schemas.openxmlformats.org/officeDocument/2006/relationships/font" Target="fonts/font16.fntdata"/><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font" Target="fonts/font15.fntdata"/><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5D9E213B-5ADB-4CB6-8557-86D24E937BE8}"/>
    <pc:docChg chg="custSel modSld">
      <pc:chgData name="Marie-Sophie Meisinger" userId="286e1ad8-c636-4702-a91e-982a33a1b0e7" providerId="ADAL" clId="{5D9E213B-5ADB-4CB6-8557-86D24E937BE8}" dt="2025-04-07T12:51:01.769" v="22" actId="478"/>
      <pc:docMkLst>
        <pc:docMk/>
      </pc:docMkLst>
      <pc:sldChg chg="delSp modSp mod">
        <pc:chgData name="Marie-Sophie Meisinger" userId="286e1ad8-c636-4702-a91e-982a33a1b0e7" providerId="ADAL" clId="{5D9E213B-5ADB-4CB6-8557-86D24E937BE8}" dt="2025-04-07T12:50:48.748" v="19" actId="1036"/>
        <pc:sldMkLst>
          <pc:docMk/>
          <pc:sldMk cId="1685832581" sldId="507"/>
        </pc:sldMkLst>
        <pc:spChg chg="mod">
          <ac:chgData name="Marie-Sophie Meisinger" userId="286e1ad8-c636-4702-a91e-982a33a1b0e7" providerId="ADAL" clId="{5D9E213B-5ADB-4CB6-8557-86D24E937BE8}" dt="2025-04-07T12:50:48.748" v="19" actId="1036"/>
          <ac:spMkLst>
            <pc:docMk/>
            <pc:sldMk cId="1685832581" sldId="507"/>
            <ac:spMk id="6" creationId="{56B12CAE-E5B3-F0DC-91FC-40916CF87A8E}"/>
          </ac:spMkLst>
        </pc:spChg>
        <pc:spChg chg="mod">
          <ac:chgData name="Marie-Sophie Meisinger" userId="286e1ad8-c636-4702-a91e-982a33a1b0e7" providerId="ADAL" clId="{5D9E213B-5ADB-4CB6-8557-86D24E937BE8}" dt="2025-04-07T12:50:48.748" v="19" actId="1036"/>
          <ac:spMkLst>
            <pc:docMk/>
            <pc:sldMk cId="1685832581" sldId="507"/>
            <ac:spMk id="19" creationId="{1A15D92C-7CF3-A11E-FD2A-5F378986EE60}"/>
          </ac:spMkLst>
        </pc:spChg>
        <pc:spChg chg="del">
          <ac:chgData name="Marie-Sophie Meisinger" userId="286e1ad8-c636-4702-a91e-982a33a1b0e7" providerId="ADAL" clId="{5D9E213B-5ADB-4CB6-8557-86D24E937BE8}" dt="2025-04-07T12:50:32.625" v="5" actId="478"/>
          <ac:spMkLst>
            <pc:docMk/>
            <pc:sldMk cId="1685832581" sldId="507"/>
            <ac:spMk id="63" creationId="{BE7340C7-228F-3187-E99E-329FC2043B60}"/>
          </ac:spMkLst>
        </pc:spChg>
        <pc:spChg chg="del">
          <ac:chgData name="Marie-Sophie Meisinger" userId="286e1ad8-c636-4702-a91e-982a33a1b0e7" providerId="ADAL" clId="{5D9E213B-5ADB-4CB6-8557-86D24E937BE8}" dt="2025-04-07T12:50:32.625" v="5" actId="478"/>
          <ac:spMkLst>
            <pc:docMk/>
            <pc:sldMk cId="1685832581" sldId="507"/>
            <ac:spMk id="64" creationId="{832BFE0F-863E-2318-DEF4-B1E41972AB04}"/>
          </ac:spMkLst>
        </pc:spChg>
        <pc:spChg chg="del">
          <ac:chgData name="Marie-Sophie Meisinger" userId="286e1ad8-c636-4702-a91e-982a33a1b0e7" providerId="ADAL" clId="{5D9E213B-5ADB-4CB6-8557-86D24E937BE8}" dt="2025-04-07T12:50:29.421" v="4" actId="478"/>
          <ac:spMkLst>
            <pc:docMk/>
            <pc:sldMk cId="1685832581" sldId="507"/>
            <ac:spMk id="65" creationId="{D2E20D6B-935C-B227-30FD-B1F534605F18}"/>
          </ac:spMkLst>
        </pc:spChg>
      </pc:sldChg>
      <pc:sldChg chg="delSp mod">
        <pc:chgData name="Marie-Sophie Meisinger" userId="286e1ad8-c636-4702-a91e-982a33a1b0e7" providerId="ADAL" clId="{5D9E213B-5ADB-4CB6-8557-86D24E937BE8}" dt="2025-04-07T12:50:55.231" v="21" actId="478"/>
        <pc:sldMkLst>
          <pc:docMk/>
          <pc:sldMk cId="3004142258" sldId="510"/>
        </pc:sldMkLst>
        <pc:spChg chg="del">
          <ac:chgData name="Marie-Sophie Meisinger" userId="286e1ad8-c636-4702-a91e-982a33a1b0e7" providerId="ADAL" clId="{5D9E213B-5ADB-4CB6-8557-86D24E937BE8}" dt="2025-04-07T12:50:55.231" v="21" actId="478"/>
          <ac:spMkLst>
            <pc:docMk/>
            <pc:sldMk cId="3004142258" sldId="510"/>
            <ac:spMk id="11" creationId="{EF401B86-E505-C626-08CF-D52F4F04E1F4}"/>
          </ac:spMkLst>
        </pc:spChg>
        <pc:spChg chg="del">
          <ac:chgData name="Marie-Sophie Meisinger" userId="286e1ad8-c636-4702-a91e-982a33a1b0e7" providerId="ADAL" clId="{5D9E213B-5ADB-4CB6-8557-86D24E937BE8}" dt="2025-04-07T12:50:55.231" v="21" actId="478"/>
          <ac:spMkLst>
            <pc:docMk/>
            <pc:sldMk cId="3004142258" sldId="510"/>
            <ac:spMk id="12" creationId="{1EA86245-EAD9-16AD-52DA-61E2452EA513}"/>
          </ac:spMkLst>
        </pc:spChg>
        <pc:spChg chg="del">
          <ac:chgData name="Marie-Sophie Meisinger" userId="286e1ad8-c636-4702-a91e-982a33a1b0e7" providerId="ADAL" clId="{5D9E213B-5ADB-4CB6-8557-86D24E937BE8}" dt="2025-04-07T12:50:52.720" v="20" actId="478"/>
          <ac:spMkLst>
            <pc:docMk/>
            <pc:sldMk cId="3004142258" sldId="510"/>
            <ac:spMk id="13" creationId="{559AE100-9BB4-121B-5628-3F5EEAC8B626}"/>
          </ac:spMkLst>
        </pc:spChg>
      </pc:sldChg>
      <pc:sldChg chg="delSp mod">
        <pc:chgData name="Marie-Sophie Meisinger" userId="286e1ad8-c636-4702-a91e-982a33a1b0e7" providerId="ADAL" clId="{5D9E213B-5ADB-4CB6-8557-86D24E937BE8}" dt="2025-04-07T12:50:24.490" v="3" actId="478"/>
        <pc:sldMkLst>
          <pc:docMk/>
          <pc:sldMk cId="3615498724" sldId="511"/>
        </pc:sldMkLst>
        <pc:spChg chg="del">
          <ac:chgData name="Marie-Sophie Meisinger" userId="286e1ad8-c636-4702-a91e-982a33a1b0e7" providerId="ADAL" clId="{5D9E213B-5ADB-4CB6-8557-86D24E937BE8}" dt="2025-04-07T12:50:20.874" v="1" actId="478"/>
          <ac:spMkLst>
            <pc:docMk/>
            <pc:sldMk cId="3615498724" sldId="511"/>
            <ac:spMk id="4" creationId="{88D82EBC-E01A-2E46-DB40-BA5B2DBF4302}"/>
          </ac:spMkLst>
        </pc:spChg>
        <pc:spChg chg="del">
          <ac:chgData name="Marie-Sophie Meisinger" userId="286e1ad8-c636-4702-a91e-982a33a1b0e7" providerId="ADAL" clId="{5D9E213B-5ADB-4CB6-8557-86D24E937BE8}" dt="2025-04-07T12:50:24.490" v="3" actId="478"/>
          <ac:spMkLst>
            <pc:docMk/>
            <pc:sldMk cId="3615498724" sldId="511"/>
            <ac:spMk id="5" creationId="{CD2A29BE-C1D2-6C41-FB30-697F76EFECE5}"/>
          </ac:spMkLst>
        </pc:spChg>
        <pc:spChg chg="del">
          <ac:chgData name="Marie-Sophie Meisinger" userId="286e1ad8-c636-4702-a91e-982a33a1b0e7" providerId="ADAL" clId="{5D9E213B-5ADB-4CB6-8557-86D24E937BE8}" dt="2025-04-07T12:50:24.490" v="3" actId="478"/>
          <ac:spMkLst>
            <pc:docMk/>
            <pc:sldMk cId="3615498724" sldId="511"/>
            <ac:spMk id="6" creationId="{D7EFBE06-7068-5920-581D-2CDEB92A81BC}"/>
          </ac:spMkLst>
        </pc:spChg>
        <pc:spChg chg="del">
          <ac:chgData name="Marie-Sophie Meisinger" userId="286e1ad8-c636-4702-a91e-982a33a1b0e7" providerId="ADAL" clId="{5D9E213B-5ADB-4CB6-8557-86D24E937BE8}" dt="2025-04-07T12:50:22.084" v="2" actId="478"/>
          <ac:spMkLst>
            <pc:docMk/>
            <pc:sldMk cId="3615498724" sldId="511"/>
            <ac:spMk id="7" creationId="{EC586948-222B-2F8E-F5D4-C35B0FB54984}"/>
          </ac:spMkLst>
        </pc:spChg>
      </pc:sldChg>
      <pc:sldChg chg="delSp mod">
        <pc:chgData name="Marie-Sophie Meisinger" userId="286e1ad8-c636-4702-a91e-982a33a1b0e7" providerId="ADAL" clId="{5D9E213B-5ADB-4CB6-8557-86D24E937BE8}" dt="2025-04-07T12:51:01.769" v="22" actId="478"/>
        <pc:sldMkLst>
          <pc:docMk/>
          <pc:sldMk cId="690762756" sldId="2147472863"/>
        </pc:sldMkLst>
        <pc:spChg chg="del">
          <ac:chgData name="Marie-Sophie Meisinger" userId="286e1ad8-c636-4702-a91e-982a33a1b0e7" providerId="ADAL" clId="{5D9E213B-5ADB-4CB6-8557-86D24E937BE8}" dt="2025-04-07T12:51:01.769" v="22" actId="478"/>
          <ac:spMkLst>
            <pc:docMk/>
            <pc:sldMk cId="690762756" sldId="2147472863"/>
            <ac:spMk id="2" creationId="{58BB0C79-9721-6DA5-A1F4-B631F544D896}"/>
          </ac:spMkLst>
        </pc:spChg>
      </pc:sldChg>
      <pc:sldChg chg="delSp mod">
        <pc:chgData name="Marie-Sophie Meisinger" userId="286e1ad8-c636-4702-a91e-982a33a1b0e7" providerId="ADAL" clId="{5D9E213B-5ADB-4CB6-8557-86D24E937BE8}" dt="2025-04-07T12:50:13.617" v="0" actId="478"/>
        <pc:sldMkLst>
          <pc:docMk/>
          <pc:sldMk cId="2295572255" sldId="2147482360"/>
        </pc:sldMkLst>
        <pc:spChg chg="del">
          <ac:chgData name="Marie-Sophie Meisinger" userId="286e1ad8-c636-4702-a91e-982a33a1b0e7" providerId="ADAL" clId="{5D9E213B-5ADB-4CB6-8557-86D24E937BE8}" dt="2025-04-07T12:50:13.617" v="0" actId="478"/>
          <ac:spMkLst>
            <pc:docMk/>
            <pc:sldMk cId="2295572255" sldId="2147482360"/>
            <ac:spMk id="40" creationId="{35B7CC15-B980-F590-A631-5AA809AE7939}"/>
          </ac:spMkLst>
        </pc:spChg>
      </pc:sldChg>
    </pc:docChg>
  </pc:docChgLst>
  <pc:docChgLst>
    <pc:chgData name="Merita Jakaj" userId="05d8e7e6-4bde-4180-a449-7f59447b0060" providerId="ADAL" clId="{191E328B-DA73-49DA-B230-8E86A3123FCD}"/>
    <pc:docChg chg="custSel addSld delSld modSld modMainMaster">
      <pc:chgData name="Merita Jakaj" userId="05d8e7e6-4bde-4180-a449-7f59447b0060" providerId="ADAL" clId="{191E328B-DA73-49DA-B230-8E86A3123FCD}" dt="2025-03-31T07:35:37.341" v="28"/>
      <pc:docMkLst>
        <pc:docMk/>
      </pc:docMkLst>
      <pc:sldChg chg="del">
        <pc:chgData name="Merita Jakaj" userId="05d8e7e6-4bde-4180-a449-7f59447b0060" providerId="ADAL" clId="{191E328B-DA73-49DA-B230-8E86A3123FCD}" dt="2025-03-24T08:10:00.020" v="6" actId="47"/>
        <pc:sldMkLst>
          <pc:docMk/>
          <pc:sldMk cId="3018135119" sldId="300"/>
        </pc:sldMkLst>
      </pc:sldChg>
      <pc:sldChg chg="addSp modSp mod">
        <pc:chgData name="Merita Jakaj" userId="05d8e7e6-4bde-4180-a449-7f59447b0060" providerId="ADAL" clId="{191E328B-DA73-49DA-B230-8E86A3123FCD}" dt="2025-03-24T08:10:09.057" v="7" actId="207"/>
        <pc:sldMkLst>
          <pc:docMk/>
          <pc:sldMk cId="1685832581" sldId="507"/>
        </pc:sldMkLst>
        <pc:spChg chg="add mod">
          <ac:chgData name="Merita Jakaj" userId="05d8e7e6-4bde-4180-a449-7f59447b0060" providerId="ADAL" clId="{191E328B-DA73-49DA-B230-8E86A3123FCD}" dt="2025-03-24T08:09:26.494" v="3"/>
          <ac:spMkLst>
            <pc:docMk/>
            <pc:sldMk cId="1685832581" sldId="507"/>
            <ac:spMk id="4" creationId="{FF9A37EF-DBBC-5BA8-86E7-B917543289F4}"/>
          </ac:spMkLst>
        </pc:spChg>
        <pc:spChg chg="mod">
          <ac:chgData name="Merita Jakaj" userId="05d8e7e6-4bde-4180-a449-7f59447b0060" providerId="ADAL" clId="{191E328B-DA73-49DA-B230-8E86A3123FCD}" dt="2025-03-24T08:10:09.057" v="7" actId="207"/>
          <ac:spMkLst>
            <pc:docMk/>
            <pc:sldMk cId="1685832581" sldId="507"/>
            <ac:spMk id="6" creationId="{56B12CAE-E5B3-F0DC-91FC-40916CF87A8E}"/>
          </ac:spMkLst>
        </pc:spChg>
      </pc:sldChg>
      <pc:sldChg chg="addSp modSp">
        <pc:chgData name="Merita Jakaj" userId="05d8e7e6-4bde-4180-a449-7f59447b0060" providerId="ADAL" clId="{191E328B-DA73-49DA-B230-8E86A3123FCD}" dt="2025-03-24T08:09:28.918" v="4"/>
        <pc:sldMkLst>
          <pc:docMk/>
          <pc:sldMk cId="3004142258" sldId="510"/>
        </pc:sldMkLst>
        <pc:spChg chg="add mod">
          <ac:chgData name="Merita Jakaj" userId="05d8e7e6-4bde-4180-a449-7f59447b0060" providerId="ADAL" clId="{191E328B-DA73-49DA-B230-8E86A3123FCD}" dt="2025-03-24T08:09:28.918" v="4"/>
          <ac:spMkLst>
            <pc:docMk/>
            <pc:sldMk cId="3004142258" sldId="510"/>
            <ac:spMk id="9" creationId="{B7174ED1-6FBD-DC7B-CE9C-17C66A3D9278}"/>
          </ac:spMkLst>
        </pc:spChg>
      </pc:sldChg>
      <pc:sldChg chg="addSp modSp mod">
        <pc:chgData name="Merita Jakaj" userId="05d8e7e6-4bde-4180-a449-7f59447b0060" providerId="ADAL" clId="{191E328B-DA73-49DA-B230-8E86A3123FCD}" dt="2025-03-24T08:10:11.997" v="8" actId="207"/>
        <pc:sldMkLst>
          <pc:docMk/>
          <pc:sldMk cId="3615498724" sldId="511"/>
        </pc:sldMkLst>
        <pc:spChg chg="mod">
          <ac:chgData name="Merita Jakaj" userId="05d8e7e6-4bde-4180-a449-7f59447b0060" providerId="ADAL" clId="{191E328B-DA73-49DA-B230-8E86A3123FCD}" dt="2025-03-24T08:10:11.997" v="8" actId="207"/>
          <ac:spMkLst>
            <pc:docMk/>
            <pc:sldMk cId="3615498724" sldId="511"/>
            <ac:spMk id="10" creationId="{B15F6556-BA84-C2F0-4E17-5DA2B3EE187D}"/>
          </ac:spMkLst>
        </pc:spChg>
        <pc:spChg chg="add mod">
          <ac:chgData name="Merita Jakaj" userId="05d8e7e6-4bde-4180-a449-7f59447b0060" providerId="ADAL" clId="{191E328B-DA73-49DA-B230-8E86A3123FCD}" dt="2025-03-24T08:09:24.043" v="2" actId="208"/>
          <ac:spMkLst>
            <pc:docMk/>
            <pc:sldMk cId="3615498724" sldId="511"/>
            <ac:spMk id="11" creationId="{E6C50F58-B09C-61A7-8888-942049003A88}"/>
          </ac:spMkLst>
        </pc:spChg>
      </pc:sldChg>
      <pc:sldChg chg="addSp delSp modSp add mod modClrScheme chgLayout">
        <pc:chgData name="Merita Jakaj" userId="05d8e7e6-4bde-4180-a449-7f59447b0060" providerId="ADAL" clId="{191E328B-DA73-49DA-B230-8E86A3123FCD}" dt="2025-03-28T08:38:39.672" v="27" actId="700"/>
        <pc:sldMkLst>
          <pc:docMk/>
          <pc:sldMk cId="690762756" sldId="2147472863"/>
        </pc:sldMkLst>
        <pc:spChg chg="add mod ord">
          <ac:chgData name="Merita Jakaj" userId="05d8e7e6-4bde-4180-a449-7f59447b0060" providerId="ADAL" clId="{191E328B-DA73-49DA-B230-8E86A3123FCD}" dt="2025-03-28T08:38:39.672" v="27" actId="700"/>
          <ac:spMkLst>
            <pc:docMk/>
            <pc:sldMk cId="690762756" sldId="2147472863"/>
            <ac:spMk id="2" creationId="{58BB0C79-9721-6DA5-A1F4-B631F544D896}"/>
          </ac:spMkLst>
        </pc:spChg>
        <pc:spChg chg="del mod ord">
          <ac:chgData name="Merita Jakaj" userId="05d8e7e6-4bde-4180-a449-7f59447b0060" providerId="ADAL" clId="{191E328B-DA73-49DA-B230-8E86A3123FCD}" dt="2025-03-28T08:38:39.672" v="27" actId="700"/>
          <ac:spMkLst>
            <pc:docMk/>
            <pc:sldMk cId="690762756" sldId="2147472863"/>
            <ac:spMk id="6" creationId="{648D40A9-2F9C-42A4-7005-0DF2E3BC2EC1}"/>
          </ac:spMkLst>
        </pc:spChg>
        <pc:spChg chg="mod ord">
          <ac:chgData name="Merita Jakaj" userId="05d8e7e6-4bde-4180-a449-7f59447b0060" providerId="ADAL" clId="{191E328B-DA73-49DA-B230-8E86A3123FCD}" dt="2025-03-28T08:38:39.672" v="27" actId="700"/>
          <ac:spMkLst>
            <pc:docMk/>
            <pc:sldMk cId="690762756" sldId="2147472863"/>
            <ac:spMk id="13" creationId="{9D5BED00-5074-3B29-7A81-5B5FD9F7FEB7}"/>
          </ac:spMkLst>
        </pc:spChg>
        <pc:spChg chg="mod ord">
          <ac:chgData name="Merita Jakaj" userId="05d8e7e6-4bde-4180-a449-7f59447b0060" providerId="ADAL" clId="{191E328B-DA73-49DA-B230-8E86A3123FCD}" dt="2025-03-28T08:38:39.672" v="27" actId="700"/>
          <ac:spMkLst>
            <pc:docMk/>
            <pc:sldMk cId="690762756" sldId="2147472863"/>
            <ac:spMk id="14" creationId="{F9509CD5-AD2C-6CEE-E0D4-DA112B6044A1}"/>
          </ac:spMkLst>
        </pc:spChg>
      </pc:sldChg>
      <pc:sldChg chg="addSp modSp">
        <pc:chgData name="Merita Jakaj" userId="05d8e7e6-4bde-4180-a449-7f59447b0060" providerId="ADAL" clId="{191E328B-DA73-49DA-B230-8E86A3123FCD}" dt="2025-03-31T07:35:37.341" v="28"/>
        <pc:sldMkLst>
          <pc:docMk/>
          <pc:sldMk cId="589747886" sldId="2147482746"/>
        </pc:sldMkLst>
        <pc:spChg chg="add mod">
          <ac:chgData name="Merita Jakaj" userId="05d8e7e6-4bde-4180-a449-7f59447b0060" providerId="ADAL" clId="{191E328B-DA73-49DA-B230-8E86A3123FCD}" dt="2025-03-31T07:35:37.341" v="28"/>
          <ac:spMkLst>
            <pc:docMk/>
            <pc:sldMk cId="589747886" sldId="2147482746"/>
            <ac:spMk id="19" creationId="{5ADA8360-DA52-3649-9043-0415EB05B77C}"/>
          </ac:spMkLst>
        </pc:spChg>
      </pc:sldChg>
      <pc:sldChg chg="del">
        <pc:chgData name="Merita Jakaj" userId="05d8e7e6-4bde-4180-a449-7f59447b0060" providerId="ADAL" clId="{191E328B-DA73-49DA-B230-8E86A3123FCD}" dt="2025-03-24T08:10:33.218" v="9" actId="47"/>
        <pc:sldMkLst>
          <pc:docMk/>
          <pc:sldMk cId="2326629652" sldId="2147482747"/>
        </pc:sldMkLst>
      </pc:sldChg>
      <pc:sldChg chg="add mod modClrScheme chgLayout">
        <pc:chgData name="Merita Jakaj" userId="05d8e7e6-4bde-4180-a449-7f59447b0060" providerId="ADAL" clId="{191E328B-DA73-49DA-B230-8E86A3123FCD}" dt="2025-03-28T08:38:33.460" v="26" actId="700"/>
        <pc:sldMkLst>
          <pc:docMk/>
          <pc:sldMk cId="2326629652" sldId="2147482751"/>
        </pc:sldMkLst>
      </pc:sldChg>
      <pc:sldMasterChg chg="delSldLayout modSldLayout">
        <pc:chgData name="Merita Jakaj" userId="05d8e7e6-4bde-4180-a449-7f59447b0060" providerId="ADAL" clId="{191E328B-DA73-49DA-B230-8E86A3123FCD}" dt="2025-03-28T08:38:25.323" v="25" actId="207"/>
        <pc:sldMasterMkLst>
          <pc:docMk/>
          <pc:sldMasterMk cId="1294915341" sldId="2147483648"/>
        </pc:sldMasterMkLst>
        <pc:sldLayoutChg chg="addSp delSp modSp mod">
          <pc:chgData name="Merita Jakaj" userId="05d8e7e6-4bde-4180-a449-7f59447b0060" providerId="ADAL" clId="{191E328B-DA73-49DA-B230-8E86A3123FCD}" dt="2025-03-24T08:11:07.904" v="18"/>
          <pc:sldLayoutMkLst>
            <pc:docMk/>
            <pc:sldMasterMk cId="1294915341" sldId="2147483648"/>
            <pc:sldLayoutMk cId="2382656494" sldId="2147483699"/>
          </pc:sldLayoutMkLst>
          <pc:spChg chg="add mod">
            <ac:chgData name="Merita Jakaj" userId="05d8e7e6-4bde-4180-a449-7f59447b0060" providerId="ADAL" clId="{191E328B-DA73-49DA-B230-8E86A3123FCD}" dt="2025-03-24T08:11:07.904" v="18"/>
            <ac:spMkLst>
              <pc:docMk/>
              <pc:sldMasterMk cId="1294915341" sldId="2147483648"/>
              <pc:sldLayoutMk cId="2382656494" sldId="2147483699"/>
              <ac:spMk id="6" creationId="{99BA6409-A964-D010-EFEB-0DEA7022B6B7}"/>
            </ac:spMkLst>
          </pc:spChg>
          <pc:grpChg chg="del">
            <ac:chgData name="Merita Jakaj" userId="05d8e7e6-4bde-4180-a449-7f59447b0060" providerId="ADAL" clId="{191E328B-DA73-49DA-B230-8E86A3123FCD}" dt="2025-03-24T08:11:07.745" v="17" actId="478"/>
            <ac:grpSpMkLst>
              <pc:docMk/>
              <pc:sldMasterMk cId="1294915341" sldId="2147483648"/>
              <pc:sldLayoutMk cId="2382656494" sldId="2147483699"/>
              <ac:grpSpMk id="41" creationId="{D89A2AE9-ED9E-2D85-0527-7C5CF30BC10B}"/>
            </ac:grpSpMkLst>
          </pc:grpChg>
        </pc:sldLayoutChg>
        <pc:sldLayoutChg chg="addSp delSp modSp mod">
          <pc:chgData name="Merita Jakaj" userId="05d8e7e6-4bde-4180-a449-7f59447b0060" providerId="ADAL" clId="{191E328B-DA73-49DA-B230-8E86A3123FCD}" dt="2025-03-24T08:10:56.245" v="12"/>
          <pc:sldLayoutMkLst>
            <pc:docMk/>
            <pc:sldMasterMk cId="1294915341" sldId="2147483648"/>
            <pc:sldLayoutMk cId="1358314109" sldId="2147483700"/>
          </pc:sldLayoutMkLst>
          <pc:spChg chg="add mod">
            <ac:chgData name="Merita Jakaj" userId="05d8e7e6-4bde-4180-a449-7f59447b0060" providerId="ADAL" clId="{191E328B-DA73-49DA-B230-8E86A3123FCD}" dt="2025-03-24T08:10:56.245" v="12"/>
            <ac:spMkLst>
              <pc:docMk/>
              <pc:sldMasterMk cId="1294915341" sldId="2147483648"/>
              <pc:sldLayoutMk cId="1358314109" sldId="2147483700"/>
              <ac:spMk id="16" creationId="{DC53655D-2D72-21E1-835F-BD524F91B1D0}"/>
            </ac:spMkLst>
          </pc:spChg>
          <pc:grpChg chg="del">
            <ac:chgData name="Merita Jakaj" userId="05d8e7e6-4bde-4180-a449-7f59447b0060" providerId="ADAL" clId="{191E328B-DA73-49DA-B230-8E86A3123FCD}" dt="2025-03-24T08:10:55.980" v="11" actId="478"/>
            <ac:grpSpMkLst>
              <pc:docMk/>
              <pc:sldMasterMk cId="1294915341" sldId="2147483648"/>
              <pc:sldLayoutMk cId="1358314109" sldId="2147483700"/>
              <ac:grpSpMk id="3" creationId="{869FA805-2BE2-9F80-D933-F565340971F8}"/>
            </ac:grpSpMkLst>
          </pc:grpChg>
        </pc:sldLayoutChg>
        <pc:sldLayoutChg chg="addSp delSp modSp mod">
          <pc:chgData name="Merita Jakaj" userId="05d8e7e6-4bde-4180-a449-7f59447b0060" providerId="ADAL" clId="{191E328B-DA73-49DA-B230-8E86A3123FCD}" dt="2025-03-24T08:11:01.118" v="14"/>
          <pc:sldLayoutMkLst>
            <pc:docMk/>
            <pc:sldMasterMk cId="1294915341" sldId="2147483648"/>
            <pc:sldLayoutMk cId="2838462937" sldId="2147483701"/>
          </pc:sldLayoutMkLst>
          <pc:spChg chg="add mod">
            <ac:chgData name="Merita Jakaj" userId="05d8e7e6-4bde-4180-a449-7f59447b0060" providerId="ADAL" clId="{191E328B-DA73-49DA-B230-8E86A3123FCD}" dt="2025-03-24T08:11:01.118" v="14"/>
            <ac:spMkLst>
              <pc:docMk/>
              <pc:sldMasterMk cId="1294915341" sldId="2147483648"/>
              <pc:sldLayoutMk cId="2838462937" sldId="2147483701"/>
              <ac:spMk id="41" creationId="{19D220DE-371D-1826-2D8C-D5485D02150A}"/>
            </ac:spMkLst>
          </pc:spChg>
          <pc:grpChg chg="del">
            <ac:chgData name="Merita Jakaj" userId="05d8e7e6-4bde-4180-a449-7f59447b0060" providerId="ADAL" clId="{191E328B-DA73-49DA-B230-8E86A3123FCD}" dt="2025-03-24T08:11:00.911" v="13" actId="478"/>
            <ac:grpSpMkLst>
              <pc:docMk/>
              <pc:sldMasterMk cId="1294915341" sldId="2147483648"/>
              <pc:sldLayoutMk cId="2838462937" sldId="2147483701"/>
              <ac:grpSpMk id="3" creationId="{C88AD4A4-3C40-871C-8CC3-ABAB8792F09D}"/>
            </ac:grpSpMkLst>
          </pc:grpChg>
        </pc:sldLayoutChg>
        <pc:sldLayoutChg chg="addSp delSp modSp mod">
          <pc:chgData name="Merita Jakaj" userId="05d8e7e6-4bde-4180-a449-7f59447b0060" providerId="ADAL" clId="{191E328B-DA73-49DA-B230-8E86A3123FCD}" dt="2025-03-24T08:11:04.141" v="16"/>
          <pc:sldLayoutMkLst>
            <pc:docMk/>
            <pc:sldMasterMk cId="1294915341" sldId="2147483648"/>
            <pc:sldLayoutMk cId="2128651368" sldId="2147483702"/>
          </pc:sldLayoutMkLst>
          <pc:spChg chg="add mod">
            <ac:chgData name="Merita Jakaj" userId="05d8e7e6-4bde-4180-a449-7f59447b0060" providerId="ADAL" clId="{191E328B-DA73-49DA-B230-8E86A3123FCD}" dt="2025-03-24T08:11:04.141" v="16"/>
            <ac:spMkLst>
              <pc:docMk/>
              <pc:sldMasterMk cId="1294915341" sldId="2147483648"/>
              <pc:sldLayoutMk cId="2128651368" sldId="2147483702"/>
              <ac:spMk id="41" creationId="{80282E39-A783-A159-1D13-6EBAF83DE986}"/>
            </ac:spMkLst>
          </pc:spChg>
          <pc:grpChg chg="del">
            <ac:chgData name="Merita Jakaj" userId="05d8e7e6-4bde-4180-a449-7f59447b0060" providerId="ADAL" clId="{191E328B-DA73-49DA-B230-8E86A3123FCD}" dt="2025-03-24T08:11:03.966" v="15" actId="478"/>
            <ac:grpSpMkLst>
              <pc:docMk/>
              <pc:sldMasterMk cId="1294915341" sldId="2147483648"/>
              <pc:sldLayoutMk cId="2128651368" sldId="2147483702"/>
              <ac:grpSpMk id="3" creationId="{99D2B758-6466-CE99-7851-AF32E5CF25A5}"/>
            </ac:grpSpMkLst>
          </pc:grpChg>
        </pc:sldLayoutChg>
        <pc:sldLayoutChg chg="del">
          <pc:chgData name="Merita Jakaj" userId="05d8e7e6-4bde-4180-a449-7f59447b0060" providerId="ADAL" clId="{191E328B-DA73-49DA-B230-8E86A3123FCD}" dt="2025-03-24T08:10:00.020" v="6" actId="47"/>
          <pc:sldLayoutMkLst>
            <pc:docMk/>
            <pc:sldMasterMk cId="1294915341" sldId="2147483648"/>
            <pc:sldLayoutMk cId="3295222320" sldId="2147483721"/>
          </pc:sldLayoutMkLst>
        </pc:sldLayoutChg>
        <pc:sldLayoutChg chg="modSp mod">
          <pc:chgData name="Merita Jakaj" userId="05d8e7e6-4bde-4180-a449-7f59447b0060" providerId="ADAL" clId="{191E328B-DA73-49DA-B230-8E86A3123FCD}" dt="2025-03-28T08:38:08.216" v="22" actId="207"/>
          <pc:sldLayoutMkLst>
            <pc:docMk/>
            <pc:sldMasterMk cId="1294915341" sldId="2147483648"/>
            <pc:sldLayoutMk cId="152309244" sldId="2147483747"/>
          </pc:sldLayoutMkLst>
          <pc:spChg chg="mod">
            <ac:chgData name="Merita Jakaj" userId="05d8e7e6-4bde-4180-a449-7f59447b0060" providerId="ADAL" clId="{191E328B-DA73-49DA-B230-8E86A3123FCD}" dt="2025-03-28T08:38:08.216" v="22" actId="207"/>
            <ac:spMkLst>
              <pc:docMk/>
              <pc:sldMasterMk cId="1294915341" sldId="2147483648"/>
              <pc:sldLayoutMk cId="152309244" sldId="2147483747"/>
              <ac:spMk id="2" creationId="{6E511127-8DB5-E0EC-E391-80C71A73DC04}"/>
            </ac:spMkLst>
          </pc:spChg>
          <pc:spChg chg="mod">
            <ac:chgData name="Merita Jakaj" userId="05d8e7e6-4bde-4180-a449-7f59447b0060" providerId="ADAL" clId="{191E328B-DA73-49DA-B230-8E86A3123FCD}" dt="2025-03-28T08:38:05.374" v="21" actId="208"/>
            <ac:spMkLst>
              <pc:docMk/>
              <pc:sldMasterMk cId="1294915341" sldId="2147483648"/>
              <pc:sldLayoutMk cId="152309244" sldId="2147483747"/>
              <ac:spMk id="5" creationId="{596E9E45-135A-7553-152E-4D0665AC65E8}"/>
            </ac:spMkLst>
          </pc:spChg>
          <pc:spChg chg="mod">
            <ac:chgData name="Merita Jakaj" userId="05d8e7e6-4bde-4180-a449-7f59447b0060" providerId="ADAL" clId="{191E328B-DA73-49DA-B230-8E86A3123FCD}" dt="2025-03-28T08:38:05.374" v="21" actId="208"/>
            <ac:spMkLst>
              <pc:docMk/>
              <pc:sldMasterMk cId="1294915341" sldId="2147483648"/>
              <pc:sldLayoutMk cId="152309244" sldId="2147483747"/>
              <ac:spMk id="7" creationId="{A65CDEFE-CDAF-AD23-07DD-D29C5417F83D}"/>
            </ac:spMkLst>
          </pc:spChg>
          <pc:spChg chg="mod">
            <ac:chgData name="Merita Jakaj" userId="05d8e7e6-4bde-4180-a449-7f59447b0060" providerId="ADAL" clId="{191E328B-DA73-49DA-B230-8E86A3123FCD}" dt="2025-03-28T08:38:05.374" v="21" actId="208"/>
            <ac:spMkLst>
              <pc:docMk/>
              <pc:sldMasterMk cId="1294915341" sldId="2147483648"/>
              <pc:sldLayoutMk cId="152309244" sldId="2147483747"/>
              <ac:spMk id="12" creationId="{CD90B111-C2A7-3E35-48CB-F58E22F19872}"/>
            </ac:spMkLst>
          </pc:spChg>
        </pc:sldLayoutChg>
        <pc:sldLayoutChg chg="delSp modSp mod">
          <pc:chgData name="Merita Jakaj" userId="05d8e7e6-4bde-4180-a449-7f59447b0060" providerId="ADAL" clId="{191E328B-DA73-49DA-B230-8E86A3123FCD}" dt="2025-03-28T08:38:25.323" v="25" actId="207"/>
          <pc:sldLayoutMkLst>
            <pc:docMk/>
            <pc:sldMasterMk cId="1294915341" sldId="2147483648"/>
            <pc:sldLayoutMk cId="2814273878" sldId="2147483748"/>
          </pc:sldLayoutMkLst>
          <pc:spChg chg="del">
            <ac:chgData name="Merita Jakaj" userId="05d8e7e6-4bde-4180-a449-7f59447b0060" providerId="ADAL" clId="{191E328B-DA73-49DA-B230-8E86A3123FCD}" dt="2025-03-28T08:38:20.026" v="24" actId="478"/>
            <ac:spMkLst>
              <pc:docMk/>
              <pc:sldMasterMk cId="1294915341" sldId="2147483648"/>
              <pc:sldLayoutMk cId="2814273878" sldId="2147483748"/>
              <ac:spMk id="3" creationId="{3527F055-FEC2-711C-3F2B-8715CE360B0D}"/>
            </ac:spMkLst>
          </pc:spChg>
          <pc:spChg chg="mod">
            <ac:chgData name="Merita Jakaj" userId="05d8e7e6-4bde-4180-a449-7f59447b0060" providerId="ADAL" clId="{191E328B-DA73-49DA-B230-8E86A3123FCD}" dt="2025-03-28T08:38:25.323" v="25" actId="207"/>
            <ac:spMkLst>
              <pc:docMk/>
              <pc:sldMasterMk cId="1294915341" sldId="2147483648"/>
              <pc:sldLayoutMk cId="2814273878" sldId="2147483748"/>
              <ac:spMk id="6" creationId="{8D2C7741-19D0-A03E-8286-5BEC9F4676CC}"/>
            </ac:spMkLst>
          </pc:spChg>
          <pc:spChg chg="del">
            <ac:chgData name="Merita Jakaj" userId="05d8e7e6-4bde-4180-a449-7f59447b0060" providerId="ADAL" clId="{191E328B-DA73-49DA-B230-8E86A3123FCD}" dt="2025-03-28T08:38:15.219" v="23" actId="478"/>
            <ac:spMkLst>
              <pc:docMk/>
              <pc:sldMasterMk cId="1294915341" sldId="2147483648"/>
              <pc:sldLayoutMk cId="2814273878" sldId="2147483748"/>
              <ac:spMk id="16" creationId="{283FE363-5639-D4A1-AC4D-D672D5324C6F}"/>
            </ac:spMkLst>
          </pc:spChg>
        </pc:sldLayoutChg>
      </pc:sldMasterChg>
      <pc:sldMasterChg chg="modSldLayout">
        <pc:chgData name="Merita Jakaj" userId="05d8e7e6-4bde-4180-a449-7f59447b0060" providerId="ADAL" clId="{191E328B-DA73-49DA-B230-8E86A3123FCD}" dt="2025-03-28T08:37:53.618" v="19"/>
        <pc:sldMasterMkLst>
          <pc:docMk/>
          <pc:sldMasterMk cId="1742709612" sldId="2147483747"/>
        </pc:sldMasterMkLst>
        <pc:sldLayoutChg chg="setBg">
          <pc:chgData name="Merita Jakaj" userId="05d8e7e6-4bde-4180-a449-7f59447b0060" providerId="ADAL" clId="{191E328B-DA73-49DA-B230-8E86A3123FCD}" dt="2025-03-28T08:37:53.618" v="19"/>
          <pc:sldLayoutMkLst>
            <pc:docMk/>
            <pc:sldMasterMk cId="1742709612" sldId="2147483747"/>
            <pc:sldLayoutMk cId="3953786763" sldId="2147483748"/>
          </pc:sldLayoutMkLst>
        </pc:sldLayoutChg>
      </pc:sldMasterChg>
    </pc:docChg>
  </pc:docChgLst>
  <pc:docChgLst>
    <pc:chgData name="Francois Paul" userId="cd345e1b-5b33-44e8-b09c-75307eac9781" providerId="ADAL" clId="{153372D4-EF08-4B80-9F9B-04815EE85B60}"/>
    <pc:docChg chg="addSld delSld modSld">
      <pc:chgData name="Francois Paul" userId="cd345e1b-5b33-44e8-b09c-75307eac9781" providerId="ADAL" clId="{153372D4-EF08-4B80-9F9B-04815EE85B60}" dt="2025-03-06T10:35:15.952" v="5" actId="47"/>
      <pc:docMkLst>
        <pc:docMk/>
      </pc:docMkLst>
      <pc:sldChg chg="add">
        <pc:chgData name="Francois Paul" userId="cd345e1b-5b33-44e8-b09c-75307eac9781" providerId="ADAL" clId="{153372D4-EF08-4B80-9F9B-04815EE85B60}" dt="2025-03-06T10:34:19.648" v="0"/>
        <pc:sldMkLst>
          <pc:docMk/>
          <pc:sldMk cId="3018135119" sldId="300"/>
        </pc:sldMkLst>
      </pc:sldChg>
      <pc:sldChg chg="add del">
        <pc:chgData name="Francois Paul" userId="cd345e1b-5b33-44e8-b09c-75307eac9781" providerId="ADAL" clId="{153372D4-EF08-4B80-9F9B-04815EE85B60}" dt="2025-03-06T10:35:14.990" v="4" actId="47"/>
        <pc:sldMkLst>
          <pc:docMk/>
          <pc:sldMk cId="2216802128" sldId="301"/>
        </pc:sldMkLst>
      </pc:sldChg>
      <pc:sldChg chg="del">
        <pc:chgData name="Francois Paul" userId="cd345e1b-5b33-44e8-b09c-75307eac9781" providerId="ADAL" clId="{153372D4-EF08-4B80-9F9B-04815EE85B60}" dt="2025-03-06T10:35:15.952" v="5" actId="47"/>
        <pc:sldMkLst>
          <pc:docMk/>
          <pc:sldMk cId="3015465926" sldId="513"/>
        </pc:sldMkLst>
      </pc:sldChg>
      <pc:sldChg chg="add">
        <pc:chgData name="Francois Paul" userId="cd345e1b-5b33-44e8-b09c-75307eac9781" providerId="ADAL" clId="{153372D4-EF08-4B80-9F9B-04815EE85B60}" dt="2025-03-06T10:35:12.826" v="3"/>
        <pc:sldMkLst>
          <pc:docMk/>
          <pc:sldMk cId="2326629652" sldId="2147482747"/>
        </pc:sldMkLst>
      </pc:sldChg>
      <pc:sldChg chg="add del">
        <pc:chgData name="Francois Paul" userId="cd345e1b-5b33-44e8-b09c-75307eac9781" providerId="ADAL" clId="{153372D4-EF08-4B80-9F9B-04815EE85B60}" dt="2025-03-06T10:35:12.705" v="2"/>
        <pc:sldMkLst>
          <pc:docMk/>
          <pc:sldMk cId="2975611612" sldId="214748274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07/04/2025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23274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a:extLst>
              <a:ext uri="{FF2B5EF4-FFF2-40B4-BE49-F238E27FC236}">
                <a16:creationId xmlns:a16="http://schemas.microsoft.com/office/drawing/2014/main" id="{6743B9FE-FB83-4030-95DC-729A9C972F61}"/>
              </a:ext>
            </a:extLst>
          </p:cNvPr>
          <p:cNvSpPr>
            <a:spLocks noGrp="1" noRot="1" noChangeAspect="1" noChangeArrowheads="1" noTextEdit="1"/>
          </p:cNvSpPr>
          <p:nvPr>
            <p:ph type="sldImg"/>
          </p:nvPr>
        </p:nvSpPr>
        <p:spPr>
          <a:ln/>
        </p:spPr>
      </p:sp>
      <p:sp>
        <p:nvSpPr>
          <p:cNvPr id="115715" name="Notes Placeholder 2">
            <a:extLst>
              <a:ext uri="{FF2B5EF4-FFF2-40B4-BE49-F238E27FC236}">
                <a16:creationId xmlns:a16="http://schemas.microsoft.com/office/drawing/2014/main" id="{6DA3F87F-0CCB-4897-8E54-B43E78A909B5}"/>
              </a:ext>
            </a:extLst>
          </p:cNvPr>
          <p:cNvSpPr>
            <a:spLocks noGrp="1" noChangeArrowheads="1"/>
          </p:cNvSpPr>
          <p:nvPr>
            <p:ph type="body" idx="1"/>
          </p:nvPr>
        </p:nvSpPr>
        <p:spPr>
          <a:noFill/>
        </p:spPr>
        <p:txBody>
          <a:bodyPr/>
          <a:lstStyle/>
          <a:p>
            <a:endParaRPr lang="de-CH" altLang="de-DE" dirty="0"/>
          </a:p>
        </p:txBody>
      </p:sp>
      <p:sp>
        <p:nvSpPr>
          <p:cNvPr id="115716" name="Slide Number Placeholder 3">
            <a:extLst>
              <a:ext uri="{FF2B5EF4-FFF2-40B4-BE49-F238E27FC236}">
                <a16:creationId xmlns:a16="http://schemas.microsoft.com/office/drawing/2014/main" id="{A455D45E-FA5E-48BA-877E-89EDFA1F8704}"/>
              </a:ext>
            </a:extLst>
          </p:cNvPr>
          <p:cNvSpPr>
            <a:spLocks noGrp="1"/>
          </p:cNvSpPr>
          <p:nvPr>
            <p:ph type="sldNum" sz="quarter" idx="5"/>
          </p:nvPr>
        </p:nvSpPr>
        <p:spPr>
          <a:noFill/>
        </p:spPr>
        <p:txBody>
          <a:bodyPr/>
          <a:lstStyle>
            <a:lvl1pPr defTabSz="1069975">
              <a:defRPr>
                <a:solidFill>
                  <a:schemeClr val="tx1"/>
                </a:solidFill>
                <a:latin typeface="Trebuchet MS" panose="020B0603020202020204" pitchFamily="34" charset="0"/>
                <a:cs typeface="Arial" panose="020B0604020202020204" pitchFamily="34" charset="0"/>
              </a:defRPr>
            </a:lvl1pPr>
            <a:lvl2pPr marL="742950" indent="-285750" defTabSz="1069975">
              <a:defRPr>
                <a:solidFill>
                  <a:schemeClr val="tx1"/>
                </a:solidFill>
                <a:latin typeface="Trebuchet MS" panose="020B0603020202020204" pitchFamily="34" charset="0"/>
                <a:cs typeface="Arial" panose="020B0604020202020204" pitchFamily="34" charset="0"/>
              </a:defRPr>
            </a:lvl2pPr>
            <a:lvl3pPr marL="1143000" indent="-228600" defTabSz="1069975">
              <a:defRPr>
                <a:solidFill>
                  <a:schemeClr val="tx1"/>
                </a:solidFill>
                <a:latin typeface="Trebuchet MS" panose="020B0603020202020204" pitchFamily="34" charset="0"/>
                <a:cs typeface="Arial" panose="020B0604020202020204" pitchFamily="34" charset="0"/>
              </a:defRPr>
            </a:lvl3pPr>
            <a:lvl4pPr marL="1600200" indent="-228600" defTabSz="1069975">
              <a:defRPr>
                <a:solidFill>
                  <a:schemeClr val="tx1"/>
                </a:solidFill>
                <a:latin typeface="Trebuchet MS" panose="020B0603020202020204" pitchFamily="34" charset="0"/>
                <a:cs typeface="Arial" panose="020B0604020202020204" pitchFamily="34" charset="0"/>
              </a:defRPr>
            </a:lvl4pPr>
            <a:lvl5pPr marL="2057400" indent="-228600" defTabSz="1069975">
              <a:defRPr>
                <a:solidFill>
                  <a:schemeClr val="tx1"/>
                </a:solidFill>
                <a:latin typeface="Trebuchet MS" panose="020B0603020202020204" pitchFamily="34" charset="0"/>
                <a:cs typeface="Arial" panose="020B0604020202020204" pitchFamily="34" charset="0"/>
              </a:defRPr>
            </a:lvl5pPr>
            <a:lvl6pPr marL="2514600" indent="-228600" defTabSz="1069975"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defTabSz="1069975"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defTabSz="1069975"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defTabSz="1069975"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marL="0" marR="0" lvl="0" indent="0" algn="r" defTabSz="1069975" rtl="0" eaLnBrk="1" fontAlgn="base" latinLnBrk="0" hangingPunct="1">
              <a:lnSpc>
                <a:spcPct val="100000"/>
              </a:lnSpc>
              <a:spcBef>
                <a:spcPct val="0"/>
              </a:spcBef>
              <a:spcAft>
                <a:spcPct val="0"/>
              </a:spcAft>
              <a:buClrTx/>
              <a:buSzTx/>
              <a:buFontTx/>
              <a:buNone/>
              <a:tabLst/>
              <a:defRPr/>
            </a:pPr>
            <a:fld id="{74B9BD5F-C9D8-4944-8233-223350BF7148}" type="slidenum">
              <a:rPr kumimoji="0" lang="nl-NL" altLang="de-DE" sz="18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1069975" rtl="0" eaLnBrk="1" fontAlgn="base" latinLnBrk="0" hangingPunct="1">
                <a:lnSpc>
                  <a:spcPct val="100000"/>
                </a:lnSpc>
                <a:spcBef>
                  <a:spcPct val="0"/>
                </a:spcBef>
                <a:spcAft>
                  <a:spcPct val="0"/>
                </a:spcAft>
                <a:buClrTx/>
                <a:buSzTx/>
                <a:buFontTx/>
                <a:buNone/>
                <a:tabLst/>
                <a:defRPr/>
              </a:pPr>
              <a:t>5</a:t>
            </a:fld>
            <a:endParaRPr kumimoji="0" lang="nl-NL"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187464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2.xml"/><Relationship Id="rId4" Type="http://schemas.openxmlformats.org/officeDocument/2006/relationships/image" Target="../media/image8.sv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4361589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41590186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6DFEB-77B2-2024-E1B5-9B43A6199F43}"/>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89AB9033-9FFB-77D4-8302-D3EDDB12B3A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CFDA699E-AF6B-E997-DE48-A037AE606F0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F42EFDF2-6CC4-6FD7-DE09-059AA1998F1E}"/>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F22F9132-8373-4305-6C5C-9EBABA1BC2A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121551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8809C-AFD7-0AAC-FD4F-8A5BA599EE75}"/>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DB977486-D57B-C4FA-89D5-2AD207D90EC6}"/>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56F1E21A-0465-693F-E2CD-8ABC6272AB06}"/>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6BF9AA2C-74FE-02F6-FD70-F1584BCF00E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B401906-82EE-5D36-3AB4-3ED2A15764B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8084413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userDrawn="1"/>
        </p:nvSpPr>
        <p:spPr>
          <a:xfrm>
            <a:off x="0" y="0"/>
            <a:ext cx="1220176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251257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9559915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7">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B16F40-075A-A61A-E3E5-2FA6E836ABCB}"/>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E6996E1C-62E9-5B55-0AE4-399F08991CE8}"/>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EBF7E7CD-DA50-C99C-6582-F3320AC48E3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549A12F-EE50-72C5-BA4F-3F1CFA49865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1C5337A-0C6B-AC09-70B1-943D9F467C8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5326199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8">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2651033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9">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522632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223850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690975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1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6183987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449672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1375244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15">
    <p:bg>
      <p:bgPr>
        <a:solidFill>
          <a:srgbClr val="BD69D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D505BB-3947-0F3D-2295-52678FAA67F1}"/>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AFF09F4-53A7-7EBF-DD77-A789BB27C422}"/>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7057AC5D-32F4-7124-169F-9238F87E7FE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08E0E165-E6A3-AC8A-AF37-97CAD5D3351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7ED06BB2-74CF-3099-A7B3-A02DF571D8E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395796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16">
    <p:bg>
      <p:bgPr>
        <a:solidFill>
          <a:srgbClr val="BD69D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BDA4BA-C3AB-B58A-6256-7E119B333C82}"/>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61B76735-6121-4B73-0D07-46F6B0D23E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98056888-2F1D-DCB5-6AE0-ADB3C126A93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DEABD36F-F36F-A2A3-EF55-15145B50B02F}"/>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FA5852E-1CD8-9291-56DC-6A74969EA28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7957746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rgbClr val="9138B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1FCFB7-7F4D-FFBC-184E-30F17C26057A}"/>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D6B26280-994D-BDF0-8458-FA432450EAB7}"/>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19925BF7-67A9-E8A5-B9B5-B94F1035202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864E4BB0-88F8-EC57-D64F-3D707D80327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EE30BB4-C5F0-FE32-3FA7-D92434A16BA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5348727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278339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ctr">
            <a:noAutofit/>
          </a:bodyPr>
          <a:lstStyle>
            <a:lvl1pPr>
              <a:defRPr sz="4300">
                <a:solidFill>
                  <a:schemeClr val="accent1"/>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ctr">
            <a:noAutofit/>
          </a:bodyPr>
          <a:lstStyle>
            <a:lvl1pPr>
              <a:defRPr sz="4300">
                <a:solidFill>
                  <a:schemeClr val="accent3"/>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ctr">
            <a:noAutofit/>
          </a:bodyPr>
          <a:lstStyle>
            <a:lvl1pPr>
              <a:defRPr sz="4300">
                <a:solidFill>
                  <a:schemeClr val="accent6"/>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31601757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3681146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27044867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 Chapter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6474AD-4698-17FD-268E-10B329C3D95A}"/>
              </a:ext>
            </a:extLst>
          </p:cNvPr>
          <p:cNvSpPr/>
          <p:nvPr userDrawn="1"/>
        </p:nvSpPr>
        <p:spPr>
          <a:xfrm>
            <a:off x="0" y="0"/>
            <a:ext cx="1220176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273415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hapter 4">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5F2235-454F-9BF4-2FDD-40A6AD9D7232}"/>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04</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821189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1717FE-A662-142E-09A3-44B82B11AB03}"/>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05</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909601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BD69D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E3DA8A-0F63-DB24-30FE-419B2CE42915}"/>
              </a:ext>
            </a:extLst>
          </p:cNvPr>
          <p:cNvSpPr/>
          <p:nvPr userDrawn="1"/>
        </p:nvSpPr>
        <p:spPr>
          <a:xfrm>
            <a:off x="-9766"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06</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2130065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3040569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8202540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9346186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BCE4B53F-9F36-07E8-2571-46B18A688C30}"/>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702283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3706209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6052422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3184486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9804601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6212422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12" name="Text Placeholder 10">
            <a:extLst>
              <a:ext uri="{FF2B5EF4-FFF2-40B4-BE49-F238E27FC236}">
                <a16:creationId xmlns:a16="http://schemas.microsoft.com/office/drawing/2014/main" id="{ACFBFFC4-BF3B-CF5E-09B9-1BC19D79470C}"/>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2B901704-615C-1984-AEAB-41F91492AB79}"/>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7273092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Quote 3">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525C88-3C13-5A08-13EF-D258B6670538}"/>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p:spPr>
        <p:txBody>
          <a:bodyPr tIns="0" anchor="t">
            <a:noAutofit/>
          </a:bodyPr>
          <a:lstStyle>
            <a:lvl1pPr>
              <a:lnSpc>
                <a:spcPct val="90000"/>
              </a:lnSpc>
              <a:defRPr sz="3000" b="1">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C572EABC-7C13-38DF-B201-923BBC687551}"/>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9B3C5BF6-56F3-27FD-C081-53FE15400633}"/>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6B36AC8-8C08-47DC-4ACB-F3CD7D0089D5}"/>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6934280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Quote 4">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314D9C-422A-D6EC-AB7D-DE5226D8FED0}"/>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rgbClr val="BD69D7"/>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9EF4CA35-C84E-F801-40D0-0537D6AD66FB}"/>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89F2539E-4DBD-A723-2693-1A8D1AD645C7}"/>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B8FBF2B-6BAD-4D9E-9E4A-7264315D63DA}"/>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4310499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3" name="Text Placeholder 10">
            <a:extLst>
              <a:ext uri="{FF2B5EF4-FFF2-40B4-BE49-F238E27FC236}">
                <a16:creationId xmlns:a16="http://schemas.microsoft.com/office/drawing/2014/main" id="{5E105880-9FAC-EAB0-954B-EF141E23842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88A94BF5-7281-1A07-1C7D-79260D1CCCEB}"/>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8966330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42800"/>
            <a:ext cx="3373200" cy="4668837"/>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42800"/>
            <a:ext cx="3373200" cy="4667474"/>
          </a:xfrm>
          <a:solidFill>
            <a:schemeClr val="bg2"/>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Fusce</a:t>
            </a:r>
            <a:r>
              <a:rPr lang="en-GB"/>
              <a:t> a </a:t>
            </a:r>
            <a:r>
              <a:rPr lang="en-GB" err="1"/>
              <a:t>sem</a:t>
            </a:r>
            <a:r>
              <a:rPr lang="en-GB"/>
              <a:t> dui. Maecenas ac ante </a:t>
            </a:r>
            <a:r>
              <a:rPr lang="en-GB" err="1"/>
              <a:t>commodo</a:t>
            </a:r>
            <a:r>
              <a:rPr lang="en-GB"/>
              <a:t>, gravida </a:t>
            </a:r>
            <a:r>
              <a:rPr lang="en-GB" err="1"/>
              <a:t>enim</a:t>
            </a:r>
            <a:r>
              <a:rPr lang="en-GB"/>
              <a:t> in, </a:t>
            </a:r>
            <a:r>
              <a:rPr lang="en-GB" err="1"/>
              <a:t>hendrerit</a:t>
            </a:r>
            <a:r>
              <a:rPr lang="en-GB"/>
              <a:t> </a:t>
            </a:r>
            <a:r>
              <a:rPr lang="en-GB" err="1"/>
              <a:t>quam</a:t>
            </a:r>
            <a:r>
              <a:rPr lang="en-GB"/>
              <a:t>. </a:t>
            </a:r>
            <a:r>
              <a:rPr lang="en-GB" err="1"/>
              <a:t>Curabitur</a:t>
            </a:r>
            <a:r>
              <a:rPr lang="en-GB"/>
              <a:t> </a:t>
            </a:r>
            <a:r>
              <a:rPr lang="en-GB" err="1"/>
              <a:t>tristique</a:t>
            </a:r>
            <a:r>
              <a:rPr lang="en-GB"/>
              <a:t> </a:t>
            </a:r>
            <a:r>
              <a:rPr lang="en-GB" err="1"/>
              <a:t>augue</a:t>
            </a:r>
            <a:r>
              <a:rPr lang="en-GB"/>
              <a:t> sit </a:t>
            </a:r>
            <a:r>
              <a:rPr lang="en-GB" err="1"/>
              <a:t>amet</a:t>
            </a:r>
            <a:r>
              <a:rPr lang="en-GB"/>
              <a:t> magna </a:t>
            </a:r>
            <a:r>
              <a:rPr lang="en-GB" err="1"/>
              <a:t>commodo</a:t>
            </a:r>
            <a:r>
              <a:rPr lang="en-GB"/>
              <a:t> maximus. Integer </a:t>
            </a:r>
            <a:r>
              <a:rPr lang="en-GB" err="1"/>
              <a:t>felis</a:t>
            </a:r>
            <a:r>
              <a:rPr lang="en-GB"/>
              <a:t> </a:t>
            </a:r>
            <a:r>
              <a:rPr lang="en-GB" err="1"/>
              <a:t>metus</a:t>
            </a:r>
            <a:r>
              <a:rPr lang="en-GB"/>
              <a:t>, </a:t>
            </a:r>
            <a:r>
              <a:rPr lang="en-GB" err="1"/>
              <a:t>commodo</a:t>
            </a:r>
            <a:r>
              <a:rPr lang="en-GB"/>
              <a:t> et dictum at, </a:t>
            </a:r>
            <a:r>
              <a:rPr lang="en-GB" err="1"/>
              <a:t>finibus</a:t>
            </a:r>
            <a:r>
              <a:rPr lang="en-GB"/>
              <a:t> et </a:t>
            </a:r>
            <a:r>
              <a:rPr lang="en-GB" err="1"/>
              <a:t>felis</a:t>
            </a:r>
            <a:r>
              <a:rPr lang="en-GB"/>
              <a:t>. </a:t>
            </a:r>
          </a:p>
        </p:txBody>
      </p:sp>
      <p:sp>
        <p:nvSpPr>
          <p:cNvPr id="12" name="Text Placeholder 10">
            <a:extLst>
              <a:ext uri="{FF2B5EF4-FFF2-40B4-BE49-F238E27FC236}">
                <a16:creationId xmlns:a16="http://schemas.microsoft.com/office/drawing/2014/main" id="{67F1F784-CEA6-6DE5-622B-5A960F05727F}"/>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BC0427-054C-98EE-1C43-625332A9DEEE}"/>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8906555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7" name="Text Placeholder 10">
            <a:extLst>
              <a:ext uri="{FF2B5EF4-FFF2-40B4-BE49-F238E27FC236}">
                <a16:creationId xmlns:a16="http://schemas.microsoft.com/office/drawing/2014/main" id="{50449423-2DEB-D1B3-10C0-1BE3C716D4D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4B887FD7-AE96-5317-E89F-E0DE42925DDE}"/>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5295642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Box 5">
            <a:extLst>
              <a:ext uri="{FF2B5EF4-FFF2-40B4-BE49-F238E27FC236}">
                <a16:creationId xmlns:a16="http://schemas.microsoft.com/office/drawing/2014/main" id="{99BA6409-A964-D010-EFEB-0DEA7022B6B7}"/>
              </a:ext>
            </a:extLst>
          </p:cNvPr>
          <p:cNvSpPr txBox="1"/>
          <p:nvPr userDrawn="1"/>
        </p:nvSpPr>
        <p:spPr>
          <a:xfrm>
            <a:off x="207742" y="6420601"/>
            <a:ext cx="1906757" cy="215444"/>
          </a:xfrm>
          <a:prstGeom prst="rect">
            <a:avLst/>
          </a:prstGeom>
          <a:noFill/>
        </p:spPr>
        <p:txBody>
          <a:bodyPr wrap="square" rtlCol="0">
            <a:spAutoFit/>
          </a:bodyPr>
          <a:lstStyle/>
          <a:p>
            <a:r>
              <a:rPr lang="en-US" sz="800" dirty="0">
                <a:solidFill>
                  <a:schemeClr val="bg1"/>
                </a:solidFill>
              </a:rPr>
              <a:t>© 2025 </a:t>
            </a:r>
            <a:r>
              <a:rPr lang="en-US" sz="800" dirty="0" err="1">
                <a:solidFill>
                  <a:schemeClr val="bg1"/>
                </a:solidFill>
              </a:rPr>
              <a:t>dsm-firmenich</a:t>
            </a:r>
            <a:r>
              <a:rPr lang="en-US" sz="800" dirty="0">
                <a:solidFill>
                  <a:schemeClr val="bg1"/>
                </a:solidFill>
              </a:rPr>
              <a:t> group.</a:t>
            </a:r>
          </a:p>
        </p:txBody>
      </p:sp>
    </p:spTree>
    <p:extLst>
      <p:ext uri="{BB962C8B-B14F-4D97-AF65-F5344CB8AC3E}">
        <p14:creationId xmlns:p14="http://schemas.microsoft.com/office/powerpoint/2010/main" val="23826564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sp>
        <p:nvSpPr>
          <p:cNvPr id="16" name="TextBox 15">
            <a:extLst>
              <a:ext uri="{FF2B5EF4-FFF2-40B4-BE49-F238E27FC236}">
                <a16:creationId xmlns:a16="http://schemas.microsoft.com/office/drawing/2014/main" id="{DC53655D-2D72-21E1-835F-BD524F91B1D0}"/>
              </a:ext>
            </a:extLst>
          </p:cNvPr>
          <p:cNvSpPr txBox="1"/>
          <p:nvPr userDrawn="1"/>
        </p:nvSpPr>
        <p:spPr>
          <a:xfrm>
            <a:off x="207742" y="6420601"/>
            <a:ext cx="1906757" cy="215444"/>
          </a:xfrm>
          <a:prstGeom prst="rect">
            <a:avLst/>
          </a:prstGeom>
          <a:noFill/>
        </p:spPr>
        <p:txBody>
          <a:bodyPr wrap="square" rtlCol="0">
            <a:spAutoFit/>
          </a:bodyPr>
          <a:lstStyle/>
          <a:p>
            <a:r>
              <a:rPr lang="en-US" sz="800" dirty="0">
                <a:solidFill>
                  <a:schemeClr val="bg1"/>
                </a:solidFill>
              </a:rPr>
              <a:t>© 2025 </a:t>
            </a:r>
            <a:r>
              <a:rPr lang="en-US" sz="800" dirty="0" err="1">
                <a:solidFill>
                  <a:schemeClr val="bg1"/>
                </a:solidFill>
              </a:rPr>
              <a:t>dsm-firmenich</a:t>
            </a:r>
            <a:r>
              <a:rPr lang="en-US" sz="800" dirty="0">
                <a:solidFill>
                  <a:schemeClr val="bg1"/>
                </a:solidFill>
              </a:rPr>
              <a:t> group.</a:t>
            </a:r>
          </a:p>
        </p:txBody>
      </p:sp>
    </p:spTree>
    <p:extLst>
      <p:ext uri="{BB962C8B-B14F-4D97-AF65-F5344CB8AC3E}">
        <p14:creationId xmlns:p14="http://schemas.microsoft.com/office/powerpoint/2010/main" val="13583141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1_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rgbClr val="277E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sp>
        <p:nvSpPr>
          <p:cNvPr id="16" name="TextBox 15">
            <a:extLst>
              <a:ext uri="{FF2B5EF4-FFF2-40B4-BE49-F238E27FC236}">
                <a16:creationId xmlns:a16="http://schemas.microsoft.com/office/drawing/2014/main" id="{DC53655D-2D72-21E1-835F-BD524F91B1D0}"/>
              </a:ext>
            </a:extLst>
          </p:cNvPr>
          <p:cNvSpPr txBox="1"/>
          <p:nvPr userDrawn="1"/>
        </p:nvSpPr>
        <p:spPr>
          <a:xfrm>
            <a:off x="207742" y="6420601"/>
            <a:ext cx="1906757" cy="215444"/>
          </a:xfrm>
          <a:prstGeom prst="rect">
            <a:avLst/>
          </a:prstGeom>
          <a:noFill/>
        </p:spPr>
        <p:txBody>
          <a:bodyPr wrap="square" rtlCol="0">
            <a:spAutoFit/>
          </a:bodyPr>
          <a:lstStyle/>
          <a:p>
            <a:r>
              <a:rPr lang="en-US" sz="800" dirty="0">
                <a:solidFill>
                  <a:schemeClr val="bg1"/>
                </a:solidFill>
              </a:rPr>
              <a:t>© 2025 </a:t>
            </a:r>
            <a:r>
              <a:rPr lang="en-US" sz="800" dirty="0" err="1">
                <a:solidFill>
                  <a:schemeClr val="bg1"/>
                </a:solidFill>
              </a:rPr>
              <a:t>dsm-firmenich</a:t>
            </a:r>
            <a:r>
              <a:rPr lang="en-US" sz="800" dirty="0">
                <a:solidFill>
                  <a:schemeClr val="bg1"/>
                </a:solidFill>
              </a:rPr>
              <a:t> group.</a:t>
            </a:r>
          </a:p>
        </p:txBody>
      </p:sp>
    </p:spTree>
    <p:extLst>
      <p:ext uri="{BB962C8B-B14F-4D97-AF65-F5344CB8AC3E}">
        <p14:creationId xmlns:p14="http://schemas.microsoft.com/office/powerpoint/2010/main" val="1523092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41" name="TextBox 40">
            <a:extLst>
              <a:ext uri="{FF2B5EF4-FFF2-40B4-BE49-F238E27FC236}">
                <a16:creationId xmlns:a16="http://schemas.microsoft.com/office/drawing/2014/main" id="{19D220DE-371D-1826-2D8C-D5485D02150A}"/>
              </a:ext>
            </a:extLst>
          </p:cNvPr>
          <p:cNvSpPr txBox="1"/>
          <p:nvPr userDrawn="1"/>
        </p:nvSpPr>
        <p:spPr>
          <a:xfrm>
            <a:off x="207742" y="6420601"/>
            <a:ext cx="1906757" cy="215444"/>
          </a:xfrm>
          <a:prstGeom prst="rect">
            <a:avLst/>
          </a:prstGeom>
          <a:noFill/>
        </p:spPr>
        <p:txBody>
          <a:bodyPr wrap="square" rtlCol="0">
            <a:spAutoFit/>
          </a:bodyPr>
          <a:lstStyle/>
          <a:p>
            <a:r>
              <a:rPr lang="en-US" sz="800" dirty="0">
                <a:solidFill>
                  <a:schemeClr val="bg1"/>
                </a:solidFill>
              </a:rPr>
              <a:t>© 2025 </a:t>
            </a:r>
            <a:r>
              <a:rPr lang="en-US" sz="800" dirty="0" err="1">
                <a:solidFill>
                  <a:schemeClr val="bg1"/>
                </a:solidFill>
              </a:rPr>
              <a:t>dsm-firmenich</a:t>
            </a:r>
            <a:r>
              <a:rPr lang="en-US" sz="800" dirty="0">
                <a:solidFill>
                  <a:schemeClr val="bg1"/>
                </a:solidFill>
              </a:rPr>
              <a:t> group.</a:t>
            </a:r>
          </a:p>
        </p:txBody>
      </p:sp>
    </p:spTree>
    <p:extLst>
      <p:ext uri="{BB962C8B-B14F-4D97-AF65-F5344CB8AC3E}">
        <p14:creationId xmlns:p14="http://schemas.microsoft.com/office/powerpoint/2010/main" val="28384629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41" name="TextBox 40">
            <a:extLst>
              <a:ext uri="{FF2B5EF4-FFF2-40B4-BE49-F238E27FC236}">
                <a16:creationId xmlns:a16="http://schemas.microsoft.com/office/drawing/2014/main" id="{80282E39-A783-A159-1D13-6EBAF83DE986}"/>
              </a:ext>
            </a:extLst>
          </p:cNvPr>
          <p:cNvSpPr txBox="1"/>
          <p:nvPr userDrawn="1"/>
        </p:nvSpPr>
        <p:spPr>
          <a:xfrm>
            <a:off x="207742" y="6420601"/>
            <a:ext cx="1906757" cy="215444"/>
          </a:xfrm>
          <a:prstGeom prst="rect">
            <a:avLst/>
          </a:prstGeom>
          <a:noFill/>
        </p:spPr>
        <p:txBody>
          <a:bodyPr wrap="square" rtlCol="0">
            <a:spAutoFit/>
          </a:bodyPr>
          <a:lstStyle/>
          <a:p>
            <a:r>
              <a:rPr lang="en-US" sz="800" dirty="0">
                <a:solidFill>
                  <a:schemeClr val="bg1"/>
                </a:solidFill>
              </a:rPr>
              <a:t>© 2025 </a:t>
            </a:r>
            <a:r>
              <a:rPr lang="en-US" sz="800" dirty="0" err="1">
                <a:solidFill>
                  <a:schemeClr val="bg1"/>
                </a:solidFill>
              </a:rPr>
              <a:t>dsm-firmenich</a:t>
            </a:r>
            <a:r>
              <a:rPr lang="en-US" sz="800" dirty="0">
                <a:solidFill>
                  <a:schemeClr val="bg1"/>
                </a:solidFill>
              </a:rPr>
              <a:t> group.</a:t>
            </a:r>
          </a:p>
        </p:txBody>
      </p:sp>
    </p:spTree>
    <p:extLst>
      <p:ext uri="{BB962C8B-B14F-4D97-AF65-F5344CB8AC3E}">
        <p14:creationId xmlns:p14="http://schemas.microsoft.com/office/powerpoint/2010/main" val="21286513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BE41E-EB73-724A-92EC-045924CD0601}"/>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9325F9C1-413F-7040-9120-7239CA2C8329}"/>
              </a:ext>
            </a:extLst>
          </p:cNvPr>
          <p:cNvSpPr>
            <a:spLocks noGrp="1"/>
          </p:cNvSpPr>
          <p:nvPr>
            <p:ph idx="1"/>
          </p:nvPr>
        </p:nvSpPr>
        <p:spPr/>
        <p:txBody>
          <a:bodyPr/>
          <a:lstStyle>
            <a:lvl1pPr>
              <a:spcBef>
                <a:spcPts val="0"/>
              </a:spcBef>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96808345"/>
      </p:ext>
    </p:extLst>
  </p:cSld>
  <p:clrMapOvr>
    <a:masterClrMapping/>
  </p:clrMapOvr>
  <p:transition spd="slow">
    <p:wipe dir="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userDrawn="1">
  <p:cSld name="1_Chapter 5">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1">
              <a:lumMod val="75000"/>
            </a:schemeClr>
          </a:solidFill>
        </p:spPr>
        <p:txBody>
          <a:bodyPr wrap="square">
            <a:noAutofit/>
          </a:bodyPr>
          <a:lstStyle>
            <a:lvl1pPr algn="ctr">
              <a:tabLst>
                <a:tab pos="6284913" algn="l"/>
              </a:tabLst>
              <a:defRPr/>
            </a:lvl1pPr>
          </a:lstStyle>
          <a:p>
            <a:r>
              <a:rPr lang="en-GB"/>
              <a:t> </a:t>
            </a:r>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8" name="Slide Number Placeholder 7">
            <a:extLst>
              <a:ext uri="{FF2B5EF4-FFF2-40B4-BE49-F238E27FC236}">
                <a16:creationId xmlns:a16="http://schemas.microsoft.com/office/drawing/2014/main" id="{3DEC9ED1-295E-8AB7-5C53-6AB3B3B8C1D9}"/>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2" name="Text Placeholder 2">
            <a:extLst>
              <a:ext uri="{FF2B5EF4-FFF2-40B4-BE49-F238E27FC236}">
                <a16:creationId xmlns:a16="http://schemas.microsoft.com/office/drawing/2014/main" id="{C71CD802-80AA-5D67-E015-56F7650A2B27}"/>
              </a:ext>
            </a:extLst>
          </p:cNvPr>
          <p:cNvSpPr>
            <a:spLocks noGrp="1"/>
          </p:cNvSpPr>
          <p:nvPr>
            <p:ph type="body" idx="11" hasCustomPrompt="1"/>
          </p:nvPr>
        </p:nvSpPr>
        <p:spPr>
          <a:xfrm>
            <a:off x="302400" y="679057"/>
            <a:ext cx="11587200" cy="400384"/>
          </a:xfrm>
        </p:spPr>
        <p:txBody>
          <a:bodyPr anchor="b">
            <a:noAutofit/>
          </a:bodyPr>
          <a:lstStyle>
            <a:lvl1pPr marL="0" indent="0">
              <a:buNone/>
              <a:defRPr lang="en-US" sz="2500" b="0" kern="0" spc="0" baseline="0" dirty="0">
                <a:solidFill>
                  <a:schemeClr val="bg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itle 1">
            <a:extLst>
              <a:ext uri="{FF2B5EF4-FFF2-40B4-BE49-F238E27FC236}">
                <a16:creationId xmlns:a16="http://schemas.microsoft.com/office/drawing/2014/main" id="{09285B61-74FF-B244-50EE-DEAC593C3FFA}"/>
              </a:ext>
            </a:extLst>
          </p:cNvPr>
          <p:cNvSpPr>
            <a:spLocks noGrp="1"/>
          </p:cNvSpPr>
          <p:nvPr>
            <p:ph type="title"/>
          </p:nvPr>
        </p:nvSpPr>
        <p:spPr>
          <a:xfrm>
            <a:off x="302400" y="302400"/>
            <a:ext cx="11591925" cy="421526"/>
          </a:xfrm>
        </p:spPr>
        <p:txBody>
          <a:bodyPr>
            <a:spAutoFit/>
          </a:bodyPr>
          <a:lstStyle>
            <a:lvl1pPr>
              <a:defRPr sz="3000">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235097948"/>
      </p:ext>
    </p:extLst>
  </p:cSld>
  <p:clrMapOvr>
    <a:masterClrMapping/>
  </p:clrMapOvr>
  <p:transition spd="slow">
    <p:wipe dir="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userDrawn="1">
  <p:cSld name="1_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05686487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2_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rgbClr val="277E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81427387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1"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dirty="0"/>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400" y="302400"/>
            <a:ext cx="11589563" cy="1978342"/>
          </a:xfrm>
          <a:prstGeom prst="rect">
            <a:avLst/>
          </a:prstGeom>
        </p:spPr>
        <p:txBody>
          <a:bodyPr lIns="0" rIns="0" bIns="0" anchor="t">
            <a:noAutofit/>
          </a:bodyPr>
          <a:lstStyle>
            <a:lvl1pPr algn="l">
              <a:lnSpc>
                <a:spcPct val="85000"/>
              </a:lnSpc>
              <a:defRPr sz="5700">
                <a:solidFill>
                  <a:schemeClr val="bg1"/>
                </a:solidFill>
              </a:defRPr>
            </a:lvl1pPr>
          </a:lstStyle>
          <a:p>
            <a:r>
              <a:rPr lang="en-US" noProof="0" dirty="0"/>
              <a:t>Presentation</a:t>
            </a:r>
            <a:br>
              <a:rPr lang="en-US" noProof="0" dirty="0"/>
            </a:br>
            <a:r>
              <a:rPr lang="en-US" noProof="0" dirty="0"/>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1" y="2420938"/>
            <a:ext cx="11589562" cy="886900"/>
          </a:xfrm>
          <a:prstGeom prst="rect">
            <a:avLst/>
          </a:prstGeom>
        </p:spPr>
        <p:txBody>
          <a:bodyPr lIns="0" tIns="0" rIns="0" b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 </a:t>
            </a:r>
            <a:r>
              <a:rPr lang="en-US" noProof="0" dirty="0" err="1"/>
              <a:t>Vitate</a:t>
            </a:r>
            <a:r>
              <a:rPr lang="en-US" noProof="0" dirty="0"/>
              <a:t> </a:t>
            </a:r>
            <a:r>
              <a:rPr lang="en-US" noProof="0" dirty="0" err="1"/>
              <a:t>solorec</a:t>
            </a:r>
            <a:r>
              <a:rPr lang="en-US" noProof="0" dirty="0"/>
              <a:t> </a:t>
            </a:r>
            <a:r>
              <a:rPr lang="en-US" noProof="0" dirty="0" err="1"/>
              <a:t>torisqu</a:t>
            </a:r>
            <a:r>
              <a:rPr lang="en-US" noProof="0" dirty="0"/>
              <a:t> </a:t>
            </a:r>
            <a:r>
              <a:rPr lang="en-US" noProof="0" dirty="0" err="1"/>
              <a:t>asperio</a:t>
            </a:r>
            <a:r>
              <a:rPr lang="en-US" noProof="0" dirty="0"/>
              <a:t> </a:t>
            </a:r>
            <a:r>
              <a:rPr lang="en-US" noProof="0" dirty="0" err="1"/>
              <a:t>berat</a:t>
            </a:r>
            <a:r>
              <a:rPr lang="en-US" noProof="0" dirty="0"/>
              <a:t>. </a:t>
            </a:r>
            <a:r>
              <a:rPr lang="en-US" noProof="0" dirty="0" err="1"/>
              <a:t>Duciate</a:t>
            </a:r>
            <a:r>
              <a:rPr lang="en-US" noProof="0" dirty="0"/>
              <a:t> non ne core.</a:t>
            </a:r>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lIns="0" tIns="0" rIns="0" bIns="0">
            <a:noAutofit/>
          </a:bodyPr>
          <a:lstStyle>
            <a:lvl1pPr>
              <a:defRPr sz="2850">
                <a:solidFill>
                  <a:schemeClr val="bg1"/>
                </a:solidFill>
                <a:latin typeface="+mj-lt"/>
              </a:defRPr>
            </a:lvl1pPr>
          </a:lstStyle>
          <a:p>
            <a:pPr lvl="0"/>
            <a:r>
              <a:rPr lang="en-US" noProof="0" dirty="0"/>
              <a:t>Presenter name</a:t>
            </a:r>
          </a:p>
        </p:txBody>
      </p:sp>
    </p:spTree>
    <p:extLst>
      <p:ext uri="{BB962C8B-B14F-4D97-AF65-F5344CB8AC3E}">
        <p14:creationId xmlns:p14="http://schemas.microsoft.com/office/powerpoint/2010/main" val="38211468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1880968" y="1431929"/>
            <a:ext cx="858838" cy="659765"/>
          </a:xfrm>
          <a:prstGeom prst="rect">
            <a:avLst/>
          </a:prstGeom>
        </p:spPr>
        <p:txBody>
          <a:bodyPr lIns="0" tIns="0" rIns="0" bIns="0" anchor="ctr">
            <a:noAutofit/>
          </a:bodyPr>
          <a:lstStyle>
            <a:lvl1pPr>
              <a:defRPr sz="4300">
                <a:solidFill>
                  <a:srgbClr val="EDF2AE"/>
                </a:solidFill>
                <a:latin typeface="DM Sans Medium" pitchFamily="2" charset="0"/>
              </a:defRPr>
            </a:lvl1pPr>
          </a:lstStyle>
          <a:p>
            <a:pPr lvl="0"/>
            <a:r>
              <a:rPr lang="en-US" dirty="0"/>
              <a:t>01</a:t>
            </a:r>
            <a:endParaRPr lang="en-GB" dirty="0"/>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1880968" y="2066400"/>
            <a:ext cx="858838" cy="658800"/>
          </a:xfrm>
          <a:prstGeom prst="rect">
            <a:avLst/>
          </a:prstGeom>
        </p:spPr>
        <p:txBody>
          <a:bodyPr lIns="0" tIns="0" rIns="0" bIns="0" anchor="ctr">
            <a:noAutofit/>
          </a:bodyPr>
          <a:lstStyle>
            <a:lvl1pPr>
              <a:defRPr sz="4300">
                <a:solidFill>
                  <a:srgbClr val="CBD938"/>
                </a:solidFill>
                <a:latin typeface="DM Sans Medium" pitchFamily="2" charset="0"/>
              </a:defRPr>
            </a:lvl1pPr>
          </a:lstStyle>
          <a:p>
            <a:pPr lvl="0"/>
            <a:r>
              <a:rPr lang="en-US" dirty="0"/>
              <a:t>02</a:t>
            </a:r>
            <a:endParaRPr lang="en-GB" dirty="0"/>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1880968" y="2700000"/>
            <a:ext cx="858838" cy="658800"/>
          </a:xfrm>
          <a:prstGeom prst="rect">
            <a:avLst/>
          </a:prstGeom>
        </p:spPr>
        <p:txBody>
          <a:bodyPr lIns="0" tIns="0" rIns="0" bIns="0" anchor="ctr">
            <a:noAutofit/>
          </a:bodyPr>
          <a:lstStyle>
            <a:lvl1pPr>
              <a:defRPr sz="4300">
                <a:solidFill>
                  <a:schemeClr val="accent3"/>
                </a:solidFill>
                <a:latin typeface="DM Sans Medium" pitchFamily="2" charset="0"/>
              </a:defRPr>
            </a:lvl1pPr>
          </a:lstStyle>
          <a:p>
            <a:pPr lvl="0"/>
            <a:r>
              <a:rPr lang="en-US" dirty="0"/>
              <a:t>03</a:t>
            </a:r>
            <a:endParaRPr lang="en-GB" dirty="0"/>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2796954" y="1431929"/>
            <a:ext cx="7148514" cy="659765"/>
          </a:xfrm>
          <a:prstGeom prst="rect">
            <a:avLst/>
          </a:prstGeom>
        </p:spPr>
        <p:txBody>
          <a:bodyPr lIns="0" tIns="0" rIns="0" bIns="0" anchor="ctr">
            <a:noAutofit/>
          </a:bodyPr>
          <a:lstStyle>
            <a:lvl1pPr>
              <a:defRPr sz="4300">
                <a:solidFill>
                  <a:srgbClr val="EDF2AE"/>
                </a:solidFill>
                <a:latin typeface="DM Sans Medium" pitchFamily="2" charset="0"/>
              </a:defRPr>
            </a:lvl1pPr>
          </a:lstStyle>
          <a:p>
            <a:pPr lvl="0"/>
            <a:r>
              <a:rPr lang="en-US" dirty="0"/>
              <a:t>Chapter title</a:t>
            </a:r>
            <a:endParaRPr lang="en-GB" dirty="0"/>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2796953" y="2065500"/>
            <a:ext cx="7148514" cy="659765"/>
          </a:xfrm>
          <a:prstGeom prst="rect">
            <a:avLst/>
          </a:prstGeom>
        </p:spPr>
        <p:txBody>
          <a:bodyPr lIns="0" tIns="0" rIns="0" bIns="0" anchor="ctr">
            <a:noAutofit/>
          </a:bodyPr>
          <a:lstStyle>
            <a:lvl1pPr>
              <a:defRPr sz="4300">
                <a:solidFill>
                  <a:srgbClr val="CBD938"/>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2796952" y="2699072"/>
            <a:ext cx="7148516" cy="658492"/>
          </a:xfrm>
          <a:prstGeom prst="rect">
            <a:avLst/>
          </a:prstGeom>
        </p:spPr>
        <p:txBody>
          <a:bodyPr lIns="0" tIns="0" rIns="0" b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1883905" y="302400"/>
            <a:ext cx="8064501" cy="900112"/>
          </a:xfrm>
          <a:prstGeom prst="rect">
            <a:avLst/>
          </a:prstGeom>
        </p:spPr>
        <p:txBody>
          <a:bodyPr lIns="0" tIns="0" rIns="0" bIns="0">
            <a:noAutofit/>
          </a:bodyPr>
          <a:lstStyle>
            <a:lvl1pPr>
              <a:lnSpc>
                <a:spcPct val="90000"/>
              </a:lnSpc>
              <a:defRPr sz="5700">
                <a:latin typeface="+mj-lt"/>
              </a:defRPr>
            </a:lvl1pPr>
          </a:lstStyle>
          <a:p>
            <a:pPr lvl="0"/>
            <a:r>
              <a:rPr lang="en-US" dirty="0"/>
              <a:t>Index</a:t>
            </a:r>
            <a:endParaRPr lang="en-GB" dirty="0"/>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1880967" y="3334959"/>
            <a:ext cx="858837" cy="658800"/>
          </a:xfrm>
          <a:prstGeom prst="rect">
            <a:avLst/>
          </a:prstGeom>
        </p:spPr>
        <p:txBody>
          <a:bodyPr lIns="0" tIns="0" rIns="0" bIns="0" anchor="ctr">
            <a:noAutofit/>
          </a:bodyPr>
          <a:lstStyle>
            <a:lvl1pPr>
              <a:defRPr sz="4300">
                <a:solidFill>
                  <a:schemeClr val="accent4"/>
                </a:solidFill>
                <a:latin typeface="DM Sans Medium" pitchFamily="2" charset="0"/>
              </a:defRPr>
            </a:lvl1pPr>
          </a:lstStyle>
          <a:p>
            <a:pPr lvl="0"/>
            <a:r>
              <a:rPr lang="en-US" dirty="0"/>
              <a:t>04</a:t>
            </a:r>
            <a:endParaRPr lang="en-GB" dirty="0"/>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2796951" y="3334031"/>
            <a:ext cx="7148516" cy="658492"/>
          </a:xfrm>
          <a:prstGeom prst="rect">
            <a:avLst/>
          </a:prstGeom>
        </p:spPr>
        <p:txBody>
          <a:bodyPr lIns="0" tIns="0" rIns="0" bIns="0" anchor="ctr">
            <a:noAutofit/>
          </a:bodyPr>
          <a:lstStyle>
            <a:lvl1pPr>
              <a:defRPr sz="4300">
                <a:solidFill>
                  <a:schemeClr val="accent4"/>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1880967" y="3967200"/>
            <a:ext cx="858837" cy="658800"/>
          </a:xfrm>
          <a:prstGeom prst="rect">
            <a:avLst/>
          </a:prstGeom>
        </p:spPr>
        <p:txBody>
          <a:bodyPr lIns="0" tIns="0" rIns="0" bIns="0" anchor="ctr">
            <a:noAutofit/>
          </a:bodyPr>
          <a:lstStyle>
            <a:lvl1pPr>
              <a:defRPr sz="4300">
                <a:solidFill>
                  <a:srgbClr val="EDF2AE"/>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2796951" y="3967200"/>
            <a:ext cx="7148516" cy="658492"/>
          </a:xfrm>
          <a:prstGeom prst="rect">
            <a:avLst/>
          </a:prstGeom>
        </p:spPr>
        <p:txBody>
          <a:bodyPr lIns="0" tIns="0" rIns="0" bIns="0" anchor="ctr">
            <a:noAutofit/>
          </a:bodyPr>
          <a:lstStyle>
            <a:lvl1pPr>
              <a:defRPr sz="4300">
                <a:solidFill>
                  <a:srgbClr val="EDF2AE"/>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1880967" y="4600521"/>
            <a:ext cx="858837" cy="658800"/>
          </a:xfrm>
          <a:prstGeom prst="rect">
            <a:avLst/>
          </a:prstGeom>
        </p:spPr>
        <p:txBody>
          <a:bodyPr lIns="0" tIns="0" rIns="0" bIns="0" anchor="ctr">
            <a:noAutofit/>
          </a:bodyPr>
          <a:lstStyle>
            <a:lvl1pPr>
              <a:defRPr sz="4300">
                <a:solidFill>
                  <a:srgbClr val="CBD938"/>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2796951" y="4599593"/>
            <a:ext cx="7148516" cy="658492"/>
          </a:xfrm>
          <a:prstGeom prst="rect">
            <a:avLst/>
          </a:prstGeom>
        </p:spPr>
        <p:txBody>
          <a:bodyPr lIns="0" tIns="0" rIns="0" bIns="0" anchor="ctr">
            <a:noAutofit/>
          </a:bodyPr>
          <a:lstStyle>
            <a:lvl1pPr>
              <a:defRPr sz="4300">
                <a:solidFill>
                  <a:srgbClr val="CBD938"/>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1880967" y="5234400"/>
            <a:ext cx="858837" cy="658800"/>
          </a:xfrm>
          <a:prstGeom prst="rect">
            <a:avLst/>
          </a:prstGeom>
        </p:spPr>
        <p:txBody>
          <a:bodyPr lIns="0" tIns="0" rIns="0" bIns="0" anchor="ctr">
            <a:noAutofit/>
          </a:bodyPr>
          <a:lstStyle>
            <a:lvl1pPr>
              <a:defRPr sz="4300">
                <a:solidFill>
                  <a:schemeClr val="accent3"/>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2796951" y="5234400"/>
            <a:ext cx="7148516" cy="658492"/>
          </a:xfrm>
          <a:prstGeom prst="rect">
            <a:avLst/>
          </a:prstGeom>
        </p:spPr>
        <p:txBody>
          <a:bodyPr lIns="0" tIns="0" rIns="0" b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a:prstGeom prst="rect">
            <a:avLst/>
          </a:prstGeom>
        </p:spPr>
        <p:txBody>
          <a:bodyPr lIns="0" rIns="0" bIns="0"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122409488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1_Table of Contents">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0" y="1254137"/>
            <a:ext cx="737420" cy="450000"/>
          </a:xfrm>
          <a:prstGeom prst="rect">
            <a:avLst/>
          </a:prstGeom>
          <a:solidFill>
            <a:srgbClr val="EDF2AE"/>
          </a:solidFill>
        </p:spPr>
        <p:txBody>
          <a:bodyPr lIns="302400" tIns="0" rIns="0" bIns="0" anchor="ctr">
            <a:noAutofit/>
          </a:bodyPr>
          <a:lstStyle>
            <a:lvl1pPr>
              <a:defRPr sz="2400">
                <a:solidFill>
                  <a:schemeClr val="tx1"/>
                </a:solidFill>
                <a:latin typeface="DM Sans Medium" pitchFamily="2" charset="0"/>
              </a:defRPr>
            </a:lvl1pPr>
          </a:lstStyle>
          <a:p>
            <a:pPr lvl="0"/>
            <a:r>
              <a:rPr lang="en-US" dirty="0"/>
              <a:t>01</a:t>
            </a:r>
            <a:endParaRPr lang="en-GB" dirty="0"/>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0" y="1896764"/>
            <a:ext cx="737420" cy="450000"/>
          </a:xfrm>
          <a:prstGeom prst="rect">
            <a:avLst/>
          </a:prstGeom>
          <a:solidFill>
            <a:srgbClr val="CBD938"/>
          </a:solidFill>
        </p:spPr>
        <p:txBody>
          <a:bodyPr lIns="302400" tIns="0" rIns="0" bIns="0" anchor="ctr">
            <a:noAutofit/>
          </a:bodyPr>
          <a:lstStyle>
            <a:lvl1pPr>
              <a:defRPr sz="2400">
                <a:solidFill>
                  <a:schemeClr val="tx1"/>
                </a:solidFill>
                <a:latin typeface="DM Sans Medium" pitchFamily="2" charset="0"/>
              </a:defRPr>
            </a:lvl1pPr>
          </a:lstStyle>
          <a:p>
            <a:pPr lvl="0"/>
            <a:r>
              <a:rPr lang="en-US" dirty="0"/>
              <a:t>02</a:t>
            </a:r>
            <a:endParaRPr lang="en-GB" dirty="0"/>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0" y="2539391"/>
            <a:ext cx="737420" cy="450000"/>
          </a:xfrm>
          <a:prstGeom prst="rect">
            <a:avLst/>
          </a:prstGeom>
          <a:solidFill>
            <a:schemeClr val="accent3"/>
          </a:solidFill>
        </p:spPr>
        <p:txBody>
          <a:bodyPr lIns="302400" tIns="0" rIns="0" bIns="0" anchor="ctr">
            <a:noAutofit/>
          </a:bodyPr>
          <a:lstStyle>
            <a:lvl1pPr>
              <a:defRPr sz="2400">
                <a:solidFill>
                  <a:schemeClr val="bg1"/>
                </a:solidFill>
                <a:latin typeface="DM Sans Medium" pitchFamily="2" charset="0"/>
              </a:defRPr>
            </a:lvl1pPr>
          </a:lstStyle>
          <a:p>
            <a:pPr lvl="0"/>
            <a:r>
              <a:rPr lang="en-US" dirty="0"/>
              <a:t>03</a:t>
            </a:r>
            <a:endParaRPr lang="en-GB" dirty="0"/>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2" y="3182018"/>
            <a:ext cx="737418" cy="450000"/>
          </a:xfrm>
          <a:prstGeom prst="rect">
            <a:avLst/>
          </a:prstGeom>
          <a:solidFill>
            <a:schemeClr val="accent4"/>
          </a:solidFill>
        </p:spPr>
        <p:txBody>
          <a:bodyPr lIns="302400" tIns="0" rIns="0" bIns="0" anchor="ctr">
            <a:noAutofit/>
          </a:bodyPr>
          <a:lstStyle>
            <a:lvl1pPr>
              <a:defRPr sz="2400">
                <a:solidFill>
                  <a:schemeClr val="bg1"/>
                </a:solidFill>
                <a:latin typeface="DM Sans Medium" pitchFamily="2" charset="0"/>
              </a:defRPr>
            </a:lvl1pPr>
          </a:lstStyle>
          <a:p>
            <a:pPr lvl="0"/>
            <a:r>
              <a:rPr lang="en-US" dirty="0"/>
              <a:t>04</a:t>
            </a:r>
            <a:endParaRPr lang="en-GB" dirty="0"/>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2" y="3824645"/>
            <a:ext cx="737418" cy="450000"/>
          </a:xfrm>
          <a:prstGeom prst="rect">
            <a:avLst/>
          </a:prstGeom>
          <a:solidFill>
            <a:srgbClr val="353B09"/>
          </a:solidFill>
        </p:spPr>
        <p:txBody>
          <a:bodyPr lIns="302400" tIns="0" rIns="0" bIns="0" anchor="ctr">
            <a:noAutofit/>
          </a:bodyPr>
          <a:lstStyle>
            <a:lvl1pPr>
              <a:defRPr sz="2400">
                <a:solidFill>
                  <a:schemeClr val="bg1"/>
                </a:solidFill>
                <a:latin typeface="DM Sans Medium" pitchFamily="2" charset="0"/>
              </a:defRPr>
            </a:lvl1pPr>
          </a:lstStyle>
          <a:p>
            <a:pPr lvl="0"/>
            <a:r>
              <a:rPr lang="en-US" dirty="0"/>
              <a:t>05</a:t>
            </a:r>
            <a:endParaRPr lang="en-GB" dirty="0"/>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2" y="4467272"/>
            <a:ext cx="737418" cy="450000"/>
          </a:xfrm>
          <a:prstGeom prst="rect">
            <a:avLst/>
          </a:prstGeom>
          <a:solidFill>
            <a:srgbClr val="EDF2AE"/>
          </a:solidFill>
        </p:spPr>
        <p:txBody>
          <a:bodyPr lIns="302400" tIns="0" rIns="0" bIns="0" anchor="ctr">
            <a:noAutofit/>
          </a:bodyPr>
          <a:lstStyle>
            <a:lvl1pPr>
              <a:defRPr sz="2400">
                <a:solidFill>
                  <a:schemeClr val="tx1"/>
                </a:solidFill>
                <a:latin typeface="DM Sans Medium" pitchFamily="2" charset="0"/>
              </a:defRPr>
            </a:lvl1pPr>
          </a:lstStyle>
          <a:p>
            <a:pPr lvl="0"/>
            <a:r>
              <a:rPr lang="en-US"/>
              <a:t>06</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2" y="5109899"/>
            <a:ext cx="737418" cy="450000"/>
          </a:xfrm>
          <a:prstGeom prst="rect">
            <a:avLst/>
          </a:prstGeom>
          <a:solidFill>
            <a:srgbClr val="CBD938"/>
          </a:solidFill>
        </p:spPr>
        <p:txBody>
          <a:bodyPr lIns="302400" tIns="0" rIns="0" bIns="0" anchor="ctr">
            <a:noAutofit/>
          </a:bodyPr>
          <a:lstStyle>
            <a:lvl1pPr>
              <a:defRPr sz="2400">
                <a:solidFill>
                  <a:schemeClr val="tx1"/>
                </a:solidFill>
                <a:latin typeface="DM Sans Medium" pitchFamily="2" charset="0"/>
              </a:defRPr>
            </a:lvl1pPr>
          </a:lstStyle>
          <a:p>
            <a:pPr lvl="0"/>
            <a:r>
              <a:rPr lang="en-US" dirty="0"/>
              <a:t>07</a:t>
            </a:r>
            <a:endParaRPr lang="en-GB" dirty="0"/>
          </a:p>
        </p:txBody>
      </p:sp>
      <p:sp>
        <p:nvSpPr>
          <p:cNvPr id="37" name="Text Placeholder 10">
            <a:extLst>
              <a:ext uri="{FF2B5EF4-FFF2-40B4-BE49-F238E27FC236}">
                <a16:creationId xmlns:a16="http://schemas.microsoft.com/office/drawing/2014/main" id="{5B19B758-8BBC-4FA0-2951-6EA1C228492F}"/>
              </a:ext>
            </a:extLst>
          </p:cNvPr>
          <p:cNvSpPr>
            <a:spLocks noGrp="1"/>
          </p:cNvSpPr>
          <p:nvPr>
            <p:ph type="body" sz="quarter" idx="29" hasCustomPrompt="1"/>
          </p:nvPr>
        </p:nvSpPr>
        <p:spPr>
          <a:xfrm>
            <a:off x="2" y="5752523"/>
            <a:ext cx="737418" cy="450000"/>
          </a:xfrm>
          <a:prstGeom prst="rect">
            <a:avLst/>
          </a:prstGeom>
          <a:solidFill>
            <a:schemeClr val="accent3"/>
          </a:solidFill>
        </p:spPr>
        <p:txBody>
          <a:bodyPr lIns="302400" tIns="0" rIns="0" bIns="0" anchor="ctr">
            <a:noAutofit/>
          </a:bodyPr>
          <a:lstStyle>
            <a:lvl1pPr>
              <a:defRPr sz="2400">
                <a:solidFill>
                  <a:schemeClr val="bg1"/>
                </a:solidFill>
                <a:latin typeface="DM Sans Medium" pitchFamily="2" charset="0"/>
              </a:defRPr>
            </a:lvl1pPr>
          </a:lstStyle>
          <a:p>
            <a:pPr lvl="0"/>
            <a:r>
              <a:rPr lang="en-US" dirty="0"/>
              <a:t>08</a:t>
            </a:r>
            <a:endParaRPr lang="en-GB" dirty="0"/>
          </a:p>
        </p:txBody>
      </p:sp>
      <p:sp>
        <p:nvSpPr>
          <p:cNvPr id="46" name="Picture Placeholder 14">
            <a:extLst>
              <a:ext uri="{FF2B5EF4-FFF2-40B4-BE49-F238E27FC236}">
                <a16:creationId xmlns:a16="http://schemas.microsoft.com/office/drawing/2014/main" id="{9847F688-13BE-C630-CD25-240D761A625D}"/>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dirty="0"/>
              <a:t> </a:t>
            </a:r>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2" name="Title Placeholder 1">
            <a:extLst>
              <a:ext uri="{FF2B5EF4-FFF2-40B4-BE49-F238E27FC236}">
                <a16:creationId xmlns:a16="http://schemas.microsoft.com/office/drawing/2014/main" id="{B82024AE-2906-F0B3-6DBD-84A54FFAEFF3}"/>
              </a:ext>
            </a:extLst>
          </p:cNvPr>
          <p:cNvSpPr>
            <a:spLocks noGrp="1"/>
          </p:cNvSpPr>
          <p:nvPr>
            <p:ph type="title"/>
          </p:nvPr>
        </p:nvSpPr>
        <p:spPr>
          <a:xfrm>
            <a:off x="302400" y="302400"/>
            <a:ext cx="5459129" cy="351315"/>
          </a:xfrm>
          <a:prstGeom prst="rect">
            <a:avLst/>
          </a:prstGeom>
        </p:spPr>
        <p:txBody>
          <a:bodyPr vert="horz" lIns="0" tIns="0" rIns="0" bIns="0" rtlCol="0" anchor="t" anchorCtr="0">
            <a:noAutofit/>
          </a:bodyPr>
          <a:lstStyle/>
          <a:p>
            <a:r>
              <a:rPr lang="en-GB" dirty="0"/>
              <a:t>Click to edit Master title style</a:t>
            </a:r>
            <a:endParaRPr lang="en-US" dirty="0"/>
          </a:p>
        </p:txBody>
      </p:sp>
      <p:sp>
        <p:nvSpPr>
          <p:cNvPr id="38" name="Text Placeholder 10">
            <a:extLst>
              <a:ext uri="{FF2B5EF4-FFF2-40B4-BE49-F238E27FC236}">
                <a16:creationId xmlns:a16="http://schemas.microsoft.com/office/drawing/2014/main" id="{A4DAEAC6-436F-D917-453A-8CDBA28E8AD4}"/>
              </a:ext>
            </a:extLst>
          </p:cNvPr>
          <p:cNvSpPr>
            <a:spLocks noGrp="1"/>
          </p:cNvSpPr>
          <p:nvPr>
            <p:ph type="body" sz="quarter" idx="30" hasCustomPrompt="1"/>
          </p:nvPr>
        </p:nvSpPr>
        <p:spPr>
          <a:xfrm>
            <a:off x="1006406" y="1254137"/>
            <a:ext cx="4755133" cy="450000"/>
          </a:xfrm>
          <a:prstGeom prst="rect">
            <a:avLst/>
          </a:prstGeom>
        </p:spPr>
        <p:txBody>
          <a:bodyPr lIns="0" tIns="0" rIns="0" bIns="0" anchor="ctr">
            <a:noAutofit/>
          </a:bodyPr>
          <a:lstStyle>
            <a:lvl1pPr>
              <a:defRPr sz="2400">
                <a:solidFill>
                  <a:schemeClr val="tx1"/>
                </a:solidFill>
                <a:latin typeface="DM Sans Medium" pitchFamily="2" charset="0"/>
              </a:defRPr>
            </a:lvl1pPr>
          </a:lstStyle>
          <a:p>
            <a:pPr lvl="0"/>
            <a:r>
              <a:rPr lang="en-US" dirty="0"/>
              <a:t>01</a:t>
            </a:r>
            <a:endParaRPr lang="en-GB" dirty="0"/>
          </a:p>
        </p:txBody>
      </p:sp>
      <p:sp>
        <p:nvSpPr>
          <p:cNvPr id="39" name="Text Placeholder 10">
            <a:extLst>
              <a:ext uri="{FF2B5EF4-FFF2-40B4-BE49-F238E27FC236}">
                <a16:creationId xmlns:a16="http://schemas.microsoft.com/office/drawing/2014/main" id="{D3E4A972-4641-0976-9233-42E626FDEC9B}"/>
              </a:ext>
            </a:extLst>
          </p:cNvPr>
          <p:cNvSpPr>
            <a:spLocks noGrp="1"/>
          </p:cNvSpPr>
          <p:nvPr>
            <p:ph type="body" sz="quarter" idx="31" hasCustomPrompt="1"/>
          </p:nvPr>
        </p:nvSpPr>
        <p:spPr>
          <a:xfrm>
            <a:off x="1006406" y="1896764"/>
            <a:ext cx="4755133" cy="450000"/>
          </a:xfrm>
          <a:prstGeom prst="rect">
            <a:avLst/>
          </a:prstGeom>
        </p:spPr>
        <p:txBody>
          <a:bodyPr lIns="0" tIns="0" rIns="0" bIns="0" anchor="ctr">
            <a:noAutofit/>
          </a:bodyPr>
          <a:lstStyle>
            <a:lvl1pPr>
              <a:defRPr sz="2400">
                <a:solidFill>
                  <a:schemeClr val="tx1"/>
                </a:solidFill>
                <a:latin typeface="DM Sans Medium" pitchFamily="2" charset="0"/>
              </a:defRPr>
            </a:lvl1pPr>
          </a:lstStyle>
          <a:p>
            <a:pPr lvl="0"/>
            <a:r>
              <a:rPr lang="en-US" dirty="0"/>
              <a:t>02</a:t>
            </a:r>
            <a:endParaRPr lang="en-GB" dirty="0"/>
          </a:p>
        </p:txBody>
      </p:sp>
      <p:sp>
        <p:nvSpPr>
          <p:cNvPr id="40" name="Text Placeholder 10">
            <a:extLst>
              <a:ext uri="{FF2B5EF4-FFF2-40B4-BE49-F238E27FC236}">
                <a16:creationId xmlns:a16="http://schemas.microsoft.com/office/drawing/2014/main" id="{C0BC7402-1DAC-4121-D2DD-AC707F5E9A73}"/>
              </a:ext>
            </a:extLst>
          </p:cNvPr>
          <p:cNvSpPr>
            <a:spLocks noGrp="1"/>
          </p:cNvSpPr>
          <p:nvPr>
            <p:ph type="body" sz="quarter" idx="32" hasCustomPrompt="1"/>
          </p:nvPr>
        </p:nvSpPr>
        <p:spPr>
          <a:xfrm>
            <a:off x="1006406" y="2539391"/>
            <a:ext cx="4755133" cy="450000"/>
          </a:xfrm>
          <a:prstGeom prst="rect">
            <a:avLst/>
          </a:prstGeom>
        </p:spPr>
        <p:txBody>
          <a:bodyPr lIns="0" tIns="0" rIns="0" bIns="0" anchor="ctr">
            <a:noAutofit/>
          </a:bodyPr>
          <a:lstStyle>
            <a:lvl1pPr>
              <a:defRPr sz="2400">
                <a:solidFill>
                  <a:schemeClr val="tx1"/>
                </a:solidFill>
                <a:latin typeface="DM Sans Medium" pitchFamily="2" charset="0"/>
              </a:defRPr>
            </a:lvl1pPr>
          </a:lstStyle>
          <a:p>
            <a:pPr lvl="0"/>
            <a:r>
              <a:rPr lang="en-US" dirty="0"/>
              <a:t>03</a:t>
            </a:r>
            <a:endParaRPr lang="en-GB" dirty="0"/>
          </a:p>
        </p:txBody>
      </p:sp>
      <p:sp>
        <p:nvSpPr>
          <p:cNvPr id="41" name="Text Placeholder 10">
            <a:extLst>
              <a:ext uri="{FF2B5EF4-FFF2-40B4-BE49-F238E27FC236}">
                <a16:creationId xmlns:a16="http://schemas.microsoft.com/office/drawing/2014/main" id="{8F9B6B89-2B13-89DD-E6EF-B75727BE2EE0}"/>
              </a:ext>
            </a:extLst>
          </p:cNvPr>
          <p:cNvSpPr>
            <a:spLocks noGrp="1"/>
          </p:cNvSpPr>
          <p:nvPr>
            <p:ph type="body" sz="quarter" idx="33" hasCustomPrompt="1"/>
          </p:nvPr>
        </p:nvSpPr>
        <p:spPr>
          <a:xfrm>
            <a:off x="1006407" y="3182018"/>
            <a:ext cx="4755122" cy="450000"/>
          </a:xfrm>
          <a:prstGeom prst="rect">
            <a:avLst/>
          </a:prstGeom>
        </p:spPr>
        <p:txBody>
          <a:bodyPr lIns="0" tIns="0" rIns="0" bIns="0" anchor="ctr">
            <a:noAutofit/>
          </a:bodyPr>
          <a:lstStyle>
            <a:lvl1pPr>
              <a:defRPr sz="2400">
                <a:solidFill>
                  <a:schemeClr val="tx1"/>
                </a:solidFill>
                <a:latin typeface="DM Sans Medium" pitchFamily="2" charset="0"/>
              </a:defRPr>
            </a:lvl1pPr>
          </a:lstStyle>
          <a:p>
            <a:pPr lvl="0"/>
            <a:r>
              <a:rPr lang="en-US" dirty="0"/>
              <a:t>04</a:t>
            </a:r>
            <a:endParaRPr lang="en-GB" dirty="0"/>
          </a:p>
        </p:txBody>
      </p:sp>
      <p:sp>
        <p:nvSpPr>
          <p:cNvPr id="42" name="Text Placeholder 10">
            <a:extLst>
              <a:ext uri="{FF2B5EF4-FFF2-40B4-BE49-F238E27FC236}">
                <a16:creationId xmlns:a16="http://schemas.microsoft.com/office/drawing/2014/main" id="{C7A0EE77-5FB3-8C74-CCF1-152DE9BB6BF0}"/>
              </a:ext>
            </a:extLst>
          </p:cNvPr>
          <p:cNvSpPr>
            <a:spLocks noGrp="1"/>
          </p:cNvSpPr>
          <p:nvPr>
            <p:ph type="body" sz="quarter" idx="34" hasCustomPrompt="1"/>
          </p:nvPr>
        </p:nvSpPr>
        <p:spPr>
          <a:xfrm>
            <a:off x="1006407" y="3824645"/>
            <a:ext cx="4755122" cy="450000"/>
          </a:xfrm>
          <a:prstGeom prst="rect">
            <a:avLst/>
          </a:prstGeom>
        </p:spPr>
        <p:txBody>
          <a:bodyPr lIns="0" tIns="0" rIns="0" bIns="0" anchor="ctr">
            <a:noAutofit/>
          </a:bodyPr>
          <a:lstStyle>
            <a:lvl1pPr>
              <a:defRPr sz="2400">
                <a:solidFill>
                  <a:schemeClr val="tx1"/>
                </a:solidFill>
                <a:latin typeface="DM Sans Medium" pitchFamily="2" charset="0"/>
              </a:defRPr>
            </a:lvl1pPr>
          </a:lstStyle>
          <a:p>
            <a:pPr lvl="0"/>
            <a:r>
              <a:rPr lang="en-US"/>
              <a:t>05</a:t>
            </a:r>
            <a:endParaRPr lang="en-GB"/>
          </a:p>
        </p:txBody>
      </p:sp>
      <p:sp>
        <p:nvSpPr>
          <p:cNvPr id="43" name="Text Placeholder 10">
            <a:extLst>
              <a:ext uri="{FF2B5EF4-FFF2-40B4-BE49-F238E27FC236}">
                <a16:creationId xmlns:a16="http://schemas.microsoft.com/office/drawing/2014/main" id="{4484529A-FF4A-0B51-DAC4-0319DCFC9CE7}"/>
              </a:ext>
            </a:extLst>
          </p:cNvPr>
          <p:cNvSpPr>
            <a:spLocks noGrp="1"/>
          </p:cNvSpPr>
          <p:nvPr>
            <p:ph type="body" sz="quarter" idx="35" hasCustomPrompt="1"/>
          </p:nvPr>
        </p:nvSpPr>
        <p:spPr>
          <a:xfrm>
            <a:off x="1006407" y="4467272"/>
            <a:ext cx="4755122" cy="450000"/>
          </a:xfrm>
          <a:prstGeom prst="rect">
            <a:avLst/>
          </a:prstGeom>
        </p:spPr>
        <p:txBody>
          <a:bodyPr lIns="0" tIns="0" rIns="0" bIns="0" anchor="ctr">
            <a:noAutofit/>
          </a:bodyPr>
          <a:lstStyle>
            <a:lvl1pPr>
              <a:defRPr sz="2400">
                <a:solidFill>
                  <a:schemeClr val="tx1"/>
                </a:solidFill>
                <a:latin typeface="DM Sans Medium" pitchFamily="2" charset="0"/>
              </a:defRPr>
            </a:lvl1pPr>
          </a:lstStyle>
          <a:p>
            <a:pPr lvl="0"/>
            <a:r>
              <a:rPr lang="en-US"/>
              <a:t>06</a:t>
            </a:r>
            <a:endParaRPr lang="en-GB"/>
          </a:p>
        </p:txBody>
      </p:sp>
      <p:sp>
        <p:nvSpPr>
          <p:cNvPr id="44" name="Text Placeholder 10">
            <a:extLst>
              <a:ext uri="{FF2B5EF4-FFF2-40B4-BE49-F238E27FC236}">
                <a16:creationId xmlns:a16="http://schemas.microsoft.com/office/drawing/2014/main" id="{8F7ADB16-F0EC-F8D4-86DE-57E88A540B10}"/>
              </a:ext>
            </a:extLst>
          </p:cNvPr>
          <p:cNvSpPr>
            <a:spLocks noGrp="1"/>
          </p:cNvSpPr>
          <p:nvPr>
            <p:ph type="body" sz="quarter" idx="36" hasCustomPrompt="1"/>
          </p:nvPr>
        </p:nvSpPr>
        <p:spPr>
          <a:xfrm>
            <a:off x="1006407" y="5109899"/>
            <a:ext cx="4755122" cy="450000"/>
          </a:xfrm>
          <a:prstGeom prst="rect">
            <a:avLst/>
          </a:prstGeom>
        </p:spPr>
        <p:txBody>
          <a:bodyPr lIns="0" tIns="0" rIns="0" bIns="0" anchor="ctr">
            <a:noAutofit/>
          </a:bodyPr>
          <a:lstStyle>
            <a:lvl1pPr>
              <a:defRPr sz="2400">
                <a:solidFill>
                  <a:schemeClr val="tx1"/>
                </a:solidFill>
                <a:latin typeface="DM Sans Medium" pitchFamily="2" charset="0"/>
              </a:defRPr>
            </a:lvl1pPr>
          </a:lstStyle>
          <a:p>
            <a:pPr lvl="0"/>
            <a:r>
              <a:rPr lang="en-US" dirty="0"/>
              <a:t>07</a:t>
            </a:r>
            <a:endParaRPr lang="en-GB" dirty="0"/>
          </a:p>
        </p:txBody>
      </p:sp>
      <p:sp>
        <p:nvSpPr>
          <p:cNvPr id="45" name="Text Placeholder 10">
            <a:extLst>
              <a:ext uri="{FF2B5EF4-FFF2-40B4-BE49-F238E27FC236}">
                <a16:creationId xmlns:a16="http://schemas.microsoft.com/office/drawing/2014/main" id="{28267DDB-7629-5026-4FA7-4A3B580103E1}"/>
              </a:ext>
            </a:extLst>
          </p:cNvPr>
          <p:cNvSpPr>
            <a:spLocks noGrp="1"/>
          </p:cNvSpPr>
          <p:nvPr>
            <p:ph type="body" sz="quarter" idx="37" hasCustomPrompt="1"/>
          </p:nvPr>
        </p:nvSpPr>
        <p:spPr>
          <a:xfrm>
            <a:off x="1006407" y="5752523"/>
            <a:ext cx="4755122" cy="450000"/>
          </a:xfrm>
          <a:prstGeom prst="rect">
            <a:avLst/>
          </a:prstGeom>
        </p:spPr>
        <p:txBody>
          <a:bodyPr lIns="0" tIns="0" rIns="0" bIns="0" anchor="ctr">
            <a:noAutofit/>
          </a:bodyPr>
          <a:lstStyle>
            <a:lvl1pPr>
              <a:defRPr sz="2400">
                <a:solidFill>
                  <a:schemeClr val="tx1"/>
                </a:solidFill>
                <a:latin typeface="DM Sans Medium" pitchFamily="2" charset="0"/>
              </a:defRPr>
            </a:lvl1pPr>
          </a:lstStyle>
          <a:p>
            <a:pPr lvl="0"/>
            <a:r>
              <a:rPr lang="en-US" dirty="0"/>
              <a:t>08</a:t>
            </a:r>
            <a:endParaRPr lang="en-GB" dirty="0"/>
          </a:p>
        </p:txBody>
      </p:sp>
      <p:sp>
        <p:nvSpPr>
          <p:cNvPr id="47" name="TextBox 46">
            <a:extLst>
              <a:ext uri="{FF2B5EF4-FFF2-40B4-BE49-F238E27FC236}">
                <a16:creationId xmlns:a16="http://schemas.microsoft.com/office/drawing/2014/main" id="{303FAC22-6375-2A4F-201A-81A2217CACF8}"/>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Naturals</a:t>
            </a:r>
            <a:r>
              <a:rPr lang="en-US" sz="950" spc="-20" dirty="0">
                <a:solidFill>
                  <a:srgbClr val="CBD938"/>
                </a:solidFill>
              </a:rPr>
              <a:t> | </a:t>
            </a:r>
            <a:r>
              <a:rPr lang="en-US" sz="950" spc="10" dirty="0"/>
              <a:t>The science of nature</a:t>
            </a:r>
          </a:p>
        </p:txBody>
      </p:sp>
      <p:sp>
        <p:nvSpPr>
          <p:cNvPr id="49" name="Text Placeholder 2">
            <a:extLst>
              <a:ext uri="{FF2B5EF4-FFF2-40B4-BE49-F238E27FC236}">
                <a16:creationId xmlns:a16="http://schemas.microsoft.com/office/drawing/2014/main" id="{89614C75-A243-D107-39D7-28AADF0F8A73}"/>
              </a:ext>
            </a:extLst>
          </p:cNvPr>
          <p:cNvSpPr>
            <a:spLocks noGrp="1"/>
          </p:cNvSpPr>
          <p:nvPr>
            <p:ph idx="1" hasCustomPrompt="1"/>
          </p:nvPr>
        </p:nvSpPr>
        <p:spPr>
          <a:xfrm>
            <a:off x="302400" y="648000"/>
            <a:ext cx="5459129" cy="338554"/>
          </a:xfrm>
          <a:prstGeom prst="rect">
            <a:avLst/>
          </a:prstGeom>
        </p:spPr>
        <p:txBody>
          <a:bodyPr vert="horz" lIns="0" tIns="0" rIns="0" bIns="0" rtlCol="0">
            <a:noAutofit/>
          </a:bodyPr>
          <a:lstStyle>
            <a:lvl1pPr>
              <a:defRPr sz="2200">
                <a:solidFill>
                  <a:schemeClr val="tx1"/>
                </a:solidFill>
              </a:defRPr>
            </a:lvl1pPr>
          </a:lstStyle>
          <a:p>
            <a:pPr lvl="0"/>
            <a:r>
              <a:rPr lang="en-GB" dirty="0"/>
              <a:t>Subtitle</a:t>
            </a:r>
          </a:p>
        </p:txBody>
      </p:sp>
    </p:spTree>
    <p:extLst>
      <p:ext uri="{BB962C8B-B14F-4D97-AF65-F5344CB8AC3E}">
        <p14:creationId xmlns:p14="http://schemas.microsoft.com/office/powerpoint/2010/main" val="277032012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4_Chapter 6">
    <p:bg>
      <p:bgPr>
        <a:solidFill>
          <a:schemeClr val="bg1"/>
        </a:solidFill>
        <a:effectLst/>
      </p:bgPr>
    </p:bg>
    <p:spTree>
      <p:nvGrpSpPr>
        <p:cNvPr id="1" name=""/>
        <p:cNvGrpSpPr/>
        <p:nvPr/>
      </p:nvGrpSpPr>
      <p:grpSpPr>
        <a:xfrm>
          <a:off x="0" y="0"/>
          <a:ext cx="0" cy="0"/>
          <a:chOff x="0" y="0"/>
          <a:chExt cx="0" cy="0"/>
        </a:xfrm>
      </p:grpSpPr>
      <p:sp>
        <p:nvSpPr>
          <p:cNvPr id="2" name="Picture Placeholder 29">
            <a:extLst>
              <a:ext uri="{FF2B5EF4-FFF2-40B4-BE49-F238E27FC236}">
                <a16:creationId xmlns:a16="http://schemas.microsoft.com/office/drawing/2014/main" id="{D1FAFE29-C69A-F223-15DF-422E987F25BB}"/>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dirty="0"/>
              <a:t>00</a:t>
            </a:r>
            <a:endParaRPr lang="en-GB" dirty="0"/>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dirty="0"/>
              <a:t>Chapter title</a:t>
            </a:r>
            <a:endParaRPr lang="en-GB" dirty="0"/>
          </a:p>
        </p:txBody>
      </p:sp>
      <p:sp>
        <p:nvSpPr>
          <p:cNvPr id="4" name="Slide Number Placeholder 7">
            <a:extLst>
              <a:ext uri="{FF2B5EF4-FFF2-40B4-BE49-F238E27FC236}">
                <a16:creationId xmlns:a16="http://schemas.microsoft.com/office/drawing/2014/main" id="{B253D742-9EAB-7B03-3A99-FB249604A0F9}"/>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8" name="TextBox 7">
            <a:extLst>
              <a:ext uri="{FF2B5EF4-FFF2-40B4-BE49-F238E27FC236}">
                <a16:creationId xmlns:a16="http://schemas.microsoft.com/office/drawing/2014/main" id="{0DC89C1C-32E4-A918-BA8F-3A9BD8F0CBD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Naturals</a:t>
            </a:r>
            <a:r>
              <a:rPr lang="en-US" sz="950" spc="-20" dirty="0">
                <a:solidFill>
                  <a:srgbClr val="EDF2AE"/>
                </a:solidFill>
              </a:rPr>
              <a:t> | </a:t>
            </a:r>
            <a:r>
              <a:rPr lang="en-US" sz="950" spc="10" dirty="0">
                <a:solidFill>
                  <a:schemeClr val="bg1"/>
                </a:solidFill>
              </a:rPr>
              <a:t>The science of nature</a:t>
            </a:r>
          </a:p>
        </p:txBody>
      </p:sp>
    </p:spTree>
    <p:extLst>
      <p:ext uri="{BB962C8B-B14F-4D97-AF65-F5344CB8AC3E}">
        <p14:creationId xmlns:p14="http://schemas.microsoft.com/office/powerpoint/2010/main" val="380764391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pic>
        <p:nvPicPr>
          <p:cNvPr id="3" name="Picture Placeholder 10" descr="A close-up of a person's face&#10;&#10;AI-generated content may be incorrect.">
            <a:extLst>
              <a:ext uri="{FF2B5EF4-FFF2-40B4-BE49-F238E27FC236}">
                <a16:creationId xmlns:a16="http://schemas.microsoft.com/office/drawing/2014/main" id="{D5A53966-A249-CED4-831E-95A0B6650C5A}"/>
              </a:ext>
            </a:extLst>
          </p:cNvPr>
          <p:cNvPicPr>
            <a:picLocks noChangeAspect="1"/>
          </p:cNvPicPr>
          <p:nvPr userDrawn="1"/>
        </p:nvPicPr>
        <p:blipFill>
          <a:blip r:embed="rId2"/>
          <a:srcRect/>
          <a:stretch>
            <a:fillRect/>
          </a:stretch>
        </p:blipFill>
        <p:spPr>
          <a:xfrm>
            <a:off x="0" y="2"/>
            <a:ext cx="12191997" cy="6857998"/>
          </a:xfrm>
          <a:prstGeom prst="rect">
            <a:avLst/>
          </a:prstGeom>
        </p:spPr>
      </p:pic>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02401" y="302400"/>
            <a:ext cx="5369980"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dirty="0"/>
              <a:t>Chapter title</a:t>
            </a:r>
            <a:endParaRPr lang="en-GB" dirty="0"/>
          </a:p>
        </p:txBody>
      </p:sp>
      <p:pic>
        <p:nvPicPr>
          <p:cNvPr id="4" name="Picture 12">
            <a:extLst>
              <a:ext uri="{FF2B5EF4-FFF2-40B4-BE49-F238E27FC236}">
                <a16:creationId xmlns:a16="http://schemas.microsoft.com/office/drawing/2014/main" id="{B4752251-FCFB-D63E-E0C1-34F8E4143052}"/>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9E09AFF3-9E65-0181-6F09-6D8A51EF75E3}"/>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dirty="0">
                <a:solidFill>
                  <a:schemeClr val="bg1"/>
                </a:solidFill>
              </a:rPr>
              <a:t>Peptides</a:t>
            </a:r>
            <a:r>
              <a:rPr lang="en-US" sz="950" spc="-20" dirty="0">
                <a:solidFill>
                  <a:srgbClr val="CCBCB8"/>
                </a:solidFill>
              </a:rPr>
              <a:t> | </a:t>
            </a:r>
            <a:r>
              <a:rPr lang="en-US" sz="950" spc="10" dirty="0">
                <a:solidFill>
                  <a:schemeClr val="bg1"/>
                </a:solidFill>
              </a:rPr>
              <a:t>Pharma-inspired skincare</a:t>
            </a:r>
          </a:p>
        </p:txBody>
      </p:sp>
      <p:sp>
        <p:nvSpPr>
          <p:cNvPr id="5" name="Slide Number Placeholder 1">
            <a:extLst>
              <a:ext uri="{FF2B5EF4-FFF2-40B4-BE49-F238E27FC236}">
                <a16:creationId xmlns:a16="http://schemas.microsoft.com/office/drawing/2014/main" id="{E1DE4878-5E71-CD9F-D2F7-FFB55D94AB2B}"/>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dirty="0"/>
          </a:p>
        </p:txBody>
      </p:sp>
      <p:sp>
        <p:nvSpPr>
          <p:cNvPr id="6" name="Text Placeholder 22">
            <a:extLst>
              <a:ext uri="{FF2B5EF4-FFF2-40B4-BE49-F238E27FC236}">
                <a16:creationId xmlns:a16="http://schemas.microsoft.com/office/drawing/2014/main" id="{2AF43D81-CC33-306C-3CD9-E3B696B09671}"/>
              </a:ext>
            </a:extLst>
          </p:cNvPr>
          <p:cNvSpPr>
            <a:spLocks noGrp="1"/>
          </p:cNvSpPr>
          <p:nvPr>
            <p:ph type="body" sz="quarter" idx="21" hasCustomPrompt="1"/>
          </p:nvPr>
        </p:nvSpPr>
        <p:spPr>
          <a:xfrm rot="1172298">
            <a:off x="3814347" y="2190673"/>
            <a:ext cx="5369980" cy="1590372"/>
          </a:xfrm>
          <a:prstGeom prst="rect">
            <a:avLst/>
          </a:prstGeom>
        </p:spPr>
        <p:txBody>
          <a:bodyPr lIns="0" tIns="0" rIns="0" bIns="0">
            <a:spAutoFit/>
          </a:bodyPr>
          <a:lstStyle>
            <a:lvl1pPr algn="ctr">
              <a:lnSpc>
                <a:spcPct val="90000"/>
              </a:lnSpc>
              <a:defRPr sz="5700" b="1">
                <a:solidFill>
                  <a:schemeClr val="tx1"/>
                </a:solidFill>
                <a:highlight>
                  <a:srgbClr val="FFFF00"/>
                </a:highlight>
                <a:latin typeface="+mj-lt"/>
              </a:defRPr>
            </a:lvl1pPr>
          </a:lstStyle>
          <a:p>
            <a:pPr lvl="0"/>
            <a:r>
              <a:rPr lang="en-US" dirty="0"/>
              <a:t>TO BE UPDATED</a:t>
            </a:r>
            <a:endParaRPr lang="en-GB" dirty="0"/>
          </a:p>
        </p:txBody>
      </p:sp>
    </p:spTree>
    <p:extLst>
      <p:ext uri="{BB962C8B-B14F-4D97-AF65-F5344CB8AC3E}">
        <p14:creationId xmlns:p14="http://schemas.microsoft.com/office/powerpoint/2010/main" val="149762432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CBD938"/>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pic>
        <p:nvPicPr>
          <p:cNvPr id="8" name="Picture 12">
            <a:extLst>
              <a:ext uri="{FF2B5EF4-FFF2-40B4-BE49-F238E27FC236}">
                <a16:creationId xmlns:a16="http://schemas.microsoft.com/office/drawing/2014/main" id="{CDB20803-7B17-82B1-4F2F-CB89F017271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9" name="Freeform: Shape 6">
            <a:extLst>
              <a:ext uri="{FF2B5EF4-FFF2-40B4-BE49-F238E27FC236}">
                <a16:creationId xmlns:a16="http://schemas.microsoft.com/office/drawing/2014/main" id="{235EF289-BF94-6C0B-8DBF-100913DA02D3}"/>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Oval 9">
            <a:extLst>
              <a:ext uri="{FF2B5EF4-FFF2-40B4-BE49-F238E27FC236}">
                <a16:creationId xmlns:a16="http://schemas.microsoft.com/office/drawing/2014/main" id="{DF4C8D81-BB74-010E-642D-BBE9CCB18FF0}"/>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8197FE03-BEF0-7798-CFAA-0BD1627E43B9}"/>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tx1"/>
                </a:solidFill>
              </a:defRPr>
            </a:lvl1pPr>
          </a:lstStyle>
          <a:p>
            <a:r>
              <a:rPr lang="en-US" dirty="0"/>
              <a:t>00</a:t>
            </a:r>
            <a:endParaRPr lang="en-GB" dirty="0"/>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dirty="0"/>
              <a:t>Chapter title</a:t>
            </a:r>
            <a:endParaRPr lang="en-GB" dirty="0"/>
          </a:p>
        </p:txBody>
      </p:sp>
      <p:sp>
        <p:nvSpPr>
          <p:cNvPr id="2" name="TextBox 1">
            <a:extLst>
              <a:ext uri="{FF2B5EF4-FFF2-40B4-BE49-F238E27FC236}">
                <a16:creationId xmlns:a16="http://schemas.microsoft.com/office/drawing/2014/main" id="{E0E5C095-571B-963B-62AB-6D5299946AC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Naturals</a:t>
            </a:r>
            <a:r>
              <a:rPr lang="en-US" sz="950" spc="-20" dirty="0">
                <a:solidFill>
                  <a:schemeClr val="accent4"/>
                </a:solidFill>
              </a:rPr>
              <a:t> | </a:t>
            </a:r>
            <a:r>
              <a:rPr lang="en-US" sz="950" spc="10" dirty="0"/>
              <a:t>The science of nature</a:t>
            </a:r>
          </a:p>
        </p:txBody>
      </p:sp>
    </p:spTree>
    <p:extLst>
      <p:ext uri="{BB962C8B-B14F-4D97-AF65-F5344CB8AC3E}">
        <p14:creationId xmlns:p14="http://schemas.microsoft.com/office/powerpoint/2010/main" val="246541484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1_Chapter 6">
    <p:bg>
      <p:bgPr>
        <a:solidFill>
          <a:schemeClr val="accent3"/>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grpSp>
        <p:nvGrpSpPr>
          <p:cNvPr id="8" name="Group 7">
            <a:extLst>
              <a:ext uri="{FF2B5EF4-FFF2-40B4-BE49-F238E27FC236}">
                <a16:creationId xmlns:a16="http://schemas.microsoft.com/office/drawing/2014/main" id="{5456F30F-D5FF-246E-1AF0-BB517836AD61}"/>
              </a:ext>
            </a:extLst>
          </p:cNvPr>
          <p:cNvGrpSpPr/>
          <p:nvPr userDrawn="1"/>
        </p:nvGrpSpPr>
        <p:grpSpPr>
          <a:xfrm>
            <a:off x="-20105" y="1824238"/>
            <a:ext cx="12221871" cy="4104962"/>
            <a:chOff x="-20105" y="1824238"/>
            <a:chExt cx="12221871" cy="4104962"/>
          </a:xfrm>
        </p:grpSpPr>
        <p:sp>
          <p:nvSpPr>
            <p:cNvPr id="3" name="Freeform: Shape 6">
              <a:extLst>
                <a:ext uri="{FF2B5EF4-FFF2-40B4-BE49-F238E27FC236}">
                  <a16:creationId xmlns:a16="http://schemas.microsoft.com/office/drawing/2014/main" id="{BFE4E0CF-2306-E398-D3C0-38DBAF97B7E0}"/>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49E205EA-6865-3EF9-5391-09F55F6C65BF}"/>
                </a:ext>
              </a:extLst>
            </p:cNvPr>
            <p:cNvSpPr>
              <a:spLocks noChangeAspect="1"/>
            </p:cNvSpPr>
            <p:nvPr userDrawn="1"/>
          </p:nvSpPr>
          <p:spPr>
            <a:xfrm>
              <a:off x="1664474" y="1824238"/>
              <a:ext cx="4104000" cy="4104000"/>
            </a:xfrm>
            <a:prstGeom prst="ellipse">
              <a:avLst/>
            </a:prstGeom>
            <a:no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840E364-2632-E99E-B5CE-FEA3AC84F7CA}"/>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11" name="Title 1">
            <a:extLst>
              <a:ext uri="{FF2B5EF4-FFF2-40B4-BE49-F238E27FC236}">
                <a16:creationId xmlns:a16="http://schemas.microsoft.com/office/drawing/2014/main" id="{CCA9ED55-667A-38AA-6A0F-2C5DD07426B5}"/>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dirty="0"/>
              <a:t>00</a:t>
            </a:r>
            <a:endParaRPr lang="en-GB" dirty="0"/>
          </a:p>
        </p:txBody>
      </p:sp>
      <p:sp>
        <p:nvSpPr>
          <p:cNvPr id="12" name="Text Placeholder 22">
            <a:extLst>
              <a:ext uri="{FF2B5EF4-FFF2-40B4-BE49-F238E27FC236}">
                <a16:creationId xmlns:a16="http://schemas.microsoft.com/office/drawing/2014/main" id="{70C1BC3B-A64D-54FC-E54B-B1111DC3C0F8}"/>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dirty="0"/>
              <a:t>Chapter title</a:t>
            </a:r>
            <a:endParaRPr lang="en-GB" dirty="0"/>
          </a:p>
        </p:txBody>
      </p:sp>
      <p:sp>
        <p:nvSpPr>
          <p:cNvPr id="10" name="TextBox 9">
            <a:extLst>
              <a:ext uri="{FF2B5EF4-FFF2-40B4-BE49-F238E27FC236}">
                <a16:creationId xmlns:a16="http://schemas.microsoft.com/office/drawing/2014/main" id="{3A5AE30F-F313-F410-19DA-8C1EDB8CB81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Naturals</a:t>
            </a:r>
            <a:r>
              <a:rPr lang="en-US" sz="950" spc="-20" dirty="0">
                <a:solidFill>
                  <a:srgbClr val="EDF2AE"/>
                </a:solidFill>
              </a:rPr>
              <a:t> | </a:t>
            </a:r>
            <a:r>
              <a:rPr lang="en-US" sz="950" spc="10" dirty="0">
                <a:solidFill>
                  <a:schemeClr val="bg1"/>
                </a:solidFill>
              </a:rPr>
              <a:t>The science of nature</a:t>
            </a:r>
          </a:p>
        </p:txBody>
      </p:sp>
    </p:spTree>
    <p:extLst>
      <p:ext uri="{BB962C8B-B14F-4D97-AF65-F5344CB8AC3E}">
        <p14:creationId xmlns:p14="http://schemas.microsoft.com/office/powerpoint/2010/main" val="317084384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2_Chapter 6">
    <p:bg>
      <p:bgPr>
        <a:solidFill>
          <a:schemeClr val="accent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grpSp>
        <p:nvGrpSpPr>
          <p:cNvPr id="2" name="Group 1">
            <a:extLst>
              <a:ext uri="{FF2B5EF4-FFF2-40B4-BE49-F238E27FC236}">
                <a16:creationId xmlns:a16="http://schemas.microsoft.com/office/drawing/2014/main" id="{653DFD7E-98B6-D76A-ED59-50A337FF54DC}"/>
              </a:ext>
            </a:extLst>
          </p:cNvPr>
          <p:cNvGrpSpPr/>
          <p:nvPr userDrawn="1"/>
        </p:nvGrpSpPr>
        <p:grpSpPr>
          <a:xfrm>
            <a:off x="-20105" y="1824238"/>
            <a:ext cx="12221871" cy="4104962"/>
            <a:chOff x="-20105" y="1824238"/>
            <a:chExt cx="12221871" cy="4104962"/>
          </a:xfrm>
        </p:grpSpPr>
        <p:sp>
          <p:nvSpPr>
            <p:cNvPr id="3" name="Freeform: Shape 6">
              <a:extLst>
                <a:ext uri="{FF2B5EF4-FFF2-40B4-BE49-F238E27FC236}">
                  <a16:creationId xmlns:a16="http://schemas.microsoft.com/office/drawing/2014/main" id="{41FF1E76-52B9-D1D1-1EE3-90C4E8A21931}"/>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53B0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1D20A42C-ACCA-8225-DB47-1EDFF98F7245}"/>
                </a:ext>
              </a:extLst>
            </p:cNvPr>
            <p:cNvSpPr>
              <a:spLocks noChangeAspect="1"/>
            </p:cNvSpPr>
            <p:nvPr userDrawn="1"/>
          </p:nvSpPr>
          <p:spPr>
            <a:xfrm>
              <a:off x="1664474" y="1824238"/>
              <a:ext cx="4104000" cy="4104000"/>
            </a:xfrm>
            <a:prstGeom prst="ellipse">
              <a:avLst/>
            </a:prstGeom>
            <a:noFill/>
            <a:ln w="28575">
              <a:solidFill>
                <a:srgbClr val="353B0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D380FB0-80D6-6FCD-6612-E8DACC70A7E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53B0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10" name="Title 1">
            <a:extLst>
              <a:ext uri="{FF2B5EF4-FFF2-40B4-BE49-F238E27FC236}">
                <a16:creationId xmlns:a16="http://schemas.microsoft.com/office/drawing/2014/main" id="{CEDCAD25-B0EF-B53B-DDE3-0122CE0D8923}"/>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dirty="0"/>
              <a:t>00</a:t>
            </a:r>
            <a:endParaRPr lang="en-GB" dirty="0"/>
          </a:p>
        </p:txBody>
      </p:sp>
      <p:sp>
        <p:nvSpPr>
          <p:cNvPr id="11" name="Text Placeholder 22">
            <a:extLst>
              <a:ext uri="{FF2B5EF4-FFF2-40B4-BE49-F238E27FC236}">
                <a16:creationId xmlns:a16="http://schemas.microsoft.com/office/drawing/2014/main" id="{BB3640FE-FC42-7C88-6896-25A51BF3D4B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dirty="0"/>
              <a:t>Chapter title</a:t>
            </a:r>
            <a:endParaRPr lang="en-GB" dirty="0"/>
          </a:p>
        </p:txBody>
      </p:sp>
      <p:sp>
        <p:nvSpPr>
          <p:cNvPr id="8" name="TextBox 7">
            <a:extLst>
              <a:ext uri="{FF2B5EF4-FFF2-40B4-BE49-F238E27FC236}">
                <a16:creationId xmlns:a16="http://schemas.microsoft.com/office/drawing/2014/main" id="{ABF4BA84-2500-5CEC-1D47-E3E8A3F8771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Naturals</a:t>
            </a:r>
            <a:r>
              <a:rPr lang="en-US" sz="950" spc="-20" dirty="0">
                <a:solidFill>
                  <a:srgbClr val="EDF2AE"/>
                </a:solidFill>
              </a:rPr>
              <a:t> | </a:t>
            </a:r>
            <a:r>
              <a:rPr lang="en-US" sz="950" spc="10" dirty="0">
                <a:solidFill>
                  <a:schemeClr val="bg1"/>
                </a:solidFill>
              </a:rPr>
              <a:t>The science of nature</a:t>
            </a:r>
          </a:p>
        </p:txBody>
      </p:sp>
    </p:spTree>
    <p:extLst>
      <p:ext uri="{BB962C8B-B14F-4D97-AF65-F5344CB8AC3E}">
        <p14:creationId xmlns:p14="http://schemas.microsoft.com/office/powerpoint/2010/main" val="31074775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3_Chapter 6">
    <p:bg>
      <p:bgPr>
        <a:solidFill>
          <a:srgbClr val="353B09"/>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grpSp>
        <p:nvGrpSpPr>
          <p:cNvPr id="2" name="Group 1">
            <a:extLst>
              <a:ext uri="{FF2B5EF4-FFF2-40B4-BE49-F238E27FC236}">
                <a16:creationId xmlns:a16="http://schemas.microsoft.com/office/drawing/2014/main" id="{A86AB8F3-DC10-D151-82A9-62214A70EA76}"/>
              </a:ext>
            </a:extLst>
          </p:cNvPr>
          <p:cNvGrpSpPr/>
          <p:nvPr userDrawn="1"/>
        </p:nvGrpSpPr>
        <p:grpSpPr>
          <a:xfrm>
            <a:off x="-20105" y="1824238"/>
            <a:ext cx="12221871" cy="4104962"/>
            <a:chOff x="-20105" y="1824238"/>
            <a:chExt cx="12221871" cy="4104962"/>
          </a:xfrm>
        </p:grpSpPr>
        <p:sp>
          <p:nvSpPr>
            <p:cNvPr id="3" name="Freeform: Shape 6">
              <a:extLst>
                <a:ext uri="{FF2B5EF4-FFF2-40B4-BE49-F238E27FC236}">
                  <a16:creationId xmlns:a16="http://schemas.microsoft.com/office/drawing/2014/main" id="{A1D333FA-67FA-054B-A872-43B9FBB8A1C5}"/>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3E0A5CE7-1761-176A-1673-DEA9D6C3A348}"/>
                </a:ext>
              </a:extLst>
            </p:cNvPr>
            <p:cNvSpPr>
              <a:spLocks noChangeAspect="1"/>
            </p:cNvSpPr>
            <p:nvPr userDrawn="1"/>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92A2152A-6FF0-2483-C28B-72C6ACD21927}"/>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10" name="Title 1">
            <a:extLst>
              <a:ext uri="{FF2B5EF4-FFF2-40B4-BE49-F238E27FC236}">
                <a16:creationId xmlns:a16="http://schemas.microsoft.com/office/drawing/2014/main" id="{3B4675B2-2199-AFC8-B5E4-04160FFA33F9}"/>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dirty="0"/>
              <a:t>00</a:t>
            </a:r>
            <a:endParaRPr lang="en-GB" dirty="0"/>
          </a:p>
        </p:txBody>
      </p:sp>
      <p:sp>
        <p:nvSpPr>
          <p:cNvPr id="11" name="Text Placeholder 22">
            <a:extLst>
              <a:ext uri="{FF2B5EF4-FFF2-40B4-BE49-F238E27FC236}">
                <a16:creationId xmlns:a16="http://schemas.microsoft.com/office/drawing/2014/main" id="{713F9022-B771-6A1B-DEDF-E44F5E882036}"/>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dirty="0"/>
              <a:t>Chapter title</a:t>
            </a:r>
            <a:endParaRPr lang="en-GB" dirty="0"/>
          </a:p>
        </p:txBody>
      </p:sp>
      <p:sp>
        <p:nvSpPr>
          <p:cNvPr id="8" name="TextBox 7">
            <a:extLst>
              <a:ext uri="{FF2B5EF4-FFF2-40B4-BE49-F238E27FC236}">
                <a16:creationId xmlns:a16="http://schemas.microsoft.com/office/drawing/2014/main" id="{A26F07AA-F93F-7AC3-C593-889AD1BBBD45}"/>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Naturals</a:t>
            </a:r>
            <a:r>
              <a:rPr lang="en-US" sz="950" spc="-20" dirty="0">
                <a:solidFill>
                  <a:srgbClr val="EDF2AE"/>
                </a:solidFill>
              </a:rPr>
              <a:t> | </a:t>
            </a:r>
            <a:r>
              <a:rPr lang="en-US" sz="950" spc="10" dirty="0">
                <a:solidFill>
                  <a:schemeClr val="bg1"/>
                </a:solidFill>
              </a:rPr>
              <a:t>The science of nature</a:t>
            </a:r>
          </a:p>
        </p:txBody>
      </p:sp>
    </p:spTree>
    <p:extLst>
      <p:ext uri="{BB962C8B-B14F-4D97-AF65-F5344CB8AC3E}">
        <p14:creationId xmlns:p14="http://schemas.microsoft.com/office/powerpoint/2010/main" val="158944668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0" name="Text Placeholder 10">
            <a:extLst>
              <a:ext uri="{FF2B5EF4-FFF2-40B4-BE49-F238E27FC236}">
                <a16:creationId xmlns:a16="http://schemas.microsoft.com/office/drawing/2014/main" id="{CB11DC48-5DF6-C992-4BFB-5731F185D057}"/>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2" name="Title Placeholder 1">
            <a:extLst>
              <a:ext uri="{FF2B5EF4-FFF2-40B4-BE49-F238E27FC236}">
                <a16:creationId xmlns:a16="http://schemas.microsoft.com/office/drawing/2014/main" id="{F6DC3E7E-FC96-9A8F-43A2-C5195E0D5729}"/>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p>
            <a:r>
              <a:rPr lang="en-GB" dirty="0"/>
              <a:t>Main title</a:t>
            </a:r>
            <a:endParaRPr lang="en-US" dirty="0"/>
          </a:p>
        </p:txBody>
      </p:sp>
    </p:spTree>
    <p:extLst>
      <p:ext uri="{BB962C8B-B14F-4D97-AF65-F5344CB8AC3E}">
        <p14:creationId xmlns:p14="http://schemas.microsoft.com/office/powerpoint/2010/main" val="4167000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0" name="Text Placeholder 10">
            <a:extLst>
              <a:ext uri="{FF2B5EF4-FFF2-40B4-BE49-F238E27FC236}">
                <a16:creationId xmlns:a16="http://schemas.microsoft.com/office/drawing/2014/main" id="{CB11DC48-5DF6-C992-4BFB-5731F185D057}"/>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2" name="Title Placeholder 1">
            <a:extLst>
              <a:ext uri="{FF2B5EF4-FFF2-40B4-BE49-F238E27FC236}">
                <a16:creationId xmlns:a16="http://schemas.microsoft.com/office/drawing/2014/main" id="{F6DC3E7E-FC96-9A8F-43A2-C5195E0D5729}"/>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p>
            <a:r>
              <a:rPr lang="en-GB" dirty="0"/>
              <a:t>Main title</a:t>
            </a:r>
            <a:endParaRPr lang="en-US" dirty="0"/>
          </a:p>
        </p:txBody>
      </p:sp>
      <p:sp>
        <p:nvSpPr>
          <p:cNvPr id="3" name="Text Placeholder 15">
            <a:extLst>
              <a:ext uri="{FF2B5EF4-FFF2-40B4-BE49-F238E27FC236}">
                <a16:creationId xmlns:a16="http://schemas.microsoft.com/office/drawing/2014/main" id="{C8AC5816-E50D-54B0-C639-E07D21CBF7C8}"/>
              </a:ext>
            </a:extLst>
          </p:cNvPr>
          <p:cNvSpPr>
            <a:spLocks noGrp="1"/>
          </p:cNvSpPr>
          <p:nvPr>
            <p:ph type="body" sz="quarter" idx="12" hasCustomPrompt="1"/>
          </p:nvPr>
        </p:nvSpPr>
        <p:spPr>
          <a:xfrm>
            <a:off x="302400" y="1260000"/>
            <a:ext cx="105156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4D3C35"/>
              </a:buClr>
              <a:defRPr sz="2000"/>
            </a:lvl2pPr>
            <a:lvl3pPr>
              <a:spcAft>
                <a:spcPts val="1000"/>
              </a:spcAft>
              <a:buClr>
                <a:srgbClr val="897974"/>
              </a:buClr>
              <a:defRPr sz="2000"/>
            </a:lvl3pPr>
            <a:lvl4pPr>
              <a:spcAft>
                <a:spcPts val="1000"/>
              </a:spcAft>
              <a:buClr>
                <a:srgbClr val="B3978F"/>
              </a:buClr>
              <a:defRPr sz="2000"/>
            </a:lvl4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a:t>
            </a:r>
            <a:r>
              <a:rPr lang="en-US" dirty="0" err="1"/>
              <a:t>hendrerit</a:t>
            </a:r>
            <a:r>
              <a:rPr lang="en-US" dirty="0"/>
              <a:t> </a:t>
            </a:r>
            <a:r>
              <a:rPr lang="en-US" dirty="0" err="1"/>
              <a:t>quam</a:t>
            </a:r>
            <a:r>
              <a:rPr lang="en-US" dirty="0"/>
              <a:t>. Optis sunt a </a:t>
            </a:r>
            <a:r>
              <a:rPr lang="en-US" dirty="0" err="1"/>
              <a:t>dollum</a:t>
            </a:r>
            <a:r>
              <a:rPr lang="en-US" dirty="0"/>
              <a:t> </a:t>
            </a:r>
            <a:r>
              <a:rPr lang="en-US" dirty="0" err="1"/>
              <a:t>restest</a:t>
            </a:r>
            <a:r>
              <a:rPr lang="en-US" dirty="0"/>
              <a:t>, num </a:t>
            </a:r>
            <a:r>
              <a:rPr lang="en-US" dirty="0" err="1"/>
              <a:t>nos</a:t>
            </a:r>
            <a:r>
              <a:rPr lang="en-US" dirty="0"/>
              <a:t> a non </a:t>
            </a:r>
            <a:r>
              <a:rPr lang="en-US" dirty="0" err="1"/>
              <a:t>nist</a:t>
            </a:r>
            <a:r>
              <a:rPr lang="en-US" dirty="0"/>
              <a:t> quo </a:t>
            </a:r>
            <a:r>
              <a:rPr lang="en-US" dirty="0" err="1"/>
              <a:t>odicimagnima</a:t>
            </a:r>
            <a:r>
              <a:rPr lang="en-US" dirty="0"/>
              <a:t> coria </a:t>
            </a:r>
            <a:r>
              <a:rPr lang="en-US" dirty="0" err="1"/>
              <a:t>dusam</a:t>
            </a:r>
            <a:r>
              <a:rPr lang="en-US" dirty="0"/>
              <a:t>:</a:t>
            </a:r>
          </a:p>
          <a:p>
            <a:pPr lvl="1"/>
            <a:r>
              <a:rPr lang="en-US" dirty="0"/>
              <a:t>Bullet point</a:t>
            </a:r>
          </a:p>
          <a:p>
            <a:pPr lvl="2"/>
            <a:r>
              <a:rPr lang="en-US" dirty="0"/>
              <a:t>Bullet point</a:t>
            </a:r>
          </a:p>
          <a:p>
            <a:pPr lvl="3"/>
            <a:r>
              <a:rPr lang="en-GB" dirty="0"/>
              <a:t>Bullet point</a:t>
            </a:r>
          </a:p>
        </p:txBody>
      </p:sp>
    </p:spTree>
    <p:extLst>
      <p:ext uri="{BB962C8B-B14F-4D97-AF65-F5344CB8AC3E}">
        <p14:creationId xmlns:p14="http://schemas.microsoft.com/office/powerpoint/2010/main" val="2114674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2" name="Title Placeholder 1">
            <a:extLst>
              <a:ext uri="{FF2B5EF4-FFF2-40B4-BE49-F238E27FC236}">
                <a16:creationId xmlns:a16="http://schemas.microsoft.com/office/drawing/2014/main" id="{B74DDF09-72E5-771E-8F1E-4FE69C97A0E5}"/>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p>
            <a:r>
              <a:rPr lang="en-GB" dirty="0"/>
              <a:t>Main title</a:t>
            </a:r>
            <a:endParaRPr lang="en-US" dirty="0"/>
          </a:p>
        </p:txBody>
      </p:sp>
      <p:sp>
        <p:nvSpPr>
          <p:cNvPr id="5" name="Text Placeholder 2">
            <a:extLst>
              <a:ext uri="{FF2B5EF4-FFF2-40B4-BE49-F238E27FC236}">
                <a16:creationId xmlns:a16="http://schemas.microsoft.com/office/drawing/2014/main" id="{152CD56F-030B-C517-3226-31FF2F9FA8B1}"/>
              </a:ext>
            </a:extLst>
          </p:cNvPr>
          <p:cNvSpPr>
            <a:spLocks noGrp="1"/>
          </p:cNvSpPr>
          <p:nvPr>
            <p:ph idx="1" hasCustomPrompt="1"/>
          </p:nvPr>
        </p:nvSpPr>
        <p:spPr>
          <a:xfrm>
            <a:off x="302400" y="648000"/>
            <a:ext cx="10515600" cy="338554"/>
          </a:xfrm>
          <a:prstGeom prst="rect">
            <a:avLst/>
          </a:prstGeom>
        </p:spPr>
        <p:txBody>
          <a:bodyPr vert="horz" lIns="0" tIns="0" rIns="0" bIns="0" rtlCol="0">
            <a:noAutofit/>
          </a:bodyPr>
          <a:lstStyle>
            <a:lvl1pPr>
              <a:defRPr sz="2200">
                <a:solidFill>
                  <a:schemeClr val="tx1"/>
                </a:solidFill>
              </a:defRPr>
            </a:lvl1pPr>
          </a:lstStyle>
          <a:p>
            <a:pPr lvl="0"/>
            <a:r>
              <a:rPr lang="en-GB" dirty="0"/>
              <a:t>Subtitle</a:t>
            </a:r>
          </a:p>
        </p:txBody>
      </p:sp>
    </p:spTree>
    <p:extLst>
      <p:ext uri="{BB962C8B-B14F-4D97-AF65-F5344CB8AC3E}">
        <p14:creationId xmlns:p14="http://schemas.microsoft.com/office/powerpoint/2010/main" val="96361619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105156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4D3C35"/>
              </a:buClr>
              <a:defRPr sz="2000"/>
            </a:lvl2pPr>
            <a:lvl3pPr>
              <a:spcAft>
                <a:spcPts val="1000"/>
              </a:spcAft>
              <a:buClr>
                <a:srgbClr val="897974"/>
              </a:buClr>
              <a:defRPr sz="2000"/>
            </a:lvl3pPr>
            <a:lvl4pPr>
              <a:spcAft>
                <a:spcPts val="1000"/>
              </a:spcAft>
              <a:buClr>
                <a:srgbClr val="B3978F"/>
              </a:buClr>
              <a:defRPr sz="2000"/>
            </a:lvl4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a:t>
            </a:r>
            <a:r>
              <a:rPr lang="en-US" dirty="0" err="1"/>
              <a:t>hendrerit</a:t>
            </a:r>
            <a:r>
              <a:rPr lang="en-US" dirty="0"/>
              <a:t> </a:t>
            </a:r>
            <a:r>
              <a:rPr lang="en-US" dirty="0" err="1"/>
              <a:t>quam</a:t>
            </a:r>
            <a:r>
              <a:rPr lang="en-US" dirty="0"/>
              <a:t>. Optis sunt a </a:t>
            </a:r>
            <a:r>
              <a:rPr lang="en-US" dirty="0" err="1"/>
              <a:t>dollum</a:t>
            </a:r>
            <a:r>
              <a:rPr lang="en-US" dirty="0"/>
              <a:t> </a:t>
            </a:r>
            <a:r>
              <a:rPr lang="en-US" dirty="0" err="1"/>
              <a:t>restest</a:t>
            </a:r>
            <a:r>
              <a:rPr lang="en-US" dirty="0"/>
              <a:t>, num </a:t>
            </a:r>
            <a:r>
              <a:rPr lang="en-US" dirty="0" err="1"/>
              <a:t>nos</a:t>
            </a:r>
            <a:r>
              <a:rPr lang="en-US" dirty="0"/>
              <a:t> a non </a:t>
            </a:r>
            <a:r>
              <a:rPr lang="en-US" dirty="0" err="1"/>
              <a:t>nist</a:t>
            </a:r>
            <a:r>
              <a:rPr lang="en-US" dirty="0"/>
              <a:t> quo </a:t>
            </a:r>
            <a:r>
              <a:rPr lang="en-US" dirty="0" err="1"/>
              <a:t>odicimagnima</a:t>
            </a:r>
            <a:r>
              <a:rPr lang="en-US" dirty="0"/>
              <a:t> coria </a:t>
            </a:r>
            <a:r>
              <a:rPr lang="en-US" dirty="0" err="1"/>
              <a:t>dusam</a:t>
            </a:r>
            <a:r>
              <a:rPr lang="en-US" dirty="0"/>
              <a:t>:</a:t>
            </a:r>
          </a:p>
          <a:p>
            <a:pPr lvl="1"/>
            <a:r>
              <a:rPr lang="en-US" dirty="0"/>
              <a:t>Bullet point</a:t>
            </a:r>
          </a:p>
          <a:p>
            <a:pPr lvl="2"/>
            <a:r>
              <a:rPr lang="en-US" dirty="0"/>
              <a:t>Bullet point</a:t>
            </a:r>
          </a:p>
          <a:p>
            <a:pPr lvl="3"/>
            <a:r>
              <a:rPr lang="en-GB" dirty="0"/>
              <a:t>Bullet point</a:t>
            </a:r>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2" name="Title Placeholder 1">
            <a:extLst>
              <a:ext uri="{FF2B5EF4-FFF2-40B4-BE49-F238E27FC236}">
                <a16:creationId xmlns:a16="http://schemas.microsoft.com/office/drawing/2014/main" id="{07505DC2-CDCB-6B15-6DDF-04AEDF7E9125}"/>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p>
            <a:r>
              <a:rPr lang="en-GB" dirty="0"/>
              <a:t>Main title</a:t>
            </a:r>
            <a:endParaRPr lang="en-US" dirty="0"/>
          </a:p>
        </p:txBody>
      </p:sp>
      <p:sp>
        <p:nvSpPr>
          <p:cNvPr id="10" name="Text Placeholder 2">
            <a:extLst>
              <a:ext uri="{FF2B5EF4-FFF2-40B4-BE49-F238E27FC236}">
                <a16:creationId xmlns:a16="http://schemas.microsoft.com/office/drawing/2014/main" id="{A73E1041-62E6-D1A9-8945-BD5EB431E0A4}"/>
              </a:ext>
            </a:extLst>
          </p:cNvPr>
          <p:cNvSpPr>
            <a:spLocks noGrp="1"/>
          </p:cNvSpPr>
          <p:nvPr>
            <p:ph idx="1" hasCustomPrompt="1"/>
          </p:nvPr>
        </p:nvSpPr>
        <p:spPr>
          <a:xfrm>
            <a:off x="302400" y="648000"/>
            <a:ext cx="10515600" cy="338554"/>
          </a:xfrm>
          <a:prstGeom prst="rect">
            <a:avLst/>
          </a:prstGeom>
        </p:spPr>
        <p:txBody>
          <a:bodyPr vert="horz" lIns="0" tIns="0" rIns="0" bIns="0" rtlCol="0">
            <a:noAutofit/>
          </a:bodyPr>
          <a:lstStyle>
            <a:lvl1pPr>
              <a:defRPr sz="2200">
                <a:solidFill>
                  <a:schemeClr val="tx1"/>
                </a:solidFill>
              </a:defRPr>
            </a:lvl1pPr>
          </a:lstStyle>
          <a:p>
            <a:pPr lvl="0"/>
            <a:r>
              <a:rPr lang="en-GB" dirty="0"/>
              <a:t>Subtitle</a:t>
            </a:r>
          </a:p>
        </p:txBody>
      </p:sp>
    </p:spTree>
    <p:extLst>
      <p:ext uri="{BB962C8B-B14F-4D97-AF65-F5344CB8AC3E}">
        <p14:creationId xmlns:p14="http://schemas.microsoft.com/office/powerpoint/2010/main" val="11349709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1F4891-3B30-E9D5-D164-87BB57D3C62C}"/>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10380"/>
            <a:ext cx="6096000" cy="6858000"/>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6548217" y="1260000"/>
            <a:ext cx="5153003" cy="4297362"/>
          </a:xfrm>
          <a:prstGeom prst="rect">
            <a:avLst/>
          </a:prstGeom>
        </p:spPr>
        <p:txBody>
          <a:bodyPr lIns="0" tIns="0" rIns="0" bIns="0" anchor="t" anchorCtr="0"/>
          <a:lstStyle>
            <a:lvl1pPr marL="0" indent="0">
              <a:lnSpc>
                <a:spcPct val="100000"/>
              </a:lnSpc>
              <a:spcAft>
                <a:spcPts val="1000"/>
              </a:spcAft>
              <a:buFont typeface="Arial" panose="020B0604020202020204" pitchFamily="34" charset="0"/>
              <a:buNone/>
              <a:defRPr sz="2000"/>
            </a:lvl1pPr>
            <a:lvl2pPr>
              <a:lnSpc>
                <a:spcPct val="100000"/>
              </a:lnSpc>
              <a:spcAft>
                <a:spcPts val="1000"/>
              </a:spcAft>
              <a:buClr>
                <a:srgbClr val="4D3C35"/>
              </a:buClr>
              <a:defRPr sz="2000"/>
            </a:lvl2pPr>
            <a:lvl3pPr>
              <a:lnSpc>
                <a:spcPct val="100000"/>
              </a:lnSpc>
              <a:spcAft>
                <a:spcPts val="1000"/>
              </a:spcAft>
              <a:buClr>
                <a:schemeClr val="accent3">
                  <a:lumMod val="75000"/>
                </a:schemeClr>
              </a:buClr>
              <a:defRPr sz="2000"/>
            </a:lvl3pPr>
            <a:lvl4pPr>
              <a:lnSpc>
                <a:spcPct val="100000"/>
              </a:lnSpc>
              <a:spcAft>
                <a:spcPts val="1000"/>
              </a:spcAft>
              <a:buClr>
                <a:srgbClr val="CBD938"/>
              </a:buClr>
              <a:defRPr sz="2000"/>
            </a:lvl4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a:t>
            </a:r>
            <a:r>
              <a:rPr lang="en-US" dirty="0" err="1"/>
              <a:t>hendrerit</a:t>
            </a:r>
            <a:r>
              <a:rPr lang="en-US" dirty="0"/>
              <a:t> </a:t>
            </a:r>
            <a:r>
              <a:rPr lang="en-US" dirty="0" err="1"/>
              <a:t>quam</a:t>
            </a:r>
            <a:r>
              <a:rPr lang="en-US" dirty="0"/>
              <a:t>. Optis sunt a </a:t>
            </a:r>
            <a:r>
              <a:rPr lang="en-US" dirty="0" err="1"/>
              <a:t>dollum</a:t>
            </a:r>
            <a:r>
              <a:rPr lang="en-US" dirty="0"/>
              <a:t> </a:t>
            </a:r>
            <a:r>
              <a:rPr lang="en-US" dirty="0" err="1"/>
              <a:t>restest</a:t>
            </a:r>
            <a:r>
              <a:rPr lang="en-US" dirty="0"/>
              <a:t>, num </a:t>
            </a:r>
            <a:r>
              <a:rPr lang="en-US" dirty="0" err="1"/>
              <a:t>nos</a:t>
            </a:r>
            <a:r>
              <a:rPr lang="en-US" dirty="0"/>
              <a:t> a non </a:t>
            </a:r>
            <a:r>
              <a:rPr lang="en-US" dirty="0" err="1"/>
              <a:t>nist</a:t>
            </a:r>
            <a:r>
              <a:rPr lang="en-US" dirty="0"/>
              <a:t> quo </a:t>
            </a:r>
            <a:r>
              <a:rPr lang="en-US" dirty="0" err="1"/>
              <a:t>odicimagnima</a:t>
            </a:r>
            <a:r>
              <a:rPr lang="en-US" dirty="0"/>
              <a:t> coria </a:t>
            </a:r>
            <a:r>
              <a:rPr lang="en-US" dirty="0" err="1"/>
              <a:t>dusam</a:t>
            </a:r>
            <a:r>
              <a:rPr lang="en-US" dirty="0"/>
              <a:t>:</a:t>
            </a:r>
          </a:p>
          <a:p>
            <a:pPr lvl="1"/>
            <a:r>
              <a:rPr lang="en-US" dirty="0"/>
              <a:t>Bullet point</a:t>
            </a:r>
          </a:p>
          <a:p>
            <a:pPr lvl="2"/>
            <a:r>
              <a:rPr lang="en-US" dirty="0"/>
              <a:t>Bullet point</a:t>
            </a:r>
          </a:p>
          <a:p>
            <a:pPr lvl="3"/>
            <a:r>
              <a:rPr lang="en-GB" dirty="0"/>
              <a:t>Bullet point</a:t>
            </a:r>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3" name="Title Placeholder 1">
            <a:extLst>
              <a:ext uri="{FF2B5EF4-FFF2-40B4-BE49-F238E27FC236}">
                <a16:creationId xmlns:a16="http://schemas.microsoft.com/office/drawing/2014/main" id="{A6AA62E9-0A62-4F3E-94DA-ADE1DF82BEBF}"/>
              </a:ext>
            </a:extLst>
          </p:cNvPr>
          <p:cNvSpPr>
            <a:spLocks noGrp="1"/>
          </p:cNvSpPr>
          <p:nvPr>
            <p:ph type="title" hasCustomPrompt="1"/>
          </p:nvPr>
        </p:nvSpPr>
        <p:spPr>
          <a:xfrm>
            <a:off x="302400" y="302400"/>
            <a:ext cx="5459129" cy="351315"/>
          </a:xfrm>
          <a:prstGeom prst="rect">
            <a:avLst/>
          </a:prstGeom>
        </p:spPr>
        <p:txBody>
          <a:bodyPr vert="horz" lIns="0" tIns="0" rIns="0" bIns="0" rtlCol="0" anchor="t" anchorCtr="0">
            <a:noAutofit/>
          </a:bodyPr>
          <a:lstStyle>
            <a:lvl1pPr>
              <a:defRPr>
                <a:solidFill>
                  <a:schemeClr val="bg1"/>
                </a:solidFill>
              </a:defRPr>
            </a:lvl1pPr>
          </a:lstStyle>
          <a:p>
            <a:r>
              <a:rPr lang="en-GB" dirty="0"/>
              <a:t>Main title</a:t>
            </a:r>
            <a:endParaRPr lang="en-US" dirty="0"/>
          </a:p>
        </p:txBody>
      </p:sp>
      <p:sp>
        <p:nvSpPr>
          <p:cNvPr id="12" name="Text Placeholder 2">
            <a:extLst>
              <a:ext uri="{FF2B5EF4-FFF2-40B4-BE49-F238E27FC236}">
                <a16:creationId xmlns:a16="http://schemas.microsoft.com/office/drawing/2014/main" id="{6669373A-78AF-5339-2438-D4700F211EDB}"/>
              </a:ext>
            </a:extLst>
          </p:cNvPr>
          <p:cNvSpPr>
            <a:spLocks noGrp="1"/>
          </p:cNvSpPr>
          <p:nvPr>
            <p:ph idx="1" hasCustomPrompt="1"/>
          </p:nvPr>
        </p:nvSpPr>
        <p:spPr>
          <a:xfrm>
            <a:off x="302400" y="648000"/>
            <a:ext cx="5459129" cy="338554"/>
          </a:xfrm>
          <a:prstGeom prst="rect">
            <a:avLst/>
          </a:prstGeom>
        </p:spPr>
        <p:txBody>
          <a:bodyPr vert="horz" lIns="0" tIns="0" rIns="0" bIns="0" rtlCol="0">
            <a:noAutofit/>
          </a:bodyPr>
          <a:lstStyle>
            <a:lvl1pPr>
              <a:defRPr sz="2200">
                <a:solidFill>
                  <a:schemeClr val="bg1"/>
                </a:solidFill>
              </a:defRPr>
            </a:lvl1pPr>
          </a:lstStyle>
          <a:p>
            <a:pPr lvl="0"/>
            <a:r>
              <a:rPr lang="en-GB" dirty="0"/>
              <a:t>Subtitle</a:t>
            </a:r>
          </a:p>
        </p:txBody>
      </p:sp>
      <p:sp>
        <p:nvSpPr>
          <p:cNvPr id="14" name="TextBox 13">
            <a:extLst>
              <a:ext uri="{FF2B5EF4-FFF2-40B4-BE49-F238E27FC236}">
                <a16:creationId xmlns:a16="http://schemas.microsoft.com/office/drawing/2014/main" id="{1473D5F8-9172-4750-E9EF-8358BB77593A}"/>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Naturals</a:t>
            </a:r>
            <a:r>
              <a:rPr lang="en-US" sz="950" spc="-20" dirty="0">
                <a:solidFill>
                  <a:srgbClr val="EDF2AE"/>
                </a:solidFill>
              </a:rPr>
              <a:t> | </a:t>
            </a:r>
            <a:r>
              <a:rPr lang="en-US" sz="950" spc="10" dirty="0">
                <a:solidFill>
                  <a:schemeClr val="bg1"/>
                </a:solidFill>
              </a:rPr>
              <a:t>The science of nature</a:t>
            </a:r>
          </a:p>
        </p:txBody>
      </p:sp>
    </p:spTree>
    <p:extLst>
      <p:ext uri="{BB962C8B-B14F-4D97-AF65-F5344CB8AC3E}">
        <p14:creationId xmlns:p14="http://schemas.microsoft.com/office/powerpoint/2010/main" val="126464679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In </a:t>
            </a:r>
            <a:r>
              <a:rPr lang="en-US" dirty="0" err="1"/>
              <a:t>quis</a:t>
            </a:r>
            <a:r>
              <a:rPr lang="en-US" dirty="0"/>
              <a:t> mi </a:t>
            </a:r>
            <a:r>
              <a:rPr lang="en-US" dirty="0" err="1"/>
              <a:t>leo</a:t>
            </a:r>
            <a:r>
              <a:rPr lang="en-US" dirty="0"/>
              <a:t>.  </a:t>
            </a:r>
          </a:p>
          <a:p>
            <a:pPr lvl="0"/>
            <a:r>
              <a:rPr lang="en-US" dirty="0"/>
              <a:t>Morbi </a:t>
            </a:r>
            <a:r>
              <a:rPr lang="en-US" dirty="0" err="1"/>
              <a:t>elementum</a:t>
            </a:r>
            <a:r>
              <a:rPr lang="en-US" dirty="0"/>
              <a:t> diam in dui </a:t>
            </a:r>
            <a:r>
              <a:rPr lang="en-US" dirty="0" err="1"/>
              <a:t>ultrices</a:t>
            </a:r>
            <a:r>
              <a:rPr lang="en-US" dirty="0"/>
              <a:t> auctor </a:t>
            </a:r>
            <a:r>
              <a:rPr lang="en-US" dirty="0" err="1"/>
              <a:t>ut</a:t>
            </a:r>
            <a:r>
              <a:rPr lang="en-US" dirty="0"/>
              <a:t> </a:t>
            </a:r>
            <a:r>
              <a:rPr lang="en-US" dirty="0" err="1"/>
              <a:t>quis</a:t>
            </a:r>
            <a:r>
              <a:rPr lang="en-US" dirty="0"/>
              <a:t> sem. Proin sit </a:t>
            </a:r>
            <a:r>
              <a:rPr lang="en-US" dirty="0" err="1"/>
              <a:t>amet</a:t>
            </a:r>
            <a:r>
              <a:rPr lang="en-US" dirty="0"/>
              <a:t> </a:t>
            </a:r>
            <a:r>
              <a:rPr lang="en-US" dirty="0" err="1"/>
              <a:t>condimentum</a:t>
            </a:r>
            <a:r>
              <a:rPr lang="en-US" dirty="0"/>
              <a:t> </a:t>
            </a:r>
            <a:r>
              <a:rPr lang="en-US" dirty="0" err="1"/>
              <a:t>massa</a:t>
            </a:r>
            <a:r>
              <a:rPr lang="en-US" dirty="0"/>
              <a:t>, in </a:t>
            </a:r>
            <a:r>
              <a:rPr lang="en-US" dirty="0" err="1"/>
              <a:t>suscipit</a:t>
            </a:r>
            <a:r>
              <a:rPr lang="en-US" dirty="0"/>
              <a:t> </a:t>
            </a:r>
            <a:r>
              <a:rPr lang="en-US" dirty="0" err="1"/>
              <a:t>odio.lacinia</a:t>
            </a:r>
            <a:r>
              <a:rPr lang="en-US" dirty="0"/>
              <a:t> </a:t>
            </a:r>
            <a:r>
              <a:rPr lang="en-US" dirty="0" err="1"/>
              <a:t>turpis</a:t>
            </a:r>
            <a:r>
              <a:rPr lang="en-US" dirty="0"/>
              <a:t> ac, </a:t>
            </a:r>
            <a:r>
              <a:rPr lang="en-US" dirty="0" err="1"/>
              <a:t>vulputate</a:t>
            </a:r>
            <a:r>
              <a:rPr lang="en-US" dirty="0"/>
              <a:t> </a:t>
            </a:r>
            <a:r>
              <a:rPr lang="en-US" dirty="0" err="1"/>
              <a:t>metus</a:t>
            </a:r>
            <a:r>
              <a:rPr lang="en-US" dirty="0"/>
              <a:t>. Integer </a:t>
            </a:r>
            <a:r>
              <a:rPr lang="en-US" dirty="0" err="1"/>
              <a:t>tincidunt</a:t>
            </a:r>
            <a:r>
              <a:rPr lang="en-US" dirty="0"/>
              <a:t> a </a:t>
            </a:r>
            <a:r>
              <a:rPr lang="en-US" dirty="0" err="1"/>
              <a:t>elit</a:t>
            </a:r>
            <a:r>
              <a:rPr lang="en-US" dirty="0"/>
              <a:t> </a:t>
            </a:r>
            <a:r>
              <a:rPr lang="en-US" dirty="0" err="1"/>
              <a:t>eu</a:t>
            </a:r>
            <a:r>
              <a:rPr lang="en-US" dirty="0"/>
              <a:t> </a:t>
            </a:r>
            <a:r>
              <a:rPr lang="en-US" dirty="0" err="1"/>
              <a:t>tristique</a:t>
            </a:r>
            <a:r>
              <a:rPr lang="en-US" dirty="0"/>
              <a:t>. </a:t>
            </a:r>
            <a:endParaRPr lang="en-GB" dirty="0"/>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3" name="Title Placeholder 1">
            <a:extLst>
              <a:ext uri="{FF2B5EF4-FFF2-40B4-BE49-F238E27FC236}">
                <a16:creationId xmlns:a16="http://schemas.microsoft.com/office/drawing/2014/main" id="{41072BA4-D62C-B0B7-C2AF-F4C2BF31E084}"/>
              </a:ext>
            </a:extLst>
          </p:cNvPr>
          <p:cNvSpPr>
            <a:spLocks noGrp="1"/>
          </p:cNvSpPr>
          <p:nvPr>
            <p:ph type="title" hasCustomPrompt="1"/>
          </p:nvPr>
        </p:nvSpPr>
        <p:spPr>
          <a:xfrm>
            <a:off x="302400" y="302400"/>
            <a:ext cx="6537671" cy="351315"/>
          </a:xfrm>
          <a:prstGeom prst="rect">
            <a:avLst/>
          </a:prstGeom>
        </p:spPr>
        <p:txBody>
          <a:bodyPr vert="horz" lIns="0" tIns="0" rIns="0" bIns="0" rtlCol="0" anchor="t" anchorCtr="0">
            <a:noAutofit/>
          </a:bodyPr>
          <a:lstStyle/>
          <a:p>
            <a:r>
              <a:rPr lang="en-GB" dirty="0"/>
              <a:t>Main title</a:t>
            </a:r>
            <a:endParaRPr lang="en-US" dirty="0"/>
          </a:p>
        </p:txBody>
      </p:sp>
      <p:sp>
        <p:nvSpPr>
          <p:cNvPr id="5" name="Text Placeholder 2">
            <a:extLst>
              <a:ext uri="{FF2B5EF4-FFF2-40B4-BE49-F238E27FC236}">
                <a16:creationId xmlns:a16="http://schemas.microsoft.com/office/drawing/2014/main" id="{E39F544F-16B4-2628-3F8D-50FB4FE5AF2B}"/>
              </a:ext>
            </a:extLst>
          </p:cNvPr>
          <p:cNvSpPr>
            <a:spLocks noGrp="1"/>
          </p:cNvSpPr>
          <p:nvPr>
            <p:ph idx="1" hasCustomPrompt="1"/>
          </p:nvPr>
        </p:nvSpPr>
        <p:spPr>
          <a:xfrm>
            <a:off x="302400" y="648000"/>
            <a:ext cx="6537671" cy="338554"/>
          </a:xfrm>
          <a:prstGeom prst="rect">
            <a:avLst/>
          </a:prstGeom>
        </p:spPr>
        <p:txBody>
          <a:bodyPr vert="horz" lIns="0" tIns="0" rIns="0" bIns="0" rtlCol="0">
            <a:noAutofit/>
          </a:bodyPr>
          <a:lstStyle>
            <a:lvl1pPr>
              <a:defRPr sz="2200">
                <a:solidFill>
                  <a:schemeClr val="tx1"/>
                </a:solidFill>
              </a:defRPr>
            </a:lvl1pPr>
          </a:lstStyle>
          <a:p>
            <a:pPr lvl="0"/>
            <a:r>
              <a:rPr lang="en-GB" dirty="0"/>
              <a:t>Subtitle</a:t>
            </a:r>
          </a:p>
        </p:txBody>
      </p:sp>
      <p:sp>
        <p:nvSpPr>
          <p:cNvPr id="10" name="TextBox 9">
            <a:extLst>
              <a:ext uri="{FF2B5EF4-FFF2-40B4-BE49-F238E27FC236}">
                <a16:creationId xmlns:a16="http://schemas.microsoft.com/office/drawing/2014/main" id="{036B91C3-40EB-408A-519C-6CFC79A5AE3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Naturals</a:t>
            </a:r>
            <a:r>
              <a:rPr lang="en-US" sz="950" spc="-20" dirty="0">
                <a:solidFill>
                  <a:srgbClr val="CBD938"/>
                </a:solidFill>
              </a:rPr>
              <a:t> | </a:t>
            </a:r>
            <a:r>
              <a:rPr lang="en-US" sz="950" spc="10" dirty="0"/>
              <a:t>The science of nature</a:t>
            </a:r>
          </a:p>
        </p:txBody>
      </p:sp>
    </p:spTree>
    <p:extLst>
      <p:ext uri="{BB962C8B-B14F-4D97-AF65-F5344CB8AC3E}">
        <p14:creationId xmlns:p14="http://schemas.microsoft.com/office/powerpoint/2010/main" val="38187108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dirty="0"/>
              <a:t>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In </a:t>
            </a:r>
            <a:r>
              <a:rPr lang="en-US" dirty="0" err="1"/>
              <a:t>quis</a:t>
            </a:r>
            <a:r>
              <a:rPr lang="en-US" dirty="0"/>
              <a:t> mi </a:t>
            </a:r>
            <a:r>
              <a:rPr lang="en-US" dirty="0" err="1"/>
              <a:t>leo</a:t>
            </a:r>
            <a:r>
              <a:rPr lang="en-US" dirty="0"/>
              <a:t>.  </a:t>
            </a:r>
          </a:p>
          <a:p>
            <a:pPr lvl="0"/>
            <a:r>
              <a:rPr lang="en-US" dirty="0"/>
              <a:t>Morbi </a:t>
            </a:r>
            <a:r>
              <a:rPr lang="en-US" dirty="0" err="1"/>
              <a:t>elementum</a:t>
            </a:r>
            <a:r>
              <a:rPr lang="en-US" dirty="0"/>
              <a:t> diam in dui </a:t>
            </a:r>
            <a:r>
              <a:rPr lang="en-US" dirty="0" err="1"/>
              <a:t>ultrices</a:t>
            </a:r>
            <a:r>
              <a:rPr lang="en-US" dirty="0"/>
              <a:t> auctor </a:t>
            </a:r>
            <a:r>
              <a:rPr lang="en-US" dirty="0" err="1"/>
              <a:t>ut</a:t>
            </a:r>
            <a:r>
              <a:rPr lang="en-US" dirty="0"/>
              <a:t> </a:t>
            </a:r>
            <a:r>
              <a:rPr lang="en-US" dirty="0" err="1"/>
              <a:t>quis</a:t>
            </a:r>
            <a:r>
              <a:rPr lang="en-US" dirty="0"/>
              <a:t> sem. Proin sit </a:t>
            </a:r>
            <a:r>
              <a:rPr lang="en-US" dirty="0" err="1"/>
              <a:t>amet</a:t>
            </a:r>
            <a:r>
              <a:rPr lang="en-US" dirty="0"/>
              <a:t> </a:t>
            </a:r>
            <a:r>
              <a:rPr lang="en-US" dirty="0" err="1"/>
              <a:t>condimentum</a:t>
            </a:r>
            <a:r>
              <a:rPr lang="en-US" dirty="0"/>
              <a:t> </a:t>
            </a:r>
            <a:r>
              <a:rPr lang="en-US" dirty="0" err="1"/>
              <a:t>massa</a:t>
            </a:r>
            <a:r>
              <a:rPr lang="en-US" dirty="0"/>
              <a:t>, in </a:t>
            </a:r>
            <a:r>
              <a:rPr lang="en-US" dirty="0" err="1"/>
              <a:t>suscipit</a:t>
            </a:r>
            <a:r>
              <a:rPr lang="en-US" dirty="0"/>
              <a:t> </a:t>
            </a:r>
            <a:r>
              <a:rPr lang="en-US" dirty="0" err="1"/>
              <a:t>odio.lacinia</a:t>
            </a:r>
            <a:r>
              <a:rPr lang="en-US" dirty="0"/>
              <a:t> </a:t>
            </a:r>
            <a:r>
              <a:rPr lang="en-US" dirty="0" err="1"/>
              <a:t>turpis</a:t>
            </a:r>
            <a:r>
              <a:rPr lang="en-US" dirty="0"/>
              <a:t> ac, </a:t>
            </a:r>
            <a:r>
              <a:rPr lang="en-US" dirty="0" err="1"/>
              <a:t>vulputate</a:t>
            </a:r>
            <a:r>
              <a:rPr lang="en-US" dirty="0"/>
              <a:t> </a:t>
            </a:r>
            <a:r>
              <a:rPr lang="en-US" dirty="0" err="1"/>
              <a:t>metus</a:t>
            </a:r>
            <a:r>
              <a:rPr lang="en-US" dirty="0"/>
              <a:t>. </a:t>
            </a:r>
            <a:endParaRPr lang="en-GB" dirty="0"/>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dirty="0"/>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2" name="Title Placeholder 1">
            <a:extLst>
              <a:ext uri="{FF2B5EF4-FFF2-40B4-BE49-F238E27FC236}">
                <a16:creationId xmlns:a16="http://schemas.microsoft.com/office/drawing/2014/main" id="{8EE47C46-0DEC-F82E-8E05-C075E7F6610E}"/>
              </a:ext>
            </a:extLst>
          </p:cNvPr>
          <p:cNvSpPr>
            <a:spLocks noGrp="1"/>
          </p:cNvSpPr>
          <p:nvPr>
            <p:ph type="title" hasCustomPrompt="1"/>
          </p:nvPr>
        </p:nvSpPr>
        <p:spPr>
          <a:xfrm>
            <a:off x="302400" y="302400"/>
            <a:ext cx="5500869" cy="351315"/>
          </a:xfrm>
          <a:prstGeom prst="rect">
            <a:avLst/>
          </a:prstGeom>
        </p:spPr>
        <p:txBody>
          <a:bodyPr vert="horz" lIns="0" tIns="0" rIns="0" bIns="0" rtlCol="0" anchor="t" anchorCtr="0">
            <a:noAutofit/>
          </a:bodyPr>
          <a:lstStyle/>
          <a:p>
            <a:r>
              <a:rPr lang="en-GB" dirty="0"/>
              <a:t>Main title</a:t>
            </a:r>
            <a:endParaRPr lang="en-US" dirty="0"/>
          </a:p>
        </p:txBody>
      </p:sp>
      <p:sp>
        <p:nvSpPr>
          <p:cNvPr id="6" name="Text Placeholder 2">
            <a:extLst>
              <a:ext uri="{FF2B5EF4-FFF2-40B4-BE49-F238E27FC236}">
                <a16:creationId xmlns:a16="http://schemas.microsoft.com/office/drawing/2014/main" id="{56BED300-D2EF-C284-4288-B8CF957778BE}"/>
              </a:ext>
            </a:extLst>
          </p:cNvPr>
          <p:cNvSpPr>
            <a:spLocks noGrp="1"/>
          </p:cNvSpPr>
          <p:nvPr>
            <p:ph idx="1" hasCustomPrompt="1"/>
          </p:nvPr>
        </p:nvSpPr>
        <p:spPr>
          <a:xfrm>
            <a:off x="302400" y="648000"/>
            <a:ext cx="5500869" cy="338554"/>
          </a:xfrm>
          <a:prstGeom prst="rect">
            <a:avLst/>
          </a:prstGeom>
        </p:spPr>
        <p:txBody>
          <a:bodyPr vert="horz" lIns="0" tIns="0" rIns="0" bIns="0" rtlCol="0">
            <a:noAutofit/>
          </a:bodyPr>
          <a:lstStyle>
            <a:lvl1pPr>
              <a:defRPr sz="2200">
                <a:solidFill>
                  <a:schemeClr val="tx1"/>
                </a:solidFill>
              </a:defRPr>
            </a:lvl1pPr>
          </a:lstStyle>
          <a:p>
            <a:pPr lvl="0"/>
            <a:r>
              <a:rPr lang="en-GB" dirty="0"/>
              <a:t>Subtitle</a:t>
            </a:r>
          </a:p>
        </p:txBody>
      </p:sp>
      <p:sp>
        <p:nvSpPr>
          <p:cNvPr id="7" name="TextBox 6">
            <a:extLst>
              <a:ext uri="{FF2B5EF4-FFF2-40B4-BE49-F238E27FC236}">
                <a16:creationId xmlns:a16="http://schemas.microsoft.com/office/drawing/2014/main" id="{D2F7990B-C645-5ADA-FF2D-5EBAEBE7BC42}"/>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Naturals</a:t>
            </a:r>
            <a:r>
              <a:rPr lang="en-US" sz="950" spc="-20" dirty="0">
                <a:solidFill>
                  <a:srgbClr val="CBD938"/>
                </a:solidFill>
              </a:rPr>
              <a:t> | </a:t>
            </a:r>
            <a:r>
              <a:rPr lang="en-US" sz="950" spc="10" dirty="0"/>
              <a:t>The science of nature</a:t>
            </a:r>
          </a:p>
        </p:txBody>
      </p:sp>
    </p:spTree>
    <p:extLst>
      <p:ext uri="{BB962C8B-B14F-4D97-AF65-F5344CB8AC3E}">
        <p14:creationId xmlns:p14="http://schemas.microsoft.com/office/powerpoint/2010/main" val="32846822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_Title and 2 Content 3">
    <p:bg>
      <p:bgPr>
        <a:solidFill>
          <a:srgbClr val="CBD938"/>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5" name="TextBox 4">
            <a:extLst>
              <a:ext uri="{FF2B5EF4-FFF2-40B4-BE49-F238E27FC236}">
                <a16:creationId xmlns:a16="http://schemas.microsoft.com/office/drawing/2014/main" id="{5F5DBC17-0A33-6C86-B9C7-686CEFFDDD5D}"/>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Naturals</a:t>
            </a:r>
            <a:r>
              <a:rPr lang="en-US" sz="950" spc="-20" dirty="0">
                <a:solidFill>
                  <a:schemeClr val="accent4"/>
                </a:solidFill>
              </a:rPr>
              <a:t> | </a:t>
            </a:r>
            <a:r>
              <a:rPr lang="en-US" sz="950" spc="10" dirty="0"/>
              <a:t>The science of nature</a:t>
            </a:r>
          </a:p>
        </p:txBody>
      </p:sp>
      <p:sp>
        <p:nvSpPr>
          <p:cNvPr id="10" name="Slide Number Placeholder 7">
            <a:extLst>
              <a:ext uri="{FF2B5EF4-FFF2-40B4-BE49-F238E27FC236}">
                <a16:creationId xmlns:a16="http://schemas.microsoft.com/office/drawing/2014/main" id="{79DE5C81-4587-05D1-0936-85599A180A63}"/>
              </a:ext>
            </a:extLst>
          </p:cNvPr>
          <p:cNvSpPr>
            <a:spLocks noGrp="1"/>
          </p:cNvSpPr>
          <p:nvPr>
            <p:ph type="sldNum" sz="quarter" idx="10"/>
          </p:nvPr>
        </p:nvSpPr>
        <p:spPr>
          <a:xfrm>
            <a:off x="302401" y="6450806"/>
            <a:ext cx="709104" cy="128588"/>
          </a:xfrm>
        </p:spPr>
        <p:txBody>
          <a:bodyPr/>
          <a:lstStyle>
            <a:lvl1pPr>
              <a:defRPr>
                <a:solidFill>
                  <a:schemeClr val="tx1"/>
                </a:solidFill>
              </a:defRPr>
            </a:lvl1pPr>
          </a:lstStyle>
          <a:p>
            <a:fld id="{5BA3E189-2F3A-42E5-B572-3520703B6186}" type="slidenum">
              <a:rPr lang="en-GB" smtClean="0"/>
              <a:pPr/>
              <a:t>‹#›</a:t>
            </a:fld>
            <a:endParaRPr lang="en-GB" dirty="0"/>
          </a:p>
        </p:txBody>
      </p:sp>
      <p:sp>
        <p:nvSpPr>
          <p:cNvPr id="17" name="Text Placeholder 10">
            <a:extLst>
              <a:ext uri="{FF2B5EF4-FFF2-40B4-BE49-F238E27FC236}">
                <a16:creationId xmlns:a16="http://schemas.microsoft.com/office/drawing/2014/main" id="{4AB461DB-0590-3472-4CA8-8D25BDB149D7}"/>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solidFill>
                  <a:schemeClr val="tx1"/>
                </a:solidFill>
                <a:latin typeface="DM Sans" pitchFamily="2" charset="0"/>
              </a:defRPr>
            </a:lvl1pPr>
            <a:lvl5pPr>
              <a:defRPr sz="800">
                <a:solidFill>
                  <a:schemeClr val="tx1"/>
                </a:solidFill>
                <a:latin typeface="DM Sans" pitchFamily="2" charset="0"/>
              </a:defRPr>
            </a:lvl5pPr>
          </a:lstStyle>
          <a:p>
            <a:pPr lvl="0"/>
            <a:r>
              <a:rPr lang="fr-FR" dirty="0"/>
              <a:t>Note: 1. xxx</a:t>
            </a:r>
          </a:p>
          <a:p>
            <a:pPr lvl="4"/>
            <a:endParaRPr lang="en-GB" dirty="0"/>
          </a:p>
        </p:txBody>
      </p:sp>
      <p:sp>
        <p:nvSpPr>
          <p:cNvPr id="18" name="Text Placeholder 10">
            <a:extLst>
              <a:ext uri="{FF2B5EF4-FFF2-40B4-BE49-F238E27FC236}">
                <a16:creationId xmlns:a16="http://schemas.microsoft.com/office/drawing/2014/main" id="{EB579A2F-325F-344B-6BDF-3CBA495A75A8}"/>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solidFill>
                  <a:schemeClr val="tx1"/>
                </a:solidFill>
                <a:latin typeface="DM Sans" pitchFamily="2" charset="0"/>
              </a:defRPr>
            </a:lvl1pPr>
            <a:lvl5pPr>
              <a:defRPr sz="800">
                <a:solidFill>
                  <a:schemeClr val="tx1"/>
                </a:solidFill>
                <a:latin typeface="DM Sans" pitchFamily="2" charset="0"/>
              </a:defRPr>
            </a:lvl5pPr>
          </a:lstStyle>
          <a:p>
            <a:pPr lvl="0"/>
            <a:r>
              <a:rPr lang="fr-FR" dirty="0"/>
              <a:t>Source: xxx</a:t>
            </a:r>
          </a:p>
          <a:p>
            <a:pPr lvl="4"/>
            <a:endParaRPr lang="en-GB" dirty="0"/>
          </a:p>
        </p:txBody>
      </p:sp>
      <p:sp>
        <p:nvSpPr>
          <p:cNvPr id="22" name="Text Placeholder 6">
            <a:extLst>
              <a:ext uri="{FF2B5EF4-FFF2-40B4-BE49-F238E27FC236}">
                <a16:creationId xmlns:a16="http://schemas.microsoft.com/office/drawing/2014/main" id="{A4836888-8D82-B666-6B97-EACD63AFFF2F}"/>
              </a:ext>
            </a:extLst>
          </p:cNvPr>
          <p:cNvSpPr>
            <a:spLocks noGrp="1"/>
          </p:cNvSpPr>
          <p:nvPr>
            <p:ph type="body" sz="quarter" idx="24" hasCustomPrompt="1"/>
          </p:nvPr>
        </p:nvSpPr>
        <p:spPr>
          <a:xfrm>
            <a:off x="302399" y="1260000"/>
            <a:ext cx="5459129" cy="4296001"/>
          </a:xfrm>
          <a:prstGeom prst="rect">
            <a:avLst/>
          </a:prstGeom>
        </p:spPr>
        <p:txBody>
          <a:bodyPr lIns="0" tIns="0" rIns="0" bIns="0" anchor="t" anchorCtr="0"/>
          <a:lstStyle>
            <a:lvl1pPr>
              <a:spcAft>
                <a:spcPts val="1000"/>
              </a:spcAft>
              <a:defRPr sz="1800" b="0">
                <a:solidFill>
                  <a:schemeClr val="tx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dirty="0"/>
              <a:t>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In </a:t>
            </a:r>
            <a:r>
              <a:rPr lang="en-US" dirty="0" err="1"/>
              <a:t>quis</a:t>
            </a:r>
            <a:r>
              <a:rPr lang="en-US" dirty="0"/>
              <a:t> mi </a:t>
            </a:r>
            <a:r>
              <a:rPr lang="en-US" dirty="0" err="1"/>
              <a:t>leo</a:t>
            </a:r>
            <a:r>
              <a:rPr lang="en-US" dirty="0"/>
              <a:t>.  </a:t>
            </a:r>
          </a:p>
          <a:p>
            <a:pPr lvl="0"/>
            <a:r>
              <a:rPr lang="en-US" dirty="0"/>
              <a:t>Morbi </a:t>
            </a:r>
            <a:r>
              <a:rPr lang="en-US" dirty="0" err="1"/>
              <a:t>elementum</a:t>
            </a:r>
            <a:r>
              <a:rPr lang="en-US" dirty="0"/>
              <a:t> diam in dui </a:t>
            </a:r>
            <a:r>
              <a:rPr lang="en-US" dirty="0" err="1"/>
              <a:t>ultrices</a:t>
            </a:r>
            <a:r>
              <a:rPr lang="en-US" dirty="0"/>
              <a:t> auctor </a:t>
            </a:r>
            <a:r>
              <a:rPr lang="en-US" dirty="0" err="1"/>
              <a:t>ut</a:t>
            </a:r>
            <a:r>
              <a:rPr lang="en-US" dirty="0"/>
              <a:t> </a:t>
            </a:r>
            <a:r>
              <a:rPr lang="en-US" dirty="0" err="1"/>
              <a:t>quis</a:t>
            </a:r>
            <a:r>
              <a:rPr lang="en-US" dirty="0"/>
              <a:t> sem. Proin sit </a:t>
            </a:r>
            <a:r>
              <a:rPr lang="en-US" dirty="0" err="1"/>
              <a:t>amet</a:t>
            </a:r>
            <a:r>
              <a:rPr lang="en-US" dirty="0"/>
              <a:t> </a:t>
            </a:r>
            <a:r>
              <a:rPr lang="en-US" dirty="0" err="1"/>
              <a:t>condimentum</a:t>
            </a:r>
            <a:r>
              <a:rPr lang="en-US" dirty="0"/>
              <a:t> </a:t>
            </a:r>
            <a:r>
              <a:rPr lang="en-US" dirty="0" err="1"/>
              <a:t>massa</a:t>
            </a:r>
            <a:r>
              <a:rPr lang="en-US" dirty="0"/>
              <a:t>, in </a:t>
            </a:r>
            <a:r>
              <a:rPr lang="en-US" dirty="0" err="1"/>
              <a:t>suscipit</a:t>
            </a:r>
            <a:r>
              <a:rPr lang="en-US" dirty="0"/>
              <a:t> </a:t>
            </a:r>
            <a:r>
              <a:rPr lang="en-US" dirty="0" err="1"/>
              <a:t>odio.lacinia</a:t>
            </a:r>
            <a:r>
              <a:rPr lang="en-US" dirty="0"/>
              <a:t> </a:t>
            </a:r>
            <a:r>
              <a:rPr lang="en-US" dirty="0" err="1"/>
              <a:t>turpis</a:t>
            </a:r>
            <a:r>
              <a:rPr lang="en-US" dirty="0"/>
              <a:t> ac, </a:t>
            </a:r>
            <a:r>
              <a:rPr lang="en-US" dirty="0" err="1"/>
              <a:t>vulputate</a:t>
            </a:r>
            <a:r>
              <a:rPr lang="en-US" dirty="0"/>
              <a:t> </a:t>
            </a:r>
            <a:r>
              <a:rPr lang="en-US" dirty="0" err="1"/>
              <a:t>metus</a:t>
            </a:r>
            <a:r>
              <a:rPr lang="en-US" dirty="0"/>
              <a:t>. </a:t>
            </a:r>
            <a:endParaRPr lang="en-GB" dirty="0"/>
          </a:p>
        </p:txBody>
      </p:sp>
      <p:sp>
        <p:nvSpPr>
          <p:cNvPr id="2" name="Title Placeholder 1">
            <a:extLst>
              <a:ext uri="{FF2B5EF4-FFF2-40B4-BE49-F238E27FC236}">
                <a16:creationId xmlns:a16="http://schemas.microsoft.com/office/drawing/2014/main" id="{3B5FE36D-56D0-546F-B93B-B0DDB700E6B4}"/>
              </a:ext>
            </a:extLst>
          </p:cNvPr>
          <p:cNvSpPr>
            <a:spLocks noGrp="1"/>
          </p:cNvSpPr>
          <p:nvPr>
            <p:ph type="title" hasCustomPrompt="1"/>
          </p:nvPr>
        </p:nvSpPr>
        <p:spPr>
          <a:xfrm>
            <a:off x="302401" y="302400"/>
            <a:ext cx="5459128" cy="351315"/>
          </a:xfrm>
          <a:prstGeom prst="rect">
            <a:avLst/>
          </a:prstGeom>
        </p:spPr>
        <p:txBody>
          <a:bodyPr vert="horz" lIns="0" tIns="0" rIns="0" bIns="0" rtlCol="0" anchor="t" anchorCtr="0">
            <a:noAutofit/>
          </a:bodyPr>
          <a:lstStyle/>
          <a:p>
            <a:r>
              <a:rPr lang="en-GB" dirty="0"/>
              <a:t>Main title</a:t>
            </a:r>
            <a:endParaRPr lang="en-US" dirty="0"/>
          </a:p>
        </p:txBody>
      </p:sp>
      <p:sp>
        <p:nvSpPr>
          <p:cNvPr id="8" name="Text Placeholder 2">
            <a:extLst>
              <a:ext uri="{FF2B5EF4-FFF2-40B4-BE49-F238E27FC236}">
                <a16:creationId xmlns:a16="http://schemas.microsoft.com/office/drawing/2014/main" id="{8950B000-74DF-E716-4141-77E165273829}"/>
              </a:ext>
            </a:extLst>
          </p:cNvPr>
          <p:cNvSpPr>
            <a:spLocks noGrp="1"/>
          </p:cNvSpPr>
          <p:nvPr>
            <p:ph idx="1" hasCustomPrompt="1"/>
          </p:nvPr>
        </p:nvSpPr>
        <p:spPr>
          <a:xfrm>
            <a:off x="302400" y="648000"/>
            <a:ext cx="5500869" cy="338554"/>
          </a:xfrm>
          <a:prstGeom prst="rect">
            <a:avLst/>
          </a:prstGeom>
        </p:spPr>
        <p:txBody>
          <a:bodyPr vert="horz" lIns="0" tIns="0" rIns="0" bIns="0" rtlCol="0">
            <a:noAutofit/>
          </a:bodyPr>
          <a:lstStyle>
            <a:lvl1pPr>
              <a:defRPr sz="2200">
                <a:solidFill>
                  <a:schemeClr val="tx1"/>
                </a:solidFill>
              </a:defRPr>
            </a:lvl1pPr>
          </a:lstStyle>
          <a:p>
            <a:pPr lvl="0"/>
            <a:r>
              <a:rPr lang="en-GB" dirty="0"/>
              <a:t>Subtitle</a:t>
            </a:r>
          </a:p>
        </p:txBody>
      </p:sp>
    </p:spTree>
    <p:extLst>
      <p:ext uri="{BB962C8B-B14F-4D97-AF65-F5344CB8AC3E}">
        <p14:creationId xmlns:p14="http://schemas.microsoft.com/office/powerpoint/2010/main" val="204350667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0" y="1260000"/>
            <a:ext cx="3083595" cy="3840996"/>
          </a:xfrm>
          <a:prstGeom prst="rect">
            <a:avLst/>
          </a:prstGeom>
        </p:spPr>
        <p:txBody>
          <a:bodyPr lIns="0" tIns="0" rIns="0" bIns="0"/>
          <a:lstStyle>
            <a:lvl1pPr>
              <a:spcAft>
                <a:spcPts val="1000"/>
              </a:spcAft>
              <a:defRPr sz="20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dirty="0"/>
              <a:t>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a:t>
            </a:r>
            <a:endParaRPr lang="en-GB" dirty="0"/>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2" name="Title Placeholder 1">
            <a:extLst>
              <a:ext uri="{FF2B5EF4-FFF2-40B4-BE49-F238E27FC236}">
                <a16:creationId xmlns:a16="http://schemas.microsoft.com/office/drawing/2014/main" id="{9DE9557B-BF91-AA81-BD11-606F43A0BB8B}"/>
              </a:ext>
            </a:extLst>
          </p:cNvPr>
          <p:cNvSpPr>
            <a:spLocks noGrp="1"/>
          </p:cNvSpPr>
          <p:nvPr>
            <p:ph type="title" hasCustomPrompt="1"/>
          </p:nvPr>
        </p:nvSpPr>
        <p:spPr>
          <a:xfrm>
            <a:off x="302400" y="302400"/>
            <a:ext cx="3083595" cy="351315"/>
          </a:xfrm>
          <a:prstGeom prst="rect">
            <a:avLst/>
          </a:prstGeom>
        </p:spPr>
        <p:txBody>
          <a:bodyPr vert="horz" lIns="0" tIns="0" rIns="0" bIns="0" rtlCol="0" anchor="t" anchorCtr="0">
            <a:noAutofit/>
          </a:bodyPr>
          <a:lstStyle/>
          <a:p>
            <a:r>
              <a:rPr lang="en-GB" dirty="0"/>
              <a:t>Main title</a:t>
            </a:r>
            <a:endParaRPr lang="en-US" dirty="0"/>
          </a:p>
        </p:txBody>
      </p:sp>
      <p:sp>
        <p:nvSpPr>
          <p:cNvPr id="4" name="Text Placeholder 2">
            <a:extLst>
              <a:ext uri="{FF2B5EF4-FFF2-40B4-BE49-F238E27FC236}">
                <a16:creationId xmlns:a16="http://schemas.microsoft.com/office/drawing/2014/main" id="{C59F2F34-1070-F7E6-EABB-0D1B0ADA5505}"/>
              </a:ext>
            </a:extLst>
          </p:cNvPr>
          <p:cNvSpPr>
            <a:spLocks noGrp="1"/>
          </p:cNvSpPr>
          <p:nvPr>
            <p:ph idx="1" hasCustomPrompt="1"/>
          </p:nvPr>
        </p:nvSpPr>
        <p:spPr>
          <a:xfrm>
            <a:off x="302400" y="648000"/>
            <a:ext cx="3083595" cy="338554"/>
          </a:xfrm>
          <a:prstGeom prst="rect">
            <a:avLst/>
          </a:prstGeom>
        </p:spPr>
        <p:txBody>
          <a:bodyPr vert="horz" lIns="0" tIns="0" rIns="0" bIns="0" rtlCol="0">
            <a:noAutofit/>
          </a:bodyPr>
          <a:lstStyle>
            <a:lvl1pPr>
              <a:defRPr sz="2200">
                <a:solidFill>
                  <a:schemeClr val="tx1"/>
                </a:solidFill>
              </a:defRPr>
            </a:lvl1pPr>
          </a:lstStyle>
          <a:p>
            <a:pPr lvl="0"/>
            <a:r>
              <a:rPr lang="en-GB" dirty="0"/>
              <a:t>Subtitle</a:t>
            </a:r>
          </a:p>
        </p:txBody>
      </p:sp>
      <p:sp>
        <p:nvSpPr>
          <p:cNvPr id="9" name="TextBox 8">
            <a:extLst>
              <a:ext uri="{FF2B5EF4-FFF2-40B4-BE49-F238E27FC236}">
                <a16:creationId xmlns:a16="http://schemas.microsoft.com/office/drawing/2014/main" id="{8C26A650-CCF4-37C9-B801-E5B76C192F8F}"/>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Naturals</a:t>
            </a:r>
            <a:r>
              <a:rPr lang="en-US" sz="950" spc="-20" dirty="0">
                <a:solidFill>
                  <a:srgbClr val="CBD938"/>
                </a:solidFill>
              </a:rPr>
              <a:t> | </a:t>
            </a:r>
            <a:r>
              <a:rPr lang="en-US" sz="950" spc="10" dirty="0"/>
              <a:t>The science of nature</a:t>
            </a:r>
          </a:p>
        </p:txBody>
      </p:sp>
    </p:spTree>
    <p:extLst>
      <p:ext uri="{BB962C8B-B14F-4D97-AF65-F5344CB8AC3E}">
        <p14:creationId xmlns:p14="http://schemas.microsoft.com/office/powerpoint/2010/main" val="380169748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Quote 1">
    <p:bg>
      <p:bgPr>
        <a:solidFill>
          <a:schemeClr val="bg1"/>
        </a:solidFill>
        <a:effectLst/>
      </p:bgPr>
    </p:bg>
    <p:spTree>
      <p:nvGrpSpPr>
        <p:cNvPr id="1" name=""/>
        <p:cNvGrpSpPr/>
        <p:nvPr/>
      </p:nvGrpSpPr>
      <p:grpSpPr>
        <a:xfrm>
          <a:off x="0" y="0"/>
          <a:ext cx="0" cy="0"/>
          <a:chOff x="0" y="0"/>
          <a:chExt cx="0" cy="0"/>
        </a:xfrm>
      </p:grpSpPr>
      <p:sp>
        <p:nvSpPr>
          <p:cNvPr id="9" name="Picture Placeholder 29">
            <a:extLst>
              <a:ext uri="{FF2B5EF4-FFF2-40B4-BE49-F238E27FC236}">
                <a16:creationId xmlns:a16="http://schemas.microsoft.com/office/drawing/2014/main" id="{BC0F5492-99EE-7C9A-5553-B22D5DDF8A9C}"/>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dirty="0"/>
              <a:t>Main title</a:t>
            </a:r>
            <a:endParaRPr lang="en-GB" dirty="0"/>
          </a:p>
        </p:txBody>
      </p:sp>
      <p:sp>
        <p:nvSpPr>
          <p:cNvPr id="2" name="TextBox 1">
            <a:extLst>
              <a:ext uri="{FF2B5EF4-FFF2-40B4-BE49-F238E27FC236}">
                <a16:creationId xmlns:a16="http://schemas.microsoft.com/office/drawing/2014/main" id="{DA8E7A2F-756D-42E1-6F28-230ADEF96F04}"/>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Naturals</a:t>
            </a:r>
            <a:r>
              <a:rPr lang="en-US" sz="950" spc="-20" dirty="0">
                <a:solidFill>
                  <a:srgbClr val="EDF2AE"/>
                </a:solidFill>
              </a:rPr>
              <a:t> | </a:t>
            </a:r>
            <a:r>
              <a:rPr lang="en-US" sz="950" spc="10" dirty="0">
                <a:solidFill>
                  <a:schemeClr val="bg1"/>
                </a:solidFill>
              </a:rPr>
              <a:t>The science of nature</a:t>
            </a:r>
          </a:p>
        </p:txBody>
      </p:sp>
      <p:sp>
        <p:nvSpPr>
          <p:cNvPr id="3" name="Text Placeholder 2">
            <a:extLst>
              <a:ext uri="{FF2B5EF4-FFF2-40B4-BE49-F238E27FC236}">
                <a16:creationId xmlns:a16="http://schemas.microsoft.com/office/drawing/2014/main" id="{97FEADCF-DCDB-80C0-D8A9-C207A1AD4A93}"/>
              </a:ext>
            </a:extLst>
          </p:cNvPr>
          <p:cNvSpPr>
            <a:spLocks noGrp="1"/>
          </p:cNvSpPr>
          <p:nvPr>
            <p:ph idx="1" hasCustomPrompt="1"/>
          </p:nvPr>
        </p:nvSpPr>
        <p:spPr>
          <a:xfrm>
            <a:off x="302400" y="648000"/>
            <a:ext cx="10398636" cy="338554"/>
          </a:xfrm>
          <a:prstGeom prst="rect">
            <a:avLst/>
          </a:prstGeom>
        </p:spPr>
        <p:txBody>
          <a:bodyPr vert="horz" lIns="0" tIns="0" rIns="0" bIns="0" rtlCol="0">
            <a:noAutofit/>
          </a:bodyPr>
          <a:lstStyle>
            <a:lvl1pPr>
              <a:defRPr sz="2200">
                <a:solidFill>
                  <a:schemeClr val="bg1"/>
                </a:solidFill>
              </a:defRPr>
            </a:lvl1pPr>
          </a:lstStyle>
          <a:p>
            <a:pPr lvl="0"/>
            <a:r>
              <a:rPr lang="en-GB" dirty="0"/>
              <a:t>Subtitle</a:t>
            </a:r>
          </a:p>
        </p:txBody>
      </p:sp>
    </p:spTree>
    <p:extLst>
      <p:ext uri="{BB962C8B-B14F-4D97-AF65-F5344CB8AC3E}">
        <p14:creationId xmlns:p14="http://schemas.microsoft.com/office/powerpoint/2010/main" val="120707954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1_Quote 1">
    <p:bg>
      <p:bgPr>
        <a:solidFill>
          <a:schemeClr val="accent4"/>
        </a:solidFill>
        <a:effectLst/>
      </p:bgPr>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dirty="0"/>
              <a:t>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In </a:t>
            </a:r>
            <a:r>
              <a:rPr lang="en-US" dirty="0" err="1"/>
              <a:t>quis</a:t>
            </a:r>
            <a:r>
              <a:rPr lang="en-US" dirty="0"/>
              <a:t> mi </a:t>
            </a:r>
            <a:r>
              <a:rPr lang="en-US" dirty="0" err="1"/>
              <a:t>leo</a:t>
            </a:r>
            <a:r>
              <a:rPr lang="en-US" dirty="0"/>
              <a:t>.  </a:t>
            </a:r>
          </a:p>
          <a:p>
            <a:pPr lvl="0"/>
            <a:r>
              <a:rPr lang="en-US" dirty="0"/>
              <a:t>Morbi </a:t>
            </a:r>
            <a:r>
              <a:rPr lang="en-US" dirty="0" err="1"/>
              <a:t>elementum</a:t>
            </a:r>
            <a:r>
              <a:rPr lang="en-US" dirty="0"/>
              <a:t> diam in dui </a:t>
            </a:r>
            <a:r>
              <a:rPr lang="en-US" dirty="0" err="1"/>
              <a:t>ultrices</a:t>
            </a:r>
            <a:r>
              <a:rPr lang="en-US" dirty="0"/>
              <a:t> auctor </a:t>
            </a:r>
            <a:r>
              <a:rPr lang="en-US" dirty="0" err="1"/>
              <a:t>ut</a:t>
            </a:r>
            <a:r>
              <a:rPr lang="en-US" dirty="0"/>
              <a:t> </a:t>
            </a:r>
            <a:r>
              <a:rPr lang="en-US" dirty="0" err="1"/>
              <a:t>quis</a:t>
            </a:r>
            <a:r>
              <a:rPr lang="en-US" dirty="0"/>
              <a:t> sem. Proin sit </a:t>
            </a:r>
            <a:r>
              <a:rPr lang="en-US" dirty="0" err="1"/>
              <a:t>amet</a:t>
            </a:r>
            <a:r>
              <a:rPr lang="en-US" dirty="0"/>
              <a:t> </a:t>
            </a:r>
            <a:r>
              <a:rPr lang="en-US" dirty="0" err="1"/>
              <a:t>condimentum</a:t>
            </a:r>
            <a:r>
              <a:rPr lang="en-US" dirty="0"/>
              <a:t> </a:t>
            </a:r>
            <a:r>
              <a:rPr lang="en-US" dirty="0" err="1"/>
              <a:t>massa</a:t>
            </a:r>
            <a:r>
              <a:rPr lang="en-US" dirty="0"/>
              <a:t>, in </a:t>
            </a:r>
            <a:r>
              <a:rPr lang="en-US" dirty="0" err="1"/>
              <a:t>suscipit</a:t>
            </a:r>
            <a:r>
              <a:rPr lang="en-US" dirty="0"/>
              <a:t> </a:t>
            </a:r>
            <a:r>
              <a:rPr lang="en-US" dirty="0" err="1"/>
              <a:t>odio.lacinia</a:t>
            </a:r>
            <a:r>
              <a:rPr lang="en-US" dirty="0"/>
              <a:t> </a:t>
            </a:r>
            <a:r>
              <a:rPr lang="en-US" dirty="0" err="1"/>
              <a:t>turpis</a:t>
            </a:r>
            <a:r>
              <a:rPr lang="en-US" dirty="0"/>
              <a:t> ac, </a:t>
            </a:r>
            <a:r>
              <a:rPr lang="en-US" dirty="0" err="1"/>
              <a:t>vulputate</a:t>
            </a:r>
            <a:r>
              <a:rPr lang="en-US" dirty="0"/>
              <a:t> </a:t>
            </a:r>
            <a:r>
              <a:rPr lang="en-US" dirty="0" err="1"/>
              <a:t>metus</a:t>
            </a:r>
            <a:r>
              <a:rPr lang="en-US" dirty="0"/>
              <a:t>. </a:t>
            </a:r>
            <a:endParaRPr lang="en-GB" dirty="0"/>
          </a:p>
        </p:txBody>
      </p:sp>
      <p:sp>
        <p:nvSpPr>
          <p:cNvPr id="3" name="Title Placeholder 1">
            <a:extLst>
              <a:ext uri="{FF2B5EF4-FFF2-40B4-BE49-F238E27FC236}">
                <a16:creationId xmlns:a16="http://schemas.microsoft.com/office/drawing/2014/main" id="{D5E77A42-FE8E-0117-9F3D-0D4BC48AF538}"/>
              </a:ext>
            </a:extLst>
          </p:cNvPr>
          <p:cNvSpPr>
            <a:spLocks noGrp="1"/>
          </p:cNvSpPr>
          <p:nvPr>
            <p:ph type="title"/>
          </p:nvPr>
        </p:nvSpPr>
        <p:spPr>
          <a:xfrm>
            <a:off x="302400" y="302400"/>
            <a:ext cx="10515600" cy="351315"/>
          </a:xfrm>
          <a:prstGeom prst="rect">
            <a:avLst/>
          </a:prstGeom>
        </p:spPr>
        <p:txBody>
          <a:bodyPr vert="horz" lIns="0" tIns="0" rIns="0" bIns="0" rtlCol="0" anchor="t" anchorCtr="0">
            <a:noAutofit/>
          </a:bodyPr>
          <a:lstStyle>
            <a:lvl1pPr>
              <a:defRPr>
                <a:solidFill>
                  <a:schemeClr val="bg1"/>
                </a:solidFill>
              </a:defRPr>
            </a:lvl1pPr>
          </a:lstStyle>
          <a:p>
            <a:r>
              <a:rPr lang="en-GB" dirty="0"/>
              <a:t>Main title</a:t>
            </a:r>
            <a:endParaRPr lang="en-US" dirty="0"/>
          </a:p>
        </p:txBody>
      </p:sp>
      <p:sp>
        <p:nvSpPr>
          <p:cNvPr id="5" name="Text Placeholder 2">
            <a:extLst>
              <a:ext uri="{FF2B5EF4-FFF2-40B4-BE49-F238E27FC236}">
                <a16:creationId xmlns:a16="http://schemas.microsoft.com/office/drawing/2014/main" id="{34878D24-41FD-280E-30A8-B9492F1181BF}"/>
              </a:ext>
            </a:extLst>
          </p:cNvPr>
          <p:cNvSpPr>
            <a:spLocks noGrp="1"/>
          </p:cNvSpPr>
          <p:nvPr>
            <p:ph idx="1" hasCustomPrompt="1"/>
          </p:nvPr>
        </p:nvSpPr>
        <p:spPr>
          <a:xfrm>
            <a:off x="302400" y="604800"/>
            <a:ext cx="10515600" cy="338554"/>
          </a:xfrm>
          <a:prstGeom prst="rect">
            <a:avLst/>
          </a:prstGeom>
        </p:spPr>
        <p:txBody>
          <a:bodyPr vert="horz" lIns="0" tIns="0" rIns="0" bIns="0" rtlCol="0">
            <a:noAutofit/>
          </a:bodyPr>
          <a:lstStyle>
            <a:lvl1pPr>
              <a:defRPr>
                <a:solidFill>
                  <a:schemeClr val="bg1"/>
                </a:solidFill>
              </a:defRPr>
            </a:lvl1pPr>
          </a:lstStyle>
          <a:p>
            <a:pPr lvl="0"/>
            <a:r>
              <a:rPr lang="en-GB" dirty="0"/>
              <a:t>Subtitle</a:t>
            </a:r>
          </a:p>
        </p:txBody>
      </p:sp>
      <p:sp>
        <p:nvSpPr>
          <p:cNvPr id="7" name="TextBox 6">
            <a:extLst>
              <a:ext uri="{FF2B5EF4-FFF2-40B4-BE49-F238E27FC236}">
                <a16:creationId xmlns:a16="http://schemas.microsoft.com/office/drawing/2014/main" id="{D902FCCF-C983-0B7D-4E19-892701B1740E}"/>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Naturals</a:t>
            </a:r>
            <a:r>
              <a:rPr lang="en-US" sz="950" spc="-20" dirty="0">
                <a:solidFill>
                  <a:srgbClr val="EDF2AE"/>
                </a:solidFill>
              </a:rPr>
              <a:t> | </a:t>
            </a:r>
            <a:r>
              <a:rPr lang="en-US" sz="950" spc="10" dirty="0">
                <a:solidFill>
                  <a:schemeClr val="bg1"/>
                </a:solidFill>
              </a:rPr>
              <a:t>The science of nature</a:t>
            </a:r>
          </a:p>
        </p:txBody>
      </p:sp>
    </p:spTree>
    <p:extLst>
      <p:ext uri="{BB962C8B-B14F-4D97-AF65-F5344CB8AC3E}">
        <p14:creationId xmlns:p14="http://schemas.microsoft.com/office/powerpoint/2010/main" val="46578395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2_Quote 1">
    <p:bg>
      <p:bgPr>
        <a:solidFill>
          <a:schemeClr val="accent4"/>
        </a:solidFill>
        <a:effectLst/>
      </p:bgPr>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3" name="Text Placeholder 15">
            <a:extLst>
              <a:ext uri="{FF2B5EF4-FFF2-40B4-BE49-F238E27FC236}">
                <a16:creationId xmlns:a16="http://schemas.microsoft.com/office/drawing/2014/main" id="{A669DD7B-A4EF-AEE1-43BC-BADC0CCCAB02}"/>
              </a:ext>
            </a:extLst>
          </p:cNvPr>
          <p:cNvSpPr>
            <a:spLocks noGrp="1"/>
          </p:cNvSpPr>
          <p:nvPr>
            <p:ph type="body" sz="quarter" idx="12" hasCustomPrompt="1"/>
          </p:nvPr>
        </p:nvSpPr>
        <p:spPr>
          <a:xfrm>
            <a:off x="302400" y="1342800"/>
            <a:ext cx="10402113" cy="3086100"/>
          </a:xfrm>
          <a:prstGeom prst="rect">
            <a:avLst/>
          </a:prstGeom>
        </p:spPr>
        <p:txBody>
          <a:bodyPr lIns="0" tIns="0" rIns="0" b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a:t>
            </a:r>
            <a:endParaRPr lang="en-GB" dirty="0"/>
          </a:p>
        </p:txBody>
      </p:sp>
      <p:sp>
        <p:nvSpPr>
          <p:cNvPr id="5" name="Text Placeholder 15">
            <a:extLst>
              <a:ext uri="{FF2B5EF4-FFF2-40B4-BE49-F238E27FC236}">
                <a16:creationId xmlns:a16="http://schemas.microsoft.com/office/drawing/2014/main" id="{C27B2498-9C63-202D-67B6-A37BEB9A4048}"/>
              </a:ext>
            </a:extLst>
          </p:cNvPr>
          <p:cNvSpPr>
            <a:spLocks noGrp="1"/>
          </p:cNvSpPr>
          <p:nvPr>
            <p:ph type="body" sz="quarter" idx="13" hasCustomPrompt="1"/>
          </p:nvPr>
        </p:nvSpPr>
        <p:spPr>
          <a:xfrm>
            <a:off x="297038" y="4572000"/>
            <a:ext cx="10404233" cy="933450"/>
          </a:xfrm>
          <a:prstGeom prst="rect">
            <a:avLst/>
          </a:prstGeom>
        </p:spPr>
        <p:txBody>
          <a:bodyPr lIns="0" tIns="0" rIns="0" bIns="0" anchor="t">
            <a:noAutofit/>
          </a:bodyPr>
          <a:lstStyle>
            <a:lvl1pPr>
              <a:lnSpc>
                <a:spcPct val="90000"/>
              </a:lnSpc>
              <a:defRPr sz="3000" b="1">
                <a:solidFill>
                  <a:srgbClr val="EDF2AE"/>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dirty="0"/>
              <a:t>Name</a:t>
            </a:r>
            <a:br>
              <a:rPr lang="en-US" dirty="0"/>
            </a:br>
            <a:r>
              <a:rPr lang="en-US" dirty="0"/>
              <a:t>Surname</a:t>
            </a:r>
            <a:endParaRPr lang="en-GB" dirty="0"/>
          </a:p>
        </p:txBody>
      </p:sp>
      <p:sp>
        <p:nvSpPr>
          <p:cNvPr id="9" name="Title Placeholder 1">
            <a:extLst>
              <a:ext uri="{FF2B5EF4-FFF2-40B4-BE49-F238E27FC236}">
                <a16:creationId xmlns:a16="http://schemas.microsoft.com/office/drawing/2014/main" id="{18B68579-F58C-044B-051A-9C6483A09E7B}"/>
              </a:ext>
            </a:extLst>
          </p:cNvPr>
          <p:cNvSpPr>
            <a:spLocks noGrp="1"/>
          </p:cNvSpPr>
          <p:nvPr>
            <p:ph type="title"/>
          </p:nvPr>
        </p:nvSpPr>
        <p:spPr>
          <a:xfrm>
            <a:off x="302400" y="302400"/>
            <a:ext cx="10515600" cy="351315"/>
          </a:xfrm>
          <a:prstGeom prst="rect">
            <a:avLst/>
          </a:prstGeom>
        </p:spPr>
        <p:txBody>
          <a:bodyPr vert="horz" lIns="0" tIns="0" rIns="0" bIns="0" rtlCol="0" anchor="t" anchorCtr="0">
            <a:noAutofit/>
          </a:bodyPr>
          <a:lstStyle>
            <a:lvl1pPr>
              <a:defRPr>
                <a:solidFill>
                  <a:schemeClr val="bg1"/>
                </a:solidFill>
              </a:defRPr>
            </a:lvl1pPr>
          </a:lstStyle>
          <a:p>
            <a:r>
              <a:rPr lang="en-GB" dirty="0"/>
              <a:t>Main title</a:t>
            </a:r>
            <a:endParaRPr lang="en-US" dirty="0"/>
          </a:p>
        </p:txBody>
      </p:sp>
      <p:sp>
        <p:nvSpPr>
          <p:cNvPr id="10" name="Text Placeholder 2">
            <a:extLst>
              <a:ext uri="{FF2B5EF4-FFF2-40B4-BE49-F238E27FC236}">
                <a16:creationId xmlns:a16="http://schemas.microsoft.com/office/drawing/2014/main" id="{A9E4B113-FF64-34F4-D372-3FE59AA12DE7}"/>
              </a:ext>
            </a:extLst>
          </p:cNvPr>
          <p:cNvSpPr>
            <a:spLocks noGrp="1"/>
          </p:cNvSpPr>
          <p:nvPr>
            <p:ph idx="1" hasCustomPrompt="1"/>
          </p:nvPr>
        </p:nvSpPr>
        <p:spPr>
          <a:xfrm>
            <a:off x="302400" y="604800"/>
            <a:ext cx="10515600" cy="338554"/>
          </a:xfrm>
          <a:prstGeom prst="rect">
            <a:avLst/>
          </a:prstGeom>
        </p:spPr>
        <p:txBody>
          <a:bodyPr vert="horz" lIns="0" tIns="0" rIns="0" bIns="0" rtlCol="0">
            <a:noAutofit/>
          </a:bodyPr>
          <a:lstStyle>
            <a:lvl1pPr>
              <a:defRPr sz="2200">
                <a:solidFill>
                  <a:schemeClr val="bg1"/>
                </a:solidFill>
              </a:defRPr>
            </a:lvl1pPr>
          </a:lstStyle>
          <a:p>
            <a:pPr lvl="0"/>
            <a:r>
              <a:rPr lang="en-GB" dirty="0"/>
              <a:t>Subtitle</a:t>
            </a:r>
          </a:p>
        </p:txBody>
      </p:sp>
      <p:sp>
        <p:nvSpPr>
          <p:cNvPr id="11" name="TextBox 10">
            <a:extLst>
              <a:ext uri="{FF2B5EF4-FFF2-40B4-BE49-F238E27FC236}">
                <a16:creationId xmlns:a16="http://schemas.microsoft.com/office/drawing/2014/main" id="{4F9BF8FB-2C07-B3D6-3E10-2ECA7B9F5A5E}"/>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Naturals</a:t>
            </a:r>
            <a:r>
              <a:rPr lang="en-US" sz="950" spc="-20" dirty="0">
                <a:solidFill>
                  <a:srgbClr val="EDF2AE"/>
                </a:solidFill>
              </a:rPr>
              <a:t> | </a:t>
            </a:r>
            <a:r>
              <a:rPr lang="en-US" sz="950" spc="10" dirty="0">
                <a:solidFill>
                  <a:schemeClr val="bg1"/>
                </a:solidFill>
              </a:rPr>
              <a:t>The science of nature</a:t>
            </a:r>
          </a:p>
        </p:txBody>
      </p:sp>
    </p:spTree>
    <p:extLst>
      <p:ext uri="{BB962C8B-B14F-4D97-AF65-F5344CB8AC3E}">
        <p14:creationId xmlns:p14="http://schemas.microsoft.com/office/powerpoint/2010/main" val="33133114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2_End Slide 1">
    <p:bg>
      <p:bgPr>
        <a:solidFill>
          <a:schemeClr val="accent4"/>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5584591-B6C0-8847-8319-FEF7BFDD10B3}"/>
              </a:ext>
            </a:extLst>
          </p:cNvPr>
          <p:cNvGrpSpPr/>
          <p:nvPr userDrawn="1"/>
        </p:nvGrpSpPr>
        <p:grpSpPr>
          <a:xfrm>
            <a:off x="0" y="594000"/>
            <a:ext cx="12191999" cy="5148915"/>
            <a:chOff x="0" y="594000"/>
            <a:chExt cx="12191999" cy="5148915"/>
          </a:xfrm>
          <a:solidFill>
            <a:schemeClr val="accent3"/>
          </a:solidFill>
        </p:grpSpPr>
        <p:sp>
          <p:nvSpPr>
            <p:cNvPr id="10" name="Oval 9">
              <a:extLst>
                <a:ext uri="{FF2B5EF4-FFF2-40B4-BE49-F238E27FC236}">
                  <a16:creationId xmlns:a16="http://schemas.microsoft.com/office/drawing/2014/main" id="{CC5AC2BD-DEE8-9546-8AD0-76E887E1989D}"/>
                </a:ext>
              </a:extLst>
            </p:cNvPr>
            <p:cNvSpPr>
              <a:spLocks noChangeAspect="1"/>
            </p:cNvSpPr>
            <p:nvPr userDrawn="1"/>
          </p:nvSpPr>
          <p:spPr>
            <a:xfrm>
              <a:off x="771328" y="594000"/>
              <a:ext cx="5148000" cy="5148000"/>
            </a:xfrm>
            <a:prstGeom prst="ellipse">
              <a:avLst/>
            </a:prstGeom>
            <a:grp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A82FA2A5-ACB0-754D-AA2B-F877C0508F75}"/>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eeform: Shape 6">
              <a:extLst>
                <a:ext uri="{FF2B5EF4-FFF2-40B4-BE49-F238E27FC236}">
                  <a16:creationId xmlns:a16="http://schemas.microsoft.com/office/drawing/2014/main" id="{B0CF9030-5BE8-6543-AE47-C3F2D78FE0D2}"/>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Slide Number Placeholder 7">
            <a:extLst>
              <a:ext uri="{FF2B5EF4-FFF2-40B4-BE49-F238E27FC236}">
                <a16:creationId xmlns:a16="http://schemas.microsoft.com/office/drawing/2014/main" id="{05C2612F-8259-4A09-8A85-CFB1AB6C1D2C}"/>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dirty="0"/>
          </a:p>
        </p:txBody>
      </p:sp>
      <p:sp>
        <p:nvSpPr>
          <p:cNvPr id="3" name="Text Placeholder 6">
            <a:extLst>
              <a:ext uri="{FF2B5EF4-FFF2-40B4-BE49-F238E27FC236}">
                <a16:creationId xmlns:a16="http://schemas.microsoft.com/office/drawing/2014/main" id="{54D23AD6-5D73-CD22-998D-18DA2B415B2D}"/>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dirty="0"/>
              <a:t>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In </a:t>
            </a:r>
            <a:r>
              <a:rPr lang="en-US" dirty="0" err="1"/>
              <a:t>quis</a:t>
            </a:r>
            <a:r>
              <a:rPr lang="en-US" dirty="0"/>
              <a:t> mi </a:t>
            </a:r>
            <a:r>
              <a:rPr lang="en-US" dirty="0" err="1"/>
              <a:t>leo</a:t>
            </a:r>
            <a:r>
              <a:rPr lang="en-US" dirty="0"/>
              <a:t>.  </a:t>
            </a:r>
          </a:p>
          <a:p>
            <a:pPr lvl="0"/>
            <a:r>
              <a:rPr lang="en-US" dirty="0"/>
              <a:t>Morbi </a:t>
            </a:r>
            <a:r>
              <a:rPr lang="en-US" dirty="0" err="1"/>
              <a:t>elementum</a:t>
            </a:r>
            <a:r>
              <a:rPr lang="en-US" dirty="0"/>
              <a:t> diam in dui </a:t>
            </a:r>
            <a:r>
              <a:rPr lang="en-US" dirty="0" err="1"/>
              <a:t>ultrices</a:t>
            </a:r>
            <a:r>
              <a:rPr lang="en-US" dirty="0"/>
              <a:t> auctor </a:t>
            </a:r>
            <a:r>
              <a:rPr lang="en-US" dirty="0" err="1"/>
              <a:t>ut</a:t>
            </a:r>
            <a:r>
              <a:rPr lang="en-US" dirty="0"/>
              <a:t> </a:t>
            </a:r>
            <a:r>
              <a:rPr lang="en-US" dirty="0" err="1"/>
              <a:t>quis</a:t>
            </a:r>
            <a:r>
              <a:rPr lang="en-US" dirty="0"/>
              <a:t> sem. Proin sit </a:t>
            </a:r>
            <a:r>
              <a:rPr lang="en-US" dirty="0" err="1"/>
              <a:t>amet</a:t>
            </a:r>
            <a:r>
              <a:rPr lang="en-US" dirty="0"/>
              <a:t> </a:t>
            </a:r>
            <a:r>
              <a:rPr lang="en-US" dirty="0" err="1"/>
              <a:t>condimentum</a:t>
            </a:r>
            <a:r>
              <a:rPr lang="en-US" dirty="0"/>
              <a:t> </a:t>
            </a:r>
            <a:r>
              <a:rPr lang="en-US" dirty="0" err="1"/>
              <a:t>massa</a:t>
            </a:r>
            <a:r>
              <a:rPr lang="en-US" dirty="0"/>
              <a:t>, in </a:t>
            </a:r>
            <a:r>
              <a:rPr lang="en-US" dirty="0" err="1"/>
              <a:t>suscipit</a:t>
            </a:r>
            <a:r>
              <a:rPr lang="en-US" dirty="0"/>
              <a:t> </a:t>
            </a:r>
            <a:r>
              <a:rPr lang="en-US" dirty="0" err="1"/>
              <a:t>odio.lacinia</a:t>
            </a:r>
            <a:r>
              <a:rPr lang="en-US" dirty="0"/>
              <a:t> </a:t>
            </a:r>
            <a:r>
              <a:rPr lang="en-US" dirty="0" err="1"/>
              <a:t>turpis</a:t>
            </a:r>
            <a:r>
              <a:rPr lang="en-US" dirty="0"/>
              <a:t> ac, </a:t>
            </a:r>
            <a:r>
              <a:rPr lang="en-US" dirty="0" err="1"/>
              <a:t>vulputate</a:t>
            </a:r>
            <a:r>
              <a:rPr lang="en-US" dirty="0"/>
              <a:t> </a:t>
            </a:r>
            <a:r>
              <a:rPr lang="en-US" dirty="0" err="1"/>
              <a:t>metus</a:t>
            </a:r>
            <a:r>
              <a:rPr lang="en-US" dirty="0"/>
              <a:t>. </a:t>
            </a:r>
            <a:endParaRPr lang="en-GB" dirty="0"/>
          </a:p>
        </p:txBody>
      </p:sp>
      <p:sp>
        <p:nvSpPr>
          <p:cNvPr id="4" name="Title Placeholder 1">
            <a:extLst>
              <a:ext uri="{FF2B5EF4-FFF2-40B4-BE49-F238E27FC236}">
                <a16:creationId xmlns:a16="http://schemas.microsoft.com/office/drawing/2014/main" id="{5B152429-3C84-47B4-82D4-B2CC9D3E5D82}"/>
              </a:ext>
            </a:extLst>
          </p:cNvPr>
          <p:cNvSpPr>
            <a:spLocks noGrp="1"/>
          </p:cNvSpPr>
          <p:nvPr>
            <p:ph type="title"/>
          </p:nvPr>
        </p:nvSpPr>
        <p:spPr>
          <a:xfrm>
            <a:off x="302400" y="302400"/>
            <a:ext cx="10515600" cy="351315"/>
          </a:xfrm>
          <a:prstGeom prst="rect">
            <a:avLst/>
          </a:prstGeom>
        </p:spPr>
        <p:txBody>
          <a:bodyPr vert="horz" lIns="0" tIns="0" rIns="0" bIns="0" rtlCol="0" anchor="t" anchorCtr="0">
            <a:noAutofit/>
          </a:bodyPr>
          <a:lstStyle>
            <a:lvl1pPr>
              <a:defRPr>
                <a:solidFill>
                  <a:schemeClr val="bg1"/>
                </a:solidFill>
              </a:defRPr>
            </a:lvl1pPr>
          </a:lstStyle>
          <a:p>
            <a:r>
              <a:rPr lang="en-GB" dirty="0"/>
              <a:t>Main title</a:t>
            </a:r>
            <a:endParaRPr lang="en-US" dirty="0"/>
          </a:p>
        </p:txBody>
      </p:sp>
      <p:sp>
        <p:nvSpPr>
          <p:cNvPr id="6" name="Text Placeholder 2">
            <a:extLst>
              <a:ext uri="{FF2B5EF4-FFF2-40B4-BE49-F238E27FC236}">
                <a16:creationId xmlns:a16="http://schemas.microsoft.com/office/drawing/2014/main" id="{94000434-183C-CF1A-42C2-7EFB2368EFBE}"/>
              </a:ext>
            </a:extLst>
          </p:cNvPr>
          <p:cNvSpPr>
            <a:spLocks noGrp="1"/>
          </p:cNvSpPr>
          <p:nvPr>
            <p:ph idx="1" hasCustomPrompt="1"/>
          </p:nvPr>
        </p:nvSpPr>
        <p:spPr>
          <a:xfrm>
            <a:off x="302400" y="604800"/>
            <a:ext cx="10515600" cy="338554"/>
          </a:xfrm>
          <a:prstGeom prst="rect">
            <a:avLst/>
          </a:prstGeom>
        </p:spPr>
        <p:txBody>
          <a:bodyPr vert="horz" lIns="0" tIns="0" rIns="0" bIns="0" rtlCol="0">
            <a:noAutofit/>
          </a:bodyPr>
          <a:lstStyle>
            <a:lvl1pPr>
              <a:defRPr>
                <a:solidFill>
                  <a:schemeClr val="bg1"/>
                </a:solidFill>
              </a:defRPr>
            </a:lvl1pPr>
          </a:lstStyle>
          <a:p>
            <a:pPr lvl="0"/>
            <a:r>
              <a:rPr lang="en-GB" dirty="0"/>
              <a:t>Subtitle</a:t>
            </a:r>
          </a:p>
        </p:txBody>
      </p:sp>
      <p:sp>
        <p:nvSpPr>
          <p:cNvPr id="7" name="TextBox 6">
            <a:extLst>
              <a:ext uri="{FF2B5EF4-FFF2-40B4-BE49-F238E27FC236}">
                <a16:creationId xmlns:a16="http://schemas.microsoft.com/office/drawing/2014/main" id="{638BE381-8A86-C9A8-27B4-C6C67768772A}"/>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Naturals</a:t>
            </a:r>
            <a:r>
              <a:rPr lang="en-US" sz="950" spc="-20" dirty="0">
                <a:solidFill>
                  <a:srgbClr val="EDF2AE"/>
                </a:solidFill>
              </a:rPr>
              <a:t> | </a:t>
            </a:r>
            <a:r>
              <a:rPr lang="en-US" sz="950" spc="10" dirty="0">
                <a:solidFill>
                  <a:schemeClr val="bg1"/>
                </a:solidFill>
              </a:rPr>
              <a:t>The science of nature</a:t>
            </a:r>
          </a:p>
        </p:txBody>
      </p:sp>
    </p:spTree>
    <p:extLst>
      <p:ext uri="{BB962C8B-B14F-4D97-AF65-F5344CB8AC3E}">
        <p14:creationId xmlns:p14="http://schemas.microsoft.com/office/powerpoint/2010/main" val="1610013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3_End Slide 1">
    <p:bg>
      <p:bgPr>
        <a:solidFill>
          <a:schemeClr val="accent4"/>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5584591-B6C0-8847-8319-FEF7BFDD10B3}"/>
              </a:ext>
            </a:extLst>
          </p:cNvPr>
          <p:cNvGrpSpPr/>
          <p:nvPr userDrawn="1"/>
        </p:nvGrpSpPr>
        <p:grpSpPr>
          <a:xfrm>
            <a:off x="0" y="594000"/>
            <a:ext cx="12191999" cy="5148915"/>
            <a:chOff x="0" y="594000"/>
            <a:chExt cx="12191999" cy="5148915"/>
          </a:xfrm>
          <a:solidFill>
            <a:schemeClr val="accent3"/>
          </a:solidFill>
        </p:grpSpPr>
        <p:sp>
          <p:nvSpPr>
            <p:cNvPr id="10" name="Oval 9">
              <a:extLst>
                <a:ext uri="{FF2B5EF4-FFF2-40B4-BE49-F238E27FC236}">
                  <a16:creationId xmlns:a16="http://schemas.microsoft.com/office/drawing/2014/main" id="{CC5AC2BD-DEE8-9546-8AD0-76E887E1989D}"/>
                </a:ext>
              </a:extLst>
            </p:cNvPr>
            <p:cNvSpPr>
              <a:spLocks noChangeAspect="1"/>
            </p:cNvSpPr>
            <p:nvPr userDrawn="1"/>
          </p:nvSpPr>
          <p:spPr>
            <a:xfrm>
              <a:off x="771328" y="594000"/>
              <a:ext cx="5148000" cy="5148000"/>
            </a:xfrm>
            <a:prstGeom prst="ellipse">
              <a:avLst/>
            </a:prstGeom>
            <a:grp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A82FA2A5-ACB0-754D-AA2B-F877C0508F75}"/>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eeform: Shape 6">
              <a:extLst>
                <a:ext uri="{FF2B5EF4-FFF2-40B4-BE49-F238E27FC236}">
                  <a16:creationId xmlns:a16="http://schemas.microsoft.com/office/drawing/2014/main" id="{B0CF9030-5BE8-6543-AE47-C3F2D78FE0D2}"/>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5" name="TextBox 4">
            <a:extLst>
              <a:ext uri="{FF2B5EF4-FFF2-40B4-BE49-F238E27FC236}">
                <a16:creationId xmlns:a16="http://schemas.microsoft.com/office/drawing/2014/main" id="{B6337B9B-BA19-22E1-8C5D-4380B4A06C92}"/>
              </a:ext>
            </a:extLst>
          </p:cNvPr>
          <p:cNvSpPr txBox="1"/>
          <p:nvPr userDrawn="1"/>
        </p:nvSpPr>
        <p:spPr>
          <a:xfrm>
            <a:off x="2533166" y="2602636"/>
            <a:ext cx="7125669" cy="784830"/>
          </a:xfrm>
          <a:prstGeom prst="rect">
            <a:avLst/>
          </a:prstGeom>
          <a:noFill/>
        </p:spPr>
        <p:txBody>
          <a:bodyPr wrap="none" rtlCol="0">
            <a:spAutoFit/>
          </a:bodyPr>
          <a:lstStyle/>
          <a:p>
            <a:pPr algn="ctr"/>
            <a:r>
              <a:rPr lang="en-GB" sz="4500" b="1" dirty="0">
                <a:solidFill>
                  <a:schemeClr val="bg1"/>
                </a:solidFill>
                <a:latin typeface="+mj-lt"/>
              </a:rPr>
              <a:t>We bring progress to life.</a:t>
            </a:r>
          </a:p>
        </p:txBody>
      </p:sp>
    </p:spTree>
    <p:extLst>
      <p:ext uri="{BB962C8B-B14F-4D97-AF65-F5344CB8AC3E}">
        <p14:creationId xmlns:p14="http://schemas.microsoft.com/office/powerpoint/2010/main" val="17883525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18" Type="http://schemas.openxmlformats.org/officeDocument/2006/relationships/slideLayout" Target="../slideLayouts/slideLayout67.xml"/><Relationship Id="rId26" Type="http://schemas.openxmlformats.org/officeDocument/2006/relationships/image" Target="../media/image5.svg"/><Relationship Id="rId3" Type="http://schemas.openxmlformats.org/officeDocument/2006/relationships/slideLayout" Target="../slideLayouts/slideLayout52.xml"/><Relationship Id="rId21" Type="http://schemas.openxmlformats.org/officeDocument/2006/relationships/slideLayout" Target="../slideLayouts/slideLayout70.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5" Type="http://schemas.openxmlformats.org/officeDocument/2006/relationships/image" Target="../media/image4.png"/><Relationship Id="rId2" Type="http://schemas.openxmlformats.org/officeDocument/2006/relationships/slideLayout" Target="../slideLayouts/slideLayout51.xml"/><Relationship Id="rId16" Type="http://schemas.openxmlformats.org/officeDocument/2006/relationships/slideLayout" Target="../slideLayouts/slideLayout65.xml"/><Relationship Id="rId20" Type="http://schemas.openxmlformats.org/officeDocument/2006/relationships/slideLayout" Target="../slideLayouts/slideLayout69.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24" Type="http://schemas.openxmlformats.org/officeDocument/2006/relationships/theme" Target="../theme/theme2.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23" Type="http://schemas.openxmlformats.org/officeDocument/2006/relationships/slideLayout" Target="../slideLayouts/slideLayout72.xml"/><Relationship Id="rId10" Type="http://schemas.openxmlformats.org/officeDocument/2006/relationships/slideLayout" Target="../slideLayouts/slideLayout59.xml"/><Relationship Id="rId19" Type="http://schemas.openxmlformats.org/officeDocument/2006/relationships/slideLayout" Target="../slideLayouts/slideLayout68.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 Id="rId22"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51"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
        <p:nvSpPr>
          <p:cNvPr id="7" name="TextBox 6">
            <a:extLst>
              <a:ext uri="{FF2B5EF4-FFF2-40B4-BE49-F238E27FC236}">
                <a16:creationId xmlns:a16="http://schemas.microsoft.com/office/drawing/2014/main" id="{348FB482-2CF0-C071-A2C3-C996B081F570}"/>
              </a:ext>
            </a:extLst>
          </p:cNvPr>
          <p:cNvSpPr txBox="1"/>
          <p:nvPr>
            <p:extLst>
              <p:ext uri="{1162E1C5-73C7-4A58-AE30-91384D911F3F}">
                <p184:classification xmlns:p184="http://schemas.microsoft.com/office/powerpoint/2018/4/main" val="hdr"/>
              </p:ext>
            </p:extLst>
          </p:nvPr>
        </p:nvSpPr>
        <p:spPr>
          <a:xfrm>
            <a:off x="11393488" y="317500"/>
            <a:ext cx="515937" cy="182880"/>
          </a:xfrm>
          <a:prstGeom prst="rect">
            <a:avLst/>
          </a:prstGeom>
        </p:spPr>
        <p:txBody>
          <a:bodyPr horzOverflow="overflow" lIns="0" tIns="0" rIns="0" bIns="0">
            <a:spAutoFit/>
          </a:bodyPr>
          <a:lstStyle/>
          <a:p>
            <a:pPr algn="l"/>
            <a:r>
              <a:rPr lang="en-US" sz="1200">
                <a:solidFill>
                  <a:srgbClr val="800080"/>
                </a:solidFill>
                <a:latin typeface="Calibri" panose="020F0502020204030204" pitchFamily="34" charset="0"/>
                <a:cs typeface="Calibri" panose="020F0502020204030204" pitchFamily="34" charset="0"/>
              </a:rPr>
              <a:t>internal</a:t>
            </a:r>
          </a:p>
        </p:txBody>
      </p:sp>
    </p:spTree>
    <p:extLst>
      <p:ext uri="{BB962C8B-B14F-4D97-AF65-F5344CB8AC3E}">
        <p14:creationId xmlns:p14="http://schemas.microsoft.com/office/powerpoint/2010/main" val="1294915341"/>
      </p:ext>
    </p:extLst>
  </p:cSld>
  <p:clrMap bg1="lt1" tx1="dk1" bg2="lt2" tx2="dk2" accent1="accent1" accent2="accent2" accent3="accent3" accent4="accent4" accent5="accent5" accent6="accent6" hlink="hlink" folHlink="folHlink"/>
  <p:sldLayoutIdLst>
    <p:sldLayoutId id="2147483665" r:id="rId1"/>
    <p:sldLayoutId id="2147483716" r:id="rId2"/>
    <p:sldLayoutId id="2147483649" r:id="rId3"/>
    <p:sldLayoutId id="2147483686" r:id="rId4"/>
    <p:sldLayoutId id="2147483687" r:id="rId5"/>
    <p:sldLayoutId id="2147483660" r:id="rId6"/>
    <p:sldLayoutId id="2147483661" r:id="rId7"/>
    <p:sldLayoutId id="2147483662" r:id="rId8"/>
    <p:sldLayoutId id="2147483688" r:id="rId9"/>
    <p:sldLayoutId id="2147483689" r:id="rId10"/>
    <p:sldLayoutId id="2147483690" r:id="rId11"/>
    <p:sldLayoutId id="2147483691" r:id="rId12"/>
    <p:sldLayoutId id="2147483663" r:id="rId13"/>
    <p:sldLayoutId id="2147483664" r:id="rId14"/>
    <p:sldLayoutId id="2147483692" r:id="rId15"/>
    <p:sldLayoutId id="2147483693" r:id="rId16"/>
    <p:sldLayoutId id="2147483694" r:id="rId17"/>
    <p:sldLayoutId id="2147483695" r:id="rId18"/>
    <p:sldLayoutId id="2147483714" r:id="rId19"/>
    <p:sldLayoutId id="2147483669" r:id="rId20"/>
    <p:sldLayoutId id="2147483717" r:id="rId21"/>
    <p:sldLayoutId id="2147483666" r:id="rId22"/>
    <p:sldLayoutId id="2147483667" r:id="rId23"/>
    <p:sldLayoutId id="2147483668" r:id="rId24"/>
    <p:sldLayoutId id="2147483696" r:id="rId25"/>
    <p:sldLayoutId id="2147483718" r:id="rId26"/>
    <p:sldLayoutId id="2147483683" r:id="rId27"/>
    <p:sldLayoutId id="2147483670" r:id="rId28"/>
    <p:sldLayoutId id="2147483711" r:id="rId29"/>
    <p:sldLayoutId id="2147483712" r:id="rId30"/>
    <p:sldLayoutId id="2147483672" r:id="rId31"/>
    <p:sldLayoutId id="2147483674" r:id="rId32"/>
    <p:sldLayoutId id="2147483673" r:id="rId33"/>
    <p:sldLayoutId id="2147483676" r:id="rId34"/>
    <p:sldLayoutId id="2147483697" r:id="rId35"/>
    <p:sldLayoutId id="2147483698" r:id="rId36"/>
    <p:sldLayoutId id="2147483677" r:id="rId37"/>
    <p:sldLayoutId id="2147483678" r:id="rId38"/>
    <p:sldLayoutId id="2147483679" r:id="rId39"/>
    <p:sldLayoutId id="2147483680" r:id="rId40"/>
    <p:sldLayoutId id="2147483699" r:id="rId41"/>
    <p:sldLayoutId id="2147483700" r:id="rId42"/>
    <p:sldLayoutId id="2147483747" r:id="rId43"/>
    <p:sldLayoutId id="2147483701" r:id="rId44"/>
    <p:sldLayoutId id="2147483702" r:id="rId45"/>
    <p:sldLayoutId id="2147483719" r:id="rId46"/>
    <p:sldLayoutId id="2147483720" r:id="rId47"/>
    <p:sldLayoutId id="2147483746" r:id="rId48"/>
    <p:sldLayoutId id="2147483748" r:id="rId49"/>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userDrawn="1">
          <p15:clr>
            <a:srgbClr val="F26B43"/>
          </p15:clr>
        </p15:guide>
        <p15:guide id="2" pos="3840" userDrawn="1">
          <p15:clr>
            <a:srgbClr val="F26B43"/>
          </p15:clr>
        </p15:guide>
        <p15:guide id="3" pos="914" userDrawn="1">
          <p15:clr>
            <a:srgbClr val="F26B43"/>
          </p15:clr>
        </p15:guide>
        <p15:guide id="4" pos="2411" userDrawn="1">
          <p15:clr>
            <a:srgbClr val="F26B43"/>
          </p15:clr>
        </p15:guide>
        <p15:guide id="5" pos="7491" userDrawn="1">
          <p15:clr>
            <a:srgbClr val="F26B43"/>
          </p15:clr>
        </p15:guide>
        <p15:guide id="6" pos="3058" userDrawn="1">
          <p15:clr>
            <a:srgbClr val="F26B43"/>
          </p15:clr>
        </p15:guide>
        <p15:guide id="7" pos="6834" userDrawn="1">
          <p15:clr>
            <a:srgbClr val="F26B43"/>
          </p15:clr>
        </p15:guide>
        <p15:guide id="8" orient="horz" pos="4133" userDrawn="1">
          <p15:clr>
            <a:srgbClr val="F26B43"/>
          </p15:clr>
        </p15:guide>
        <p15:guide id="9" orient="horz" pos="2205" userDrawn="1">
          <p15:clr>
            <a:srgbClr val="F26B43"/>
          </p15:clr>
        </p15:guide>
        <p15:guide id="10" pos="6005" userDrawn="1">
          <p15:clr>
            <a:srgbClr val="F26B43"/>
          </p15:clr>
        </p15:guide>
        <p15:guide id="11" pos="6096" userDrawn="1">
          <p15:clr>
            <a:srgbClr val="F26B43"/>
          </p15:clr>
        </p15:guide>
        <p15:guide id="12" pos="6743" userDrawn="1">
          <p15:clr>
            <a:srgbClr val="F26B43"/>
          </p15:clr>
        </p15:guide>
        <p15:guide id="13" pos="3795" userDrawn="1">
          <p15:clr>
            <a:srgbClr val="F26B43"/>
          </p15:clr>
        </p15:guide>
        <p15:guide id="14" pos="3885" userDrawn="1">
          <p15:clr>
            <a:srgbClr val="F26B43"/>
          </p15:clr>
        </p15:guide>
        <p15:guide id="15" pos="4531" userDrawn="1">
          <p15:clr>
            <a:srgbClr val="F26B43"/>
          </p15:clr>
        </p15:guide>
        <p15:guide id="16" pos="3149" userDrawn="1">
          <p15:clr>
            <a:srgbClr val="F26B43"/>
          </p15:clr>
        </p15:guide>
        <p15:guide id="17" pos="4622" userDrawn="1">
          <p15:clr>
            <a:srgbClr val="F26B43"/>
          </p15:clr>
        </p15:guide>
        <p15:guide id="18" pos="5269" userDrawn="1">
          <p15:clr>
            <a:srgbClr val="F26B43"/>
          </p15:clr>
        </p15:guide>
        <p15:guide id="19" pos="5360" userDrawn="1">
          <p15:clr>
            <a:srgbClr val="F26B43"/>
          </p15:clr>
        </p15:guide>
        <p15:guide id="20" pos="2320" userDrawn="1">
          <p15:clr>
            <a:srgbClr val="F26B43"/>
          </p15:clr>
        </p15:guide>
        <p15:guide id="21" pos="1675" userDrawn="1">
          <p15:clr>
            <a:srgbClr val="F26B43"/>
          </p15:clr>
        </p15:guide>
        <p15:guide id="22" pos="1584" userDrawn="1">
          <p15:clr>
            <a:srgbClr val="F26B43"/>
          </p15:clr>
        </p15:guide>
        <p15:guide id="23" pos="846" userDrawn="1">
          <p15:clr>
            <a:srgbClr val="F26B43"/>
          </p15:clr>
        </p15:guide>
        <p15:guide id="24" pos="189" userDrawn="1">
          <p15:clr>
            <a:srgbClr val="F26B43"/>
          </p15:clr>
        </p15:guide>
        <p15:guide id="25" orient="horz" pos="2160" userDrawn="1">
          <p15:clr>
            <a:srgbClr val="F26B43"/>
          </p15:clr>
        </p15:guide>
        <p15:guide id="26" orient="horz" pos="2789" userDrawn="1">
          <p15:clr>
            <a:srgbClr val="F26B43"/>
          </p15:clr>
        </p15:guide>
        <p15:guide id="27" orient="horz" pos="1525" userDrawn="1">
          <p15:clr>
            <a:srgbClr val="F26B43"/>
          </p15:clr>
        </p15:guide>
        <p15:guide id="28" orient="horz" pos="1434" userDrawn="1">
          <p15:clr>
            <a:srgbClr val="F26B43"/>
          </p15:clr>
        </p15:guide>
        <p15:guide id="29" orient="horz" pos="845" userDrawn="1">
          <p15:clr>
            <a:srgbClr val="F26B43"/>
          </p15:clr>
        </p15:guide>
        <p15:guide id="30" orient="horz" pos="754" userDrawn="1">
          <p15:clr>
            <a:srgbClr val="F26B43"/>
          </p15:clr>
        </p15:guide>
        <p15:guide id="31" orient="horz" pos="2880" userDrawn="1">
          <p15:clr>
            <a:srgbClr val="F26B43"/>
          </p15:clr>
        </p15:guide>
        <p15:guide id="32" orient="horz" pos="3461" userDrawn="1">
          <p15:clr>
            <a:srgbClr val="F26B43"/>
          </p15:clr>
        </p15:guide>
        <p15:guide id="33" orient="horz" pos="3552" userDrawn="1">
          <p15:clr>
            <a:srgbClr val="F26B43"/>
          </p15:clr>
        </p15:guide>
        <p15:guide id="34" orient="horz" pos="18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r:embed="rId25">
            <a:extLst>
              <a:ext uri="{96DAC541-7B7A-43D3-8B79-37D633B846F1}">
                <asvg:svgBlip xmlns:asvg="http://schemas.microsoft.com/office/drawing/2016/SVG/main" r:embed="rId26"/>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Naturals</a:t>
            </a:r>
            <a:r>
              <a:rPr lang="en-US" sz="950" spc="-20" dirty="0">
                <a:solidFill>
                  <a:srgbClr val="CBD938"/>
                </a:solidFill>
              </a:rPr>
              <a:t> | </a:t>
            </a:r>
            <a:r>
              <a:rPr lang="en-US" sz="950" spc="10" dirty="0"/>
              <a:t>The science of nature</a:t>
            </a:r>
          </a:p>
        </p:txBody>
      </p:sp>
      <p:sp>
        <p:nvSpPr>
          <p:cNvPr id="2" name="Title Placeholder 1">
            <a:extLst>
              <a:ext uri="{FF2B5EF4-FFF2-40B4-BE49-F238E27FC236}">
                <a16:creationId xmlns:a16="http://schemas.microsoft.com/office/drawing/2014/main" id="{A8DE5B4B-19CF-74F5-3E78-2BF5102F35BC}"/>
              </a:ext>
            </a:extLst>
          </p:cNvPr>
          <p:cNvSpPr>
            <a:spLocks noGrp="1"/>
          </p:cNvSpPr>
          <p:nvPr>
            <p:ph type="title"/>
          </p:nvPr>
        </p:nvSpPr>
        <p:spPr>
          <a:xfrm>
            <a:off x="302400" y="302400"/>
            <a:ext cx="10515600" cy="351315"/>
          </a:xfrm>
          <a:prstGeom prst="rect">
            <a:avLst/>
          </a:prstGeom>
        </p:spPr>
        <p:txBody>
          <a:bodyPr vert="horz" lIns="0" tIns="0" rIns="0" bIns="0" rtlCol="0" anchor="t" anchorCtr="0">
            <a:noAutofit/>
          </a:bodyPr>
          <a:lstStyle/>
          <a:p>
            <a:r>
              <a:rPr lang="en-GB" dirty="0"/>
              <a:t>Main title</a:t>
            </a:r>
            <a:endParaRPr lang="en-US" dirty="0"/>
          </a:p>
        </p:txBody>
      </p:sp>
      <p:sp>
        <p:nvSpPr>
          <p:cNvPr id="3" name="Text Placeholder 2">
            <a:extLst>
              <a:ext uri="{FF2B5EF4-FFF2-40B4-BE49-F238E27FC236}">
                <a16:creationId xmlns:a16="http://schemas.microsoft.com/office/drawing/2014/main" id="{4CE6776A-3B5F-CF9C-420A-CAA0F4B2BB1F}"/>
              </a:ext>
            </a:extLst>
          </p:cNvPr>
          <p:cNvSpPr>
            <a:spLocks noGrp="1"/>
          </p:cNvSpPr>
          <p:nvPr>
            <p:ph type="body" idx="1"/>
          </p:nvPr>
        </p:nvSpPr>
        <p:spPr>
          <a:xfrm>
            <a:off x="302400" y="604800"/>
            <a:ext cx="10515600" cy="338554"/>
          </a:xfrm>
          <a:prstGeom prst="rect">
            <a:avLst/>
          </a:prstGeom>
        </p:spPr>
        <p:txBody>
          <a:bodyPr vert="horz" lIns="0" tIns="0" rIns="0" bIns="0" rtlCol="0">
            <a:noAutofit/>
          </a:bodyPr>
          <a:lstStyle/>
          <a:p>
            <a:pPr lvl="0"/>
            <a:r>
              <a:rPr lang="en-GB" dirty="0"/>
              <a:t>Subtitle</a:t>
            </a:r>
          </a:p>
        </p:txBody>
      </p:sp>
    </p:spTree>
    <p:extLst>
      <p:ext uri="{BB962C8B-B14F-4D97-AF65-F5344CB8AC3E}">
        <p14:creationId xmlns:p14="http://schemas.microsoft.com/office/powerpoint/2010/main" val="4177523882"/>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 id="2147483736" r:id="rId14"/>
    <p:sldLayoutId id="2147483737" r:id="rId15"/>
    <p:sldLayoutId id="2147483738" r:id="rId16"/>
    <p:sldLayoutId id="2147483739" r:id="rId17"/>
    <p:sldLayoutId id="2147483740" r:id="rId18"/>
    <p:sldLayoutId id="2147483741" r:id="rId19"/>
    <p:sldLayoutId id="2147483742" r:id="rId20"/>
    <p:sldLayoutId id="2147483743" r:id="rId21"/>
    <p:sldLayoutId id="2147483744" r:id="rId22"/>
    <p:sldLayoutId id="2147483745" r:id="rId23"/>
  </p:sldLayoutIdLst>
  <p:hf hdr="0"/>
  <p:txStyles>
    <p:titleStyle>
      <a:lvl1pPr algn="l" defTabSz="914400" rtl="0" eaLnBrk="1" latinLnBrk="0" hangingPunct="1">
        <a:lnSpc>
          <a:spcPct val="100000"/>
        </a:lnSpc>
        <a:spcBef>
          <a:spcPct val="0"/>
        </a:spcBef>
        <a:buNone/>
        <a:defRPr sz="25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2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jp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47.xml"/><Relationship Id="rId6" Type="http://schemas.openxmlformats.org/officeDocument/2006/relationships/image" Target="../media/image14.png"/><Relationship Id="rId11" Type="http://schemas.openxmlformats.org/officeDocument/2006/relationships/image" Target="../media/image19.sv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38.xml"/><Relationship Id="rId4" Type="http://schemas.openxmlformats.org/officeDocument/2006/relationships/image" Target="../media/image23.jpe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8.xml"/><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E63FE57-6600-769A-73CB-CC458181A088}"/>
              </a:ext>
            </a:extLst>
          </p:cNvPr>
          <p:cNvSpPr>
            <a:spLocks noGrp="1"/>
          </p:cNvSpPr>
          <p:nvPr>
            <p:ph type="sldNum" sz="quarter" idx="12"/>
          </p:nvPr>
        </p:nvSpPr>
        <p:spPr/>
        <p:txBody>
          <a:bodyPr/>
          <a:lstStyle/>
          <a:p>
            <a:fld id="{5BA3E189-2F3A-42E5-B572-3520703B6186}" type="slidenum">
              <a:rPr lang="en-GB" smtClean="0"/>
              <a:t>1</a:t>
            </a:fld>
            <a:endParaRPr lang="en-GB"/>
          </a:p>
        </p:txBody>
      </p:sp>
      <p:sp>
        <p:nvSpPr>
          <p:cNvPr id="3" name="Text Placeholder 2">
            <a:extLst>
              <a:ext uri="{FF2B5EF4-FFF2-40B4-BE49-F238E27FC236}">
                <a16:creationId xmlns:a16="http://schemas.microsoft.com/office/drawing/2014/main" id="{1DC84430-748E-28FA-4D86-3417961E0390}"/>
              </a:ext>
            </a:extLst>
          </p:cNvPr>
          <p:cNvSpPr>
            <a:spLocks noGrp="1"/>
          </p:cNvSpPr>
          <p:nvPr>
            <p:ph type="body" sz="quarter" idx="13"/>
          </p:nvPr>
        </p:nvSpPr>
        <p:spPr/>
        <p:txBody>
          <a:bodyPr/>
          <a:lstStyle/>
          <a:p>
            <a:endParaRPr lang="en-CH"/>
          </a:p>
        </p:txBody>
      </p:sp>
      <p:sp>
        <p:nvSpPr>
          <p:cNvPr id="4" name="Text Placeholder 3">
            <a:extLst>
              <a:ext uri="{FF2B5EF4-FFF2-40B4-BE49-F238E27FC236}">
                <a16:creationId xmlns:a16="http://schemas.microsoft.com/office/drawing/2014/main" id="{F03D3982-76AC-FB65-F8FB-48332AAB1D4F}"/>
              </a:ext>
            </a:extLst>
          </p:cNvPr>
          <p:cNvSpPr>
            <a:spLocks noGrp="1"/>
          </p:cNvSpPr>
          <p:nvPr>
            <p:ph type="body" sz="quarter" idx="14"/>
          </p:nvPr>
        </p:nvSpPr>
        <p:spPr/>
        <p:txBody>
          <a:bodyPr/>
          <a:lstStyle/>
          <a:p>
            <a:endParaRPr lang="en-CH"/>
          </a:p>
        </p:txBody>
      </p:sp>
      <p:sp>
        <p:nvSpPr>
          <p:cNvPr id="5" name="Text Placeholder 4">
            <a:extLst>
              <a:ext uri="{FF2B5EF4-FFF2-40B4-BE49-F238E27FC236}">
                <a16:creationId xmlns:a16="http://schemas.microsoft.com/office/drawing/2014/main" id="{80F82570-3147-F8FF-1ECE-2193BF577E32}"/>
              </a:ext>
            </a:extLst>
          </p:cNvPr>
          <p:cNvSpPr>
            <a:spLocks noGrp="1"/>
          </p:cNvSpPr>
          <p:nvPr>
            <p:ph type="body" sz="quarter" idx="16"/>
          </p:nvPr>
        </p:nvSpPr>
        <p:spPr/>
        <p:txBody>
          <a:bodyPr/>
          <a:lstStyle/>
          <a:p>
            <a:endParaRPr lang="en-CH"/>
          </a:p>
        </p:txBody>
      </p:sp>
      <p:sp>
        <p:nvSpPr>
          <p:cNvPr id="6" name="Text Placeholder 5">
            <a:extLst>
              <a:ext uri="{FF2B5EF4-FFF2-40B4-BE49-F238E27FC236}">
                <a16:creationId xmlns:a16="http://schemas.microsoft.com/office/drawing/2014/main" id="{7FC15A67-792E-B33D-6A97-DB0113F9732A}"/>
              </a:ext>
            </a:extLst>
          </p:cNvPr>
          <p:cNvSpPr>
            <a:spLocks noGrp="1"/>
          </p:cNvSpPr>
          <p:nvPr>
            <p:ph type="body" sz="quarter" idx="17"/>
          </p:nvPr>
        </p:nvSpPr>
        <p:spPr/>
        <p:txBody>
          <a:bodyPr/>
          <a:lstStyle/>
          <a:p>
            <a:endParaRPr lang="en-CH"/>
          </a:p>
        </p:txBody>
      </p:sp>
      <p:sp>
        <p:nvSpPr>
          <p:cNvPr id="7" name="Text Placeholder 6">
            <a:extLst>
              <a:ext uri="{FF2B5EF4-FFF2-40B4-BE49-F238E27FC236}">
                <a16:creationId xmlns:a16="http://schemas.microsoft.com/office/drawing/2014/main" id="{7D775925-C85E-7B73-9704-256925D79A5D}"/>
              </a:ext>
            </a:extLst>
          </p:cNvPr>
          <p:cNvSpPr>
            <a:spLocks noGrp="1"/>
          </p:cNvSpPr>
          <p:nvPr>
            <p:ph type="body" sz="quarter" idx="18"/>
          </p:nvPr>
        </p:nvSpPr>
        <p:spPr/>
        <p:txBody>
          <a:bodyPr/>
          <a:lstStyle/>
          <a:p>
            <a:endParaRPr lang="en-CH"/>
          </a:p>
        </p:txBody>
      </p:sp>
      <p:sp>
        <p:nvSpPr>
          <p:cNvPr id="8" name="Text Placeholder 7">
            <a:extLst>
              <a:ext uri="{FF2B5EF4-FFF2-40B4-BE49-F238E27FC236}">
                <a16:creationId xmlns:a16="http://schemas.microsoft.com/office/drawing/2014/main" id="{C1090964-40C5-1933-2318-27D251E52464}"/>
              </a:ext>
            </a:extLst>
          </p:cNvPr>
          <p:cNvSpPr>
            <a:spLocks noGrp="1"/>
          </p:cNvSpPr>
          <p:nvPr>
            <p:ph type="body" sz="quarter" idx="19"/>
          </p:nvPr>
        </p:nvSpPr>
        <p:spPr/>
        <p:txBody>
          <a:bodyPr/>
          <a:lstStyle/>
          <a:p>
            <a:endParaRPr lang="en-CH"/>
          </a:p>
        </p:txBody>
      </p:sp>
      <p:sp>
        <p:nvSpPr>
          <p:cNvPr id="9" name="Text Placeholder 8">
            <a:extLst>
              <a:ext uri="{FF2B5EF4-FFF2-40B4-BE49-F238E27FC236}">
                <a16:creationId xmlns:a16="http://schemas.microsoft.com/office/drawing/2014/main" id="{DC994D71-D8E0-9A06-2DE9-AB25B6060F20}"/>
              </a:ext>
            </a:extLst>
          </p:cNvPr>
          <p:cNvSpPr>
            <a:spLocks noGrp="1"/>
          </p:cNvSpPr>
          <p:nvPr>
            <p:ph type="body" sz="quarter" idx="20"/>
          </p:nvPr>
        </p:nvSpPr>
        <p:spPr/>
        <p:txBody>
          <a:bodyPr/>
          <a:lstStyle/>
          <a:p>
            <a:endParaRPr lang="en-CH"/>
          </a:p>
        </p:txBody>
      </p:sp>
      <p:sp>
        <p:nvSpPr>
          <p:cNvPr id="10" name="Text Placeholder 9">
            <a:extLst>
              <a:ext uri="{FF2B5EF4-FFF2-40B4-BE49-F238E27FC236}">
                <a16:creationId xmlns:a16="http://schemas.microsoft.com/office/drawing/2014/main" id="{9060B46C-9FD1-9637-4DAF-7EFF8951E8AD}"/>
              </a:ext>
            </a:extLst>
          </p:cNvPr>
          <p:cNvSpPr>
            <a:spLocks noGrp="1"/>
          </p:cNvSpPr>
          <p:nvPr>
            <p:ph type="body" sz="quarter" idx="21"/>
          </p:nvPr>
        </p:nvSpPr>
        <p:spPr/>
        <p:txBody>
          <a:bodyPr/>
          <a:lstStyle/>
          <a:p>
            <a:endParaRPr lang="en-CH"/>
          </a:p>
        </p:txBody>
      </p:sp>
      <p:sp>
        <p:nvSpPr>
          <p:cNvPr id="11" name="Text Placeholder 10">
            <a:extLst>
              <a:ext uri="{FF2B5EF4-FFF2-40B4-BE49-F238E27FC236}">
                <a16:creationId xmlns:a16="http://schemas.microsoft.com/office/drawing/2014/main" id="{81288E91-39FC-865D-022A-B58AC5E5EBE3}"/>
              </a:ext>
            </a:extLst>
          </p:cNvPr>
          <p:cNvSpPr>
            <a:spLocks noGrp="1"/>
          </p:cNvSpPr>
          <p:nvPr>
            <p:ph type="body" sz="quarter" idx="22"/>
          </p:nvPr>
        </p:nvSpPr>
        <p:spPr/>
        <p:txBody>
          <a:bodyPr/>
          <a:lstStyle/>
          <a:p>
            <a:endParaRPr lang="en-CH"/>
          </a:p>
        </p:txBody>
      </p:sp>
      <p:sp>
        <p:nvSpPr>
          <p:cNvPr id="12" name="Text Placeholder 11">
            <a:extLst>
              <a:ext uri="{FF2B5EF4-FFF2-40B4-BE49-F238E27FC236}">
                <a16:creationId xmlns:a16="http://schemas.microsoft.com/office/drawing/2014/main" id="{5D1649BF-43EC-9BC8-1D6A-E6EEF3597CF1}"/>
              </a:ext>
            </a:extLst>
          </p:cNvPr>
          <p:cNvSpPr>
            <a:spLocks noGrp="1"/>
          </p:cNvSpPr>
          <p:nvPr>
            <p:ph type="body" sz="quarter" idx="23"/>
          </p:nvPr>
        </p:nvSpPr>
        <p:spPr/>
        <p:txBody>
          <a:bodyPr/>
          <a:lstStyle/>
          <a:p>
            <a:endParaRPr lang="en-CH"/>
          </a:p>
        </p:txBody>
      </p:sp>
      <p:sp>
        <p:nvSpPr>
          <p:cNvPr id="13" name="Text Placeholder 12">
            <a:extLst>
              <a:ext uri="{FF2B5EF4-FFF2-40B4-BE49-F238E27FC236}">
                <a16:creationId xmlns:a16="http://schemas.microsoft.com/office/drawing/2014/main" id="{0E81F6F8-4DAB-923B-8A86-A316F5B5AC8C}"/>
              </a:ext>
            </a:extLst>
          </p:cNvPr>
          <p:cNvSpPr>
            <a:spLocks noGrp="1"/>
          </p:cNvSpPr>
          <p:nvPr>
            <p:ph type="body" sz="quarter" idx="24"/>
          </p:nvPr>
        </p:nvSpPr>
        <p:spPr/>
        <p:txBody>
          <a:bodyPr/>
          <a:lstStyle/>
          <a:p>
            <a:endParaRPr lang="en-CH"/>
          </a:p>
        </p:txBody>
      </p:sp>
      <p:sp>
        <p:nvSpPr>
          <p:cNvPr id="14" name="Text Placeholder 13">
            <a:extLst>
              <a:ext uri="{FF2B5EF4-FFF2-40B4-BE49-F238E27FC236}">
                <a16:creationId xmlns:a16="http://schemas.microsoft.com/office/drawing/2014/main" id="{882A6944-7C4C-6117-42FA-C7C50EA62716}"/>
              </a:ext>
            </a:extLst>
          </p:cNvPr>
          <p:cNvSpPr>
            <a:spLocks noGrp="1"/>
          </p:cNvSpPr>
          <p:nvPr>
            <p:ph type="body" sz="quarter" idx="25"/>
          </p:nvPr>
        </p:nvSpPr>
        <p:spPr/>
        <p:txBody>
          <a:bodyPr/>
          <a:lstStyle/>
          <a:p>
            <a:endParaRPr lang="en-CH"/>
          </a:p>
        </p:txBody>
      </p:sp>
      <p:sp>
        <p:nvSpPr>
          <p:cNvPr id="15" name="Text Placeholder 14">
            <a:extLst>
              <a:ext uri="{FF2B5EF4-FFF2-40B4-BE49-F238E27FC236}">
                <a16:creationId xmlns:a16="http://schemas.microsoft.com/office/drawing/2014/main" id="{368450E3-4CFE-C577-59C4-DDAD2FB04EAD}"/>
              </a:ext>
            </a:extLst>
          </p:cNvPr>
          <p:cNvSpPr>
            <a:spLocks noGrp="1"/>
          </p:cNvSpPr>
          <p:nvPr>
            <p:ph type="body" sz="quarter" idx="26"/>
          </p:nvPr>
        </p:nvSpPr>
        <p:spPr/>
        <p:txBody>
          <a:bodyPr/>
          <a:lstStyle/>
          <a:p>
            <a:endParaRPr lang="en-CH"/>
          </a:p>
        </p:txBody>
      </p:sp>
      <p:sp>
        <p:nvSpPr>
          <p:cNvPr id="16" name="Text Placeholder 15">
            <a:extLst>
              <a:ext uri="{FF2B5EF4-FFF2-40B4-BE49-F238E27FC236}">
                <a16:creationId xmlns:a16="http://schemas.microsoft.com/office/drawing/2014/main" id="{9B0D55BE-F128-BFA3-8376-A9EA6602325B}"/>
              </a:ext>
            </a:extLst>
          </p:cNvPr>
          <p:cNvSpPr>
            <a:spLocks noGrp="1"/>
          </p:cNvSpPr>
          <p:nvPr>
            <p:ph type="body" sz="quarter" idx="27"/>
          </p:nvPr>
        </p:nvSpPr>
        <p:spPr/>
        <p:txBody>
          <a:bodyPr/>
          <a:lstStyle/>
          <a:p>
            <a:endParaRPr lang="en-CH"/>
          </a:p>
        </p:txBody>
      </p:sp>
      <p:sp>
        <p:nvSpPr>
          <p:cNvPr id="17" name="Text Placeholder 16">
            <a:extLst>
              <a:ext uri="{FF2B5EF4-FFF2-40B4-BE49-F238E27FC236}">
                <a16:creationId xmlns:a16="http://schemas.microsoft.com/office/drawing/2014/main" id="{F717448F-DAB4-2B35-ACB6-27B60CFB99F6}"/>
              </a:ext>
            </a:extLst>
          </p:cNvPr>
          <p:cNvSpPr>
            <a:spLocks noGrp="1"/>
          </p:cNvSpPr>
          <p:nvPr>
            <p:ph type="body" sz="quarter" idx="28"/>
          </p:nvPr>
        </p:nvSpPr>
        <p:spPr/>
        <p:txBody>
          <a:bodyPr/>
          <a:lstStyle/>
          <a:p>
            <a:endParaRPr lang="en-CH"/>
          </a:p>
        </p:txBody>
      </p:sp>
      <p:sp>
        <p:nvSpPr>
          <p:cNvPr id="18" name="Title 17">
            <a:extLst>
              <a:ext uri="{FF2B5EF4-FFF2-40B4-BE49-F238E27FC236}">
                <a16:creationId xmlns:a16="http://schemas.microsoft.com/office/drawing/2014/main" id="{A2369E7A-3A9B-9A2E-0012-C699D890EEE5}"/>
              </a:ext>
            </a:extLst>
          </p:cNvPr>
          <p:cNvSpPr>
            <a:spLocks noGrp="1"/>
          </p:cNvSpPr>
          <p:nvPr>
            <p:ph type="title"/>
          </p:nvPr>
        </p:nvSpPr>
        <p:spPr/>
        <p:txBody>
          <a:bodyPr/>
          <a:lstStyle/>
          <a:p>
            <a:endParaRPr lang="en-CH"/>
          </a:p>
        </p:txBody>
      </p:sp>
      <p:pic>
        <p:nvPicPr>
          <p:cNvPr id="20" name="Picture 19" descr="A close-up of a person's face&#10;&#10;AI-generated content may be incorrect.">
            <a:extLst>
              <a:ext uri="{FF2B5EF4-FFF2-40B4-BE49-F238E27FC236}">
                <a16:creationId xmlns:a16="http://schemas.microsoft.com/office/drawing/2014/main" id="{94A5E997-7D97-6048-7ED8-B03F13E5008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467" y="0"/>
            <a:ext cx="12187066" cy="6858000"/>
          </a:xfrm>
          <a:prstGeom prst="rect">
            <a:avLst/>
          </a:prstGeom>
        </p:spPr>
      </p:pic>
      <p:sp>
        <p:nvSpPr>
          <p:cNvPr id="19" name="TextBox 18">
            <a:extLst>
              <a:ext uri="{FF2B5EF4-FFF2-40B4-BE49-F238E27FC236}">
                <a16:creationId xmlns:a16="http://schemas.microsoft.com/office/drawing/2014/main" id="{5ADA8360-DA52-3649-9043-0415EB05B77C}"/>
              </a:ext>
            </a:extLst>
          </p:cNvPr>
          <p:cNvSpPr txBox="1"/>
          <p:nvPr/>
        </p:nvSpPr>
        <p:spPr>
          <a:xfrm>
            <a:off x="206454" y="6019624"/>
            <a:ext cx="1132862"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solidFill>
              </a:rPr>
              <a:t>April 2025</a:t>
            </a:r>
            <a:endParaRPr lang="en-CH" sz="1100" dirty="0">
              <a:solidFill>
                <a:schemeClr val="bg1"/>
              </a:solidFill>
            </a:endParaRPr>
          </a:p>
        </p:txBody>
      </p:sp>
    </p:spTree>
    <p:extLst>
      <p:ext uri="{BB962C8B-B14F-4D97-AF65-F5344CB8AC3E}">
        <p14:creationId xmlns:p14="http://schemas.microsoft.com/office/powerpoint/2010/main" val="5897478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Placeholder 32">
            <a:extLst>
              <a:ext uri="{FF2B5EF4-FFF2-40B4-BE49-F238E27FC236}">
                <a16:creationId xmlns:a16="http://schemas.microsoft.com/office/drawing/2014/main" id="{0DA47276-CE92-D0BC-F78D-E4999D7E7B65}"/>
              </a:ext>
            </a:extLst>
          </p:cNvPr>
          <p:cNvPicPr>
            <a:picLocks noGrp="1" noChangeAspect="1"/>
          </p:cNvPicPr>
          <p:nvPr>
            <p:ph type="pic" sz="quarter" idx="21"/>
          </p:nvPr>
        </p:nvPicPr>
        <p:blipFill>
          <a:blip r:embed="rId3">
            <a:extLst>
              <a:ext uri="{28A0092B-C50C-407E-A947-70E740481C1C}">
                <a14:useLocalDpi xmlns:a14="http://schemas.microsoft.com/office/drawing/2010/main"/>
              </a:ext>
            </a:extLst>
          </a:blip>
          <a:srcRect/>
          <a:stretch/>
        </p:blipFill>
        <p:spPr>
          <a:xfrm>
            <a:off x="3" y="2"/>
            <a:ext cx="12191997" cy="6857998"/>
          </a:xfrm>
        </p:spPr>
      </p:pic>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p:txBody>
          <a:bodyPr>
            <a:noAutofit/>
          </a:bodyPr>
          <a:lstStyle/>
          <a:p>
            <a:r>
              <a:rPr lang="en-GB" dirty="0"/>
              <a:t>ALPAFLOR</a:t>
            </a:r>
            <a:r>
              <a:rPr lang="en-GB" b="0" dirty="0"/>
              <a:t>®</a:t>
            </a:r>
            <a:r>
              <a:rPr lang="en-GB" dirty="0"/>
              <a:t> GIGAWHITE CB</a:t>
            </a:r>
            <a:endParaRPr lang="en-US" b="0" i="1" dirty="0">
              <a:ea typeface="+mn-ea"/>
              <a:cs typeface="+mn-cs"/>
            </a:endParaRPr>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p:txBody>
          <a:bodyPr/>
          <a:lstStyle/>
          <a:p>
            <a:r>
              <a:rPr lang="en-US" dirty="0"/>
              <a:t>ID card</a:t>
            </a:r>
          </a:p>
        </p:txBody>
      </p:sp>
      <p:sp>
        <p:nvSpPr>
          <p:cNvPr id="5" name="CaixaDeTexto 47">
            <a:extLst>
              <a:ext uri="{FF2B5EF4-FFF2-40B4-BE49-F238E27FC236}">
                <a16:creationId xmlns:a16="http://schemas.microsoft.com/office/drawing/2014/main" id="{008BD08D-C9F1-D88D-4F9C-A31B1B519E90}"/>
              </a:ext>
            </a:extLst>
          </p:cNvPr>
          <p:cNvSpPr txBox="1"/>
          <p:nvPr/>
        </p:nvSpPr>
        <p:spPr>
          <a:xfrm>
            <a:off x="648000" y="6429600"/>
            <a:ext cx="4557535" cy="153888"/>
          </a:xfrm>
          <a:prstGeom prst="rect">
            <a:avLst/>
          </a:prstGeom>
          <a:noFill/>
        </p:spPr>
        <p:txBody>
          <a:bodyPr wrap="square" lIns="0" tIns="0" rIns="0" bIns="0" anchor="ctr" anchorCtr="0">
            <a:spAutoFit/>
          </a:bodyPr>
          <a:lstStyle/>
          <a:p>
            <a:pPr marL="7938" marR="0" lvl="0" algn="l"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dirty="0">
                <a:ln>
                  <a:noFill/>
                </a:ln>
                <a:solidFill>
                  <a:schemeClr val="bg1"/>
                </a:solidFill>
                <a:effectLst/>
                <a:uLnTx/>
                <a:uFillTx/>
                <a:latin typeface="DM Sans"/>
                <a:ea typeface="+mn-ea"/>
                <a:cs typeface="+mn-cs"/>
              </a:rPr>
              <a:t>* *</a:t>
            </a:r>
            <a:r>
              <a:rPr kumimoji="0" lang="en-US" sz="1000" b="0" i="1" u="none" strike="noStrike" kern="1200" cap="none" spc="0" normalizeH="0" baseline="0" dirty="0">
                <a:ln>
                  <a:noFill/>
                </a:ln>
                <a:solidFill>
                  <a:schemeClr val="bg1"/>
                </a:solidFill>
                <a:effectLst/>
                <a:uLnTx/>
                <a:uFillTx/>
                <a:latin typeface="DM Sans"/>
                <a:ea typeface="+mn-ea"/>
                <a:cs typeface="+mn-cs"/>
              </a:rPr>
              <a:t>in vitro </a:t>
            </a:r>
            <a:r>
              <a:rPr kumimoji="0" lang="en-US" sz="1000" b="0" i="0" u="none" strike="noStrike" kern="1200" cap="none" spc="0" normalizeH="0" baseline="0" dirty="0">
                <a:ln>
                  <a:noFill/>
                </a:ln>
                <a:solidFill>
                  <a:schemeClr val="bg1"/>
                </a:solidFill>
                <a:effectLst/>
                <a:uLnTx/>
                <a:uFillTx/>
                <a:latin typeface="DM Sans"/>
                <a:ea typeface="+mn-ea"/>
                <a:cs typeface="+mn-cs"/>
              </a:rPr>
              <a:t>*** </a:t>
            </a:r>
            <a:r>
              <a:rPr kumimoji="0" lang="en-US" sz="1000" b="0" i="1" u="none" strike="noStrike" kern="1200" cap="none" spc="0" normalizeH="0" baseline="0" dirty="0">
                <a:ln>
                  <a:noFill/>
                </a:ln>
                <a:solidFill>
                  <a:schemeClr val="bg1"/>
                </a:solidFill>
                <a:effectLst/>
                <a:uLnTx/>
                <a:uFillTx/>
                <a:latin typeface="DM Sans"/>
                <a:ea typeface="+mn-ea"/>
                <a:cs typeface="+mn-cs"/>
              </a:rPr>
              <a:t>in vivo</a:t>
            </a:r>
          </a:p>
        </p:txBody>
      </p:sp>
      <p:sp>
        <p:nvSpPr>
          <p:cNvPr id="13" name="Slide Number Placeholder 7">
            <a:extLst>
              <a:ext uri="{FF2B5EF4-FFF2-40B4-BE49-F238E27FC236}">
                <a16:creationId xmlns:a16="http://schemas.microsoft.com/office/drawing/2014/main" id="{07A4B518-A8B9-4A72-6416-C008472487C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smtClean="0">
                <a:ln>
                  <a:noFill/>
                </a:ln>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300" b="0" i="0" u="none" strike="noStrike" kern="1200" cap="none" spc="0" normalizeH="0" baseline="0" dirty="0">
              <a:ln>
                <a:noFill/>
              </a:ln>
              <a:effectLst/>
              <a:uLnTx/>
              <a:uFillTx/>
              <a:latin typeface="DM Sans"/>
              <a:ea typeface="+mn-ea"/>
              <a:cs typeface="+mn-cs"/>
            </a:endParaRP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0" y="2311642"/>
            <a:ext cx="11889600" cy="903019"/>
            <a:chOff x="0" y="2286165"/>
            <a:chExt cx="11889600" cy="903019"/>
          </a:xfrm>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solidFill>
              <a:srgbClr val="F0F0F0"/>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a:ln>
                    <a:noFill/>
                  </a:ln>
                  <a:solidFill>
                    <a:srgbClr val="307297"/>
                  </a:solidFill>
                  <a:effectLst/>
                  <a:uLnTx/>
                  <a:uFillTx/>
                  <a:latin typeface="DM Sans Bold" pitchFamily="2" charset="0"/>
                  <a:ea typeface="+mn-ea"/>
                  <a:cs typeface="+mn-cs"/>
                </a:rPr>
                <a:t>TECHNOLOGY:</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134218" y="2306624"/>
              <a:ext cx="8896947" cy="602164"/>
            </a:xfrm>
            <a:prstGeom prst="rect">
              <a:avLst/>
            </a:prstGeom>
            <a:noFill/>
          </p:spPr>
          <p:txBody>
            <a:bodyPr wrap="square" lIns="0" tIns="90000" rIns="0" bIns="72000" rtlCol="0">
              <a:spAutoFit/>
            </a:bodyPr>
            <a:lstStyle/>
            <a:p>
              <a:pPr>
                <a:spcAft>
                  <a:spcPts val="300"/>
                </a:spcAft>
                <a:defRPr/>
              </a:pPr>
              <a:r>
                <a:rPr lang="en-US" sz="1300" dirty="0">
                  <a:latin typeface="DM Sans" pitchFamily="2" charset="0"/>
                  <a:ea typeface="Fira Sans Book" panose="020B0503050000020004" pitchFamily="34" charset="0"/>
                </a:rPr>
                <a:t>Gentle ethanolic extraction of dried aerial part of 7 plants following green chemistry principles</a:t>
              </a:r>
            </a:p>
            <a:p>
              <a:pPr>
                <a:spcAft>
                  <a:spcPts val="300"/>
                </a:spcAft>
                <a:defRPr/>
              </a:pPr>
              <a:r>
                <a:rPr lang="en-US" sz="1300" dirty="0">
                  <a:latin typeface="DM Sans" pitchFamily="2" charset="0"/>
                  <a:ea typeface="Fira Sans Book" panose="020B0503050000020004" pitchFamily="34" charset="0"/>
                </a:rPr>
                <a:t>100% of natural origin according to ISO16128– no preservative</a:t>
              </a:r>
            </a:p>
          </p:txBody>
        </p:sp>
      </p:grpSp>
      <p:grpSp>
        <p:nvGrpSpPr>
          <p:cNvPr id="51" name="Group 50">
            <a:extLst>
              <a:ext uri="{FF2B5EF4-FFF2-40B4-BE49-F238E27FC236}">
                <a16:creationId xmlns:a16="http://schemas.microsoft.com/office/drawing/2014/main" id="{F1D046AC-49DC-A9F9-0A56-19150973B1F6}"/>
              </a:ext>
            </a:extLst>
          </p:cNvPr>
          <p:cNvGrpSpPr/>
          <p:nvPr/>
        </p:nvGrpSpPr>
        <p:grpSpPr>
          <a:xfrm>
            <a:off x="0" y="1827657"/>
            <a:ext cx="11889600" cy="385200"/>
            <a:chOff x="0" y="1781979"/>
            <a:chExt cx="11889600" cy="385200"/>
          </a:xfrm>
        </p:grpSpPr>
        <p:sp>
          <p:nvSpPr>
            <p:cNvPr id="52" name="Rectangle 51">
              <a:extLst>
                <a:ext uri="{FF2B5EF4-FFF2-40B4-BE49-F238E27FC236}">
                  <a16:creationId xmlns:a16="http://schemas.microsoft.com/office/drawing/2014/main" id="{8AFAEAEB-761E-E985-9118-37550530D829}"/>
                </a:ext>
              </a:extLst>
            </p:cNvPr>
            <p:cNvSpPr/>
            <p:nvPr/>
          </p:nvSpPr>
          <p:spPr>
            <a:xfrm>
              <a:off x="0" y="1781979"/>
              <a:ext cx="11889600" cy="385200"/>
            </a:xfrm>
            <a:prstGeom prst="rect">
              <a:avLst/>
            </a:prstGeom>
            <a:solidFill>
              <a:srgbClr val="F0F0F0"/>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a:ln>
                    <a:noFill/>
                  </a:ln>
                  <a:solidFill>
                    <a:srgbClr val="307297"/>
                  </a:solidFill>
                  <a:effectLst/>
                  <a:uLnTx/>
                  <a:uFillTx/>
                  <a:latin typeface="DM Sans Bold" pitchFamily="2" charset="0"/>
                  <a:ea typeface="+mn-ea"/>
                  <a:cs typeface="+mn-cs"/>
                </a:rPr>
                <a:t>SUSTAINABILITY:</a:t>
              </a:r>
            </a:p>
          </p:txBody>
        </p:sp>
        <p:sp>
          <p:nvSpPr>
            <p:cNvPr id="53" name="TextBox 52">
              <a:extLst>
                <a:ext uri="{FF2B5EF4-FFF2-40B4-BE49-F238E27FC236}">
                  <a16:creationId xmlns:a16="http://schemas.microsoft.com/office/drawing/2014/main" id="{C4C25799-FBB2-5B56-F6BC-02FA3211FAC0}"/>
                </a:ext>
              </a:extLst>
            </p:cNvPr>
            <p:cNvSpPr txBox="1"/>
            <p:nvPr/>
          </p:nvSpPr>
          <p:spPr>
            <a:xfrm>
              <a:off x="2134219" y="1792761"/>
              <a:ext cx="9535192"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SzTx/>
                <a:buFontTx/>
                <a:buNone/>
                <a:tabLst/>
                <a:defRPr/>
              </a:pPr>
              <a:r>
                <a:rPr kumimoji="0" lang="en-US" sz="1300" b="0" i="0" u="none" strike="noStrike" kern="1200" cap="none" spc="0" normalizeH="0" baseline="0" dirty="0">
                  <a:ln>
                    <a:noFill/>
                  </a:ln>
                  <a:effectLst/>
                  <a:uLnTx/>
                  <a:uFillTx/>
                  <a:latin typeface="DM Sans" pitchFamily="2" charset="0"/>
                  <a:ea typeface="Fira Sans Book" panose="020B0503050000020004" pitchFamily="34" charset="0"/>
                  <a:cs typeface="+mn-cs"/>
                </a:rPr>
                <a:t>Organic cultivation, ethical and traceable sourcing, supporting alpine biodiversity with low impact on the environment </a:t>
              </a:r>
              <a:endParaRPr kumimoji="0" lang="en-US" sz="1300" b="0" i="0" u="none" strike="noStrike" kern="1200" cap="none" spc="0" normalizeH="0" baseline="0" dirty="0">
                <a:ln>
                  <a:noFill/>
                </a:ln>
                <a:effectLst/>
                <a:uLnTx/>
                <a:uFillTx/>
                <a:latin typeface="DM Sans" pitchFamily="2" charset="0"/>
                <a:ea typeface="Fira Sans Medium" panose="020B0603050000020004" pitchFamily="34" charset="0"/>
                <a:cs typeface="+mn-cs"/>
              </a:endParaRP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0" y="3985137"/>
            <a:ext cx="11889600" cy="1266448"/>
            <a:chOff x="0" y="4030273"/>
            <a:chExt cx="11889600" cy="1266448"/>
          </a:xfrm>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1266448"/>
            </a:xfrm>
            <a:prstGeom prst="rect">
              <a:avLst/>
            </a:prstGeom>
            <a:solidFill>
              <a:srgbClr val="F0F0F0"/>
            </a:solid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a:ln>
                    <a:noFill/>
                  </a:ln>
                  <a:solidFill>
                    <a:srgbClr val="307297"/>
                  </a:solidFill>
                  <a:effectLst/>
                  <a:uLnTx/>
                  <a:uFillTx/>
                  <a:latin typeface="DM Sans Bold" pitchFamily="2" charset="0"/>
                  <a:ea typeface="+mn-ea"/>
                  <a:cs typeface="+mn-cs"/>
                </a:rPr>
                <a:t>BENEFITS:</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134218" y="4030273"/>
              <a:ext cx="8527297" cy="1117689"/>
            </a:xfrm>
            <a:prstGeom prst="rect">
              <a:avLst/>
            </a:prstGeom>
            <a:noFill/>
          </p:spPr>
          <p:txBody>
            <a:bodyPr wrap="square" lIns="0" tIns="90000" rIns="0" bIns="72000" rtlCol="0">
              <a:spAutoFit/>
            </a:bodyPr>
            <a:lstStyle/>
            <a:p>
              <a:pPr marL="180000" indent="-180000">
                <a:spcAft>
                  <a:spcPts val="400"/>
                </a:spcAft>
                <a:buClr>
                  <a:srgbClr val="007E4B"/>
                </a:buClr>
                <a:buFont typeface="Arial" panose="020B0604020202020204" pitchFamily="34" charset="0"/>
                <a:buChar char="•"/>
                <a:defRPr/>
              </a:pPr>
              <a:r>
                <a:rPr lang="en-GB" sz="1300" dirty="0">
                  <a:latin typeface="DM Sans" pitchFamily="2" charset="0"/>
                  <a:ea typeface="Fira Sans Book" panose="020B0503050000020004" pitchFamily="34" charset="0"/>
                </a:rPr>
                <a:t>Down-regulating key genes involved in skin pigmentation (tyrosinase, PLM17, Melanoregulin, DCT)**</a:t>
              </a:r>
            </a:p>
            <a:p>
              <a:pPr marL="180000" indent="-180000">
                <a:spcAft>
                  <a:spcPts val="400"/>
                </a:spcAft>
                <a:buClr>
                  <a:srgbClr val="007E4B"/>
                </a:buClr>
                <a:buFont typeface="Arial" panose="020B0604020202020204" pitchFamily="34" charset="0"/>
                <a:buChar char="•"/>
                <a:defRPr/>
              </a:pPr>
              <a:r>
                <a:rPr lang="en-GB" sz="1300" dirty="0">
                  <a:latin typeface="DM Sans" pitchFamily="2" charset="0"/>
                  <a:ea typeface="Fira Sans Book" panose="020B0503050000020004" pitchFamily="34" charset="0"/>
                </a:rPr>
                <a:t>Melanin synthesis reduced by 24% on </a:t>
              </a:r>
              <a:r>
                <a:rPr lang="en-GB" sz="1300" dirty="0" err="1">
                  <a:latin typeface="DM Sans" pitchFamily="2" charset="0"/>
                  <a:ea typeface="Fira Sans Book" panose="020B0503050000020004" pitchFamily="34" charset="0"/>
                </a:rPr>
                <a:t>NHMelanocyte</a:t>
              </a:r>
              <a:r>
                <a:rPr lang="en-GB" sz="1300" dirty="0">
                  <a:latin typeface="DM Sans" pitchFamily="2" charset="0"/>
                  <a:ea typeface="Fira Sans Book" panose="020B0503050000020004" pitchFamily="34" charset="0"/>
                </a:rPr>
                <a:t>**</a:t>
              </a:r>
            </a:p>
            <a:p>
              <a:pPr marL="180000" marR="0" lvl="0" indent="-180000" algn="l" defTabSz="914400" rtl="0" eaLnBrk="1" fontAlgn="auto" latinLnBrk="0" hangingPunct="1">
                <a:lnSpc>
                  <a:spcPct val="100000"/>
                </a:lnSpc>
                <a:spcBef>
                  <a:spcPts val="0"/>
                </a:spcBef>
                <a:spcAft>
                  <a:spcPts val="400"/>
                </a:spcAft>
                <a:buClr>
                  <a:srgbClr val="007E4B"/>
                </a:buClr>
                <a:buSzTx/>
                <a:buFont typeface="Arial" panose="020B0604020202020204" pitchFamily="34" charset="0"/>
                <a:buChar char="•"/>
                <a:tabLst/>
                <a:defRPr/>
              </a:pPr>
              <a:r>
                <a:rPr lang="en-GB" sz="1300" dirty="0">
                  <a:latin typeface="DM Sans" pitchFamily="2" charset="0"/>
                  <a:ea typeface="Fira Sans Book" panose="020B0503050000020004" pitchFamily="34" charset="0"/>
                </a:rPr>
                <a:t>Significant improvement in skin tone (24% lighter after 3 months)***</a:t>
              </a:r>
            </a:p>
            <a:p>
              <a:pPr marL="180000" indent="-180000">
                <a:spcAft>
                  <a:spcPts val="400"/>
                </a:spcAft>
                <a:buClr>
                  <a:srgbClr val="007E4B"/>
                </a:buClr>
                <a:buFont typeface="Arial" panose="020B0604020202020204" pitchFamily="34" charset="0"/>
                <a:buChar char="•"/>
                <a:defRPr/>
              </a:pPr>
              <a:r>
                <a:rPr lang="en-GB" sz="1300" dirty="0">
                  <a:latin typeface="DM Sans" pitchFamily="2" charset="0"/>
                  <a:ea typeface="Fira Sans Book" panose="020B0503050000020004" pitchFamily="34" charset="0"/>
                </a:rPr>
                <a:t>Significant reduction of hyperpigmentation (age spot </a:t>
              </a:r>
              <a:r>
                <a:rPr lang="en-GB" sz="1300" dirty="0" err="1">
                  <a:latin typeface="DM Sans" pitchFamily="2" charset="0"/>
                  <a:ea typeface="Fira Sans Book" panose="020B0503050000020004" pitchFamily="34" charset="0"/>
                </a:rPr>
                <a:t>color</a:t>
              </a:r>
              <a:r>
                <a:rPr lang="en-GB" sz="1300" dirty="0">
                  <a:latin typeface="DM Sans" pitchFamily="2" charset="0"/>
                  <a:ea typeface="Fira Sans Book" panose="020B0503050000020004" pitchFamily="34" charset="0"/>
                </a:rPr>
                <a:t> intensity)***</a:t>
              </a:r>
            </a:p>
          </p:txBody>
        </p:sp>
      </p:grpSp>
      <p:grpSp>
        <p:nvGrpSpPr>
          <p:cNvPr id="58" name="Group 57">
            <a:extLst>
              <a:ext uri="{FF2B5EF4-FFF2-40B4-BE49-F238E27FC236}">
                <a16:creationId xmlns:a16="http://schemas.microsoft.com/office/drawing/2014/main" id="{99162E2A-72E2-30C7-B12B-5DF43A3FC9AB}"/>
              </a:ext>
            </a:extLst>
          </p:cNvPr>
          <p:cNvGrpSpPr/>
          <p:nvPr/>
        </p:nvGrpSpPr>
        <p:grpSpPr>
          <a:xfrm>
            <a:off x="0" y="5350368"/>
            <a:ext cx="11887260" cy="867912"/>
            <a:chOff x="0" y="5432660"/>
            <a:chExt cx="11887260" cy="867912"/>
          </a:xfrm>
        </p:grpSpPr>
        <p:sp>
          <p:nvSpPr>
            <p:cNvPr id="59" name="Rectangle 58">
              <a:extLst>
                <a:ext uri="{FF2B5EF4-FFF2-40B4-BE49-F238E27FC236}">
                  <a16:creationId xmlns:a16="http://schemas.microsoft.com/office/drawing/2014/main" id="{E6D535CE-5DB7-1A50-4492-712D99B903A8}"/>
                </a:ext>
              </a:extLst>
            </p:cNvPr>
            <p:cNvSpPr/>
            <p:nvPr/>
          </p:nvSpPr>
          <p:spPr>
            <a:xfrm>
              <a:off x="0" y="5432660"/>
              <a:ext cx="11887260" cy="867912"/>
            </a:xfrm>
            <a:prstGeom prst="rect">
              <a:avLst/>
            </a:prstGeom>
            <a:solidFill>
              <a:srgbClr val="F0F0F0"/>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a:ln>
                    <a:noFill/>
                  </a:ln>
                  <a:solidFill>
                    <a:srgbClr val="307297"/>
                  </a:solidFill>
                  <a:effectLst/>
                  <a:uLnTx/>
                  <a:uFillTx/>
                  <a:latin typeface="DM Sans Bold" pitchFamily="2" charset="0"/>
                  <a:ea typeface="+mn-ea"/>
                  <a:cs typeface="+mn-cs"/>
                </a:rPr>
                <a:t>REGISTRATION</a:t>
              </a:r>
              <a:br>
                <a:rPr kumimoji="0" lang="en-US" sz="1400" b="0" i="0" u="none" strike="noStrike" kern="0" cap="none" spc="100" normalizeH="0" baseline="0">
                  <a:ln>
                    <a:noFill/>
                  </a:ln>
                  <a:solidFill>
                    <a:srgbClr val="307297"/>
                  </a:solidFill>
                  <a:effectLst/>
                  <a:uLnTx/>
                  <a:uFillTx/>
                  <a:latin typeface="DM Sans Bold" pitchFamily="2" charset="0"/>
                  <a:ea typeface="+mn-ea"/>
                  <a:cs typeface="+mn-cs"/>
                </a:rPr>
              </a:br>
              <a:r>
                <a:rPr kumimoji="0" lang="en-US" sz="1400" b="0" i="0" u="none" strike="noStrike" kern="0" cap="none" spc="100" normalizeH="0" baseline="0">
                  <a:ln>
                    <a:noFill/>
                  </a:ln>
                  <a:solidFill>
                    <a:srgbClr val="307297"/>
                  </a:solidFill>
                  <a:effectLst/>
                  <a:uLnTx/>
                  <a:uFillTx/>
                  <a:latin typeface="DM Sans Bold" pitchFamily="2" charset="0"/>
                  <a:ea typeface="+mn-ea"/>
                  <a:cs typeface="+mn-cs"/>
                </a:rPr>
                <a:t>CERTIFICATION</a:t>
              </a:r>
              <a:br>
                <a:rPr kumimoji="0" lang="en-US" sz="1400" b="0" i="0" u="none" strike="noStrike" kern="0" cap="none" spc="100" normalizeH="0" baseline="0">
                  <a:ln>
                    <a:noFill/>
                  </a:ln>
                  <a:solidFill>
                    <a:srgbClr val="307297"/>
                  </a:solidFill>
                  <a:effectLst/>
                  <a:uLnTx/>
                  <a:uFillTx/>
                  <a:latin typeface="Fira Sans Medium"/>
                  <a:ea typeface="+mn-ea"/>
                  <a:cs typeface="+mn-cs"/>
                </a:rPr>
              </a:br>
              <a:endParaRPr kumimoji="0" lang="en-US" sz="1400" b="0" i="0" u="none" strike="noStrike" kern="0" cap="none" spc="0" normalizeH="0" baseline="0">
                <a:ln>
                  <a:noFill/>
                </a:ln>
                <a:solidFill>
                  <a:srgbClr val="307297"/>
                </a:solidFill>
                <a:effectLst/>
                <a:uLnTx/>
                <a:uFillTx/>
                <a:latin typeface="Fira Sans"/>
                <a:ea typeface="+mn-ea"/>
                <a:cs typeface="+mn-cs"/>
              </a:endParaRPr>
            </a:p>
          </p:txBody>
        </p:sp>
        <p:grpSp>
          <p:nvGrpSpPr>
            <p:cNvPr id="60" name="Group 59">
              <a:extLst>
                <a:ext uri="{FF2B5EF4-FFF2-40B4-BE49-F238E27FC236}">
                  <a16:creationId xmlns:a16="http://schemas.microsoft.com/office/drawing/2014/main" id="{796795F4-5509-22FF-8247-9957B02CCC9D}"/>
                </a:ext>
              </a:extLst>
            </p:cNvPr>
            <p:cNvGrpSpPr/>
            <p:nvPr/>
          </p:nvGrpSpPr>
          <p:grpSpPr>
            <a:xfrm>
              <a:off x="3163482" y="5534146"/>
              <a:ext cx="6230356" cy="656742"/>
              <a:chOff x="3107648" y="4768977"/>
              <a:chExt cx="6230356" cy="656742"/>
            </a:xfrm>
          </p:grpSpPr>
          <p:pic>
            <p:nvPicPr>
              <p:cNvPr id="61" name="Picture 60" descr="Logo&#10;&#10;Description automatically generated">
                <a:extLst>
                  <a:ext uri="{FF2B5EF4-FFF2-40B4-BE49-F238E27FC236}">
                    <a16:creationId xmlns:a16="http://schemas.microsoft.com/office/drawing/2014/main" id="{0CC3F7B9-C189-A11B-A391-5B843D20834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26266" y="4779137"/>
                <a:ext cx="869475" cy="646582"/>
              </a:xfrm>
              <a:prstGeom prst="rect">
                <a:avLst/>
              </a:prstGeom>
            </p:spPr>
          </p:pic>
          <p:pic>
            <p:nvPicPr>
              <p:cNvPr id="62" name="Picture 61">
                <a:extLst>
                  <a:ext uri="{FF2B5EF4-FFF2-40B4-BE49-F238E27FC236}">
                    <a16:creationId xmlns:a16="http://schemas.microsoft.com/office/drawing/2014/main" id="{BE0456E6-E216-C3E4-712F-93B07C84A3FD}"/>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686349" y="4811204"/>
                <a:ext cx="766723" cy="576000"/>
              </a:xfrm>
              <a:prstGeom prst="rect">
                <a:avLst/>
              </a:prstGeom>
              <a:ln>
                <a:noFill/>
              </a:ln>
              <a:effectLst/>
            </p:spPr>
          </p:pic>
          <p:pic>
            <p:nvPicPr>
              <p:cNvPr id="63" name="Picture 62" descr="Logo&#10;&#10;Description automatically generated">
                <a:extLst>
                  <a:ext uri="{FF2B5EF4-FFF2-40B4-BE49-F238E27FC236}">
                    <a16:creationId xmlns:a16="http://schemas.microsoft.com/office/drawing/2014/main" id="{ABCDE51F-3D85-BF33-E594-53B01566349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699889" y="4779137"/>
                <a:ext cx="638115" cy="638115"/>
              </a:xfrm>
              <a:prstGeom prst="rect">
                <a:avLst/>
              </a:prstGeom>
            </p:spPr>
          </p:pic>
          <p:pic>
            <p:nvPicPr>
              <p:cNvPr id="64" name="Picture 34" descr="A picture containing food&#10;&#10;Description automatically generated">
                <a:extLst>
                  <a:ext uri="{FF2B5EF4-FFF2-40B4-BE49-F238E27FC236}">
                    <a16:creationId xmlns:a16="http://schemas.microsoft.com/office/drawing/2014/main" id="{15552F3D-552A-3006-7E7E-793BD2DCC2C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107648" y="4779137"/>
                <a:ext cx="541732" cy="617007"/>
              </a:xfrm>
              <a:prstGeom prst="rect">
                <a:avLst/>
              </a:prstGeom>
            </p:spPr>
          </p:pic>
          <p:pic>
            <p:nvPicPr>
              <p:cNvPr id="65" name="Picture 35" descr="A picture containing drawing, food, people, parked&#10;&#10;Description automatically generated">
                <a:extLst>
                  <a:ext uri="{FF2B5EF4-FFF2-40B4-BE49-F238E27FC236}">
                    <a16:creationId xmlns:a16="http://schemas.microsoft.com/office/drawing/2014/main" id="{AD9E3C61-C683-512E-8192-59246CF917E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896200" y="4789392"/>
                <a:ext cx="519419" cy="617007"/>
              </a:xfrm>
              <a:prstGeom prst="rect">
                <a:avLst/>
              </a:prstGeom>
            </p:spPr>
          </p:pic>
          <p:pic>
            <p:nvPicPr>
              <p:cNvPr id="66" name="Picture 37" descr="A close up of a sign&#10;&#10;Description automatically generated">
                <a:extLst>
                  <a:ext uri="{FF2B5EF4-FFF2-40B4-BE49-F238E27FC236}">
                    <a16:creationId xmlns:a16="http://schemas.microsoft.com/office/drawing/2014/main" id="{820966C0-661E-F6F9-7059-5720EE07A0D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662439" y="4768977"/>
                <a:ext cx="617007" cy="617007"/>
              </a:xfrm>
              <a:prstGeom prst="rect">
                <a:avLst/>
              </a:prstGeom>
            </p:spPr>
          </p:pic>
        </p:grpSp>
      </p:grpSp>
      <p:grpSp>
        <p:nvGrpSpPr>
          <p:cNvPr id="69" name="Group 68">
            <a:extLst>
              <a:ext uri="{FF2B5EF4-FFF2-40B4-BE49-F238E27FC236}">
                <a16:creationId xmlns:a16="http://schemas.microsoft.com/office/drawing/2014/main" id="{958A8BB9-D1BF-EE77-829F-9B8163288C30}"/>
              </a:ext>
            </a:extLst>
          </p:cNvPr>
          <p:cNvGrpSpPr/>
          <p:nvPr/>
        </p:nvGrpSpPr>
        <p:grpSpPr>
          <a:xfrm>
            <a:off x="-25599" y="1079439"/>
            <a:ext cx="11889600" cy="684528"/>
            <a:chOff x="-25599" y="1258615"/>
            <a:chExt cx="11889600" cy="562799"/>
          </a:xfrm>
        </p:grpSpPr>
        <p:sp>
          <p:nvSpPr>
            <p:cNvPr id="70" name="Rectangle 69">
              <a:extLst>
                <a:ext uri="{FF2B5EF4-FFF2-40B4-BE49-F238E27FC236}">
                  <a16:creationId xmlns:a16="http://schemas.microsoft.com/office/drawing/2014/main" id="{B4D8039B-1DD0-0B71-4A0E-7C994216684E}"/>
                </a:ext>
              </a:extLst>
            </p:cNvPr>
            <p:cNvSpPr/>
            <p:nvPr/>
          </p:nvSpPr>
          <p:spPr>
            <a:xfrm>
              <a:off x="-25599" y="1258615"/>
              <a:ext cx="11889600" cy="545230"/>
            </a:xfrm>
            <a:prstGeom prst="rect">
              <a:avLst/>
            </a:prstGeom>
            <a:solidFill>
              <a:srgbClr val="F0F0F0"/>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a:ln>
                    <a:noFill/>
                  </a:ln>
                  <a:solidFill>
                    <a:srgbClr val="307297"/>
                  </a:solidFill>
                  <a:effectLst/>
                  <a:uLnTx/>
                  <a:uFillTx/>
                  <a:latin typeface="DM Sans Bold" pitchFamily="2" charset="0"/>
                  <a:ea typeface="+mn-ea"/>
                  <a:cs typeface="+mn-cs"/>
                </a:rPr>
                <a:t>INCI NAME:</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134219" y="1269398"/>
              <a:ext cx="9535192" cy="552016"/>
            </a:xfrm>
            <a:prstGeom prst="rect">
              <a:avLst/>
            </a:prstGeom>
            <a:noFill/>
          </p:spPr>
          <p:txBody>
            <a:bodyPr wrap="square" lIns="0" tIns="90000" rIns="0" bIns="72000" rtlCol="0">
              <a:spAutoFit/>
            </a:bodyPr>
            <a:lstStyle/>
            <a:p>
              <a:pPr>
                <a:spcAft>
                  <a:spcPts val="300"/>
                </a:spcAft>
                <a:defRPr/>
              </a:pPr>
              <a:r>
                <a:rPr lang="en-GB" sz="1100" dirty="0">
                  <a:latin typeface="DM Sans" pitchFamily="2" charset="0"/>
                  <a:ea typeface="Fira Sans Book" panose="020B0503050000020004" pitchFamily="34" charset="0"/>
                </a:rPr>
                <a:t>Malva Sylvestris (Mallow) Flower/Leaf/Stem Extract , Mentha Piperita (Peppermint) Leaf Extract, Primula </a:t>
              </a:r>
              <a:r>
                <a:rPr lang="en-GB" sz="1100" dirty="0" err="1">
                  <a:latin typeface="DM Sans" pitchFamily="2" charset="0"/>
                  <a:ea typeface="Fira Sans Book" panose="020B0503050000020004" pitchFamily="34" charset="0"/>
                </a:rPr>
                <a:t>Veris</a:t>
              </a:r>
              <a:r>
                <a:rPr lang="en-GB" sz="1100" dirty="0">
                  <a:latin typeface="DM Sans" pitchFamily="2" charset="0"/>
                  <a:ea typeface="Fira Sans Book" panose="020B0503050000020004" pitchFamily="34" charset="0"/>
                </a:rPr>
                <a:t> Flower Extract*, Alchemilla Vulgaris Flower/Leaf/Stem Extract*, Veronica Officinalis Flower/Leaf/Stem Extract, Melissa Officinalis Leaf Extract , Achillea Millefolium Flower/Leaf/Stem Extract* </a:t>
              </a:r>
              <a:r>
                <a:rPr lang="en-US" sz="1100" dirty="0">
                  <a:latin typeface="DM Sans" pitchFamily="2" charset="0"/>
                  <a:ea typeface="Fira Sans Book" panose="020B0503050000020004" pitchFamily="34" charset="0"/>
                </a:rPr>
                <a:t>(and glycerin, water, citric acid)</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0" y="3313446"/>
            <a:ext cx="11889600" cy="572906"/>
            <a:chOff x="0" y="3331675"/>
            <a:chExt cx="11889600" cy="572906"/>
          </a:xfrm>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solidFill>
              <a:srgbClr val="F0F0F0"/>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a:ln>
                    <a:noFill/>
                  </a:ln>
                  <a:solidFill>
                    <a:srgbClr val="307297"/>
                  </a:solidFill>
                  <a:effectLst/>
                  <a:uLnTx/>
                  <a:uFillTx/>
                  <a:latin typeface="DM Sans Bold" pitchFamily="2" charset="0"/>
                  <a:ea typeface="+mn-ea"/>
                  <a:cs typeface="+mn-cs"/>
                </a:rPr>
                <a:t>TECHNICAL:</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134219" y="3340889"/>
              <a:ext cx="1509367" cy="563692"/>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SzTx/>
                <a:buFontTx/>
                <a:buNone/>
                <a:tabLst/>
                <a:defRPr/>
              </a:pPr>
              <a:r>
                <a:rPr lang="en-US" sz="1300">
                  <a:latin typeface="DM Sans" pitchFamily="2" charset="0"/>
                  <a:ea typeface="Fira Sans Book" panose="020B0503050000020004" pitchFamily="34" charset="0"/>
                </a:rPr>
                <a:t>pH of use: 3.5- 5.5 Form: Liquid</a:t>
              </a:r>
            </a:p>
          </p:txBody>
        </p:sp>
        <p:sp>
          <p:nvSpPr>
            <p:cNvPr id="75" name="Rectangle 74">
              <a:extLst>
                <a:ext uri="{FF2B5EF4-FFF2-40B4-BE49-F238E27FC236}">
                  <a16:creationId xmlns:a16="http://schemas.microsoft.com/office/drawing/2014/main" id="{EF81DD97-D580-7802-40CA-0374840235E7}"/>
                </a:ext>
              </a:extLst>
            </p:cNvPr>
            <p:cNvSpPr/>
            <p:nvPr/>
          </p:nvSpPr>
          <p:spPr>
            <a:xfrm>
              <a:off x="4229962" y="3340889"/>
              <a:ext cx="1722637" cy="563692"/>
            </a:xfrm>
            <a:prstGeom prst="rect">
              <a:avLst/>
            </a:prstGeom>
          </p:spPr>
          <p:txBody>
            <a:bodyPr wrap="square" lIns="0" tIns="90000" rIns="0" bIns="72000">
              <a:spAutoFit/>
            </a:bodyPr>
            <a:lstStyle/>
            <a:p>
              <a:pPr>
                <a:defRPr/>
              </a:pPr>
              <a:r>
                <a:rPr lang="en-US" sz="1300" dirty="0">
                  <a:latin typeface="DM Sans" pitchFamily="2" charset="0"/>
                  <a:ea typeface="Fira Sans Book" panose="020B0503050000020004" pitchFamily="34" charset="0"/>
                </a:rPr>
                <a:t>Use level: 1–5%</a:t>
              </a:r>
              <a:br>
                <a:rPr lang="en-US" sz="1300" dirty="0">
                  <a:latin typeface="DM Sans" pitchFamily="2" charset="0"/>
                  <a:ea typeface="Fira Sans Book" panose="020B0503050000020004" pitchFamily="34" charset="0"/>
                </a:rPr>
              </a:br>
              <a:r>
                <a:rPr lang="en-US" sz="1300" dirty="0">
                  <a:latin typeface="DM Sans" pitchFamily="2" charset="0"/>
                  <a:ea typeface="Fira Sans Book" panose="020B0503050000020004" pitchFamily="34" charset="0"/>
                </a:rPr>
                <a:t>Preservative: Free</a:t>
              </a:r>
            </a:p>
          </p:txBody>
        </p:sp>
        <p:sp>
          <p:nvSpPr>
            <p:cNvPr id="76" name="Rectangle 75">
              <a:extLst>
                <a:ext uri="{FF2B5EF4-FFF2-40B4-BE49-F238E27FC236}">
                  <a16:creationId xmlns:a16="http://schemas.microsoft.com/office/drawing/2014/main" id="{7CAC7629-C57C-A116-71B5-1F92D4824BDC}"/>
                </a:ext>
              </a:extLst>
            </p:cNvPr>
            <p:cNvSpPr/>
            <p:nvPr/>
          </p:nvSpPr>
          <p:spPr>
            <a:xfrm>
              <a:off x="6263039" y="3340889"/>
              <a:ext cx="4491733" cy="563692"/>
            </a:xfrm>
            <a:prstGeom prst="rect">
              <a:avLst/>
            </a:prstGeom>
          </p:spPr>
          <p:txBody>
            <a:bodyPr wrap="square" lIns="0" tIns="90000" rIns="0" bIns="72000">
              <a:spAutoFit/>
            </a:bodyPr>
            <a:lstStyle/>
            <a:p>
              <a:pPr marR="0" lvl="0" indent="0" fontAlgn="auto">
                <a:lnSpc>
                  <a:spcPct val="100000"/>
                </a:lnSpc>
                <a:spcBef>
                  <a:spcPts val="0"/>
                </a:spcBef>
                <a:spcAft>
                  <a:spcPts val="0"/>
                </a:spcAft>
                <a:buSzTx/>
                <a:buFontTx/>
                <a:buNone/>
                <a:tabLst/>
                <a:defRPr/>
              </a:pPr>
              <a:r>
                <a:rPr lang="en-US" sz="1300">
                  <a:latin typeface="DM Sans" pitchFamily="2" charset="0"/>
                  <a:ea typeface="Fira Sans Book" panose="020B0503050000020004" pitchFamily="34" charset="0"/>
                </a:rPr>
                <a:t>Solubility: Water</a:t>
              </a:r>
            </a:p>
            <a:p>
              <a:pPr marR="0" lvl="0" indent="0" fontAlgn="auto">
                <a:lnSpc>
                  <a:spcPct val="100000"/>
                </a:lnSpc>
                <a:spcBef>
                  <a:spcPts val="0"/>
                </a:spcBef>
                <a:spcAft>
                  <a:spcPts val="0"/>
                </a:spcAft>
                <a:buSzTx/>
                <a:buFontTx/>
                <a:buNone/>
                <a:tabLst/>
                <a:defRPr/>
              </a:pPr>
              <a:r>
                <a:rPr lang="en-US" sz="1300">
                  <a:latin typeface="DM Sans" pitchFamily="2" charset="0"/>
                  <a:ea typeface="Fira Sans Book" panose="020B0503050000020004" pitchFamily="34" charset="0"/>
                </a:rPr>
                <a:t>Biodegradable: main components readily biodegradable</a:t>
              </a:r>
            </a:p>
          </p:txBody>
        </p:sp>
      </p:grpSp>
      <p:sp>
        <p:nvSpPr>
          <p:cNvPr id="4" name="TextBox 3">
            <a:extLst>
              <a:ext uri="{FF2B5EF4-FFF2-40B4-BE49-F238E27FC236}">
                <a16:creationId xmlns:a16="http://schemas.microsoft.com/office/drawing/2014/main" id="{6821C84D-2706-CAAD-CB6F-DD4F38668BF2}"/>
              </a:ext>
            </a:extLst>
          </p:cNvPr>
          <p:cNvSpPr txBox="1"/>
          <p:nvPr/>
        </p:nvSpPr>
        <p:spPr>
          <a:xfrm>
            <a:off x="1507787" y="742370"/>
            <a:ext cx="6108970" cy="369332"/>
          </a:xfrm>
          <a:prstGeom prst="rect">
            <a:avLst/>
          </a:prstGeom>
          <a:noFill/>
        </p:spPr>
        <p:txBody>
          <a:bodyPr wrap="square">
            <a:spAutoFit/>
          </a:bodyPr>
          <a:lstStyle/>
          <a:p>
            <a:r>
              <a:rPr lang="en-US" sz="1800" dirty="0">
                <a:solidFill>
                  <a:schemeClr val="bg1"/>
                </a:solidFill>
                <a:effectLst/>
                <a:latin typeface="DM Sans" pitchFamily="2" charset="0"/>
                <a:ea typeface="DM Sans" pitchFamily="2" charset="0"/>
                <a:cs typeface="Times New Roman" panose="02020603050405020304" pitchFamily="18" charset="0"/>
              </a:rPr>
              <a:t>5037862</a:t>
            </a:r>
            <a:endParaRPr lang="en-US" dirty="0">
              <a:solidFill>
                <a:schemeClr val="bg1"/>
              </a:solidFill>
            </a:endParaRPr>
          </a:p>
        </p:txBody>
      </p:sp>
      <p:pic>
        <p:nvPicPr>
          <p:cNvPr id="3" name="Picture 2">
            <a:extLst>
              <a:ext uri="{FF2B5EF4-FFF2-40B4-BE49-F238E27FC236}">
                <a16:creationId xmlns:a16="http://schemas.microsoft.com/office/drawing/2014/main" id="{B26CB0BE-C6A1-67B8-45FD-127F1DADF78D}"/>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2052835" y="5399385"/>
            <a:ext cx="869475" cy="660801"/>
          </a:xfrm>
          <a:prstGeom prst="rect">
            <a:avLst/>
          </a:prstGeom>
        </p:spPr>
      </p:pic>
      <p:sp>
        <p:nvSpPr>
          <p:cNvPr id="6" name="AutoShape 4">
            <a:extLst>
              <a:ext uri="{FF2B5EF4-FFF2-40B4-BE49-F238E27FC236}">
                <a16:creationId xmlns:a16="http://schemas.microsoft.com/office/drawing/2014/main" id="{F1ECC322-196F-251F-7CC3-F8D6110D4E61}"/>
              </a:ext>
            </a:extLst>
          </p:cNvPr>
          <p:cNvSpPr>
            <a:spLocks noChangeAspect="1" noChangeArrowheads="1"/>
          </p:cNvSpPr>
          <p:nvPr/>
        </p:nvSpPr>
        <p:spPr bwMode="auto">
          <a:xfrm>
            <a:off x="5937601"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H"/>
          </a:p>
        </p:txBody>
      </p:sp>
      <p:sp>
        <p:nvSpPr>
          <p:cNvPr id="2" name="Text Placeholder 38">
            <a:extLst>
              <a:ext uri="{FF2B5EF4-FFF2-40B4-BE49-F238E27FC236}">
                <a16:creationId xmlns:a16="http://schemas.microsoft.com/office/drawing/2014/main" id="{040C2136-2FCB-D3CD-ACAC-4EEA2B92AB19}"/>
              </a:ext>
            </a:extLst>
          </p:cNvPr>
          <p:cNvSpPr txBox="1">
            <a:spLocks/>
          </p:cNvSpPr>
          <p:nvPr/>
        </p:nvSpPr>
        <p:spPr>
          <a:xfrm>
            <a:off x="2888902" y="6361993"/>
            <a:ext cx="6892299" cy="246785"/>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sz="1000" dirty="0">
                <a:solidFill>
                  <a:schemeClr val="bg1"/>
                </a:solidFill>
              </a:rPr>
              <a:t>* : for China, not a new cosmetic ingredient as the general INCI name is already IECIC listed</a:t>
            </a:r>
          </a:p>
        </p:txBody>
      </p:sp>
      <p:pic>
        <p:nvPicPr>
          <p:cNvPr id="7" name="Picture 6">
            <a:extLst>
              <a:ext uri="{FF2B5EF4-FFF2-40B4-BE49-F238E27FC236}">
                <a16:creationId xmlns:a16="http://schemas.microsoft.com/office/drawing/2014/main" id="{376DD4C6-104C-6F71-6508-DAB98737E4D0}"/>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9569684" y="5413562"/>
            <a:ext cx="713910" cy="713910"/>
          </a:xfrm>
          <a:prstGeom prst="rect">
            <a:avLst/>
          </a:prstGeom>
        </p:spPr>
      </p:pic>
    </p:spTree>
    <p:extLst>
      <p:ext uri="{BB962C8B-B14F-4D97-AF65-F5344CB8AC3E}">
        <p14:creationId xmlns:p14="http://schemas.microsoft.com/office/powerpoint/2010/main" val="3024381040"/>
      </p:ext>
    </p:extLst>
  </p:cSld>
  <p:clrMapOvr>
    <a:masterClrMapping/>
  </p:clrMapOvr>
  <p:transition spd="slow">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B19D5-7AF0-3E46-AA27-18565D7A9524}"/>
              </a:ext>
            </a:extLst>
          </p:cNvPr>
          <p:cNvSpPr>
            <a:spLocks noGrp="1"/>
          </p:cNvSpPr>
          <p:nvPr>
            <p:ph type="title"/>
          </p:nvPr>
        </p:nvSpPr>
        <p:spPr>
          <a:xfrm>
            <a:off x="302400" y="302400"/>
            <a:ext cx="6537671" cy="303211"/>
          </a:xfrm>
        </p:spPr>
        <p:txBody>
          <a:bodyPr/>
          <a:lstStyle/>
          <a:p>
            <a:r>
              <a:rPr lang="en-GB" dirty="0"/>
              <a:t>ALPAFLOR</a:t>
            </a:r>
            <a:r>
              <a:rPr lang="en-GB" b="0" dirty="0"/>
              <a:t>®</a:t>
            </a:r>
            <a:r>
              <a:rPr lang="en-GB" dirty="0"/>
              <a:t> GIGAWHITE CB</a:t>
            </a:r>
          </a:p>
        </p:txBody>
      </p:sp>
      <p:sp>
        <p:nvSpPr>
          <p:cNvPr id="4" name="Slide Number Placeholder 3">
            <a:extLst>
              <a:ext uri="{FF2B5EF4-FFF2-40B4-BE49-F238E27FC236}">
                <a16:creationId xmlns:a16="http://schemas.microsoft.com/office/drawing/2014/main" id="{3243BF44-126C-2D4D-8797-FC9CDA7D2AD0}"/>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3</a:t>
            </a:fld>
            <a:endParaRPr lang="en-US" dirty="0"/>
          </a:p>
        </p:txBody>
      </p:sp>
      <p:sp>
        <p:nvSpPr>
          <p:cNvPr id="36" name="Text Placeholder 35">
            <a:extLst>
              <a:ext uri="{FF2B5EF4-FFF2-40B4-BE49-F238E27FC236}">
                <a16:creationId xmlns:a16="http://schemas.microsoft.com/office/drawing/2014/main" id="{60461ABE-E416-B86A-A4C4-D0A2EC6237C4}"/>
              </a:ext>
            </a:extLst>
          </p:cNvPr>
          <p:cNvSpPr>
            <a:spLocks noGrp="1"/>
          </p:cNvSpPr>
          <p:nvPr>
            <p:ph type="body" idx="11"/>
          </p:nvPr>
        </p:nvSpPr>
        <p:spPr>
          <a:xfrm>
            <a:off x="302400" y="605611"/>
            <a:ext cx="7035027" cy="288767"/>
          </a:xfrm>
        </p:spPr>
        <p:txBody>
          <a:bodyPr/>
          <a:lstStyle/>
          <a:p>
            <a:r>
              <a:rPr lang="en-US" dirty="0"/>
              <a:t>The natural brightener that keeps your skin at its luminous best</a:t>
            </a:r>
            <a:endParaRPr lang="en-GB" dirty="0"/>
          </a:p>
        </p:txBody>
      </p:sp>
      <p:sp>
        <p:nvSpPr>
          <p:cNvPr id="41" name="Text Placeholder 40" hidden="1">
            <a:extLst>
              <a:ext uri="{FF2B5EF4-FFF2-40B4-BE49-F238E27FC236}">
                <a16:creationId xmlns:a16="http://schemas.microsoft.com/office/drawing/2014/main" id="{773D9CC7-9748-3F2C-B6A6-9BCDA9F32170}"/>
              </a:ext>
            </a:extLst>
          </p:cNvPr>
          <p:cNvSpPr>
            <a:spLocks noGrp="1"/>
          </p:cNvSpPr>
          <p:nvPr>
            <p:ph type="body" sz="quarter" idx="25"/>
          </p:nvPr>
        </p:nvSpPr>
        <p:spPr/>
        <p:txBody>
          <a:bodyPr/>
          <a:lstStyle/>
          <a:p>
            <a:endParaRPr lang="en-GB"/>
          </a:p>
        </p:txBody>
      </p:sp>
      <p:sp>
        <p:nvSpPr>
          <p:cNvPr id="42" name="Text Placeholder 41">
            <a:extLst>
              <a:ext uri="{FF2B5EF4-FFF2-40B4-BE49-F238E27FC236}">
                <a16:creationId xmlns:a16="http://schemas.microsoft.com/office/drawing/2014/main" id="{F5887BB6-4D3F-0BD5-95FB-2C40C31BD76D}"/>
              </a:ext>
            </a:extLst>
          </p:cNvPr>
          <p:cNvSpPr>
            <a:spLocks noGrp="1"/>
          </p:cNvSpPr>
          <p:nvPr>
            <p:ph type="body" sz="quarter" idx="26"/>
          </p:nvPr>
        </p:nvSpPr>
        <p:spPr/>
        <p:txBody>
          <a:bodyPr/>
          <a:lstStyle/>
          <a:p>
            <a:endParaRPr lang="en-GB"/>
          </a:p>
        </p:txBody>
      </p:sp>
      <p:sp>
        <p:nvSpPr>
          <p:cNvPr id="14" name="Text Placeholder 2">
            <a:extLst>
              <a:ext uri="{FF2B5EF4-FFF2-40B4-BE49-F238E27FC236}">
                <a16:creationId xmlns:a16="http://schemas.microsoft.com/office/drawing/2014/main" id="{BB9F8A21-4DCC-B145-84AC-1E5ECED78614}"/>
              </a:ext>
            </a:extLst>
          </p:cNvPr>
          <p:cNvSpPr txBox="1">
            <a:spLocks/>
          </p:cNvSpPr>
          <p:nvPr/>
        </p:nvSpPr>
        <p:spPr>
          <a:xfrm>
            <a:off x="302400" y="1342800"/>
            <a:ext cx="3246343" cy="4416594"/>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Font typeface="Arial" panose="020B0604020202020204" pitchFamily="34" charset="0"/>
              <a:buNone/>
            </a:pPr>
            <a:r>
              <a:rPr lang="en-GB" sz="1400" b="1" dirty="0"/>
              <a:t>Unique Product Features</a:t>
            </a:r>
          </a:p>
          <a:p>
            <a:pPr>
              <a:spcAft>
                <a:spcPts val="600"/>
              </a:spcAft>
              <a:buClr>
                <a:schemeClr val="accent3"/>
              </a:buClr>
              <a:buSzPct val="70000"/>
              <a:buFont typeface="Wingdings" panose="05000000000000000000" pitchFamily="2" charset="2"/>
              <a:buChar char="l"/>
            </a:pPr>
            <a:r>
              <a:rPr lang="en-GB" sz="1200" dirty="0"/>
              <a:t>A unique combination of </a:t>
            </a:r>
            <a:r>
              <a:rPr lang="en-GB" sz="1200" b="1" dirty="0"/>
              <a:t>seven Alpine plant </a:t>
            </a:r>
            <a:r>
              <a:rPr lang="en-GB" sz="1200" dirty="0"/>
              <a:t>extracts organically cultivated at high altitude</a:t>
            </a:r>
          </a:p>
          <a:p>
            <a:pPr>
              <a:spcAft>
                <a:spcPts val="600"/>
              </a:spcAft>
              <a:buClr>
                <a:schemeClr val="accent3"/>
              </a:buClr>
              <a:buSzPct val="70000"/>
              <a:buFont typeface="Wingdings" panose="05000000000000000000" pitchFamily="2" charset="2"/>
              <a:buChar char="l"/>
            </a:pPr>
            <a:r>
              <a:rPr lang="en-GB" sz="1200" b="1" dirty="0"/>
              <a:t>Sustainable, </a:t>
            </a:r>
            <a:r>
              <a:rPr lang="en-GB" sz="1200" dirty="0"/>
              <a:t>organic and fair-trade certified bio-active allowing transparency and traceability</a:t>
            </a:r>
          </a:p>
          <a:p>
            <a:pPr>
              <a:spcAft>
                <a:spcPts val="600"/>
              </a:spcAft>
              <a:buClr>
                <a:schemeClr val="accent3"/>
              </a:buClr>
              <a:buSzPct val="70000"/>
              <a:buFont typeface="Wingdings" panose="05000000000000000000" pitchFamily="2" charset="2"/>
              <a:buChar char="l"/>
            </a:pPr>
            <a:r>
              <a:rPr lang="en-GB" sz="1200" dirty="0"/>
              <a:t>Targets </a:t>
            </a:r>
            <a:r>
              <a:rPr lang="en-GB" sz="1200" b="1" dirty="0"/>
              <a:t>multiple steps of pigmentation</a:t>
            </a:r>
          </a:p>
          <a:p>
            <a:pPr>
              <a:spcAft>
                <a:spcPts val="600"/>
              </a:spcAft>
              <a:buClr>
                <a:schemeClr val="accent3"/>
              </a:buClr>
              <a:buSzPct val="70000"/>
              <a:buFont typeface="Wingdings" panose="05000000000000000000" pitchFamily="2" charset="2"/>
              <a:buChar char="l"/>
            </a:pPr>
            <a:r>
              <a:rPr lang="en-GB" sz="1200" dirty="0"/>
              <a:t>Impacting </a:t>
            </a:r>
            <a:r>
              <a:rPr lang="en-GB" sz="1200" i="1" dirty="0"/>
              <a:t>in vitro </a:t>
            </a:r>
            <a:r>
              <a:rPr lang="en-GB" sz="1200" dirty="0"/>
              <a:t>the </a:t>
            </a:r>
            <a:r>
              <a:rPr lang="en-GB" sz="1200" b="1" dirty="0"/>
              <a:t>production of melanin</a:t>
            </a:r>
            <a:r>
              <a:rPr lang="en-GB" sz="1200" dirty="0"/>
              <a:t> by modulating key enzymes such as tyrosinase, Dopachrome tautomerase</a:t>
            </a:r>
          </a:p>
          <a:p>
            <a:pPr>
              <a:spcAft>
                <a:spcPts val="600"/>
              </a:spcAft>
              <a:buClr>
                <a:schemeClr val="accent3"/>
              </a:buClr>
              <a:buSzPct val="70000"/>
              <a:buFont typeface="Wingdings" panose="05000000000000000000" pitchFamily="2" charset="2"/>
              <a:buChar char="l"/>
            </a:pPr>
            <a:r>
              <a:rPr lang="en-GB" sz="1200" dirty="0"/>
              <a:t>Down-regulating </a:t>
            </a:r>
            <a:r>
              <a:rPr lang="en-GB" sz="1200" i="1" dirty="0"/>
              <a:t>in vitro </a:t>
            </a:r>
            <a:r>
              <a:rPr lang="en-GB" sz="1200" b="1" dirty="0"/>
              <a:t>the melanosome maturating </a:t>
            </a:r>
            <a:r>
              <a:rPr lang="en-GB" sz="1200" dirty="0"/>
              <a:t>key gene  (PML17)</a:t>
            </a:r>
          </a:p>
          <a:p>
            <a:pPr>
              <a:spcAft>
                <a:spcPts val="600"/>
              </a:spcAft>
              <a:buClr>
                <a:schemeClr val="accent3"/>
              </a:buClr>
              <a:buSzPct val="70000"/>
              <a:buFont typeface="Wingdings" panose="05000000000000000000" pitchFamily="2" charset="2"/>
              <a:buChar char="l"/>
            </a:pPr>
            <a:r>
              <a:rPr lang="en-GB" sz="1200" dirty="0"/>
              <a:t>Intercepting </a:t>
            </a:r>
            <a:r>
              <a:rPr lang="en-GB" sz="1200" i="1" dirty="0"/>
              <a:t>in vitro </a:t>
            </a:r>
            <a:r>
              <a:rPr lang="en-GB" sz="1200" dirty="0"/>
              <a:t>the </a:t>
            </a:r>
            <a:r>
              <a:rPr lang="en-GB" sz="1200" b="1" dirty="0"/>
              <a:t>migration of melanin</a:t>
            </a:r>
            <a:r>
              <a:rPr lang="en-GB" sz="1200" dirty="0"/>
              <a:t> to the upper layer of the skin (melanoregulin)</a:t>
            </a:r>
          </a:p>
          <a:p>
            <a:pPr>
              <a:spcAft>
                <a:spcPts val="600"/>
              </a:spcAft>
              <a:buClr>
                <a:schemeClr val="accent3"/>
              </a:buClr>
              <a:buSzPct val="70000"/>
              <a:buFont typeface="Wingdings" panose="05000000000000000000" pitchFamily="2" charset="2"/>
              <a:buChar char="l"/>
            </a:pPr>
            <a:r>
              <a:rPr lang="en-GB" sz="1200" b="1" dirty="0"/>
              <a:t>Skin color lighter </a:t>
            </a:r>
            <a:r>
              <a:rPr lang="en-GB" sz="1200" dirty="0"/>
              <a:t>(+15%) after 12 weeks with </a:t>
            </a:r>
            <a:r>
              <a:rPr lang="en-GB" sz="1200" b="1" dirty="0"/>
              <a:t>3% ALPAFLOR® GIGAWHITE CB</a:t>
            </a:r>
          </a:p>
          <a:p>
            <a:pPr>
              <a:spcAft>
                <a:spcPts val="600"/>
              </a:spcAft>
              <a:buClr>
                <a:schemeClr val="accent3"/>
              </a:buClr>
              <a:buSzPct val="70000"/>
              <a:buFont typeface="Wingdings" panose="05000000000000000000" pitchFamily="2" charset="2"/>
              <a:buChar char="l"/>
            </a:pPr>
            <a:r>
              <a:rPr lang="en-GB" sz="1200" b="1" dirty="0"/>
              <a:t>Reduction of age spot </a:t>
            </a:r>
            <a:r>
              <a:rPr lang="en-GB" sz="1200" dirty="0"/>
              <a:t>color intensity      (-28%)</a:t>
            </a:r>
            <a:endParaRPr kumimoji="0" lang="en-GB" sz="1200" b="1" i="0" u="none" strike="noStrike" kern="1200" cap="none" spc="0" normalizeH="0" baseline="0" noProof="0" dirty="0">
              <a:ln>
                <a:noFill/>
              </a:ln>
              <a:effectLst/>
              <a:uLnTx/>
              <a:uFillTx/>
              <a:ea typeface="+mn-ea"/>
              <a:cs typeface="+mn-cs"/>
            </a:endParaRPr>
          </a:p>
        </p:txBody>
      </p:sp>
      <p:sp>
        <p:nvSpPr>
          <p:cNvPr id="15" name="Text Placeholder 2">
            <a:extLst>
              <a:ext uri="{FF2B5EF4-FFF2-40B4-BE49-F238E27FC236}">
                <a16:creationId xmlns:a16="http://schemas.microsoft.com/office/drawing/2014/main" id="{CA54A1E8-F868-6F40-BC75-46F240EA9905}"/>
              </a:ext>
            </a:extLst>
          </p:cNvPr>
          <p:cNvSpPr txBox="1">
            <a:spLocks/>
          </p:cNvSpPr>
          <p:nvPr/>
        </p:nvSpPr>
        <p:spPr>
          <a:xfrm>
            <a:off x="3771950" y="1342800"/>
            <a:ext cx="3068121" cy="2046714"/>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Font typeface="Arial" panose="020B0604020202020204" pitchFamily="34" charset="0"/>
              <a:buNone/>
            </a:pPr>
            <a:r>
              <a:rPr lang="en-GB" sz="1400" b="1" dirty="0"/>
              <a:t>Benefits</a:t>
            </a:r>
          </a:p>
          <a:p>
            <a:pPr marR="0" lvl="0" algn="l" defTabSz="914400" rtl="0" eaLnBrk="1" fontAlgn="auto" latinLnBrk="0" hangingPunct="1">
              <a:lnSpc>
                <a:spcPct val="100000"/>
              </a:lnSpc>
              <a:spcBef>
                <a:spcPts val="0"/>
              </a:spcBef>
              <a:spcAft>
                <a:spcPts val="800"/>
              </a:spcAft>
              <a:buClr>
                <a:schemeClr val="accent3"/>
              </a:buClr>
              <a:buSzPct val="70000"/>
              <a:buFont typeface="Wingdings" panose="05000000000000000000" pitchFamily="2" charset="2"/>
              <a:buChar char="l"/>
              <a:tabLst/>
              <a:defRPr/>
            </a:pPr>
            <a:r>
              <a:rPr kumimoji="0" lang="en-GB" sz="1200" b="0" i="0" u="none" strike="noStrike" kern="1200" cap="none" spc="0" normalizeH="0" baseline="0" noProof="0" dirty="0">
                <a:ln>
                  <a:noFill/>
                </a:ln>
                <a:effectLst/>
                <a:uLnTx/>
                <a:uFillTx/>
                <a:ea typeface="+mn-ea"/>
                <a:cs typeface="+mn-cs"/>
              </a:rPr>
              <a:t>Keeps your skin at its </a:t>
            </a:r>
            <a:r>
              <a:rPr kumimoji="0" lang="en-GB" sz="1200" b="1" i="0" u="none" strike="noStrike" kern="1200" cap="none" spc="0" normalizeH="0" baseline="0" noProof="0" dirty="0">
                <a:ln>
                  <a:noFill/>
                </a:ln>
                <a:effectLst/>
                <a:uLnTx/>
                <a:uFillTx/>
                <a:ea typeface="+mn-ea"/>
                <a:cs typeface="+mn-cs"/>
              </a:rPr>
              <a:t>luminous best</a:t>
            </a:r>
          </a:p>
          <a:p>
            <a:pPr>
              <a:spcAft>
                <a:spcPts val="800"/>
              </a:spcAft>
              <a:buClr>
                <a:schemeClr val="accent3"/>
              </a:buClr>
              <a:buSzPct val="70000"/>
              <a:buFont typeface="Wingdings" panose="05000000000000000000" pitchFamily="2" charset="2"/>
              <a:buChar char="l"/>
              <a:defRPr/>
            </a:pPr>
            <a:r>
              <a:rPr lang="en-US" sz="1200" b="0" spc="0" dirty="0">
                <a:latin typeface="+mn-lt"/>
              </a:rPr>
              <a:t>Outstanding</a:t>
            </a:r>
            <a:r>
              <a:rPr lang="en-GB" sz="1200" b="0" spc="0" dirty="0">
                <a:latin typeface="+mn-lt"/>
              </a:rPr>
              <a:t> </a:t>
            </a:r>
            <a:r>
              <a:rPr lang="en-GB" sz="1200" b="1" spc="0" dirty="0">
                <a:latin typeface="+mn-lt"/>
              </a:rPr>
              <a:t>brightening action </a:t>
            </a:r>
            <a:r>
              <a:rPr lang="en-GB" sz="1200" b="0" spc="0" dirty="0">
                <a:latin typeface="+mn-lt"/>
              </a:rPr>
              <a:t>gradually enhances the skin’s natural glow</a:t>
            </a:r>
          </a:p>
          <a:p>
            <a:pPr>
              <a:spcAft>
                <a:spcPts val="800"/>
              </a:spcAft>
              <a:buClr>
                <a:schemeClr val="accent3"/>
              </a:buClr>
              <a:buSzPct val="70000"/>
              <a:buFont typeface="Wingdings" panose="05000000000000000000" pitchFamily="2" charset="2"/>
              <a:buChar char="l"/>
              <a:defRPr/>
            </a:pPr>
            <a:r>
              <a:rPr lang="en-US" sz="1100" b="0" spc="0" dirty="0">
                <a:latin typeface="+mn-lt"/>
              </a:rPr>
              <a:t>Resulting</a:t>
            </a:r>
            <a:r>
              <a:rPr lang="de-CH" sz="1100" b="0" spc="0" dirty="0">
                <a:latin typeface="+mn-lt"/>
              </a:rPr>
              <a:t> in </a:t>
            </a:r>
            <a:r>
              <a:rPr lang="en-US" sz="1100" b="0" spc="0" dirty="0">
                <a:latin typeface="+mn-lt"/>
              </a:rPr>
              <a:t>luminous complexion with </a:t>
            </a:r>
            <a:r>
              <a:rPr lang="de-CH" sz="1100" b="0" spc="0" dirty="0">
                <a:latin typeface="+mn-lt"/>
              </a:rPr>
              <a:t>a </a:t>
            </a:r>
            <a:r>
              <a:rPr lang="en-US" sz="1100" b="0" spc="0" dirty="0">
                <a:latin typeface="+mn-lt"/>
              </a:rPr>
              <a:t>beautifully</a:t>
            </a:r>
            <a:r>
              <a:rPr lang="de-CH" sz="1100" b="0" spc="0" dirty="0">
                <a:latin typeface="+mn-lt"/>
              </a:rPr>
              <a:t> </a:t>
            </a:r>
            <a:r>
              <a:rPr lang="en-US" sz="1100" b="0" spc="0" dirty="0">
                <a:latin typeface="+mn-lt"/>
              </a:rPr>
              <a:t>even</a:t>
            </a:r>
            <a:r>
              <a:rPr lang="de-CH" sz="1100" b="0" spc="0" dirty="0">
                <a:latin typeface="+mn-lt"/>
              </a:rPr>
              <a:t> tone </a:t>
            </a:r>
            <a:endParaRPr kumimoji="0" lang="en-GB" sz="1200" b="1" i="0" u="none" strike="noStrike" kern="1200" cap="none" spc="0" normalizeH="0" baseline="0" noProof="0" dirty="0">
              <a:ln>
                <a:noFill/>
              </a:ln>
              <a:effectLst/>
              <a:uLnTx/>
              <a:uFillTx/>
              <a:ea typeface="+mn-ea"/>
              <a:cs typeface="+mn-cs"/>
            </a:endParaRPr>
          </a:p>
          <a:p>
            <a:pPr marR="0" lvl="0" algn="l" defTabSz="914400" rtl="0" eaLnBrk="1" fontAlgn="auto" latinLnBrk="0" hangingPunct="1">
              <a:lnSpc>
                <a:spcPct val="100000"/>
              </a:lnSpc>
              <a:spcBef>
                <a:spcPts val="0"/>
              </a:spcBef>
              <a:spcAft>
                <a:spcPts val="800"/>
              </a:spcAft>
              <a:buClr>
                <a:schemeClr val="accent3"/>
              </a:buClr>
              <a:buSzPct val="70000"/>
              <a:buFont typeface="Wingdings" panose="05000000000000000000" pitchFamily="2" charset="2"/>
              <a:buChar char="l"/>
              <a:tabLst/>
              <a:defRPr/>
            </a:pPr>
            <a:r>
              <a:rPr kumimoji="0" lang="en-GB" sz="1200" b="0" i="0" u="none" strike="noStrike" kern="1200" cap="none" spc="0" normalizeH="0" baseline="0" noProof="0" dirty="0">
                <a:ln>
                  <a:noFill/>
                </a:ln>
                <a:effectLst/>
                <a:uLnTx/>
                <a:uFillTx/>
                <a:ea typeface="+mn-ea"/>
                <a:cs typeface="+mn-cs"/>
              </a:rPr>
              <a:t>Helps reduce skin hyperpigmentation (</a:t>
            </a:r>
            <a:r>
              <a:rPr kumimoji="0" lang="en-GB" sz="1200" b="1" i="0" u="none" strike="noStrike" kern="1200" cap="none" spc="0" normalizeH="0" baseline="0" noProof="0" dirty="0">
                <a:ln>
                  <a:noFill/>
                </a:ln>
                <a:effectLst/>
                <a:uLnTx/>
                <a:uFillTx/>
                <a:ea typeface="+mn-ea"/>
                <a:cs typeface="+mn-cs"/>
              </a:rPr>
              <a:t>age spots </a:t>
            </a:r>
            <a:r>
              <a:rPr kumimoji="0" lang="en-GB" sz="1200" b="1" i="0" u="none" strike="noStrike" kern="1200" cap="none" spc="0" normalizeH="0" baseline="0" noProof="0" dirty="0" err="1">
                <a:ln>
                  <a:noFill/>
                </a:ln>
                <a:effectLst/>
                <a:uLnTx/>
                <a:uFillTx/>
                <a:ea typeface="+mn-ea"/>
                <a:cs typeface="+mn-cs"/>
              </a:rPr>
              <a:t>color</a:t>
            </a:r>
            <a:r>
              <a:rPr kumimoji="0" lang="en-GB" sz="1200" b="1" i="0" u="none" strike="noStrike" kern="1200" cap="none" spc="0" normalizeH="0" baseline="0" noProof="0" dirty="0">
                <a:ln>
                  <a:noFill/>
                </a:ln>
                <a:effectLst/>
                <a:uLnTx/>
                <a:uFillTx/>
                <a:ea typeface="+mn-ea"/>
                <a:cs typeface="+mn-cs"/>
              </a:rPr>
              <a:t> </a:t>
            </a:r>
            <a:r>
              <a:rPr kumimoji="0" lang="en-GB" sz="1200" b="0" i="0" u="none" strike="noStrike" kern="1200" cap="none" spc="0" normalizeH="0" baseline="0" noProof="0" dirty="0">
                <a:ln>
                  <a:noFill/>
                </a:ln>
                <a:effectLst/>
                <a:uLnTx/>
                <a:uFillTx/>
                <a:ea typeface="+mn-ea"/>
                <a:cs typeface="+mn-cs"/>
              </a:rPr>
              <a:t>intensity)</a:t>
            </a:r>
          </a:p>
        </p:txBody>
      </p:sp>
      <p:pic>
        <p:nvPicPr>
          <p:cNvPr id="8" name="Picture Placeholder 7" descr="A close-up of a hand touching water&#10;&#10;Description automatically generated">
            <a:extLst>
              <a:ext uri="{FF2B5EF4-FFF2-40B4-BE49-F238E27FC236}">
                <a16:creationId xmlns:a16="http://schemas.microsoft.com/office/drawing/2014/main" id="{8C20E755-4C0A-03D6-04E0-5E7C912CA1AF}"/>
              </a:ext>
            </a:extLst>
          </p:cNvPr>
          <p:cNvPicPr>
            <a:picLocks noGrp="1" noChangeAspect="1"/>
          </p:cNvPicPr>
          <p:nvPr>
            <p:ph type="pic" sz="quarter" idx="21"/>
          </p:nvPr>
        </p:nvPicPr>
        <p:blipFill rotWithShape="1">
          <a:blip r:embed="rId2" cstate="print">
            <a:extLst>
              <a:ext uri="{28A0092B-C50C-407E-A947-70E740481C1C}">
                <a14:useLocalDpi xmlns:a14="http://schemas.microsoft.com/office/drawing/2010/main"/>
              </a:ext>
            </a:extLst>
          </a:blip>
          <a:srcRect/>
          <a:stretch/>
        </p:blipFill>
        <p:spPr>
          <a:xfrm>
            <a:off x="7337427" y="2"/>
            <a:ext cx="4854573" cy="6857998"/>
          </a:xfrm>
        </p:spPr>
      </p:pic>
    </p:spTree>
    <p:extLst>
      <p:ext uri="{BB962C8B-B14F-4D97-AF65-F5344CB8AC3E}">
        <p14:creationId xmlns:p14="http://schemas.microsoft.com/office/powerpoint/2010/main" val="2295572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7C54D-349A-BE16-F948-C2E533B41569}"/>
              </a:ext>
            </a:extLst>
          </p:cNvPr>
          <p:cNvSpPr>
            <a:spLocks noGrp="1"/>
          </p:cNvSpPr>
          <p:nvPr>
            <p:ph type="title"/>
          </p:nvPr>
        </p:nvSpPr>
        <p:spPr/>
        <p:txBody>
          <a:bodyPr/>
          <a:lstStyle/>
          <a:p>
            <a:r>
              <a:rPr lang="en-GB" dirty="0"/>
              <a:t>The naturally potent fusion of plants reducing discoloration of the skin</a:t>
            </a:r>
            <a:br>
              <a:rPr lang="en-GB" dirty="0"/>
            </a:br>
            <a:endParaRPr lang="en-GB" dirty="0"/>
          </a:p>
        </p:txBody>
      </p:sp>
      <p:sp>
        <p:nvSpPr>
          <p:cNvPr id="3" name="Slide Number Placeholder 2">
            <a:extLst>
              <a:ext uri="{FF2B5EF4-FFF2-40B4-BE49-F238E27FC236}">
                <a16:creationId xmlns:a16="http://schemas.microsoft.com/office/drawing/2014/main" id="{9C0B4198-E527-F0D2-28BF-0FD41C8A86DE}"/>
              </a:ext>
            </a:extLst>
          </p:cNvPr>
          <p:cNvSpPr>
            <a:spLocks noGrp="1"/>
          </p:cNvSpPr>
          <p:nvPr>
            <p:ph type="sldNum" sz="quarter" idx="10"/>
          </p:nvPr>
        </p:nvSpPr>
        <p:spPr/>
        <p:txBody>
          <a:bodyPr/>
          <a:lstStyle/>
          <a:p>
            <a:fld id="{5BA3E189-2F3A-42E5-B572-3520703B6186}" type="slidenum">
              <a:rPr lang="en-GB" smtClean="0"/>
              <a:pPr/>
              <a:t>4</a:t>
            </a:fld>
            <a:endParaRPr lang="en-GB"/>
          </a:p>
        </p:txBody>
      </p:sp>
      <p:sp>
        <p:nvSpPr>
          <p:cNvPr id="8" name="Text Placeholder 38">
            <a:extLst>
              <a:ext uri="{FF2B5EF4-FFF2-40B4-BE49-F238E27FC236}">
                <a16:creationId xmlns:a16="http://schemas.microsoft.com/office/drawing/2014/main" id="{9A2E3342-49CE-D1CB-922D-79857BD3BA72}"/>
              </a:ext>
            </a:extLst>
          </p:cNvPr>
          <p:cNvSpPr txBox="1">
            <a:spLocks/>
          </p:cNvSpPr>
          <p:nvPr/>
        </p:nvSpPr>
        <p:spPr>
          <a:xfrm>
            <a:off x="302399" y="1342800"/>
            <a:ext cx="4552176" cy="28876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sz="1800" b="1" dirty="0"/>
              <a:t>Biological concepts</a:t>
            </a:r>
          </a:p>
        </p:txBody>
      </p:sp>
      <p:sp>
        <p:nvSpPr>
          <p:cNvPr id="9" name="Text Placeholder 39">
            <a:extLst>
              <a:ext uri="{FF2B5EF4-FFF2-40B4-BE49-F238E27FC236}">
                <a16:creationId xmlns:a16="http://schemas.microsoft.com/office/drawing/2014/main" id="{97AE2C18-44D1-EBCB-1B01-A94F1FB206CB}"/>
              </a:ext>
            </a:extLst>
          </p:cNvPr>
          <p:cNvSpPr txBox="1">
            <a:spLocks/>
          </p:cNvSpPr>
          <p:nvPr/>
        </p:nvSpPr>
        <p:spPr>
          <a:xfrm>
            <a:off x="302398" y="1889392"/>
            <a:ext cx="5246347" cy="362580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285750" indent="-285750">
              <a:buClr>
                <a:srgbClr val="CBD938"/>
              </a:buClr>
              <a:buFont typeface="Wingdings" panose="05000000000000000000" pitchFamily="2" charset="2"/>
              <a:buChar char="l"/>
            </a:pPr>
            <a:r>
              <a:rPr lang="en-GB" sz="1600" dirty="0"/>
              <a:t>All-natural, completely organic brightener with proven efficacy</a:t>
            </a:r>
          </a:p>
          <a:p>
            <a:pPr marL="285750" indent="-285750">
              <a:buClr>
                <a:srgbClr val="CBD938"/>
              </a:buClr>
              <a:buFont typeface="Wingdings" panose="05000000000000000000" pitchFamily="2" charset="2"/>
              <a:buChar char="l"/>
            </a:pPr>
            <a:endParaRPr lang="en-GB" sz="1600" dirty="0"/>
          </a:p>
          <a:p>
            <a:pPr marL="285750" indent="-285750">
              <a:buClr>
                <a:srgbClr val="CBD938"/>
              </a:buClr>
              <a:buFont typeface="Wingdings" panose="05000000000000000000" pitchFamily="2" charset="2"/>
              <a:buChar char="l"/>
            </a:pPr>
            <a:r>
              <a:rPr lang="en-GB" sz="1600" i="1" dirty="0"/>
              <a:t>In vitro </a:t>
            </a:r>
            <a:r>
              <a:rPr lang="en-GB" sz="1600" dirty="0"/>
              <a:t>down-regulates several key genes involved in melanin biosynthesis and in the transfer of melanin to the upper layer of the skin</a:t>
            </a:r>
          </a:p>
          <a:p>
            <a:pPr marL="285750" indent="-285750">
              <a:buClr>
                <a:srgbClr val="CBD938"/>
              </a:buClr>
              <a:buFont typeface="Wingdings" panose="05000000000000000000" pitchFamily="2" charset="2"/>
              <a:buChar char="l"/>
            </a:pPr>
            <a:endParaRPr lang="en-GB" sz="1600" dirty="0"/>
          </a:p>
          <a:p>
            <a:pPr marL="285750" indent="-285750">
              <a:buClr>
                <a:srgbClr val="CBD938"/>
              </a:buClr>
              <a:buFont typeface="Wingdings" panose="05000000000000000000" pitchFamily="2" charset="2"/>
              <a:buChar char="l"/>
            </a:pPr>
            <a:r>
              <a:rPr lang="en-GB" sz="1600" dirty="0"/>
              <a:t>Reduces in vitro the melanin content in the melanocytes</a:t>
            </a:r>
          </a:p>
          <a:p>
            <a:pPr marL="285750" indent="-285750">
              <a:buClr>
                <a:srgbClr val="CBD938"/>
              </a:buClr>
              <a:buFont typeface="Wingdings" panose="05000000000000000000" pitchFamily="2" charset="2"/>
              <a:buChar char="l"/>
            </a:pPr>
            <a:endParaRPr lang="en-GB" sz="1600" dirty="0"/>
          </a:p>
          <a:p>
            <a:pPr marL="285750" indent="-285750">
              <a:buClr>
                <a:srgbClr val="CBD938"/>
              </a:buClr>
              <a:buFont typeface="Wingdings" panose="05000000000000000000" pitchFamily="2" charset="2"/>
              <a:buChar char="l"/>
            </a:pPr>
            <a:r>
              <a:rPr lang="en-GB" sz="1600" dirty="0"/>
              <a:t>Provides a significant improvement in skin tone brightening</a:t>
            </a:r>
          </a:p>
          <a:p>
            <a:pPr marL="285750" indent="-285750">
              <a:buClr>
                <a:srgbClr val="CBD938"/>
              </a:buClr>
              <a:buFont typeface="Wingdings" panose="05000000000000000000" pitchFamily="2" charset="2"/>
              <a:buChar char="l"/>
            </a:pPr>
            <a:endParaRPr lang="en-GB" sz="1600" dirty="0"/>
          </a:p>
          <a:p>
            <a:pPr marL="285750" indent="-285750">
              <a:buClr>
                <a:srgbClr val="CBD938"/>
              </a:buClr>
              <a:buFont typeface="Wingdings" panose="05000000000000000000" pitchFamily="2" charset="2"/>
              <a:buChar char="l"/>
            </a:pPr>
            <a:r>
              <a:rPr lang="en-GB" sz="1600" dirty="0"/>
              <a:t>Significant reduction of age spots color intensity </a:t>
            </a:r>
          </a:p>
          <a:p>
            <a:endParaRPr lang="en-GB" sz="1600" dirty="0"/>
          </a:p>
        </p:txBody>
      </p:sp>
      <p:sp>
        <p:nvSpPr>
          <p:cNvPr id="10" name="Text Placeholder 3">
            <a:extLst>
              <a:ext uri="{FF2B5EF4-FFF2-40B4-BE49-F238E27FC236}">
                <a16:creationId xmlns:a16="http://schemas.microsoft.com/office/drawing/2014/main" id="{B15F6556-BA84-C2F0-4E17-5DA2B3EE187D}"/>
              </a:ext>
            </a:extLst>
          </p:cNvPr>
          <p:cNvSpPr txBox="1">
            <a:spLocks/>
          </p:cNvSpPr>
          <p:nvPr/>
        </p:nvSpPr>
        <p:spPr>
          <a:xfrm>
            <a:off x="6643252" y="1889393"/>
            <a:ext cx="5246347" cy="3625806"/>
          </a:xfrm>
          <a:prstGeom prst="rect">
            <a:avLst/>
          </a:prstGeom>
          <a:solidFill>
            <a:srgbClr val="CBD938"/>
          </a:solidFill>
          <a:ln w="12700">
            <a:solidFill>
              <a:schemeClr val="bg1"/>
            </a:solidFill>
          </a:ln>
        </p:spPr>
        <p:style>
          <a:lnRef idx="0">
            <a:scrgbClr r="0" g="0" b="0"/>
          </a:lnRef>
          <a:fillRef idx="0">
            <a:scrgbClr r="0" g="0" b="0"/>
          </a:fillRef>
          <a:effectRef idx="0">
            <a:scrgbClr r="0" g="0" b="0"/>
          </a:effectRef>
          <a:fontRef idx="minor">
            <a:schemeClr val="lt1"/>
          </a:fontRef>
        </p:style>
        <p:txBody>
          <a:bodyPr vert="horz" wrap="square" lIns="183600" tIns="183600" rIns="183600" bIns="183600" numCol="1" anchor="ctr" anchorCtr="0" compatLnSpc="1">
            <a:prstTxWarp prst="textNoShape">
              <a:avLst/>
            </a:prstTxWarp>
            <a:noAutofit/>
          </a:bodyPr>
          <a:lstStyle>
            <a:lvl1pPr marL="0" indent="0" algn="l" rtl="0" fontAlgn="base">
              <a:lnSpc>
                <a:spcPct val="90000"/>
              </a:lnSpc>
              <a:spcBef>
                <a:spcPct val="0"/>
              </a:spcBef>
              <a:spcAft>
                <a:spcPts val="799"/>
              </a:spcAft>
              <a:buNone/>
              <a:defRPr b="1" i="0" kern="1200" spc="-53" baseline="0">
                <a:solidFill>
                  <a:schemeClr val="tx1"/>
                </a:solidFill>
                <a:latin typeface="Trebuchet MS" panose="020B0703020202090204" pitchFamily="34" charset="0"/>
                <a:ea typeface="+mn-ea"/>
                <a:cs typeface="+mn-cs"/>
              </a:defRPr>
            </a:lvl1pPr>
            <a:lvl2pPr marL="0" indent="0" algn="l" rtl="0" fontAlgn="base">
              <a:lnSpc>
                <a:spcPct val="90000"/>
              </a:lnSpc>
              <a:spcBef>
                <a:spcPts val="0"/>
              </a:spcBef>
              <a:spcAft>
                <a:spcPts val="799"/>
              </a:spcAft>
              <a:buNone/>
              <a:defRPr sz="2131" b="0" i="0" kern="1200" spc="-53" baseline="0">
                <a:solidFill>
                  <a:schemeClr val="tx1"/>
                </a:solidFill>
                <a:latin typeface="Trebuchet MS" panose="020B0703020202090204" pitchFamily="34" charset="0"/>
                <a:ea typeface="+mn-ea"/>
                <a:cs typeface="+mn-cs"/>
              </a:defRPr>
            </a:lvl2pPr>
            <a:lvl3pPr marL="609036" indent="-304518" algn="l" rtl="0" fontAlgn="base">
              <a:lnSpc>
                <a:spcPct val="90000"/>
              </a:lnSpc>
              <a:spcBef>
                <a:spcPct val="0"/>
              </a:spcBef>
              <a:spcAft>
                <a:spcPct val="0"/>
              </a:spcAft>
              <a:buChar char="•"/>
              <a:defRPr sz="2131" b="0" i="0" kern="1200" spc="-53" baseline="0">
                <a:solidFill>
                  <a:schemeClr val="tx1"/>
                </a:solidFill>
                <a:latin typeface="Trebuchet MS" panose="020B0703020202090204" pitchFamily="34" charset="0"/>
                <a:ea typeface="+mn-ea"/>
                <a:cs typeface="+mn-cs"/>
              </a:defRPr>
            </a:lvl3pPr>
            <a:lvl4pPr marL="1218072" indent="-304518" algn="l" rtl="0" fontAlgn="base">
              <a:lnSpc>
                <a:spcPct val="90000"/>
              </a:lnSpc>
              <a:spcBef>
                <a:spcPct val="0"/>
              </a:spcBef>
              <a:spcAft>
                <a:spcPct val="0"/>
              </a:spcAft>
              <a:buChar char="–"/>
              <a:defRPr sz="2131" b="0" i="0" kern="1200" spc="-53" baseline="0">
                <a:solidFill>
                  <a:schemeClr val="tx1"/>
                </a:solidFill>
                <a:latin typeface="Trebuchet MS" panose="020B0703020202090204" pitchFamily="34" charset="0"/>
                <a:ea typeface="+mn-ea"/>
                <a:cs typeface="+mn-cs"/>
              </a:defRPr>
            </a:lvl4pPr>
            <a:lvl5pPr marL="1827108" indent="-304518" algn="l" rtl="0" fontAlgn="base">
              <a:lnSpc>
                <a:spcPct val="90000"/>
              </a:lnSpc>
              <a:spcBef>
                <a:spcPct val="0"/>
              </a:spcBef>
              <a:spcAft>
                <a:spcPct val="0"/>
              </a:spcAft>
              <a:buChar char="»"/>
              <a:defRPr sz="2131" b="0" i="0" kern="1200" spc="-53" baseline="0">
                <a:solidFill>
                  <a:schemeClr val="tx1"/>
                </a:solidFill>
                <a:latin typeface="Trebuchet MS" panose="020B0703020202090204" pitchFamily="34" charset="0"/>
                <a:ea typeface="+mn-ea"/>
                <a:cs typeface="+mn-cs"/>
              </a:defRPr>
            </a:lvl5pPr>
            <a:lvl6pPr marL="3349699" indent="-304518" algn="l" defTabSz="1218072" rtl="0" eaLnBrk="1" latinLnBrk="0" hangingPunct="1">
              <a:lnSpc>
                <a:spcPct val="90000"/>
              </a:lnSpc>
              <a:spcBef>
                <a:spcPts val="666"/>
              </a:spcBef>
              <a:buFont typeface="Arial" panose="020B0604020202020204" pitchFamily="34" charset="0"/>
              <a:buChar char="•"/>
              <a:defRPr sz="2398" kern="1200">
                <a:solidFill>
                  <a:schemeClr val="tx1"/>
                </a:solidFill>
                <a:latin typeface="+mn-lt"/>
                <a:ea typeface="+mn-ea"/>
                <a:cs typeface="+mn-cs"/>
              </a:defRPr>
            </a:lvl6pPr>
            <a:lvl7pPr marL="3958735" indent="-304518" algn="l" defTabSz="1218072" rtl="0" eaLnBrk="1" latinLnBrk="0" hangingPunct="1">
              <a:lnSpc>
                <a:spcPct val="90000"/>
              </a:lnSpc>
              <a:spcBef>
                <a:spcPts val="666"/>
              </a:spcBef>
              <a:buFont typeface="Arial" panose="020B0604020202020204" pitchFamily="34" charset="0"/>
              <a:buChar char="•"/>
              <a:defRPr sz="2398" kern="1200">
                <a:solidFill>
                  <a:schemeClr val="tx1"/>
                </a:solidFill>
                <a:latin typeface="+mn-lt"/>
                <a:ea typeface="+mn-ea"/>
                <a:cs typeface="+mn-cs"/>
              </a:defRPr>
            </a:lvl7pPr>
            <a:lvl8pPr marL="4567771" indent="-304518" algn="l" defTabSz="1218072" rtl="0" eaLnBrk="1" latinLnBrk="0" hangingPunct="1">
              <a:lnSpc>
                <a:spcPct val="90000"/>
              </a:lnSpc>
              <a:spcBef>
                <a:spcPts val="666"/>
              </a:spcBef>
              <a:buFont typeface="Arial" panose="020B0604020202020204" pitchFamily="34" charset="0"/>
              <a:buChar char="•"/>
              <a:defRPr sz="2398" kern="1200">
                <a:solidFill>
                  <a:schemeClr val="tx1"/>
                </a:solidFill>
                <a:latin typeface="+mn-lt"/>
                <a:ea typeface="+mn-ea"/>
                <a:cs typeface="+mn-cs"/>
              </a:defRPr>
            </a:lvl8pPr>
            <a:lvl9pPr marL="5176807" indent="-304518" algn="l" defTabSz="1218072" rtl="0" eaLnBrk="1" latinLnBrk="0" hangingPunct="1">
              <a:lnSpc>
                <a:spcPct val="90000"/>
              </a:lnSpc>
              <a:spcBef>
                <a:spcPts val="666"/>
              </a:spcBef>
              <a:buFont typeface="Arial" panose="020B0604020202020204" pitchFamily="34" charset="0"/>
              <a:buChar char="•"/>
              <a:defRPr sz="2398" kern="1200">
                <a:solidFill>
                  <a:schemeClr val="tx1"/>
                </a:solidFill>
                <a:latin typeface="+mn-lt"/>
                <a:ea typeface="+mn-ea"/>
                <a:cs typeface="+mn-cs"/>
              </a:defRPr>
            </a:lvl9pPr>
          </a:lstStyle>
          <a:p>
            <a:pPr lvl="1">
              <a:lnSpc>
                <a:spcPts val="2000"/>
              </a:lnSpc>
              <a:spcAft>
                <a:spcPts val="1000"/>
              </a:spcAft>
            </a:pPr>
            <a:r>
              <a:rPr lang="de-CH" sz="2000" b="1" spc="0" dirty="0">
                <a:solidFill>
                  <a:schemeClr val="bg1"/>
                </a:solidFill>
                <a:latin typeface="+mn-lt"/>
              </a:rPr>
              <a:t>Consumer Benefits</a:t>
            </a:r>
          </a:p>
          <a:p>
            <a:pPr marL="285750" indent="-285750">
              <a:spcBef>
                <a:spcPts val="600"/>
              </a:spcBef>
              <a:spcAft>
                <a:spcPts val="600"/>
              </a:spcAft>
              <a:buFont typeface="Wingdings" panose="05000000000000000000" pitchFamily="2" charset="2"/>
              <a:buChar char="l"/>
            </a:pPr>
            <a:r>
              <a:rPr lang="en-US" b="0" spc="0" dirty="0">
                <a:solidFill>
                  <a:schemeClr val="bg1"/>
                </a:solidFill>
                <a:latin typeface="+mn-lt"/>
              </a:rPr>
              <a:t>Outstanding</a:t>
            </a:r>
            <a:r>
              <a:rPr lang="en-GB" b="0" spc="0" dirty="0">
                <a:solidFill>
                  <a:schemeClr val="bg1"/>
                </a:solidFill>
                <a:latin typeface="+mn-lt"/>
              </a:rPr>
              <a:t> brightening action gradually enhances the skin’s natural glow</a:t>
            </a:r>
          </a:p>
          <a:p>
            <a:pPr marL="285750" indent="-285750">
              <a:spcBef>
                <a:spcPts val="600"/>
              </a:spcBef>
              <a:spcAft>
                <a:spcPts val="600"/>
              </a:spcAft>
              <a:buFont typeface="Wingdings" panose="05000000000000000000" pitchFamily="2" charset="2"/>
              <a:buChar char="l"/>
            </a:pPr>
            <a:r>
              <a:rPr lang="en-GB" b="0" spc="0" dirty="0">
                <a:solidFill>
                  <a:schemeClr val="bg1"/>
                </a:solidFill>
                <a:latin typeface="+mn-lt"/>
              </a:rPr>
              <a:t>Keeps your skin at its luminous best</a:t>
            </a:r>
          </a:p>
          <a:p>
            <a:pPr marL="285750" lvl="0" indent="-285750" fontAlgn="base">
              <a:spcBef>
                <a:spcPts val="600"/>
              </a:spcBef>
              <a:spcAft>
                <a:spcPts val="600"/>
              </a:spcAft>
              <a:buFont typeface="Wingdings" panose="05000000000000000000" pitchFamily="2" charset="2"/>
              <a:buChar char="l"/>
              <a:defRPr/>
            </a:pPr>
            <a:r>
              <a:rPr lang="en-US" b="0" spc="0" dirty="0">
                <a:solidFill>
                  <a:schemeClr val="bg1"/>
                </a:solidFill>
                <a:latin typeface="+mn-lt"/>
              </a:rPr>
              <a:t>Resulting</a:t>
            </a:r>
            <a:r>
              <a:rPr lang="de-CH" b="0" spc="0" dirty="0">
                <a:solidFill>
                  <a:schemeClr val="bg1"/>
                </a:solidFill>
                <a:latin typeface="+mn-lt"/>
              </a:rPr>
              <a:t> in </a:t>
            </a:r>
            <a:r>
              <a:rPr lang="en-US" b="0" spc="0" dirty="0">
                <a:solidFill>
                  <a:schemeClr val="bg1"/>
                </a:solidFill>
                <a:latin typeface="+mn-lt"/>
              </a:rPr>
              <a:t>brighter</a:t>
            </a:r>
            <a:r>
              <a:rPr lang="de-CH" b="0" spc="0" dirty="0">
                <a:solidFill>
                  <a:schemeClr val="bg1"/>
                </a:solidFill>
                <a:latin typeface="+mn-lt"/>
              </a:rPr>
              <a:t> </a:t>
            </a:r>
            <a:r>
              <a:rPr lang="en-US" b="0" spc="0" dirty="0">
                <a:solidFill>
                  <a:schemeClr val="bg1"/>
                </a:solidFill>
                <a:latin typeface="+mn-lt"/>
              </a:rPr>
              <a:t>looking skin with </a:t>
            </a:r>
            <a:r>
              <a:rPr lang="de-CH" b="0" spc="0" dirty="0">
                <a:solidFill>
                  <a:schemeClr val="bg1"/>
                </a:solidFill>
                <a:latin typeface="+mn-lt"/>
              </a:rPr>
              <a:t>a </a:t>
            </a:r>
            <a:r>
              <a:rPr lang="en-US" b="0" spc="0" dirty="0">
                <a:solidFill>
                  <a:schemeClr val="bg1"/>
                </a:solidFill>
                <a:latin typeface="+mn-lt"/>
              </a:rPr>
              <a:t>beautifully</a:t>
            </a:r>
            <a:r>
              <a:rPr lang="de-CH" b="0" spc="0" dirty="0">
                <a:solidFill>
                  <a:schemeClr val="bg1"/>
                </a:solidFill>
                <a:latin typeface="+mn-lt"/>
              </a:rPr>
              <a:t> </a:t>
            </a:r>
            <a:r>
              <a:rPr lang="en-US" b="0" spc="0" dirty="0">
                <a:solidFill>
                  <a:schemeClr val="bg1"/>
                </a:solidFill>
                <a:latin typeface="+mn-lt"/>
              </a:rPr>
              <a:t>even</a:t>
            </a:r>
            <a:r>
              <a:rPr lang="de-CH" b="0" spc="0" dirty="0">
                <a:solidFill>
                  <a:schemeClr val="bg1"/>
                </a:solidFill>
                <a:latin typeface="+mn-lt"/>
              </a:rPr>
              <a:t> tone </a:t>
            </a:r>
            <a:endParaRPr lang="en-GB" b="0" spc="0" dirty="0">
              <a:solidFill>
                <a:schemeClr val="bg1"/>
              </a:solidFill>
              <a:latin typeface="+mn-lt"/>
            </a:endParaRPr>
          </a:p>
          <a:p>
            <a:pPr marL="285750" lvl="1" indent="-285750">
              <a:lnSpc>
                <a:spcPts val="2000"/>
              </a:lnSpc>
              <a:spcAft>
                <a:spcPts val="1000"/>
              </a:spcAft>
              <a:buFont typeface="Wingdings" panose="05000000000000000000" pitchFamily="2" charset="2"/>
              <a:buChar char="l"/>
            </a:pPr>
            <a:endParaRPr lang="en-GB" sz="1800" b="1" spc="0" dirty="0">
              <a:solidFill>
                <a:schemeClr val="bg1"/>
              </a:solidFill>
              <a:latin typeface="+mn-lt"/>
            </a:endParaRPr>
          </a:p>
        </p:txBody>
      </p:sp>
      <p:sp>
        <p:nvSpPr>
          <p:cNvPr id="11" name="Rectangle 10">
            <a:extLst>
              <a:ext uri="{FF2B5EF4-FFF2-40B4-BE49-F238E27FC236}">
                <a16:creationId xmlns:a16="http://schemas.microsoft.com/office/drawing/2014/main" id="{E6C50F58-B09C-61A7-8888-942049003A88}"/>
              </a:ext>
            </a:extLst>
          </p:cNvPr>
          <p:cNvSpPr/>
          <p:nvPr/>
        </p:nvSpPr>
        <p:spPr>
          <a:xfrm>
            <a:off x="11277600" y="302400"/>
            <a:ext cx="718457" cy="1846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3615498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1A15D92C-7CF3-A11E-FD2A-5F378986EE60}"/>
              </a:ext>
            </a:extLst>
          </p:cNvPr>
          <p:cNvSpPr>
            <a:spLocks noGrp="1"/>
          </p:cNvSpPr>
          <p:nvPr>
            <p:ph type="body" sz="quarter" idx="13"/>
          </p:nvPr>
        </p:nvSpPr>
        <p:spPr>
          <a:xfrm>
            <a:off x="300038" y="4564003"/>
            <a:ext cx="5389562" cy="450318"/>
          </a:xfrm>
        </p:spPr>
        <p:txBody>
          <a:bodyPr/>
          <a:lstStyle/>
          <a:p>
            <a:r>
              <a:rPr lang="en-GB" sz="1200" b="1" dirty="0">
                <a:solidFill>
                  <a:schemeClr val="tx1"/>
                </a:solidFill>
              </a:rPr>
              <a:t>ALPAFLOR</a:t>
            </a:r>
            <a:r>
              <a:rPr lang="en-GB" sz="1200" dirty="0">
                <a:solidFill>
                  <a:schemeClr val="tx1"/>
                </a:solidFill>
              </a:rPr>
              <a:t>®</a:t>
            </a:r>
            <a:r>
              <a:rPr lang="en-GB" sz="1200" b="1" dirty="0">
                <a:solidFill>
                  <a:schemeClr val="tx1"/>
                </a:solidFill>
              </a:rPr>
              <a:t> GIGAWHITE CB targets multiple steps of skin pigmentation:</a:t>
            </a:r>
          </a:p>
          <a:p>
            <a:endParaRPr lang="en-GB" sz="1200" b="1" dirty="0"/>
          </a:p>
        </p:txBody>
      </p:sp>
      <p:pic>
        <p:nvPicPr>
          <p:cNvPr id="28" name="Picture 1" descr="slide_04.png">
            <a:extLst>
              <a:ext uri="{FF2B5EF4-FFF2-40B4-BE49-F238E27FC236}">
                <a16:creationId xmlns:a16="http://schemas.microsoft.com/office/drawing/2014/main" id="{2DC2D57E-70FD-0247-3FDE-BB00918FBFC3}"/>
              </a:ext>
            </a:extLst>
          </p:cNvPr>
          <p:cNvPicPr>
            <a:picLocks noGrp="1" noChangeAspect="1"/>
          </p:cNvPicPr>
          <p:nvPr>
            <p:ph type="pic" sz="quarter" idx="14"/>
          </p:nvPr>
        </p:nvPicPr>
        <p:blipFill rotWithShape="1">
          <a:blip r:embed="rId3" cstate="print">
            <a:extLst>
              <a:ext uri="{28A0092B-C50C-407E-A947-70E740481C1C}">
                <a14:useLocalDpi xmlns:a14="http://schemas.microsoft.com/office/drawing/2010/main"/>
              </a:ext>
            </a:extLst>
          </a:blip>
          <a:srcRect t="-51"/>
          <a:stretch/>
        </p:blipFill>
        <p:spPr>
          <a:xfrm>
            <a:off x="301625" y="1493845"/>
            <a:ext cx="5094721" cy="2788622"/>
          </a:xfrm>
          <a:noFill/>
        </p:spPr>
      </p:pic>
      <p:pic>
        <p:nvPicPr>
          <p:cNvPr id="31" name="Picture 4">
            <a:extLst>
              <a:ext uri="{FF2B5EF4-FFF2-40B4-BE49-F238E27FC236}">
                <a16:creationId xmlns:a16="http://schemas.microsoft.com/office/drawing/2014/main" id="{7BB849AC-0489-5E1E-F055-7D0ADBBC5051}"/>
              </a:ext>
            </a:extLst>
          </p:cNvPr>
          <p:cNvPicPr>
            <a:picLocks noGrp="1" noChangeAspect="1"/>
          </p:cNvPicPr>
          <p:nvPr>
            <p:ph type="pic" sz="quarter" idx="15"/>
          </p:nvPr>
        </p:nvPicPr>
        <p:blipFill>
          <a:blip r:embed="rId4" cstate="print">
            <a:extLst>
              <a:ext uri="{28A0092B-C50C-407E-A947-70E740481C1C}">
                <a14:useLocalDpi xmlns:a14="http://schemas.microsoft.com/office/drawing/2010/main"/>
              </a:ext>
            </a:extLst>
          </a:blip>
          <a:srcRect/>
          <a:stretch/>
        </p:blipFill>
        <p:spPr>
          <a:xfrm>
            <a:off x="6795655" y="1343026"/>
            <a:ext cx="5096308" cy="2788704"/>
          </a:xfrm>
        </p:spPr>
      </p:pic>
      <p:sp>
        <p:nvSpPr>
          <p:cNvPr id="11" name="Title 10">
            <a:extLst>
              <a:ext uri="{FF2B5EF4-FFF2-40B4-BE49-F238E27FC236}">
                <a16:creationId xmlns:a16="http://schemas.microsoft.com/office/drawing/2014/main" id="{F7A84461-5119-296A-FD19-D06E5165DEC6}"/>
              </a:ext>
            </a:extLst>
          </p:cNvPr>
          <p:cNvSpPr>
            <a:spLocks noGrp="1"/>
          </p:cNvSpPr>
          <p:nvPr>
            <p:ph type="title"/>
          </p:nvPr>
        </p:nvSpPr>
        <p:spPr>
          <a:xfrm>
            <a:off x="302400" y="302400"/>
            <a:ext cx="11591925" cy="303211"/>
          </a:xfrm>
        </p:spPr>
        <p:txBody>
          <a:bodyPr/>
          <a:lstStyle/>
          <a:p>
            <a:r>
              <a:rPr lang="en-GB" dirty="0"/>
              <a:t>Unique and efficient</a:t>
            </a:r>
          </a:p>
        </p:txBody>
      </p:sp>
      <p:sp>
        <p:nvSpPr>
          <p:cNvPr id="23" name="Text Placeholder 22">
            <a:extLst>
              <a:ext uri="{FF2B5EF4-FFF2-40B4-BE49-F238E27FC236}">
                <a16:creationId xmlns:a16="http://schemas.microsoft.com/office/drawing/2014/main" id="{519A3990-72DF-E7D1-DEAE-352581DF577C}"/>
              </a:ext>
            </a:extLst>
          </p:cNvPr>
          <p:cNvSpPr>
            <a:spLocks noGrp="1"/>
          </p:cNvSpPr>
          <p:nvPr>
            <p:ph type="body" sz="quarter" idx="21"/>
          </p:nvPr>
        </p:nvSpPr>
        <p:spPr>
          <a:xfrm>
            <a:off x="6796448" y="4395711"/>
            <a:ext cx="5094721" cy="1332140"/>
          </a:xfrm>
        </p:spPr>
        <p:txBody>
          <a:bodyPr/>
          <a:lstStyle/>
          <a:p>
            <a:r>
              <a:rPr lang="en-GB" sz="1200" dirty="0"/>
              <a:t>dsm-firmenich research has investigated some 100 alpine plants, growing in the heart of the Swiss Alps, in unspoiled high-altitude location, nourished by pristine glacier water.</a:t>
            </a:r>
          </a:p>
          <a:p>
            <a:endParaRPr lang="en-GB" sz="1200" dirty="0"/>
          </a:p>
          <a:p>
            <a:r>
              <a:rPr lang="en-GB" sz="1200" dirty="0" err="1"/>
              <a:t>dsm-firmenich</a:t>
            </a:r>
            <a:r>
              <a:rPr lang="en-GB" sz="1200" dirty="0"/>
              <a:t> has uncovered the secret of a unique and naturally-potent combination of 7 plants with the most powerful brightening activities.</a:t>
            </a:r>
          </a:p>
          <a:p>
            <a:endParaRPr lang="en-GB" sz="1200" dirty="0"/>
          </a:p>
        </p:txBody>
      </p:sp>
      <p:sp>
        <p:nvSpPr>
          <p:cNvPr id="66" name="Slide Number Placeholder 7">
            <a:extLst>
              <a:ext uri="{FF2B5EF4-FFF2-40B4-BE49-F238E27FC236}">
                <a16:creationId xmlns:a16="http://schemas.microsoft.com/office/drawing/2014/main" id="{427D4FCA-E96B-6BE3-82A8-2CAC82959393}"/>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5</a:t>
            </a:fld>
            <a:endParaRPr lang="en-GB"/>
          </a:p>
        </p:txBody>
      </p:sp>
      <p:sp>
        <p:nvSpPr>
          <p:cNvPr id="2" name="ZoneTexte 14">
            <a:extLst>
              <a:ext uri="{FF2B5EF4-FFF2-40B4-BE49-F238E27FC236}">
                <a16:creationId xmlns:a16="http://schemas.microsoft.com/office/drawing/2014/main" id="{E53D0BED-3463-7687-A39A-32EDFD147FE7}"/>
              </a:ext>
            </a:extLst>
          </p:cNvPr>
          <p:cNvSpPr txBox="1"/>
          <p:nvPr/>
        </p:nvSpPr>
        <p:spPr>
          <a:xfrm>
            <a:off x="300038" y="1046269"/>
            <a:ext cx="5795962" cy="430887"/>
          </a:xfrm>
          <a:prstGeom prst="rect">
            <a:avLst/>
          </a:prstGeom>
          <a:noFill/>
        </p:spPr>
        <p:txBody>
          <a:bodyPr wrap="square" lIns="0" tIns="0" rIns="0" bIns="0" rtlCol="0">
            <a:spAutoFit/>
          </a:bodyPr>
          <a:lstStyle/>
          <a:p>
            <a:r>
              <a:rPr lang="en-US" sz="1400" dirty="0"/>
              <a:t>ALPAFLOR® GIGAWHITE CB significantly reduces by 24% the melanin content on normal human melanocyte at a concentration of 0.1</a:t>
            </a:r>
            <a:r>
              <a:rPr lang="en-US" sz="800" dirty="0"/>
              <a:t> </a:t>
            </a:r>
            <a:r>
              <a:rPr lang="en-US" sz="1400" dirty="0"/>
              <a:t>%</a:t>
            </a:r>
          </a:p>
        </p:txBody>
      </p:sp>
      <p:sp>
        <p:nvSpPr>
          <p:cNvPr id="3" name="Text Placeholder 4">
            <a:extLst>
              <a:ext uri="{FF2B5EF4-FFF2-40B4-BE49-F238E27FC236}">
                <a16:creationId xmlns:a16="http://schemas.microsoft.com/office/drawing/2014/main" id="{F3C5A5C8-D249-7313-2636-F3FDF7605FE4}"/>
              </a:ext>
            </a:extLst>
          </p:cNvPr>
          <p:cNvSpPr txBox="1">
            <a:spLocks/>
          </p:cNvSpPr>
          <p:nvPr/>
        </p:nvSpPr>
        <p:spPr>
          <a:xfrm>
            <a:off x="302400" y="605611"/>
            <a:ext cx="11587200" cy="288767"/>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GB"/>
              <a:t>Very effective inhibitor on melanogenesis key markers, providing a reduction of melanin synthesis</a:t>
            </a:r>
            <a:endParaRPr lang="en-GB" dirty="0"/>
          </a:p>
        </p:txBody>
      </p:sp>
      <p:sp>
        <p:nvSpPr>
          <p:cNvPr id="6" name="Text Placeholder 5">
            <a:extLst>
              <a:ext uri="{FF2B5EF4-FFF2-40B4-BE49-F238E27FC236}">
                <a16:creationId xmlns:a16="http://schemas.microsoft.com/office/drawing/2014/main" id="{56B12CAE-E5B3-F0DC-91FC-40916CF87A8E}"/>
              </a:ext>
            </a:extLst>
          </p:cNvPr>
          <p:cNvSpPr txBox="1">
            <a:spLocks/>
          </p:cNvSpPr>
          <p:nvPr/>
        </p:nvSpPr>
        <p:spPr>
          <a:xfrm>
            <a:off x="300038" y="4804370"/>
            <a:ext cx="5795125" cy="1247631"/>
          </a:xfrm>
          <a:prstGeom prst="roundRect">
            <a:avLst>
              <a:gd name="adj" fmla="val 0"/>
            </a:avLst>
          </a:prstGeom>
          <a:solidFill>
            <a:srgbClr val="CBD938"/>
          </a:solidFill>
        </p:spPr>
        <p:txBody>
          <a:bodyPr wrap="square" lIns="72000" tIns="72000" rIns="72000" bIns="7200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200"/>
              </a:spcBef>
              <a:spcAft>
                <a:spcPts val="200"/>
              </a:spcAft>
              <a:buClr>
                <a:schemeClr val="bg1"/>
              </a:buClr>
              <a:buFont typeface="Wingdings" panose="05000000000000000000" pitchFamily="2" charset="2"/>
              <a:buChar char="l"/>
            </a:pPr>
            <a:r>
              <a:rPr lang="en-GB" sz="1200" dirty="0">
                <a:solidFill>
                  <a:schemeClr val="bg1"/>
                </a:solidFill>
                <a:latin typeface="+mn-lt"/>
              </a:rPr>
              <a:t>inhibits production of melanin by downregulating melanin-generating enzymes Tyrosinase TYR (-50%) and Dopachrome tautomerase DCT (-37%)</a:t>
            </a:r>
          </a:p>
          <a:p>
            <a:pPr>
              <a:spcBef>
                <a:spcPts val="200"/>
              </a:spcBef>
              <a:spcAft>
                <a:spcPts val="200"/>
              </a:spcAft>
              <a:buClr>
                <a:schemeClr val="bg1"/>
              </a:buClr>
              <a:buFont typeface="Wingdings" panose="05000000000000000000" pitchFamily="2" charset="2"/>
              <a:buChar char="l"/>
            </a:pPr>
            <a:r>
              <a:rPr lang="en-GB" sz="1200" dirty="0">
                <a:solidFill>
                  <a:schemeClr val="bg1"/>
                </a:solidFill>
                <a:latin typeface="+mn-lt"/>
              </a:rPr>
              <a:t>down-regulates the melanosomes maturing by reduction of the expression of PMEL-17 (-44%)</a:t>
            </a:r>
          </a:p>
          <a:p>
            <a:pPr>
              <a:spcBef>
                <a:spcPts val="200"/>
              </a:spcBef>
              <a:spcAft>
                <a:spcPts val="200"/>
              </a:spcAft>
              <a:buClr>
                <a:schemeClr val="bg1"/>
              </a:buClr>
              <a:buFont typeface="Wingdings" panose="05000000000000000000" pitchFamily="2" charset="2"/>
              <a:buChar char="l"/>
            </a:pPr>
            <a:r>
              <a:rPr lang="en-GB" sz="1200" dirty="0">
                <a:solidFill>
                  <a:schemeClr val="bg1"/>
                </a:solidFill>
                <a:latin typeface="+mn-lt"/>
              </a:rPr>
              <a:t>prevents melanosome distribution to the upper layer of the skin by reducing Melanoregulin MREG (-39%)</a:t>
            </a:r>
          </a:p>
        </p:txBody>
      </p:sp>
      <p:sp>
        <p:nvSpPr>
          <p:cNvPr id="4" name="Rectangle 3">
            <a:extLst>
              <a:ext uri="{FF2B5EF4-FFF2-40B4-BE49-F238E27FC236}">
                <a16:creationId xmlns:a16="http://schemas.microsoft.com/office/drawing/2014/main" id="{FF9A37EF-DBBC-5BA8-86E7-B917543289F4}"/>
              </a:ext>
            </a:extLst>
          </p:cNvPr>
          <p:cNvSpPr/>
          <p:nvPr/>
        </p:nvSpPr>
        <p:spPr>
          <a:xfrm>
            <a:off x="11277600" y="302400"/>
            <a:ext cx="718457" cy="1846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1685832581"/>
      </p:ext>
    </p:extLst>
  </p:cSld>
  <p:clrMapOvr>
    <a:masterClrMapping/>
  </p:clrMapOvr>
  <p:transition spd="med">
    <p:pull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89141DD-9468-0A6A-47A7-28EA29A562E0}"/>
              </a:ext>
            </a:extLst>
          </p:cNvPr>
          <p:cNvSpPr>
            <a:spLocks noGrp="1"/>
          </p:cNvSpPr>
          <p:nvPr>
            <p:ph type="sldNum" sz="quarter" idx="10"/>
          </p:nvPr>
        </p:nvSpPr>
        <p:spPr/>
        <p:txBody>
          <a:bodyPr/>
          <a:lstStyle/>
          <a:p>
            <a:fld id="{5BA3E189-2F3A-42E5-B572-3520703B6186}" type="slidenum">
              <a:rPr lang="en-GB" smtClean="0"/>
              <a:pPr/>
              <a:t>6</a:t>
            </a:fld>
            <a:endParaRPr lang="en-GB"/>
          </a:p>
        </p:txBody>
      </p:sp>
      <p:sp>
        <p:nvSpPr>
          <p:cNvPr id="3" name="Text Placeholder 2">
            <a:extLst>
              <a:ext uri="{FF2B5EF4-FFF2-40B4-BE49-F238E27FC236}">
                <a16:creationId xmlns:a16="http://schemas.microsoft.com/office/drawing/2014/main" id="{9FC64BDC-9C99-1F98-E3CE-A30D6A0E4BAB}"/>
              </a:ext>
            </a:extLst>
          </p:cNvPr>
          <p:cNvSpPr>
            <a:spLocks noGrp="1"/>
          </p:cNvSpPr>
          <p:nvPr>
            <p:ph type="body" sz="quarter" idx="12"/>
          </p:nvPr>
        </p:nvSpPr>
        <p:spPr>
          <a:xfrm>
            <a:off x="301625" y="4975787"/>
            <a:ext cx="4552176" cy="1060270"/>
          </a:xfrm>
        </p:spPr>
        <p:txBody>
          <a:bodyPr/>
          <a:lstStyle/>
          <a:p>
            <a:r>
              <a:rPr lang="en-GB" sz="1600" dirty="0">
                <a:solidFill>
                  <a:schemeClr val="tx1"/>
                </a:solidFill>
              </a:rPr>
              <a:t>ALPAFLOR® GIGAWHITE CB at 5% shows significant </a:t>
            </a:r>
            <a:r>
              <a:rPr lang="en-GB" sz="1600" b="1" dirty="0">
                <a:solidFill>
                  <a:schemeClr val="tx1"/>
                </a:solidFill>
              </a:rPr>
              <a:t>reduction of age spots color intensity</a:t>
            </a:r>
            <a:r>
              <a:rPr lang="en-GB" sz="1600" dirty="0">
                <a:solidFill>
                  <a:schemeClr val="tx1"/>
                </a:solidFill>
              </a:rPr>
              <a:t> (-28.6%) after 12 weeks of treatment</a:t>
            </a:r>
          </a:p>
          <a:p>
            <a:endParaRPr lang="en-GB" sz="1600" dirty="0">
              <a:solidFill>
                <a:schemeClr val="tx1"/>
              </a:solidFill>
            </a:endParaRPr>
          </a:p>
        </p:txBody>
      </p:sp>
      <p:sp>
        <p:nvSpPr>
          <p:cNvPr id="4" name="Text Placeholder 3">
            <a:extLst>
              <a:ext uri="{FF2B5EF4-FFF2-40B4-BE49-F238E27FC236}">
                <a16:creationId xmlns:a16="http://schemas.microsoft.com/office/drawing/2014/main" id="{90730DEC-73B2-C384-AFEA-7CD7AFBDB4D5}"/>
              </a:ext>
            </a:extLst>
          </p:cNvPr>
          <p:cNvSpPr>
            <a:spLocks noGrp="1"/>
          </p:cNvSpPr>
          <p:nvPr>
            <p:ph type="body" sz="quarter" idx="13"/>
          </p:nvPr>
        </p:nvSpPr>
        <p:spPr>
          <a:xfrm>
            <a:off x="6167439" y="4986427"/>
            <a:ext cx="4537074" cy="1060269"/>
          </a:xfrm>
        </p:spPr>
        <p:txBody>
          <a:bodyPr/>
          <a:lstStyle/>
          <a:p>
            <a:r>
              <a:rPr lang="en-GB" sz="1600" dirty="0">
                <a:solidFill>
                  <a:schemeClr val="tx1"/>
                </a:solidFill>
              </a:rPr>
              <a:t>ALPAFLOR® GIGAWHITE CB at 5% shows </a:t>
            </a:r>
            <a:r>
              <a:rPr lang="en-GB" sz="1600" b="1" dirty="0">
                <a:solidFill>
                  <a:schemeClr val="tx1"/>
                </a:solidFill>
              </a:rPr>
              <a:t>excellent skin brightening activity (24% lighter) </a:t>
            </a:r>
            <a:r>
              <a:rPr lang="en-GB" sz="1600" dirty="0">
                <a:solidFill>
                  <a:schemeClr val="tx1"/>
                </a:solidFill>
              </a:rPr>
              <a:t>after 12 weeks on Asian skin</a:t>
            </a:r>
          </a:p>
          <a:p>
            <a:endParaRPr lang="en-GB" sz="1600" dirty="0">
              <a:solidFill>
                <a:schemeClr val="tx1"/>
              </a:solidFill>
            </a:endParaRPr>
          </a:p>
        </p:txBody>
      </p:sp>
      <p:sp>
        <p:nvSpPr>
          <p:cNvPr id="5" name="Text Placeholder 4">
            <a:extLst>
              <a:ext uri="{FF2B5EF4-FFF2-40B4-BE49-F238E27FC236}">
                <a16:creationId xmlns:a16="http://schemas.microsoft.com/office/drawing/2014/main" id="{2A35BD86-D836-286D-6D10-8EE368691D5B}"/>
              </a:ext>
            </a:extLst>
          </p:cNvPr>
          <p:cNvSpPr>
            <a:spLocks noGrp="1"/>
          </p:cNvSpPr>
          <p:nvPr>
            <p:ph type="body" idx="11"/>
          </p:nvPr>
        </p:nvSpPr>
        <p:spPr>
          <a:xfrm>
            <a:off x="302399" y="501717"/>
            <a:ext cx="11587200" cy="473434"/>
          </a:xfrm>
        </p:spPr>
        <p:txBody>
          <a:bodyPr/>
          <a:lstStyle/>
          <a:p>
            <a:r>
              <a:rPr lang="en-GB" b="0" dirty="0"/>
              <a:t>Excellent skin brightening efficacy and reduction of hyperpigmentation</a:t>
            </a:r>
          </a:p>
        </p:txBody>
      </p:sp>
      <p:sp>
        <p:nvSpPr>
          <p:cNvPr id="8" name="Title 7">
            <a:extLst>
              <a:ext uri="{FF2B5EF4-FFF2-40B4-BE49-F238E27FC236}">
                <a16:creationId xmlns:a16="http://schemas.microsoft.com/office/drawing/2014/main" id="{D7221C01-5BFD-A014-7317-974716DC2995}"/>
              </a:ext>
            </a:extLst>
          </p:cNvPr>
          <p:cNvSpPr>
            <a:spLocks noGrp="1"/>
          </p:cNvSpPr>
          <p:nvPr>
            <p:ph type="title"/>
          </p:nvPr>
        </p:nvSpPr>
        <p:spPr/>
        <p:txBody>
          <a:bodyPr/>
          <a:lstStyle/>
          <a:p>
            <a:r>
              <a:rPr lang="en-GB" dirty="0"/>
              <a:t>ALPAFLOR® GIGAWHITE CB: clinical study on Asian skin</a:t>
            </a:r>
          </a:p>
        </p:txBody>
      </p:sp>
      <p:pic>
        <p:nvPicPr>
          <p:cNvPr id="14" name="Picture 2" descr="slide_03.png">
            <a:extLst>
              <a:ext uri="{FF2B5EF4-FFF2-40B4-BE49-F238E27FC236}">
                <a16:creationId xmlns:a16="http://schemas.microsoft.com/office/drawing/2014/main" id="{A4321F50-815A-5F30-1E4B-0696A486130E}"/>
              </a:ext>
            </a:extLst>
          </p:cNvPr>
          <p:cNvPicPr>
            <a:picLocks noGrp="1" noChangeAspect="1"/>
          </p:cNvPicPr>
          <p:nvPr>
            <p:ph type="pic" sz="quarter" idx="14"/>
          </p:nvPr>
        </p:nvPicPr>
        <p:blipFill rotWithShape="1">
          <a:blip r:embed="rId2" cstate="print">
            <a:extLst>
              <a:ext uri="{28A0092B-C50C-407E-A947-70E740481C1C}">
                <a14:useLocalDpi xmlns:a14="http://schemas.microsoft.com/office/drawing/2010/main"/>
              </a:ext>
            </a:extLst>
          </a:blip>
          <a:srcRect t="-916" r="-3532" b="-391"/>
          <a:stretch/>
        </p:blipFill>
        <p:spPr>
          <a:xfrm>
            <a:off x="301625" y="1341438"/>
            <a:ext cx="5722938" cy="3086100"/>
          </a:xfrm>
          <a:prstGeom prst="rect">
            <a:avLst/>
          </a:prstGeom>
          <a:noFill/>
        </p:spPr>
      </p:pic>
      <p:sp>
        <p:nvSpPr>
          <p:cNvPr id="15" name="Rectangle 14">
            <a:extLst>
              <a:ext uri="{FF2B5EF4-FFF2-40B4-BE49-F238E27FC236}">
                <a16:creationId xmlns:a16="http://schemas.microsoft.com/office/drawing/2014/main" id="{BC4E9E17-7A8F-4803-21B0-B119814E5877}"/>
              </a:ext>
            </a:extLst>
          </p:cNvPr>
          <p:cNvSpPr/>
          <p:nvPr/>
        </p:nvSpPr>
        <p:spPr>
          <a:xfrm>
            <a:off x="2332578" y="1418548"/>
            <a:ext cx="1492716" cy="369332"/>
          </a:xfrm>
          <a:prstGeom prst="rect">
            <a:avLst/>
          </a:prstGeom>
        </p:spPr>
        <p:txBody>
          <a:bodyPr wrap="none">
            <a:spAutoFit/>
          </a:bodyPr>
          <a:lstStyle/>
          <a:p>
            <a:r>
              <a:rPr lang="en-US" sz="1600" b="1" dirty="0">
                <a:solidFill>
                  <a:schemeClr val="accent1"/>
                </a:solidFill>
              </a:rPr>
              <a:t>Color</a:t>
            </a:r>
            <a:r>
              <a:rPr lang="en-US" b="1" dirty="0">
                <a:solidFill>
                  <a:srgbClr val="128CDC"/>
                </a:solidFill>
              </a:rPr>
              <a:t>  </a:t>
            </a:r>
            <a:r>
              <a:rPr lang="en-US" dirty="0">
                <a:solidFill>
                  <a:schemeClr val="accent1"/>
                </a:solidFill>
              </a:rPr>
              <a:t>|</a:t>
            </a:r>
            <a:r>
              <a:rPr lang="en-US" b="1" dirty="0">
                <a:solidFill>
                  <a:srgbClr val="0065B2"/>
                </a:solidFill>
              </a:rPr>
              <a:t>  </a:t>
            </a:r>
            <a:r>
              <a:rPr lang="en-US" sz="1600" b="1" dirty="0">
                <a:solidFill>
                  <a:schemeClr val="accent2"/>
                </a:solidFill>
              </a:rPr>
              <a:t>Size</a:t>
            </a:r>
            <a:r>
              <a:rPr lang="en-US" b="1" dirty="0">
                <a:solidFill>
                  <a:srgbClr val="053076"/>
                </a:solidFill>
              </a:rPr>
              <a:t> </a:t>
            </a:r>
            <a:endParaRPr lang="de-CH" dirty="0"/>
          </a:p>
        </p:txBody>
      </p:sp>
      <p:pic>
        <p:nvPicPr>
          <p:cNvPr id="16" name="Image 12">
            <a:extLst>
              <a:ext uri="{FF2B5EF4-FFF2-40B4-BE49-F238E27FC236}">
                <a16:creationId xmlns:a16="http://schemas.microsoft.com/office/drawing/2014/main" id="{36936DB6-E449-8A5B-A164-3E9B70596D6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348693" y="1787879"/>
            <a:ext cx="1897469" cy="2639659"/>
          </a:xfrm>
          <a:prstGeom prst="rect">
            <a:avLst/>
          </a:prstGeom>
        </p:spPr>
      </p:pic>
      <p:pic>
        <p:nvPicPr>
          <p:cNvPr id="17" name="Picture 2" descr="slide_02b.png">
            <a:extLst>
              <a:ext uri="{FF2B5EF4-FFF2-40B4-BE49-F238E27FC236}">
                <a16:creationId xmlns:a16="http://schemas.microsoft.com/office/drawing/2014/main" id="{01730A66-B15D-7AB0-E950-A94129A5FA4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825397" y="2117723"/>
            <a:ext cx="2401100" cy="2196000"/>
          </a:xfrm>
          <a:prstGeom prst="rect">
            <a:avLst/>
          </a:prstGeom>
        </p:spPr>
      </p:pic>
      <p:sp>
        <p:nvSpPr>
          <p:cNvPr id="18" name="Rectangle 17">
            <a:extLst>
              <a:ext uri="{FF2B5EF4-FFF2-40B4-BE49-F238E27FC236}">
                <a16:creationId xmlns:a16="http://schemas.microsoft.com/office/drawing/2014/main" id="{DB21CA13-FFF9-AC68-72B4-AA9320A9A82C}"/>
              </a:ext>
            </a:extLst>
          </p:cNvPr>
          <p:cNvSpPr/>
          <p:nvPr/>
        </p:nvSpPr>
        <p:spPr>
          <a:xfrm>
            <a:off x="9762306" y="1367812"/>
            <a:ext cx="787395" cy="276999"/>
          </a:xfrm>
          <a:prstGeom prst="rect">
            <a:avLst/>
          </a:prstGeom>
        </p:spPr>
        <p:txBody>
          <a:bodyPr wrap="none">
            <a:spAutoFit/>
          </a:bodyPr>
          <a:lstStyle/>
          <a:p>
            <a:r>
              <a:rPr lang="en-US" sz="1200" b="1" dirty="0"/>
              <a:t>L-Value</a:t>
            </a:r>
          </a:p>
        </p:txBody>
      </p:sp>
      <p:sp>
        <p:nvSpPr>
          <p:cNvPr id="19" name="Rectangle 18">
            <a:extLst>
              <a:ext uri="{FF2B5EF4-FFF2-40B4-BE49-F238E27FC236}">
                <a16:creationId xmlns:a16="http://schemas.microsoft.com/office/drawing/2014/main" id="{57582EAF-C519-5385-AEF7-63EBB0AF4AD0}"/>
              </a:ext>
            </a:extLst>
          </p:cNvPr>
          <p:cNvSpPr/>
          <p:nvPr/>
        </p:nvSpPr>
        <p:spPr>
          <a:xfrm>
            <a:off x="6282455" y="1340980"/>
            <a:ext cx="1938351" cy="276999"/>
          </a:xfrm>
          <a:prstGeom prst="rect">
            <a:avLst/>
          </a:prstGeom>
        </p:spPr>
        <p:txBody>
          <a:bodyPr wrap="none">
            <a:spAutoFit/>
          </a:bodyPr>
          <a:lstStyle/>
          <a:p>
            <a:r>
              <a:rPr lang="en-US" sz="1200" b="1" dirty="0"/>
              <a:t>Color (clinical reading) </a:t>
            </a:r>
            <a:endParaRPr lang="de-CH" sz="1200" dirty="0"/>
          </a:p>
        </p:txBody>
      </p:sp>
      <p:sp>
        <p:nvSpPr>
          <p:cNvPr id="6" name="ZoneTexte 21">
            <a:extLst>
              <a:ext uri="{FF2B5EF4-FFF2-40B4-BE49-F238E27FC236}">
                <a16:creationId xmlns:a16="http://schemas.microsoft.com/office/drawing/2014/main" id="{999A129F-F689-94E8-72A5-A520E918C8F8}"/>
              </a:ext>
            </a:extLst>
          </p:cNvPr>
          <p:cNvSpPr txBox="1"/>
          <p:nvPr/>
        </p:nvSpPr>
        <p:spPr>
          <a:xfrm>
            <a:off x="7730003" y="4652252"/>
            <a:ext cx="2190787" cy="123111"/>
          </a:xfrm>
          <a:prstGeom prst="rect">
            <a:avLst/>
          </a:prstGeom>
          <a:noFill/>
        </p:spPr>
        <p:txBody>
          <a:bodyPr wrap="square" lIns="0" tIns="0" rIns="0" bIns="0" rtlCol="0">
            <a:spAutoFit/>
          </a:bodyPr>
          <a:lstStyle/>
          <a:p>
            <a:pPr algn="ctr"/>
            <a:r>
              <a:rPr lang="fr-CH" sz="800" dirty="0"/>
              <a:t>† Statistically significant; * </a:t>
            </a:r>
            <a:r>
              <a:rPr lang="en-US" sz="800" dirty="0"/>
              <a:t>p≤0.01; ** p≤0.001</a:t>
            </a:r>
            <a:endParaRPr lang="de-CH" sz="800" dirty="0"/>
          </a:p>
        </p:txBody>
      </p:sp>
      <p:sp>
        <p:nvSpPr>
          <p:cNvPr id="7" name="ZoneTexte 14">
            <a:extLst>
              <a:ext uri="{FF2B5EF4-FFF2-40B4-BE49-F238E27FC236}">
                <a16:creationId xmlns:a16="http://schemas.microsoft.com/office/drawing/2014/main" id="{51396E7C-DD6B-874D-2B4D-3E99CDD01109}"/>
              </a:ext>
            </a:extLst>
          </p:cNvPr>
          <p:cNvSpPr txBox="1"/>
          <p:nvPr/>
        </p:nvSpPr>
        <p:spPr>
          <a:xfrm>
            <a:off x="2216148" y="4577641"/>
            <a:ext cx="1893891" cy="123111"/>
          </a:xfrm>
          <a:prstGeom prst="rect">
            <a:avLst/>
          </a:prstGeom>
          <a:noFill/>
        </p:spPr>
        <p:txBody>
          <a:bodyPr wrap="square" lIns="0" tIns="0" rIns="0" bIns="0" rtlCol="0">
            <a:spAutoFit/>
          </a:bodyPr>
          <a:lstStyle/>
          <a:p>
            <a:r>
              <a:rPr lang="fr-CH" sz="800" dirty="0"/>
              <a:t>† Statistically significant; * </a:t>
            </a:r>
            <a:r>
              <a:rPr lang="en-US" sz="800" dirty="0"/>
              <a:t>p≤0.01</a:t>
            </a:r>
            <a:endParaRPr lang="de-CH" sz="800" dirty="0"/>
          </a:p>
        </p:txBody>
      </p:sp>
      <p:sp>
        <p:nvSpPr>
          <p:cNvPr id="9" name="Rectangle 8">
            <a:extLst>
              <a:ext uri="{FF2B5EF4-FFF2-40B4-BE49-F238E27FC236}">
                <a16:creationId xmlns:a16="http://schemas.microsoft.com/office/drawing/2014/main" id="{B7174ED1-6FBD-DC7B-CE9C-17C66A3D9278}"/>
              </a:ext>
            </a:extLst>
          </p:cNvPr>
          <p:cNvSpPr/>
          <p:nvPr/>
        </p:nvSpPr>
        <p:spPr>
          <a:xfrm>
            <a:off x="11277600" y="302400"/>
            <a:ext cx="718457" cy="1846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3004142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14" name="Text Placeholder 3">
            <a:extLst>
              <a:ext uri="{FF2B5EF4-FFF2-40B4-BE49-F238E27FC236}">
                <a16:creationId xmlns:a16="http://schemas.microsoft.com/office/drawing/2014/main" id="{F9509CD5-AD2C-6CEE-E0D4-DA112B6044A1}"/>
              </a:ext>
            </a:extLst>
          </p:cNvPr>
          <p:cNvSpPr>
            <a:spLocks noGrp="1"/>
          </p:cNvSpPr>
          <p:nvPr>
            <p:ph type="body" idx="11"/>
          </p:nvPr>
        </p:nvSpPr>
        <p:spPr/>
        <p:txBody>
          <a:bodyPr anchor="t" anchorCtr="0"/>
          <a:lstStyle/>
          <a:p>
            <a:r>
              <a:rPr lang="en-US" sz="1200"/>
              <a:t>Copyright © DSM Nutritional Products Ltd 2025, 4002 Basel, Switzerland. </a:t>
            </a:r>
          </a:p>
          <a:p>
            <a:r>
              <a:rPr lang="en-US" sz="1200"/>
              <a:t>www.dsm-firmenich.com. All rights reserved.</a:t>
            </a:r>
          </a:p>
        </p:txBody>
      </p:sp>
      <p:sp>
        <p:nvSpPr>
          <p:cNvPr id="13" name="Title 2">
            <a:extLst>
              <a:ext uri="{FF2B5EF4-FFF2-40B4-BE49-F238E27FC236}">
                <a16:creationId xmlns:a16="http://schemas.microsoft.com/office/drawing/2014/main" id="{9D5BED00-5074-3B29-7A81-5B5FD9F7FEB7}"/>
              </a:ext>
            </a:extLst>
          </p:cNvPr>
          <p:cNvSpPr>
            <a:spLocks noGrp="1"/>
          </p:cNvSpPr>
          <p:nvPr>
            <p:ph type="title"/>
          </p:nvPr>
        </p:nvSpPr>
        <p:spPr/>
        <p:txBody>
          <a:bodyPr>
            <a:normAutofit/>
          </a:bodyPr>
          <a:lstStyle/>
          <a:p>
            <a:r>
              <a:rPr lang="en-US"/>
              <a:t>Disclaimer</a:t>
            </a:r>
          </a:p>
        </p:txBody>
      </p:sp>
      <p:sp>
        <p:nvSpPr>
          <p:cNvPr id="18" name="Text Placeholder 3">
            <a:extLst>
              <a:ext uri="{FF2B5EF4-FFF2-40B4-BE49-F238E27FC236}">
                <a16:creationId xmlns:a16="http://schemas.microsoft.com/office/drawing/2014/main" id="{22C41E01-EABC-C70F-EBA1-EB771EEA9E38}"/>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19" name="Title 2">
            <a:extLst>
              <a:ext uri="{FF2B5EF4-FFF2-40B4-BE49-F238E27FC236}">
                <a16:creationId xmlns:a16="http://schemas.microsoft.com/office/drawing/2014/main" id="{3E7FEA32-015C-FBB7-062E-065D650F5F68}"/>
              </a:ext>
            </a:extLst>
          </p:cNvPr>
          <p:cNvSpPr txBox="1">
            <a:spLocks/>
          </p:cNvSpPr>
          <p:nvPr/>
        </p:nvSpPr>
        <p:spPr>
          <a:xfrm>
            <a:off x="302401" y="3603454"/>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20" name="Text Placeholder 1">
            <a:extLst>
              <a:ext uri="{FF2B5EF4-FFF2-40B4-BE49-F238E27FC236}">
                <a16:creationId xmlns:a16="http://schemas.microsoft.com/office/drawing/2014/main" id="{CC0294DB-A1AA-D89F-2C9F-103055BB7EE0}"/>
              </a:ext>
            </a:extLst>
          </p:cNvPr>
          <p:cNvSpPr>
            <a:spLocks noGrp="1"/>
          </p:cNvSpPr>
          <p:nvPr/>
        </p:nvSpPr>
        <p:spPr>
          <a:xfrm>
            <a:off x="294000" y="4248000"/>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a:ln>
                  <a:noFill/>
                </a:ln>
                <a:solidFill>
                  <a:prstClr val="white"/>
                </a:solidFill>
                <a:effectLst/>
                <a:uLnTx/>
                <a:uFillTx/>
                <a:latin typeface="DM Sans"/>
                <a:ea typeface="+mn-ea"/>
                <a:cs typeface="+mn-cs"/>
              </a:rPr>
              <a:t>The information provided herein is provided for information purposes only and has been prepared by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has used diligent care to ensure that it is accurate and up-to-date, however,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makes no representation or warranty, either expressly or implied, of the accuracy, reliability, or completeness thereof. In no event shall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be liable for any damages arising from or reliance upon, or use of, any information provided herein. Further,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shall not bear any liability for the application and/or use of any processed material containing its product(s). The formulation of the finished product is the customer’s sole responsibility. It is the customer’s responsibility to determine the suitability of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dsm-firmenich’s</a:t>
            </a:r>
            <a:r>
              <a:rPr kumimoji="0" lang="en-US" sz="1200" b="0" i="0" u="none" strike="noStrike" kern="0" cap="none" spc="0" normalizeH="0" baseline="0" noProof="0" dirty="0">
                <a:ln>
                  <a:noFill/>
                </a:ln>
                <a:solidFill>
                  <a:prstClr val="white"/>
                </a:solidFill>
                <a:effectLst/>
                <a:uLnTx/>
                <a:uFillTx/>
                <a:latin typeface="DM Sans"/>
                <a:ea typeface="+mn-ea"/>
                <a:cs typeface="+mn-cs"/>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representative for further details. © DSM Nutritional Products AG, 2025.</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dirty="0">
              <a:ln>
                <a:noFill/>
              </a:ln>
              <a:solidFill>
                <a:prstClr val="white"/>
              </a:solidFill>
              <a:effectLst/>
              <a:uLnTx/>
              <a:uFillTx/>
              <a:latin typeface="DM Sans"/>
              <a:ea typeface="+mn-ea"/>
              <a:cs typeface="+mn-cs"/>
            </a:endParaRPr>
          </a:p>
        </p:txBody>
      </p:sp>
    </p:spTree>
    <p:extLst>
      <p:ext uri="{BB962C8B-B14F-4D97-AF65-F5344CB8AC3E}">
        <p14:creationId xmlns:p14="http://schemas.microsoft.com/office/powerpoint/2010/main" val="6907627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6629652"/>
      </p:ext>
    </p:extLst>
  </p:cSld>
  <p:clrMapOvr>
    <a:masterClrMapping/>
  </p:clrMapOvr>
</p:sld>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1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4e78ffb6-5573-4dae-972d-0246748d492f">
      <Terms xmlns="http://schemas.microsoft.com/office/infopath/2007/PartnerControls"/>
    </lcf76f155ced4ddcb4097134ff3c332f>
    <SharedWithUsers xmlns="8a4562e5-d5b1-4d26-b0bf-7e79abe2fe6f">
      <UserInfo>
        <DisplayName/>
        <AccountId xsi:nil="true"/>
        <AccountType/>
      </UserInfo>
    </SharedWithUsers>
    <Marcom_x0020_Status xmlns="4e78ffb6-5573-4dae-972d-0246748d492f">finished</Marcom_x0020_Status>
    <Marcom_x0020_Support_x0020_Needed xmlns="4e78ffb6-5573-4dae-972d-0246748d492f">yes</Marcom_x0020_Support_x0020_Needed>
    <Transfer_x0020_B_x0026_C_x0020_Connect xmlns="4e78ffb6-5573-4dae-972d-0246748d492f" xsi:nil="true"/>
    <Validation_x0020_Mkt xmlns="4e78ffb6-5573-4dae-972d-0246748d492f" xsi:nil="true"/>
    <Content_x0020_Revision xmlns="4e78ffb6-5573-4dae-972d-0246748d492f">Finished</Content_x0020_Revision>
    <Assigned_x0020_to0 xmlns="4e78ffb6-5573-4dae-972d-0246748d492f">Hannah Rogers</Assigned_x0020_to0>
    <Est_x002e_Cost xmlns="4e78ffb6-5573-4dae-972d-0246748d492f" xsi:nil="true"/>
    <Notes xmlns="4e78ffb6-5573-4dae-972d-0246748d492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haredContentType xmlns="Microsoft.SharePoint.Taxonomy.ContentTypeSync" SourceId="1e82cb03-88f0-48bb-a65d-3e95f13147ee" ContentTypeId="0x0101" PreviousValue="false"/>
</file>

<file path=customXml/itemProps1.xml><?xml version="1.0" encoding="utf-8"?>
<ds:datastoreItem xmlns:ds="http://schemas.openxmlformats.org/officeDocument/2006/customXml" ds:itemID="{D94A7934-17E7-4EBC-A865-805C68D09A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78ffb6-5573-4dae-972d-0246748d492f"/>
    <ds:schemaRef ds:uri="5a2251cd-bd5e-462d-8f0e-b8d48ef43808"/>
    <ds:schemaRef ds:uri="8a4562e5-d5b1-4d26-b0bf-7e79abe2fe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192AB7-E55D-4C62-9017-90AD644F626D}">
  <ds:schemaRefs>
    <ds:schemaRef ds:uri="http://schemas.microsoft.com/office/2006/documentManagement/types"/>
    <ds:schemaRef ds:uri="4e78ffb6-5573-4dae-972d-0246748d492f"/>
    <ds:schemaRef ds:uri="http://schemas.microsoft.com/office/infopath/2007/PartnerControls"/>
    <ds:schemaRef ds:uri="http://purl.org/dc/elements/1.1/"/>
    <ds:schemaRef ds:uri="http://schemas.microsoft.com/office/2006/metadata/properties"/>
    <ds:schemaRef ds:uri="5a2251cd-bd5e-462d-8f0e-b8d48ef43808"/>
    <ds:schemaRef ds:uri="http://purl.org/dc/terms/"/>
    <ds:schemaRef ds:uri="http://schemas.openxmlformats.org/package/2006/metadata/core-properties"/>
    <ds:schemaRef ds:uri="8a4562e5-d5b1-4d26-b0bf-7e79abe2fe6f"/>
    <ds:schemaRef ds:uri="http://www.w3.org/XML/1998/namespace"/>
    <ds:schemaRef ds:uri="http://purl.org/dc/dcmitype/"/>
  </ds:schemaRefs>
</ds:datastoreItem>
</file>

<file path=customXml/itemProps3.xml><?xml version="1.0" encoding="utf-8"?>
<ds:datastoreItem xmlns:ds="http://schemas.openxmlformats.org/officeDocument/2006/customXml" ds:itemID="{77864003-2007-427C-B7ED-F957F8754913}">
  <ds:schemaRefs>
    <ds:schemaRef ds:uri="http://schemas.microsoft.com/sharepoint/v3/contenttype/forms"/>
  </ds:schemaRefs>
</ds:datastoreItem>
</file>

<file path=customXml/itemProps4.xml><?xml version="1.0" encoding="utf-8"?>
<ds:datastoreItem xmlns:ds="http://schemas.openxmlformats.org/officeDocument/2006/customXml" ds:itemID="{FC6FC744-B715-45B7-8BE3-5BC014BC40BE}">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
  <TotalTime>971</TotalTime>
  <Words>1154</Words>
  <Application>Microsoft Office PowerPoint</Application>
  <PresentationFormat>Widescreen</PresentationFormat>
  <Paragraphs>90</Paragraphs>
  <Slides>8</Slides>
  <Notes>3</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8</vt:i4>
      </vt:variant>
    </vt:vector>
  </HeadingPairs>
  <TitlesOfParts>
    <vt:vector size="19" baseType="lpstr">
      <vt:lpstr>Wingdings</vt:lpstr>
      <vt:lpstr>Lora</vt:lpstr>
      <vt:lpstr>DM Sans Bold</vt:lpstr>
      <vt:lpstr>DM Sans</vt:lpstr>
      <vt:lpstr>Fira Sans Medium</vt:lpstr>
      <vt:lpstr>Arial</vt:lpstr>
      <vt:lpstr>DM Sans Medium</vt:lpstr>
      <vt:lpstr>Fira Sans</vt:lpstr>
      <vt:lpstr>Calibri</vt:lpstr>
      <vt:lpstr>dsm-firmenich</vt:lpstr>
      <vt:lpstr>1_dsm-firmenich</vt:lpstr>
      <vt:lpstr>PowerPoint Presentation</vt:lpstr>
      <vt:lpstr>ALPAFLOR® GIGAWHITE CB</vt:lpstr>
      <vt:lpstr>ALPAFLOR® GIGAWHITE CB</vt:lpstr>
      <vt:lpstr>The naturally potent fusion of plants reducing discoloration of the skin </vt:lpstr>
      <vt:lpstr>Unique and efficient</vt:lpstr>
      <vt:lpstr>ALPAFLOR® GIGAWHITE CB: clinical study on Asian skin</vt:lpstr>
      <vt:lpstr>Disclaimer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alpaflor_gigawhite_cb_teaser_2025-03</dc:title>
  <dc:creator>Francois.Paul@dsm-firmenich.com</dc:creator>
  <cp:lastModifiedBy>Marie-Sophie Meisinger</cp:lastModifiedBy>
  <cp:revision>21</cp:revision>
  <dcterms:created xsi:type="dcterms:W3CDTF">2023-03-31T07:21:36Z</dcterms:created>
  <dcterms:modified xsi:type="dcterms:W3CDTF">2025-04-07T12:51:02Z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0x010100E83D522BEB6C2744AA6709FD0672D96B</vt:lpwstr>
  </property>
  <property fmtid="{D5CDD505-2E9C-101B-9397-08002B2CF9AE}" pid="3" name="MediaServiceImageTags">
    <vt:lpwstr/>
  </property>
  <property fmtid="{D5CDD505-2E9C-101B-9397-08002B2CF9AE}" pid="4" name="MSIP_Label_279dc149-7c28-4bdf-88ba-07214dba9bb1_Enabled">
    <vt:lpwstr>true</vt:lpwstr>
  </property>
  <property fmtid="{D5CDD505-2E9C-101B-9397-08002B2CF9AE}" pid="5" name="MSIP_Label_279dc149-7c28-4bdf-88ba-07214dba9bb1_SetDate">
    <vt:lpwstr>2024-03-19T14:52:07Z</vt:lpwstr>
  </property>
  <property fmtid="{D5CDD505-2E9C-101B-9397-08002B2CF9AE}" pid="6" name="MSIP_Label_279dc149-7c28-4bdf-88ba-07214dba9bb1_Method">
    <vt:lpwstr>Privileged</vt:lpwstr>
  </property>
  <property fmtid="{D5CDD505-2E9C-101B-9397-08002B2CF9AE}" pid="7" name="MSIP_Label_279dc149-7c28-4bdf-88ba-07214dba9bb1_Name">
    <vt:lpwstr>279dc149-7c28-4bdf-88ba-07214dba9bb1</vt:lpwstr>
  </property>
  <property fmtid="{D5CDD505-2E9C-101B-9397-08002B2CF9AE}" pid="8" name="MSIP_Label_279dc149-7c28-4bdf-88ba-07214dba9bb1_SiteId">
    <vt:lpwstr>49618402-6ea3-441d-957d-7df8773fee54</vt:lpwstr>
  </property>
  <property fmtid="{D5CDD505-2E9C-101B-9397-08002B2CF9AE}" pid="9" name="MSIP_Label_279dc149-7c28-4bdf-88ba-07214dba9bb1_ActionId">
    <vt:lpwstr>c5374a5d-3f76-42ec-a4bc-d2995d4d3bba</vt:lpwstr>
  </property>
  <property fmtid="{D5CDD505-2E9C-101B-9397-08002B2CF9AE}" pid="10" name="MSIP_Label_279dc149-7c28-4bdf-88ba-07214dba9bb1_ContentBits">
    <vt:lpwstr>1</vt:lpwstr>
  </property>
  <property fmtid="{D5CDD505-2E9C-101B-9397-08002B2CF9AE}" pid="11" name="ClassificationContentMarkingHeaderLocations">
    <vt:lpwstr>dsm-firmenich:7</vt:lpwstr>
  </property>
  <property fmtid="{D5CDD505-2E9C-101B-9397-08002B2CF9AE}" pid="12" name="ClassificationContentMarkingHeaderText">
    <vt:lpwstr>internal</vt:lpwstr>
  </property>
  <property fmtid="{D5CDD505-2E9C-101B-9397-08002B2CF9AE}" pid="13" name="Order">
    <vt:r8>1101400</vt:r8>
  </property>
  <property fmtid="{D5CDD505-2E9C-101B-9397-08002B2CF9AE}" pid="14" name="xd_Signature">
    <vt:bool>false</vt:bool>
  </property>
  <property fmtid="{D5CDD505-2E9C-101B-9397-08002B2CF9AE}" pid="15" name="xd_ProgID">
    <vt:lpwstr/>
  </property>
  <property fmtid="{D5CDD505-2E9C-101B-9397-08002B2CF9AE}" pid="16" name="ComplianceAssetId">
    <vt:lpwstr/>
  </property>
  <property fmtid="{D5CDD505-2E9C-101B-9397-08002B2CF9AE}" pid="17" name="TemplateUrl">
    <vt:lpwstr/>
  </property>
  <property fmtid="{D5CDD505-2E9C-101B-9397-08002B2CF9AE}" pid="18" name="_ExtendedDescription">
    <vt:lpwstr/>
  </property>
  <property fmtid="{D5CDD505-2E9C-101B-9397-08002B2CF9AE}" pid="19" name="TriggerFlowInfo">
    <vt:lpwstr/>
  </property>
</Properties>
</file>