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5"/>
  </p:sldMasterIdLst>
  <p:notesMasterIdLst>
    <p:notesMasterId r:id="rId14"/>
  </p:notesMasterIdLst>
  <p:sldIdLst>
    <p:sldId id="2147482737" r:id="rId6"/>
    <p:sldId id="2147482735" r:id="rId7"/>
    <p:sldId id="2147482354" r:id="rId8"/>
    <p:sldId id="2668" r:id="rId9"/>
    <p:sldId id="2619" r:id="rId10"/>
    <p:sldId id="2147482736" r:id="rId11"/>
    <p:sldId id="2147472863" r:id="rId12"/>
    <p:sldId id="2147472803" r:id="rId13"/>
  </p:sldIdLst>
  <p:sldSz cx="12192000" cy="6858000"/>
  <p:notesSz cx="6858000" cy="9144000"/>
  <p:embeddedFontLst>
    <p:embeddedFont>
      <p:font typeface="DM Sans" pitchFamily="2" charset="0"/>
      <p:regular r:id="rId15"/>
      <p:bold r:id="rId16"/>
      <p:italic r:id="rId17"/>
      <p:boldItalic r:id="rId18"/>
    </p:embeddedFont>
    <p:embeddedFont>
      <p:font typeface="DM Sans Bold" pitchFamily="2" charset="0"/>
      <p:bold r:id="rId19"/>
    </p:embeddedFont>
    <p:embeddedFont>
      <p:font typeface="DM Sans Medium" pitchFamily="2" charset="0"/>
      <p:regular r:id="rId20"/>
      <p:italic r:id="rId21"/>
    </p:embeddedFont>
    <p:embeddedFont>
      <p:font typeface="Fira Sans" panose="020B0503050000020004" pitchFamily="34" charset="0"/>
      <p:regular r:id="rId22"/>
      <p:bold r:id="rId23"/>
      <p:italic r:id="rId24"/>
      <p:boldItalic r:id="rId25"/>
    </p:embeddedFont>
    <p:embeddedFont>
      <p:font typeface="Fira Sans Medium" panose="020B0603050000020004" pitchFamily="34" charset="0"/>
      <p:regular r:id="rId26"/>
      <p:italic r:id="rId27"/>
    </p:embeddedFont>
    <p:embeddedFont>
      <p:font typeface="Lora" pitchFamily="2" charset="0"/>
      <p:regular r:id="rId28"/>
      <p:bold r:id="rId29"/>
      <p:italic r:id="rId30"/>
      <p:boldItalic r:id="rId31"/>
    </p:embeddedFont>
    <p:embeddedFont>
      <p:font typeface="Titillium Web" panose="00000500000000000000" pitchFamily="2" charset="0"/>
      <p:regular r:id="rId32"/>
      <p:bold r:id="rId33"/>
      <p:italic r:id="rId34"/>
      <p:boldItalic r:id="rId35"/>
    </p:embeddedFont>
    <p:embeddedFont>
      <p:font typeface="Trebuchet MS" panose="020B060302020202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ioactives" id="{039BCEA1-E3FD-468D-ADB1-916F9C6887CB}">
          <p14:sldIdLst>
            <p14:sldId id="2147482737"/>
            <p14:sldId id="2147482735"/>
            <p14:sldId id="2147482354"/>
            <p14:sldId id="2668"/>
            <p14:sldId id="2619"/>
            <p14:sldId id="2147482736"/>
            <p14:sldId id="2147472863"/>
            <p14:sldId id="2147472803"/>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FF7D64-63BF-148B-BF59-F7F3775F997B}" name="Merita Jakaj" initials="MJ" userId="S::Merita.Jakaj@dsm-firmenich.com::05d8e7e6-4bde-4180-a449-7f59447b0060" providerId="AD"/>
  <p188:author id="{17FF70B6-10A3-2875-63ED-AAE370D1DFE8}" name="Karolina Strojny" initials="KS" userId="S::karolina.strojny@vim-group.com::76e827dd-946f-488b-88e6-4c70dcf5e09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1B7B88-E27D-497D-B8FC-1CF23F35605F}" v="4" dt="2025-04-07T13:14:08.524"/>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823" autoAdjust="0"/>
  </p:normalViewPr>
  <p:slideViewPr>
    <p:cSldViewPr snapToGrid="0">
      <p:cViewPr varScale="1">
        <p:scale>
          <a:sx n="131" d="100"/>
          <a:sy n="131" d="100"/>
        </p:scale>
        <p:origin x="3564" y="126"/>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4.fntdata"/><Relationship Id="rId26" Type="http://schemas.openxmlformats.org/officeDocument/2006/relationships/font" Target="fonts/font12.fntdata"/><Relationship Id="rId39" Type="http://schemas.openxmlformats.org/officeDocument/2006/relationships/font" Target="fonts/font25.fntdata"/><Relationship Id="rId3" Type="http://schemas.openxmlformats.org/officeDocument/2006/relationships/customXml" Target="../customXml/item3.xml"/><Relationship Id="rId21" Type="http://schemas.openxmlformats.org/officeDocument/2006/relationships/font" Target="fonts/font7.fntdata"/><Relationship Id="rId34" Type="http://schemas.openxmlformats.org/officeDocument/2006/relationships/font" Target="fonts/font20.fntdata"/><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3.fntdata"/><Relationship Id="rId25" Type="http://schemas.openxmlformats.org/officeDocument/2006/relationships/font" Target="fonts/font11.fntdata"/><Relationship Id="rId33" Type="http://schemas.openxmlformats.org/officeDocument/2006/relationships/font" Target="fonts/font19.fntdata"/><Relationship Id="rId38" Type="http://schemas.openxmlformats.org/officeDocument/2006/relationships/font" Target="fonts/font24.fntdata"/><Relationship Id="rId46" Type="http://schemas.microsoft.com/office/2018/10/relationships/authors" Target="authors.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font" Target="fonts/font15.fntdata"/><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0.fntdata"/><Relationship Id="rId32" Type="http://schemas.openxmlformats.org/officeDocument/2006/relationships/font" Target="fonts/font18.fntdata"/><Relationship Id="rId37" Type="http://schemas.openxmlformats.org/officeDocument/2006/relationships/font" Target="fonts/font23.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font" Target="fonts/font14.fntdata"/><Relationship Id="rId36" Type="http://schemas.openxmlformats.org/officeDocument/2006/relationships/font" Target="fonts/font22.fntdata"/><Relationship Id="rId10" Type="http://schemas.openxmlformats.org/officeDocument/2006/relationships/slide" Target="slides/slide5.xml"/><Relationship Id="rId19" Type="http://schemas.openxmlformats.org/officeDocument/2006/relationships/font" Target="fonts/font5.fntdata"/><Relationship Id="rId31" Type="http://schemas.openxmlformats.org/officeDocument/2006/relationships/font" Target="fonts/font17.fntdata"/><Relationship Id="rId44"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font" Target="fonts/font13.fntdata"/><Relationship Id="rId30" Type="http://schemas.openxmlformats.org/officeDocument/2006/relationships/font" Target="fonts/font16.fntdata"/><Relationship Id="rId35" Type="http://schemas.openxmlformats.org/officeDocument/2006/relationships/font" Target="fonts/font21.fntdata"/><Relationship Id="rId43"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BE1B7B88-E27D-497D-B8FC-1CF23F35605F}"/>
    <pc:docChg chg="custSel modSld">
      <pc:chgData name="Marie-Sophie Meisinger" userId="286e1ad8-c636-4702-a91e-982a33a1b0e7" providerId="ADAL" clId="{BE1B7B88-E27D-497D-B8FC-1CF23F35605F}" dt="2025-04-07T13:14:17.802" v="7" actId="478"/>
      <pc:docMkLst>
        <pc:docMk/>
      </pc:docMkLst>
      <pc:sldChg chg="modSp mod">
        <pc:chgData name="Marie-Sophie Meisinger" userId="286e1ad8-c636-4702-a91e-982a33a1b0e7" providerId="ADAL" clId="{BE1B7B88-E27D-497D-B8FC-1CF23F35605F}" dt="2025-04-07T13:13:28.243" v="0" actId="1076"/>
        <pc:sldMkLst>
          <pc:docMk/>
          <pc:sldMk cId="1065578640" sldId="2619"/>
        </pc:sldMkLst>
        <pc:picChg chg="mod">
          <ac:chgData name="Marie-Sophie Meisinger" userId="286e1ad8-c636-4702-a91e-982a33a1b0e7" providerId="ADAL" clId="{BE1B7B88-E27D-497D-B8FC-1CF23F35605F}" dt="2025-04-07T13:13:28.243" v="0" actId="1076"/>
          <ac:picMkLst>
            <pc:docMk/>
            <pc:sldMk cId="1065578640" sldId="2619"/>
            <ac:picMk id="6" creationId="{7F50EAC0-C035-1EED-0A00-3D8827199A1F}"/>
          </ac:picMkLst>
        </pc:picChg>
      </pc:sldChg>
      <pc:sldChg chg="delSp mod modNotesTx">
        <pc:chgData name="Marie-Sophie Meisinger" userId="286e1ad8-c636-4702-a91e-982a33a1b0e7" providerId="ADAL" clId="{BE1B7B88-E27D-497D-B8FC-1CF23F35605F}" dt="2025-04-07T13:13:57.049" v="5" actId="790"/>
        <pc:sldMkLst>
          <pc:docMk/>
          <pc:sldMk cId="18518136" sldId="2668"/>
        </pc:sldMkLst>
        <pc:spChg chg="del">
          <ac:chgData name="Marie-Sophie Meisinger" userId="286e1ad8-c636-4702-a91e-982a33a1b0e7" providerId="ADAL" clId="{BE1B7B88-E27D-497D-B8FC-1CF23F35605F}" dt="2025-04-07T13:13:49.692" v="4" actId="478"/>
          <ac:spMkLst>
            <pc:docMk/>
            <pc:sldMk cId="18518136" sldId="2668"/>
            <ac:spMk id="9" creationId="{1BF1614E-D1A5-5F90-5208-F0216CBACE8B}"/>
          </ac:spMkLst>
        </pc:spChg>
      </pc:sldChg>
      <pc:sldChg chg="addSp delSp modSp mod">
        <pc:chgData name="Marie-Sophie Meisinger" userId="286e1ad8-c636-4702-a91e-982a33a1b0e7" providerId="ADAL" clId="{BE1B7B88-E27D-497D-B8FC-1CF23F35605F}" dt="2025-04-07T13:13:45.767" v="3" actId="478"/>
        <pc:sldMkLst>
          <pc:docMk/>
          <pc:sldMk cId="2886356520" sldId="2147482354"/>
        </pc:sldMkLst>
        <pc:spChg chg="add del mod">
          <ac:chgData name="Marie-Sophie Meisinger" userId="286e1ad8-c636-4702-a91e-982a33a1b0e7" providerId="ADAL" clId="{BE1B7B88-E27D-497D-B8FC-1CF23F35605F}" dt="2025-04-07T13:13:45.767" v="3" actId="478"/>
          <ac:spMkLst>
            <pc:docMk/>
            <pc:sldMk cId="2886356520" sldId="2147482354"/>
            <ac:spMk id="16" creationId="{8A240F8D-36D8-AC88-DE9B-6B5CAD01B4A2}"/>
          </ac:spMkLst>
        </pc:spChg>
        <pc:spChg chg="del">
          <ac:chgData name="Marie-Sophie Meisinger" userId="286e1ad8-c636-4702-a91e-982a33a1b0e7" providerId="ADAL" clId="{BE1B7B88-E27D-497D-B8FC-1CF23F35605F}" dt="2025-04-07T13:13:42.848" v="1" actId="478"/>
          <ac:spMkLst>
            <pc:docMk/>
            <pc:sldMk cId="2886356520" sldId="2147482354"/>
            <ac:spMk id="20" creationId="{8DB8D78C-AFB2-CD36-3989-3FE6694E5E34}"/>
          </ac:spMkLst>
        </pc:spChg>
        <pc:spChg chg="del">
          <ac:chgData name="Marie-Sophie Meisinger" userId="286e1ad8-c636-4702-a91e-982a33a1b0e7" providerId="ADAL" clId="{BE1B7B88-E27D-497D-B8FC-1CF23F35605F}" dt="2025-04-07T13:13:42.848" v="1" actId="478"/>
          <ac:spMkLst>
            <pc:docMk/>
            <pc:sldMk cId="2886356520" sldId="2147482354"/>
            <ac:spMk id="21" creationId="{C1775CF4-392F-DA14-EF1B-B2FB5FB2C3A6}"/>
          </ac:spMkLst>
        </pc:spChg>
        <pc:spChg chg="del">
          <ac:chgData name="Marie-Sophie Meisinger" userId="286e1ad8-c636-4702-a91e-982a33a1b0e7" providerId="ADAL" clId="{BE1B7B88-E27D-497D-B8FC-1CF23F35605F}" dt="2025-04-07T13:13:44.588" v="2" actId="478"/>
          <ac:spMkLst>
            <pc:docMk/>
            <pc:sldMk cId="2886356520" sldId="2147482354"/>
            <ac:spMk id="22" creationId="{46E49FD1-6ABA-80DC-B71F-91977EB4E947}"/>
          </ac:spMkLst>
        </pc:spChg>
      </pc:sldChg>
      <pc:sldChg chg="addSp delSp modSp mod">
        <pc:chgData name="Marie-Sophie Meisinger" userId="286e1ad8-c636-4702-a91e-982a33a1b0e7" providerId="ADAL" clId="{BE1B7B88-E27D-497D-B8FC-1CF23F35605F}" dt="2025-04-07T13:14:17.802" v="7" actId="478"/>
        <pc:sldMkLst>
          <pc:docMk/>
          <pc:sldMk cId="2710635182" sldId="2147482736"/>
        </pc:sldMkLst>
        <pc:spChg chg="add del mod">
          <ac:chgData name="Marie-Sophie Meisinger" userId="286e1ad8-c636-4702-a91e-982a33a1b0e7" providerId="ADAL" clId="{BE1B7B88-E27D-497D-B8FC-1CF23F35605F}" dt="2025-04-07T13:14:17.802" v="7" actId="478"/>
          <ac:spMkLst>
            <pc:docMk/>
            <pc:sldMk cId="2710635182" sldId="2147482736"/>
            <ac:spMk id="10" creationId="{BADC7301-180A-A995-4886-22E1478E2E94}"/>
          </ac:spMkLst>
        </pc:spChg>
        <pc:spChg chg="del">
          <ac:chgData name="Marie-Sophie Meisinger" userId="286e1ad8-c636-4702-a91e-982a33a1b0e7" providerId="ADAL" clId="{BE1B7B88-E27D-497D-B8FC-1CF23F35605F}" dt="2025-04-07T13:14:16.248" v="6" actId="478"/>
          <ac:spMkLst>
            <pc:docMk/>
            <pc:sldMk cId="2710635182" sldId="2147482736"/>
            <ac:spMk id="30" creationId="{75ECF82B-3396-348B-E2EA-E5ED2025BC46}"/>
          </ac:spMkLst>
        </pc:spChg>
      </pc:sldChg>
    </pc:docChg>
  </pc:docChgLst>
  <pc:docChgLst>
    <pc:chgData name="Francois Paul" userId="cd345e1b-5b33-44e8-b09c-75307eac9781" providerId="ADAL" clId="{4E3758DD-362B-4BDA-B964-F16CF97F1C2D}"/>
    <pc:docChg chg="undo custSel addSld modSld">
      <pc:chgData name="Francois Paul" userId="cd345e1b-5b33-44e8-b09c-75307eac9781" providerId="ADAL" clId="{4E3758DD-362B-4BDA-B964-F16CF97F1C2D}" dt="2025-03-06T10:11:56.847" v="117" actId="1076"/>
      <pc:docMkLst>
        <pc:docMk/>
      </pc:docMkLst>
      <pc:sldChg chg="addSp delSp modSp add mod">
        <pc:chgData name="Francois Paul" userId="cd345e1b-5b33-44e8-b09c-75307eac9781" providerId="ADAL" clId="{4E3758DD-362B-4BDA-B964-F16CF97F1C2D}" dt="2025-03-06T10:11:56.847" v="117" actId="1076"/>
        <pc:sldMkLst>
          <pc:docMk/>
          <pc:sldMk cId="18518136" sldId="2668"/>
        </pc:sldMkLst>
        <pc:spChg chg="mod">
          <ac:chgData name="Francois Paul" userId="cd345e1b-5b33-44e8-b09c-75307eac9781" providerId="ADAL" clId="{4E3758DD-362B-4BDA-B964-F16CF97F1C2D}" dt="2025-03-06T10:10:21.503" v="103" actId="255"/>
          <ac:spMkLst>
            <pc:docMk/>
            <pc:sldMk cId="18518136" sldId="2668"/>
            <ac:spMk id="3" creationId="{E281744A-900F-4EBC-9746-F1F605F0442C}"/>
          </ac:spMkLst>
        </pc:spChg>
        <pc:spChg chg="mod">
          <ac:chgData name="Francois Paul" userId="cd345e1b-5b33-44e8-b09c-75307eac9781" providerId="ADAL" clId="{4E3758DD-362B-4BDA-B964-F16CF97F1C2D}" dt="2025-03-06T10:11:16.440" v="112" actId="14100"/>
          <ac:spMkLst>
            <pc:docMk/>
            <pc:sldMk cId="18518136" sldId="2668"/>
            <ac:spMk id="5" creationId="{FC0F94B2-91A6-03FC-9B80-B3165FC59E48}"/>
          </ac:spMkLst>
        </pc:spChg>
        <pc:spChg chg="mod">
          <ac:chgData name="Francois Paul" userId="cd345e1b-5b33-44e8-b09c-75307eac9781" providerId="ADAL" clId="{4E3758DD-362B-4BDA-B964-F16CF97F1C2D}" dt="2025-03-06T10:08:10.313" v="23" actId="1076"/>
          <ac:spMkLst>
            <pc:docMk/>
            <pc:sldMk cId="18518136" sldId="2668"/>
            <ac:spMk id="6" creationId="{B91C4524-B5F0-0AA0-B754-0CC8186EB8AA}"/>
          </ac:spMkLst>
        </pc:spChg>
        <pc:spChg chg="del">
          <ac:chgData name="Francois Paul" userId="cd345e1b-5b33-44e8-b09c-75307eac9781" providerId="ADAL" clId="{4E3758DD-362B-4BDA-B964-F16CF97F1C2D}" dt="2025-03-06T10:06:50.426" v="12" actId="478"/>
          <ac:spMkLst>
            <pc:docMk/>
            <pc:sldMk cId="18518136" sldId="2668"/>
            <ac:spMk id="7" creationId="{85ACCB83-4B05-7705-C1C6-8844DE3655C7}"/>
          </ac:spMkLst>
        </pc:spChg>
        <pc:spChg chg="mod">
          <ac:chgData name="Francois Paul" userId="cd345e1b-5b33-44e8-b09c-75307eac9781" providerId="ADAL" clId="{4E3758DD-362B-4BDA-B964-F16CF97F1C2D}" dt="2025-03-06T10:06:53.464" v="13" actId="1076"/>
          <ac:spMkLst>
            <pc:docMk/>
            <pc:sldMk cId="18518136" sldId="2668"/>
            <ac:spMk id="8" creationId="{BB5C75B8-3063-2D64-79F1-619F10EE209E}"/>
          </ac:spMkLst>
        </pc:spChg>
        <pc:spChg chg="del">
          <ac:chgData name="Francois Paul" userId="cd345e1b-5b33-44e8-b09c-75307eac9781" providerId="ADAL" clId="{4E3758DD-362B-4BDA-B964-F16CF97F1C2D}" dt="2025-03-06T10:07:53.686" v="21" actId="478"/>
          <ac:spMkLst>
            <pc:docMk/>
            <pc:sldMk cId="18518136" sldId="2668"/>
            <ac:spMk id="9" creationId="{B9945311-44BC-3178-6721-FDB262E1089E}"/>
          </ac:spMkLst>
        </pc:spChg>
        <pc:spChg chg="mod">
          <ac:chgData name="Francois Paul" userId="cd345e1b-5b33-44e8-b09c-75307eac9781" providerId="ADAL" clId="{4E3758DD-362B-4BDA-B964-F16CF97F1C2D}" dt="2025-03-06T10:11:50.800" v="116" actId="1076"/>
          <ac:spMkLst>
            <pc:docMk/>
            <pc:sldMk cId="18518136" sldId="2668"/>
            <ac:spMk id="10" creationId="{D981EB71-E174-FE55-2EE2-0905F4363B6B}"/>
          </ac:spMkLst>
        </pc:spChg>
        <pc:spChg chg="mod">
          <ac:chgData name="Francois Paul" userId="cd345e1b-5b33-44e8-b09c-75307eac9781" providerId="ADAL" clId="{4E3758DD-362B-4BDA-B964-F16CF97F1C2D}" dt="2025-03-06T10:11:44.690" v="115" actId="207"/>
          <ac:spMkLst>
            <pc:docMk/>
            <pc:sldMk cId="18518136" sldId="2668"/>
            <ac:spMk id="11" creationId="{20536F6D-79F3-E154-D44B-52EEBB537B2E}"/>
          </ac:spMkLst>
        </pc:spChg>
        <pc:spChg chg="add mod">
          <ac:chgData name="Francois Paul" userId="cd345e1b-5b33-44e8-b09c-75307eac9781" providerId="ADAL" clId="{4E3758DD-362B-4BDA-B964-F16CF97F1C2D}" dt="2025-03-06T10:08:58.911" v="38" actId="14100"/>
          <ac:spMkLst>
            <pc:docMk/>
            <pc:sldMk cId="18518136" sldId="2668"/>
            <ac:spMk id="12" creationId="{3A12247C-A043-836B-964A-672257306DF7}"/>
          </ac:spMkLst>
        </pc:spChg>
        <pc:spChg chg="add mod">
          <ac:chgData name="Francois Paul" userId="cd345e1b-5b33-44e8-b09c-75307eac9781" providerId="ADAL" clId="{4E3758DD-362B-4BDA-B964-F16CF97F1C2D}" dt="2025-03-06T10:11:09.194" v="110" actId="113"/>
          <ac:spMkLst>
            <pc:docMk/>
            <pc:sldMk cId="18518136" sldId="2668"/>
            <ac:spMk id="13" creationId="{023355C5-5C7A-B20F-1096-9C70E33325E1}"/>
          </ac:spMkLst>
        </pc:spChg>
        <pc:spChg chg="mod">
          <ac:chgData name="Francois Paul" userId="cd345e1b-5b33-44e8-b09c-75307eac9781" providerId="ADAL" clId="{4E3758DD-362B-4BDA-B964-F16CF97F1C2D}" dt="2025-03-06T10:11:56.847" v="117" actId="1076"/>
          <ac:spMkLst>
            <pc:docMk/>
            <pc:sldMk cId="18518136" sldId="2668"/>
            <ac:spMk id="19" creationId="{9E73D4CF-FA65-6695-2613-DB94BD8C0D75}"/>
          </ac:spMkLst>
        </pc:spChg>
        <pc:picChg chg="add mod">
          <ac:chgData name="Francois Paul" userId="cd345e1b-5b33-44e8-b09c-75307eac9781" providerId="ADAL" clId="{4E3758DD-362B-4BDA-B964-F16CF97F1C2D}" dt="2025-03-06T10:09:02.567" v="39" actId="1076"/>
          <ac:picMkLst>
            <pc:docMk/>
            <pc:sldMk cId="18518136" sldId="2668"/>
            <ac:picMk id="14" creationId="{DD39F816-D2D6-1E26-6152-7A02C96D430D}"/>
          </ac:picMkLst>
        </pc:picChg>
        <pc:picChg chg="mod">
          <ac:chgData name="Francois Paul" userId="cd345e1b-5b33-44e8-b09c-75307eac9781" providerId="ADAL" clId="{4E3758DD-362B-4BDA-B964-F16CF97F1C2D}" dt="2025-03-06T10:10:26.367" v="104" actId="1076"/>
          <ac:picMkLst>
            <pc:docMk/>
            <pc:sldMk cId="18518136" sldId="2668"/>
            <ac:picMk id="18" creationId="{9D2CC254-7C40-4794-BE67-5DD84147CD2C}"/>
          </ac:picMkLst>
        </pc:picChg>
      </pc:sldChg>
      <pc:sldChg chg="modSp mod">
        <pc:chgData name="Francois Paul" userId="cd345e1b-5b33-44e8-b09c-75307eac9781" providerId="ADAL" clId="{4E3758DD-362B-4BDA-B964-F16CF97F1C2D}" dt="2025-03-06T09:55:33.435" v="5" actId="20577"/>
        <pc:sldMkLst>
          <pc:docMk/>
          <pc:sldMk cId="2647048858" sldId="2147482735"/>
        </pc:sldMkLst>
        <pc:spChg chg="mod">
          <ac:chgData name="Francois Paul" userId="cd345e1b-5b33-44e8-b09c-75307eac9781" providerId="ADAL" clId="{4E3758DD-362B-4BDA-B964-F16CF97F1C2D}" dt="2025-03-06T09:55:33.435" v="5" actId="20577"/>
          <ac:spMkLst>
            <pc:docMk/>
            <pc:sldMk cId="2647048858" sldId="2147482735"/>
            <ac:spMk id="71" creationId="{805DBA86-E136-A9E8-B272-82071A89DD83}"/>
          </ac:spMkLst>
        </pc:spChg>
      </pc:sldChg>
    </pc:docChg>
  </pc:docChgLst>
  <pc:docChgLst>
    <pc:chgData name="Francois Paul" userId="cd345e1b-5b33-44e8-b09c-75307eac9781" providerId="ADAL" clId="{2EC9C753-D6B0-48FE-B42D-1326114DADD9}"/>
    <pc:docChg chg="custSel addSld delSld modSld modSection">
      <pc:chgData name="Francois Paul" userId="cd345e1b-5b33-44e8-b09c-75307eac9781" providerId="ADAL" clId="{2EC9C753-D6B0-48FE-B42D-1326114DADD9}" dt="2025-03-14T10:42:55.115" v="6" actId="47"/>
      <pc:docMkLst>
        <pc:docMk/>
      </pc:docMkLst>
      <pc:sldChg chg="del">
        <pc:chgData name="Francois Paul" userId="cd345e1b-5b33-44e8-b09c-75307eac9781" providerId="ADAL" clId="{2EC9C753-D6B0-48FE-B42D-1326114DADD9}" dt="2025-03-14T10:42:55.115" v="6" actId="47"/>
        <pc:sldMkLst>
          <pc:docMk/>
          <pc:sldMk cId="2600683900" sldId="2147482734"/>
        </pc:sldMkLst>
      </pc:sldChg>
      <pc:sldChg chg="addSp delSp modSp new mod">
        <pc:chgData name="Francois Paul" userId="cd345e1b-5b33-44e8-b09c-75307eac9781" providerId="ADAL" clId="{2EC9C753-D6B0-48FE-B42D-1326114DADD9}" dt="2025-03-14T10:42:51.839" v="5" actId="962"/>
        <pc:sldMkLst>
          <pc:docMk/>
          <pc:sldMk cId="4007931452" sldId="2147482737"/>
        </pc:sldMkLst>
        <pc:spChg chg="del">
          <ac:chgData name="Francois Paul" userId="cd345e1b-5b33-44e8-b09c-75307eac9781" providerId="ADAL" clId="{2EC9C753-D6B0-48FE-B42D-1326114DADD9}" dt="2025-03-14T10:42:32.215" v="1" actId="478"/>
          <ac:spMkLst>
            <pc:docMk/>
            <pc:sldMk cId="4007931452" sldId="2147482737"/>
            <ac:spMk id="2" creationId="{56511D28-7473-345A-823E-362E0942E372}"/>
          </ac:spMkLst>
        </pc:spChg>
        <pc:spChg chg="del">
          <ac:chgData name="Francois Paul" userId="cd345e1b-5b33-44e8-b09c-75307eac9781" providerId="ADAL" clId="{2EC9C753-D6B0-48FE-B42D-1326114DADD9}" dt="2025-03-14T10:42:32.215" v="1" actId="478"/>
          <ac:spMkLst>
            <pc:docMk/>
            <pc:sldMk cId="4007931452" sldId="2147482737"/>
            <ac:spMk id="3" creationId="{7B3087E6-2054-EDF3-EADB-B48FF74FD592}"/>
          </ac:spMkLst>
        </pc:spChg>
        <pc:spChg chg="del">
          <ac:chgData name="Francois Paul" userId="cd345e1b-5b33-44e8-b09c-75307eac9781" providerId="ADAL" clId="{2EC9C753-D6B0-48FE-B42D-1326114DADD9}" dt="2025-03-14T10:42:35.432" v="2" actId="478"/>
          <ac:spMkLst>
            <pc:docMk/>
            <pc:sldMk cId="4007931452" sldId="2147482737"/>
            <ac:spMk id="4" creationId="{4D02BAA1-8325-350F-B20C-9BFD57EE4DFC}"/>
          </ac:spMkLst>
        </pc:spChg>
        <pc:spChg chg="del">
          <ac:chgData name="Francois Paul" userId="cd345e1b-5b33-44e8-b09c-75307eac9781" providerId="ADAL" clId="{2EC9C753-D6B0-48FE-B42D-1326114DADD9}" dt="2025-03-14T10:42:32.215" v="1" actId="478"/>
          <ac:spMkLst>
            <pc:docMk/>
            <pc:sldMk cId="4007931452" sldId="2147482737"/>
            <ac:spMk id="5" creationId="{D5FD9B9E-9F5A-417A-582F-5C5ECC6AE45E}"/>
          </ac:spMkLst>
        </pc:spChg>
        <pc:spChg chg="del">
          <ac:chgData name="Francois Paul" userId="cd345e1b-5b33-44e8-b09c-75307eac9781" providerId="ADAL" clId="{2EC9C753-D6B0-48FE-B42D-1326114DADD9}" dt="2025-03-14T10:42:32.215" v="1" actId="478"/>
          <ac:spMkLst>
            <pc:docMk/>
            <pc:sldMk cId="4007931452" sldId="2147482737"/>
            <ac:spMk id="6" creationId="{20257F9E-3073-4009-29E3-15A76D9AF15C}"/>
          </ac:spMkLst>
        </pc:spChg>
        <pc:spChg chg="del">
          <ac:chgData name="Francois Paul" userId="cd345e1b-5b33-44e8-b09c-75307eac9781" providerId="ADAL" clId="{2EC9C753-D6B0-48FE-B42D-1326114DADD9}" dt="2025-03-14T10:42:32.215" v="1" actId="478"/>
          <ac:spMkLst>
            <pc:docMk/>
            <pc:sldMk cId="4007931452" sldId="2147482737"/>
            <ac:spMk id="7" creationId="{75F494D1-88C0-F206-DF4D-649833C0FA3B}"/>
          </ac:spMkLst>
        </pc:spChg>
        <pc:spChg chg="del">
          <ac:chgData name="Francois Paul" userId="cd345e1b-5b33-44e8-b09c-75307eac9781" providerId="ADAL" clId="{2EC9C753-D6B0-48FE-B42D-1326114DADD9}" dt="2025-03-14T10:42:32.215" v="1" actId="478"/>
          <ac:spMkLst>
            <pc:docMk/>
            <pc:sldMk cId="4007931452" sldId="2147482737"/>
            <ac:spMk id="8" creationId="{CFC625B0-A806-4FD2-5F85-5BBC8ECFB14D}"/>
          </ac:spMkLst>
        </pc:spChg>
        <pc:spChg chg="del">
          <ac:chgData name="Francois Paul" userId="cd345e1b-5b33-44e8-b09c-75307eac9781" providerId="ADAL" clId="{2EC9C753-D6B0-48FE-B42D-1326114DADD9}" dt="2025-03-14T10:42:32.215" v="1" actId="478"/>
          <ac:spMkLst>
            <pc:docMk/>
            <pc:sldMk cId="4007931452" sldId="2147482737"/>
            <ac:spMk id="9" creationId="{FC46A5C8-4C05-D45E-25F0-F6DF72BE1BF7}"/>
          </ac:spMkLst>
        </pc:spChg>
        <pc:spChg chg="del">
          <ac:chgData name="Francois Paul" userId="cd345e1b-5b33-44e8-b09c-75307eac9781" providerId="ADAL" clId="{2EC9C753-D6B0-48FE-B42D-1326114DADD9}" dt="2025-03-14T10:42:32.215" v="1" actId="478"/>
          <ac:spMkLst>
            <pc:docMk/>
            <pc:sldMk cId="4007931452" sldId="2147482737"/>
            <ac:spMk id="10" creationId="{1F3CC148-73C4-2D8B-8915-9BF0117D4042}"/>
          </ac:spMkLst>
        </pc:spChg>
        <pc:spChg chg="del">
          <ac:chgData name="Francois Paul" userId="cd345e1b-5b33-44e8-b09c-75307eac9781" providerId="ADAL" clId="{2EC9C753-D6B0-48FE-B42D-1326114DADD9}" dt="2025-03-14T10:42:32.215" v="1" actId="478"/>
          <ac:spMkLst>
            <pc:docMk/>
            <pc:sldMk cId="4007931452" sldId="2147482737"/>
            <ac:spMk id="11" creationId="{8B2D708E-D5A2-FFED-675D-CEBAA5A6B850}"/>
          </ac:spMkLst>
        </pc:spChg>
        <pc:spChg chg="del">
          <ac:chgData name="Francois Paul" userId="cd345e1b-5b33-44e8-b09c-75307eac9781" providerId="ADAL" clId="{2EC9C753-D6B0-48FE-B42D-1326114DADD9}" dt="2025-03-14T10:42:32.215" v="1" actId="478"/>
          <ac:spMkLst>
            <pc:docMk/>
            <pc:sldMk cId="4007931452" sldId="2147482737"/>
            <ac:spMk id="12" creationId="{75EA0350-D241-8090-C37C-20DCE236F4E6}"/>
          </ac:spMkLst>
        </pc:spChg>
        <pc:spChg chg="del">
          <ac:chgData name="Francois Paul" userId="cd345e1b-5b33-44e8-b09c-75307eac9781" providerId="ADAL" clId="{2EC9C753-D6B0-48FE-B42D-1326114DADD9}" dt="2025-03-14T10:42:32.215" v="1" actId="478"/>
          <ac:spMkLst>
            <pc:docMk/>
            <pc:sldMk cId="4007931452" sldId="2147482737"/>
            <ac:spMk id="13" creationId="{E897FC2D-0F9A-7D6B-0AAD-2ACF287E1027}"/>
          </ac:spMkLst>
        </pc:spChg>
        <pc:spChg chg="del">
          <ac:chgData name="Francois Paul" userId="cd345e1b-5b33-44e8-b09c-75307eac9781" providerId="ADAL" clId="{2EC9C753-D6B0-48FE-B42D-1326114DADD9}" dt="2025-03-14T10:42:32.215" v="1" actId="478"/>
          <ac:spMkLst>
            <pc:docMk/>
            <pc:sldMk cId="4007931452" sldId="2147482737"/>
            <ac:spMk id="14" creationId="{9B33CA72-1569-3870-F13A-B3F0432A7DF2}"/>
          </ac:spMkLst>
        </pc:spChg>
        <pc:picChg chg="add mod">
          <ac:chgData name="Francois Paul" userId="cd345e1b-5b33-44e8-b09c-75307eac9781" providerId="ADAL" clId="{2EC9C753-D6B0-48FE-B42D-1326114DADD9}" dt="2025-03-14T10:42:51.839" v="5" actId="962"/>
          <ac:picMkLst>
            <pc:docMk/>
            <pc:sldMk cId="4007931452" sldId="2147482737"/>
            <ac:picMk id="16" creationId="{402B6B10-E5AC-0B77-AE1A-5D8513138C20}"/>
          </ac:picMkLst>
        </pc:picChg>
      </pc:sldChg>
    </pc:docChg>
  </pc:docChgLst>
  <pc:docChgLst>
    <pc:chgData name="Merita Jakaj" userId="S::merita.jakaj@dsm-firmenich.com::05d8e7e6-4bde-4180-a449-7f59447b0060" providerId="AD" clId="Web-{FC0EB81B-5DF6-C29B-0E5C-0CE7FABFCF37}"/>
    <pc:docChg chg="modSld">
      <pc:chgData name="Merita Jakaj" userId="S::merita.jakaj@dsm-firmenich.com::05d8e7e6-4bde-4180-a449-7f59447b0060" providerId="AD" clId="Web-{FC0EB81B-5DF6-C29B-0E5C-0CE7FABFCF37}" dt="2025-03-20T09:22:01.035" v="1" actId="14100"/>
      <pc:docMkLst>
        <pc:docMk/>
      </pc:docMkLst>
      <pc:sldChg chg="modSp">
        <pc:chgData name="Merita Jakaj" userId="S::merita.jakaj@dsm-firmenich.com::05d8e7e6-4bde-4180-a449-7f59447b0060" providerId="AD" clId="Web-{FC0EB81B-5DF6-C29B-0E5C-0CE7FABFCF37}" dt="2025-03-20T09:22:01.035" v="1" actId="14100"/>
        <pc:sldMkLst>
          <pc:docMk/>
          <pc:sldMk cId="2886356520" sldId="2147482354"/>
        </pc:sldMkLst>
        <pc:spChg chg="mod">
          <ac:chgData name="Merita Jakaj" userId="S::merita.jakaj@dsm-firmenich.com::05d8e7e6-4bde-4180-a449-7f59447b0060" providerId="AD" clId="Web-{FC0EB81B-5DF6-C29B-0E5C-0CE7FABFCF37}" dt="2025-03-20T09:22:01.035" v="1" actId="14100"/>
          <ac:spMkLst>
            <pc:docMk/>
            <pc:sldMk cId="2886356520" sldId="2147482354"/>
            <ac:spMk id="3" creationId="{E281744A-900F-4EBC-9746-F1F605F0442C}"/>
          </ac:spMkLst>
        </pc:spChg>
        <pc:spChg chg="mod">
          <ac:chgData name="Merita Jakaj" userId="S::merita.jakaj@dsm-firmenich.com::05d8e7e6-4bde-4180-a449-7f59447b0060" providerId="AD" clId="Web-{FC0EB81B-5DF6-C29B-0E5C-0CE7FABFCF37}" dt="2025-03-20T09:21:57.379" v="0" actId="20577"/>
          <ac:spMkLst>
            <pc:docMk/>
            <pc:sldMk cId="2886356520" sldId="2147482354"/>
            <ac:spMk id="22" creationId="{46E49FD1-6ABA-80DC-B71F-91977EB4E947}"/>
          </ac:spMkLst>
        </pc:spChg>
      </pc:sldChg>
    </pc:docChg>
  </pc:docChgLst>
  <pc:docChgLst>
    <pc:chgData name="Merita Jakaj" userId="05d8e7e6-4bde-4180-a449-7f59447b0060" providerId="ADAL" clId="{32B79B92-852D-448F-9B46-9CD2A940D44B}"/>
    <pc:docChg chg="undo custSel addSld delSld modSld modMainMaster modSection">
      <pc:chgData name="Merita Jakaj" userId="05d8e7e6-4bde-4180-a449-7f59447b0060" providerId="ADAL" clId="{32B79B92-852D-448F-9B46-9CD2A940D44B}" dt="2025-03-31T07:36:29.807" v="50"/>
      <pc:docMkLst>
        <pc:docMk/>
      </pc:docMkLst>
      <pc:sldChg chg="delSp mod">
        <pc:chgData name="Merita Jakaj" userId="05d8e7e6-4bde-4180-a449-7f59447b0060" providerId="ADAL" clId="{32B79B92-852D-448F-9B46-9CD2A940D44B}" dt="2025-03-20T09:24:55.405" v="40" actId="478"/>
        <pc:sldMkLst>
          <pc:docMk/>
          <pc:sldMk cId="1065578640" sldId="2619"/>
        </pc:sldMkLst>
        <pc:spChg chg="del">
          <ac:chgData name="Merita Jakaj" userId="05d8e7e6-4bde-4180-a449-7f59447b0060" providerId="ADAL" clId="{32B79B92-852D-448F-9B46-9CD2A940D44B}" dt="2025-03-20T09:24:55.405" v="40" actId="478"/>
          <ac:spMkLst>
            <pc:docMk/>
            <pc:sldMk cId="1065578640" sldId="2619"/>
            <ac:spMk id="43" creationId="{92FAAE8A-1E8B-77A5-083F-7DD6B8D1ECAA}"/>
          </ac:spMkLst>
        </pc:spChg>
      </pc:sldChg>
      <pc:sldChg chg="addSp modSp">
        <pc:chgData name="Merita Jakaj" userId="05d8e7e6-4bde-4180-a449-7f59447b0060" providerId="ADAL" clId="{32B79B92-852D-448F-9B46-9CD2A940D44B}" dt="2025-03-20T09:24:42.829" v="39"/>
        <pc:sldMkLst>
          <pc:docMk/>
          <pc:sldMk cId="18518136" sldId="2668"/>
        </pc:sldMkLst>
        <pc:spChg chg="mod">
          <ac:chgData name="Merita Jakaj" userId="05d8e7e6-4bde-4180-a449-7f59447b0060" providerId="ADAL" clId="{32B79B92-852D-448F-9B46-9CD2A940D44B}" dt="2025-03-20T09:23:39.966" v="14"/>
          <ac:spMkLst>
            <pc:docMk/>
            <pc:sldMk cId="18518136" sldId="2668"/>
            <ac:spMk id="3" creationId="{E281744A-900F-4EBC-9746-F1F605F0442C}"/>
          </ac:spMkLst>
        </pc:spChg>
        <pc:spChg chg="add mod">
          <ac:chgData name="Merita Jakaj" userId="05d8e7e6-4bde-4180-a449-7f59447b0060" providerId="ADAL" clId="{32B79B92-852D-448F-9B46-9CD2A940D44B}" dt="2025-03-20T09:24:29.509" v="29"/>
          <ac:spMkLst>
            <pc:docMk/>
            <pc:sldMk cId="18518136" sldId="2668"/>
            <ac:spMk id="7" creationId="{0C9E30C6-6C8C-0698-0150-B0DAB41FB387}"/>
          </ac:spMkLst>
        </pc:spChg>
        <pc:spChg chg="add mod">
          <ac:chgData name="Merita Jakaj" userId="05d8e7e6-4bde-4180-a449-7f59447b0060" providerId="ADAL" clId="{32B79B92-852D-448F-9B46-9CD2A940D44B}" dt="2025-03-20T09:24:42.829" v="39"/>
          <ac:spMkLst>
            <pc:docMk/>
            <pc:sldMk cId="18518136" sldId="2668"/>
            <ac:spMk id="9" creationId="{1BF1614E-D1A5-5F90-5208-F0216CBACE8B}"/>
          </ac:spMkLst>
        </pc:spChg>
      </pc:sldChg>
      <pc:sldChg chg="add mod modClrScheme chgLayout">
        <pc:chgData name="Merita Jakaj" userId="05d8e7e6-4bde-4180-a449-7f59447b0060" providerId="ADAL" clId="{32B79B92-852D-448F-9B46-9CD2A940D44B}" dt="2025-03-28T08:44:25.612" v="49" actId="700"/>
        <pc:sldMkLst>
          <pc:docMk/>
          <pc:sldMk cId="1547808979" sldId="2147472803"/>
        </pc:sldMkLst>
      </pc:sldChg>
      <pc:sldChg chg="del">
        <pc:chgData name="Merita Jakaj" userId="05d8e7e6-4bde-4180-a449-7f59447b0060" providerId="ADAL" clId="{32B79B92-852D-448F-9B46-9CD2A940D44B}" dt="2025-03-20T08:36:31.962" v="2" actId="47"/>
        <pc:sldMkLst>
          <pc:docMk/>
          <pc:sldMk cId="670378365" sldId="2147472817"/>
        </pc:sldMkLst>
      </pc:sldChg>
      <pc:sldChg chg="addSp delSp modSp add mod modClrScheme chgLayout">
        <pc:chgData name="Merita Jakaj" userId="05d8e7e6-4bde-4180-a449-7f59447b0060" providerId="ADAL" clId="{32B79B92-852D-448F-9B46-9CD2A940D44B}" dt="2025-03-28T08:44:21.792" v="48" actId="700"/>
        <pc:sldMkLst>
          <pc:docMk/>
          <pc:sldMk cId="690762756" sldId="2147472863"/>
        </pc:sldMkLst>
        <pc:spChg chg="add mod ord">
          <ac:chgData name="Merita Jakaj" userId="05d8e7e6-4bde-4180-a449-7f59447b0060" providerId="ADAL" clId="{32B79B92-852D-448F-9B46-9CD2A940D44B}" dt="2025-03-28T08:44:21.792" v="48" actId="700"/>
          <ac:spMkLst>
            <pc:docMk/>
            <pc:sldMk cId="690762756" sldId="2147472863"/>
            <ac:spMk id="2" creationId="{E1986338-2184-D4B5-051E-6FD4A2428C21}"/>
          </ac:spMkLst>
        </pc:spChg>
        <pc:spChg chg="del">
          <ac:chgData name="Merita Jakaj" userId="05d8e7e6-4bde-4180-a449-7f59447b0060" providerId="ADAL" clId="{32B79B92-852D-448F-9B46-9CD2A940D44B}" dt="2025-03-20T09:25:02.814" v="41" actId="478"/>
          <ac:spMkLst>
            <pc:docMk/>
            <pc:sldMk cId="690762756" sldId="2147472863"/>
            <ac:spMk id="6" creationId="{648D40A9-2F9C-42A4-7005-0DF2E3BC2EC1}"/>
          </ac:spMkLst>
        </pc:spChg>
        <pc:spChg chg="mod ord">
          <ac:chgData name="Merita Jakaj" userId="05d8e7e6-4bde-4180-a449-7f59447b0060" providerId="ADAL" clId="{32B79B92-852D-448F-9B46-9CD2A940D44B}" dt="2025-03-28T08:44:21.792" v="48" actId="700"/>
          <ac:spMkLst>
            <pc:docMk/>
            <pc:sldMk cId="690762756" sldId="2147472863"/>
            <ac:spMk id="13" creationId="{9D5BED00-5074-3B29-7A81-5B5FD9F7FEB7}"/>
          </ac:spMkLst>
        </pc:spChg>
        <pc:spChg chg="mod ord">
          <ac:chgData name="Merita Jakaj" userId="05d8e7e6-4bde-4180-a449-7f59447b0060" providerId="ADAL" clId="{32B79B92-852D-448F-9B46-9CD2A940D44B}" dt="2025-03-28T08:44:21.792" v="48" actId="700"/>
          <ac:spMkLst>
            <pc:docMk/>
            <pc:sldMk cId="690762756" sldId="2147472863"/>
            <ac:spMk id="14" creationId="{F9509CD5-AD2C-6CEE-E0D4-DA112B6044A1}"/>
          </ac:spMkLst>
        </pc:spChg>
      </pc:sldChg>
      <pc:sldChg chg="del">
        <pc:chgData name="Merita Jakaj" userId="05d8e7e6-4bde-4180-a449-7f59447b0060" providerId="ADAL" clId="{32B79B92-852D-448F-9B46-9CD2A940D44B}" dt="2025-03-20T08:36:30.208" v="1" actId="47"/>
        <pc:sldMkLst>
          <pc:docMk/>
          <pc:sldMk cId="3155204622" sldId="2147472864"/>
        </pc:sldMkLst>
      </pc:sldChg>
      <pc:sldChg chg="addSp delSp modSp mod modClrScheme chgLayout">
        <pc:chgData name="Merita Jakaj" userId="05d8e7e6-4bde-4180-a449-7f59447b0060" providerId="ADAL" clId="{32B79B92-852D-448F-9B46-9CD2A940D44B}" dt="2025-03-20T09:24:22.260" v="28" actId="20577"/>
        <pc:sldMkLst>
          <pc:docMk/>
          <pc:sldMk cId="2886356520" sldId="2147482354"/>
        </pc:sldMkLst>
        <pc:spChg chg="mod ord">
          <ac:chgData name="Merita Jakaj" userId="05d8e7e6-4bde-4180-a449-7f59447b0060" providerId="ADAL" clId="{32B79B92-852D-448F-9B46-9CD2A940D44B}" dt="2025-03-20T09:23:01.156" v="12" actId="700"/>
          <ac:spMkLst>
            <pc:docMk/>
            <pc:sldMk cId="2886356520" sldId="2147482354"/>
            <ac:spMk id="2" creationId="{700AD413-BA75-46EE-9D00-51069E4B7AAD}"/>
          </ac:spMkLst>
        </pc:spChg>
        <pc:spChg chg="mod ord">
          <ac:chgData name="Merita Jakaj" userId="05d8e7e6-4bde-4180-a449-7f59447b0060" providerId="ADAL" clId="{32B79B92-852D-448F-9B46-9CD2A940D44B}" dt="2025-03-20T09:23:01.156" v="12" actId="700"/>
          <ac:spMkLst>
            <pc:docMk/>
            <pc:sldMk cId="2886356520" sldId="2147482354"/>
            <ac:spMk id="3" creationId="{E281744A-900F-4EBC-9746-F1F605F0442C}"/>
          </ac:spMkLst>
        </pc:spChg>
        <pc:spChg chg="mod ord">
          <ac:chgData name="Merita Jakaj" userId="05d8e7e6-4bde-4180-a449-7f59447b0060" providerId="ADAL" clId="{32B79B92-852D-448F-9B46-9CD2A940D44B}" dt="2025-03-20T09:23:01.156" v="12" actId="700"/>
          <ac:spMkLst>
            <pc:docMk/>
            <pc:sldMk cId="2886356520" sldId="2147482354"/>
            <ac:spMk id="4" creationId="{1091CB5C-5150-4EA1-8360-798858336744}"/>
          </ac:spMkLst>
        </pc:spChg>
        <pc:spChg chg="add del mod ord">
          <ac:chgData name="Merita Jakaj" userId="05d8e7e6-4bde-4180-a449-7f59447b0060" providerId="ADAL" clId="{32B79B92-852D-448F-9B46-9CD2A940D44B}" dt="2025-03-20T09:23:01.156" v="12" actId="700"/>
          <ac:spMkLst>
            <pc:docMk/>
            <pc:sldMk cId="2886356520" sldId="2147482354"/>
            <ac:spMk id="7" creationId="{44815187-307D-535B-19CF-7DAB96EE496F}"/>
          </ac:spMkLst>
        </pc:spChg>
        <pc:spChg chg="mod ord">
          <ac:chgData name="Merita Jakaj" userId="05d8e7e6-4bde-4180-a449-7f59447b0060" providerId="ADAL" clId="{32B79B92-852D-448F-9B46-9CD2A940D44B}" dt="2025-03-20T09:23:01.156" v="12" actId="700"/>
          <ac:spMkLst>
            <pc:docMk/>
            <pc:sldMk cId="2886356520" sldId="2147482354"/>
            <ac:spMk id="14" creationId="{60A47F54-F9FA-1DA9-446B-2440B1B2D334}"/>
          </ac:spMkLst>
        </pc:spChg>
        <pc:spChg chg="add del mod ord">
          <ac:chgData name="Merita Jakaj" userId="05d8e7e6-4bde-4180-a449-7f59447b0060" providerId="ADAL" clId="{32B79B92-852D-448F-9B46-9CD2A940D44B}" dt="2025-03-20T09:23:01.156" v="12" actId="700"/>
          <ac:spMkLst>
            <pc:docMk/>
            <pc:sldMk cId="2886356520" sldId="2147482354"/>
            <ac:spMk id="16" creationId="{0407C467-B13B-221B-D9A7-DDB13431AD25}"/>
          </ac:spMkLst>
        </pc:spChg>
        <pc:spChg chg="add mod">
          <ac:chgData name="Merita Jakaj" userId="05d8e7e6-4bde-4180-a449-7f59447b0060" providerId="ADAL" clId="{32B79B92-852D-448F-9B46-9CD2A940D44B}" dt="2025-03-20T09:24:18.556" v="20" actId="208"/>
          <ac:spMkLst>
            <pc:docMk/>
            <pc:sldMk cId="2886356520" sldId="2147482354"/>
            <ac:spMk id="18" creationId="{2A5BB9AC-DE60-A77C-B377-027FFFF1DFE7}"/>
          </ac:spMkLst>
        </pc:spChg>
        <pc:spChg chg="add del mod ord">
          <ac:chgData name="Merita Jakaj" userId="05d8e7e6-4bde-4180-a449-7f59447b0060" providerId="ADAL" clId="{32B79B92-852D-448F-9B46-9CD2A940D44B}" dt="2025-03-20T09:23:01.156" v="12" actId="700"/>
          <ac:spMkLst>
            <pc:docMk/>
            <pc:sldMk cId="2886356520" sldId="2147482354"/>
            <ac:spMk id="20" creationId="{8DB8D78C-AFB2-CD36-3989-3FE6694E5E34}"/>
          </ac:spMkLst>
        </pc:spChg>
        <pc:spChg chg="add del mod ord">
          <ac:chgData name="Merita Jakaj" userId="05d8e7e6-4bde-4180-a449-7f59447b0060" providerId="ADAL" clId="{32B79B92-852D-448F-9B46-9CD2A940D44B}" dt="2025-03-20T09:23:01.156" v="12" actId="700"/>
          <ac:spMkLst>
            <pc:docMk/>
            <pc:sldMk cId="2886356520" sldId="2147482354"/>
            <ac:spMk id="21" creationId="{C1775CF4-392F-DA14-EF1B-B2FB5FB2C3A6}"/>
          </ac:spMkLst>
        </pc:spChg>
        <pc:spChg chg="mod ord">
          <ac:chgData name="Merita Jakaj" userId="05d8e7e6-4bde-4180-a449-7f59447b0060" providerId="ADAL" clId="{32B79B92-852D-448F-9B46-9CD2A940D44B}" dt="2025-03-20T09:24:22.260" v="28" actId="20577"/>
          <ac:spMkLst>
            <pc:docMk/>
            <pc:sldMk cId="2886356520" sldId="2147482354"/>
            <ac:spMk id="22" creationId="{46E49FD1-6ABA-80DC-B71F-91977EB4E947}"/>
          </ac:spMkLst>
        </pc:spChg>
      </pc:sldChg>
      <pc:sldChg chg="addSp modSp mod">
        <pc:chgData name="Merita Jakaj" userId="05d8e7e6-4bde-4180-a449-7f59447b0060" providerId="ADAL" clId="{32B79B92-852D-448F-9B46-9CD2A940D44B}" dt="2025-03-20T09:24:37.080" v="38" actId="20577"/>
        <pc:sldMkLst>
          <pc:docMk/>
          <pc:sldMk cId="2710635182" sldId="2147482736"/>
        </pc:sldMkLst>
        <pc:spChg chg="add mod">
          <ac:chgData name="Merita Jakaj" userId="05d8e7e6-4bde-4180-a449-7f59447b0060" providerId="ADAL" clId="{32B79B92-852D-448F-9B46-9CD2A940D44B}" dt="2025-03-20T09:24:34.273" v="30"/>
          <ac:spMkLst>
            <pc:docMk/>
            <pc:sldMk cId="2710635182" sldId="2147482736"/>
            <ac:spMk id="8" creationId="{E5EF05E0-F3E4-1B76-9D5E-800213E9F500}"/>
          </ac:spMkLst>
        </pc:spChg>
        <pc:spChg chg="mod">
          <ac:chgData name="Merita Jakaj" userId="05d8e7e6-4bde-4180-a449-7f59447b0060" providerId="ADAL" clId="{32B79B92-852D-448F-9B46-9CD2A940D44B}" dt="2025-03-20T09:24:37.080" v="38" actId="20577"/>
          <ac:spMkLst>
            <pc:docMk/>
            <pc:sldMk cId="2710635182" sldId="2147482736"/>
            <ac:spMk id="30" creationId="{75ECF82B-3396-348B-E2EA-E5ED2025BC46}"/>
          </ac:spMkLst>
        </pc:spChg>
      </pc:sldChg>
      <pc:sldChg chg="addSp modSp">
        <pc:chgData name="Merita Jakaj" userId="05d8e7e6-4bde-4180-a449-7f59447b0060" providerId="ADAL" clId="{32B79B92-852D-448F-9B46-9CD2A940D44B}" dt="2025-03-31T07:36:29.807" v="50"/>
        <pc:sldMkLst>
          <pc:docMk/>
          <pc:sldMk cId="4007931452" sldId="2147482737"/>
        </pc:sldMkLst>
        <pc:spChg chg="add mod">
          <ac:chgData name="Merita Jakaj" userId="05d8e7e6-4bde-4180-a449-7f59447b0060" providerId="ADAL" clId="{32B79B92-852D-448F-9B46-9CD2A940D44B}" dt="2025-03-31T07:36:29.807" v="50"/>
          <ac:spMkLst>
            <pc:docMk/>
            <pc:sldMk cId="4007931452" sldId="2147482737"/>
            <ac:spMk id="2" creationId="{4632C330-2483-F88D-5DE3-7153EE6E83A9}"/>
          </ac:spMkLst>
        </pc:spChg>
      </pc:sldChg>
      <pc:sldMasterChg chg="modSldLayout">
        <pc:chgData name="Merita Jakaj" userId="05d8e7e6-4bde-4180-a449-7f59447b0060" providerId="ADAL" clId="{32B79B92-852D-448F-9B46-9CD2A940D44B}" dt="2025-03-28T08:44:16.456" v="47" actId="207"/>
        <pc:sldMasterMkLst>
          <pc:docMk/>
          <pc:sldMasterMk cId="1294915341" sldId="2147483648"/>
        </pc:sldMasterMkLst>
        <pc:sldLayoutChg chg="addSp delSp modSp mod">
          <pc:chgData name="Merita Jakaj" userId="05d8e7e6-4bde-4180-a449-7f59447b0060" providerId="ADAL" clId="{32B79B92-852D-448F-9B46-9CD2A940D44B}" dt="2025-03-20T08:36:57.156" v="10"/>
          <pc:sldLayoutMkLst>
            <pc:docMk/>
            <pc:sldMasterMk cId="1294915341" sldId="2147483648"/>
            <pc:sldLayoutMk cId="2382656494" sldId="2147483699"/>
          </pc:sldLayoutMkLst>
          <pc:spChg chg="add mod">
            <ac:chgData name="Merita Jakaj" userId="05d8e7e6-4bde-4180-a449-7f59447b0060" providerId="ADAL" clId="{32B79B92-852D-448F-9B46-9CD2A940D44B}" dt="2025-03-20T08:36:57.156" v="10"/>
            <ac:spMkLst>
              <pc:docMk/>
              <pc:sldMasterMk cId="1294915341" sldId="2147483648"/>
              <pc:sldLayoutMk cId="2382656494" sldId="2147483699"/>
              <ac:spMk id="6" creationId="{3E0D10E7-F804-9FA0-5222-ACD2878EC1BE}"/>
            </ac:spMkLst>
          </pc:spChg>
          <pc:grpChg chg="del">
            <ac:chgData name="Merita Jakaj" userId="05d8e7e6-4bde-4180-a449-7f59447b0060" providerId="ADAL" clId="{32B79B92-852D-448F-9B46-9CD2A940D44B}" dt="2025-03-20T08:36:57.023" v="9" actId="478"/>
            <ac:grpSpMkLst>
              <pc:docMk/>
              <pc:sldMasterMk cId="1294915341" sldId="2147483648"/>
              <pc:sldLayoutMk cId="2382656494" sldId="2147483699"/>
              <ac:grpSpMk id="41" creationId="{D89A2AE9-ED9E-2D85-0527-7C5CF30BC10B}"/>
            </ac:grpSpMkLst>
          </pc:grpChg>
        </pc:sldLayoutChg>
        <pc:sldLayoutChg chg="addSp delSp modSp mod">
          <pc:chgData name="Merita Jakaj" userId="05d8e7e6-4bde-4180-a449-7f59447b0060" providerId="ADAL" clId="{32B79B92-852D-448F-9B46-9CD2A940D44B}" dt="2025-03-20T08:36:46.682" v="4"/>
          <pc:sldLayoutMkLst>
            <pc:docMk/>
            <pc:sldMasterMk cId="1294915341" sldId="2147483648"/>
            <pc:sldLayoutMk cId="1358314109" sldId="2147483700"/>
          </pc:sldLayoutMkLst>
          <pc:spChg chg="add mod">
            <ac:chgData name="Merita Jakaj" userId="05d8e7e6-4bde-4180-a449-7f59447b0060" providerId="ADAL" clId="{32B79B92-852D-448F-9B46-9CD2A940D44B}" dt="2025-03-20T08:36:46.682" v="4"/>
            <ac:spMkLst>
              <pc:docMk/>
              <pc:sldMasterMk cId="1294915341" sldId="2147483648"/>
              <pc:sldLayoutMk cId="1358314109" sldId="2147483700"/>
              <ac:spMk id="16" creationId="{34007797-85F3-8575-7441-0A13F46D5DDF}"/>
            </ac:spMkLst>
          </pc:spChg>
          <pc:grpChg chg="del">
            <ac:chgData name="Merita Jakaj" userId="05d8e7e6-4bde-4180-a449-7f59447b0060" providerId="ADAL" clId="{32B79B92-852D-448F-9B46-9CD2A940D44B}" dt="2025-03-20T08:36:46.479" v="3" actId="478"/>
            <ac:grpSpMkLst>
              <pc:docMk/>
              <pc:sldMasterMk cId="1294915341" sldId="2147483648"/>
              <pc:sldLayoutMk cId="1358314109" sldId="2147483700"/>
              <ac:grpSpMk id="3" creationId="{869FA805-2BE2-9F80-D933-F565340971F8}"/>
            </ac:grpSpMkLst>
          </pc:grpChg>
        </pc:sldLayoutChg>
        <pc:sldLayoutChg chg="addSp delSp modSp mod">
          <pc:chgData name="Merita Jakaj" userId="05d8e7e6-4bde-4180-a449-7f59447b0060" providerId="ADAL" clId="{32B79B92-852D-448F-9B46-9CD2A940D44B}" dt="2025-03-20T08:36:51.153" v="6"/>
          <pc:sldLayoutMkLst>
            <pc:docMk/>
            <pc:sldMasterMk cId="1294915341" sldId="2147483648"/>
            <pc:sldLayoutMk cId="2838462937" sldId="2147483701"/>
          </pc:sldLayoutMkLst>
          <pc:spChg chg="add mod">
            <ac:chgData name="Merita Jakaj" userId="05d8e7e6-4bde-4180-a449-7f59447b0060" providerId="ADAL" clId="{32B79B92-852D-448F-9B46-9CD2A940D44B}" dt="2025-03-20T08:36:51.153" v="6"/>
            <ac:spMkLst>
              <pc:docMk/>
              <pc:sldMasterMk cId="1294915341" sldId="2147483648"/>
              <pc:sldLayoutMk cId="2838462937" sldId="2147483701"/>
              <ac:spMk id="41" creationId="{774AD5FA-AE94-04AE-E997-0CD193717C46}"/>
            </ac:spMkLst>
          </pc:spChg>
          <pc:grpChg chg="del">
            <ac:chgData name="Merita Jakaj" userId="05d8e7e6-4bde-4180-a449-7f59447b0060" providerId="ADAL" clId="{32B79B92-852D-448F-9B46-9CD2A940D44B}" dt="2025-03-20T08:36:50.922" v="5" actId="478"/>
            <ac:grpSpMkLst>
              <pc:docMk/>
              <pc:sldMasterMk cId="1294915341" sldId="2147483648"/>
              <pc:sldLayoutMk cId="2838462937" sldId="2147483701"/>
              <ac:grpSpMk id="3" creationId="{C88AD4A4-3C40-871C-8CC3-ABAB8792F09D}"/>
            </ac:grpSpMkLst>
          </pc:grpChg>
        </pc:sldLayoutChg>
        <pc:sldLayoutChg chg="addSp delSp modSp mod">
          <pc:chgData name="Merita Jakaj" userId="05d8e7e6-4bde-4180-a449-7f59447b0060" providerId="ADAL" clId="{32B79B92-852D-448F-9B46-9CD2A940D44B}" dt="2025-03-20T08:36:53.840" v="8"/>
          <pc:sldLayoutMkLst>
            <pc:docMk/>
            <pc:sldMasterMk cId="1294915341" sldId="2147483648"/>
            <pc:sldLayoutMk cId="2128651368" sldId="2147483702"/>
          </pc:sldLayoutMkLst>
          <pc:spChg chg="add mod">
            <ac:chgData name="Merita Jakaj" userId="05d8e7e6-4bde-4180-a449-7f59447b0060" providerId="ADAL" clId="{32B79B92-852D-448F-9B46-9CD2A940D44B}" dt="2025-03-20T08:36:53.840" v="8"/>
            <ac:spMkLst>
              <pc:docMk/>
              <pc:sldMasterMk cId="1294915341" sldId="2147483648"/>
              <pc:sldLayoutMk cId="2128651368" sldId="2147483702"/>
              <ac:spMk id="41" creationId="{EDD329DA-433F-3D30-4879-CBD8C1A7D320}"/>
            </ac:spMkLst>
          </pc:spChg>
          <pc:grpChg chg="del">
            <ac:chgData name="Merita Jakaj" userId="05d8e7e6-4bde-4180-a449-7f59447b0060" providerId="ADAL" clId="{32B79B92-852D-448F-9B46-9CD2A940D44B}" dt="2025-03-20T08:36:53.661" v="7" actId="478"/>
            <ac:grpSpMkLst>
              <pc:docMk/>
              <pc:sldMasterMk cId="1294915341" sldId="2147483648"/>
              <pc:sldLayoutMk cId="2128651368" sldId="2147483702"/>
              <ac:grpSpMk id="3" creationId="{99D2B758-6466-CE99-7851-AF32E5CF25A5}"/>
            </ac:grpSpMkLst>
          </pc:grpChg>
        </pc:sldLayoutChg>
        <pc:sldLayoutChg chg="addSp delSp modSp mod">
          <pc:chgData name="Merita Jakaj" userId="05d8e7e6-4bde-4180-a449-7f59447b0060" providerId="ADAL" clId="{32B79B92-852D-448F-9B46-9CD2A940D44B}" dt="2025-03-20T09:23:41.076" v="15"/>
          <pc:sldLayoutMkLst>
            <pc:docMk/>
            <pc:sldMasterMk cId="1294915341" sldId="2147483648"/>
            <pc:sldLayoutMk cId="3370620918" sldId="2147483712"/>
          </pc:sldLayoutMkLst>
          <pc:spChg chg="del mod">
            <ac:chgData name="Merita Jakaj" userId="05d8e7e6-4bde-4180-a449-7f59447b0060" providerId="ADAL" clId="{32B79B92-852D-448F-9B46-9CD2A940D44B}" dt="2025-03-20T09:23:39.966" v="14"/>
            <ac:spMkLst>
              <pc:docMk/>
              <pc:sldMasterMk cId="1294915341" sldId="2147483648"/>
              <pc:sldLayoutMk cId="3370620918" sldId="2147483712"/>
              <ac:spMk id="2" creationId="{93519245-9FE3-A2A7-8859-C4D9A6318CDD}"/>
            </ac:spMkLst>
          </pc:spChg>
          <pc:spChg chg="add mod">
            <ac:chgData name="Merita Jakaj" userId="05d8e7e6-4bde-4180-a449-7f59447b0060" providerId="ADAL" clId="{32B79B92-852D-448F-9B46-9CD2A940D44B}" dt="2025-03-20T09:23:41.076" v="15"/>
            <ac:spMkLst>
              <pc:docMk/>
              <pc:sldMasterMk cId="1294915341" sldId="2147483648"/>
              <pc:sldLayoutMk cId="3370620918" sldId="2147483712"/>
              <ac:spMk id="3" creationId="{386C3D92-39F4-424E-D4C8-EF614A905AB7}"/>
            </ac:spMkLst>
          </pc:spChg>
        </pc:sldLayoutChg>
        <pc:sldLayoutChg chg="delSp modSp mod">
          <pc:chgData name="Merita Jakaj" userId="05d8e7e6-4bde-4180-a449-7f59447b0060" providerId="ADAL" clId="{32B79B92-852D-448F-9B46-9CD2A940D44B}" dt="2025-03-28T08:44:01.948" v="44" actId="207"/>
          <pc:sldLayoutMkLst>
            <pc:docMk/>
            <pc:sldMasterMk cId="1294915341" sldId="2147483648"/>
            <pc:sldLayoutMk cId="1135398913" sldId="2147483722"/>
          </pc:sldLayoutMkLst>
          <pc:spChg chg="del">
            <ac:chgData name="Merita Jakaj" userId="05d8e7e6-4bde-4180-a449-7f59447b0060" providerId="ADAL" clId="{32B79B92-852D-448F-9B46-9CD2A940D44B}" dt="2025-03-28T08:43:57.691" v="43" actId="478"/>
            <ac:spMkLst>
              <pc:docMk/>
              <pc:sldMasterMk cId="1294915341" sldId="2147483648"/>
              <pc:sldLayoutMk cId="1135398913" sldId="2147483722"/>
              <ac:spMk id="3" creationId="{3527F055-FEC2-711C-3F2B-8715CE360B0D}"/>
            </ac:spMkLst>
          </pc:spChg>
          <pc:spChg chg="mod">
            <ac:chgData name="Merita Jakaj" userId="05d8e7e6-4bde-4180-a449-7f59447b0060" providerId="ADAL" clId="{32B79B92-852D-448F-9B46-9CD2A940D44B}" dt="2025-03-28T08:44:01.948" v="44" actId="207"/>
            <ac:spMkLst>
              <pc:docMk/>
              <pc:sldMasterMk cId="1294915341" sldId="2147483648"/>
              <pc:sldLayoutMk cId="1135398913" sldId="2147483722"/>
              <ac:spMk id="6" creationId="{8D2C7741-19D0-A03E-8286-5BEC9F4676CC}"/>
            </ac:spMkLst>
          </pc:spChg>
          <pc:spChg chg="del">
            <ac:chgData name="Merita Jakaj" userId="05d8e7e6-4bde-4180-a449-7f59447b0060" providerId="ADAL" clId="{32B79B92-852D-448F-9B46-9CD2A940D44B}" dt="2025-03-28T08:43:55.578" v="42" actId="478"/>
            <ac:spMkLst>
              <pc:docMk/>
              <pc:sldMasterMk cId="1294915341" sldId="2147483648"/>
              <pc:sldLayoutMk cId="1135398913" sldId="2147483722"/>
              <ac:spMk id="16" creationId="{283FE363-5639-D4A1-AC4D-D672D5324C6F}"/>
            </ac:spMkLst>
          </pc:spChg>
        </pc:sldLayoutChg>
        <pc:sldLayoutChg chg="modSp mod">
          <pc:chgData name="Merita Jakaj" userId="05d8e7e6-4bde-4180-a449-7f59447b0060" providerId="ADAL" clId="{32B79B92-852D-448F-9B46-9CD2A940D44B}" dt="2025-03-28T08:44:16.456" v="47" actId="207"/>
          <pc:sldLayoutMkLst>
            <pc:docMk/>
            <pc:sldMasterMk cId="1294915341" sldId="2147483648"/>
            <pc:sldLayoutMk cId="161412305" sldId="2147483723"/>
          </pc:sldLayoutMkLst>
          <pc:spChg chg="mod">
            <ac:chgData name="Merita Jakaj" userId="05d8e7e6-4bde-4180-a449-7f59447b0060" providerId="ADAL" clId="{32B79B92-852D-448F-9B46-9CD2A940D44B}" dt="2025-03-28T08:44:16.456" v="47" actId="207"/>
            <ac:spMkLst>
              <pc:docMk/>
              <pc:sldMasterMk cId="1294915341" sldId="2147483648"/>
              <pc:sldLayoutMk cId="161412305" sldId="2147483723"/>
              <ac:spMk id="2" creationId="{6E511127-8DB5-E0EC-E391-80C71A73DC04}"/>
            </ac:spMkLst>
          </pc:spChg>
          <pc:spChg chg="mod">
            <ac:chgData name="Merita Jakaj" userId="05d8e7e6-4bde-4180-a449-7f59447b0060" providerId="ADAL" clId="{32B79B92-852D-448F-9B46-9CD2A940D44B}" dt="2025-03-28T08:44:13.727" v="46" actId="208"/>
            <ac:spMkLst>
              <pc:docMk/>
              <pc:sldMasterMk cId="1294915341" sldId="2147483648"/>
              <pc:sldLayoutMk cId="161412305" sldId="2147483723"/>
              <ac:spMk id="5" creationId="{596E9E45-135A-7553-152E-4D0665AC65E8}"/>
            </ac:spMkLst>
          </pc:spChg>
          <pc:spChg chg="mod">
            <ac:chgData name="Merita Jakaj" userId="05d8e7e6-4bde-4180-a449-7f59447b0060" providerId="ADAL" clId="{32B79B92-852D-448F-9B46-9CD2A940D44B}" dt="2025-03-28T08:44:13.727" v="46" actId="208"/>
            <ac:spMkLst>
              <pc:docMk/>
              <pc:sldMasterMk cId="1294915341" sldId="2147483648"/>
              <pc:sldLayoutMk cId="161412305" sldId="2147483723"/>
              <ac:spMk id="7" creationId="{A65CDEFE-CDAF-AD23-07DD-D29C5417F83D}"/>
            </ac:spMkLst>
          </pc:spChg>
          <pc:spChg chg="mod">
            <ac:chgData name="Merita Jakaj" userId="05d8e7e6-4bde-4180-a449-7f59447b0060" providerId="ADAL" clId="{32B79B92-852D-448F-9B46-9CD2A940D44B}" dt="2025-03-28T08:44:13.727" v="46" actId="208"/>
            <ac:spMkLst>
              <pc:docMk/>
              <pc:sldMasterMk cId="1294915341" sldId="2147483648"/>
              <pc:sldLayoutMk cId="161412305" sldId="2147483723"/>
              <ac:spMk id="12" creationId="{CD90B111-C2A7-3E35-48CB-F58E22F19872}"/>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07/04/2025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99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FDEA1EC3-38D3-9F43-B1F0-97D892A72D0C}" type="slidenum">
              <a:rPr lang="en-US" smtClean="0"/>
              <a:pPr/>
              <a:t>3</a:t>
            </a:fld>
            <a:endParaRPr lang="en-US" dirty="0"/>
          </a:p>
        </p:txBody>
      </p:sp>
    </p:spTree>
    <p:extLst>
      <p:ext uri="{BB962C8B-B14F-4D97-AF65-F5344CB8AC3E}">
        <p14:creationId xmlns:p14="http://schemas.microsoft.com/office/powerpoint/2010/main" val="1434258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b="0" noProof="0" dirty="0"/>
              <a:t>upregulated, at gene level, the </a:t>
            </a:r>
            <a:r>
              <a:rPr lang="en-GB" b="0" noProof="0" dirty="0" err="1"/>
              <a:t>defense</a:t>
            </a:r>
            <a:r>
              <a:rPr lang="en-GB" b="0" noProof="0" dirty="0"/>
              <a:t> mechanism with detoxification and barrier function enhancing properties for a better protection.</a:t>
            </a:r>
          </a:p>
          <a:p>
            <a:pPr marL="216000" indent="-216000">
              <a:spcAft>
                <a:spcPts val="500"/>
              </a:spcAft>
              <a:buFont typeface="Arial" panose="020B0604020202020204" pitchFamily="34" charset="0"/>
              <a:buChar char="•"/>
            </a:pPr>
            <a:r>
              <a:rPr lang="en-GB" sz="1200" noProof="0" dirty="0">
                <a:solidFill>
                  <a:srgbClr val="0070C0"/>
                </a:solidFill>
                <a:latin typeface="Trebuchet MS" panose="020B0703020202090204" pitchFamily="34" charset="0"/>
              </a:rPr>
              <a:t>Gene chip analysis of normal human epidermal keratinocytes under standard conditions treated vs untreated cells</a:t>
            </a:r>
          </a:p>
          <a:p>
            <a:pPr marL="216000" indent="-216000">
              <a:spcAft>
                <a:spcPts val="500"/>
              </a:spcAft>
              <a:buFont typeface="Arial" panose="020B0604020202020204" pitchFamily="34" charset="0"/>
              <a:buChar char="•"/>
            </a:pPr>
            <a:r>
              <a:rPr lang="en-GB" sz="1200" noProof="0" dirty="0">
                <a:solidFill>
                  <a:srgbClr val="0070C0"/>
                </a:solidFill>
                <a:latin typeface="Trebuchet MS" panose="020B0703020202090204" pitchFamily="34" charset="0"/>
              </a:rPr>
              <a:t>The extract is tested at one concentration with 2 different cell donors in triplicate which helps to consider specific genetic variability to increase robustness of data related to biological activity expression level data after 72h incubation</a:t>
            </a:r>
          </a:p>
          <a:p>
            <a:endParaRPr lang="en-GB" b="0" noProof="0" dirty="0"/>
          </a:p>
          <a:p>
            <a:r>
              <a:rPr lang="en-GB" sz="1200" b="0" i="0" kern="1200" noProof="0" dirty="0">
                <a:solidFill>
                  <a:schemeClr val="tx1"/>
                </a:solidFill>
                <a:effectLst/>
                <a:latin typeface="Fira Sans" panose="020B0503050000020004" pitchFamily="34" charset="0"/>
                <a:ea typeface="+mn-ea"/>
                <a:cs typeface="+mn-cs"/>
              </a:rPr>
              <a:t>Claudin7 is a tight junction protein so helps to build TJ. TJ are important part of the skin barrier below the stratum corneum. Important to prevent infection, protect from pollution and improving sensitive skin.</a:t>
            </a:r>
          </a:p>
          <a:p>
            <a:r>
              <a:rPr lang="en-GB" sz="1200" b="0" i="0" kern="1200" noProof="0" dirty="0">
                <a:solidFill>
                  <a:schemeClr val="tx1"/>
                </a:solidFill>
                <a:effectLst/>
                <a:latin typeface="Fira Sans" panose="020B0503050000020004" pitchFamily="34" charset="0"/>
                <a:ea typeface="+mn-ea"/>
                <a:cs typeface="+mn-cs"/>
              </a:rPr>
              <a:t> </a:t>
            </a:r>
          </a:p>
          <a:p>
            <a:r>
              <a:rPr lang="en-GB" sz="1200" b="0" i="0" kern="1200" noProof="0" dirty="0">
                <a:solidFill>
                  <a:schemeClr val="tx1"/>
                </a:solidFill>
                <a:effectLst/>
                <a:latin typeface="Fira Sans" panose="020B0503050000020004" pitchFamily="34" charset="0"/>
                <a:ea typeface="+mn-ea"/>
                <a:cs typeface="+mn-cs"/>
              </a:rPr>
              <a:t>Beta defensin and </a:t>
            </a:r>
            <a:r>
              <a:rPr lang="en-GB" sz="1200" b="0" i="0" kern="1200" noProof="0" dirty="0" err="1">
                <a:solidFill>
                  <a:schemeClr val="tx1"/>
                </a:solidFill>
                <a:effectLst/>
                <a:latin typeface="Fira Sans" panose="020B0503050000020004" pitchFamily="34" charset="0"/>
                <a:ea typeface="+mn-ea"/>
                <a:cs typeface="+mn-cs"/>
              </a:rPr>
              <a:t>psoriasin</a:t>
            </a:r>
            <a:r>
              <a:rPr lang="en-GB" sz="1200" b="0" i="0" kern="1200" noProof="0" dirty="0">
                <a:solidFill>
                  <a:schemeClr val="tx1"/>
                </a:solidFill>
                <a:effectLst/>
                <a:latin typeface="Fira Sans" panose="020B0503050000020004" pitchFamily="34" charset="0"/>
                <a:ea typeface="+mn-ea"/>
                <a:cs typeface="+mn-cs"/>
              </a:rPr>
              <a:t> are both antimicrobial peptides (AMP) also important to protect sensitive skin from infection (sensitive skin is more prone to infection by pathogens) but both AMP also help to improve the TJ and skin barrier</a:t>
            </a:r>
          </a:p>
          <a:p>
            <a:r>
              <a:rPr lang="en-GB" sz="1200" b="0" i="0" kern="1200" noProof="0" dirty="0">
                <a:solidFill>
                  <a:schemeClr val="tx1"/>
                </a:solidFill>
                <a:effectLst/>
                <a:latin typeface="Fira Sans" panose="020B0503050000020004" pitchFamily="34" charset="0"/>
                <a:ea typeface="+mn-ea"/>
                <a:cs typeface="+mn-cs"/>
              </a:rPr>
              <a:t> </a:t>
            </a:r>
          </a:p>
          <a:p>
            <a:r>
              <a:rPr lang="en-GB" sz="1200" b="0" i="0" kern="1200" noProof="0" dirty="0">
                <a:solidFill>
                  <a:schemeClr val="tx1"/>
                </a:solidFill>
                <a:effectLst/>
                <a:latin typeface="Fira Sans" panose="020B0503050000020004" pitchFamily="34" charset="0"/>
                <a:ea typeface="+mn-ea"/>
                <a:cs typeface="+mn-cs"/>
              </a:rPr>
              <a:t>T. Akiyama, F. Niyonsaba, C. </a:t>
            </a:r>
            <a:r>
              <a:rPr lang="en-GB" sz="1200" b="0" i="0" kern="1200" noProof="0" dirty="0" err="1">
                <a:solidFill>
                  <a:schemeClr val="tx1"/>
                </a:solidFill>
                <a:effectLst/>
                <a:latin typeface="Fira Sans" panose="020B0503050000020004" pitchFamily="34" charset="0"/>
                <a:ea typeface="+mn-ea"/>
                <a:cs typeface="+mn-cs"/>
              </a:rPr>
              <a:t>Kiatsurayanon</a:t>
            </a:r>
            <a:r>
              <a:rPr lang="en-GB" sz="1200" b="0" i="0" kern="1200" noProof="0" dirty="0">
                <a:solidFill>
                  <a:schemeClr val="tx1"/>
                </a:solidFill>
                <a:effectLst/>
                <a:latin typeface="Fira Sans" panose="020B0503050000020004" pitchFamily="34" charset="0"/>
                <a:ea typeface="+mn-ea"/>
                <a:cs typeface="+mn-cs"/>
              </a:rPr>
              <a:t>, T.T. Nguyen, H. Ushio, T. Fujimura, T. Ueno, K. Okumura, H. Ogawa, S. </a:t>
            </a:r>
            <a:r>
              <a:rPr lang="en-GB" sz="1200" b="0" i="0" kern="1200" noProof="0" dirty="0" err="1">
                <a:solidFill>
                  <a:schemeClr val="tx1"/>
                </a:solidFill>
                <a:effectLst/>
                <a:latin typeface="Fira Sans" panose="020B0503050000020004" pitchFamily="34" charset="0"/>
                <a:ea typeface="+mn-ea"/>
                <a:cs typeface="+mn-cs"/>
              </a:rPr>
              <a:t>Ikeda</a:t>
            </a:r>
            <a:r>
              <a:rPr lang="en-GB" sz="1200" b="1" i="0" kern="1200" noProof="0" dirty="0" err="1">
                <a:solidFill>
                  <a:schemeClr val="tx1"/>
                </a:solidFill>
                <a:effectLst/>
                <a:latin typeface="Fira Sans" panose="020B0503050000020004" pitchFamily="34" charset="0"/>
                <a:ea typeface="+mn-ea"/>
                <a:cs typeface="+mn-cs"/>
              </a:rPr>
              <a:t>The</a:t>
            </a:r>
            <a:r>
              <a:rPr lang="en-GB" sz="1200" b="1" i="0" kern="1200" noProof="0" dirty="0">
                <a:solidFill>
                  <a:schemeClr val="tx1"/>
                </a:solidFill>
                <a:effectLst/>
                <a:latin typeface="Fira Sans" panose="020B0503050000020004" pitchFamily="34" charset="0"/>
                <a:ea typeface="+mn-ea"/>
                <a:cs typeface="+mn-cs"/>
              </a:rPr>
              <a:t> human </a:t>
            </a:r>
            <a:r>
              <a:rPr lang="en-GB" sz="1200" b="1" i="0" kern="1200" noProof="0" dirty="0" err="1">
                <a:solidFill>
                  <a:schemeClr val="tx1"/>
                </a:solidFill>
                <a:effectLst/>
                <a:latin typeface="Fira Sans" panose="020B0503050000020004" pitchFamily="34" charset="0"/>
                <a:ea typeface="+mn-ea"/>
                <a:cs typeface="+mn-cs"/>
              </a:rPr>
              <a:t>cathelicidin</a:t>
            </a:r>
            <a:r>
              <a:rPr lang="en-GB" sz="1200" b="1" i="0" kern="1200" noProof="0" dirty="0">
                <a:solidFill>
                  <a:schemeClr val="tx1"/>
                </a:solidFill>
                <a:effectLst/>
                <a:latin typeface="Fira Sans" panose="020B0503050000020004" pitchFamily="34" charset="0"/>
                <a:ea typeface="+mn-ea"/>
                <a:cs typeface="+mn-cs"/>
              </a:rPr>
              <a:t> LL-37 host </a:t>
            </a:r>
            <a:r>
              <a:rPr lang="en-GB" sz="1200" b="1" i="0" kern="1200" noProof="0" dirty="0" err="1">
                <a:solidFill>
                  <a:schemeClr val="tx1"/>
                </a:solidFill>
                <a:effectLst/>
                <a:latin typeface="Fira Sans" panose="020B0503050000020004" pitchFamily="34" charset="0"/>
                <a:ea typeface="+mn-ea"/>
                <a:cs typeface="+mn-cs"/>
              </a:rPr>
              <a:t>defense</a:t>
            </a:r>
            <a:r>
              <a:rPr lang="en-GB" sz="1200" b="1" i="0" kern="1200" noProof="0" dirty="0">
                <a:solidFill>
                  <a:schemeClr val="tx1"/>
                </a:solidFill>
                <a:effectLst/>
                <a:latin typeface="Fira Sans" panose="020B0503050000020004" pitchFamily="34" charset="0"/>
                <a:ea typeface="+mn-ea"/>
                <a:cs typeface="+mn-cs"/>
              </a:rPr>
              <a:t> peptide upregulates tight junction-related proteins and increases human epidermal keratinocyte barrier function </a:t>
            </a:r>
            <a:r>
              <a:rPr lang="en-GB" sz="1200" b="0" i="0" kern="1200" noProof="0" dirty="0">
                <a:solidFill>
                  <a:schemeClr val="tx1"/>
                </a:solidFill>
                <a:effectLst/>
                <a:latin typeface="Fira Sans" panose="020B0503050000020004" pitchFamily="34" charset="0"/>
                <a:ea typeface="+mn-ea"/>
                <a:cs typeface="+mn-cs"/>
              </a:rPr>
              <a:t>J. Innate Immun. (2014)</a:t>
            </a:r>
          </a:p>
          <a:p>
            <a:r>
              <a:rPr lang="en-GB" sz="1200" b="0" i="0" kern="1200" noProof="0" dirty="0">
                <a:solidFill>
                  <a:schemeClr val="tx1"/>
                </a:solidFill>
                <a:effectLst/>
                <a:latin typeface="Fira Sans" panose="020B0503050000020004" pitchFamily="34" charset="0"/>
                <a:ea typeface="+mn-ea"/>
                <a:cs typeface="+mn-cs"/>
              </a:rPr>
              <a:t>F. Hattori, C. </a:t>
            </a:r>
            <a:r>
              <a:rPr lang="en-GB" sz="1200" b="0" i="0" kern="1200" noProof="0" dirty="0" err="1">
                <a:solidFill>
                  <a:schemeClr val="tx1"/>
                </a:solidFill>
                <a:effectLst/>
                <a:latin typeface="Fira Sans" panose="020B0503050000020004" pitchFamily="34" charset="0"/>
                <a:ea typeface="+mn-ea"/>
                <a:cs typeface="+mn-cs"/>
              </a:rPr>
              <a:t>Kiatsurayanon</a:t>
            </a:r>
            <a:r>
              <a:rPr lang="en-GB" sz="1200" b="0" i="0" kern="1200" noProof="0" dirty="0">
                <a:solidFill>
                  <a:schemeClr val="tx1"/>
                </a:solidFill>
                <a:effectLst/>
                <a:latin typeface="Fira Sans" panose="020B0503050000020004" pitchFamily="34" charset="0"/>
                <a:ea typeface="+mn-ea"/>
                <a:cs typeface="+mn-cs"/>
              </a:rPr>
              <a:t>, K. Okumura, H. Ogawa, S. Ikeda, K. Okamoto, F. </a:t>
            </a:r>
            <a:r>
              <a:rPr lang="en-GB" sz="1200" b="0" i="0" kern="1200" noProof="0" dirty="0" err="1">
                <a:solidFill>
                  <a:schemeClr val="tx1"/>
                </a:solidFill>
                <a:effectLst/>
                <a:latin typeface="Fira Sans" panose="020B0503050000020004" pitchFamily="34" charset="0"/>
                <a:ea typeface="+mn-ea"/>
                <a:cs typeface="+mn-cs"/>
              </a:rPr>
              <a:t>Niyonsaba</a:t>
            </a:r>
            <a:r>
              <a:rPr lang="en-GB" sz="1200" b="1" i="0" kern="1200" noProof="0" dirty="0" err="1">
                <a:solidFill>
                  <a:schemeClr val="tx1"/>
                </a:solidFill>
                <a:effectLst/>
                <a:latin typeface="Fira Sans" panose="020B0503050000020004" pitchFamily="34" charset="0"/>
                <a:ea typeface="+mn-ea"/>
                <a:cs typeface="+mn-cs"/>
              </a:rPr>
              <a:t>The</a:t>
            </a:r>
            <a:r>
              <a:rPr lang="en-GB" sz="1200" b="1" i="0" kern="1200" noProof="0" dirty="0">
                <a:solidFill>
                  <a:schemeClr val="tx1"/>
                </a:solidFill>
                <a:effectLst/>
                <a:latin typeface="Fira Sans" panose="020B0503050000020004" pitchFamily="34" charset="0"/>
                <a:ea typeface="+mn-ea"/>
                <a:cs typeface="+mn-cs"/>
              </a:rPr>
              <a:t> antimicrobial protein S100A7/</a:t>
            </a:r>
            <a:r>
              <a:rPr lang="en-GB" sz="1200" b="1" i="0" kern="1200" noProof="0" dirty="0" err="1">
                <a:solidFill>
                  <a:schemeClr val="tx1"/>
                </a:solidFill>
                <a:effectLst/>
                <a:latin typeface="Fira Sans" panose="020B0503050000020004" pitchFamily="34" charset="0"/>
                <a:ea typeface="+mn-ea"/>
                <a:cs typeface="+mn-cs"/>
              </a:rPr>
              <a:t>psoriasin</a:t>
            </a:r>
            <a:r>
              <a:rPr lang="en-GB" sz="1200" b="1" i="0" kern="1200" noProof="0" dirty="0">
                <a:solidFill>
                  <a:schemeClr val="tx1"/>
                </a:solidFill>
                <a:effectLst/>
                <a:latin typeface="Fira Sans" panose="020B0503050000020004" pitchFamily="34" charset="0"/>
                <a:ea typeface="+mn-ea"/>
                <a:cs typeface="+mn-cs"/>
              </a:rPr>
              <a:t> enhances expression of keratinocyte differentiation markers and strengthens the skin tight junction barrier </a:t>
            </a:r>
            <a:r>
              <a:rPr lang="en-GB" sz="1200" b="0" i="0" kern="1200" noProof="0" dirty="0">
                <a:solidFill>
                  <a:schemeClr val="tx1"/>
                </a:solidFill>
                <a:effectLst/>
                <a:latin typeface="Fira Sans" panose="020B0503050000020004" pitchFamily="34" charset="0"/>
                <a:ea typeface="+mn-ea"/>
                <a:cs typeface="+mn-cs"/>
              </a:rPr>
              <a:t>Br. J. Dermatol. (2014)</a:t>
            </a:r>
          </a:p>
          <a:p>
            <a:r>
              <a:rPr lang="en-GB" sz="1200" b="0" i="0" kern="1200" noProof="0" dirty="0">
                <a:solidFill>
                  <a:schemeClr val="tx1"/>
                </a:solidFill>
                <a:effectLst/>
                <a:latin typeface="Fira Sans" panose="020B0503050000020004" pitchFamily="34" charset="0"/>
                <a:ea typeface="+mn-ea"/>
                <a:cs typeface="+mn-cs"/>
              </a:rPr>
              <a:t>C. </a:t>
            </a:r>
            <a:r>
              <a:rPr lang="en-GB" sz="1200" b="0" i="0" kern="1200" noProof="0" dirty="0" err="1">
                <a:solidFill>
                  <a:schemeClr val="tx1"/>
                </a:solidFill>
                <a:effectLst/>
                <a:latin typeface="Fira Sans" panose="020B0503050000020004" pitchFamily="34" charset="0"/>
                <a:ea typeface="+mn-ea"/>
                <a:cs typeface="+mn-cs"/>
              </a:rPr>
              <a:t>Kiatsurayanon</a:t>
            </a:r>
            <a:r>
              <a:rPr lang="en-GB" sz="1200" b="0" i="0" kern="1200" noProof="0" dirty="0">
                <a:solidFill>
                  <a:schemeClr val="tx1"/>
                </a:solidFill>
                <a:effectLst/>
                <a:latin typeface="Fira Sans" panose="020B0503050000020004" pitchFamily="34" charset="0"/>
                <a:ea typeface="+mn-ea"/>
                <a:cs typeface="+mn-cs"/>
              </a:rPr>
              <a:t>, F. Niyonsaba, R. </a:t>
            </a:r>
            <a:r>
              <a:rPr lang="en-GB" sz="1200" b="0" i="0" kern="1200" noProof="0" dirty="0" err="1">
                <a:solidFill>
                  <a:schemeClr val="tx1"/>
                </a:solidFill>
                <a:effectLst/>
                <a:latin typeface="Fira Sans" panose="020B0503050000020004" pitchFamily="34" charset="0"/>
                <a:ea typeface="+mn-ea"/>
                <a:cs typeface="+mn-cs"/>
              </a:rPr>
              <a:t>Smithrithee</a:t>
            </a:r>
            <a:r>
              <a:rPr lang="en-GB" sz="1200" b="0" i="0" kern="1200" noProof="0" dirty="0">
                <a:solidFill>
                  <a:schemeClr val="tx1"/>
                </a:solidFill>
                <a:effectLst/>
                <a:latin typeface="Fira Sans" panose="020B0503050000020004" pitchFamily="34" charset="0"/>
                <a:ea typeface="+mn-ea"/>
                <a:cs typeface="+mn-cs"/>
              </a:rPr>
              <a:t>, T. Akiyama, H. Ushio, M. Hara, K. Okumura, S. Ikeda, H. </a:t>
            </a:r>
            <a:r>
              <a:rPr lang="en-GB" sz="1200" b="0" i="0" kern="1200" noProof="0" dirty="0" err="1">
                <a:solidFill>
                  <a:schemeClr val="tx1"/>
                </a:solidFill>
                <a:effectLst/>
                <a:latin typeface="Fira Sans" panose="020B0503050000020004" pitchFamily="34" charset="0"/>
                <a:ea typeface="+mn-ea"/>
                <a:cs typeface="+mn-cs"/>
              </a:rPr>
              <a:t>Ogawa</a:t>
            </a:r>
            <a:r>
              <a:rPr lang="en-GB" sz="1200" b="1" i="0" kern="1200" noProof="0" dirty="0" err="1">
                <a:solidFill>
                  <a:schemeClr val="tx1"/>
                </a:solidFill>
                <a:effectLst/>
                <a:latin typeface="Fira Sans" panose="020B0503050000020004" pitchFamily="34" charset="0"/>
                <a:ea typeface="+mn-ea"/>
                <a:cs typeface="+mn-cs"/>
              </a:rPr>
              <a:t>Host</a:t>
            </a:r>
            <a:r>
              <a:rPr lang="en-GB" sz="1200" b="1" i="0" kern="1200" noProof="0" dirty="0">
                <a:solidFill>
                  <a:schemeClr val="tx1"/>
                </a:solidFill>
                <a:effectLst/>
                <a:latin typeface="Fira Sans" panose="020B0503050000020004" pitchFamily="34" charset="0"/>
                <a:ea typeface="+mn-ea"/>
                <a:cs typeface="+mn-cs"/>
              </a:rPr>
              <a:t> </a:t>
            </a:r>
            <a:r>
              <a:rPr lang="en-GB" sz="1200" b="1" i="0" kern="1200" noProof="0" dirty="0" err="1">
                <a:solidFill>
                  <a:schemeClr val="tx1"/>
                </a:solidFill>
                <a:effectLst/>
                <a:latin typeface="Fira Sans" panose="020B0503050000020004" pitchFamily="34" charset="0"/>
                <a:ea typeface="+mn-ea"/>
                <a:cs typeface="+mn-cs"/>
              </a:rPr>
              <a:t>defense</a:t>
            </a:r>
            <a:r>
              <a:rPr lang="en-GB" sz="1200" b="1" i="0" kern="1200" noProof="0" dirty="0">
                <a:solidFill>
                  <a:schemeClr val="tx1"/>
                </a:solidFill>
                <a:effectLst/>
                <a:latin typeface="Fira Sans" panose="020B0503050000020004" pitchFamily="34" charset="0"/>
                <a:ea typeface="+mn-ea"/>
                <a:cs typeface="+mn-cs"/>
              </a:rPr>
              <a:t> (antimicrobial) peptide, human beta-defensin-3, improves the function of the epithelial tight-junction barrier in human keratinocytes </a:t>
            </a:r>
            <a:r>
              <a:rPr lang="en-GB" sz="1200" b="0" i="0" kern="1200" noProof="0" dirty="0">
                <a:solidFill>
                  <a:schemeClr val="tx1"/>
                </a:solidFill>
                <a:effectLst/>
                <a:latin typeface="Fira Sans" panose="020B0503050000020004" pitchFamily="34" charset="0"/>
                <a:ea typeface="+mn-ea"/>
                <a:cs typeface="+mn-cs"/>
              </a:rPr>
              <a:t>J. Invest. Dermatol., 134 (2014), pp. 2163-2173</a:t>
            </a:r>
          </a:p>
          <a:p>
            <a:r>
              <a:rPr lang="en-GB" sz="1200" b="0" i="0" kern="1200" noProof="0" dirty="0">
                <a:solidFill>
                  <a:schemeClr val="tx1"/>
                </a:solidFill>
                <a:effectLst/>
                <a:latin typeface="Fira Sans" panose="020B0503050000020004" pitchFamily="34" charset="0"/>
                <a:ea typeface="+mn-ea"/>
                <a:cs typeface="+mn-cs"/>
              </a:rPr>
              <a:t> </a:t>
            </a:r>
          </a:p>
          <a:p>
            <a:r>
              <a:rPr lang="en-GB" sz="1200" b="0" i="0" kern="1200" noProof="0" dirty="0">
                <a:solidFill>
                  <a:schemeClr val="tx1"/>
                </a:solidFill>
                <a:effectLst/>
                <a:latin typeface="Fira Sans" panose="020B0503050000020004" pitchFamily="34" charset="0"/>
                <a:ea typeface="+mn-ea"/>
                <a:cs typeface="+mn-cs"/>
              </a:rPr>
              <a:t>NADPH-quinone </a:t>
            </a:r>
            <a:r>
              <a:rPr lang="en-GB" sz="1200" b="0" i="0" kern="1200" noProof="0" dirty="0" err="1">
                <a:solidFill>
                  <a:schemeClr val="tx1"/>
                </a:solidFill>
                <a:effectLst/>
                <a:latin typeface="Fira Sans" panose="020B0503050000020004" pitchFamily="34" charset="0"/>
                <a:ea typeface="+mn-ea"/>
                <a:cs typeface="+mn-cs"/>
              </a:rPr>
              <a:t>oxydoreductase</a:t>
            </a:r>
            <a:r>
              <a:rPr lang="en-GB" sz="1200" b="0" i="0" kern="1200" noProof="0" dirty="0">
                <a:solidFill>
                  <a:schemeClr val="tx1"/>
                </a:solidFill>
                <a:effectLst/>
                <a:latin typeface="Fira Sans" panose="020B0503050000020004" pitchFamily="34" charset="0"/>
                <a:ea typeface="+mn-ea"/>
                <a:cs typeface="+mn-cs"/>
              </a:rPr>
              <a:t> (NQO-1) is detoxifying and a xenobiotic metabolizing enzyme and can help to cope with the consequences of PM from air pollution</a:t>
            </a:r>
          </a:p>
          <a:p>
            <a:endParaRPr lang="en-GB" sz="1200" b="0" i="0" kern="1200" noProof="0" dirty="0">
              <a:solidFill>
                <a:schemeClr val="tx1"/>
              </a:solidFill>
              <a:effectLst/>
              <a:latin typeface="Fira Sans" panose="020B0503050000020004" pitchFamily="34" charset="0"/>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defRPr/>
            </a:pPr>
            <a:r>
              <a:rPr lang="en-GB" sz="1200" noProof="0" dirty="0"/>
              <a:t>Only biological processes with p-value </a:t>
            </a:r>
            <a:r>
              <a:rPr lang="en-GB" sz="1200" noProof="0" dirty="0">
                <a:sym typeface="Symbol"/>
              </a:rPr>
              <a:t></a:t>
            </a:r>
            <a:r>
              <a:rPr lang="en-GB" sz="1200" noProof="0" dirty="0"/>
              <a:t> 0.05 were taken into account. Results finally focused on the main processes.</a:t>
            </a:r>
          </a:p>
          <a:p>
            <a:pPr marL="0" indent="0">
              <a:spcBef>
                <a:spcPts val="600"/>
              </a:spcBef>
              <a:buNone/>
            </a:pPr>
            <a:endParaRPr lang="en-GB" sz="1200" noProof="0" dirty="0"/>
          </a:p>
          <a:p>
            <a:endParaRPr lang="en-US" dirty="0"/>
          </a:p>
        </p:txBody>
      </p:sp>
      <p:sp>
        <p:nvSpPr>
          <p:cNvPr id="4" name="Espace réservé du numéro de diapositive 3"/>
          <p:cNvSpPr>
            <a:spLocks noGrp="1"/>
          </p:cNvSpPr>
          <p:nvPr>
            <p:ph type="sldNum" sz="quarter" idx="5"/>
          </p:nvPr>
        </p:nvSpPr>
        <p:spPr/>
        <p:txBody>
          <a:bodyPr/>
          <a:lstStyle/>
          <a:p>
            <a:fld id="{FDEA1EC3-38D3-9F43-B1F0-97D892A72D0C}" type="slidenum">
              <a:rPr lang="en-US" smtClean="0"/>
              <a:pPr/>
              <a:t>4</a:t>
            </a:fld>
            <a:endParaRPr lang="en-US"/>
          </a:p>
        </p:txBody>
      </p:sp>
    </p:spTree>
    <p:extLst>
      <p:ext uri="{BB962C8B-B14F-4D97-AF65-F5344CB8AC3E}">
        <p14:creationId xmlns:p14="http://schemas.microsoft.com/office/powerpoint/2010/main" val="2452546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05EFF53-B5E9-4C67-9F80-34173122F7DF}" type="slidenum">
              <a:rPr lang="en-GB" smtClean="0"/>
              <a:t>6</a:t>
            </a:fld>
            <a:endParaRPr lang="en-GB"/>
          </a:p>
        </p:txBody>
      </p:sp>
    </p:spTree>
    <p:extLst>
      <p:ext uri="{BB962C8B-B14F-4D97-AF65-F5344CB8AC3E}">
        <p14:creationId xmlns:p14="http://schemas.microsoft.com/office/powerpoint/2010/main" val="2353775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61589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15901861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215513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08441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25125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55991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326199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651033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522632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2238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690975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18398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5449672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37524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95796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957746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348727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278339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31601757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6811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2704486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273415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821189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0909601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1300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3040569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 Optis sunt a </a:t>
            </a:r>
            <a:r>
              <a:rPr lang="en-US" dirty="0" err="1"/>
              <a:t>dollum</a:t>
            </a:r>
            <a:r>
              <a:rPr lang="en-US" dirty="0"/>
              <a:t> </a:t>
            </a:r>
            <a:r>
              <a:rPr lang="en-US" dirty="0" err="1"/>
              <a:t>restest</a:t>
            </a:r>
            <a:r>
              <a:rPr lang="en-US" dirty="0"/>
              <a:t>, num </a:t>
            </a:r>
            <a:r>
              <a:rPr lang="en-US" dirty="0" err="1"/>
              <a:t>nos</a:t>
            </a:r>
            <a:r>
              <a:rPr lang="en-US" dirty="0"/>
              <a:t> a non </a:t>
            </a:r>
            <a:r>
              <a:rPr lang="en-US" dirty="0" err="1"/>
              <a:t>nist</a:t>
            </a:r>
            <a:r>
              <a:rPr lang="en-US" dirty="0"/>
              <a:t> quo </a:t>
            </a:r>
            <a:r>
              <a:rPr lang="en-US" dirty="0" err="1"/>
              <a:t>odicimagnima</a:t>
            </a:r>
            <a:r>
              <a:rPr lang="en-US" dirty="0"/>
              <a:t> coria </a:t>
            </a:r>
            <a:r>
              <a:rPr lang="en-US" dirty="0" err="1"/>
              <a:t>dusam</a:t>
            </a:r>
            <a:r>
              <a:rPr lang="en-US" dirty="0"/>
              <a:t>:</a:t>
            </a:r>
            <a:br>
              <a:rPr lang="en-US" dirty="0"/>
            </a:br>
            <a:endParaRPr lang="en-US" dirty="0"/>
          </a:p>
          <a:p>
            <a:pPr lvl="1"/>
            <a:r>
              <a:rPr lang="en-US" dirty="0"/>
              <a:t>Bullet point</a:t>
            </a:r>
          </a:p>
          <a:p>
            <a:pPr lvl="2"/>
            <a:r>
              <a:rPr lang="en-US" dirty="0"/>
              <a:t>Bullet point</a:t>
            </a:r>
          </a:p>
          <a:p>
            <a:pPr lvl="3"/>
            <a:r>
              <a:rPr lang="en-GB" dirty="0"/>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20254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
        <p:nvSpPr>
          <p:cNvPr id="3" name="Text Placeholder 15">
            <a:extLst>
              <a:ext uri="{FF2B5EF4-FFF2-40B4-BE49-F238E27FC236}">
                <a16:creationId xmlns:a16="http://schemas.microsoft.com/office/drawing/2014/main" id="{92DB4330-2C3F-7B58-9FB9-DB04D3E3C500}"/>
              </a:ext>
            </a:extLst>
          </p:cNvPr>
          <p:cNvSpPr>
            <a:spLocks noGrp="1"/>
          </p:cNvSpPr>
          <p:nvPr>
            <p:ph type="body" sz="quarter" idx="27" hasCustomPrompt="1"/>
          </p:nvPr>
        </p:nvSpPr>
        <p:spPr>
          <a:xfrm>
            <a:off x="454800" y="1495200"/>
            <a:ext cx="5246753" cy="4297362"/>
          </a:xfrm>
        </p:spPr>
        <p:txBody>
          <a:bodyPr tIns="0"/>
          <a:lstStyle>
            <a:lvl1pPr>
              <a:defRPr/>
            </a:lvl1pPr>
            <a:lvl2pPr>
              <a:defRPr/>
            </a:lvl2pPr>
            <a:lvl3pPr>
              <a:defRPr/>
            </a:lvl3pPr>
            <a:lvl4pPr>
              <a:defRPr/>
            </a:lvl4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a:t>
            </a:r>
            <a:r>
              <a:rPr lang="en-US" dirty="0" err="1"/>
              <a:t>hendrerit</a:t>
            </a:r>
            <a:r>
              <a:rPr lang="en-US" dirty="0"/>
              <a:t> </a:t>
            </a:r>
            <a:r>
              <a:rPr lang="en-US" dirty="0" err="1"/>
              <a:t>quam</a:t>
            </a:r>
            <a:r>
              <a:rPr lang="en-US" dirty="0"/>
              <a:t>.</a:t>
            </a:r>
            <a:endParaRPr lang="en-GB" dirty="0"/>
          </a:p>
        </p:txBody>
      </p:sp>
    </p:spTree>
    <p:extLst>
      <p:ext uri="{BB962C8B-B14F-4D97-AF65-F5344CB8AC3E}">
        <p14:creationId xmlns:p14="http://schemas.microsoft.com/office/powerpoint/2010/main" val="1934618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702283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
        <p:nvSpPr>
          <p:cNvPr id="3" name="Title 2">
            <a:extLst>
              <a:ext uri="{FF2B5EF4-FFF2-40B4-BE49-F238E27FC236}">
                <a16:creationId xmlns:a16="http://schemas.microsoft.com/office/drawing/2014/main" id="{386C3D92-39F4-424E-D4C8-EF614A905AB7}"/>
              </a:ext>
            </a:extLst>
          </p:cNvPr>
          <p:cNvSpPr>
            <a:spLocks noGrp="1"/>
          </p:cNvSpPr>
          <p:nvPr>
            <p:ph type="title"/>
          </p:nvPr>
        </p:nvSpPr>
        <p:spPr/>
        <p:txBody>
          <a:bodyPr/>
          <a:lstStyle/>
          <a:p>
            <a:r>
              <a:rPr lang="en-US"/>
              <a:t>Click to edit Master title style</a:t>
            </a:r>
            <a:endParaRPr lang="en-CH"/>
          </a:p>
        </p:txBody>
      </p:sp>
    </p:spTree>
    <p:extLst>
      <p:ext uri="{BB962C8B-B14F-4D97-AF65-F5344CB8AC3E}">
        <p14:creationId xmlns:p14="http://schemas.microsoft.com/office/powerpoint/2010/main" val="33706209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52422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3184486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9804601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21242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7273092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693428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431049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66330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906555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29564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3E0D10E7-F804-9FA0-5222-ACD2878EC1BE}"/>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23826564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34007797-85F3-8575-7441-0A13F46D5DDF}"/>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358314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1_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dirty="0">
                <a:solidFill>
                  <a:schemeClr val="bg1"/>
                </a:solidFill>
                <a:latin typeface="+mj-lt"/>
              </a:rPr>
              <a:t>We bring progress to life</a:t>
            </a:r>
          </a:p>
        </p:txBody>
      </p:sp>
      <p:sp>
        <p:nvSpPr>
          <p:cNvPr id="16" name="TextBox 15">
            <a:extLst>
              <a:ext uri="{FF2B5EF4-FFF2-40B4-BE49-F238E27FC236}">
                <a16:creationId xmlns:a16="http://schemas.microsoft.com/office/drawing/2014/main" id="{34007797-85F3-8575-7441-0A13F46D5DDF}"/>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1614123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774AD5FA-AE94-04AE-E997-0CD193717C46}"/>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28384629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EDD329DA-433F-3D30-4879-CBD8C1A7D320}"/>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212865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omente título 2">
  <p:cSld name="Somente título 2">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8287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6" name="Google Shape;26;p7"/>
          <p:cNvSpPr txBox="1">
            <a:spLocks noGrp="1"/>
          </p:cNvSpPr>
          <p:nvPr>
            <p:ph type="body" idx="1"/>
          </p:nvPr>
        </p:nvSpPr>
        <p:spPr>
          <a:xfrm>
            <a:off x="8287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27" name="Google Shape;27;p7"/>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 name="Google Shape;28;p7"/>
          <p:cNvSpPr txBox="1">
            <a:spLocks noGrp="1"/>
          </p:cNvSpPr>
          <p:nvPr>
            <p:ph type="title" idx="3"/>
          </p:nvPr>
        </p:nvSpPr>
        <p:spPr>
          <a:xfrm>
            <a:off x="40368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9" name="Google Shape;29;p7"/>
          <p:cNvSpPr txBox="1">
            <a:spLocks noGrp="1"/>
          </p:cNvSpPr>
          <p:nvPr>
            <p:ph type="body" idx="4"/>
          </p:nvPr>
        </p:nvSpPr>
        <p:spPr>
          <a:xfrm>
            <a:off x="40368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0" name="Google Shape;30;p7"/>
          <p:cNvSpPr txBox="1">
            <a:spLocks noGrp="1"/>
          </p:cNvSpPr>
          <p:nvPr>
            <p:ph type="title" idx="5"/>
          </p:nvPr>
        </p:nvSpPr>
        <p:spPr>
          <a:xfrm>
            <a:off x="73606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1" name="Google Shape;31;p7"/>
          <p:cNvSpPr txBox="1">
            <a:spLocks noGrp="1"/>
          </p:cNvSpPr>
          <p:nvPr>
            <p:ph type="body" idx="6"/>
          </p:nvPr>
        </p:nvSpPr>
        <p:spPr>
          <a:xfrm>
            <a:off x="73606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2" name="Google Shape;32;p7"/>
          <p:cNvSpPr txBox="1">
            <a:spLocks noGrp="1"/>
          </p:cNvSpPr>
          <p:nvPr>
            <p:ph type="title" idx="7"/>
          </p:nvPr>
        </p:nvSpPr>
        <p:spPr>
          <a:xfrm>
            <a:off x="8287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3" name="Google Shape;33;p7"/>
          <p:cNvSpPr txBox="1">
            <a:spLocks noGrp="1"/>
          </p:cNvSpPr>
          <p:nvPr>
            <p:ph type="body" idx="8"/>
          </p:nvPr>
        </p:nvSpPr>
        <p:spPr>
          <a:xfrm>
            <a:off x="8287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4" name="Google Shape;34;p7"/>
          <p:cNvSpPr txBox="1">
            <a:spLocks noGrp="1"/>
          </p:cNvSpPr>
          <p:nvPr>
            <p:ph type="title" idx="9"/>
          </p:nvPr>
        </p:nvSpPr>
        <p:spPr>
          <a:xfrm>
            <a:off x="40368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5" name="Google Shape;35;p7"/>
          <p:cNvSpPr txBox="1">
            <a:spLocks noGrp="1"/>
          </p:cNvSpPr>
          <p:nvPr>
            <p:ph type="body" idx="13"/>
          </p:nvPr>
        </p:nvSpPr>
        <p:spPr>
          <a:xfrm>
            <a:off x="40368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6" name="Google Shape;36;p7"/>
          <p:cNvSpPr txBox="1">
            <a:spLocks noGrp="1"/>
          </p:cNvSpPr>
          <p:nvPr>
            <p:ph type="title" idx="14"/>
          </p:nvPr>
        </p:nvSpPr>
        <p:spPr>
          <a:xfrm>
            <a:off x="73606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7" name="Google Shape;37;p7"/>
          <p:cNvSpPr txBox="1">
            <a:spLocks noGrp="1"/>
          </p:cNvSpPr>
          <p:nvPr>
            <p:ph type="body" idx="15"/>
          </p:nvPr>
        </p:nvSpPr>
        <p:spPr>
          <a:xfrm>
            <a:off x="73606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Tree>
    <p:extLst>
      <p:ext uri="{BB962C8B-B14F-4D97-AF65-F5344CB8AC3E}">
        <p14:creationId xmlns:p14="http://schemas.microsoft.com/office/powerpoint/2010/main" val="39000158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1_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Slide Number Placeholder 7">
            <a:extLst>
              <a:ext uri="{FF2B5EF4-FFF2-40B4-BE49-F238E27FC236}">
                <a16:creationId xmlns:a16="http://schemas.microsoft.com/office/drawing/2014/main" id="{3DEC9ED1-295E-8AB7-5C53-6AB3B3B8C1D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2" name="Text Placeholder 2">
            <a:extLst>
              <a:ext uri="{FF2B5EF4-FFF2-40B4-BE49-F238E27FC236}">
                <a16:creationId xmlns:a16="http://schemas.microsoft.com/office/drawing/2014/main" id="{C71CD802-80AA-5D67-E015-56F7650A2B27}"/>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itle 1">
            <a:extLst>
              <a:ext uri="{FF2B5EF4-FFF2-40B4-BE49-F238E27FC236}">
                <a16:creationId xmlns:a16="http://schemas.microsoft.com/office/drawing/2014/main" id="{09285B61-74FF-B244-50EE-DEAC593C3FFA}"/>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536195274"/>
      </p:ext>
    </p:extLst>
  </p:cSld>
  <p:clrMapOvr>
    <a:masterClrMapping/>
  </p:clrMapOvr>
  <p:transition spd="slow">
    <p:wipe dir="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1_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 </a:t>
            </a:r>
            <a:r>
              <a:rPr lang="en-US" dirty="0" err="1"/>
              <a:t>sem</a:t>
            </a:r>
            <a:r>
              <a:rPr lang="en-US" dirty="0"/>
              <a:t> dui. Maecenas ac ante </a:t>
            </a:r>
            <a:r>
              <a:rPr lang="en-US" dirty="0" err="1"/>
              <a:t>commodo</a:t>
            </a:r>
            <a:r>
              <a:rPr lang="en-US" dirty="0"/>
              <a:t>, gravida </a:t>
            </a:r>
            <a:r>
              <a:rPr lang="en-US" dirty="0" err="1"/>
              <a:t>enim</a:t>
            </a:r>
            <a:r>
              <a:rPr lang="en-US" dirty="0"/>
              <a:t> in, </a:t>
            </a:r>
            <a:r>
              <a:rPr lang="en-US" dirty="0" err="1"/>
              <a:t>hendrerit</a:t>
            </a:r>
            <a:r>
              <a:rPr lang="en-US" dirty="0"/>
              <a:t> </a:t>
            </a:r>
            <a:r>
              <a:rPr lang="en-US" dirty="0" err="1"/>
              <a:t>quam</a:t>
            </a:r>
            <a:r>
              <a:rPr lang="en-US" dirty="0"/>
              <a:t>."</a:t>
            </a:r>
            <a:endParaRPr lang="en-GB" dirty="0"/>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06942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2_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13539891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51">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294915341"/>
      </p:ext>
    </p:extLst>
  </p:cSld>
  <p:clrMap bg1="lt1" tx1="dk1" bg2="lt2" tx2="dk2" accent1="accent1" accent2="accent2" accent3="accent3" accent4="accent4" accent5="accent5" accent6="accent6" hlink="hlink" folHlink="folHlink"/>
  <p:sldLayoutIdLst>
    <p:sldLayoutId id="2147483665" r:id="rId1"/>
    <p:sldLayoutId id="2147483716" r:id="rId2"/>
    <p:sldLayoutId id="2147483649" r:id="rId3"/>
    <p:sldLayoutId id="2147483686" r:id="rId4"/>
    <p:sldLayoutId id="2147483687" r:id="rId5"/>
    <p:sldLayoutId id="2147483660" r:id="rId6"/>
    <p:sldLayoutId id="2147483661" r:id="rId7"/>
    <p:sldLayoutId id="2147483662" r:id="rId8"/>
    <p:sldLayoutId id="2147483688" r:id="rId9"/>
    <p:sldLayoutId id="2147483689" r:id="rId10"/>
    <p:sldLayoutId id="2147483690" r:id="rId11"/>
    <p:sldLayoutId id="2147483691" r:id="rId12"/>
    <p:sldLayoutId id="2147483663" r:id="rId13"/>
    <p:sldLayoutId id="2147483664" r:id="rId14"/>
    <p:sldLayoutId id="2147483692" r:id="rId15"/>
    <p:sldLayoutId id="2147483693" r:id="rId16"/>
    <p:sldLayoutId id="2147483694" r:id="rId17"/>
    <p:sldLayoutId id="2147483695" r:id="rId18"/>
    <p:sldLayoutId id="2147483714" r:id="rId19"/>
    <p:sldLayoutId id="2147483669" r:id="rId20"/>
    <p:sldLayoutId id="2147483717" r:id="rId21"/>
    <p:sldLayoutId id="2147483666" r:id="rId22"/>
    <p:sldLayoutId id="2147483667" r:id="rId23"/>
    <p:sldLayoutId id="2147483668" r:id="rId24"/>
    <p:sldLayoutId id="2147483696" r:id="rId25"/>
    <p:sldLayoutId id="2147483718" r:id="rId26"/>
    <p:sldLayoutId id="2147483683" r:id="rId27"/>
    <p:sldLayoutId id="2147483670" r:id="rId28"/>
    <p:sldLayoutId id="2147483711" r:id="rId29"/>
    <p:sldLayoutId id="2147483712" r:id="rId30"/>
    <p:sldLayoutId id="2147483672" r:id="rId31"/>
    <p:sldLayoutId id="2147483674" r:id="rId32"/>
    <p:sldLayoutId id="2147483673" r:id="rId33"/>
    <p:sldLayoutId id="2147483676" r:id="rId34"/>
    <p:sldLayoutId id="2147483697" r:id="rId35"/>
    <p:sldLayoutId id="2147483698" r:id="rId36"/>
    <p:sldLayoutId id="2147483677" r:id="rId37"/>
    <p:sldLayoutId id="2147483678" r:id="rId38"/>
    <p:sldLayoutId id="2147483679" r:id="rId39"/>
    <p:sldLayoutId id="2147483680" r:id="rId40"/>
    <p:sldLayoutId id="2147483699" r:id="rId41"/>
    <p:sldLayoutId id="2147483700" r:id="rId42"/>
    <p:sldLayoutId id="2147483723" r:id="rId43"/>
    <p:sldLayoutId id="2147483701" r:id="rId44"/>
    <p:sldLayoutId id="2147483702" r:id="rId45"/>
    <p:sldLayoutId id="2147483719" r:id="rId46"/>
    <p:sldLayoutId id="2147483720" r:id="rId47"/>
    <p:sldLayoutId id="2147483721" r:id="rId48"/>
    <p:sldLayoutId id="2147483722" r:id="rId49"/>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userDrawn="1">
          <p15:clr>
            <a:srgbClr val="F26B43"/>
          </p15:clr>
        </p15:guide>
        <p15:guide id="2" pos="3840" userDrawn="1">
          <p15:clr>
            <a:srgbClr val="F26B43"/>
          </p15:clr>
        </p15:guide>
        <p15:guide id="3" pos="914" userDrawn="1">
          <p15:clr>
            <a:srgbClr val="F26B43"/>
          </p15:clr>
        </p15:guide>
        <p15:guide id="4" pos="2411" userDrawn="1">
          <p15:clr>
            <a:srgbClr val="F26B43"/>
          </p15:clr>
        </p15:guide>
        <p15:guide id="5" pos="7491" userDrawn="1">
          <p15:clr>
            <a:srgbClr val="F26B43"/>
          </p15:clr>
        </p15:guide>
        <p15:guide id="6" pos="3058" userDrawn="1">
          <p15:clr>
            <a:srgbClr val="F26B43"/>
          </p15:clr>
        </p15:guide>
        <p15:guide id="7" pos="6834" userDrawn="1">
          <p15:clr>
            <a:srgbClr val="F26B43"/>
          </p15:clr>
        </p15:guide>
        <p15:guide id="8" orient="horz" pos="4133" userDrawn="1">
          <p15:clr>
            <a:srgbClr val="F26B43"/>
          </p15:clr>
        </p15:guide>
        <p15:guide id="9" orient="horz" pos="2205" userDrawn="1">
          <p15:clr>
            <a:srgbClr val="F26B43"/>
          </p15:clr>
        </p15:guide>
        <p15:guide id="10" pos="6005" userDrawn="1">
          <p15:clr>
            <a:srgbClr val="F26B43"/>
          </p15:clr>
        </p15:guide>
        <p15:guide id="11" pos="6096" userDrawn="1">
          <p15:clr>
            <a:srgbClr val="F26B43"/>
          </p15:clr>
        </p15:guide>
        <p15:guide id="12" pos="6743" userDrawn="1">
          <p15:clr>
            <a:srgbClr val="F26B43"/>
          </p15:clr>
        </p15:guide>
        <p15:guide id="13" pos="3795" userDrawn="1">
          <p15:clr>
            <a:srgbClr val="F26B43"/>
          </p15:clr>
        </p15:guide>
        <p15:guide id="14" pos="3885" userDrawn="1">
          <p15:clr>
            <a:srgbClr val="F26B43"/>
          </p15:clr>
        </p15:guide>
        <p15:guide id="15" pos="4531" userDrawn="1">
          <p15:clr>
            <a:srgbClr val="F26B43"/>
          </p15:clr>
        </p15:guide>
        <p15:guide id="16" pos="3149" userDrawn="1">
          <p15:clr>
            <a:srgbClr val="F26B43"/>
          </p15:clr>
        </p15:guide>
        <p15:guide id="17" pos="4622" userDrawn="1">
          <p15:clr>
            <a:srgbClr val="F26B43"/>
          </p15:clr>
        </p15:guide>
        <p15:guide id="18" pos="5269" userDrawn="1">
          <p15:clr>
            <a:srgbClr val="F26B43"/>
          </p15:clr>
        </p15:guide>
        <p15:guide id="19" pos="5360" userDrawn="1">
          <p15:clr>
            <a:srgbClr val="F26B43"/>
          </p15:clr>
        </p15:guide>
        <p15:guide id="20" pos="2320" userDrawn="1">
          <p15:clr>
            <a:srgbClr val="F26B43"/>
          </p15:clr>
        </p15:guide>
        <p15:guide id="21" pos="1675" userDrawn="1">
          <p15:clr>
            <a:srgbClr val="F26B43"/>
          </p15:clr>
        </p15:guide>
        <p15:guide id="22" pos="1584" userDrawn="1">
          <p15:clr>
            <a:srgbClr val="F26B43"/>
          </p15:clr>
        </p15:guide>
        <p15:guide id="23" pos="846" userDrawn="1">
          <p15:clr>
            <a:srgbClr val="F26B43"/>
          </p15:clr>
        </p15:guide>
        <p15:guide id="24" pos="189" userDrawn="1">
          <p15:clr>
            <a:srgbClr val="F26B43"/>
          </p15:clr>
        </p15:guide>
        <p15:guide id="25" orient="horz" pos="2160" userDrawn="1">
          <p15:clr>
            <a:srgbClr val="F26B43"/>
          </p15:clr>
        </p15:guide>
        <p15:guide id="26" orient="horz" pos="2789" userDrawn="1">
          <p15:clr>
            <a:srgbClr val="F26B43"/>
          </p15:clr>
        </p15:guide>
        <p15:guide id="27" orient="horz" pos="1525" userDrawn="1">
          <p15:clr>
            <a:srgbClr val="F26B43"/>
          </p15:clr>
        </p15:guide>
        <p15:guide id="28" orient="horz" pos="1434" userDrawn="1">
          <p15:clr>
            <a:srgbClr val="F26B43"/>
          </p15:clr>
        </p15:guide>
        <p15:guide id="29" orient="horz" pos="845" userDrawn="1">
          <p15:clr>
            <a:srgbClr val="F26B43"/>
          </p15:clr>
        </p15:guide>
        <p15:guide id="30" orient="horz" pos="754" userDrawn="1">
          <p15:clr>
            <a:srgbClr val="F26B43"/>
          </p15:clr>
        </p15:guide>
        <p15:guide id="31" orient="horz" pos="2880" userDrawn="1">
          <p15:clr>
            <a:srgbClr val="F26B43"/>
          </p15:clr>
        </p15:guide>
        <p15:guide id="32" orient="horz" pos="3461" userDrawn="1">
          <p15:clr>
            <a:srgbClr val="F26B43"/>
          </p15:clr>
        </p15:guide>
        <p15:guide id="33" orient="horz" pos="3552" userDrawn="1">
          <p15:clr>
            <a:srgbClr val="F26B43"/>
          </p15:clr>
        </p15:guide>
        <p15:guide id="34" orient="horz" pos="18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47.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0.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31.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close-up of a person's face&#10;&#10;AI-generated content may be incorrect.">
            <a:extLst>
              <a:ext uri="{FF2B5EF4-FFF2-40B4-BE49-F238E27FC236}">
                <a16:creationId xmlns:a16="http://schemas.microsoft.com/office/drawing/2014/main" id="{402B6B10-E5AC-0B77-AE1A-5D8513138C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2" name="TextBox 1">
            <a:extLst>
              <a:ext uri="{FF2B5EF4-FFF2-40B4-BE49-F238E27FC236}">
                <a16:creationId xmlns:a16="http://schemas.microsoft.com/office/drawing/2014/main" id="{4632C330-2483-F88D-5DE3-7153EE6E83A9}"/>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extLst>
      <p:ext uri="{BB962C8B-B14F-4D97-AF65-F5344CB8AC3E}">
        <p14:creationId xmlns:p14="http://schemas.microsoft.com/office/powerpoint/2010/main" val="4007931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2">
            <a:extLst>
              <a:ext uri="{FF2B5EF4-FFF2-40B4-BE49-F238E27FC236}">
                <a16:creationId xmlns:a16="http://schemas.microsoft.com/office/drawing/2014/main" id="{0DA47276-CE92-D0BC-F78D-E4999D7E7B65}"/>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a:stretch/>
        </p:blipFill>
        <p:spPr>
          <a:xfrm>
            <a:off x="3" y="2"/>
            <a:ext cx="12191997" cy="6857998"/>
          </a:xfrm>
        </p:spPr>
      </p:pic>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GB" dirty="0">
                <a:solidFill>
                  <a:schemeClr val="tx1"/>
                </a:solidFill>
              </a:rPr>
              <a:t>ALPAFLOR</a:t>
            </a:r>
            <a:r>
              <a:rPr lang="en-GB" b="0" dirty="0">
                <a:solidFill>
                  <a:schemeClr val="tx1"/>
                </a:solidFill>
              </a:rPr>
              <a:t>®</a:t>
            </a:r>
            <a:r>
              <a:rPr lang="en-GB" dirty="0">
                <a:solidFill>
                  <a:schemeClr val="tx1"/>
                </a:solidFill>
              </a:rPr>
              <a:t> SCUTELLARIA CB</a:t>
            </a:r>
            <a:endParaRPr lang="en-US" b="0" i="1" dirty="0">
              <a:solidFill>
                <a:schemeClr val="tx1"/>
              </a:solidFill>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dirty="0">
                <a:solidFill>
                  <a:schemeClr val="tx1"/>
                </a:solidFill>
              </a:rPr>
              <a:t>ID card</a:t>
            </a:r>
          </a:p>
        </p:txBody>
      </p:sp>
      <p:sp>
        <p:nvSpPr>
          <p:cNvPr id="5" name="CaixaDeTexto 47">
            <a:extLst>
              <a:ext uri="{FF2B5EF4-FFF2-40B4-BE49-F238E27FC236}">
                <a16:creationId xmlns:a16="http://schemas.microsoft.com/office/drawing/2014/main" id="{008BD08D-C9F1-D88D-4F9C-A31B1B519E90}"/>
              </a:ext>
            </a:extLst>
          </p:cNvPr>
          <p:cNvSpPr txBox="1"/>
          <p:nvPr/>
        </p:nvSpPr>
        <p:spPr>
          <a:xfrm>
            <a:off x="648000" y="6429600"/>
            <a:ext cx="4557535" cy="153888"/>
          </a:xfrm>
          <a:prstGeom prst="rect">
            <a:avLst/>
          </a:prstGeom>
          <a:noFill/>
        </p:spPr>
        <p:txBody>
          <a:bodyPr wrap="square" lIns="0" tIns="0" rIns="0" bIns="0" anchor="ctr" anchorCtr="0">
            <a:spAutoFit/>
          </a:bodyPr>
          <a:lstStyle/>
          <a:p>
            <a:pPr marL="7938" marR="0" lvl="0" algn="l"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dirty="0">
                <a:ln>
                  <a:noFill/>
                </a:ln>
                <a:solidFill>
                  <a:schemeClr val="bg1"/>
                </a:solidFill>
                <a:effectLst/>
                <a:uLnTx/>
                <a:uFillTx/>
                <a:latin typeface="DM Sans"/>
                <a:ea typeface="+mn-ea"/>
                <a:cs typeface="+mn-cs"/>
              </a:rPr>
              <a:t>*</a:t>
            </a:r>
            <a:r>
              <a:rPr lang="en-US" sz="1000" dirty="0">
                <a:solidFill>
                  <a:schemeClr val="bg1"/>
                </a:solidFill>
                <a:latin typeface="DM Sans"/>
              </a:rPr>
              <a:t> </a:t>
            </a:r>
            <a:r>
              <a:rPr kumimoji="0" lang="en-US" sz="1000" b="0" i="1" u="none" strike="noStrike" kern="1200" cap="none" spc="0" normalizeH="0" baseline="0" dirty="0">
                <a:ln>
                  <a:noFill/>
                </a:ln>
                <a:solidFill>
                  <a:schemeClr val="bg1"/>
                </a:solidFill>
                <a:effectLst/>
                <a:uLnTx/>
                <a:uFillTx/>
                <a:latin typeface="DM Sans"/>
                <a:ea typeface="+mn-ea"/>
                <a:cs typeface="+mn-cs"/>
              </a:rPr>
              <a:t>in vitro </a:t>
            </a:r>
            <a:r>
              <a:rPr kumimoji="0" lang="en-US" sz="1000" b="0" i="0" u="none" strike="noStrike" kern="1200" cap="none" spc="0" normalizeH="0" baseline="0" dirty="0">
                <a:ln>
                  <a:noFill/>
                </a:ln>
                <a:solidFill>
                  <a:schemeClr val="bg1"/>
                </a:solidFill>
                <a:effectLst/>
                <a:uLnTx/>
                <a:uFillTx/>
                <a:latin typeface="DM Sans"/>
                <a:ea typeface="+mn-ea"/>
                <a:cs typeface="+mn-cs"/>
              </a:rPr>
              <a:t>** </a:t>
            </a:r>
            <a:r>
              <a:rPr kumimoji="0" lang="en-US" sz="1000" b="0" i="1" u="none" strike="noStrike" kern="1200" cap="none" spc="0" normalizeH="0" baseline="0" dirty="0">
                <a:ln>
                  <a:noFill/>
                </a:ln>
                <a:solidFill>
                  <a:schemeClr val="bg1"/>
                </a:solidFill>
                <a:effectLst/>
                <a:uLnTx/>
                <a:uFillTx/>
                <a:latin typeface="DM Sans"/>
                <a:ea typeface="+mn-ea"/>
                <a:cs typeface="+mn-cs"/>
              </a:rPr>
              <a:t>in vivo</a:t>
            </a:r>
          </a:p>
        </p:txBody>
      </p:sp>
      <p:sp>
        <p:nvSpPr>
          <p:cNvPr id="13" name="Slide Number Placeholder 7">
            <a:extLst>
              <a:ext uri="{FF2B5EF4-FFF2-40B4-BE49-F238E27FC236}">
                <a16:creationId xmlns:a16="http://schemas.microsoft.com/office/drawing/2014/main" id="{07A4B518-A8B9-4A72-6416-C008472487C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dirty="0">
              <a:ln>
                <a:noFill/>
              </a:ln>
              <a:effectLst/>
              <a:uLnTx/>
              <a:uFillTx/>
              <a:latin typeface="DM Sans"/>
              <a:ea typeface="+mn-ea"/>
              <a:cs typeface="+mn-cs"/>
            </a:endParaRP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0" y="2226586"/>
            <a:ext cx="11889600" cy="903019"/>
            <a:chOff x="0" y="2286165"/>
            <a:chExt cx="11889600" cy="903019"/>
          </a:xfrm>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134218" y="2306624"/>
              <a:ext cx="8896947" cy="840690"/>
            </a:xfrm>
            <a:prstGeom prst="rect">
              <a:avLst/>
            </a:prstGeom>
            <a:noFill/>
          </p:spPr>
          <p:txBody>
            <a:bodyPr wrap="square" lIns="0" tIns="90000" rIns="0" bIns="72000" rtlCol="0">
              <a:spAutoFit/>
            </a:bodyPr>
            <a:lstStyle/>
            <a:p>
              <a:pPr>
                <a:spcAft>
                  <a:spcPts val="300"/>
                </a:spcAft>
                <a:defRPr/>
              </a:pPr>
              <a:r>
                <a:rPr lang="en-US" sz="1300" dirty="0">
                  <a:latin typeface="DM Sans" pitchFamily="2" charset="0"/>
                  <a:ea typeface="Fira Sans Book" panose="020B0503050000020004" pitchFamily="34" charset="0"/>
                </a:rPr>
                <a:t>Gentle ethanolic extraction of dried aerial part of alpine skullcap following green chemistry principles</a:t>
              </a:r>
            </a:p>
            <a:p>
              <a:pPr>
                <a:spcAft>
                  <a:spcPts val="300"/>
                </a:spcAft>
                <a:defRPr/>
              </a:pPr>
              <a:r>
                <a:rPr lang="en-US" sz="1300" dirty="0">
                  <a:latin typeface="DM Sans" pitchFamily="2" charset="0"/>
                  <a:ea typeface="Fira Sans Book" panose="020B0503050000020004" pitchFamily="34" charset="0"/>
                </a:rPr>
                <a:t>Standardization in flavonoids (as scutellarin)</a:t>
              </a:r>
            </a:p>
            <a:p>
              <a:pPr>
                <a:spcAft>
                  <a:spcPts val="300"/>
                </a:spcAft>
                <a:defRPr/>
              </a:pPr>
              <a:r>
                <a:rPr lang="en-US" sz="1300" dirty="0">
                  <a:latin typeface="DM Sans" pitchFamily="2" charset="0"/>
                  <a:ea typeface="Fira Sans Book" panose="020B0503050000020004" pitchFamily="34" charset="0"/>
                </a:rPr>
                <a:t>100% of natural origin according to ISO16128– no preservative</a:t>
              </a:r>
            </a:p>
          </p:txBody>
        </p:sp>
      </p:grpSp>
      <p:grpSp>
        <p:nvGrpSpPr>
          <p:cNvPr id="51" name="Group 50">
            <a:extLst>
              <a:ext uri="{FF2B5EF4-FFF2-40B4-BE49-F238E27FC236}">
                <a16:creationId xmlns:a16="http://schemas.microsoft.com/office/drawing/2014/main" id="{F1D046AC-49DC-A9F9-0A56-19150973B1F6}"/>
              </a:ext>
            </a:extLst>
          </p:cNvPr>
          <p:cNvGrpSpPr/>
          <p:nvPr/>
        </p:nvGrpSpPr>
        <p:grpSpPr>
          <a:xfrm>
            <a:off x="0" y="1742601"/>
            <a:ext cx="11889600" cy="385200"/>
            <a:chOff x="0" y="1781979"/>
            <a:chExt cx="11889600" cy="385200"/>
          </a:xfrm>
        </p:grpSpPr>
        <p:sp>
          <p:nvSpPr>
            <p:cNvPr id="52" name="Rectangle 51">
              <a:extLst>
                <a:ext uri="{FF2B5EF4-FFF2-40B4-BE49-F238E27FC236}">
                  <a16:creationId xmlns:a16="http://schemas.microsoft.com/office/drawing/2014/main" id="{8AFAEAEB-761E-E985-9118-37550530D829}"/>
                </a:ext>
              </a:extLst>
            </p:cNvPr>
            <p:cNvSpPr/>
            <p:nvPr/>
          </p:nvSpPr>
          <p:spPr>
            <a:xfrm>
              <a:off x="0" y="1781979"/>
              <a:ext cx="11889600" cy="385200"/>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SUSTAINABILITY:</a:t>
              </a:r>
            </a:p>
          </p:txBody>
        </p:sp>
        <p:sp>
          <p:nvSpPr>
            <p:cNvPr id="53" name="TextBox 52">
              <a:extLst>
                <a:ext uri="{FF2B5EF4-FFF2-40B4-BE49-F238E27FC236}">
                  <a16:creationId xmlns:a16="http://schemas.microsoft.com/office/drawing/2014/main" id="{C4C25799-FBB2-5B56-F6BC-02FA3211FAC0}"/>
                </a:ext>
              </a:extLst>
            </p:cNvPr>
            <p:cNvSpPr txBox="1"/>
            <p:nvPr/>
          </p:nvSpPr>
          <p:spPr>
            <a:xfrm>
              <a:off x="2134219" y="1792761"/>
              <a:ext cx="9535192"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US" sz="1300" b="0" i="0" u="none" strike="noStrike" kern="1200" cap="none" spc="0" normalizeH="0" baseline="0" dirty="0">
                  <a:ln>
                    <a:noFill/>
                  </a:ln>
                  <a:effectLst/>
                  <a:uLnTx/>
                  <a:uFillTx/>
                  <a:latin typeface="DM Sans" pitchFamily="2" charset="0"/>
                  <a:ea typeface="Fira Sans Book" panose="020B0503050000020004" pitchFamily="34" charset="0"/>
                  <a:cs typeface="+mn-cs"/>
                </a:rPr>
                <a:t>Organic cultivation, ethical and traceable sourcing, supporting alpine biodiversity with low impact on the environment </a:t>
              </a:r>
              <a:endParaRPr kumimoji="0" lang="en-US" sz="1300" b="0" i="0" u="none" strike="noStrike" kern="1200" cap="none" spc="0" normalizeH="0" baseline="0" dirty="0">
                <a:ln>
                  <a:noFill/>
                </a:ln>
                <a:effectLst/>
                <a:uLnTx/>
                <a:uFillTx/>
                <a:latin typeface="DM Sans" pitchFamily="2" charset="0"/>
                <a:ea typeface="Fira Sans Medium" panose="020B0603050000020004" pitchFamily="34" charset="0"/>
                <a:cs typeface="+mn-cs"/>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0" y="3900081"/>
            <a:ext cx="11889600" cy="1266448"/>
            <a:chOff x="0" y="4030273"/>
            <a:chExt cx="11889600" cy="1266448"/>
          </a:xfrm>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BENEFITS:</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134218" y="4030273"/>
              <a:ext cx="8527297" cy="1133078"/>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400"/>
                </a:spcAft>
                <a:buClr>
                  <a:srgbClr val="007E4B"/>
                </a:buClr>
                <a:buSzTx/>
                <a:buFont typeface="Arial" panose="020B0604020202020204" pitchFamily="34" charset="0"/>
                <a:buChar char="•"/>
                <a:tabLst/>
                <a:defRPr/>
              </a:pPr>
              <a:r>
                <a:rPr lang="en-GB" sz="1300" dirty="0">
                  <a:latin typeface="DM Sans" pitchFamily="2" charset="0"/>
                  <a:ea typeface="Fira Sans Book" panose="020B0503050000020004" pitchFamily="34" charset="0"/>
                </a:rPr>
                <a:t>Activates neurotransmitters: </a:t>
              </a:r>
              <a:r>
                <a:rPr lang="en-US" sz="1200" dirty="0"/>
                <a:t>GABA</a:t>
              </a:r>
              <a:r>
                <a:rPr lang="en-US" sz="1200" baseline="-25000" dirty="0"/>
                <a:t>B</a:t>
              </a:r>
              <a:r>
                <a:rPr lang="en-US" sz="1200" dirty="0"/>
                <a:t> receptors and </a:t>
              </a:r>
              <a:r>
                <a:rPr lang="el-GR" sz="1200" dirty="0"/>
                <a:t>β-</a:t>
              </a:r>
              <a:r>
                <a:rPr lang="en-US" sz="1200" dirty="0"/>
                <a:t>endorphin to relieve unpleasant sensation of sensitive skin</a:t>
              </a:r>
              <a:r>
                <a:rPr lang="en-GB" sz="1300" dirty="0">
                  <a:latin typeface="DM Sans" pitchFamily="2" charset="0"/>
                  <a:ea typeface="Fira Sans Book" panose="020B0503050000020004" pitchFamily="34" charset="0"/>
                </a:rPr>
                <a:t>*</a:t>
              </a:r>
            </a:p>
            <a:p>
              <a:pPr marL="180000" indent="-180000">
                <a:spcAft>
                  <a:spcPts val="400"/>
                </a:spcAft>
                <a:buClr>
                  <a:srgbClr val="007E4B"/>
                </a:buClr>
                <a:buFont typeface="Arial" panose="020B0604020202020204" pitchFamily="34" charset="0"/>
                <a:buChar char="•"/>
                <a:defRPr/>
              </a:pPr>
              <a:r>
                <a:rPr lang="en-GB" sz="1300" dirty="0">
                  <a:latin typeface="DM Sans" pitchFamily="2" charset="0"/>
                  <a:ea typeface="Fira Sans Book" panose="020B0503050000020004" pitchFamily="34" charset="0"/>
                </a:rPr>
                <a:t>Reduces the oxidative stress generated by pollution and lifestyle* </a:t>
              </a:r>
            </a:p>
            <a:p>
              <a:pPr marL="180000" indent="-180000">
                <a:spcAft>
                  <a:spcPts val="400"/>
                </a:spcAft>
                <a:buClr>
                  <a:srgbClr val="007E4B"/>
                </a:buClr>
                <a:buFont typeface="Arial" panose="020B0604020202020204" pitchFamily="34" charset="0"/>
                <a:buChar char="•"/>
                <a:defRPr/>
              </a:pPr>
              <a:r>
                <a:rPr lang="en-GB" sz="1300" dirty="0">
                  <a:latin typeface="DM Sans" pitchFamily="2" charset="0"/>
                  <a:ea typeface="Fira Sans Book" panose="020B0503050000020004" pitchFamily="34" charset="0"/>
                </a:rPr>
                <a:t>Protects the skin barrier function under very polluted environment with better hydration vs placebo**</a:t>
              </a:r>
            </a:p>
            <a:p>
              <a:pPr marL="180000" indent="-180000">
                <a:spcAft>
                  <a:spcPts val="400"/>
                </a:spcAft>
                <a:buClr>
                  <a:srgbClr val="007E4B"/>
                </a:buClr>
                <a:buFont typeface="Arial" panose="020B0604020202020204" pitchFamily="34" charset="0"/>
                <a:buChar char="•"/>
                <a:defRPr/>
              </a:pPr>
              <a:r>
                <a:rPr lang="en-GB" sz="1300" dirty="0">
                  <a:latin typeface="DM Sans" pitchFamily="2" charset="0"/>
                  <a:ea typeface="Fira Sans Book" panose="020B0503050000020004" pitchFamily="34" charset="0"/>
                </a:rPr>
                <a:t>Alleviate skin dull complexion and lightens the skin (+21% vs placebo)**</a:t>
              </a:r>
            </a:p>
          </p:txBody>
        </p:sp>
      </p:grpSp>
      <p:grpSp>
        <p:nvGrpSpPr>
          <p:cNvPr id="58" name="Group 57">
            <a:extLst>
              <a:ext uri="{FF2B5EF4-FFF2-40B4-BE49-F238E27FC236}">
                <a16:creationId xmlns:a16="http://schemas.microsoft.com/office/drawing/2014/main" id="{99162E2A-72E2-30C7-B12B-5DF43A3FC9AB}"/>
              </a:ext>
            </a:extLst>
          </p:cNvPr>
          <p:cNvGrpSpPr/>
          <p:nvPr/>
        </p:nvGrpSpPr>
        <p:grpSpPr>
          <a:xfrm>
            <a:off x="0" y="5265312"/>
            <a:ext cx="11887260" cy="867912"/>
            <a:chOff x="0" y="5432660"/>
            <a:chExt cx="11887260" cy="867912"/>
          </a:xfrm>
        </p:grpSpPr>
        <p:sp>
          <p:nvSpPr>
            <p:cNvPr id="59" name="Rectangle 58">
              <a:extLst>
                <a:ext uri="{FF2B5EF4-FFF2-40B4-BE49-F238E27FC236}">
                  <a16:creationId xmlns:a16="http://schemas.microsoft.com/office/drawing/2014/main" id="{E6D535CE-5DB7-1A50-4492-712D99B903A8}"/>
                </a:ext>
              </a:extLst>
            </p:cNvPr>
            <p:cNvSpPr/>
            <p:nvPr/>
          </p:nvSpPr>
          <p:spPr>
            <a:xfrm>
              <a:off x="0" y="5432660"/>
              <a:ext cx="11887260" cy="867912"/>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a:ln>
                    <a:noFill/>
                  </a:ln>
                  <a:solidFill>
                    <a:srgbClr val="307297"/>
                  </a:solidFill>
                  <a:effectLst/>
                  <a:uLnTx/>
                  <a:uFillTx/>
                  <a:latin typeface="Fira Sans Medium"/>
                  <a:ea typeface="+mn-ea"/>
                  <a:cs typeface="+mn-cs"/>
                </a:rPr>
              </a:br>
              <a:endParaRPr kumimoji="0" lang="en-US" sz="1400" b="0" i="0" u="none" strike="noStrike" kern="0" cap="none" spc="0" normalizeH="0" baseline="0">
                <a:ln>
                  <a:noFill/>
                </a:ln>
                <a:solidFill>
                  <a:srgbClr val="307297"/>
                </a:solidFill>
                <a:effectLst/>
                <a:uLnTx/>
                <a:uFillTx/>
                <a:latin typeface="Fira Sans"/>
                <a:ea typeface="+mn-ea"/>
                <a:cs typeface="+mn-cs"/>
              </a:endParaRPr>
            </a:p>
          </p:txBody>
        </p:sp>
        <p:grpSp>
          <p:nvGrpSpPr>
            <p:cNvPr id="60" name="Group 59">
              <a:extLst>
                <a:ext uri="{FF2B5EF4-FFF2-40B4-BE49-F238E27FC236}">
                  <a16:creationId xmlns:a16="http://schemas.microsoft.com/office/drawing/2014/main" id="{796795F4-5509-22FF-8247-9957B02CCC9D}"/>
                </a:ext>
              </a:extLst>
            </p:cNvPr>
            <p:cNvGrpSpPr/>
            <p:nvPr/>
          </p:nvGrpSpPr>
          <p:grpSpPr>
            <a:xfrm>
              <a:off x="3163482" y="5534146"/>
              <a:ext cx="6230356" cy="656742"/>
              <a:chOff x="3107648" y="4768977"/>
              <a:chExt cx="6230356" cy="656742"/>
            </a:xfrm>
          </p:grpSpPr>
          <p:pic>
            <p:nvPicPr>
              <p:cNvPr id="61" name="Picture 60" descr="Logo&#10;&#10;Description automatically generated">
                <a:extLst>
                  <a:ext uri="{FF2B5EF4-FFF2-40B4-BE49-F238E27FC236}">
                    <a16:creationId xmlns:a16="http://schemas.microsoft.com/office/drawing/2014/main" id="{0CC3F7B9-C189-A11B-A391-5B843D2083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26266" y="4779137"/>
                <a:ext cx="869475" cy="646582"/>
              </a:xfrm>
              <a:prstGeom prst="rect">
                <a:avLst/>
              </a:prstGeom>
            </p:spPr>
          </p:pic>
          <p:pic>
            <p:nvPicPr>
              <p:cNvPr id="62" name="Picture 61">
                <a:extLst>
                  <a:ext uri="{FF2B5EF4-FFF2-40B4-BE49-F238E27FC236}">
                    <a16:creationId xmlns:a16="http://schemas.microsoft.com/office/drawing/2014/main" id="{BE0456E6-E216-C3E4-712F-93B07C84A3F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686349" y="4811204"/>
                <a:ext cx="766723" cy="576000"/>
              </a:xfrm>
              <a:prstGeom prst="rect">
                <a:avLst/>
              </a:prstGeom>
              <a:ln>
                <a:noFill/>
              </a:ln>
              <a:effectLst/>
            </p:spPr>
          </p:pic>
          <p:pic>
            <p:nvPicPr>
              <p:cNvPr id="63" name="Picture 62" descr="Logo&#10;&#10;Description automatically generated">
                <a:extLst>
                  <a:ext uri="{FF2B5EF4-FFF2-40B4-BE49-F238E27FC236}">
                    <a16:creationId xmlns:a16="http://schemas.microsoft.com/office/drawing/2014/main" id="{ABCDE51F-3D85-BF33-E594-53B01566349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99889" y="4779137"/>
                <a:ext cx="638115" cy="638115"/>
              </a:xfrm>
              <a:prstGeom prst="rect">
                <a:avLst/>
              </a:prstGeom>
            </p:spPr>
          </p:pic>
          <p:pic>
            <p:nvPicPr>
              <p:cNvPr id="64" name="Picture 34" descr="A picture containing food&#10;&#10;Description automatically generated">
                <a:extLst>
                  <a:ext uri="{FF2B5EF4-FFF2-40B4-BE49-F238E27FC236}">
                    <a16:creationId xmlns:a16="http://schemas.microsoft.com/office/drawing/2014/main" id="{15552F3D-552A-3006-7E7E-793BD2DCC2C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07648" y="4779137"/>
                <a:ext cx="541732" cy="617007"/>
              </a:xfrm>
              <a:prstGeom prst="rect">
                <a:avLst/>
              </a:prstGeom>
            </p:spPr>
          </p:pic>
          <p:pic>
            <p:nvPicPr>
              <p:cNvPr id="65" name="Picture 35" descr="A picture containing drawing, food, people, parked&#10;&#10;Description automatically generated">
                <a:extLst>
                  <a:ext uri="{FF2B5EF4-FFF2-40B4-BE49-F238E27FC236}">
                    <a16:creationId xmlns:a16="http://schemas.microsoft.com/office/drawing/2014/main" id="{AD9E3C61-C683-512E-8192-59246CF917E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96200" y="4789392"/>
                <a:ext cx="519419" cy="617007"/>
              </a:xfrm>
              <a:prstGeom prst="rect">
                <a:avLst/>
              </a:prstGeom>
            </p:spPr>
          </p:pic>
          <p:pic>
            <p:nvPicPr>
              <p:cNvPr id="66" name="Picture 37" descr="A close up of a sign&#10;&#10;Description automatically generated">
                <a:extLst>
                  <a:ext uri="{FF2B5EF4-FFF2-40B4-BE49-F238E27FC236}">
                    <a16:creationId xmlns:a16="http://schemas.microsoft.com/office/drawing/2014/main" id="{820966C0-661E-F6F9-7059-5720EE07A0D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662439" y="4768977"/>
                <a:ext cx="617007" cy="617007"/>
              </a:xfrm>
              <a:prstGeom prst="rect">
                <a:avLst/>
              </a:prstGeom>
            </p:spPr>
          </p:pic>
        </p:grpSp>
      </p:grpSp>
      <p:grpSp>
        <p:nvGrpSpPr>
          <p:cNvPr id="69" name="Group 68">
            <a:extLst>
              <a:ext uri="{FF2B5EF4-FFF2-40B4-BE49-F238E27FC236}">
                <a16:creationId xmlns:a16="http://schemas.microsoft.com/office/drawing/2014/main" id="{958A8BB9-D1BF-EE77-829F-9B8163288C30}"/>
              </a:ext>
            </a:extLst>
          </p:cNvPr>
          <p:cNvGrpSpPr/>
          <p:nvPr/>
        </p:nvGrpSpPr>
        <p:grpSpPr>
          <a:xfrm>
            <a:off x="-25599" y="1258616"/>
            <a:ext cx="11889600" cy="385200"/>
            <a:chOff x="-25599" y="1258616"/>
            <a:chExt cx="11889600" cy="385200"/>
          </a:xfrm>
        </p:grpSpPr>
        <p:sp>
          <p:nvSpPr>
            <p:cNvPr id="70" name="Rectangle 69">
              <a:extLst>
                <a:ext uri="{FF2B5EF4-FFF2-40B4-BE49-F238E27FC236}">
                  <a16:creationId xmlns:a16="http://schemas.microsoft.com/office/drawing/2014/main" id="{B4D8039B-1DD0-0B71-4A0E-7C994216684E}"/>
                </a:ext>
              </a:extLst>
            </p:cNvPr>
            <p:cNvSpPr/>
            <p:nvPr/>
          </p:nvSpPr>
          <p:spPr>
            <a:xfrm>
              <a:off x="-25599" y="1258616"/>
              <a:ext cx="11889600" cy="385200"/>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134219" y="1269398"/>
              <a:ext cx="7851227"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US" sz="1300" b="0" i="0" u="none" strike="noStrike" kern="1200" cap="none" spc="0" normalizeH="0" baseline="0" dirty="0" err="1">
                  <a:ln>
                    <a:noFill/>
                  </a:ln>
                  <a:effectLst/>
                  <a:uLnTx/>
                  <a:uFillTx/>
                  <a:latin typeface="DM Sans" pitchFamily="2" charset="0"/>
                  <a:ea typeface="Fira Sans Book" panose="020B0503050000020004" pitchFamily="34" charset="0"/>
                  <a:cs typeface="+mn-cs"/>
                </a:rPr>
                <a:t>Scutellaria</a:t>
              </a:r>
              <a:r>
                <a:rPr kumimoji="0" lang="en-US" sz="1300" b="0" i="0" u="none" strike="noStrike" kern="1200" cap="none" spc="0" normalizeH="0" baseline="0" dirty="0">
                  <a:ln>
                    <a:noFill/>
                  </a:ln>
                  <a:effectLst/>
                  <a:uLnTx/>
                  <a:uFillTx/>
                  <a:latin typeface="DM Sans" pitchFamily="2" charset="0"/>
                  <a:ea typeface="Fira Sans Book" panose="020B0503050000020004" pitchFamily="34" charset="0"/>
                  <a:cs typeface="+mn-cs"/>
                </a:rPr>
                <a:t> Alpina Flower/</a:t>
              </a:r>
              <a:r>
                <a:rPr lang="en-US" sz="1300" dirty="0">
                  <a:latin typeface="DM Sans" pitchFamily="2" charset="0"/>
                  <a:ea typeface="Fira Sans Book" panose="020B0503050000020004" pitchFamily="34" charset="0"/>
                </a:rPr>
                <a:t>L</a:t>
              </a:r>
              <a:r>
                <a:rPr kumimoji="0" lang="en-US" sz="1300" b="0" i="0" u="none" strike="noStrike" kern="1200" cap="none" spc="0" normalizeH="0" baseline="0" dirty="0">
                  <a:ln>
                    <a:noFill/>
                  </a:ln>
                  <a:effectLst/>
                  <a:uLnTx/>
                  <a:uFillTx/>
                  <a:latin typeface="DM Sans" pitchFamily="2" charset="0"/>
                  <a:ea typeface="Fira Sans Book" panose="020B0503050000020004" pitchFamily="34" charset="0"/>
                  <a:cs typeface="+mn-cs"/>
                </a:rPr>
                <a:t>eaf/Stem Extract (and glycerin, water, citric acid)</a:t>
              </a:r>
              <a:endParaRPr kumimoji="0" lang="en-US" sz="1300" b="0" i="0" u="none" strike="noStrike" kern="1200" cap="none" spc="0" normalizeH="0" baseline="0" dirty="0">
                <a:ln>
                  <a:noFill/>
                </a:ln>
                <a:effectLst/>
                <a:uLnTx/>
                <a:uFillTx/>
                <a:latin typeface="DM Sans" pitchFamily="2" charset="0"/>
                <a:ea typeface="Fira Sans Medium" panose="020B0603050000020004" pitchFamily="34" charset="0"/>
                <a:cs typeface="+mn-cs"/>
              </a:endParaRP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0" y="3228390"/>
            <a:ext cx="11889600" cy="572906"/>
            <a:chOff x="0" y="3331675"/>
            <a:chExt cx="11889600" cy="572906"/>
          </a:xfrm>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TECHNICAL:</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134219" y="3340889"/>
              <a:ext cx="1509367"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SzTx/>
                <a:buFontTx/>
                <a:buNone/>
                <a:tabLst/>
                <a:defRPr/>
              </a:pPr>
              <a:r>
                <a:rPr lang="en-US" sz="1300">
                  <a:latin typeface="DM Sans" pitchFamily="2" charset="0"/>
                  <a:ea typeface="Fira Sans Book" panose="020B0503050000020004" pitchFamily="34" charset="0"/>
                </a:rPr>
                <a:t>pH of use: 3.5- 5.5 Form: Liquid</a:t>
              </a:r>
            </a:p>
          </p:txBody>
        </p:sp>
        <p:sp>
          <p:nvSpPr>
            <p:cNvPr id="75" name="Rectangle 74">
              <a:extLst>
                <a:ext uri="{FF2B5EF4-FFF2-40B4-BE49-F238E27FC236}">
                  <a16:creationId xmlns:a16="http://schemas.microsoft.com/office/drawing/2014/main" id="{EF81DD97-D580-7802-40CA-0374840235E7}"/>
                </a:ext>
              </a:extLst>
            </p:cNvPr>
            <p:cNvSpPr/>
            <p:nvPr/>
          </p:nvSpPr>
          <p:spPr>
            <a:xfrm>
              <a:off x="4229962" y="3340889"/>
              <a:ext cx="1722637" cy="563692"/>
            </a:xfrm>
            <a:prstGeom prst="rect">
              <a:avLst/>
            </a:prstGeom>
          </p:spPr>
          <p:txBody>
            <a:bodyPr wrap="square" lIns="0" tIns="90000" rIns="0" bIns="72000">
              <a:spAutoFit/>
            </a:bodyPr>
            <a:lstStyle/>
            <a:p>
              <a:pPr>
                <a:defRPr/>
              </a:pPr>
              <a:r>
                <a:rPr lang="en-US" sz="1300">
                  <a:latin typeface="DM Sans" pitchFamily="2" charset="0"/>
                  <a:ea typeface="Fira Sans Book" panose="020B0503050000020004" pitchFamily="34" charset="0"/>
                </a:rPr>
                <a:t>Use level: 1–3%</a:t>
              </a:r>
              <a:br>
                <a:rPr lang="en-US" sz="1300">
                  <a:latin typeface="DM Sans" pitchFamily="2" charset="0"/>
                  <a:ea typeface="Fira Sans Book" panose="020B0503050000020004" pitchFamily="34" charset="0"/>
                </a:rPr>
              </a:br>
              <a:r>
                <a:rPr lang="en-US" sz="1300">
                  <a:latin typeface="DM Sans" pitchFamily="2" charset="0"/>
                  <a:ea typeface="Fira Sans Book" panose="020B0503050000020004" pitchFamily="34" charset="0"/>
                </a:rPr>
                <a:t>Preservative: Free</a:t>
              </a:r>
            </a:p>
          </p:txBody>
        </p:sp>
        <p:sp>
          <p:nvSpPr>
            <p:cNvPr id="76" name="Rectangle 75">
              <a:extLst>
                <a:ext uri="{FF2B5EF4-FFF2-40B4-BE49-F238E27FC236}">
                  <a16:creationId xmlns:a16="http://schemas.microsoft.com/office/drawing/2014/main" id="{7CAC7629-C57C-A116-71B5-1F92D4824BDC}"/>
                </a:ext>
              </a:extLst>
            </p:cNvPr>
            <p:cNvSpPr/>
            <p:nvPr/>
          </p:nvSpPr>
          <p:spPr>
            <a:xfrm>
              <a:off x="6263039" y="3340889"/>
              <a:ext cx="4491733" cy="563692"/>
            </a:xfrm>
            <a:prstGeom prst="rect">
              <a:avLst/>
            </a:prstGeom>
          </p:spPr>
          <p:txBody>
            <a:bodyPr wrap="square" lIns="0" tIns="90000" rIns="0" bIns="72000">
              <a:spAutoFit/>
            </a:bodyPr>
            <a:lstStyle/>
            <a:p>
              <a:pPr marR="0" lvl="0" indent="0" fontAlgn="auto">
                <a:lnSpc>
                  <a:spcPct val="100000"/>
                </a:lnSpc>
                <a:spcBef>
                  <a:spcPts val="0"/>
                </a:spcBef>
                <a:spcAft>
                  <a:spcPts val="0"/>
                </a:spcAft>
                <a:buSzTx/>
                <a:buFontTx/>
                <a:buNone/>
                <a:tabLst/>
                <a:defRPr/>
              </a:pPr>
              <a:r>
                <a:rPr lang="en-US" sz="1300">
                  <a:latin typeface="DM Sans" pitchFamily="2" charset="0"/>
                  <a:ea typeface="Fira Sans Book" panose="020B0503050000020004" pitchFamily="34" charset="0"/>
                </a:rPr>
                <a:t>Solubility: Water</a:t>
              </a:r>
            </a:p>
            <a:p>
              <a:pPr marR="0" lvl="0" indent="0" fontAlgn="auto">
                <a:lnSpc>
                  <a:spcPct val="100000"/>
                </a:lnSpc>
                <a:spcBef>
                  <a:spcPts val="0"/>
                </a:spcBef>
                <a:spcAft>
                  <a:spcPts val="0"/>
                </a:spcAft>
                <a:buSzTx/>
                <a:buFontTx/>
                <a:buNone/>
                <a:tabLst/>
                <a:defRPr/>
              </a:pPr>
              <a:r>
                <a:rPr lang="en-US" sz="1300">
                  <a:latin typeface="DM Sans" pitchFamily="2" charset="0"/>
                  <a:ea typeface="Fira Sans Book" panose="020B0503050000020004" pitchFamily="34" charset="0"/>
                </a:rPr>
                <a:t>Biodegradable: main components readily biodegradable</a:t>
              </a:r>
            </a:p>
          </p:txBody>
        </p:sp>
      </p:grpSp>
      <p:sp>
        <p:nvSpPr>
          <p:cNvPr id="4" name="TextBox 3">
            <a:extLst>
              <a:ext uri="{FF2B5EF4-FFF2-40B4-BE49-F238E27FC236}">
                <a16:creationId xmlns:a16="http://schemas.microsoft.com/office/drawing/2014/main" id="{6821C84D-2706-CAAD-CB6F-DD4F38668BF2}"/>
              </a:ext>
            </a:extLst>
          </p:cNvPr>
          <p:cNvSpPr txBox="1"/>
          <p:nvPr/>
        </p:nvSpPr>
        <p:spPr>
          <a:xfrm>
            <a:off x="1507787" y="742370"/>
            <a:ext cx="6108970" cy="369332"/>
          </a:xfrm>
          <a:prstGeom prst="rect">
            <a:avLst/>
          </a:prstGeom>
          <a:noFill/>
        </p:spPr>
        <p:txBody>
          <a:bodyPr wrap="square">
            <a:spAutoFit/>
          </a:bodyPr>
          <a:lstStyle/>
          <a:p>
            <a:r>
              <a:rPr lang="en-US" sz="1800" dirty="0">
                <a:effectLst/>
                <a:latin typeface="DM Sans" pitchFamily="2" charset="0"/>
                <a:ea typeface="DM Sans" pitchFamily="2" charset="0"/>
                <a:cs typeface="Times New Roman" panose="02020603050405020304" pitchFamily="18" charset="0"/>
              </a:rPr>
              <a:t>5037863</a:t>
            </a:r>
            <a:endParaRPr lang="en-US" dirty="0"/>
          </a:p>
        </p:txBody>
      </p:sp>
      <p:pic>
        <p:nvPicPr>
          <p:cNvPr id="3" name="Picture 2">
            <a:extLst>
              <a:ext uri="{FF2B5EF4-FFF2-40B4-BE49-F238E27FC236}">
                <a16:creationId xmlns:a16="http://schemas.microsoft.com/office/drawing/2014/main" id="{B26CB0BE-C6A1-67B8-45FD-127F1DADF78D}"/>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2052835" y="5399385"/>
            <a:ext cx="869475" cy="660801"/>
          </a:xfrm>
          <a:prstGeom prst="rect">
            <a:avLst/>
          </a:prstGeom>
        </p:spPr>
      </p:pic>
      <p:sp>
        <p:nvSpPr>
          <p:cNvPr id="6" name="AutoShape 4">
            <a:extLst>
              <a:ext uri="{FF2B5EF4-FFF2-40B4-BE49-F238E27FC236}">
                <a16:creationId xmlns:a16="http://schemas.microsoft.com/office/drawing/2014/main" id="{F1ECC322-196F-251F-7CC3-F8D6110D4E61}"/>
              </a:ext>
            </a:extLst>
          </p:cNvPr>
          <p:cNvSpPr>
            <a:spLocks noChangeAspect="1" noChangeArrowheads="1"/>
          </p:cNvSpPr>
          <p:nvPr/>
        </p:nvSpPr>
        <p:spPr bwMode="auto">
          <a:xfrm>
            <a:off x="5937601"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H"/>
          </a:p>
        </p:txBody>
      </p:sp>
      <p:pic>
        <p:nvPicPr>
          <p:cNvPr id="2" name="Picture 1">
            <a:extLst>
              <a:ext uri="{FF2B5EF4-FFF2-40B4-BE49-F238E27FC236}">
                <a16:creationId xmlns:a16="http://schemas.microsoft.com/office/drawing/2014/main" id="{8776908D-66C7-BD3D-30EA-68FD4EA4DC6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69684" y="5318346"/>
            <a:ext cx="713910" cy="713910"/>
          </a:xfrm>
          <a:prstGeom prst="rect">
            <a:avLst/>
          </a:prstGeom>
        </p:spPr>
      </p:pic>
    </p:spTree>
    <p:extLst>
      <p:ext uri="{BB962C8B-B14F-4D97-AF65-F5344CB8AC3E}">
        <p14:creationId xmlns:p14="http://schemas.microsoft.com/office/powerpoint/2010/main" val="2647048858"/>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281744A-900F-4EBC-9746-F1F605F0442C}"/>
              </a:ext>
            </a:extLst>
          </p:cNvPr>
          <p:cNvSpPr>
            <a:spLocks noGrp="1"/>
          </p:cNvSpPr>
          <p:nvPr>
            <p:ph type="title"/>
          </p:nvPr>
        </p:nvSpPr>
        <p:spPr>
          <a:xfrm>
            <a:off x="302400" y="302400"/>
            <a:ext cx="10965119" cy="204889"/>
          </a:xfrm>
        </p:spPr>
        <p:txBody>
          <a:bodyPr lIns="0" tIns="0" rIns="0" bIns="0"/>
          <a:lstStyle/>
          <a:p>
            <a:r>
              <a:rPr lang="en-GB" dirty="0"/>
              <a:t>ALPAFLOR</a:t>
            </a:r>
            <a:r>
              <a:rPr lang="en-GB" b="0" dirty="0"/>
              <a:t>®</a:t>
            </a:r>
            <a:r>
              <a:rPr lang="en-GB" dirty="0"/>
              <a:t> SCUTELLARIA CB</a:t>
            </a:r>
            <a:br>
              <a:rPr lang="en-GB" dirty="0"/>
            </a:br>
            <a:endParaRPr lang="en-US" dirty="0"/>
          </a:p>
        </p:txBody>
      </p:sp>
      <p:sp>
        <p:nvSpPr>
          <p:cNvPr id="2" name="Espace réservé du numéro de diapositive 1">
            <a:extLst>
              <a:ext uri="{FF2B5EF4-FFF2-40B4-BE49-F238E27FC236}">
                <a16:creationId xmlns:a16="http://schemas.microsoft.com/office/drawing/2014/main" id="{700AD413-BA75-46EE-9D00-51069E4B7AAD}"/>
              </a:ext>
            </a:extLst>
          </p:cNvPr>
          <p:cNvSpPr>
            <a:spLocks noGrp="1"/>
          </p:cNvSpPr>
          <p:nvPr>
            <p:ph type="sldNum" sz="quarter" idx="10"/>
          </p:nvPr>
        </p:nvSpPr>
        <p:spPr/>
        <p:txBody>
          <a:bodyPr/>
          <a:lstStyle/>
          <a:p>
            <a:fld id="{EC50C849-B97A-2B45-B78A-6D9C352F693C}" type="slidenum">
              <a:rPr lang="en-US" smtClean="0"/>
              <a:pPr/>
              <a:t>3</a:t>
            </a:fld>
            <a:endParaRPr lang="en-US" dirty="0"/>
          </a:p>
        </p:txBody>
      </p:sp>
      <p:sp>
        <p:nvSpPr>
          <p:cNvPr id="4" name="Espace réservé du texte 3">
            <a:extLst>
              <a:ext uri="{FF2B5EF4-FFF2-40B4-BE49-F238E27FC236}">
                <a16:creationId xmlns:a16="http://schemas.microsoft.com/office/drawing/2014/main" id="{1091CB5C-5150-4EA1-8360-798858336744}"/>
              </a:ext>
            </a:extLst>
          </p:cNvPr>
          <p:cNvSpPr>
            <a:spLocks noGrp="1"/>
          </p:cNvSpPr>
          <p:nvPr>
            <p:ph type="body" idx="11"/>
          </p:nvPr>
        </p:nvSpPr>
        <p:spPr/>
        <p:txBody>
          <a:bodyPr/>
          <a:lstStyle/>
          <a:p>
            <a:r>
              <a:rPr lang="en-GB" dirty="0">
                <a:ea typeface="Fira Sans" panose="020B0503050000020004" pitchFamily="34" charset="0"/>
              </a:rPr>
              <a:t>what’s in it for the consumer</a:t>
            </a:r>
          </a:p>
        </p:txBody>
      </p:sp>
      <p:sp>
        <p:nvSpPr>
          <p:cNvPr id="14" name="Text Placeholder 13">
            <a:extLst>
              <a:ext uri="{FF2B5EF4-FFF2-40B4-BE49-F238E27FC236}">
                <a16:creationId xmlns:a16="http://schemas.microsoft.com/office/drawing/2014/main" id="{60A47F54-F9FA-1DA9-446B-2440B1B2D334}"/>
              </a:ext>
            </a:extLst>
          </p:cNvPr>
          <p:cNvSpPr>
            <a:spLocks noGrp="1"/>
          </p:cNvSpPr>
          <p:nvPr>
            <p:ph type="body" sz="quarter" idx="14"/>
          </p:nvPr>
        </p:nvSpPr>
        <p:spPr>
          <a:xfrm>
            <a:off x="302400" y="1342800"/>
            <a:ext cx="5671500" cy="4297362"/>
          </a:xfrm>
        </p:spPr>
        <p:txBody>
          <a:bodyPr/>
          <a:lstStyle/>
          <a:p>
            <a:pPr marL="0" lvl="1" indent="0">
              <a:buClr>
                <a:srgbClr val="44B4A1"/>
              </a:buClr>
              <a:buNone/>
            </a:pPr>
            <a:r>
              <a:rPr lang="en-US" sz="1400" b="1" dirty="0"/>
              <a:t>Unique product features</a:t>
            </a:r>
          </a:p>
          <a:p>
            <a:pPr lvl="1">
              <a:spcBef>
                <a:spcPts val="200"/>
              </a:spcBef>
              <a:spcAft>
                <a:spcPts val="200"/>
              </a:spcAft>
              <a:buClr>
                <a:srgbClr val="44B4A1"/>
              </a:buClr>
            </a:pPr>
            <a:r>
              <a:rPr lang="en-US" sz="1400" dirty="0"/>
              <a:t>Rare alpine </a:t>
            </a:r>
            <a:r>
              <a:rPr lang="en-US" sz="1400" dirty="0" err="1"/>
              <a:t>Scutellaria</a:t>
            </a:r>
            <a:r>
              <a:rPr lang="en-US" sz="1400" dirty="0"/>
              <a:t> </a:t>
            </a:r>
            <a:r>
              <a:rPr lang="en-US" sz="1400" dirty="0" err="1"/>
              <a:t>alpina</a:t>
            </a:r>
            <a:r>
              <a:rPr lang="en-US" sz="1400" dirty="0"/>
              <a:t> extract with </a:t>
            </a:r>
            <a:r>
              <a:rPr lang="en-US" sz="1400" b="1" dirty="0"/>
              <a:t>unique composition</a:t>
            </a:r>
          </a:p>
          <a:p>
            <a:pPr lvl="1">
              <a:spcBef>
                <a:spcPts val="200"/>
              </a:spcBef>
              <a:spcAft>
                <a:spcPts val="200"/>
              </a:spcAft>
              <a:buClr>
                <a:srgbClr val="44B4A1"/>
              </a:buClr>
            </a:pPr>
            <a:r>
              <a:rPr lang="en-US" sz="1400" b="1" dirty="0"/>
              <a:t>Sustainable, </a:t>
            </a:r>
            <a:r>
              <a:rPr lang="en-US" sz="1400" dirty="0"/>
              <a:t>organic and fair bioactive allowing transparency and traceability</a:t>
            </a:r>
          </a:p>
          <a:p>
            <a:pPr lvl="1">
              <a:spcBef>
                <a:spcPts val="200"/>
              </a:spcBef>
              <a:spcAft>
                <a:spcPts val="200"/>
              </a:spcAft>
              <a:buClr>
                <a:srgbClr val="44B4A1"/>
              </a:buClr>
            </a:pPr>
            <a:r>
              <a:rPr lang="en-US" sz="1400" b="1" dirty="0"/>
              <a:t>Activates GABA</a:t>
            </a:r>
            <a:r>
              <a:rPr lang="en-US" sz="1400" b="1" baseline="-25000" dirty="0"/>
              <a:t>B</a:t>
            </a:r>
            <a:r>
              <a:rPr lang="en-US" sz="1400" b="1" dirty="0"/>
              <a:t> receptors </a:t>
            </a:r>
            <a:r>
              <a:rPr kumimoji="0" lang="en-US" sz="1400" b="0" i="0" u="none" strike="noStrike" kern="0" cap="none" spc="-53" normalizeH="0" baseline="0" noProof="0" dirty="0">
                <a:ln>
                  <a:noFill/>
                </a:ln>
                <a:effectLst/>
                <a:uLnTx/>
                <a:uFillTx/>
                <a:latin typeface="+mn-lt"/>
                <a:ea typeface="Fira Sans" panose="020B0503050000020004" pitchFamily="34" charset="0"/>
                <a:cs typeface="Arial"/>
              </a:rPr>
              <a:t>(indirectly inhibiting TRPV1) </a:t>
            </a:r>
            <a:r>
              <a:rPr lang="en-US" sz="1400" dirty="0"/>
              <a:t>and enhances production of </a:t>
            </a:r>
            <a:r>
              <a:rPr lang="el-GR" sz="1400" dirty="0"/>
              <a:t>β-</a:t>
            </a:r>
            <a:r>
              <a:rPr lang="en-US" sz="1400" dirty="0"/>
              <a:t>endorphin</a:t>
            </a:r>
          </a:p>
          <a:p>
            <a:pPr lvl="1">
              <a:spcBef>
                <a:spcPts val="200"/>
              </a:spcBef>
              <a:spcAft>
                <a:spcPts val="200"/>
              </a:spcAft>
              <a:buClr>
                <a:srgbClr val="44B4A1"/>
              </a:buClr>
            </a:pPr>
            <a:r>
              <a:rPr lang="en-US" sz="1400" b="1" dirty="0"/>
              <a:t>Strong free radical </a:t>
            </a:r>
            <a:r>
              <a:rPr lang="en-US" sz="1400" dirty="0"/>
              <a:t>scavenger (5x more powerful than green tea), protects </a:t>
            </a:r>
            <a:r>
              <a:rPr lang="en-US" sz="1400" i="1" dirty="0"/>
              <a:t>in vitro </a:t>
            </a:r>
            <a:r>
              <a:rPr lang="en-US" sz="1400" dirty="0"/>
              <a:t>the epidermal lipids peroxidation, </a:t>
            </a:r>
            <a:r>
              <a:rPr lang="en-US" sz="1400" b="1" dirty="0"/>
              <a:t>reduces the oxidative stress </a:t>
            </a:r>
            <a:r>
              <a:rPr lang="en-US" sz="1400" dirty="0"/>
              <a:t>generated by pollution or lifestyle</a:t>
            </a:r>
          </a:p>
          <a:p>
            <a:pPr lvl="1">
              <a:spcBef>
                <a:spcPts val="200"/>
              </a:spcBef>
              <a:spcAft>
                <a:spcPts val="200"/>
              </a:spcAft>
              <a:buClr>
                <a:srgbClr val="44B4A1"/>
              </a:buClr>
            </a:pPr>
            <a:r>
              <a:rPr lang="en-US" sz="1400" dirty="0"/>
              <a:t>Stimulates </a:t>
            </a:r>
            <a:r>
              <a:rPr lang="en-US" sz="1400" i="1" dirty="0"/>
              <a:t>in vitro </a:t>
            </a:r>
            <a:r>
              <a:rPr lang="en-US" sz="1400" dirty="0"/>
              <a:t>key genes involved in the skin barrier and detoxification for </a:t>
            </a:r>
            <a:r>
              <a:rPr lang="en-US" sz="1400" b="1" dirty="0"/>
              <a:t>fully protected skin</a:t>
            </a:r>
          </a:p>
          <a:p>
            <a:pPr lvl="1">
              <a:spcBef>
                <a:spcPts val="200"/>
              </a:spcBef>
              <a:spcAft>
                <a:spcPts val="200"/>
              </a:spcAft>
              <a:buClr>
                <a:srgbClr val="44B4A1"/>
              </a:buClr>
            </a:pPr>
            <a:r>
              <a:rPr lang="en-US" sz="1400" b="1" dirty="0"/>
              <a:t>Protects </a:t>
            </a:r>
            <a:r>
              <a:rPr lang="en-US" sz="1400" i="1" dirty="0"/>
              <a:t>in vivo </a:t>
            </a:r>
            <a:r>
              <a:rPr lang="en-US" sz="1400" b="1" dirty="0"/>
              <a:t>the skin barrier function </a:t>
            </a:r>
            <a:r>
              <a:rPr lang="en-US" sz="1400" dirty="0"/>
              <a:t>under very aggressive environment with better hydration compared with a placebo,</a:t>
            </a:r>
            <a:r>
              <a:rPr lang="en-US" sz="1400" b="1" dirty="0"/>
              <a:t> alleviating dull complexion</a:t>
            </a:r>
          </a:p>
          <a:p>
            <a:pPr marL="0" lvl="1" indent="0">
              <a:spcBef>
                <a:spcPts val="1200"/>
              </a:spcBef>
              <a:spcAft>
                <a:spcPts val="300"/>
              </a:spcAft>
              <a:buClr>
                <a:srgbClr val="44B4A1"/>
              </a:buClr>
              <a:buNone/>
            </a:pPr>
            <a:r>
              <a:rPr lang="en-GB" sz="1400" b="1" dirty="0"/>
              <a:t>Benefits</a:t>
            </a:r>
          </a:p>
          <a:p>
            <a:pPr lvl="1">
              <a:spcBef>
                <a:spcPts val="200"/>
              </a:spcBef>
              <a:spcAft>
                <a:spcPts val="200"/>
              </a:spcAft>
              <a:buClr>
                <a:srgbClr val="44B4A1"/>
              </a:buClr>
            </a:pPr>
            <a:r>
              <a:rPr lang="en-GB" sz="1400" b="1" dirty="0"/>
              <a:t>Relieves unpleasant sensations </a:t>
            </a:r>
            <a:r>
              <a:rPr lang="en-GB" sz="1400" dirty="0"/>
              <a:t>and hydrates the skin for incomparable comfort</a:t>
            </a:r>
          </a:p>
          <a:p>
            <a:pPr lvl="1">
              <a:spcBef>
                <a:spcPts val="200"/>
              </a:spcBef>
              <a:spcAft>
                <a:spcPts val="200"/>
              </a:spcAft>
              <a:buClr>
                <a:srgbClr val="44B4A1"/>
              </a:buClr>
            </a:pPr>
            <a:r>
              <a:rPr lang="en-GB" sz="1400" b="1" dirty="0"/>
              <a:t>Keeps healthy looking skin </a:t>
            </a:r>
            <a:r>
              <a:rPr lang="en-GB" sz="1400" dirty="0"/>
              <a:t>and improves skin appearance </a:t>
            </a:r>
          </a:p>
          <a:p>
            <a:pPr lvl="1">
              <a:spcBef>
                <a:spcPts val="200"/>
              </a:spcBef>
              <a:spcAft>
                <a:spcPts val="200"/>
              </a:spcAft>
              <a:buClr>
                <a:srgbClr val="44B4A1"/>
              </a:buClr>
            </a:pPr>
            <a:r>
              <a:rPr lang="en-GB" sz="1400" b="1" dirty="0"/>
              <a:t>Alleviates skin dull complexion</a:t>
            </a:r>
            <a:r>
              <a:rPr lang="en-GB" sz="1400" dirty="0"/>
              <a:t>, lightens the skin</a:t>
            </a:r>
          </a:p>
          <a:p>
            <a:pPr lvl="1">
              <a:spcBef>
                <a:spcPts val="200"/>
              </a:spcBef>
              <a:spcAft>
                <a:spcPts val="200"/>
              </a:spcAft>
              <a:buClr>
                <a:srgbClr val="44B4A1"/>
              </a:buClr>
            </a:pPr>
            <a:r>
              <a:rPr lang="en-GB" sz="1400" dirty="0"/>
              <a:t>Protects, </a:t>
            </a:r>
            <a:r>
              <a:rPr lang="en-GB" sz="1400" b="1" dirty="0"/>
              <a:t>soothes </a:t>
            </a:r>
            <a:r>
              <a:rPr lang="en-GB" sz="1400" dirty="0"/>
              <a:t>and</a:t>
            </a:r>
            <a:r>
              <a:rPr lang="en-GB" sz="1400" b="1" dirty="0"/>
              <a:t> calms </a:t>
            </a:r>
            <a:r>
              <a:rPr lang="en-GB" sz="1400" dirty="0"/>
              <a:t>irritated and sensitive skin</a:t>
            </a:r>
          </a:p>
          <a:p>
            <a:pPr marL="0" lvl="1" indent="0">
              <a:spcBef>
                <a:spcPts val="200"/>
              </a:spcBef>
              <a:spcAft>
                <a:spcPts val="200"/>
              </a:spcAft>
              <a:buClr>
                <a:srgbClr val="44B4A1"/>
              </a:buClr>
              <a:buNone/>
            </a:pPr>
            <a:endParaRPr lang="en-US" sz="1400" b="1" dirty="0"/>
          </a:p>
        </p:txBody>
      </p:sp>
      <p:cxnSp>
        <p:nvCxnSpPr>
          <p:cNvPr id="25" name="Straight Connector 33">
            <a:extLst>
              <a:ext uri="{FF2B5EF4-FFF2-40B4-BE49-F238E27FC236}">
                <a16:creationId xmlns:a16="http://schemas.microsoft.com/office/drawing/2014/main" id="{4AB09256-D525-D512-8481-7826FD829DCB}"/>
              </a:ext>
            </a:extLst>
          </p:cNvPr>
          <p:cNvCxnSpPr>
            <a:cxnSpLocks/>
            <a:endCxn id="27" idx="1"/>
          </p:cNvCxnSpPr>
          <p:nvPr/>
        </p:nvCxnSpPr>
        <p:spPr>
          <a:xfrm>
            <a:off x="10644776" y="4157890"/>
            <a:ext cx="110168" cy="15702"/>
          </a:xfrm>
          <a:prstGeom prst="line">
            <a:avLst/>
          </a:prstGeom>
          <a:noFill/>
          <a:ln w="25400" cap="flat" cmpd="sng" algn="ctr">
            <a:solidFill>
              <a:srgbClr val="9138B0"/>
            </a:solidFill>
            <a:prstDash val="sysDash"/>
            <a:miter lim="800000"/>
          </a:ln>
          <a:effectLst/>
        </p:spPr>
      </p:cxnSp>
      <p:cxnSp>
        <p:nvCxnSpPr>
          <p:cNvPr id="31" name="Straight Connector 35">
            <a:extLst>
              <a:ext uri="{FF2B5EF4-FFF2-40B4-BE49-F238E27FC236}">
                <a16:creationId xmlns:a16="http://schemas.microsoft.com/office/drawing/2014/main" id="{7C3C0083-8BC9-BBEB-B898-E57C53C5A665}"/>
              </a:ext>
            </a:extLst>
          </p:cNvPr>
          <p:cNvCxnSpPr>
            <a:cxnSpLocks/>
          </p:cNvCxnSpPr>
          <p:nvPr/>
        </p:nvCxnSpPr>
        <p:spPr>
          <a:xfrm>
            <a:off x="9912037" y="3806709"/>
            <a:ext cx="1" cy="150637"/>
          </a:xfrm>
          <a:prstGeom prst="line">
            <a:avLst/>
          </a:prstGeom>
          <a:ln w="25400">
            <a:solidFill>
              <a:srgbClr val="9138B0"/>
            </a:solidFill>
            <a:prstDash val="sysDash"/>
          </a:ln>
        </p:spPr>
        <p:style>
          <a:lnRef idx="1">
            <a:schemeClr val="accent1"/>
          </a:lnRef>
          <a:fillRef idx="0">
            <a:schemeClr val="accent1"/>
          </a:fillRef>
          <a:effectRef idx="0">
            <a:schemeClr val="accent1"/>
          </a:effectRef>
          <a:fontRef idx="minor">
            <a:schemeClr val="tx1"/>
          </a:fontRef>
        </p:style>
      </p:cxnSp>
      <p:sp>
        <p:nvSpPr>
          <p:cNvPr id="32" name="TextBox 28">
            <a:extLst>
              <a:ext uri="{FF2B5EF4-FFF2-40B4-BE49-F238E27FC236}">
                <a16:creationId xmlns:a16="http://schemas.microsoft.com/office/drawing/2014/main" id="{DDEF454B-FD1E-C861-2FFE-0ABE15700312}"/>
              </a:ext>
            </a:extLst>
          </p:cNvPr>
          <p:cNvSpPr txBox="1"/>
          <p:nvPr/>
        </p:nvSpPr>
        <p:spPr>
          <a:xfrm>
            <a:off x="9777779" y="5291766"/>
            <a:ext cx="669065" cy="369332"/>
          </a:xfrm>
          <a:prstGeom prst="rect">
            <a:avLst/>
          </a:prstGeom>
          <a:noFill/>
        </p:spPr>
        <p:txBody>
          <a:bodyPr wrap="square" lIns="0" tIns="0" rIns="0" bIns="0" rtlCol="0">
            <a:spAutoFit/>
          </a:bodyPr>
          <a:lstStyle/>
          <a:p>
            <a:r>
              <a:rPr lang="en-US" sz="1200" b="1" dirty="0">
                <a:solidFill>
                  <a:prstClr val="black"/>
                </a:solidFill>
                <a:ea typeface="Fira Sans" panose="020B0503050000020004" pitchFamily="34" charset="0"/>
              </a:rPr>
              <a:t>Nerve Endings</a:t>
            </a:r>
          </a:p>
        </p:txBody>
      </p:sp>
      <p:grpSp>
        <p:nvGrpSpPr>
          <p:cNvPr id="5" name="Group 4">
            <a:extLst>
              <a:ext uri="{FF2B5EF4-FFF2-40B4-BE49-F238E27FC236}">
                <a16:creationId xmlns:a16="http://schemas.microsoft.com/office/drawing/2014/main" id="{32BCCFF5-D318-258A-F6C3-45C14FD789DF}"/>
              </a:ext>
            </a:extLst>
          </p:cNvPr>
          <p:cNvGrpSpPr/>
          <p:nvPr/>
        </p:nvGrpSpPr>
        <p:grpSpPr>
          <a:xfrm>
            <a:off x="6561050" y="1411960"/>
            <a:ext cx="5328549" cy="4427135"/>
            <a:chOff x="6600558" y="1411397"/>
            <a:chExt cx="5285171" cy="4391095"/>
          </a:xfrm>
        </p:grpSpPr>
        <p:pic>
          <p:nvPicPr>
            <p:cNvPr id="8" name="Picture 19">
              <a:extLst>
                <a:ext uri="{FF2B5EF4-FFF2-40B4-BE49-F238E27FC236}">
                  <a16:creationId xmlns:a16="http://schemas.microsoft.com/office/drawing/2014/main" id="{0D4FEAE4-A6C7-5B7E-0A2A-23F37C53C71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00558" y="1411397"/>
              <a:ext cx="5285171" cy="4391095"/>
            </a:xfrm>
            <a:prstGeom prst="rect">
              <a:avLst/>
            </a:prstGeom>
          </p:spPr>
        </p:pic>
        <p:cxnSp>
          <p:nvCxnSpPr>
            <p:cNvPr id="9" name="Elbow Connector 21">
              <a:extLst>
                <a:ext uri="{FF2B5EF4-FFF2-40B4-BE49-F238E27FC236}">
                  <a16:creationId xmlns:a16="http://schemas.microsoft.com/office/drawing/2014/main" id="{1F52F154-6975-33AC-3250-D173C2A0CB52}"/>
                </a:ext>
              </a:extLst>
            </p:cNvPr>
            <p:cNvCxnSpPr>
              <a:cxnSpLocks/>
            </p:cNvCxnSpPr>
            <p:nvPr/>
          </p:nvCxnSpPr>
          <p:spPr>
            <a:xfrm flipV="1">
              <a:off x="8177925" y="3623511"/>
              <a:ext cx="1040400" cy="425491"/>
            </a:xfrm>
            <a:prstGeom prst="bentConnector3">
              <a:avLst>
                <a:gd name="adj1" fmla="val 50000"/>
              </a:avLst>
            </a:prstGeom>
            <a:noFill/>
            <a:ln w="50800" cap="flat" cmpd="sng" algn="ctr">
              <a:solidFill>
                <a:srgbClr val="277E6E"/>
              </a:solidFill>
              <a:prstDash val="solid"/>
              <a:miter lim="800000"/>
              <a:tailEnd type="triangle"/>
            </a:ln>
            <a:effectLst/>
          </p:spPr>
        </p:cxnSp>
        <p:cxnSp>
          <p:nvCxnSpPr>
            <p:cNvPr id="10" name="Elbow Connector 22">
              <a:extLst>
                <a:ext uri="{FF2B5EF4-FFF2-40B4-BE49-F238E27FC236}">
                  <a16:creationId xmlns:a16="http://schemas.microsoft.com/office/drawing/2014/main" id="{9872DAC0-2208-EA14-7EE0-B129E5F2BFCA}"/>
                </a:ext>
              </a:extLst>
            </p:cNvPr>
            <p:cNvCxnSpPr>
              <a:cxnSpLocks/>
            </p:cNvCxnSpPr>
            <p:nvPr/>
          </p:nvCxnSpPr>
          <p:spPr>
            <a:xfrm>
              <a:off x="6745210" y="3510083"/>
              <a:ext cx="1045353" cy="944584"/>
            </a:xfrm>
            <a:prstGeom prst="bentConnector3">
              <a:avLst>
                <a:gd name="adj1" fmla="val 50000"/>
              </a:avLst>
            </a:prstGeom>
            <a:noFill/>
            <a:ln w="50800" cap="flat" cmpd="sng" algn="ctr">
              <a:solidFill>
                <a:srgbClr val="277E6E"/>
              </a:solidFill>
              <a:prstDash val="solid"/>
              <a:miter lim="800000"/>
              <a:tailEnd type="triangle"/>
            </a:ln>
            <a:effectLst/>
          </p:spPr>
        </p:cxnSp>
        <p:sp>
          <p:nvSpPr>
            <p:cNvPr id="11" name="TextBox 10">
              <a:extLst>
                <a:ext uri="{FF2B5EF4-FFF2-40B4-BE49-F238E27FC236}">
                  <a16:creationId xmlns:a16="http://schemas.microsoft.com/office/drawing/2014/main" id="{8A6B4A4E-0DA3-1081-234B-97304619BD22}"/>
                </a:ext>
              </a:extLst>
            </p:cNvPr>
            <p:cNvSpPr txBox="1"/>
            <p:nvPr/>
          </p:nvSpPr>
          <p:spPr>
            <a:xfrm>
              <a:off x="6698514" y="3025666"/>
              <a:ext cx="1332644" cy="514738"/>
            </a:xfrm>
            <a:prstGeom prst="rect">
              <a:avLst/>
            </a:prstGeom>
            <a:solidFill>
              <a:srgbClr val="277E6E"/>
            </a:solidFill>
            <a:ln>
              <a:noFill/>
            </a:ln>
            <a:effectLst/>
          </p:spPr>
          <p:txBody>
            <a:bodyPr wrap="square" lIns="72000" tIns="90000" rIns="72000" bIns="54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ea typeface="Fira Sans" panose="020B0503050000020004" pitchFamily="34" charset="0"/>
                </a:rPr>
                <a:t>Free Radicals Captured</a:t>
              </a:r>
            </a:p>
          </p:txBody>
        </p:sp>
        <p:cxnSp>
          <p:nvCxnSpPr>
            <p:cNvPr id="12" name="Straight Arrow Connector 29">
              <a:extLst>
                <a:ext uri="{FF2B5EF4-FFF2-40B4-BE49-F238E27FC236}">
                  <a16:creationId xmlns:a16="http://schemas.microsoft.com/office/drawing/2014/main" id="{24B2DA74-8819-4035-2429-DDD5C0CE59EE}"/>
                </a:ext>
              </a:extLst>
            </p:cNvPr>
            <p:cNvCxnSpPr>
              <a:cxnSpLocks/>
            </p:cNvCxnSpPr>
            <p:nvPr/>
          </p:nvCxnSpPr>
          <p:spPr>
            <a:xfrm flipH="1">
              <a:off x="7267886" y="2285927"/>
              <a:ext cx="91" cy="687829"/>
            </a:xfrm>
            <a:prstGeom prst="straightConnector1">
              <a:avLst/>
            </a:prstGeom>
            <a:noFill/>
            <a:ln w="50800" cap="flat" cmpd="sng" algn="ctr">
              <a:solidFill>
                <a:srgbClr val="277E6E"/>
              </a:solidFill>
              <a:prstDash val="solid"/>
              <a:miter lim="800000"/>
              <a:tailEnd type="triangle"/>
            </a:ln>
            <a:effectLst/>
          </p:spPr>
        </p:cxnSp>
        <p:sp>
          <p:nvSpPr>
            <p:cNvPr id="13" name="TextBox 32">
              <a:extLst>
                <a:ext uri="{FF2B5EF4-FFF2-40B4-BE49-F238E27FC236}">
                  <a16:creationId xmlns:a16="http://schemas.microsoft.com/office/drawing/2014/main" id="{13DF8974-39C1-BFA1-C5D2-1DBF1955C8D7}"/>
                </a:ext>
              </a:extLst>
            </p:cNvPr>
            <p:cNvSpPr txBox="1"/>
            <p:nvPr/>
          </p:nvSpPr>
          <p:spPr>
            <a:xfrm>
              <a:off x="9056328" y="4374970"/>
              <a:ext cx="1285842" cy="330072"/>
            </a:xfrm>
            <a:prstGeom prst="rect">
              <a:avLst/>
            </a:prstGeom>
            <a:solidFill>
              <a:srgbClr val="9138B0"/>
            </a:solidFill>
            <a:ln>
              <a:noFill/>
            </a:ln>
            <a:effectLst/>
          </p:spPr>
          <p:txBody>
            <a:bodyPr wrap="square" lIns="72000" tIns="90000" rIns="72000" bIns="54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prstClr val="white"/>
                  </a:solidFill>
                  <a:effectLst/>
                  <a:uLnTx/>
                  <a:uFillTx/>
                  <a:ea typeface="Fira Sans" panose="020B0503050000020004" pitchFamily="34" charset="0"/>
                </a:rPr>
                <a:t>β</a:t>
              </a:r>
              <a:r>
                <a:rPr kumimoji="0" lang="en-US" sz="1200" b="1" i="0" u="none" strike="noStrike" kern="0" cap="none" spc="0" normalizeH="0" baseline="0" noProof="0" dirty="0">
                  <a:ln>
                    <a:noFill/>
                  </a:ln>
                  <a:solidFill>
                    <a:prstClr val="white"/>
                  </a:solidFill>
                  <a:effectLst/>
                  <a:uLnTx/>
                  <a:uFillTx/>
                  <a:ea typeface="Fira Sans" panose="020B0503050000020004" pitchFamily="34" charset="0"/>
                </a:rPr>
                <a:t>-Endorphin </a:t>
              </a:r>
              <a:r>
                <a:rPr kumimoji="0" lang="en-US" sz="1200" b="1" i="0" u="none" strike="noStrike" kern="0" cap="none" spc="0" normalizeH="0" baseline="0" noProof="0" dirty="0">
                  <a:ln>
                    <a:noFill/>
                  </a:ln>
                  <a:solidFill>
                    <a:prstClr val="white"/>
                  </a:solidFill>
                  <a:effectLst/>
                  <a:uLnTx/>
                  <a:uFillTx/>
                </a:rPr>
                <a:t>↑</a:t>
              </a:r>
            </a:p>
          </p:txBody>
        </p:sp>
        <p:sp>
          <p:nvSpPr>
            <p:cNvPr id="15" name="TextBox 34">
              <a:extLst>
                <a:ext uri="{FF2B5EF4-FFF2-40B4-BE49-F238E27FC236}">
                  <a16:creationId xmlns:a16="http://schemas.microsoft.com/office/drawing/2014/main" id="{31A4EBCB-55B4-98F2-CD38-450C031E4F48}"/>
                </a:ext>
              </a:extLst>
            </p:cNvPr>
            <p:cNvSpPr txBox="1"/>
            <p:nvPr/>
          </p:nvSpPr>
          <p:spPr>
            <a:xfrm>
              <a:off x="9236292" y="2054366"/>
              <a:ext cx="1914993" cy="699404"/>
            </a:xfrm>
            <a:prstGeom prst="rect">
              <a:avLst/>
            </a:prstGeom>
            <a:solidFill>
              <a:srgbClr val="44B4A1"/>
            </a:solidFill>
            <a:ln>
              <a:noFill/>
            </a:ln>
            <a:effectLst/>
          </p:spPr>
          <p:txBody>
            <a:bodyPr wrap="square" lIns="72000" tIns="90000" rIns="72000" bIns="54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ea typeface="Fira Sans" panose="020B0503050000020004" pitchFamily="34" charset="0"/>
                </a:rPr>
                <a:t>•   Skin hydrated</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ea typeface="Fira Sans" panose="020B0503050000020004" pitchFamily="34" charset="0"/>
                </a:rPr>
                <a:t>•   Comfortable skin</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ea typeface="Fira Sans" panose="020B0503050000020004" pitchFamily="34" charset="0"/>
                </a:rPr>
                <a:t>•   Radiant complexion</a:t>
              </a:r>
              <a:endParaRPr kumimoji="0" lang="en-US" sz="1200" b="1" i="0" u="none" strike="noStrike" kern="0" cap="none" spc="0" normalizeH="0" baseline="0" noProof="0" dirty="0">
                <a:ln>
                  <a:noFill/>
                </a:ln>
                <a:solidFill>
                  <a:prstClr val="white"/>
                </a:solidFill>
                <a:effectLst/>
                <a:uLnTx/>
                <a:uFillTx/>
                <a:ea typeface="Fira Sans" panose="020B0503050000020004" pitchFamily="34" charset="0"/>
              </a:endParaRPr>
            </a:p>
          </p:txBody>
        </p:sp>
        <p:cxnSp>
          <p:nvCxnSpPr>
            <p:cNvPr id="17" name="Straight Connector 31">
              <a:extLst>
                <a:ext uri="{FF2B5EF4-FFF2-40B4-BE49-F238E27FC236}">
                  <a16:creationId xmlns:a16="http://schemas.microsoft.com/office/drawing/2014/main" id="{59FC30F9-107B-F8F0-1264-75A322FA73DB}"/>
                </a:ext>
              </a:extLst>
            </p:cNvPr>
            <p:cNvCxnSpPr>
              <a:cxnSpLocks/>
              <a:endCxn id="13" idx="1"/>
            </p:cNvCxnSpPr>
            <p:nvPr/>
          </p:nvCxnSpPr>
          <p:spPr>
            <a:xfrm flipV="1">
              <a:off x="8691333" y="4540006"/>
              <a:ext cx="364995" cy="18710"/>
            </a:xfrm>
            <a:prstGeom prst="line">
              <a:avLst/>
            </a:prstGeom>
            <a:noFill/>
            <a:ln w="25400" cap="flat" cmpd="sng" algn="ctr">
              <a:solidFill>
                <a:srgbClr val="9138B0"/>
              </a:solidFill>
              <a:prstDash val="sysDash"/>
              <a:miter lim="800000"/>
            </a:ln>
            <a:effectLst/>
          </p:spPr>
        </p:cxnSp>
        <p:cxnSp>
          <p:nvCxnSpPr>
            <p:cNvPr id="23" name="Straight Connector 32">
              <a:extLst>
                <a:ext uri="{FF2B5EF4-FFF2-40B4-BE49-F238E27FC236}">
                  <a16:creationId xmlns:a16="http://schemas.microsoft.com/office/drawing/2014/main" id="{F2EC528D-E767-A995-1734-5CECAF0BFCBE}"/>
                </a:ext>
              </a:extLst>
            </p:cNvPr>
            <p:cNvCxnSpPr>
              <a:cxnSpLocks/>
              <a:endCxn id="30" idx="1"/>
            </p:cNvCxnSpPr>
            <p:nvPr/>
          </p:nvCxnSpPr>
          <p:spPr>
            <a:xfrm>
              <a:off x="8764333" y="4146208"/>
              <a:ext cx="291995" cy="0"/>
            </a:xfrm>
            <a:prstGeom prst="line">
              <a:avLst/>
            </a:prstGeom>
            <a:noFill/>
            <a:ln w="25400" cap="flat" cmpd="sng" algn="ctr">
              <a:solidFill>
                <a:srgbClr val="9138B0"/>
              </a:solidFill>
              <a:prstDash val="sysDash"/>
              <a:miter lim="800000"/>
            </a:ln>
            <a:effectLst/>
          </p:spPr>
        </p:cxnSp>
        <p:sp>
          <p:nvSpPr>
            <p:cNvPr id="24" name="TextBox 26">
              <a:extLst>
                <a:ext uri="{FF2B5EF4-FFF2-40B4-BE49-F238E27FC236}">
                  <a16:creationId xmlns:a16="http://schemas.microsoft.com/office/drawing/2014/main" id="{0B108983-450B-ECEF-29E8-B1DCA150DF02}"/>
                </a:ext>
              </a:extLst>
            </p:cNvPr>
            <p:cNvSpPr txBox="1"/>
            <p:nvPr/>
          </p:nvSpPr>
          <p:spPr>
            <a:xfrm>
              <a:off x="7527147" y="4015708"/>
              <a:ext cx="1217641" cy="699404"/>
            </a:xfrm>
            <a:prstGeom prst="rect">
              <a:avLst/>
            </a:prstGeom>
            <a:solidFill>
              <a:srgbClr val="277E6E"/>
            </a:solidFill>
            <a:ln>
              <a:noFill/>
            </a:ln>
            <a:effectLst/>
          </p:spPr>
          <p:txBody>
            <a:bodyPr wrap="square" lIns="72000" tIns="90000" rIns="72000" bIns="54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ea typeface="Fira Sans" panose="020B0503050000020004" pitchFamily="34" charset="0"/>
                </a:rPr>
                <a:t>Inflammation</a:t>
              </a:r>
              <a:br>
                <a:rPr kumimoji="0" lang="en-US" sz="1200" b="1" i="0" u="none" strike="noStrike" kern="0" cap="none" spc="0" normalizeH="0" baseline="0" noProof="0" dirty="0">
                  <a:ln>
                    <a:noFill/>
                  </a:ln>
                  <a:solidFill>
                    <a:prstClr val="white"/>
                  </a:solidFill>
                  <a:effectLst/>
                  <a:uLnTx/>
                  <a:uFillTx/>
                  <a:ea typeface="Fira Sans" panose="020B0503050000020004" pitchFamily="34" charset="0"/>
                </a:rPr>
              </a:br>
              <a:r>
                <a:rPr kumimoji="0" lang="en-US" sz="1200" b="1" i="0" u="none" strike="noStrike" kern="0" cap="none" spc="0" normalizeH="0" baseline="0" noProof="0" dirty="0">
                  <a:ln>
                    <a:noFill/>
                  </a:ln>
                  <a:solidFill>
                    <a:prstClr val="white"/>
                  </a:solidFill>
                  <a:effectLst/>
                  <a:uLnTx/>
                  <a:uFillTx/>
                  <a:ea typeface="Fira Sans" panose="020B0503050000020004" pitchFamily="34" charset="0"/>
                </a:rPr>
                <a:t>Cascade Stopped</a:t>
              </a:r>
            </a:p>
          </p:txBody>
        </p:sp>
        <p:sp>
          <p:nvSpPr>
            <p:cNvPr id="28" name="TextBox 23">
              <a:extLst>
                <a:ext uri="{FF2B5EF4-FFF2-40B4-BE49-F238E27FC236}">
                  <a16:creationId xmlns:a16="http://schemas.microsoft.com/office/drawing/2014/main" id="{7396A596-EF29-58D3-48E6-61C6BD847814}"/>
                </a:ext>
              </a:extLst>
            </p:cNvPr>
            <p:cNvSpPr txBox="1"/>
            <p:nvPr/>
          </p:nvSpPr>
          <p:spPr>
            <a:xfrm>
              <a:off x="6698807" y="1649242"/>
              <a:ext cx="1915086" cy="584775"/>
            </a:xfrm>
            <a:prstGeom prst="rect">
              <a:avLst/>
            </a:prstGeom>
            <a:noFill/>
          </p:spPr>
          <p:txBody>
            <a:bodyPr wrap="square" rtlCol="0">
              <a:spAutoFit/>
            </a:bodyPr>
            <a:lstStyle/>
            <a:p>
              <a:r>
                <a:rPr lang="en-US" sz="1600" b="1" dirty="0">
                  <a:ea typeface="Fira Sans" panose="020B0503050000020004" pitchFamily="34" charset="0"/>
                </a:rPr>
                <a:t>ALPAFLOR</a:t>
              </a:r>
              <a:r>
                <a:rPr lang="en-US" sz="1600" baseline="30000" dirty="0">
                  <a:ea typeface="Fira Sans" panose="020B0503050000020004" pitchFamily="34" charset="0"/>
                </a:rPr>
                <a:t>®</a:t>
              </a:r>
              <a:br>
                <a:rPr lang="en-US" sz="1600" b="1" dirty="0">
                  <a:ea typeface="Fira Sans" panose="020B0503050000020004" pitchFamily="34" charset="0"/>
                </a:rPr>
              </a:br>
              <a:r>
                <a:rPr lang="en-US" sz="1600" b="1" dirty="0">
                  <a:ea typeface="Fira Sans" panose="020B0503050000020004" pitchFamily="34" charset="0"/>
                </a:rPr>
                <a:t>SCUTELLARIA CB</a:t>
              </a:r>
            </a:p>
          </p:txBody>
        </p:sp>
        <p:sp>
          <p:nvSpPr>
            <p:cNvPr id="30" name="TextBox 33">
              <a:extLst>
                <a:ext uri="{FF2B5EF4-FFF2-40B4-BE49-F238E27FC236}">
                  <a16:creationId xmlns:a16="http://schemas.microsoft.com/office/drawing/2014/main" id="{B892BBF4-3A37-A502-8C48-658C5ADE54C5}"/>
                </a:ext>
              </a:extLst>
            </p:cNvPr>
            <p:cNvSpPr txBox="1"/>
            <p:nvPr/>
          </p:nvSpPr>
          <p:spPr>
            <a:xfrm>
              <a:off x="9056328" y="3990260"/>
              <a:ext cx="1594711" cy="311896"/>
            </a:xfrm>
            <a:prstGeom prst="rect">
              <a:avLst/>
            </a:prstGeom>
            <a:solidFill>
              <a:srgbClr val="9138B0"/>
            </a:solidFill>
            <a:ln>
              <a:noFill/>
            </a:ln>
            <a:effectLst/>
          </p:spPr>
          <p:txBody>
            <a:bodyPr wrap="square" lIns="72000" tIns="72000" rIns="72000" bIns="54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white"/>
                  </a:solidFill>
                  <a:effectLst/>
                  <a:uLnTx/>
                  <a:uFillTx/>
                  <a:ea typeface="Fira Sans" panose="020B0503050000020004" pitchFamily="34" charset="0"/>
                </a:rPr>
                <a:t>GABA</a:t>
              </a:r>
              <a:r>
                <a:rPr kumimoji="0" lang="en-GB" sz="1200" b="1" i="0" u="none" strike="noStrike" kern="0" cap="none" spc="0" normalizeH="0" baseline="-25000" noProof="0" dirty="0">
                  <a:ln>
                    <a:noFill/>
                  </a:ln>
                  <a:solidFill>
                    <a:prstClr val="white"/>
                  </a:solidFill>
                  <a:effectLst/>
                  <a:uLnTx/>
                  <a:uFillTx/>
                  <a:ea typeface="Fira Sans" panose="020B0503050000020004" pitchFamily="34" charset="0"/>
                </a:rPr>
                <a:t>B</a:t>
              </a:r>
              <a:r>
                <a:rPr kumimoji="0" lang="en-GB" sz="1200" b="1" i="0" u="none" strike="noStrike" kern="0" cap="none" spc="0" normalizeH="0" baseline="0" noProof="0" dirty="0">
                  <a:ln>
                    <a:noFill/>
                  </a:ln>
                  <a:solidFill>
                    <a:prstClr val="white"/>
                  </a:solidFill>
                  <a:effectLst/>
                  <a:uLnTx/>
                  <a:uFillTx/>
                  <a:ea typeface="Fira Sans" panose="020B0503050000020004" pitchFamily="34" charset="0"/>
                </a:rPr>
                <a:t> Receptors </a:t>
              </a:r>
              <a:r>
                <a:rPr kumimoji="0" lang="en-US" sz="1200" b="1" i="0" u="none" strike="noStrike" kern="0" cap="none" spc="0" normalizeH="0" baseline="0" noProof="0" dirty="0">
                  <a:ln>
                    <a:noFill/>
                  </a:ln>
                  <a:solidFill>
                    <a:prstClr val="white"/>
                  </a:solidFill>
                  <a:effectLst/>
                  <a:uLnTx/>
                  <a:uFillTx/>
                </a:rPr>
                <a:t>↑</a:t>
              </a:r>
            </a:p>
          </p:txBody>
        </p:sp>
        <p:cxnSp>
          <p:nvCxnSpPr>
            <p:cNvPr id="40" name="Straight Arrow Connector 20">
              <a:extLst>
                <a:ext uri="{FF2B5EF4-FFF2-40B4-BE49-F238E27FC236}">
                  <a16:creationId xmlns:a16="http://schemas.microsoft.com/office/drawing/2014/main" id="{2E55D479-A000-F169-C3C9-AFB86B7ECAB7}"/>
                </a:ext>
              </a:extLst>
            </p:cNvPr>
            <p:cNvCxnSpPr>
              <a:cxnSpLocks/>
            </p:cNvCxnSpPr>
            <p:nvPr/>
          </p:nvCxnSpPr>
          <p:spPr>
            <a:xfrm flipV="1">
              <a:off x="9920429" y="2768980"/>
              <a:ext cx="0" cy="698871"/>
            </a:xfrm>
            <a:prstGeom prst="straightConnector1">
              <a:avLst/>
            </a:prstGeom>
            <a:noFill/>
            <a:ln w="50800" cap="flat" cmpd="sng" algn="ctr">
              <a:solidFill>
                <a:srgbClr val="277E6E"/>
              </a:solidFill>
              <a:prstDash val="solid"/>
              <a:miter lim="800000"/>
              <a:tailEnd type="triangle"/>
            </a:ln>
            <a:effectLst/>
          </p:spPr>
        </p:cxnSp>
        <p:sp>
          <p:nvSpPr>
            <p:cNvPr id="41" name="TextBox 28">
              <a:extLst>
                <a:ext uri="{FF2B5EF4-FFF2-40B4-BE49-F238E27FC236}">
                  <a16:creationId xmlns:a16="http://schemas.microsoft.com/office/drawing/2014/main" id="{BB3985FB-BDB1-536B-B630-32911329F1CA}"/>
                </a:ext>
              </a:extLst>
            </p:cNvPr>
            <p:cNvSpPr txBox="1"/>
            <p:nvPr/>
          </p:nvSpPr>
          <p:spPr>
            <a:xfrm>
              <a:off x="9240103" y="3349576"/>
              <a:ext cx="1330333" cy="514738"/>
            </a:xfrm>
            <a:prstGeom prst="rect">
              <a:avLst/>
            </a:prstGeom>
            <a:solidFill>
              <a:srgbClr val="277E6E"/>
            </a:solidFill>
            <a:ln>
              <a:noFill/>
            </a:ln>
            <a:effectLst/>
          </p:spPr>
          <p:txBody>
            <a:bodyPr wrap="square" lIns="72000" tIns="90000" rIns="72000" bIns="54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white"/>
                  </a:solidFill>
                  <a:effectLst/>
                  <a:uLnTx/>
                  <a:uFillTx/>
                  <a:ea typeface="Fira Sans" panose="020B0503050000020004" pitchFamily="34" charset="0"/>
                </a:rPr>
                <a:t>Skin Barrier Repaired</a:t>
              </a:r>
            </a:p>
          </p:txBody>
        </p:sp>
        <p:sp>
          <p:nvSpPr>
            <p:cNvPr id="27" name="Rectangle 26">
              <a:extLst>
                <a:ext uri="{FF2B5EF4-FFF2-40B4-BE49-F238E27FC236}">
                  <a16:creationId xmlns:a16="http://schemas.microsoft.com/office/drawing/2014/main" id="{49B6D5FF-DD45-44E1-4C61-AF4A5E3321A2}"/>
                </a:ext>
              </a:extLst>
            </p:cNvPr>
            <p:cNvSpPr/>
            <p:nvPr/>
          </p:nvSpPr>
          <p:spPr>
            <a:xfrm>
              <a:off x="10760311" y="3998939"/>
              <a:ext cx="663965" cy="303217"/>
            </a:xfrm>
            <a:prstGeom prst="rect">
              <a:avLst/>
            </a:prstGeom>
            <a:solidFill>
              <a:srgbClr val="9138B0"/>
            </a:solidFill>
            <a:ln w="9525"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fr-CH" sz="1200" b="0" i="0" u="none" strike="noStrike" kern="0" cap="none" spc="0" normalizeH="0" baseline="0" noProof="0" dirty="0">
                  <a:ln>
                    <a:noFill/>
                  </a:ln>
                  <a:solidFill>
                    <a:prstClr val="white"/>
                  </a:solidFill>
                  <a:effectLst/>
                  <a:uLnTx/>
                  <a:uFillTx/>
                  <a:ea typeface="Fira Sans" panose="020B0503050000020004" pitchFamily="34" charset="0"/>
                </a:rPr>
                <a:t>TRPV1</a:t>
              </a:r>
              <a:r>
                <a:rPr kumimoji="0" lang="fr-CH" sz="1200" b="0" i="0" u="none" strike="noStrike" kern="0" cap="none" spc="0" normalizeH="0" baseline="0" noProof="0" dirty="0">
                  <a:ln>
                    <a:noFill/>
                  </a:ln>
                  <a:solidFill>
                    <a:prstClr val="white"/>
                  </a:solidFill>
                  <a:effectLst/>
                  <a:uLnTx/>
                  <a:uFillTx/>
                  <a:ea typeface="+mn-ea"/>
                  <a:cs typeface="+mn-cs"/>
                </a:rPr>
                <a:t> </a:t>
              </a:r>
              <a:endParaRPr kumimoji="0" lang="de-CH" sz="1200" b="0" i="0" u="none" strike="noStrike" kern="0" cap="none" spc="0" normalizeH="0" baseline="0" noProof="0" dirty="0">
                <a:ln>
                  <a:noFill/>
                </a:ln>
                <a:solidFill>
                  <a:prstClr val="white"/>
                </a:solidFill>
                <a:effectLst/>
                <a:uLnTx/>
                <a:uFillTx/>
                <a:ea typeface="+mn-ea"/>
                <a:cs typeface="+mn-cs"/>
              </a:endParaRPr>
            </a:p>
          </p:txBody>
        </p:sp>
      </p:grpSp>
      <p:cxnSp>
        <p:nvCxnSpPr>
          <p:cNvPr id="6" name="Straight Connector 32">
            <a:extLst>
              <a:ext uri="{FF2B5EF4-FFF2-40B4-BE49-F238E27FC236}">
                <a16:creationId xmlns:a16="http://schemas.microsoft.com/office/drawing/2014/main" id="{3B64E789-5FBD-7865-F6DE-21D8C4523B02}"/>
              </a:ext>
            </a:extLst>
          </p:cNvPr>
          <p:cNvCxnSpPr>
            <a:cxnSpLocks/>
          </p:cNvCxnSpPr>
          <p:nvPr/>
        </p:nvCxnSpPr>
        <p:spPr>
          <a:xfrm>
            <a:off x="10607748" y="4174015"/>
            <a:ext cx="294392" cy="0"/>
          </a:xfrm>
          <a:prstGeom prst="line">
            <a:avLst/>
          </a:prstGeom>
          <a:noFill/>
          <a:ln w="25400" cap="flat" cmpd="sng" algn="ctr">
            <a:solidFill>
              <a:srgbClr val="9138B0"/>
            </a:solidFill>
            <a:prstDash val="sysDash"/>
            <a:miter lim="800000"/>
          </a:ln>
          <a:effectLst/>
        </p:spPr>
      </p:cxnSp>
      <p:cxnSp>
        <p:nvCxnSpPr>
          <p:cNvPr id="52" name="Straight Arrow Connector 13">
            <a:extLst>
              <a:ext uri="{FF2B5EF4-FFF2-40B4-BE49-F238E27FC236}">
                <a16:creationId xmlns:a16="http://schemas.microsoft.com/office/drawing/2014/main" id="{6E3D6720-976C-2525-A48A-6C7F74F34AFB}"/>
              </a:ext>
            </a:extLst>
          </p:cNvPr>
          <p:cNvCxnSpPr>
            <a:cxnSpLocks/>
          </p:cNvCxnSpPr>
          <p:nvPr/>
        </p:nvCxnSpPr>
        <p:spPr>
          <a:xfrm flipH="1" flipV="1">
            <a:off x="9990086" y="4984562"/>
            <a:ext cx="122225" cy="307204"/>
          </a:xfrm>
          <a:prstGeom prst="straightConnector1">
            <a:avLst/>
          </a:prstGeom>
          <a:noFill/>
          <a:ln w="31750" cap="flat" cmpd="sng" algn="ctr">
            <a:solidFill>
              <a:sysClr val="windowText" lastClr="000000"/>
            </a:solidFill>
            <a:prstDash val="solid"/>
            <a:miter lim="800000"/>
            <a:tailEnd type="triangle"/>
          </a:ln>
          <a:effectLst/>
        </p:spPr>
      </p:cxnSp>
      <p:sp>
        <p:nvSpPr>
          <p:cNvPr id="18" name="Rectangle 17">
            <a:extLst>
              <a:ext uri="{FF2B5EF4-FFF2-40B4-BE49-F238E27FC236}">
                <a16:creationId xmlns:a16="http://schemas.microsoft.com/office/drawing/2014/main" id="{2A5BB9AC-DE60-A77C-B377-027FFFF1DFE7}"/>
              </a:ext>
            </a:extLst>
          </p:cNvPr>
          <p:cNvSpPr/>
          <p:nvPr/>
        </p:nvSpPr>
        <p:spPr>
          <a:xfrm>
            <a:off x="11267519" y="302400"/>
            <a:ext cx="622080" cy="2048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886356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281744A-900F-4EBC-9746-F1F605F0442C}"/>
              </a:ext>
            </a:extLst>
          </p:cNvPr>
          <p:cNvSpPr>
            <a:spLocks noGrp="1"/>
          </p:cNvSpPr>
          <p:nvPr>
            <p:ph type="title"/>
          </p:nvPr>
        </p:nvSpPr>
        <p:spPr>
          <a:xfrm>
            <a:off x="302400" y="302400"/>
            <a:ext cx="10998391" cy="288767"/>
          </a:xfrm>
        </p:spPr>
        <p:txBody>
          <a:bodyPr/>
          <a:lstStyle/>
          <a:p>
            <a:r>
              <a:rPr lang="en-US" sz="2400" dirty="0"/>
              <a:t>Strong anti-oxidant and barrier function improvement</a:t>
            </a:r>
          </a:p>
        </p:txBody>
      </p:sp>
      <p:sp>
        <p:nvSpPr>
          <p:cNvPr id="2" name="Espace réservé du numéro de diapositive 1">
            <a:extLst>
              <a:ext uri="{FF2B5EF4-FFF2-40B4-BE49-F238E27FC236}">
                <a16:creationId xmlns:a16="http://schemas.microsoft.com/office/drawing/2014/main" id="{700AD413-BA75-46EE-9D00-51069E4B7AAD}"/>
              </a:ext>
            </a:extLst>
          </p:cNvPr>
          <p:cNvSpPr>
            <a:spLocks noGrp="1"/>
          </p:cNvSpPr>
          <p:nvPr>
            <p:ph type="sldNum" sz="quarter" idx="10"/>
          </p:nvPr>
        </p:nvSpPr>
        <p:spPr/>
        <p:txBody>
          <a:bodyPr/>
          <a:lstStyle/>
          <a:p>
            <a:fld id="{EC50C849-B97A-2B45-B78A-6D9C352F693C}" type="slidenum">
              <a:rPr lang="en-US" smtClean="0"/>
              <a:pPr/>
              <a:t>4</a:t>
            </a:fld>
            <a:endParaRPr lang="en-US"/>
          </a:p>
        </p:txBody>
      </p:sp>
      <p:sp>
        <p:nvSpPr>
          <p:cNvPr id="4" name="Espace réservé du texte 3">
            <a:extLst>
              <a:ext uri="{FF2B5EF4-FFF2-40B4-BE49-F238E27FC236}">
                <a16:creationId xmlns:a16="http://schemas.microsoft.com/office/drawing/2014/main" id="{1091CB5C-5150-4EA1-8360-798858336744}"/>
              </a:ext>
            </a:extLst>
          </p:cNvPr>
          <p:cNvSpPr>
            <a:spLocks noGrp="1"/>
          </p:cNvSpPr>
          <p:nvPr>
            <p:ph type="body" idx="11"/>
          </p:nvPr>
        </p:nvSpPr>
        <p:spPr/>
        <p:txBody>
          <a:bodyPr/>
          <a:lstStyle/>
          <a:p>
            <a:r>
              <a:rPr lang="en-US">
                <a:ea typeface="Fira Sans" panose="020B0503050000020004" pitchFamily="34" charset="0"/>
              </a:rPr>
              <a:t>Proves upregulation of barrier-relevant genes by ALPAFLOR</a:t>
            </a:r>
            <a:r>
              <a:rPr lang="en-US" baseline="30000">
                <a:ea typeface="Fira Sans" panose="020B0503050000020004" pitchFamily="34" charset="0"/>
              </a:rPr>
              <a:t>®</a:t>
            </a:r>
            <a:r>
              <a:rPr lang="en-US">
                <a:ea typeface="Fira Sans" panose="020B0503050000020004" pitchFamily="34" charset="0"/>
              </a:rPr>
              <a:t> SCUTELLARIA CB</a:t>
            </a:r>
            <a:endParaRPr lang="en-US"/>
          </a:p>
        </p:txBody>
      </p:sp>
      <p:sp>
        <p:nvSpPr>
          <p:cNvPr id="5" name="Text Placeholder 4">
            <a:extLst>
              <a:ext uri="{FF2B5EF4-FFF2-40B4-BE49-F238E27FC236}">
                <a16:creationId xmlns:a16="http://schemas.microsoft.com/office/drawing/2014/main" id="{FC0F94B2-91A6-03FC-9B80-B3165FC59E48}"/>
              </a:ext>
            </a:extLst>
          </p:cNvPr>
          <p:cNvSpPr>
            <a:spLocks noGrp="1"/>
          </p:cNvSpPr>
          <p:nvPr>
            <p:ph type="body" sz="quarter" idx="14"/>
          </p:nvPr>
        </p:nvSpPr>
        <p:spPr>
          <a:xfrm>
            <a:off x="302400" y="1263445"/>
            <a:ext cx="6242333" cy="661824"/>
          </a:xfrm>
        </p:spPr>
        <p:txBody>
          <a:bodyPr/>
          <a:lstStyle/>
          <a:p>
            <a:r>
              <a:rPr lang="en-US" sz="1600" b="1" dirty="0"/>
              <a:t>Induction of gene expression </a:t>
            </a:r>
            <a:r>
              <a:rPr lang="en-US" sz="1600" dirty="0"/>
              <a:t>in human epidermal keratinocytes  by 0.01% </a:t>
            </a:r>
            <a:r>
              <a:rPr lang="en-US" sz="1600" b="1" dirty="0">
                <a:solidFill>
                  <a:schemeClr val="accent1"/>
                </a:solidFill>
              </a:rPr>
              <a:t>ALPAFLOR</a:t>
            </a:r>
            <a:r>
              <a:rPr lang="en-US" sz="1600" dirty="0">
                <a:solidFill>
                  <a:schemeClr val="accent1"/>
                </a:solidFill>
              </a:rPr>
              <a:t>®</a:t>
            </a:r>
            <a:r>
              <a:rPr lang="en-US" sz="1600" b="1" dirty="0">
                <a:solidFill>
                  <a:schemeClr val="accent1"/>
                </a:solidFill>
              </a:rPr>
              <a:t> SCUTELLARIA CB</a:t>
            </a:r>
            <a:r>
              <a:rPr lang="en-US" sz="1600" dirty="0"/>
              <a:t> dry extract*</a:t>
            </a:r>
          </a:p>
          <a:p>
            <a:endParaRPr lang="en-GB" sz="1600" dirty="0"/>
          </a:p>
        </p:txBody>
      </p:sp>
      <p:sp>
        <p:nvSpPr>
          <p:cNvPr id="6" name="Text Placeholder 5">
            <a:extLst>
              <a:ext uri="{FF2B5EF4-FFF2-40B4-BE49-F238E27FC236}">
                <a16:creationId xmlns:a16="http://schemas.microsoft.com/office/drawing/2014/main" id="{B91C4524-B5F0-0AA0-B754-0CC8186EB8AA}"/>
              </a:ext>
            </a:extLst>
          </p:cNvPr>
          <p:cNvSpPr>
            <a:spLocks noGrp="1"/>
          </p:cNvSpPr>
          <p:nvPr>
            <p:ph type="body" sz="quarter" idx="15"/>
          </p:nvPr>
        </p:nvSpPr>
        <p:spPr>
          <a:xfrm>
            <a:off x="436373" y="4541486"/>
            <a:ext cx="4720696" cy="1788053"/>
          </a:xfrm>
        </p:spPr>
        <p:txBody>
          <a:bodyPr/>
          <a:lstStyle/>
          <a:p>
            <a:r>
              <a:rPr lang="en-GB" sz="1200" dirty="0">
                <a:solidFill>
                  <a:schemeClr val="accent1"/>
                </a:solidFill>
              </a:rPr>
              <a:t>Beta-defensin and </a:t>
            </a:r>
            <a:r>
              <a:rPr lang="en-GB" sz="1200" dirty="0" err="1">
                <a:solidFill>
                  <a:schemeClr val="accent1"/>
                </a:solidFill>
              </a:rPr>
              <a:t>psoriasin</a:t>
            </a:r>
            <a:r>
              <a:rPr lang="en-GB" sz="1200" dirty="0"/>
              <a:t>: peptides, located in keratinocytes, that protect sensitive skin from infection and inflammation </a:t>
            </a:r>
          </a:p>
          <a:p>
            <a:endParaRPr lang="en-GB" sz="1200" dirty="0"/>
          </a:p>
          <a:p>
            <a:r>
              <a:rPr lang="en-GB" sz="1200" dirty="0">
                <a:solidFill>
                  <a:schemeClr val="accent1"/>
                </a:solidFill>
              </a:rPr>
              <a:t>Claudin-7</a:t>
            </a:r>
            <a:r>
              <a:rPr lang="en-GB" sz="1200" dirty="0"/>
              <a:t>: membrane protein in the tight junction that seals the space between the keratinocytes, assuring barrier function, reducing the infiltration of inflammatory cells.</a:t>
            </a:r>
          </a:p>
          <a:p>
            <a:endParaRPr lang="en-GB" sz="1200" dirty="0"/>
          </a:p>
          <a:p>
            <a:r>
              <a:rPr lang="en-GB" sz="1200" dirty="0">
                <a:solidFill>
                  <a:schemeClr val="accent1"/>
                </a:solidFill>
              </a:rPr>
              <a:t>Quinone oxidoreductase</a:t>
            </a:r>
            <a:r>
              <a:rPr lang="en-GB" sz="1200" dirty="0"/>
              <a:t>: enzyme that captures superoxidase radicals and reduces oxidative stress.</a:t>
            </a:r>
          </a:p>
          <a:p>
            <a:endParaRPr lang="en-GB" sz="1600" dirty="0"/>
          </a:p>
        </p:txBody>
      </p:sp>
      <p:sp>
        <p:nvSpPr>
          <p:cNvPr id="8" name="Text Placeholder 7">
            <a:extLst>
              <a:ext uri="{FF2B5EF4-FFF2-40B4-BE49-F238E27FC236}">
                <a16:creationId xmlns:a16="http://schemas.microsoft.com/office/drawing/2014/main" id="{BB5C75B8-3063-2D64-79F1-619F10EE209E}"/>
              </a:ext>
            </a:extLst>
          </p:cNvPr>
          <p:cNvSpPr>
            <a:spLocks noGrp="1"/>
          </p:cNvSpPr>
          <p:nvPr>
            <p:ph type="body" sz="quarter" idx="24"/>
          </p:nvPr>
        </p:nvSpPr>
        <p:spPr>
          <a:xfrm>
            <a:off x="708912" y="6681134"/>
            <a:ext cx="3528001" cy="121588"/>
          </a:xfrm>
        </p:spPr>
        <p:txBody>
          <a:bodyPr/>
          <a:lstStyle/>
          <a:p>
            <a:r>
              <a:rPr lang="en-US" dirty="0"/>
              <a:t>*One concentration with 2 different cell donors in triplicate </a:t>
            </a:r>
          </a:p>
        </p:txBody>
      </p:sp>
      <p:pic>
        <p:nvPicPr>
          <p:cNvPr id="18" name="Image 17">
            <a:extLst>
              <a:ext uri="{FF2B5EF4-FFF2-40B4-BE49-F238E27FC236}">
                <a16:creationId xmlns:a16="http://schemas.microsoft.com/office/drawing/2014/main" id="{9D2CC254-7C40-4794-BE67-5DD84147CD2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9884" y="2054717"/>
            <a:ext cx="4164308" cy="2299605"/>
          </a:xfrm>
          <a:prstGeom prst="rect">
            <a:avLst/>
          </a:prstGeom>
        </p:spPr>
      </p:pic>
      <p:sp>
        <p:nvSpPr>
          <p:cNvPr id="10" name="TextBox 10">
            <a:extLst>
              <a:ext uri="{FF2B5EF4-FFF2-40B4-BE49-F238E27FC236}">
                <a16:creationId xmlns:a16="http://schemas.microsoft.com/office/drawing/2014/main" id="{D981EB71-E174-FE55-2EE2-0905F4363B6B}"/>
              </a:ext>
            </a:extLst>
          </p:cNvPr>
          <p:cNvSpPr txBox="1"/>
          <p:nvPr/>
        </p:nvSpPr>
        <p:spPr>
          <a:xfrm>
            <a:off x="5181205" y="5113433"/>
            <a:ext cx="1748807" cy="330072"/>
          </a:xfrm>
          <a:prstGeom prst="rect">
            <a:avLst/>
          </a:prstGeom>
          <a:solidFill>
            <a:srgbClr val="E67F7C"/>
          </a:solidFill>
          <a:ln>
            <a:noFill/>
          </a:ln>
          <a:effectLst/>
        </p:spPr>
        <p:txBody>
          <a:bodyPr wrap="square" lIns="72000" tIns="90000" rIns="72000" bIns="54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white"/>
                </a:solidFill>
                <a:effectLst/>
                <a:uLnTx/>
                <a:uFillTx/>
                <a:ea typeface="Fira Sans" panose="020B0503050000020004" pitchFamily="34" charset="0"/>
              </a:rPr>
              <a:t>Inflammation Cascade</a:t>
            </a:r>
          </a:p>
        </p:txBody>
      </p:sp>
      <p:sp>
        <p:nvSpPr>
          <p:cNvPr id="11" name="TextBox 12">
            <a:extLst>
              <a:ext uri="{FF2B5EF4-FFF2-40B4-BE49-F238E27FC236}">
                <a16:creationId xmlns:a16="http://schemas.microsoft.com/office/drawing/2014/main" id="{20536F6D-79F3-E154-D44B-52EEBB537B2E}"/>
              </a:ext>
            </a:extLst>
          </p:cNvPr>
          <p:cNvSpPr txBox="1"/>
          <p:nvPr/>
        </p:nvSpPr>
        <p:spPr>
          <a:xfrm>
            <a:off x="5181205" y="5810005"/>
            <a:ext cx="1638166" cy="330072"/>
          </a:xfrm>
          <a:prstGeom prst="rect">
            <a:avLst/>
          </a:prstGeom>
          <a:solidFill>
            <a:srgbClr val="E67F7C"/>
          </a:solidFill>
          <a:ln>
            <a:noFill/>
          </a:ln>
          <a:effectLst/>
        </p:spPr>
        <p:txBody>
          <a:bodyPr wrap="square" lIns="72000" tIns="90000" rIns="72000" bIns="54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ea typeface="Fira Sans" panose="020B0503050000020004" pitchFamily="34" charset="0"/>
              </a:rPr>
              <a:t>Skin Barrier Impaired</a:t>
            </a:r>
          </a:p>
        </p:txBody>
      </p:sp>
      <p:sp>
        <p:nvSpPr>
          <p:cNvPr id="19" name="TextBox 12">
            <a:extLst>
              <a:ext uri="{FF2B5EF4-FFF2-40B4-BE49-F238E27FC236}">
                <a16:creationId xmlns:a16="http://schemas.microsoft.com/office/drawing/2014/main" id="{9E73D4CF-FA65-6695-2613-DB94BD8C0D75}"/>
              </a:ext>
            </a:extLst>
          </p:cNvPr>
          <p:cNvSpPr txBox="1"/>
          <p:nvPr/>
        </p:nvSpPr>
        <p:spPr>
          <a:xfrm>
            <a:off x="5181205" y="4536244"/>
            <a:ext cx="1312991" cy="330072"/>
          </a:xfrm>
          <a:prstGeom prst="rect">
            <a:avLst/>
          </a:prstGeom>
          <a:solidFill>
            <a:srgbClr val="E67F7C"/>
          </a:solidFill>
          <a:ln>
            <a:noFill/>
          </a:ln>
          <a:effectLst/>
        </p:spPr>
        <p:txBody>
          <a:bodyPr wrap="square" lIns="72000" tIns="90000" rIns="72000" bIns="5400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white"/>
                </a:solidFill>
                <a:effectLst/>
                <a:uLnTx/>
                <a:uFillTx/>
                <a:ea typeface="Fira Sans" panose="020B0503050000020004" pitchFamily="34" charset="0"/>
              </a:rPr>
              <a:t>Oxidative Stress</a:t>
            </a:r>
          </a:p>
        </p:txBody>
      </p:sp>
      <p:sp>
        <p:nvSpPr>
          <p:cNvPr id="12" name="Text Placeholder 35">
            <a:extLst>
              <a:ext uri="{FF2B5EF4-FFF2-40B4-BE49-F238E27FC236}">
                <a16:creationId xmlns:a16="http://schemas.microsoft.com/office/drawing/2014/main" id="{3A12247C-A043-836B-964A-672257306DF7}"/>
              </a:ext>
            </a:extLst>
          </p:cNvPr>
          <p:cNvSpPr txBox="1">
            <a:spLocks/>
          </p:cNvSpPr>
          <p:nvPr/>
        </p:nvSpPr>
        <p:spPr>
          <a:xfrm>
            <a:off x="7705825" y="4410868"/>
            <a:ext cx="3563307" cy="1510325"/>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dirty="0"/>
              <a:t>Anti-oxidative properties (AP) are measured from the number of captured free radicals (DPPH) per mg of active per minute, expressed as an anti-oxidative unit (AU) where 1 AU corresponds to the activity of a 1 ppm solution of pure vitamin C (ascorbic acid). </a:t>
            </a:r>
          </a:p>
          <a:p>
            <a:endParaRPr lang="en-GB" sz="1400" dirty="0"/>
          </a:p>
        </p:txBody>
      </p:sp>
      <p:sp>
        <p:nvSpPr>
          <p:cNvPr id="13" name="Title 1">
            <a:extLst>
              <a:ext uri="{FF2B5EF4-FFF2-40B4-BE49-F238E27FC236}">
                <a16:creationId xmlns:a16="http://schemas.microsoft.com/office/drawing/2014/main" id="{023355C5-5C7A-B20F-1096-9C70E33325E1}"/>
              </a:ext>
            </a:extLst>
          </p:cNvPr>
          <p:cNvSpPr txBox="1">
            <a:spLocks/>
          </p:cNvSpPr>
          <p:nvPr/>
        </p:nvSpPr>
        <p:spPr>
          <a:xfrm>
            <a:off x="7457782" y="1240791"/>
            <a:ext cx="2919384" cy="196721"/>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800" b="1" kern="1200">
                <a:solidFill>
                  <a:srgbClr val="0070BA"/>
                </a:solidFill>
                <a:latin typeface="Trebuchet MS" panose="020B0703020202090204" pitchFamily="34" charset="0"/>
                <a:ea typeface="+mj-ea"/>
                <a:cs typeface="+mj-cs"/>
              </a:defRPr>
            </a:lvl1pPr>
          </a:lstStyle>
          <a:p>
            <a:pPr algn="ctr"/>
            <a:r>
              <a:rPr lang="en-US" sz="1400" dirty="0">
                <a:solidFill>
                  <a:schemeClr val="tx1"/>
                </a:solidFill>
                <a:latin typeface="+mn-lt"/>
                <a:ea typeface="Fira Sans" panose="020B0503050000020004" pitchFamily="34" charset="0"/>
              </a:rPr>
              <a:t>Anti-oxidative properties AP</a:t>
            </a:r>
          </a:p>
        </p:txBody>
      </p:sp>
      <p:pic>
        <p:nvPicPr>
          <p:cNvPr id="14" name="Picture 8">
            <a:extLst>
              <a:ext uri="{FF2B5EF4-FFF2-40B4-BE49-F238E27FC236}">
                <a16:creationId xmlns:a16="http://schemas.microsoft.com/office/drawing/2014/main" id="{DD39F816-D2D6-1E26-6152-7A02C96D430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7809" y="1568129"/>
            <a:ext cx="2230616" cy="2299605"/>
          </a:xfrm>
          <a:prstGeom prst="rect">
            <a:avLst/>
          </a:prstGeom>
        </p:spPr>
      </p:pic>
      <p:sp>
        <p:nvSpPr>
          <p:cNvPr id="7" name="Rectangle 6">
            <a:extLst>
              <a:ext uri="{FF2B5EF4-FFF2-40B4-BE49-F238E27FC236}">
                <a16:creationId xmlns:a16="http://schemas.microsoft.com/office/drawing/2014/main" id="{0C9E30C6-6C8C-0698-0150-B0DAB41FB387}"/>
              </a:ext>
            </a:extLst>
          </p:cNvPr>
          <p:cNvSpPr/>
          <p:nvPr/>
        </p:nvSpPr>
        <p:spPr>
          <a:xfrm>
            <a:off x="11267519" y="302400"/>
            <a:ext cx="622080" cy="2048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8518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71A5C101-38C9-4949-BBDF-2098876DBEA3}"/>
              </a:ext>
            </a:extLst>
          </p:cNvPr>
          <p:cNvSpPr>
            <a:spLocks noGrp="1"/>
          </p:cNvSpPr>
          <p:nvPr>
            <p:ph type="title"/>
          </p:nvPr>
        </p:nvSpPr>
        <p:spPr>
          <a:xfrm>
            <a:off x="302400" y="302400"/>
            <a:ext cx="6537671" cy="303211"/>
          </a:xfrm>
        </p:spPr>
        <p:txBody>
          <a:bodyPr/>
          <a:lstStyle/>
          <a:p>
            <a:r>
              <a:rPr lang="en-GB" dirty="0"/>
              <a:t>ALPAFLOR</a:t>
            </a:r>
            <a:r>
              <a:rPr lang="en-GB" b="0" dirty="0"/>
              <a:t>®</a:t>
            </a:r>
            <a:r>
              <a:rPr lang="en-GB" dirty="0"/>
              <a:t> SCUTELLARIA CB</a:t>
            </a:r>
            <a:endParaRPr lang="en-US" dirty="0"/>
          </a:p>
        </p:txBody>
      </p:sp>
      <p:sp>
        <p:nvSpPr>
          <p:cNvPr id="2" name="Espace réservé du numéro de diapositive 1">
            <a:extLst>
              <a:ext uri="{FF2B5EF4-FFF2-40B4-BE49-F238E27FC236}">
                <a16:creationId xmlns:a16="http://schemas.microsoft.com/office/drawing/2014/main" id="{807ABE1A-264B-498F-9238-80A2086E7940}"/>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5</a:t>
            </a:fld>
            <a:endParaRPr lang="en-US" dirty="0"/>
          </a:p>
        </p:txBody>
      </p:sp>
      <p:pic>
        <p:nvPicPr>
          <p:cNvPr id="6" name="Picture Placeholder 5" descr="A person laughing while holding a cup&#10;&#10;Description automatically generated">
            <a:extLst>
              <a:ext uri="{FF2B5EF4-FFF2-40B4-BE49-F238E27FC236}">
                <a16:creationId xmlns:a16="http://schemas.microsoft.com/office/drawing/2014/main" id="{7F50EAC0-C035-1EED-0A00-3D8827199A1F}"/>
              </a:ext>
            </a:extLst>
          </p:cNvPr>
          <p:cNvPicPr>
            <a:picLocks noGrp="1" noChangeAspect="1"/>
          </p:cNvPicPr>
          <p:nvPr>
            <p:ph type="pic" sz="quarter" idx="21"/>
          </p:nvPr>
        </p:nvPicPr>
        <p:blipFill rotWithShape="1">
          <a:blip r:embed="rId2" cstate="print">
            <a:extLst>
              <a:ext uri="{28A0092B-C50C-407E-A947-70E740481C1C}">
                <a14:useLocalDpi xmlns:a14="http://schemas.microsoft.com/office/drawing/2010/main"/>
              </a:ext>
            </a:extLst>
          </a:blip>
          <a:srcRect/>
          <a:stretch/>
        </p:blipFill>
        <p:spPr>
          <a:xfrm>
            <a:off x="7337427" y="0"/>
            <a:ext cx="4854573" cy="6857998"/>
          </a:xfrm>
        </p:spPr>
      </p:pic>
      <p:sp>
        <p:nvSpPr>
          <p:cNvPr id="4" name="Espace réservé du texte 3">
            <a:extLst>
              <a:ext uri="{FF2B5EF4-FFF2-40B4-BE49-F238E27FC236}">
                <a16:creationId xmlns:a16="http://schemas.microsoft.com/office/drawing/2014/main" id="{5FC863D0-2EA1-43D9-9F66-4CCF09E1C781}"/>
              </a:ext>
            </a:extLst>
          </p:cNvPr>
          <p:cNvSpPr>
            <a:spLocks noGrp="1"/>
          </p:cNvSpPr>
          <p:nvPr>
            <p:ph type="body" idx="11"/>
          </p:nvPr>
        </p:nvSpPr>
        <p:spPr>
          <a:xfrm>
            <a:off x="301625" y="604837"/>
            <a:ext cx="6538913" cy="540000"/>
          </a:xfrm>
        </p:spPr>
        <p:txBody>
          <a:bodyPr/>
          <a:lstStyle/>
          <a:p>
            <a:r>
              <a:rPr lang="el-GR" dirty="0"/>
              <a:t>β</a:t>
            </a:r>
            <a:r>
              <a:rPr lang="en-GB" dirty="0"/>
              <a:t>-Endorphin and GABA</a:t>
            </a:r>
            <a:r>
              <a:rPr lang="en-GB" baseline="-25000" dirty="0"/>
              <a:t>B</a:t>
            </a:r>
            <a:r>
              <a:rPr lang="en-GB" dirty="0"/>
              <a:t> receptors: strong stimulation</a:t>
            </a:r>
          </a:p>
          <a:p>
            <a:r>
              <a:rPr lang="en-GB" dirty="0"/>
              <a:t>providing relaxing and calming actions on the skin</a:t>
            </a:r>
            <a:endParaRPr lang="en-US" dirty="0"/>
          </a:p>
        </p:txBody>
      </p:sp>
      <p:sp>
        <p:nvSpPr>
          <p:cNvPr id="41" name="Text Placeholder 40">
            <a:extLst>
              <a:ext uri="{FF2B5EF4-FFF2-40B4-BE49-F238E27FC236}">
                <a16:creationId xmlns:a16="http://schemas.microsoft.com/office/drawing/2014/main" id="{07ADA6FC-03E0-04C5-BD98-25A3928E0468}"/>
              </a:ext>
            </a:extLst>
          </p:cNvPr>
          <p:cNvSpPr>
            <a:spLocks noGrp="1"/>
          </p:cNvSpPr>
          <p:nvPr>
            <p:ph type="body" sz="quarter" idx="24"/>
          </p:nvPr>
        </p:nvSpPr>
        <p:spPr/>
        <p:txBody>
          <a:bodyPr/>
          <a:lstStyle/>
          <a:p>
            <a:endParaRPr lang="en-GB"/>
          </a:p>
        </p:txBody>
      </p:sp>
      <p:sp>
        <p:nvSpPr>
          <p:cNvPr id="42" name="Text Placeholder 41">
            <a:extLst>
              <a:ext uri="{FF2B5EF4-FFF2-40B4-BE49-F238E27FC236}">
                <a16:creationId xmlns:a16="http://schemas.microsoft.com/office/drawing/2014/main" id="{FF7B4D0C-8560-A4A8-8A13-DCB048531B67}"/>
              </a:ext>
            </a:extLst>
          </p:cNvPr>
          <p:cNvSpPr>
            <a:spLocks noGrp="1"/>
          </p:cNvSpPr>
          <p:nvPr>
            <p:ph type="body" sz="quarter" idx="25"/>
          </p:nvPr>
        </p:nvSpPr>
        <p:spPr/>
        <p:txBody>
          <a:bodyPr/>
          <a:lstStyle/>
          <a:p>
            <a:endParaRPr lang="en-GB"/>
          </a:p>
        </p:txBody>
      </p:sp>
      <p:sp>
        <p:nvSpPr>
          <p:cNvPr id="11" name="Text Placeholder 2">
            <a:extLst>
              <a:ext uri="{FF2B5EF4-FFF2-40B4-BE49-F238E27FC236}">
                <a16:creationId xmlns:a16="http://schemas.microsoft.com/office/drawing/2014/main" id="{703375B4-DD6B-43C4-B64E-D0E592787B00}"/>
              </a:ext>
            </a:extLst>
          </p:cNvPr>
          <p:cNvSpPr txBox="1">
            <a:spLocks/>
          </p:cNvSpPr>
          <p:nvPr/>
        </p:nvSpPr>
        <p:spPr>
          <a:xfrm>
            <a:off x="302400" y="1342800"/>
            <a:ext cx="3083057" cy="43088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400" b="0" i="0" u="none" strike="noStrike" kern="1200" cap="none" spc="0" normalizeH="0" baseline="0" noProof="0" dirty="0">
                <a:ln>
                  <a:noFill/>
                </a:ln>
                <a:solidFill>
                  <a:srgbClr val="000000"/>
                </a:solidFill>
                <a:effectLst/>
                <a:uLnTx/>
                <a:uFillTx/>
                <a:ea typeface="+mn-ea"/>
                <a:cs typeface="+mn-cs"/>
              </a:rPr>
              <a:t>Stimulation of the GABA</a:t>
            </a:r>
            <a:r>
              <a:rPr kumimoji="0" lang="en-GB" sz="1400" b="0" i="0" u="none" strike="noStrike" kern="1200" cap="none" spc="0" normalizeH="0" baseline="-25000" noProof="0" dirty="0">
                <a:ln>
                  <a:noFill/>
                </a:ln>
                <a:solidFill>
                  <a:srgbClr val="000000"/>
                </a:solidFill>
                <a:effectLst/>
                <a:uLnTx/>
                <a:uFillTx/>
                <a:ea typeface="+mn-ea"/>
                <a:cs typeface="+mn-cs"/>
              </a:rPr>
              <a:t>B</a:t>
            </a:r>
            <a:r>
              <a:rPr kumimoji="0" lang="en-GB" sz="1400" b="0" i="0" u="none" strike="noStrike" kern="1200" cap="none" spc="0" normalizeH="0" baseline="0" noProof="0" dirty="0">
                <a:ln>
                  <a:noFill/>
                </a:ln>
                <a:solidFill>
                  <a:srgbClr val="000000"/>
                </a:solidFill>
                <a:effectLst/>
                <a:uLnTx/>
                <a:uFillTx/>
                <a:ea typeface="+mn-ea"/>
                <a:cs typeface="+mn-cs"/>
              </a:rPr>
              <a:t> receptors </a:t>
            </a:r>
            <a:r>
              <a:rPr kumimoji="0" lang="en-GB" sz="1400" b="0" i="1" u="none" strike="noStrike" kern="1200" cap="none" spc="0" normalizeH="0" baseline="0" noProof="0" dirty="0">
                <a:ln>
                  <a:noFill/>
                </a:ln>
                <a:solidFill>
                  <a:srgbClr val="000000"/>
                </a:solidFill>
                <a:effectLst/>
                <a:uLnTx/>
                <a:uFillTx/>
                <a:ea typeface="+mn-ea"/>
                <a:cs typeface="+mn-cs"/>
              </a:rPr>
              <a:t>in vitro </a:t>
            </a:r>
            <a:r>
              <a:rPr kumimoji="0" lang="en-GB" sz="1400" b="0" i="0" u="none" strike="noStrike" kern="1200" cap="none" spc="0" normalizeH="0" baseline="0" noProof="0" dirty="0">
                <a:ln>
                  <a:noFill/>
                </a:ln>
                <a:solidFill>
                  <a:srgbClr val="000000"/>
                </a:solidFill>
                <a:effectLst/>
                <a:uLnTx/>
                <a:uFillTx/>
                <a:ea typeface="+mn-ea"/>
                <a:cs typeface="+mn-cs"/>
              </a:rPr>
              <a:t>at very low concentration </a:t>
            </a:r>
          </a:p>
        </p:txBody>
      </p:sp>
      <p:sp>
        <p:nvSpPr>
          <p:cNvPr id="12" name="Text Placeholder 2">
            <a:extLst>
              <a:ext uri="{FF2B5EF4-FFF2-40B4-BE49-F238E27FC236}">
                <a16:creationId xmlns:a16="http://schemas.microsoft.com/office/drawing/2014/main" id="{06106D0C-7672-4ED6-ADCF-D7CB905D1AF0}"/>
              </a:ext>
            </a:extLst>
          </p:cNvPr>
          <p:cNvSpPr txBox="1">
            <a:spLocks/>
          </p:cNvSpPr>
          <p:nvPr/>
        </p:nvSpPr>
        <p:spPr>
          <a:xfrm>
            <a:off x="4082400" y="1342799"/>
            <a:ext cx="3083057" cy="43088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400" dirty="0">
                <a:solidFill>
                  <a:srgbClr val="000000"/>
                </a:solidFill>
              </a:rPr>
              <a:t>Strong stimulation of </a:t>
            </a:r>
            <a:r>
              <a:rPr lang="el-GR" sz="1400" dirty="0">
                <a:solidFill>
                  <a:srgbClr val="000000"/>
                </a:solidFill>
              </a:rPr>
              <a:t>β</a:t>
            </a:r>
            <a:r>
              <a:rPr lang="en-GB" sz="1400" dirty="0">
                <a:solidFill>
                  <a:srgbClr val="000000"/>
                </a:solidFill>
              </a:rPr>
              <a:t>-endorphin </a:t>
            </a:r>
            <a:r>
              <a:rPr lang="en-GB" sz="1400" i="1" dirty="0">
                <a:solidFill>
                  <a:srgbClr val="000000"/>
                </a:solidFill>
              </a:rPr>
              <a:t>in vitro</a:t>
            </a:r>
            <a:r>
              <a:rPr lang="en-GB" sz="1400" dirty="0">
                <a:solidFill>
                  <a:srgbClr val="000000"/>
                </a:solidFill>
              </a:rPr>
              <a:t> at 0.01% Scutellaria extract</a:t>
            </a:r>
          </a:p>
        </p:txBody>
      </p:sp>
      <p:pic>
        <p:nvPicPr>
          <p:cNvPr id="13" name="Picture 7">
            <a:extLst>
              <a:ext uri="{FF2B5EF4-FFF2-40B4-BE49-F238E27FC236}">
                <a16:creationId xmlns:a16="http://schemas.microsoft.com/office/drawing/2014/main" id="{B27EEB52-7689-4F8E-A1CC-2515154DAA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015" y="1993213"/>
            <a:ext cx="3320220" cy="2252216"/>
          </a:xfrm>
          <a:prstGeom prst="rect">
            <a:avLst/>
          </a:prstGeom>
        </p:spPr>
      </p:pic>
      <p:pic>
        <p:nvPicPr>
          <p:cNvPr id="14" name="Image 15">
            <a:extLst>
              <a:ext uri="{FF2B5EF4-FFF2-40B4-BE49-F238E27FC236}">
                <a16:creationId xmlns:a16="http://schemas.microsoft.com/office/drawing/2014/main" id="{46E0A7B6-C3B1-4628-BA71-D2D8DDFB41F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30399" y="2016572"/>
            <a:ext cx="3342044" cy="2268937"/>
          </a:xfrm>
          <a:prstGeom prst="rect">
            <a:avLst/>
          </a:prstGeom>
        </p:spPr>
      </p:pic>
      <p:sp>
        <p:nvSpPr>
          <p:cNvPr id="15" name="Text Placeholder 2">
            <a:extLst>
              <a:ext uri="{FF2B5EF4-FFF2-40B4-BE49-F238E27FC236}">
                <a16:creationId xmlns:a16="http://schemas.microsoft.com/office/drawing/2014/main" id="{A0F0DE2C-65AD-451F-9D14-5D309A49E60A}"/>
              </a:ext>
            </a:extLst>
          </p:cNvPr>
          <p:cNvSpPr txBox="1">
            <a:spLocks/>
          </p:cNvSpPr>
          <p:nvPr/>
        </p:nvSpPr>
        <p:spPr>
          <a:xfrm>
            <a:off x="301624" y="4356465"/>
            <a:ext cx="6746539" cy="2268937"/>
          </a:xfrm>
          <a:prstGeom prst="rect">
            <a:avLst/>
          </a:prstGeom>
          <a:solidFill>
            <a:srgbClr val="C3E6E1"/>
          </a:solidFill>
        </p:spPr>
        <p:txBody>
          <a:bodyPr vert="horz" wrap="square" lIns="72000" tIns="72000" rIns="72000" bIns="72000" rtlCol="0" anchor="ctr">
            <a:no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pPr>
            <a:r>
              <a:rPr kumimoji="0" lang="en-US" sz="1200" b="1" i="0" u="none" strike="noStrike" kern="0" cap="none" spc="0" normalizeH="0" baseline="0" noProof="0" dirty="0">
                <a:ln>
                  <a:noFill/>
                </a:ln>
                <a:effectLst/>
                <a:uLnTx/>
                <a:uFillTx/>
                <a:ea typeface="Fira Sans" panose="020B0503050000020004" pitchFamily="34" charset="0"/>
                <a:cs typeface="+mn-cs"/>
              </a:rPr>
              <a:t>ALPAFLOR</a:t>
            </a:r>
            <a:r>
              <a:rPr kumimoji="0" lang="en-US" sz="1200" i="0" u="none" strike="noStrike" kern="0" cap="none" spc="0" normalizeH="0" baseline="30000" noProof="0" dirty="0">
                <a:ln>
                  <a:noFill/>
                </a:ln>
                <a:effectLst/>
                <a:uLnTx/>
                <a:uFillTx/>
                <a:ea typeface="Fira Sans" panose="020B0503050000020004" pitchFamily="34" charset="0"/>
                <a:cs typeface="+mn-cs"/>
              </a:rPr>
              <a:t>®</a:t>
            </a:r>
            <a:r>
              <a:rPr kumimoji="0" lang="en-US" sz="1200" b="1" i="0" u="none" strike="noStrike" kern="0" cap="none" spc="0" normalizeH="0" baseline="0" noProof="0" dirty="0">
                <a:ln>
                  <a:noFill/>
                </a:ln>
                <a:effectLst/>
                <a:uLnTx/>
                <a:uFillTx/>
                <a:ea typeface="Fira Sans" panose="020B0503050000020004" pitchFamily="34" charset="0"/>
                <a:cs typeface="+mn-cs"/>
              </a:rPr>
              <a:t> SCUTELLARIA CB </a:t>
            </a:r>
            <a:r>
              <a:rPr kumimoji="0" lang="en-US" sz="1200" b="0" i="0" u="none" strike="noStrike" kern="0" cap="none" spc="0" normalizeH="0" baseline="0" noProof="0" dirty="0">
                <a:ln>
                  <a:noFill/>
                </a:ln>
                <a:effectLst/>
                <a:uLnTx/>
                <a:uFillTx/>
                <a:ea typeface="Fira Sans" panose="020B0503050000020004" pitchFamily="34" charset="0"/>
                <a:cs typeface="+mn-cs"/>
              </a:rPr>
              <a:t>stimulates the GABA</a:t>
            </a:r>
            <a:r>
              <a:rPr kumimoji="0" lang="en-US" sz="1200" b="0" i="0" u="none" strike="noStrike" kern="0" cap="none" spc="0" normalizeH="0" baseline="-25000" noProof="0" dirty="0">
                <a:ln>
                  <a:noFill/>
                </a:ln>
                <a:effectLst/>
                <a:uLnTx/>
                <a:uFillTx/>
                <a:ea typeface="Fira Sans" panose="020B0503050000020004" pitchFamily="34" charset="0"/>
                <a:cs typeface="+mn-cs"/>
              </a:rPr>
              <a:t>B</a:t>
            </a:r>
            <a:r>
              <a:rPr kumimoji="0" lang="en-US" sz="1200" b="0" i="0" u="none" strike="noStrike" kern="0" cap="none" spc="0" normalizeH="0" baseline="0" noProof="0" dirty="0">
                <a:ln>
                  <a:noFill/>
                </a:ln>
                <a:effectLst/>
                <a:uLnTx/>
                <a:uFillTx/>
                <a:ea typeface="Fira Sans" panose="020B0503050000020004" pitchFamily="34" charset="0"/>
                <a:cs typeface="+mn-cs"/>
              </a:rPr>
              <a:t> receptors at very low concentration* (EC50 at 0.003%) while </a:t>
            </a:r>
            <a:r>
              <a:rPr kumimoji="0" lang="en-US" sz="1200" b="0" i="0" u="none" strike="noStrike" kern="0" cap="none" spc="0" normalizeH="0" baseline="0" noProof="0" dirty="0" err="1">
                <a:ln>
                  <a:noFill/>
                </a:ln>
                <a:effectLst/>
                <a:uLnTx/>
                <a:uFillTx/>
                <a:ea typeface="Fira Sans" panose="020B0503050000020004" pitchFamily="34" charset="0"/>
                <a:cs typeface="+mn-cs"/>
              </a:rPr>
              <a:t>Scutellaria</a:t>
            </a:r>
            <a:r>
              <a:rPr kumimoji="0" lang="en-US" sz="1200" b="0" i="0" u="none" strike="noStrike" kern="0" cap="none" spc="0" normalizeH="0" baseline="0" noProof="0" dirty="0">
                <a:ln>
                  <a:noFill/>
                </a:ln>
                <a:effectLst/>
                <a:uLnTx/>
                <a:uFillTx/>
                <a:ea typeface="Fira Sans" panose="020B0503050000020004" pitchFamily="34" charset="0"/>
                <a:cs typeface="+mn-cs"/>
              </a:rPr>
              <a:t> </a:t>
            </a:r>
            <a:r>
              <a:rPr kumimoji="0" lang="en-US" sz="1200" b="0" i="0" u="none" strike="noStrike" kern="0" cap="none" spc="0" normalizeH="0" baseline="0" noProof="0" dirty="0" err="1">
                <a:ln>
                  <a:noFill/>
                </a:ln>
                <a:effectLst/>
                <a:uLnTx/>
                <a:uFillTx/>
                <a:ea typeface="Fira Sans" panose="020B0503050000020004" pitchFamily="34" charset="0"/>
                <a:cs typeface="+mn-cs"/>
              </a:rPr>
              <a:t>Baicalensis</a:t>
            </a:r>
            <a:r>
              <a:rPr kumimoji="0" lang="en-US" sz="1200" b="0" i="0" u="none" strike="noStrike" kern="0" cap="none" spc="0" normalizeH="0" baseline="0" noProof="0" dirty="0">
                <a:ln>
                  <a:noFill/>
                </a:ln>
                <a:effectLst/>
                <a:uLnTx/>
                <a:uFillTx/>
                <a:ea typeface="Fira Sans" panose="020B0503050000020004" pitchFamily="34" charset="0"/>
                <a:cs typeface="+mn-cs"/>
              </a:rPr>
              <a:t> doesn’t show any activity.</a:t>
            </a:r>
          </a:p>
          <a:p>
            <a:pPr marL="0" indent="0">
              <a:spcAft>
                <a:spcPts val="600"/>
              </a:spcAft>
              <a:buNone/>
            </a:pPr>
            <a:r>
              <a:rPr lang="en-US" sz="1200" b="1" dirty="0">
                <a:ea typeface="Fira Sans" panose="020B0503050000020004" pitchFamily="34" charset="0"/>
              </a:rPr>
              <a:t>ALPAFLOR</a:t>
            </a:r>
            <a:r>
              <a:rPr lang="en-US" sz="1200" b="1" baseline="30000" dirty="0">
                <a:ea typeface="Fira Sans" panose="020B0503050000020004" pitchFamily="34" charset="0"/>
              </a:rPr>
              <a:t>®</a:t>
            </a:r>
            <a:r>
              <a:rPr lang="en-US" sz="1200" b="1" dirty="0">
                <a:ea typeface="Fira Sans" panose="020B0503050000020004" pitchFamily="34" charset="0"/>
              </a:rPr>
              <a:t> SCUTELLARIA CB </a:t>
            </a:r>
            <a:r>
              <a:rPr lang="en-US" sz="1200" dirty="0">
                <a:ea typeface="Fira Sans" panose="020B0503050000020004" pitchFamily="34" charset="0"/>
              </a:rPr>
              <a:t>stimulates the production of </a:t>
            </a:r>
            <a:r>
              <a:rPr lang="el-GR" sz="1200" dirty="0">
                <a:ea typeface="Fira Sans" panose="020B0503050000020004" pitchFamily="34" charset="0"/>
              </a:rPr>
              <a:t>β</a:t>
            </a:r>
            <a:r>
              <a:rPr lang="en-US" sz="1200" dirty="0">
                <a:ea typeface="Fira Sans" panose="020B0503050000020004" pitchFamily="34" charset="0"/>
              </a:rPr>
              <a:t>-endorphin by more than 300%*. </a:t>
            </a:r>
          </a:p>
          <a:p>
            <a:pPr marL="0" indent="0">
              <a:spcAft>
                <a:spcPts val="600"/>
              </a:spcAft>
              <a:buNone/>
            </a:pPr>
            <a:r>
              <a:rPr lang="en-US" sz="1200" dirty="0">
                <a:ea typeface="Fira Sans" panose="020B0503050000020004" pitchFamily="34" charset="0"/>
              </a:rPr>
              <a:t>The modulation of these 2 neurotransmitters </a:t>
            </a:r>
            <a:r>
              <a:rPr kumimoji="0" lang="en-US" sz="1200" b="0" i="0" u="none" strike="noStrike" kern="0" cap="none" spc="0" normalizeH="0" baseline="0" noProof="0" dirty="0">
                <a:ln>
                  <a:noFill/>
                </a:ln>
                <a:effectLst/>
                <a:uLnTx/>
                <a:uFillTx/>
                <a:ea typeface="Fira Sans" panose="020B0503050000020004" pitchFamily="34" charset="0"/>
                <a:cs typeface="+mn-cs"/>
              </a:rPr>
              <a:t>produces a relaxing, soothing and calming effect on the skin,</a:t>
            </a:r>
            <a:endParaRPr lang="en-US" sz="1200" dirty="0"/>
          </a:p>
          <a:p>
            <a:pPr marL="0" indent="0">
              <a:spcAft>
                <a:spcPts val="600"/>
              </a:spcAft>
              <a:buNone/>
            </a:pPr>
            <a:endParaRPr kumimoji="0" lang="en-US" sz="1200" b="0" i="0" u="none" strike="noStrike" kern="0" cap="none" spc="0" normalizeH="0" baseline="0" noProof="0" dirty="0">
              <a:ln>
                <a:noFill/>
              </a:ln>
              <a:effectLst/>
              <a:uLnTx/>
              <a:uFillTx/>
              <a:ea typeface="Fira Sans" panose="020B0503050000020004" pitchFamily="34" charset="0"/>
              <a:cs typeface="+mn-cs"/>
            </a:endParaRPr>
          </a:p>
          <a:p>
            <a:pPr marL="0" indent="0">
              <a:spcAft>
                <a:spcPts val="600"/>
              </a:spcAft>
              <a:buFont typeface="Arial" panose="020B0604020202020204" pitchFamily="34" charset="0"/>
              <a:buNone/>
            </a:pPr>
            <a:r>
              <a:rPr lang="en-GB" sz="1000" dirty="0">
                <a:solidFill>
                  <a:srgbClr val="000000"/>
                </a:solidFill>
              </a:rPr>
              <a:t>EC50: represents the concentration of Scutellaria alpina extract at which 50% of GABA</a:t>
            </a:r>
            <a:r>
              <a:rPr lang="en-GB" sz="1000" baseline="-25000" dirty="0">
                <a:solidFill>
                  <a:srgbClr val="000000"/>
                </a:solidFill>
              </a:rPr>
              <a:t>B</a:t>
            </a:r>
            <a:r>
              <a:rPr lang="en-GB" sz="1000" dirty="0">
                <a:solidFill>
                  <a:srgbClr val="000000"/>
                </a:solidFill>
              </a:rPr>
              <a:t> receptors are stimulated</a:t>
            </a:r>
          </a:p>
          <a:p>
            <a:pPr marL="0" indent="0">
              <a:spcAft>
                <a:spcPts val="600"/>
              </a:spcAft>
              <a:buFont typeface="Arial" panose="020B0604020202020204" pitchFamily="34" charset="0"/>
              <a:buNone/>
            </a:pPr>
            <a:r>
              <a:rPr lang="en-GB" sz="1000" dirty="0">
                <a:solidFill>
                  <a:srgbClr val="000000"/>
                </a:solidFill>
              </a:rPr>
              <a:t>*: </a:t>
            </a:r>
            <a:r>
              <a:rPr lang="en-GB" sz="1000" i="1" dirty="0">
                <a:solidFill>
                  <a:srgbClr val="000000"/>
                </a:solidFill>
              </a:rPr>
              <a:t>in vitro</a:t>
            </a:r>
            <a:r>
              <a:rPr lang="en-GB" sz="1000" dirty="0">
                <a:solidFill>
                  <a:srgbClr val="000000"/>
                </a:solidFill>
              </a:rPr>
              <a:t>, 0.003% dry extract corresponds to 0.18% ALPAFLOR</a:t>
            </a:r>
            <a:r>
              <a:rPr lang="en-GB" sz="1000" baseline="30000" dirty="0">
                <a:solidFill>
                  <a:srgbClr val="000000"/>
                </a:solidFill>
              </a:rPr>
              <a:t>®</a:t>
            </a:r>
            <a:r>
              <a:rPr lang="en-GB" sz="1000" dirty="0">
                <a:solidFill>
                  <a:srgbClr val="000000"/>
                </a:solidFill>
              </a:rPr>
              <a:t> SCUTELLARIA CB)</a:t>
            </a:r>
          </a:p>
        </p:txBody>
      </p:sp>
    </p:spTree>
    <p:extLst>
      <p:ext uri="{BB962C8B-B14F-4D97-AF65-F5344CB8AC3E}">
        <p14:creationId xmlns:p14="http://schemas.microsoft.com/office/powerpoint/2010/main" val="1065578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96EBE9EF-BB1A-4F2C-AB14-3049F53E8C72}"/>
              </a:ext>
            </a:extLst>
          </p:cNvPr>
          <p:cNvSpPr>
            <a:spLocks noGrp="1"/>
          </p:cNvSpPr>
          <p:nvPr>
            <p:ph type="title"/>
          </p:nvPr>
        </p:nvSpPr>
        <p:spPr>
          <a:xfrm>
            <a:off x="302400" y="302400"/>
            <a:ext cx="11591925" cy="303211"/>
          </a:xfrm>
        </p:spPr>
        <p:txBody>
          <a:bodyPr/>
          <a:lstStyle/>
          <a:p>
            <a:r>
              <a:rPr lang="en-GB" dirty="0"/>
              <a:t>ALPAFLOR</a:t>
            </a:r>
            <a:r>
              <a:rPr lang="en-GB" b="0" dirty="0"/>
              <a:t>®</a:t>
            </a:r>
            <a:r>
              <a:rPr lang="en-GB" dirty="0"/>
              <a:t> SCUTELLARIA CB</a:t>
            </a:r>
            <a:endParaRPr lang="en-US" dirty="0"/>
          </a:p>
        </p:txBody>
      </p:sp>
      <p:sp>
        <p:nvSpPr>
          <p:cNvPr id="2" name="Espace réservé du numéro de diapositive 1">
            <a:extLst>
              <a:ext uri="{FF2B5EF4-FFF2-40B4-BE49-F238E27FC236}">
                <a16:creationId xmlns:a16="http://schemas.microsoft.com/office/drawing/2014/main" id="{7BF040A3-C41A-48AB-8007-21BD65BFB26B}"/>
              </a:ext>
            </a:extLst>
          </p:cNvPr>
          <p:cNvSpPr>
            <a:spLocks noGrp="1"/>
          </p:cNvSpPr>
          <p:nvPr>
            <p:ph type="sldNum" sz="quarter" idx="10"/>
          </p:nvPr>
        </p:nvSpPr>
        <p:spPr>
          <a:xfrm>
            <a:off x="302400" y="6450806"/>
            <a:ext cx="1040625" cy="109061"/>
          </a:xfrm>
        </p:spPr>
        <p:txBody>
          <a:bodyPr/>
          <a:lstStyle/>
          <a:p>
            <a:fld id="{EC50C849-B97A-2B45-B78A-6D9C352F693C}" type="slidenum">
              <a:rPr lang="en-US" smtClean="0"/>
              <a:pPr/>
              <a:t>6</a:t>
            </a:fld>
            <a:endParaRPr lang="en-US" dirty="0"/>
          </a:p>
        </p:txBody>
      </p:sp>
      <p:sp>
        <p:nvSpPr>
          <p:cNvPr id="4" name="Espace réservé du texte 3">
            <a:extLst>
              <a:ext uri="{FF2B5EF4-FFF2-40B4-BE49-F238E27FC236}">
                <a16:creationId xmlns:a16="http://schemas.microsoft.com/office/drawing/2014/main" id="{0157BCA3-AB3D-4DDA-A6BB-49B6547D9319}"/>
              </a:ext>
            </a:extLst>
          </p:cNvPr>
          <p:cNvSpPr>
            <a:spLocks noGrp="1"/>
          </p:cNvSpPr>
          <p:nvPr>
            <p:ph type="body" idx="11"/>
          </p:nvPr>
        </p:nvSpPr>
        <p:spPr>
          <a:xfrm>
            <a:off x="301625" y="604837"/>
            <a:ext cx="11588750" cy="540000"/>
          </a:xfrm>
        </p:spPr>
        <p:txBody>
          <a:bodyPr/>
          <a:lstStyle/>
          <a:p>
            <a:r>
              <a:rPr lang="en-GB" dirty="0"/>
              <a:t>Preserves skin hydration, mitigates the weakening of the skin barrier, relieves the dullness after strong environmental stress for 4 weeks</a:t>
            </a:r>
            <a:endParaRPr lang="en-US" dirty="0"/>
          </a:p>
        </p:txBody>
      </p:sp>
      <p:sp>
        <p:nvSpPr>
          <p:cNvPr id="11" name="Text Placeholder 2">
            <a:extLst>
              <a:ext uri="{FF2B5EF4-FFF2-40B4-BE49-F238E27FC236}">
                <a16:creationId xmlns:a16="http://schemas.microsoft.com/office/drawing/2014/main" id="{D055A2B0-51D5-4599-A700-3D3346634429}"/>
              </a:ext>
            </a:extLst>
          </p:cNvPr>
          <p:cNvSpPr txBox="1">
            <a:spLocks/>
          </p:cNvSpPr>
          <p:nvPr/>
        </p:nvSpPr>
        <p:spPr>
          <a:xfrm>
            <a:off x="301625" y="4789958"/>
            <a:ext cx="4444546" cy="976403"/>
          </a:xfrm>
          <a:prstGeom prst="rect">
            <a:avLst/>
          </a:prstGeom>
          <a:solidFill>
            <a:srgbClr val="CBD938"/>
          </a:solidFill>
        </p:spPr>
        <p:txBody>
          <a:bodyPr vert="horz" wrap="square" lIns="72000" tIns="72000" rIns="72000" bIns="72000" rtlCol="0">
            <a:no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600" b="1" i="0" u="none" strike="noStrike" kern="1200" cap="none" spc="0" normalizeH="0" baseline="0" noProof="0" dirty="0">
                <a:ln>
                  <a:noFill/>
                </a:ln>
                <a:effectLst/>
                <a:uLnTx/>
                <a:uFillTx/>
                <a:ea typeface="+mn-ea"/>
                <a:cs typeface="+mn-cs"/>
              </a:rPr>
              <a:t>ALPAFLOR</a:t>
            </a:r>
            <a:r>
              <a:rPr lang="en-GB" sz="1600" dirty="0"/>
              <a:t>®</a:t>
            </a:r>
            <a:r>
              <a:rPr kumimoji="0" lang="en-GB" sz="1600" b="1" i="0" u="none" strike="noStrike" kern="1200" cap="none" spc="0" normalizeH="0" baseline="0" noProof="0" dirty="0">
                <a:ln>
                  <a:noFill/>
                </a:ln>
                <a:effectLst/>
                <a:uLnTx/>
                <a:uFillTx/>
                <a:ea typeface="+mn-ea"/>
                <a:cs typeface="+mn-cs"/>
              </a:rPr>
              <a:t> SCUTELLARIA </a:t>
            </a:r>
            <a:r>
              <a:rPr lang="en-GB" sz="1600" b="1" dirty="0"/>
              <a:t>CB</a:t>
            </a:r>
            <a:r>
              <a:rPr kumimoji="0" lang="en-GB" sz="1600" b="1" i="0" u="none" strike="noStrike" kern="1200" cap="none" spc="0" normalizeH="0" baseline="0" noProof="0" dirty="0">
                <a:ln>
                  <a:noFill/>
                </a:ln>
                <a:effectLst/>
                <a:uLnTx/>
                <a:uFillTx/>
                <a:ea typeface="+mn-ea"/>
                <a:cs typeface="+mn-cs"/>
              </a:rPr>
              <a:t> </a:t>
            </a:r>
            <a:r>
              <a:rPr kumimoji="0" lang="en-GB" sz="1600" b="0" i="0" u="none" strike="noStrike" kern="1200" cap="none" spc="0" normalizeH="0" baseline="0" noProof="0" dirty="0">
                <a:ln>
                  <a:noFill/>
                </a:ln>
                <a:effectLst/>
                <a:uLnTx/>
                <a:uFillTx/>
                <a:ea typeface="+mn-ea"/>
                <a:cs typeface="+mn-cs"/>
              </a:rPr>
              <a:t>restores 80% of skin hydration and reduces TEWL by 20% compared to placebo</a:t>
            </a:r>
          </a:p>
        </p:txBody>
      </p:sp>
      <p:sp>
        <p:nvSpPr>
          <p:cNvPr id="12" name="Text Placeholder 2">
            <a:extLst>
              <a:ext uri="{FF2B5EF4-FFF2-40B4-BE49-F238E27FC236}">
                <a16:creationId xmlns:a16="http://schemas.microsoft.com/office/drawing/2014/main" id="{08CCBDBD-B126-4C57-9975-EDAF79B08F46}"/>
              </a:ext>
            </a:extLst>
          </p:cNvPr>
          <p:cNvSpPr txBox="1">
            <a:spLocks/>
          </p:cNvSpPr>
          <p:nvPr/>
        </p:nvSpPr>
        <p:spPr>
          <a:xfrm>
            <a:off x="6378036" y="4742697"/>
            <a:ext cx="4444546" cy="976403"/>
          </a:xfrm>
          <a:prstGeom prst="rect">
            <a:avLst/>
          </a:prstGeom>
          <a:solidFill>
            <a:srgbClr val="CBD938"/>
          </a:solidFill>
        </p:spPr>
        <p:txBody>
          <a:bodyPr vert="horz" wrap="square" lIns="72000" tIns="72000" rIns="72000" bIns="72000" rtlCol="0">
            <a:no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dirty="0"/>
              <a:t>With </a:t>
            </a:r>
            <a:r>
              <a:rPr lang="en-GB" sz="1600" b="1" dirty="0"/>
              <a:t>ALPAFLOR</a:t>
            </a:r>
            <a:r>
              <a:rPr lang="en-GB" sz="1600" dirty="0"/>
              <a:t>®</a:t>
            </a:r>
            <a:r>
              <a:rPr lang="en-GB" sz="1600" b="1" dirty="0"/>
              <a:t> SCUTELLARIA CB </a:t>
            </a:r>
            <a:r>
              <a:rPr lang="en-GB" sz="1600" dirty="0"/>
              <a:t>the skin is 14% less yellow and 21% lighter compared to placebo</a:t>
            </a:r>
          </a:p>
        </p:txBody>
      </p:sp>
      <p:pic>
        <p:nvPicPr>
          <p:cNvPr id="13" name="Image 4">
            <a:extLst>
              <a:ext uri="{FF2B5EF4-FFF2-40B4-BE49-F238E27FC236}">
                <a16:creationId xmlns:a16="http://schemas.microsoft.com/office/drawing/2014/main" id="{356A22EA-F7B6-4998-A2E2-0C2CB502874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405599" y="1342800"/>
            <a:ext cx="2484000" cy="3016800"/>
          </a:xfrm>
          <a:prstGeom prst="rect">
            <a:avLst/>
          </a:prstGeom>
          <a:ln w="12700">
            <a:solidFill>
              <a:srgbClr val="FFFFFF"/>
            </a:solidFill>
          </a:ln>
          <a:effectLst/>
        </p:spPr>
      </p:pic>
      <p:pic>
        <p:nvPicPr>
          <p:cNvPr id="14" name="Image 7">
            <a:extLst>
              <a:ext uri="{FF2B5EF4-FFF2-40B4-BE49-F238E27FC236}">
                <a16:creationId xmlns:a16="http://schemas.microsoft.com/office/drawing/2014/main" id="{271BC4A9-B9C9-4FC1-949E-4C371651715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378036" y="1342800"/>
            <a:ext cx="2484000" cy="3016800"/>
          </a:xfrm>
          <a:prstGeom prst="rect">
            <a:avLst/>
          </a:prstGeom>
          <a:ln w="12700">
            <a:solidFill>
              <a:srgbClr val="FFFFFF"/>
            </a:solidFill>
          </a:ln>
          <a:effectLst/>
        </p:spPr>
      </p:pic>
      <p:pic>
        <p:nvPicPr>
          <p:cNvPr id="15" name="Picture 10">
            <a:extLst>
              <a:ext uri="{FF2B5EF4-FFF2-40B4-BE49-F238E27FC236}">
                <a16:creationId xmlns:a16="http://schemas.microsoft.com/office/drawing/2014/main" id="{BD712EDF-FCE7-4981-8BE6-A36EF7E173B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02400" y="1342800"/>
            <a:ext cx="4350519" cy="3143249"/>
          </a:xfrm>
          <a:prstGeom prst="rect">
            <a:avLst/>
          </a:prstGeom>
        </p:spPr>
      </p:pic>
      <p:sp>
        <p:nvSpPr>
          <p:cNvPr id="5" name="TextBox 4">
            <a:extLst>
              <a:ext uri="{FF2B5EF4-FFF2-40B4-BE49-F238E27FC236}">
                <a16:creationId xmlns:a16="http://schemas.microsoft.com/office/drawing/2014/main" id="{04224125-5D05-D0C1-4893-ACFEBC5AEFB6}"/>
              </a:ext>
            </a:extLst>
          </p:cNvPr>
          <p:cNvSpPr txBox="1"/>
          <p:nvPr/>
        </p:nvSpPr>
        <p:spPr>
          <a:xfrm>
            <a:off x="301625" y="5937165"/>
            <a:ext cx="7547171" cy="461665"/>
          </a:xfrm>
          <a:prstGeom prst="rect">
            <a:avLst/>
          </a:prstGeom>
          <a:noFill/>
        </p:spPr>
        <p:txBody>
          <a:bodyPr wrap="square" rtlCol="0">
            <a:spAutoFit/>
          </a:bodyPr>
          <a:lstStyle/>
          <a:p>
            <a:r>
              <a:rPr lang="en-US" sz="1200" dirty="0"/>
              <a:t>Study design: 36 Chinese female from 36 to 57 </a:t>
            </a:r>
            <a:r>
              <a:rPr lang="en-US" sz="1200" dirty="0" err="1"/>
              <a:t>yo</a:t>
            </a:r>
            <a:r>
              <a:rPr lang="en-US" sz="1200" dirty="0"/>
              <a:t> (phototype II to III), being at least 6 hours per day outside in Beijing. Half face application twice a day of 3% ALPAFLOR® SCUTELLARIA CB vs placebo</a:t>
            </a:r>
            <a:endParaRPr lang="en-CH" sz="1200" dirty="0"/>
          </a:p>
        </p:txBody>
      </p:sp>
      <p:sp>
        <p:nvSpPr>
          <p:cNvPr id="6" name="ZoneTexte 1">
            <a:extLst>
              <a:ext uri="{FF2B5EF4-FFF2-40B4-BE49-F238E27FC236}">
                <a16:creationId xmlns:a16="http://schemas.microsoft.com/office/drawing/2014/main" id="{3BA314CB-485A-394C-6305-01F500CD1A83}"/>
              </a:ext>
            </a:extLst>
          </p:cNvPr>
          <p:cNvSpPr txBox="1"/>
          <p:nvPr/>
        </p:nvSpPr>
        <p:spPr>
          <a:xfrm>
            <a:off x="6378036" y="1373345"/>
            <a:ext cx="758541" cy="276999"/>
          </a:xfrm>
          <a:prstGeom prst="rect">
            <a:avLst/>
          </a:prstGeom>
          <a:noFill/>
        </p:spPr>
        <p:txBody>
          <a:bodyPr wrap="none" rtlCol="0">
            <a:spAutoFit/>
          </a:bodyPr>
          <a:lstStyle/>
          <a:p>
            <a:r>
              <a:rPr lang="fr-CH" sz="1200" i="1" dirty="0">
                <a:solidFill>
                  <a:srgbClr val="FFFFFF"/>
                </a:solidFill>
                <a:ea typeface="Fira Sans" panose="020B0503050000020004" pitchFamily="34" charset="0"/>
                <a:cs typeface="Arial"/>
              </a:rPr>
              <a:t>BEFORE</a:t>
            </a:r>
            <a:endParaRPr lang="de-CH" sz="1200" i="1" dirty="0">
              <a:solidFill>
                <a:srgbClr val="FFFFFF"/>
              </a:solidFill>
              <a:ea typeface="Fira Sans" panose="020B0503050000020004" pitchFamily="34" charset="0"/>
              <a:cs typeface="Arial"/>
            </a:endParaRPr>
          </a:p>
        </p:txBody>
      </p:sp>
      <p:sp>
        <p:nvSpPr>
          <p:cNvPr id="7" name="ZoneTexte 28">
            <a:extLst>
              <a:ext uri="{FF2B5EF4-FFF2-40B4-BE49-F238E27FC236}">
                <a16:creationId xmlns:a16="http://schemas.microsoft.com/office/drawing/2014/main" id="{72E49A03-4DD8-31EB-9DF1-7B0020BA184B}"/>
              </a:ext>
            </a:extLst>
          </p:cNvPr>
          <p:cNvSpPr txBox="1"/>
          <p:nvPr/>
        </p:nvSpPr>
        <p:spPr>
          <a:xfrm>
            <a:off x="9405599" y="1373345"/>
            <a:ext cx="1718412" cy="276999"/>
          </a:xfrm>
          <a:prstGeom prst="rect">
            <a:avLst/>
          </a:prstGeom>
          <a:noFill/>
        </p:spPr>
        <p:txBody>
          <a:bodyPr wrap="square" rtlCol="0">
            <a:spAutoFit/>
          </a:bodyPr>
          <a:lstStyle/>
          <a:p>
            <a:r>
              <a:rPr lang="fr-CH" sz="1200" i="1" dirty="0">
                <a:solidFill>
                  <a:srgbClr val="FFFFFF"/>
                </a:solidFill>
                <a:ea typeface="Fira Sans" panose="020B0503050000020004" pitchFamily="34" charset="0"/>
                <a:cs typeface="Arial"/>
              </a:rPr>
              <a:t>AFTER 4 WEEKS</a:t>
            </a:r>
            <a:endParaRPr lang="de-CH" sz="1200" i="1" dirty="0">
              <a:solidFill>
                <a:srgbClr val="FFFFFF"/>
              </a:solidFill>
              <a:ea typeface="Fira Sans" panose="020B0503050000020004" pitchFamily="34" charset="0"/>
              <a:cs typeface="Arial"/>
            </a:endParaRPr>
          </a:p>
        </p:txBody>
      </p:sp>
      <p:sp>
        <p:nvSpPr>
          <p:cNvPr id="8" name="Rectangle 7">
            <a:extLst>
              <a:ext uri="{FF2B5EF4-FFF2-40B4-BE49-F238E27FC236}">
                <a16:creationId xmlns:a16="http://schemas.microsoft.com/office/drawing/2014/main" id="{E5EF05E0-F3E4-1B76-9D5E-800213E9F500}"/>
              </a:ext>
            </a:extLst>
          </p:cNvPr>
          <p:cNvSpPr/>
          <p:nvPr/>
        </p:nvSpPr>
        <p:spPr>
          <a:xfrm>
            <a:off x="11267519" y="302400"/>
            <a:ext cx="622080" cy="2048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7106351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a:bodyPr>
          <a:lstStyle/>
          <a:p>
            <a:r>
              <a:rPr lang="en-US"/>
              <a:t>Disclaimer</a:t>
            </a:r>
          </a:p>
        </p:txBody>
      </p:sp>
      <p:sp>
        <p:nvSpPr>
          <p:cNvPr id="2" name="Text Placeholder 1">
            <a:extLst>
              <a:ext uri="{FF2B5EF4-FFF2-40B4-BE49-F238E27FC236}">
                <a16:creationId xmlns:a16="http://schemas.microsoft.com/office/drawing/2014/main" id="{E1986338-2184-D4B5-051E-6FD4A2428C21}"/>
              </a:ext>
            </a:extLst>
          </p:cNvPr>
          <p:cNvSpPr>
            <a:spLocks noGrp="1"/>
          </p:cNvSpPr>
          <p:nvPr>
            <p:ph type="body" sz="quarter" idx="26"/>
          </p:nvPr>
        </p:nvSpPr>
        <p:spPr/>
        <p:txBody>
          <a:bodyPr/>
          <a:lstStyle/>
          <a:p>
            <a:endParaRPr lang="en-CH"/>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6907627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7808979"/>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1e82cb03-88f0-48bb-a65d-3e95f13147ee"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DSMClassification xmlns="5a2251cd-bd5e-462d-8f0e-b8d48ef43808" xsi:nil="true"/>
    <Marcom_x0020_Status xmlns="4e78ffb6-5573-4dae-972d-0246748d492f">finished</Marcom_x0020_Status>
    <Marcom_x0020_Support_x0020_Needed xmlns="4e78ffb6-5573-4dae-972d-0246748d492f">yes</Marcom_x0020_Support_x0020_Needed>
    <Transfer_x0020_B_x0026_C_x0020_Connect xmlns="4e78ffb6-5573-4dae-972d-0246748d492f" xsi:nil="true"/>
    <Validation_x0020_Mkt xmlns="4e78ffb6-5573-4dae-972d-0246748d492f" xsi:nil="true"/>
    <Content_x0020_Revision xmlns="4e78ffb6-5573-4dae-972d-0246748d492f">Finished</Content_x0020_Revision>
    <Assigned_x0020_to0 xmlns="4e78ffb6-5573-4dae-972d-0246748d492f">Merita Jakaj</Assigned_x0020_to0>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F4DE7F4C-5393-4AD7-B7EE-45E2CA2230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18795F5-9A52-4A51-96EE-0D852BB35725}">
  <ds:schemaRefs>
    <ds:schemaRef ds:uri="Microsoft.SharePoint.Taxonomy.ContentTypeSync"/>
  </ds:schemaRefs>
</ds:datastoreItem>
</file>

<file path=customXml/itemProps3.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4.xml><?xml version="1.0" encoding="utf-8"?>
<ds:datastoreItem xmlns:ds="http://schemas.openxmlformats.org/officeDocument/2006/customXml" ds:itemID="{7D192AB7-E55D-4C62-9017-90AD644F626D}">
  <ds:schemaRefs>
    <ds:schemaRef ds:uri="http://schemas.openxmlformats.org/package/2006/metadata/core-properties"/>
    <ds:schemaRef ds:uri="http://schemas.microsoft.com/office/2006/documentManagement/types"/>
    <ds:schemaRef ds:uri="http://schemas.microsoft.com/office/infopath/2007/PartnerControls"/>
    <ds:schemaRef ds:uri="4e78ffb6-5573-4dae-972d-0246748d492f"/>
    <ds:schemaRef ds:uri="http://purl.org/dc/elements/1.1/"/>
    <ds:schemaRef ds:uri="http://schemas.microsoft.com/office/2006/metadata/properties"/>
    <ds:schemaRef ds:uri="8a4562e5-d5b1-4d26-b0bf-7e79abe2fe6f"/>
    <ds:schemaRef ds:uri="http://purl.org/dc/terms/"/>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1082</TotalTime>
  <Words>1587</Words>
  <Application>Microsoft Office PowerPoint</Application>
  <PresentationFormat>Widescreen</PresentationFormat>
  <Paragraphs>113</Paragraphs>
  <Slides>8</Slides>
  <Notes>5</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8</vt:i4>
      </vt:variant>
    </vt:vector>
  </HeadingPairs>
  <TitlesOfParts>
    <vt:vector size="21" baseType="lpstr">
      <vt:lpstr>Fira Sans</vt:lpstr>
      <vt:lpstr>Wingdings</vt:lpstr>
      <vt:lpstr>Lora</vt:lpstr>
      <vt:lpstr>DM Sans Bold</vt:lpstr>
      <vt:lpstr>Arial</vt:lpstr>
      <vt:lpstr>DM Sans</vt:lpstr>
      <vt:lpstr>Titillium Web</vt:lpstr>
      <vt:lpstr>Fira Sans Medium</vt:lpstr>
      <vt:lpstr>Trebuchet MS</vt:lpstr>
      <vt:lpstr>Symbol</vt:lpstr>
      <vt:lpstr>Calibri</vt:lpstr>
      <vt:lpstr>DM Sans Medium</vt:lpstr>
      <vt:lpstr>dsm-firmenich</vt:lpstr>
      <vt:lpstr>PowerPoint Presentation</vt:lpstr>
      <vt:lpstr>ALPAFLOR® SCUTELLARIA CB</vt:lpstr>
      <vt:lpstr>ALPAFLOR® SCUTELLARIA CB </vt:lpstr>
      <vt:lpstr>Strong anti-oxidant and barrier function improvement</vt:lpstr>
      <vt:lpstr>ALPAFLOR® SCUTELLARIA CB</vt:lpstr>
      <vt:lpstr>ALPAFLOR® SCUTELLARIA CB</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alpaflor_scutellaria_cb_teaser_2025-03</dc:title>
  <dc:creator>Francois.Paul@dsm-firmenich.com</dc:creator>
  <cp:lastModifiedBy>Marie-Sophie Meisinger</cp:lastModifiedBy>
  <cp:revision>8</cp:revision>
  <dcterms:created xsi:type="dcterms:W3CDTF">2023-03-31T07:21:36Z</dcterms:created>
  <dcterms:modified xsi:type="dcterms:W3CDTF">2025-04-07T13:14:24Z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ff753fd-faf2-4608-9b59-553f003adcdf_Enabled">
    <vt:lpwstr>true</vt:lpwstr>
  </property>
  <property fmtid="{D5CDD505-2E9C-101B-9397-08002B2CF9AE}" pid="5" name="MSIP_Label_2ff753fd-faf2-4608-9b59-553f003adcdf_SetDate">
    <vt:lpwstr>2025-04-07T13:13:13Z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8bc643c1-f0f2-4585-a015-c552e7752772</vt:lpwstr>
  </property>
  <property fmtid="{D5CDD505-2E9C-101B-9397-08002B2CF9AE}" pid="10" name="MSIP_Label_2ff753fd-faf2-4608-9b59-553f003adcdf_ContentBits">
    <vt:lpwstr>0</vt:lpwstr>
  </property>
</Properties>
</file>