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slideLayouts/slideLayout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5"/>
    <p:sldMasterId id="2147483687" r:id="rId6"/>
    <p:sldMasterId id="2147483698" r:id="rId7"/>
    <p:sldMasterId id="2147483711" r:id="rId8"/>
  </p:sldMasterIdLst>
  <p:notesMasterIdLst>
    <p:notesMasterId r:id="rId23"/>
  </p:notesMasterIdLst>
  <p:sldIdLst>
    <p:sldId id="256" r:id="rId9"/>
    <p:sldId id="2147483181" r:id="rId10"/>
    <p:sldId id="2147483183" r:id="rId11"/>
    <p:sldId id="2147482670" r:id="rId12"/>
    <p:sldId id="2147483157" r:id="rId13"/>
    <p:sldId id="2147483168" r:id="rId14"/>
    <p:sldId id="2147483169" r:id="rId15"/>
    <p:sldId id="2147483170" r:id="rId16"/>
    <p:sldId id="2147483171" r:id="rId17"/>
    <p:sldId id="2147483182" r:id="rId18"/>
    <p:sldId id="2147483188" r:id="rId19"/>
    <p:sldId id="2147483185" r:id="rId20"/>
    <p:sldId id="2147483187" r:id="rId21"/>
    <p:sldId id="2453" r:id="rId22"/>
  </p:sldIdLst>
  <p:sldSz cx="12192000" cy="6858000"/>
  <p:notesSz cx="6858000" cy="9144000"/>
  <p:embeddedFontLst>
    <p:embeddedFont>
      <p:font typeface="DM Sans" pitchFamily="2" charset="0"/>
      <p:regular r:id="rId24"/>
      <p:bold r:id="rId25"/>
      <p:italic r:id="rId26"/>
      <p:boldItalic r:id="rId27"/>
    </p:embeddedFont>
    <p:embeddedFont>
      <p:font typeface="DM Sans Bold" pitchFamily="2" charset="0"/>
      <p:bold r:id="rId28"/>
      <p:italic r:id="rId29"/>
      <p:boldItalic r:id="rId30"/>
    </p:embeddedFont>
    <p:embeddedFont>
      <p:font typeface="Fira Sans" panose="020B0503050000020004" pitchFamily="34" charset="0"/>
      <p:regular r:id="rId31"/>
      <p:bold r:id="rId32"/>
      <p:italic r:id="rId33"/>
      <p:boldItalic r:id="rId34"/>
    </p:embeddedFont>
  </p:embeddedFontLst>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51A6CC2-6036-3B43-A178-D4D857E9E522}" name="Caroline Guillien" initials="CG" userId="S::Caroline.Guillien@dsm-firmenich.com::3e4c10c0-1ee2-48be-9d78-4d6ed773945d" providerId="AD"/>
  <p188:author id="{C52F8ED0-AD44-F319-DD9A-5B29DD710783}" name="Francesca Pascucci" initials="FP" userId="S::Francesca.Pascucci@dsm-firmenich.com::811ad1a6-1062-4d6d-a024-d8bcd1d5876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166D"/>
    <a:srgbClr val="A66560"/>
    <a:srgbClr val="581379"/>
    <a:srgbClr val="4D3C35"/>
    <a:srgbClr val="CCBCB8"/>
    <a:srgbClr val="B3978F"/>
    <a:srgbClr val="B543D9"/>
    <a:srgbClr val="9B27BF"/>
    <a:srgbClr val="AC2CD4"/>
    <a:srgbClr val="C15F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02931C-3AB9-4CE4-A479-12469BB72B9E}" v="1" dt="2026-04-09T14:41:50.9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9" d="100"/>
          <a:sy n="139" d="100"/>
        </p:scale>
        <p:origin x="3246" y="3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font" Target="fonts/font3.fntdata"/><Relationship Id="rId39"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font" Target="fonts/font11.fntdata"/><Relationship Id="rId7"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font" Target="fonts/font6.fntdata"/><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font" Target="fonts/font8.fntdata"/><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703D20AE-90AE-4C74-BB80-742CA35F1309}"/>
    <pc:docChg chg="modSld delMainMaster">
      <pc:chgData name="Marie-Sophie Meisinger" userId="286e1ad8-c636-4702-a91e-982a33a1b0e7" providerId="ADAL" clId="{703D20AE-90AE-4C74-BB80-742CA35F1309}" dt="2026-04-09T14:43:04.960" v="7" actId="2696"/>
      <pc:docMkLst>
        <pc:docMk/>
      </pc:docMkLst>
      <pc:sldChg chg="modSp mod">
        <pc:chgData name="Marie-Sophie Meisinger" userId="286e1ad8-c636-4702-a91e-982a33a1b0e7" providerId="ADAL" clId="{703D20AE-90AE-4C74-BB80-742CA35F1309}" dt="2026-04-09T14:42:00.696" v="6" actId="20577"/>
        <pc:sldMkLst>
          <pc:docMk/>
          <pc:sldMk cId="3063252228" sldId="256"/>
        </pc:sldMkLst>
        <pc:spChg chg="mod">
          <ac:chgData name="Marie-Sophie Meisinger" userId="286e1ad8-c636-4702-a91e-982a33a1b0e7" providerId="ADAL" clId="{703D20AE-90AE-4C74-BB80-742CA35F1309}" dt="2026-04-09T14:42:00.696" v="6" actId="20577"/>
          <ac:spMkLst>
            <pc:docMk/>
            <pc:sldMk cId="3063252228" sldId="256"/>
            <ac:spMk id="2" creationId="{C2BA1E71-8055-7FFE-57C7-EEC38D6A34DE}"/>
          </ac:spMkLst>
        </pc:spChg>
      </pc:sldChg>
      <pc:sldMasterChg chg="del">
        <pc:chgData name="Marie-Sophie Meisinger" userId="286e1ad8-c636-4702-a91e-982a33a1b0e7" providerId="ADAL" clId="{703D20AE-90AE-4C74-BB80-742CA35F1309}" dt="2026-04-09T14:43:04.960" v="7" actId="2696"/>
        <pc:sldMasterMkLst>
          <pc:docMk/>
          <pc:sldMasterMk cId="377628685" sldId="2147483662"/>
        </pc:sldMasterMkLst>
      </pc:sldMasterChg>
    </pc:docChg>
  </pc:docChgLst>
  <pc:docChgLst>
    <pc:chgData name="Volker Rosenberger" userId="d473ebcf-8881-4a9c-9e6d-8206b85954aa" providerId="ADAL" clId="{DA4379C8-1F53-4315-936B-1953D3807C03}"/>
    <pc:docChg chg="custSel addSld delSld modSld sldOrd delMainMaster modMainMaster">
      <pc:chgData name="Volker Rosenberger" userId="d473ebcf-8881-4a9c-9e6d-8206b85954aa" providerId="ADAL" clId="{DA4379C8-1F53-4315-936B-1953D3807C03}" dt="2026-04-07T11:56:06.308" v="15" actId="47"/>
      <pc:docMkLst>
        <pc:docMk/>
      </pc:docMkLst>
      <pc:sldChg chg="addSp modSp">
        <pc:chgData name="Volker Rosenberger" userId="d473ebcf-8881-4a9c-9e6d-8206b85954aa" providerId="ADAL" clId="{DA4379C8-1F53-4315-936B-1953D3807C03}" dt="2026-03-19T15:22:20.730" v="10"/>
        <pc:sldMkLst>
          <pc:docMk/>
          <pc:sldMk cId="843630742" sldId="2453"/>
        </pc:sldMkLst>
        <pc:spChg chg="mod">
          <ac:chgData name="Volker Rosenberger" userId="d473ebcf-8881-4a9c-9e6d-8206b85954aa" providerId="ADAL" clId="{DA4379C8-1F53-4315-936B-1953D3807C03}" dt="2026-03-19T15:22:20.730" v="10"/>
          <ac:spMkLst>
            <pc:docMk/>
            <pc:sldMk cId="843630742" sldId="2453"/>
            <ac:spMk id="10" creationId="{CD2584A6-E86A-D90D-C738-2CDE23A0EE58}"/>
          </ac:spMkLst>
        </pc:spChg>
        <pc:spChg chg="mod">
          <ac:chgData name="Volker Rosenberger" userId="d473ebcf-8881-4a9c-9e6d-8206b85954aa" providerId="ADAL" clId="{DA4379C8-1F53-4315-936B-1953D3807C03}" dt="2026-03-19T15:22:20.730" v="10"/>
          <ac:spMkLst>
            <pc:docMk/>
            <pc:sldMk cId="843630742" sldId="2453"/>
            <ac:spMk id="13" creationId="{3DB5A64B-445B-F0E8-665D-8F55669A9157}"/>
          </ac:spMkLst>
        </pc:spChg>
        <pc:spChg chg="mod">
          <ac:chgData name="Volker Rosenberger" userId="d473ebcf-8881-4a9c-9e6d-8206b85954aa" providerId="ADAL" clId="{DA4379C8-1F53-4315-936B-1953D3807C03}" dt="2026-03-19T15:22:20.730" v="10"/>
          <ac:spMkLst>
            <pc:docMk/>
            <pc:sldMk cId="843630742" sldId="2453"/>
            <ac:spMk id="16" creationId="{BB89349F-D2B4-CBD2-4975-9357022107A1}"/>
          </ac:spMkLst>
        </pc:spChg>
        <pc:spChg chg="mod">
          <ac:chgData name="Volker Rosenberger" userId="d473ebcf-8881-4a9c-9e6d-8206b85954aa" providerId="ADAL" clId="{DA4379C8-1F53-4315-936B-1953D3807C03}" dt="2026-03-19T15:22:20.730" v="10"/>
          <ac:spMkLst>
            <pc:docMk/>
            <pc:sldMk cId="843630742" sldId="2453"/>
            <ac:spMk id="18" creationId="{E2B3CE58-645F-29D6-7E10-C05222CFC81D}"/>
          </ac:spMkLst>
        </pc:spChg>
        <pc:spChg chg="mod">
          <ac:chgData name="Volker Rosenberger" userId="d473ebcf-8881-4a9c-9e6d-8206b85954aa" providerId="ADAL" clId="{DA4379C8-1F53-4315-936B-1953D3807C03}" dt="2026-03-19T15:22:20.730" v="10"/>
          <ac:spMkLst>
            <pc:docMk/>
            <pc:sldMk cId="843630742" sldId="2453"/>
            <ac:spMk id="19" creationId="{0D20854E-ED61-F548-4D18-4CFE6D4BC918}"/>
          </ac:spMkLst>
        </pc:spChg>
        <pc:spChg chg="mod">
          <ac:chgData name="Volker Rosenberger" userId="d473ebcf-8881-4a9c-9e6d-8206b85954aa" providerId="ADAL" clId="{DA4379C8-1F53-4315-936B-1953D3807C03}" dt="2026-03-19T15:22:20.730" v="10"/>
          <ac:spMkLst>
            <pc:docMk/>
            <pc:sldMk cId="843630742" sldId="2453"/>
            <ac:spMk id="21" creationId="{FD4D7A1E-F459-6236-D170-0AB4424CF184}"/>
          </ac:spMkLst>
        </pc:spChg>
        <pc:spChg chg="mod">
          <ac:chgData name="Volker Rosenberger" userId="d473ebcf-8881-4a9c-9e6d-8206b85954aa" providerId="ADAL" clId="{DA4379C8-1F53-4315-936B-1953D3807C03}" dt="2026-03-19T15:22:20.730" v="10"/>
          <ac:spMkLst>
            <pc:docMk/>
            <pc:sldMk cId="843630742" sldId="2453"/>
            <ac:spMk id="22" creationId="{FD3E7A7D-570D-EA94-664D-2DA82312D7E8}"/>
          </ac:spMkLst>
        </pc:spChg>
        <pc:spChg chg="mod">
          <ac:chgData name="Volker Rosenberger" userId="d473ebcf-8881-4a9c-9e6d-8206b85954aa" providerId="ADAL" clId="{DA4379C8-1F53-4315-936B-1953D3807C03}" dt="2026-03-19T15:22:20.730" v="10"/>
          <ac:spMkLst>
            <pc:docMk/>
            <pc:sldMk cId="843630742" sldId="2453"/>
            <ac:spMk id="23" creationId="{B9D0DFBE-D423-1E0A-5DC7-55953074452C}"/>
          </ac:spMkLst>
        </pc:spChg>
        <pc:spChg chg="mod">
          <ac:chgData name="Volker Rosenberger" userId="d473ebcf-8881-4a9c-9e6d-8206b85954aa" providerId="ADAL" clId="{DA4379C8-1F53-4315-936B-1953D3807C03}" dt="2026-03-19T15:22:20.730" v="10"/>
          <ac:spMkLst>
            <pc:docMk/>
            <pc:sldMk cId="843630742" sldId="2453"/>
            <ac:spMk id="28" creationId="{661BD877-F6E2-C5D8-FFDC-B28AAC84CE9C}"/>
          </ac:spMkLst>
        </pc:spChg>
        <pc:spChg chg="mod">
          <ac:chgData name="Volker Rosenberger" userId="d473ebcf-8881-4a9c-9e6d-8206b85954aa" providerId="ADAL" clId="{DA4379C8-1F53-4315-936B-1953D3807C03}" dt="2026-03-19T15:22:20.730" v="10"/>
          <ac:spMkLst>
            <pc:docMk/>
            <pc:sldMk cId="843630742" sldId="2453"/>
            <ac:spMk id="31" creationId="{6D9AD397-D8CA-A477-33A4-09A1365C85F6}"/>
          </ac:spMkLst>
        </pc:spChg>
      </pc:sldChg>
      <pc:sldChg chg="add del">
        <pc:chgData name="Volker Rosenberger" userId="d473ebcf-8881-4a9c-9e6d-8206b85954aa" providerId="ADAL" clId="{DA4379C8-1F53-4315-936B-1953D3807C03}" dt="2026-04-07T11:56:03.012" v="14"/>
        <pc:sldMkLst>
          <pc:docMk/>
          <pc:sldMk cId="1093518989" sldId="2147483157"/>
        </pc:sldMkLst>
      </pc:sldChg>
      <pc:sldChg chg="addSp delSp modSp mod ord">
        <pc:chgData name="Volker Rosenberger" userId="d473ebcf-8881-4a9c-9e6d-8206b85954aa" providerId="ADAL" clId="{DA4379C8-1F53-4315-936B-1953D3807C03}" dt="2026-03-19T15:21:58.752" v="8" actId="207"/>
        <pc:sldMkLst>
          <pc:docMk/>
          <pc:sldMk cId="2524674919" sldId="2147483187"/>
        </pc:sldMkLst>
        <pc:spChg chg="add mod">
          <ac:chgData name="Volker Rosenberger" userId="d473ebcf-8881-4a9c-9e6d-8206b85954aa" providerId="ADAL" clId="{DA4379C8-1F53-4315-936B-1953D3807C03}" dt="2026-03-19T15:21:17.911" v="5"/>
          <ac:spMkLst>
            <pc:docMk/>
            <pc:sldMk cId="2524674919" sldId="2147483187"/>
            <ac:spMk id="5" creationId="{83703A6D-BB5C-DC20-2822-BC58EC0EA850}"/>
          </ac:spMkLst>
        </pc:spChg>
        <pc:spChg chg="add mod">
          <ac:chgData name="Volker Rosenberger" userId="d473ebcf-8881-4a9c-9e6d-8206b85954aa" providerId="ADAL" clId="{DA4379C8-1F53-4315-936B-1953D3807C03}" dt="2026-03-19T15:21:17.911" v="5"/>
          <ac:spMkLst>
            <pc:docMk/>
            <pc:sldMk cId="2524674919" sldId="2147483187"/>
            <ac:spMk id="6" creationId="{C2F7EFC0-B309-0D24-FBD0-1AA8806AF433}"/>
          </ac:spMkLst>
        </pc:spChg>
        <pc:spChg chg="add mod">
          <ac:chgData name="Volker Rosenberger" userId="d473ebcf-8881-4a9c-9e6d-8206b85954aa" providerId="ADAL" clId="{DA4379C8-1F53-4315-936B-1953D3807C03}" dt="2026-03-19T15:21:17.911" v="5"/>
          <ac:spMkLst>
            <pc:docMk/>
            <pc:sldMk cId="2524674919" sldId="2147483187"/>
            <ac:spMk id="7" creationId="{D44749F8-4ADE-7842-9FDB-7AE665F0D062}"/>
          </ac:spMkLst>
        </pc:spChg>
        <pc:spChg chg="add mod">
          <ac:chgData name="Volker Rosenberger" userId="d473ebcf-8881-4a9c-9e6d-8206b85954aa" providerId="ADAL" clId="{DA4379C8-1F53-4315-936B-1953D3807C03}" dt="2026-03-19T15:21:17.911" v="5"/>
          <ac:spMkLst>
            <pc:docMk/>
            <pc:sldMk cId="2524674919" sldId="2147483187"/>
            <ac:spMk id="8" creationId="{55F016C1-CE65-8964-58F2-86B7F325D34F}"/>
          </ac:spMkLst>
        </pc:spChg>
        <pc:spChg chg="add mod">
          <ac:chgData name="Volker Rosenberger" userId="d473ebcf-8881-4a9c-9e6d-8206b85954aa" providerId="ADAL" clId="{DA4379C8-1F53-4315-936B-1953D3807C03}" dt="2026-03-19T15:21:17.911" v="5"/>
          <ac:spMkLst>
            <pc:docMk/>
            <pc:sldMk cId="2524674919" sldId="2147483187"/>
            <ac:spMk id="9" creationId="{43B34B1B-3914-75A2-F934-7B10CB4614FE}"/>
          </ac:spMkLst>
        </pc:spChg>
        <pc:spChg chg="mod">
          <ac:chgData name="Volker Rosenberger" userId="d473ebcf-8881-4a9c-9e6d-8206b85954aa" providerId="ADAL" clId="{DA4379C8-1F53-4315-936B-1953D3807C03}" dt="2026-03-19T15:21:58.752" v="8" actId="207"/>
          <ac:spMkLst>
            <pc:docMk/>
            <pc:sldMk cId="2524674919" sldId="2147483187"/>
            <ac:spMk id="12" creationId="{3A85EA57-FB46-59E5-1BCD-8ACB962E2921}"/>
          </ac:spMkLst>
        </pc:spChg>
        <pc:spChg chg="mod">
          <ac:chgData name="Volker Rosenberger" userId="d473ebcf-8881-4a9c-9e6d-8206b85954aa" providerId="ADAL" clId="{DA4379C8-1F53-4315-936B-1953D3807C03}" dt="2026-03-19T15:21:47.442" v="7"/>
          <ac:spMkLst>
            <pc:docMk/>
            <pc:sldMk cId="2524674919" sldId="2147483187"/>
            <ac:spMk id="14" creationId="{B524ED1D-C607-565D-8773-FAAAFB6FE08A}"/>
          </ac:spMkLst>
        </pc:spChg>
        <pc:spChg chg="mod">
          <ac:chgData name="Volker Rosenberger" userId="d473ebcf-8881-4a9c-9e6d-8206b85954aa" providerId="ADAL" clId="{DA4379C8-1F53-4315-936B-1953D3807C03}" dt="2026-03-19T15:21:47.442" v="7"/>
          <ac:spMkLst>
            <pc:docMk/>
            <pc:sldMk cId="2524674919" sldId="2147483187"/>
            <ac:spMk id="16" creationId="{C297FE8F-8F89-46FB-515A-0656CB9386FB}"/>
          </ac:spMkLst>
        </pc:spChg>
        <pc:spChg chg="mod">
          <ac:chgData name="Volker Rosenberger" userId="d473ebcf-8881-4a9c-9e6d-8206b85954aa" providerId="ADAL" clId="{DA4379C8-1F53-4315-936B-1953D3807C03}" dt="2026-03-19T15:21:47.442" v="7"/>
          <ac:spMkLst>
            <pc:docMk/>
            <pc:sldMk cId="2524674919" sldId="2147483187"/>
            <ac:spMk id="21" creationId="{A4475625-B5FD-7A0F-9525-445C4DC41651}"/>
          </ac:spMkLst>
        </pc:spChg>
        <pc:spChg chg="mod">
          <ac:chgData name="Volker Rosenberger" userId="d473ebcf-8881-4a9c-9e6d-8206b85954aa" providerId="ADAL" clId="{DA4379C8-1F53-4315-936B-1953D3807C03}" dt="2026-03-19T15:21:47.442" v="7"/>
          <ac:spMkLst>
            <pc:docMk/>
            <pc:sldMk cId="2524674919" sldId="2147483187"/>
            <ac:spMk id="27" creationId="{EA5A9A12-6E9B-459E-F693-320A59D737A6}"/>
          </ac:spMkLst>
        </pc:spChg>
        <pc:spChg chg="mod">
          <ac:chgData name="Volker Rosenberger" userId="d473ebcf-8881-4a9c-9e6d-8206b85954aa" providerId="ADAL" clId="{DA4379C8-1F53-4315-936B-1953D3807C03}" dt="2026-03-19T15:21:47.442" v="7"/>
          <ac:spMkLst>
            <pc:docMk/>
            <pc:sldMk cId="2524674919" sldId="2147483187"/>
            <ac:spMk id="28" creationId="{B4335AC4-6BFE-3932-7577-E46F07CD65EF}"/>
          </ac:spMkLst>
        </pc:spChg>
        <pc:spChg chg="mod">
          <ac:chgData name="Volker Rosenberger" userId="d473ebcf-8881-4a9c-9e6d-8206b85954aa" providerId="ADAL" clId="{DA4379C8-1F53-4315-936B-1953D3807C03}" dt="2026-03-19T15:21:47.442" v="7"/>
          <ac:spMkLst>
            <pc:docMk/>
            <pc:sldMk cId="2524674919" sldId="2147483187"/>
            <ac:spMk id="30" creationId="{EB70B6AE-751C-C8DB-938A-B8C4E94E0CAC}"/>
          </ac:spMkLst>
        </pc:spChg>
        <pc:spChg chg="mod">
          <ac:chgData name="Volker Rosenberger" userId="d473ebcf-8881-4a9c-9e6d-8206b85954aa" providerId="ADAL" clId="{DA4379C8-1F53-4315-936B-1953D3807C03}" dt="2026-03-19T15:21:47.442" v="7"/>
          <ac:spMkLst>
            <pc:docMk/>
            <pc:sldMk cId="2524674919" sldId="2147483187"/>
            <ac:spMk id="34" creationId="{72AF80DD-BBEE-684B-25F2-F8D9EB9DE8D5}"/>
          </ac:spMkLst>
        </pc:spChg>
        <pc:spChg chg="mod">
          <ac:chgData name="Volker Rosenberger" userId="d473ebcf-8881-4a9c-9e6d-8206b85954aa" providerId="ADAL" clId="{DA4379C8-1F53-4315-936B-1953D3807C03}" dt="2026-03-19T15:21:47.442" v="7"/>
          <ac:spMkLst>
            <pc:docMk/>
            <pc:sldMk cId="2524674919" sldId="2147483187"/>
            <ac:spMk id="36" creationId="{64983A46-D3BC-7D99-3B89-5381AF2AC11B}"/>
          </ac:spMkLst>
        </pc:spChg>
        <pc:spChg chg="mod">
          <ac:chgData name="Volker Rosenberger" userId="d473ebcf-8881-4a9c-9e6d-8206b85954aa" providerId="ADAL" clId="{DA4379C8-1F53-4315-936B-1953D3807C03}" dt="2026-03-19T15:21:47.442" v="7"/>
          <ac:spMkLst>
            <pc:docMk/>
            <pc:sldMk cId="2524674919" sldId="2147483187"/>
            <ac:spMk id="38" creationId="{734146FC-FD0C-A430-B9BF-90AD877AD252}"/>
          </ac:spMkLst>
        </pc:spChg>
        <pc:spChg chg="mod">
          <ac:chgData name="Volker Rosenberger" userId="d473ebcf-8881-4a9c-9e6d-8206b85954aa" providerId="ADAL" clId="{DA4379C8-1F53-4315-936B-1953D3807C03}" dt="2026-03-19T15:21:47.442" v="7"/>
          <ac:spMkLst>
            <pc:docMk/>
            <pc:sldMk cId="2524674919" sldId="2147483187"/>
            <ac:spMk id="40" creationId="{04EDA5FD-DB7E-58C0-04F4-BF4A8BBE9789}"/>
          </ac:spMkLst>
        </pc:spChg>
      </pc:sldChg>
      <pc:sldMasterChg chg="modSldLayout">
        <pc:chgData name="Volker Rosenberger" userId="d473ebcf-8881-4a9c-9e6d-8206b85954aa" providerId="ADAL" clId="{DA4379C8-1F53-4315-936B-1953D3807C03}" dt="2026-03-19T15:22:15.015" v="9" actId="478"/>
        <pc:sldMasterMkLst>
          <pc:docMk/>
          <pc:sldMasterMk cId="1466271754" sldId="2147483648"/>
        </pc:sldMasterMkLst>
        <pc:sldLayoutChg chg="delSp mod">
          <pc:chgData name="Volker Rosenberger" userId="d473ebcf-8881-4a9c-9e6d-8206b85954aa" providerId="ADAL" clId="{DA4379C8-1F53-4315-936B-1953D3807C03}" dt="2026-03-19T15:22:15.015" v="9" actId="478"/>
          <pc:sldLayoutMkLst>
            <pc:docMk/>
            <pc:sldMasterMk cId="1466271754" sldId="2147483648"/>
            <pc:sldLayoutMk cId="2896262947" sldId="2147483661"/>
          </pc:sldLayoutMkLst>
        </pc:sldLayoutChg>
      </pc:sldMasterChg>
      <pc:sldMasterChg chg="modSldLayout">
        <pc:chgData name="Volker Rosenberger" userId="d473ebcf-8881-4a9c-9e6d-8206b85954aa" providerId="ADAL" clId="{DA4379C8-1F53-4315-936B-1953D3807C03}" dt="2026-03-19T15:21:35.399" v="6" actId="478"/>
        <pc:sldMasterMkLst>
          <pc:docMk/>
          <pc:sldMasterMk cId="1694357467" sldId="2147483698"/>
        </pc:sldMasterMkLst>
        <pc:sldLayoutChg chg="delSp mod">
          <pc:chgData name="Volker Rosenberger" userId="d473ebcf-8881-4a9c-9e6d-8206b85954aa" providerId="ADAL" clId="{DA4379C8-1F53-4315-936B-1953D3807C03}" dt="2026-03-19T15:21:35.399" v="6" actId="478"/>
          <pc:sldLayoutMkLst>
            <pc:docMk/>
            <pc:sldMasterMk cId="1694357467" sldId="2147483698"/>
            <pc:sldLayoutMk cId="2383261229" sldId="2147483710"/>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rgbClr val="4D3C35"/>
                </a:solidFill>
                <a:latin typeface="DM Sans 14pt" pitchFamily="2" charset="77"/>
                <a:ea typeface="+mn-ea"/>
                <a:cs typeface="+mn-cs"/>
              </a:defRPr>
            </a:pPr>
            <a:r>
              <a:rPr lang="en-US" sz="1200" b="0" i="0">
                <a:solidFill>
                  <a:srgbClr val="4D3C35"/>
                </a:solidFill>
                <a:latin typeface="DM Sans" pitchFamily="2" charset="77"/>
              </a:rPr>
              <a:t>Dermal</a:t>
            </a:r>
            <a:r>
              <a:rPr lang="en-US" sz="1200" b="0" i="0" baseline="0">
                <a:solidFill>
                  <a:srgbClr val="4D3C35"/>
                </a:solidFill>
                <a:latin typeface="DM Sans" pitchFamily="2" charset="77"/>
              </a:rPr>
              <a:t> intensity changes</a:t>
            </a:r>
            <a:endParaRPr lang="en-US" sz="1200" b="0" i="0">
              <a:solidFill>
                <a:srgbClr val="4D3C35"/>
              </a:solidFill>
              <a:latin typeface="DM Sans" pitchFamily="2" charset="77"/>
            </a:endParaRPr>
          </a:p>
        </c:rich>
      </c:tx>
      <c:overlay val="0"/>
      <c:spPr>
        <a:noFill/>
        <a:ln>
          <a:noFill/>
        </a:ln>
        <a:effectLst/>
      </c:spPr>
      <c:txPr>
        <a:bodyPr rot="0" spcFirstLastPara="1" vertOverflow="ellipsis" vert="horz" wrap="square" anchor="ctr" anchorCtr="1"/>
        <a:lstStyle/>
        <a:p>
          <a:pPr>
            <a:defRPr sz="1200" b="1" i="0" u="none" strike="noStrike" kern="1200" spc="0" baseline="0">
              <a:solidFill>
                <a:srgbClr val="4D3C35"/>
              </a:solidFill>
              <a:latin typeface="DM Sans 14pt" pitchFamily="2" charset="77"/>
              <a:ea typeface="+mn-ea"/>
              <a:cs typeface="+mn-cs"/>
            </a:defRPr>
          </a:pPr>
          <a:endParaRPr lang="en-US"/>
        </a:p>
      </c:txPr>
    </c:title>
    <c:autoTitleDeleted val="0"/>
    <c:plotArea>
      <c:layout/>
      <c:barChart>
        <c:barDir val="col"/>
        <c:grouping val="clustered"/>
        <c:varyColors val="0"/>
        <c:ser>
          <c:idx val="0"/>
          <c:order val="0"/>
          <c:tx>
            <c:strRef>
              <c:f>'Test result'!$H$12:$H$13</c:f>
              <c:strCache>
                <c:ptCount val="2"/>
                <c:pt idx="0">
                  <c:v>1.5% SYN®-COLL CB</c:v>
                </c:pt>
              </c:strCache>
            </c:strRef>
          </c:tx>
          <c:spPr>
            <a:solidFill>
              <a:srgbClr val="B3978F"/>
            </a:solidFill>
            <a:ln w="12700">
              <a:solidFill>
                <a:sysClr val="windowText" lastClr="000000"/>
              </a:solidFill>
            </a:ln>
            <a:effectLst/>
          </c:spPr>
          <c:invertIfNegative val="0"/>
          <c:dLbls>
            <c:dLbl>
              <c:idx val="0"/>
              <c:tx>
                <c:rich>
                  <a:bodyPr/>
                  <a:lstStyle/>
                  <a:p>
                    <a:r>
                      <a:rPr lang="en-US" b="0" i="0">
                        <a:latin typeface="DM Sans" pitchFamily="2" charset="77"/>
                      </a:rPr>
                      <a:t>+10%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92C8-D842-87A1-50340E75BB00}"/>
                </c:ext>
              </c:extLst>
            </c:dLbl>
            <c:dLbl>
              <c:idx val="1"/>
              <c:tx>
                <c:rich>
                  <a:bodyPr/>
                  <a:lstStyle/>
                  <a:p>
                    <a:r>
                      <a:rPr lang="en-US" b="0" i="0">
                        <a:latin typeface="DM Sans" pitchFamily="2" charset="77"/>
                      </a:rPr>
                      <a:t>+10%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92C8-D842-87A1-50340E75BB00}"/>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DM Sans 14pt" pitchFamily="2" charset="0"/>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'Test result'!$A$5:$A$6</c:f>
              <c:strCache>
                <c:ptCount val="2"/>
                <c:pt idx="0">
                  <c:v>D28</c:v>
                </c:pt>
                <c:pt idx="1">
                  <c:v>D56</c:v>
                </c:pt>
              </c:strCache>
            </c:strRef>
          </c:cat>
          <c:val>
            <c:numRef>
              <c:f>'Test result'!$H$14:$H$15</c:f>
              <c:numCache>
                <c:formatCode>0.00%</c:formatCode>
                <c:ptCount val="2"/>
                <c:pt idx="0">
                  <c:v>0.10275205961723681</c:v>
                </c:pt>
                <c:pt idx="1">
                  <c:v>0.104419537748401</c:v>
                </c:pt>
              </c:numCache>
            </c:numRef>
          </c:val>
          <c:extLst>
            <c:ext xmlns:c16="http://schemas.microsoft.com/office/drawing/2014/chart" uri="{C3380CC4-5D6E-409C-BE32-E72D297353CC}">
              <c16:uniqueId val="{00000002-92C8-D842-87A1-50340E75BB00}"/>
            </c:ext>
          </c:extLst>
        </c:ser>
        <c:ser>
          <c:idx val="1"/>
          <c:order val="1"/>
          <c:tx>
            <c:strRef>
              <c:f>'Test result'!$I$12:$I$13</c:f>
              <c:strCache>
                <c:ptCount val="2"/>
                <c:pt idx="0">
                  <c:v>1.5% SYN®-COLL CB + 1% ETERWELL™  YOUTH </c:v>
                </c:pt>
              </c:strCache>
            </c:strRef>
          </c:tx>
          <c:spPr>
            <a:solidFill>
              <a:srgbClr val="58166D"/>
            </a:solidFill>
            <a:ln w="12700">
              <a:solidFill>
                <a:sysClr val="windowText" lastClr="000000"/>
              </a:solidFill>
            </a:ln>
            <a:effectLst/>
          </c:spPr>
          <c:invertIfNegative val="0"/>
          <c:dLbls>
            <c:dLbl>
              <c:idx val="0"/>
              <c:tx>
                <c:rich>
                  <a:bodyPr/>
                  <a:lstStyle/>
                  <a:p>
                    <a:r>
                      <a:rPr lang="en-US" b="0" i="0">
                        <a:latin typeface="DM Sans" pitchFamily="2" charset="77"/>
                      </a:rPr>
                      <a:t>+13%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92C8-D842-87A1-50340E75BB00}"/>
                </c:ext>
              </c:extLst>
            </c:dLbl>
            <c:dLbl>
              <c:idx val="1"/>
              <c:tx>
                <c:rich>
                  <a:bodyPr/>
                  <a:lstStyle/>
                  <a:p>
                    <a:r>
                      <a:rPr lang="en-US" b="0" i="0">
                        <a:latin typeface="DM Sans" pitchFamily="2" charset="77"/>
                      </a:rPr>
                      <a:t>+21%</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92C8-D842-87A1-50340E75BB00}"/>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DM Sans 14pt" pitchFamily="2" charset="0"/>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'Test result'!$A$5:$A$6</c:f>
              <c:strCache>
                <c:ptCount val="2"/>
                <c:pt idx="0">
                  <c:v>D28</c:v>
                </c:pt>
                <c:pt idx="1">
                  <c:v>D56</c:v>
                </c:pt>
              </c:strCache>
            </c:strRef>
          </c:cat>
          <c:val>
            <c:numRef>
              <c:f>'Test result'!$I$14:$I$15</c:f>
              <c:numCache>
                <c:formatCode>0.00%</c:formatCode>
                <c:ptCount val="2"/>
                <c:pt idx="0">
                  <c:v>0.12735048645880551</c:v>
                </c:pt>
                <c:pt idx="1">
                  <c:v>0.20666856719682197</c:v>
                </c:pt>
              </c:numCache>
            </c:numRef>
          </c:val>
          <c:extLst>
            <c:ext xmlns:c16="http://schemas.microsoft.com/office/drawing/2014/chart" uri="{C3380CC4-5D6E-409C-BE32-E72D297353CC}">
              <c16:uniqueId val="{00000005-92C8-D842-87A1-50340E75BB00}"/>
            </c:ext>
          </c:extLst>
        </c:ser>
        <c:dLbls>
          <c:dLblPos val="outEnd"/>
          <c:showLegendKey val="0"/>
          <c:showVal val="1"/>
          <c:showCatName val="0"/>
          <c:showSerName val="0"/>
          <c:showPercent val="0"/>
          <c:showBubbleSize val="0"/>
        </c:dLbls>
        <c:gapWidth val="219"/>
        <c:overlap val="-27"/>
        <c:axId val="1072322000"/>
        <c:axId val="1072315880"/>
      </c:barChart>
      <c:catAx>
        <c:axId val="1072322000"/>
        <c:scaling>
          <c:orientation val="minMax"/>
        </c:scaling>
        <c:delete val="0"/>
        <c:axPos val="b"/>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crossAx val="1072315880"/>
        <c:crossesAt val="0"/>
        <c:auto val="1"/>
        <c:lblAlgn val="ctr"/>
        <c:lblOffset val="100"/>
        <c:noMultiLvlLbl val="0"/>
      </c:catAx>
      <c:valAx>
        <c:axId val="107231588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rgbClr val="4D3C35"/>
                    </a:solidFill>
                    <a:latin typeface="DM Sans 14pt" pitchFamily="2" charset="0"/>
                    <a:ea typeface="+mn-ea"/>
                    <a:cs typeface="+mn-cs"/>
                  </a:defRPr>
                </a:pPr>
                <a:r>
                  <a:rPr lang="en-US" b="0" i="0">
                    <a:solidFill>
                      <a:srgbClr val="4D3C35"/>
                    </a:solidFill>
                    <a:latin typeface="DM Sans" pitchFamily="2" charset="77"/>
                  </a:rPr>
                  <a:t>Dermal</a:t>
                </a:r>
                <a:r>
                  <a:rPr lang="en-US" b="0" i="0" baseline="0">
                    <a:solidFill>
                      <a:srgbClr val="4D3C35"/>
                    </a:solidFill>
                    <a:latin typeface="DM Sans" pitchFamily="2" charset="77"/>
                  </a:rPr>
                  <a:t> intensity improvement</a:t>
                </a:r>
              </a:p>
              <a:p>
                <a:pPr>
                  <a:defRPr>
                    <a:solidFill>
                      <a:srgbClr val="4D3C35"/>
                    </a:solidFill>
                    <a:latin typeface="DM Sans 14pt" pitchFamily="2" charset="0"/>
                  </a:defRPr>
                </a:pPr>
                <a:r>
                  <a:rPr lang="en-US" b="0" i="0" baseline="0">
                    <a:solidFill>
                      <a:srgbClr val="4D3C35"/>
                    </a:solidFill>
                    <a:latin typeface="DM Sans" pitchFamily="2" charset="77"/>
                  </a:rPr>
                  <a:t> vs control (%)</a:t>
                </a:r>
                <a:endParaRPr lang="en-US" b="0" i="0">
                  <a:solidFill>
                    <a:srgbClr val="4D3C35"/>
                  </a:solidFill>
                  <a:latin typeface="DM Sans" pitchFamily="2" charset="77"/>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rgbClr val="4D3C35"/>
                  </a:solidFill>
                  <a:latin typeface="DM Sans 14pt" pitchFamily="2" charset="0"/>
                  <a:ea typeface="+mn-ea"/>
                  <a:cs typeface="+mn-cs"/>
                </a:defRPr>
              </a:pPr>
              <a:endParaRPr lang="pt-BR"/>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rgbClr val="4D3C35"/>
                </a:solidFill>
                <a:latin typeface="DM Sans 14pt" pitchFamily="2" charset="77"/>
                <a:ea typeface="+mn-ea"/>
                <a:cs typeface="+mn-cs"/>
              </a:defRPr>
            </a:pPr>
            <a:endParaRPr lang="pt-BR"/>
          </a:p>
        </c:txPr>
        <c:crossAx val="1072322000"/>
        <c:crosses val="autoZero"/>
        <c:crossBetween val="between"/>
      </c:valAx>
      <c:spPr>
        <a:noFill/>
        <a:ln w="25400">
          <a:noFill/>
        </a:ln>
        <a:effectLst/>
      </c:spPr>
    </c:plotArea>
    <c:legend>
      <c:legendPos val="b"/>
      <c:layout>
        <c:manualLayout>
          <c:xMode val="edge"/>
          <c:yMode val="edge"/>
          <c:x val="9.6132371977544775E-2"/>
          <c:y val="0.90955827043736337"/>
          <c:w val="0.82880112952891394"/>
          <c:h val="6.8639510028019574E-2"/>
        </c:manualLayout>
      </c:layout>
      <c:overlay val="0"/>
      <c:spPr>
        <a:noFill/>
        <a:ln>
          <a:noFill/>
        </a:ln>
        <a:effectLst/>
      </c:spPr>
      <c:txPr>
        <a:bodyPr rot="0" spcFirstLastPara="1" vertOverflow="ellipsis" vert="horz" wrap="square" anchor="ctr" anchorCtr="1"/>
        <a:lstStyle/>
        <a:p>
          <a:pPr>
            <a:defRPr sz="1000" b="0" i="0" u="none" strike="noStrike" kern="1200" baseline="0">
              <a:solidFill>
                <a:srgbClr val="4D3C35"/>
              </a:solidFill>
              <a:latin typeface="DM Sans 14pt" pitchFamily="2" charset="0"/>
              <a:ea typeface="+mn-ea"/>
              <a:cs typeface="+mn-cs"/>
            </a:defRPr>
          </a:pPr>
          <a:endParaRPr lang="pt-BR"/>
        </a:p>
      </c:txPr>
    </c:legend>
    <c:plotVisOnly val="1"/>
    <c:dispBlanksAs val="gap"/>
    <c:showDLblsOverMax val="0"/>
  </c:chart>
  <c:spPr>
    <a:noFill/>
    <a:ln>
      <a:noFill/>
    </a:ln>
    <a:effectLst/>
  </c:spPr>
  <c:txPr>
    <a:bodyPr/>
    <a:lstStyle/>
    <a:p>
      <a:pPr>
        <a:defRPr/>
      </a:pPr>
      <a:endParaRPr lang="pt-BR"/>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200" b="1" i="0" u="none" strike="noStrike" kern="1200" spc="0" baseline="0">
                <a:solidFill>
                  <a:srgbClr val="4D3C35"/>
                </a:solidFill>
                <a:latin typeface="DM Sans 14pt" pitchFamily="2" charset="0"/>
                <a:ea typeface="+mn-ea"/>
                <a:cs typeface="+mn-cs"/>
              </a:defRPr>
            </a:pPr>
            <a:r>
              <a:rPr lang="en-US" sz="1200" b="0" i="0">
                <a:solidFill>
                  <a:srgbClr val="4D3C35"/>
                </a:solidFill>
                <a:latin typeface="DM Sans" pitchFamily="2" charset="77"/>
              </a:rPr>
              <a:t>Forehead</a:t>
            </a:r>
            <a:r>
              <a:rPr lang="en-US" sz="1200" b="0" i="0" baseline="0">
                <a:solidFill>
                  <a:srgbClr val="4D3C35"/>
                </a:solidFill>
                <a:latin typeface="DM Sans" pitchFamily="2" charset="77"/>
              </a:rPr>
              <a:t> wrinkles volume changes</a:t>
            </a:r>
            <a:endParaRPr lang="en-US" sz="1200" b="0" i="0">
              <a:solidFill>
                <a:srgbClr val="4D3C35"/>
              </a:solidFill>
              <a:latin typeface="DM Sans" pitchFamily="2" charset="77"/>
            </a:endParaRPr>
          </a:p>
        </c:rich>
      </c:tx>
      <c:overlay val="0"/>
      <c:spPr>
        <a:noFill/>
        <a:ln>
          <a:noFill/>
        </a:ln>
        <a:effectLst/>
      </c:spPr>
      <c:txPr>
        <a:bodyPr rot="0" spcFirstLastPara="1" vertOverflow="ellipsis" vert="horz" wrap="square" anchor="ctr" anchorCtr="1"/>
        <a:lstStyle/>
        <a:p>
          <a:pPr>
            <a:defRPr sz="1200" b="1" i="0" u="none" strike="noStrike" kern="1200" spc="0" baseline="0">
              <a:solidFill>
                <a:srgbClr val="4D3C35"/>
              </a:solidFill>
              <a:latin typeface="DM Sans 14pt" pitchFamily="2" charset="0"/>
              <a:ea typeface="+mn-ea"/>
              <a:cs typeface="+mn-cs"/>
            </a:defRPr>
          </a:pPr>
          <a:endParaRPr lang="en-US"/>
        </a:p>
      </c:txPr>
    </c:title>
    <c:autoTitleDeleted val="0"/>
    <c:plotArea>
      <c:layout/>
      <c:barChart>
        <c:barDir val="col"/>
        <c:grouping val="clustered"/>
        <c:varyColors val="0"/>
        <c:ser>
          <c:idx val="0"/>
          <c:order val="0"/>
          <c:tx>
            <c:strRef>
              <c:f>'Test result'!$H$66:$H$67</c:f>
              <c:strCache>
                <c:ptCount val="2"/>
                <c:pt idx="0">
                  <c:v>1.5% SYN®-COLL CB</c:v>
                </c:pt>
              </c:strCache>
            </c:strRef>
          </c:tx>
          <c:spPr>
            <a:solidFill>
              <a:srgbClr val="B3978F"/>
            </a:solidFill>
            <a:ln w="12700">
              <a:solidFill>
                <a:sysClr val="windowText" lastClr="000000"/>
              </a:solidFill>
            </a:ln>
            <a:effectLst/>
          </c:spPr>
          <c:invertIfNegative val="0"/>
          <c:dLbls>
            <c:dLbl>
              <c:idx val="0"/>
              <c:tx>
                <c:rich>
                  <a:bodyPr/>
                  <a:lstStyle/>
                  <a:p>
                    <a:r>
                      <a:rPr lang="en-US" b="0" i="0">
                        <a:latin typeface="DM Sans" pitchFamily="2" charset="77"/>
                      </a:rPr>
                      <a:t>-6%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2452-414F-879F-9BCF3130ABAB}"/>
                </c:ext>
              </c:extLst>
            </c:dLbl>
            <c:dLbl>
              <c:idx val="1"/>
              <c:tx>
                <c:rich>
                  <a:bodyPr/>
                  <a:lstStyle/>
                  <a:p>
                    <a:r>
                      <a:rPr lang="en-US" b="0" i="0">
                        <a:latin typeface="DM Sans" pitchFamily="2" charset="77"/>
                      </a:rPr>
                      <a:t>-6%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2452-414F-879F-9BCF3130ABAB}"/>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4D3C35"/>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'Test result'!$A$68:$A$69</c:f>
              <c:strCache>
                <c:ptCount val="2"/>
                <c:pt idx="0">
                  <c:v>D28</c:v>
                </c:pt>
                <c:pt idx="1">
                  <c:v>D56</c:v>
                </c:pt>
              </c:strCache>
            </c:strRef>
          </c:cat>
          <c:val>
            <c:numRef>
              <c:f>'Test result'!$H$68:$H$69</c:f>
              <c:numCache>
                <c:formatCode>0.00%</c:formatCode>
                <c:ptCount val="2"/>
                <c:pt idx="0">
                  <c:v>-5.7810297653594619E-2</c:v>
                </c:pt>
                <c:pt idx="1">
                  <c:v>-6.0981676477904166E-2</c:v>
                </c:pt>
              </c:numCache>
            </c:numRef>
          </c:val>
          <c:extLst>
            <c:ext xmlns:c16="http://schemas.microsoft.com/office/drawing/2014/chart" uri="{C3380CC4-5D6E-409C-BE32-E72D297353CC}">
              <c16:uniqueId val="{00000002-2452-414F-879F-9BCF3130ABAB}"/>
            </c:ext>
          </c:extLst>
        </c:ser>
        <c:ser>
          <c:idx val="1"/>
          <c:order val="1"/>
          <c:tx>
            <c:strRef>
              <c:f>'Test result'!$I$66:$I$67</c:f>
              <c:strCache>
                <c:ptCount val="2"/>
                <c:pt idx="0">
                  <c:v>1.5% SYN®-COLL CB + 1% ETERWELL™  YOUTH </c:v>
                </c:pt>
              </c:strCache>
            </c:strRef>
          </c:tx>
          <c:spPr>
            <a:solidFill>
              <a:srgbClr val="58166D"/>
            </a:solidFill>
            <a:ln>
              <a:noFill/>
            </a:ln>
            <a:effectLst/>
          </c:spPr>
          <c:invertIfNegative val="0"/>
          <c:dPt>
            <c:idx val="0"/>
            <c:invertIfNegative val="0"/>
            <c:bubble3D val="0"/>
            <c:spPr>
              <a:solidFill>
                <a:srgbClr val="58166D"/>
              </a:solidFill>
              <a:ln w="12700">
                <a:solidFill>
                  <a:sysClr val="windowText" lastClr="000000"/>
                </a:solidFill>
              </a:ln>
              <a:effectLst/>
            </c:spPr>
            <c:extLst>
              <c:ext xmlns:c16="http://schemas.microsoft.com/office/drawing/2014/chart" uri="{C3380CC4-5D6E-409C-BE32-E72D297353CC}">
                <c16:uniqueId val="{00000003-2452-414F-879F-9BCF3130ABAB}"/>
              </c:ext>
            </c:extLst>
          </c:dPt>
          <c:dPt>
            <c:idx val="1"/>
            <c:invertIfNegative val="0"/>
            <c:bubble3D val="0"/>
            <c:spPr>
              <a:solidFill>
                <a:srgbClr val="58166D"/>
              </a:solidFill>
              <a:ln w="12700">
                <a:solidFill>
                  <a:sysClr val="windowText" lastClr="000000"/>
                </a:solidFill>
              </a:ln>
              <a:effectLst/>
            </c:spPr>
            <c:extLst>
              <c:ext xmlns:c16="http://schemas.microsoft.com/office/drawing/2014/chart" uri="{C3380CC4-5D6E-409C-BE32-E72D297353CC}">
                <c16:uniqueId val="{00000004-2452-414F-879F-9BCF3130ABAB}"/>
              </c:ext>
            </c:extLst>
          </c:dPt>
          <c:dLbls>
            <c:dLbl>
              <c:idx val="0"/>
              <c:tx>
                <c:rich>
                  <a:bodyPr/>
                  <a:lstStyle/>
                  <a:p>
                    <a:r>
                      <a:rPr lang="en-US" b="0" i="0">
                        <a:latin typeface="DM Sans" pitchFamily="2" charset="77"/>
                      </a:rPr>
                      <a:t>-11%</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2452-414F-879F-9BCF3130ABAB}"/>
                </c:ext>
              </c:extLst>
            </c:dLbl>
            <c:dLbl>
              <c:idx val="1"/>
              <c:tx>
                <c:rich>
                  <a:bodyPr/>
                  <a:lstStyle/>
                  <a:p>
                    <a:r>
                      <a:rPr lang="en-US" b="0" i="0">
                        <a:latin typeface="DM Sans" pitchFamily="2" charset="77"/>
                      </a:rPr>
                      <a:t>-13%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2452-414F-879F-9BCF3130ABAB}"/>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4D3C35"/>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'Test result'!$A$68:$A$69</c:f>
              <c:strCache>
                <c:ptCount val="2"/>
                <c:pt idx="0">
                  <c:v>D28</c:v>
                </c:pt>
                <c:pt idx="1">
                  <c:v>D56</c:v>
                </c:pt>
              </c:strCache>
            </c:strRef>
          </c:cat>
          <c:val>
            <c:numRef>
              <c:f>'Test result'!$I$68:$I$69</c:f>
              <c:numCache>
                <c:formatCode>0.00%</c:formatCode>
                <c:ptCount val="2"/>
                <c:pt idx="0">
                  <c:v>-0.11107223708582001</c:v>
                </c:pt>
                <c:pt idx="1">
                  <c:v>-0.13480139946491043</c:v>
                </c:pt>
              </c:numCache>
            </c:numRef>
          </c:val>
          <c:extLst>
            <c:ext xmlns:c16="http://schemas.microsoft.com/office/drawing/2014/chart" uri="{C3380CC4-5D6E-409C-BE32-E72D297353CC}">
              <c16:uniqueId val="{00000005-2452-414F-879F-9BCF3130ABAB}"/>
            </c:ext>
          </c:extLst>
        </c:ser>
        <c:dLbls>
          <c:dLblPos val="outEnd"/>
          <c:showLegendKey val="0"/>
          <c:showVal val="1"/>
          <c:showCatName val="0"/>
          <c:showSerName val="0"/>
          <c:showPercent val="0"/>
          <c:showBubbleSize val="0"/>
        </c:dLbls>
        <c:gapWidth val="219"/>
        <c:overlap val="-27"/>
        <c:axId val="1076897240"/>
        <c:axId val="1076899760"/>
      </c:barChart>
      <c:catAx>
        <c:axId val="1076897240"/>
        <c:scaling>
          <c:orientation val="minMax"/>
        </c:scaling>
        <c:delete val="0"/>
        <c:axPos val="b"/>
        <c:numFmt formatCode="General" sourceLinked="1"/>
        <c:majorTickMark val="none"/>
        <c:minorTickMark val="none"/>
        <c:tickLblPos val="low"/>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crossAx val="1076899760"/>
        <c:crosses val="autoZero"/>
        <c:auto val="1"/>
        <c:lblAlgn val="ctr"/>
        <c:lblOffset val="100"/>
        <c:noMultiLvlLbl val="0"/>
      </c:catAx>
      <c:valAx>
        <c:axId val="10768997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rgbClr val="4D3C35"/>
                    </a:solidFill>
                    <a:latin typeface="DM Sans 14pt" pitchFamily="2" charset="0"/>
                    <a:ea typeface="+mn-ea"/>
                    <a:cs typeface="+mn-cs"/>
                  </a:defRPr>
                </a:pPr>
                <a:r>
                  <a:rPr lang="en-US" b="0" i="0">
                    <a:solidFill>
                      <a:srgbClr val="4D3C35"/>
                    </a:solidFill>
                    <a:latin typeface="DM Sans" pitchFamily="2" charset="77"/>
                  </a:rPr>
                  <a:t>Forehead</a:t>
                </a:r>
                <a:r>
                  <a:rPr lang="en-US" b="0" i="0" baseline="0">
                    <a:solidFill>
                      <a:srgbClr val="4D3C35"/>
                    </a:solidFill>
                    <a:latin typeface="DM Sans" pitchFamily="2" charset="77"/>
                  </a:rPr>
                  <a:t> wrinkles volume reduction</a:t>
                </a:r>
              </a:p>
              <a:p>
                <a:pPr>
                  <a:defRPr>
                    <a:solidFill>
                      <a:srgbClr val="4D3C35"/>
                    </a:solidFill>
                    <a:latin typeface="DM Sans 14pt" pitchFamily="2" charset="0"/>
                  </a:defRPr>
                </a:pPr>
                <a:r>
                  <a:rPr lang="en-US" b="0" i="0" baseline="0">
                    <a:solidFill>
                      <a:srgbClr val="4D3C35"/>
                    </a:solidFill>
                    <a:latin typeface="DM Sans" pitchFamily="2" charset="77"/>
                  </a:rPr>
                  <a:t>vs control (%) </a:t>
                </a:r>
                <a:endParaRPr lang="en-US" b="0" i="0">
                  <a:solidFill>
                    <a:srgbClr val="4D3C35"/>
                  </a:solidFill>
                  <a:latin typeface="DM Sans" pitchFamily="2" charset="77"/>
                </a:endParaRPr>
              </a:p>
            </c:rich>
          </c:tx>
          <c:layout>
            <c:manualLayout>
              <c:xMode val="edge"/>
              <c:yMode val="edge"/>
              <c:x val="3.6852300862764593E-2"/>
              <c:y val="0.15562888898155006"/>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rgbClr val="4D3C35"/>
                  </a:solidFill>
                  <a:latin typeface="DM Sans 14pt" pitchFamily="2" charset="0"/>
                  <a:ea typeface="+mn-ea"/>
                  <a:cs typeface="+mn-cs"/>
                </a:defRPr>
              </a:pPr>
              <a:endParaRPr lang="pt-BR"/>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4D3C35"/>
                </a:solidFill>
                <a:latin typeface="DM Sans 14pt" pitchFamily="2" charset="77"/>
                <a:ea typeface="+mn-ea"/>
                <a:cs typeface="+mn-cs"/>
              </a:defRPr>
            </a:pPr>
            <a:endParaRPr lang="pt-BR"/>
          </a:p>
        </c:txPr>
        <c:crossAx val="1076897240"/>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rgbClr val="4D3C35"/>
                </a:solidFill>
                <a:latin typeface="DM Sans 14pt" pitchFamily="2" charset="77"/>
                <a:ea typeface="+mn-ea"/>
                <a:cs typeface="+mn-cs"/>
              </a:defRPr>
            </a:pPr>
            <a:endParaRPr lang="pt-BR"/>
          </a:p>
        </c:txPr>
      </c:legendEntry>
      <c:legendEntry>
        <c:idx val="1"/>
        <c:txPr>
          <a:bodyPr rot="0" spcFirstLastPara="1" vertOverflow="ellipsis" vert="horz" wrap="square" anchor="ctr" anchorCtr="1"/>
          <a:lstStyle/>
          <a:p>
            <a:pPr>
              <a:defRPr sz="900" b="0" i="0" u="none" strike="noStrike" kern="1200" baseline="0">
                <a:solidFill>
                  <a:srgbClr val="4D3C35"/>
                </a:solidFill>
                <a:latin typeface="DM Sans 14pt" pitchFamily="2" charset="77"/>
                <a:ea typeface="+mn-ea"/>
                <a:cs typeface="+mn-cs"/>
              </a:defRPr>
            </a:pPr>
            <a:endParaRPr lang="pt-BR"/>
          </a:p>
        </c:txPr>
      </c:legendEntry>
      <c:overlay val="0"/>
      <c:spPr>
        <a:noFill/>
        <a:ln>
          <a:noFill/>
        </a:ln>
        <a:effectLst/>
      </c:spPr>
      <c:txPr>
        <a:bodyPr rot="0" spcFirstLastPara="1" vertOverflow="ellipsis" vert="horz" wrap="square" anchor="ctr" anchorCtr="1"/>
        <a:lstStyle/>
        <a:p>
          <a:pPr>
            <a:defRPr sz="900" b="0" i="0" u="none" strike="noStrike" kern="1200" baseline="0">
              <a:solidFill>
                <a:srgbClr val="4D3C35"/>
              </a:solidFill>
              <a:latin typeface="+mn-lt"/>
              <a:ea typeface="+mn-ea"/>
              <a:cs typeface="+mn-cs"/>
            </a:defRPr>
          </a:pPr>
          <a:endParaRPr lang="pt-BR"/>
        </a:p>
      </c:txPr>
    </c:legend>
    <c:plotVisOnly val="1"/>
    <c:dispBlanksAs val="gap"/>
    <c:showDLblsOverMax val="0"/>
  </c:chart>
  <c:spPr>
    <a:noFill/>
    <a:ln>
      <a:noFill/>
    </a:ln>
    <a:effectLst/>
  </c:spPr>
  <c:txPr>
    <a:bodyPr/>
    <a:lstStyle/>
    <a:p>
      <a:pPr>
        <a:defRPr/>
      </a:pPr>
      <a:endParaRPr lang="pt-BR"/>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DM Sans 14pt" pitchFamily="2" charset="0"/>
                <a:ea typeface="+mn-ea"/>
                <a:cs typeface="+mn-cs"/>
              </a:defRPr>
            </a:pPr>
            <a:r>
              <a:rPr lang="en-US" sz="1200" b="0" i="0">
                <a:solidFill>
                  <a:srgbClr val="4D3C35"/>
                </a:solidFill>
                <a:latin typeface="DM Sans" pitchFamily="2" charset="77"/>
              </a:rPr>
              <a:t>Crows</a:t>
            </a:r>
            <a:r>
              <a:rPr lang="en-US" sz="1200" b="0" i="0" baseline="0">
                <a:solidFill>
                  <a:srgbClr val="4D3C35"/>
                </a:solidFill>
                <a:latin typeface="DM Sans" pitchFamily="2" charset="77"/>
              </a:rPr>
              <a:t> feet wrinkle volume changes</a:t>
            </a:r>
            <a:endParaRPr lang="en-US" sz="1200" b="0" i="0">
              <a:solidFill>
                <a:srgbClr val="4D3C35"/>
              </a:solidFill>
              <a:latin typeface="DM Sans" pitchFamily="2" charset="77"/>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DM Sans 14pt" pitchFamily="2" charset="0"/>
              <a:ea typeface="+mn-ea"/>
              <a:cs typeface="+mn-cs"/>
            </a:defRPr>
          </a:pPr>
          <a:endParaRPr lang="en-US"/>
        </a:p>
      </c:txPr>
    </c:title>
    <c:autoTitleDeleted val="0"/>
    <c:plotArea>
      <c:layout/>
      <c:barChart>
        <c:barDir val="col"/>
        <c:grouping val="clustered"/>
        <c:varyColors val="0"/>
        <c:ser>
          <c:idx val="0"/>
          <c:order val="0"/>
          <c:tx>
            <c:strRef>
              <c:f>'Test result'!$H$84:$H$85</c:f>
              <c:strCache>
                <c:ptCount val="2"/>
                <c:pt idx="0">
                  <c:v>1.5% SYN®-COLL CB</c:v>
                </c:pt>
              </c:strCache>
            </c:strRef>
          </c:tx>
          <c:spPr>
            <a:solidFill>
              <a:srgbClr val="B3978F"/>
            </a:solidFill>
            <a:ln w="12700">
              <a:solidFill>
                <a:sysClr val="windowText" lastClr="000000"/>
              </a:solidFill>
            </a:ln>
            <a:effectLst/>
          </c:spPr>
          <c:invertIfNegative val="0"/>
          <c:dLbls>
            <c:dLbl>
              <c:idx val="0"/>
              <c:tx>
                <c:rich>
                  <a:bodyPr/>
                  <a:lstStyle/>
                  <a:p>
                    <a:r>
                      <a:rPr lang="en-US" b="0" i="0">
                        <a:latin typeface="DM Sans" pitchFamily="2" charset="77"/>
                      </a:rPr>
                      <a:t>-7%</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2AAF-C54C-B382-97E45CD4324B}"/>
                </c:ext>
              </c:extLst>
            </c:dLbl>
            <c:dLbl>
              <c:idx val="1"/>
              <c:tx>
                <c:rich>
                  <a:bodyPr/>
                  <a:lstStyle/>
                  <a:p>
                    <a:r>
                      <a:rPr lang="en-US" b="0" i="0">
                        <a:latin typeface="DM Sans" pitchFamily="2" charset="77"/>
                      </a:rPr>
                      <a:t>-9%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2AAF-C54C-B382-97E45CD4324B}"/>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'Test result'!$A$86:$A$88</c:f>
              <c:strCache>
                <c:ptCount val="2"/>
                <c:pt idx="0">
                  <c:v>D28</c:v>
                </c:pt>
                <c:pt idx="1">
                  <c:v>D56</c:v>
                </c:pt>
              </c:strCache>
            </c:strRef>
          </c:cat>
          <c:val>
            <c:numRef>
              <c:f>'Test result'!$H$86:$H$87</c:f>
              <c:numCache>
                <c:formatCode>0.00%</c:formatCode>
                <c:ptCount val="2"/>
                <c:pt idx="0">
                  <c:v>-7.3130697885973428E-2</c:v>
                </c:pt>
                <c:pt idx="1">
                  <c:v>-9.0177388415369972E-2</c:v>
                </c:pt>
              </c:numCache>
            </c:numRef>
          </c:val>
          <c:extLst>
            <c:ext xmlns:c16="http://schemas.microsoft.com/office/drawing/2014/chart" uri="{C3380CC4-5D6E-409C-BE32-E72D297353CC}">
              <c16:uniqueId val="{00000002-2AAF-C54C-B382-97E45CD4324B}"/>
            </c:ext>
          </c:extLst>
        </c:ser>
        <c:ser>
          <c:idx val="1"/>
          <c:order val="1"/>
          <c:tx>
            <c:strRef>
              <c:f>'Test result'!$I$84:$I$85</c:f>
              <c:strCache>
                <c:ptCount val="2"/>
                <c:pt idx="0">
                  <c:v>1.5% SYN®-COLL CB + 1% ETERWELL™  YOUTH </c:v>
                </c:pt>
              </c:strCache>
            </c:strRef>
          </c:tx>
          <c:spPr>
            <a:solidFill>
              <a:srgbClr val="58166D"/>
            </a:solidFill>
            <a:ln w="12700">
              <a:solidFill>
                <a:sysClr val="windowText" lastClr="000000"/>
              </a:solidFill>
            </a:ln>
            <a:effectLst/>
          </c:spPr>
          <c:invertIfNegative val="0"/>
          <c:dLbls>
            <c:dLbl>
              <c:idx val="0"/>
              <c:tx>
                <c:rich>
                  <a:bodyPr/>
                  <a:lstStyle/>
                  <a:p>
                    <a:r>
                      <a:rPr lang="en-US" b="0" i="0">
                        <a:latin typeface="DM Sans" pitchFamily="2" charset="77"/>
                      </a:rPr>
                      <a:t>-13%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2AAF-C54C-B382-97E45CD4324B}"/>
                </c:ext>
              </c:extLst>
            </c:dLbl>
            <c:dLbl>
              <c:idx val="1"/>
              <c:tx>
                <c:rich>
                  <a:bodyPr/>
                  <a:lstStyle/>
                  <a:p>
                    <a:r>
                      <a:rPr lang="en-US" b="0" i="0">
                        <a:latin typeface="DM Sans" pitchFamily="2" charset="77"/>
                      </a:rPr>
                      <a:t>-15%</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2AAF-C54C-B382-97E45CD4324B}"/>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'Test result'!$A$86:$A$88</c:f>
              <c:strCache>
                <c:ptCount val="2"/>
                <c:pt idx="0">
                  <c:v>D28</c:v>
                </c:pt>
                <c:pt idx="1">
                  <c:v>D56</c:v>
                </c:pt>
              </c:strCache>
            </c:strRef>
          </c:cat>
          <c:val>
            <c:numRef>
              <c:f>'Test result'!$I$86:$I$87</c:f>
              <c:numCache>
                <c:formatCode>0.00%</c:formatCode>
                <c:ptCount val="2"/>
                <c:pt idx="0">
                  <c:v>-0.12822085889570559</c:v>
                </c:pt>
                <c:pt idx="1">
                  <c:v>-0.15026716801899864</c:v>
                </c:pt>
              </c:numCache>
            </c:numRef>
          </c:val>
          <c:extLst>
            <c:ext xmlns:c16="http://schemas.microsoft.com/office/drawing/2014/chart" uri="{C3380CC4-5D6E-409C-BE32-E72D297353CC}">
              <c16:uniqueId val="{00000005-2AAF-C54C-B382-97E45CD4324B}"/>
            </c:ext>
          </c:extLst>
        </c:ser>
        <c:dLbls>
          <c:dLblPos val="outEnd"/>
          <c:showLegendKey val="0"/>
          <c:showVal val="1"/>
          <c:showCatName val="0"/>
          <c:showSerName val="0"/>
          <c:showPercent val="0"/>
          <c:showBubbleSize val="0"/>
        </c:dLbls>
        <c:gapWidth val="219"/>
        <c:overlap val="-27"/>
        <c:axId val="1158227232"/>
        <c:axId val="1158223992"/>
      </c:barChart>
      <c:catAx>
        <c:axId val="1158227232"/>
        <c:scaling>
          <c:orientation val="minMax"/>
        </c:scaling>
        <c:delete val="0"/>
        <c:axPos val="b"/>
        <c:numFmt formatCode="General" sourceLinked="1"/>
        <c:majorTickMark val="none"/>
        <c:minorTickMark val="none"/>
        <c:tickLblPos val="low"/>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crossAx val="1158223992"/>
        <c:crosses val="autoZero"/>
        <c:auto val="1"/>
        <c:lblAlgn val="ctr"/>
        <c:lblOffset val="100"/>
        <c:noMultiLvlLbl val="0"/>
      </c:catAx>
      <c:valAx>
        <c:axId val="1158223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rgbClr val="4D3C35"/>
                    </a:solidFill>
                    <a:latin typeface="DM Sans 14pt" pitchFamily="2" charset="0"/>
                    <a:ea typeface="+mn-ea"/>
                    <a:cs typeface="+mn-cs"/>
                  </a:defRPr>
                </a:pPr>
                <a:r>
                  <a:rPr lang="en-US" b="0" i="0">
                    <a:solidFill>
                      <a:srgbClr val="4D3C35"/>
                    </a:solidFill>
                    <a:latin typeface="DM Sans" pitchFamily="2" charset="77"/>
                  </a:rPr>
                  <a:t>Crows</a:t>
                </a:r>
                <a:r>
                  <a:rPr lang="en-US" b="0" i="0" baseline="0">
                    <a:solidFill>
                      <a:srgbClr val="4D3C35"/>
                    </a:solidFill>
                    <a:latin typeface="DM Sans" pitchFamily="2" charset="77"/>
                  </a:rPr>
                  <a:t> feet wrinkle volume reduction</a:t>
                </a:r>
              </a:p>
              <a:p>
                <a:pPr>
                  <a:defRPr>
                    <a:solidFill>
                      <a:srgbClr val="4D3C35"/>
                    </a:solidFill>
                    <a:latin typeface="DM Sans 14pt" pitchFamily="2" charset="0"/>
                  </a:defRPr>
                </a:pPr>
                <a:r>
                  <a:rPr lang="en-US" b="0" i="0" baseline="0">
                    <a:solidFill>
                      <a:srgbClr val="4D3C35"/>
                    </a:solidFill>
                    <a:latin typeface="DM Sans" pitchFamily="2" charset="77"/>
                  </a:rPr>
                  <a:t>vs control (%) </a:t>
                </a:r>
                <a:endParaRPr lang="en-US" b="0" i="0">
                  <a:solidFill>
                    <a:srgbClr val="4D3C35"/>
                  </a:solidFill>
                  <a:latin typeface="DM Sans" pitchFamily="2" charset="77"/>
                </a:endParaRPr>
              </a:p>
            </c:rich>
          </c:tx>
          <c:overlay val="0"/>
          <c:spPr>
            <a:noFill/>
            <a:ln>
              <a:noFill/>
            </a:ln>
            <a:effectLst/>
          </c:spPr>
          <c:txPr>
            <a:bodyPr rot="-5400000" spcFirstLastPara="1" vertOverflow="ellipsis" vert="horz" wrap="square" anchor="ctr" anchorCtr="1"/>
            <a:lstStyle/>
            <a:p>
              <a:pPr>
                <a:defRPr sz="1000" b="0" i="0" u="none" strike="noStrike" kern="1200" baseline="0">
                  <a:solidFill>
                    <a:srgbClr val="4D3C35"/>
                  </a:solidFill>
                  <a:latin typeface="DM Sans 14pt" pitchFamily="2" charset="0"/>
                  <a:ea typeface="+mn-ea"/>
                  <a:cs typeface="+mn-cs"/>
                </a:defRPr>
              </a:pPr>
              <a:endParaRPr lang="pt-BR"/>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4D3C35"/>
                </a:solidFill>
                <a:latin typeface="DM Sans 14pt" pitchFamily="2" charset="77"/>
                <a:ea typeface="+mn-ea"/>
                <a:cs typeface="+mn-cs"/>
              </a:defRPr>
            </a:pPr>
            <a:endParaRPr lang="pt-BR"/>
          </a:p>
        </c:txPr>
        <c:crossAx val="1158227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DM Sans 14pt" pitchFamily="2" charset="77"/>
              <a:ea typeface="+mn-ea"/>
              <a:cs typeface="+mn-cs"/>
            </a:defRPr>
          </a:pPr>
          <a:endParaRPr lang="pt-BR"/>
        </a:p>
      </c:txPr>
    </c:legend>
    <c:plotVisOnly val="1"/>
    <c:dispBlanksAs val="gap"/>
    <c:showDLblsOverMax val="0"/>
  </c:chart>
  <c:spPr>
    <a:noFill/>
    <a:ln>
      <a:noFill/>
    </a:ln>
    <a:effectLst/>
  </c:spPr>
  <c:txPr>
    <a:bodyPr/>
    <a:lstStyle/>
    <a:p>
      <a:pPr>
        <a:defRPr/>
      </a:pPr>
      <a:endParaRPr lang="pt-BR"/>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rgbClr val="4D3C35"/>
                </a:solidFill>
                <a:latin typeface="DM Sans 14pt" pitchFamily="2" charset="0"/>
                <a:ea typeface="+mn-ea"/>
                <a:cs typeface="+mn-cs"/>
              </a:defRPr>
            </a:pPr>
            <a:r>
              <a:rPr lang="en-US" sz="1200" b="0" i="0">
                <a:solidFill>
                  <a:srgbClr val="4D3C35"/>
                </a:solidFill>
                <a:latin typeface="DM Sans" pitchFamily="2" charset="77"/>
              </a:rPr>
              <a:t>Pore</a:t>
            </a:r>
            <a:r>
              <a:rPr lang="en-US" sz="1200" b="0" i="0" baseline="0">
                <a:solidFill>
                  <a:srgbClr val="4D3C35"/>
                </a:solidFill>
                <a:latin typeface="DM Sans" pitchFamily="2" charset="77"/>
              </a:rPr>
              <a:t> number changes</a:t>
            </a:r>
            <a:endParaRPr lang="en-US" sz="1200" b="0" i="0">
              <a:solidFill>
                <a:srgbClr val="4D3C35"/>
              </a:solidFill>
              <a:latin typeface="DM Sans" pitchFamily="2" charset="77"/>
            </a:endParaRPr>
          </a:p>
        </c:rich>
      </c:tx>
      <c:overlay val="0"/>
      <c:spPr>
        <a:noFill/>
        <a:ln>
          <a:noFill/>
        </a:ln>
        <a:effectLst/>
      </c:spPr>
      <c:txPr>
        <a:bodyPr rot="0" spcFirstLastPara="1" vertOverflow="ellipsis" vert="horz" wrap="square" anchor="ctr" anchorCtr="1"/>
        <a:lstStyle/>
        <a:p>
          <a:pPr>
            <a:defRPr sz="1400" b="1" i="0" u="none" strike="noStrike" kern="1200" spc="0" baseline="0">
              <a:solidFill>
                <a:srgbClr val="4D3C35"/>
              </a:solidFill>
              <a:latin typeface="DM Sans 14pt" pitchFamily="2" charset="0"/>
              <a:ea typeface="+mn-ea"/>
              <a:cs typeface="+mn-cs"/>
            </a:defRPr>
          </a:pPr>
          <a:endParaRPr lang="en-US"/>
        </a:p>
      </c:txPr>
    </c:title>
    <c:autoTitleDeleted val="0"/>
    <c:plotArea>
      <c:layout>
        <c:manualLayout>
          <c:layoutTarget val="inner"/>
          <c:xMode val="edge"/>
          <c:yMode val="edge"/>
          <c:x val="0.20943597091698807"/>
          <c:y val="0.2325996742644216"/>
          <c:w val="0.75928691768209067"/>
          <c:h val="0.46658228524894918"/>
        </c:manualLayout>
      </c:layout>
      <c:barChart>
        <c:barDir val="col"/>
        <c:grouping val="clustered"/>
        <c:varyColors val="0"/>
        <c:ser>
          <c:idx val="0"/>
          <c:order val="0"/>
          <c:tx>
            <c:strRef>
              <c:f>'Test result'!$H$21:$H$22</c:f>
              <c:strCache>
                <c:ptCount val="2"/>
                <c:pt idx="0">
                  <c:v>1.5% SYN®-COLL CB</c:v>
                </c:pt>
              </c:strCache>
            </c:strRef>
          </c:tx>
          <c:spPr>
            <a:solidFill>
              <a:srgbClr val="B3978F"/>
            </a:solidFill>
            <a:ln w="12700">
              <a:solidFill>
                <a:sysClr val="windowText" lastClr="000000"/>
              </a:solidFill>
            </a:ln>
            <a:effectLst/>
          </c:spPr>
          <c:invertIfNegative val="0"/>
          <c:dPt>
            <c:idx val="0"/>
            <c:invertIfNegative val="0"/>
            <c:bubble3D val="0"/>
            <c:spPr>
              <a:solidFill>
                <a:srgbClr val="B3978F"/>
              </a:solidFill>
              <a:ln w="12700">
                <a:solidFill>
                  <a:sysClr val="windowText" lastClr="000000"/>
                </a:solidFill>
              </a:ln>
              <a:effectLst/>
            </c:spPr>
            <c:extLst>
              <c:ext xmlns:c16="http://schemas.microsoft.com/office/drawing/2014/chart" uri="{C3380CC4-5D6E-409C-BE32-E72D297353CC}">
                <c16:uniqueId val="{00000000-45F9-A745-9AB8-C7641DD04299}"/>
              </c:ext>
            </c:extLst>
          </c:dPt>
          <c:dPt>
            <c:idx val="1"/>
            <c:invertIfNegative val="0"/>
            <c:bubble3D val="0"/>
            <c:spPr>
              <a:solidFill>
                <a:srgbClr val="B3978F"/>
              </a:solidFill>
              <a:ln w="12700">
                <a:solidFill>
                  <a:sysClr val="windowText" lastClr="000000"/>
                </a:solidFill>
              </a:ln>
              <a:effectLst/>
            </c:spPr>
            <c:extLst>
              <c:ext xmlns:c16="http://schemas.microsoft.com/office/drawing/2014/chart" uri="{C3380CC4-5D6E-409C-BE32-E72D297353CC}">
                <c16:uniqueId val="{00000001-45F9-A745-9AB8-C7641DD04299}"/>
              </c:ext>
            </c:extLst>
          </c:dPt>
          <c:dLbls>
            <c:dLbl>
              <c:idx val="0"/>
              <c:tx>
                <c:rich>
                  <a:bodyPr/>
                  <a:lstStyle/>
                  <a:p>
                    <a:r>
                      <a:rPr lang="en-US" b="0" i="0">
                        <a:latin typeface="DM Sans" pitchFamily="2" charset="77"/>
                      </a:rPr>
                      <a:t>-7%</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45F9-A745-9AB8-C7641DD04299}"/>
                </c:ext>
              </c:extLst>
            </c:dLbl>
            <c:dLbl>
              <c:idx val="1"/>
              <c:tx>
                <c:rich>
                  <a:bodyPr/>
                  <a:lstStyle/>
                  <a:p>
                    <a:r>
                      <a:rPr lang="en-US" b="0" i="0">
                        <a:latin typeface="DM Sans" pitchFamily="2" charset="77"/>
                      </a:rPr>
                      <a:t>-10%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45F9-A745-9AB8-C7641DD04299}"/>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4D3C35"/>
                    </a:solidFill>
                    <a:latin typeface="DM Sans 14pt" pitchFamily="2" charset="0"/>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'Test result'!$A$23:$A$24</c:f>
              <c:strCache>
                <c:ptCount val="2"/>
                <c:pt idx="0">
                  <c:v>D28</c:v>
                </c:pt>
                <c:pt idx="1">
                  <c:v>D56</c:v>
                </c:pt>
              </c:strCache>
            </c:strRef>
          </c:cat>
          <c:val>
            <c:numRef>
              <c:f>'Test result'!$H$23:$H$24</c:f>
              <c:numCache>
                <c:formatCode>0.00%</c:formatCode>
                <c:ptCount val="2"/>
                <c:pt idx="0">
                  <c:v>-7.1390991136832713E-2</c:v>
                </c:pt>
                <c:pt idx="1">
                  <c:v>-9.6483062851592596E-2</c:v>
                </c:pt>
              </c:numCache>
            </c:numRef>
          </c:val>
          <c:extLst>
            <c:ext xmlns:c16="http://schemas.microsoft.com/office/drawing/2014/chart" uri="{C3380CC4-5D6E-409C-BE32-E72D297353CC}">
              <c16:uniqueId val="{00000002-45F9-A745-9AB8-C7641DD04299}"/>
            </c:ext>
          </c:extLst>
        </c:ser>
        <c:ser>
          <c:idx val="1"/>
          <c:order val="1"/>
          <c:tx>
            <c:strRef>
              <c:f>'Test result'!$I$21:$I$22</c:f>
              <c:strCache>
                <c:ptCount val="2"/>
                <c:pt idx="0">
                  <c:v>1.5% SYN®-COLL CB + 1% ETERWELL™  YOUTH </c:v>
                </c:pt>
              </c:strCache>
            </c:strRef>
          </c:tx>
          <c:spPr>
            <a:solidFill>
              <a:srgbClr val="58166D"/>
            </a:solidFill>
            <a:ln w="12700">
              <a:solidFill>
                <a:sysClr val="windowText" lastClr="000000"/>
              </a:solidFill>
            </a:ln>
            <a:effectLst/>
          </c:spPr>
          <c:invertIfNegative val="0"/>
          <c:dLbls>
            <c:dLbl>
              <c:idx val="0"/>
              <c:tx>
                <c:rich>
                  <a:bodyPr/>
                  <a:lstStyle/>
                  <a:p>
                    <a:r>
                      <a:rPr lang="en-US" b="0" i="0">
                        <a:latin typeface="DM Sans" pitchFamily="2" charset="77"/>
                      </a:rPr>
                      <a:t>-14%</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45F9-A745-9AB8-C7641DD04299}"/>
                </c:ext>
              </c:extLst>
            </c:dLbl>
            <c:dLbl>
              <c:idx val="1"/>
              <c:tx>
                <c:rich>
                  <a:bodyPr/>
                  <a:lstStyle/>
                  <a:p>
                    <a:r>
                      <a:rPr lang="en-US" b="0" i="0">
                        <a:latin typeface="DM Sans" pitchFamily="2" charset="77"/>
                      </a:rPr>
                      <a:t>-20%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45F9-A745-9AB8-C7641DD042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rgbClr val="4D3C35"/>
                    </a:solidFill>
                    <a:latin typeface="DM Sans 14pt" pitchFamily="2" charset="0"/>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'Test result'!$A$23:$A$24</c:f>
              <c:strCache>
                <c:ptCount val="2"/>
                <c:pt idx="0">
                  <c:v>D28</c:v>
                </c:pt>
                <c:pt idx="1">
                  <c:v>D56</c:v>
                </c:pt>
              </c:strCache>
            </c:strRef>
          </c:cat>
          <c:val>
            <c:numRef>
              <c:f>'Test result'!$I$23:$I$24</c:f>
              <c:numCache>
                <c:formatCode>0.00%</c:formatCode>
                <c:ptCount val="2"/>
                <c:pt idx="0">
                  <c:v>-0.14151565713398792</c:v>
                </c:pt>
                <c:pt idx="1">
                  <c:v>-0.20406658647316739</c:v>
                </c:pt>
              </c:numCache>
            </c:numRef>
          </c:val>
          <c:extLst>
            <c:ext xmlns:c16="http://schemas.microsoft.com/office/drawing/2014/chart" uri="{C3380CC4-5D6E-409C-BE32-E72D297353CC}">
              <c16:uniqueId val="{00000005-45F9-A745-9AB8-C7641DD04299}"/>
            </c:ext>
          </c:extLst>
        </c:ser>
        <c:dLbls>
          <c:dLblPos val="outEnd"/>
          <c:showLegendKey val="0"/>
          <c:showVal val="1"/>
          <c:showCatName val="0"/>
          <c:showSerName val="0"/>
          <c:showPercent val="0"/>
          <c:showBubbleSize val="0"/>
        </c:dLbls>
        <c:gapWidth val="219"/>
        <c:overlap val="-27"/>
        <c:axId val="1074797664"/>
        <c:axId val="1075799496"/>
      </c:barChart>
      <c:catAx>
        <c:axId val="1074797664"/>
        <c:scaling>
          <c:orientation val="minMax"/>
        </c:scaling>
        <c:delete val="0"/>
        <c:axPos val="b"/>
        <c:numFmt formatCode="General" sourceLinked="1"/>
        <c:majorTickMark val="none"/>
        <c:minorTickMark val="none"/>
        <c:tickLblPos val="low"/>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crossAx val="1075799496"/>
        <c:crosses val="autoZero"/>
        <c:auto val="1"/>
        <c:lblAlgn val="ctr"/>
        <c:lblOffset val="100"/>
        <c:noMultiLvlLbl val="0"/>
      </c:catAx>
      <c:valAx>
        <c:axId val="10757994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rgbClr val="4D3C35"/>
                    </a:solidFill>
                    <a:latin typeface="DM Sans 14pt" pitchFamily="2" charset="0"/>
                    <a:ea typeface="+mn-ea"/>
                    <a:cs typeface="+mn-cs"/>
                  </a:defRPr>
                </a:pPr>
                <a:r>
                  <a:rPr lang="en-US" b="0" i="0">
                    <a:solidFill>
                      <a:srgbClr val="4D3C35"/>
                    </a:solidFill>
                    <a:latin typeface="DM Sans" pitchFamily="2" charset="77"/>
                  </a:rPr>
                  <a:t>Pores</a:t>
                </a:r>
                <a:r>
                  <a:rPr lang="en-US" b="0" i="0" baseline="0">
                    <a:solidFill>
                      <a:srgbClr val="4D3C35"/>
                    </a:solidFill>
                    <a:latin typeface="DM Sans" pitchFamily="2" charset="77"/>
                  </a:rPr>
                  <a:t> number reduction </a:t>
                </a:r>
              </a:p>
              <a:p>
                <a:pPr>
                  <a:defRPr>
                    <a:solidFill>
                      <a:srgbClr val="4D3C35"/>
                    </a:solidFill>
                    <a:latin typeface="DM Sans 14pt" pitchFamily="2" charset="0"/>
                  </a:defRPr>
                </a:pPr>
                <a:r>
                  <a:rPr lang="en-US" b="0" i="0" baseline="0">
                    <a:solidFill>
                      <a:srgbClr val="4D3C35"/>
                    </a:solidFill>
                    <a:latin typeface="DM Sans" pitchFamily="2" charset="77"/>
                  </a:rPr>
                  <a:t>vs control (%) </a:t>
                </a:r>
                <a:endParaRPr lang="en-US" b="0" i="0">
                  <a:solidFill>
                    <a:srgbClr val="4D3C35"/>
                  </a:solidFill>
                  <a:latin typeface="DM Sans" pitchFamily="2" charset="77"/>
                </a:endParaRPr>
              </a:p>
            </c:rich>
          </c:tx>
          <c:layout>
            <c:manualLayout>
              <c:xMode val="edge"/>
              <c:yMode val="edge"/>
              <c:x val="3.1277111400921299E-2"/>
              <c:y val="0.11523872880867971"/>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rgbClr val="4D3C35"/>
                  </a:solidFill>
                  <a:latin typeface="DM Sans 14pt" pitchFamily="2" charset="0"/>
                  <a:ea typeface="+mn-ea"/>
                  <a:cs typeface="+mn-cs"/>
                </a:defRPr>
              </a:pPr>
              <a:endParaRPr lang="pt-BR"/>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4D3C35"/>
                </a:solidFill>
                <a:latin typeface="DM Sans 14pt" pitchFamily="2" charset="77"/>
                <a:ea typeface="+mn-ea"/>
                <a:cs typeface="+mn-cs"/>
              </a:defRPr>
            </a:pPr>
            <a:endParaRPr lang="pt-BR"/>
          </a:p>
        </c:txPr>
        <c:crossAx val="10747976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pt-BR"/>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rgbClr val="4D3C35"/>
                </a:solidFill>
                <a:latin typeface="DM Sans 14pt" pitchFamily="2" charset="0"/>
                <a:ea typeface="+mn-ea"/>
                <a:cs typeface="+mn-cs"/>
              </a:defRPr>
            </a:pPr>
            <a:r>
              <a:rPr lang="en-US" sz="1200" b="0" i="0">
                <a:solidFill>
                  <a:srgbClr val="4D3C35"/>
                </a:solidFill>
                <a:latin typeface="DM Sans" pitchFamily="2" charset="77"/>
              </a:rPr>
              <a:t>Pore</a:t>
            </a:r>
            <a:r>
              <a:rPr lang="en-US" sz="1200" b="0" i="0" baseline="0">
                <a:solidFill>
                  <a:srgbClr val="4D3C35"/>
                </a:solidFill>
                <a:latin typeface="DM Sans" pitchFamily="2" charset="77"/>
              </a:rPr>
              <a:t> volume changes</a:t>
            </a:r>
            <a:endParaRPr lang="en-US" sz="1200" b="0" i="0">
              <a:solidFill>
                <a:srgbClr val="4D3C35"/>
              </a:solidFill>
              <a:latin typeface="DM Sans" pitchFamily="2" charset="77"/>
            </a:endParaRPr>
          </a:p>
        </c:rich>
      </c:tx>
      <c:overlay val="0"/>
      <c:spPr>
        <a:noFill/>
        <a:ln>
          <a:noFill/>
        </a:ln>
        <a:effectLst/>
      </c:spPr>
      <c:txPr>
        <a:bodyPr rot="0" spcFirstLastPara="1" vertOverflow="ellipsis" vert="horz" wrap="square" anchor="ctr" anchorCtr="1"/>
        <a:lstStyle/>
        <a:p>
          <a:pPr>
            <a:defRPr sz="1400" b="1" i="0" u="none" strike="noStrike" kern="1200" spc="0" baseline="0">
              <a:solidFill>
                <a:srgbClr val="4D3C35"/>
              </a:solidFill>
              <a:latin typeface="DM Sans 14pt" pitchFamily="2" charset="0"/>
              <a:ea typeface="+mn-ea"/>
              <a:cs typeface="+mn-cs"/>
            </a:defRPr>
          </a:pPr>
          <a:endParaRPr lang="en-US"/>
        </a:p>
      </c:txPr>
    </c:title>
    <c:autoTitleDeleted val="0"/>
    <c:plotArea>
      <c:layout/>
      <c:barChart>
        <c:barDir val="col"/>
        <c:grouping val="clustered"/>
        <c:varyColors val="0"/>
        <c:ser>
          <c:idx val="0"/>
          <c:order val="0"/>
          <c:tx>
            <c:strRef>
              <c:f>'Test result'!$H$30:$H$31</c:f>
              <c:strCache>
                <c:ptCount val="2"/>
                <c:pt idx="0">
                  <c:v>1.5% SYN®-COLL CB</c:v>
                </c:pt>
              </c:strCache>
            </c:strRef>
          </c:tx>
          <c:spPr>
            <a:solidFill>
              <a:srgbClr val="B3978F"/>
            </a:solidFill>
            <a:ln w="12700">
              <a:solidFill>
                <a:sysClr val="windowText" lastClr="000000"/>
              </a:solidFill>
            </a:ln>
            <a:effectLst/>
          </c:spPr>
          <c:invertIfNegative val="0"/>
          <c:dLbls>
            <c:dLbl>
              <c:idx val="0"/>
              <c:tx>
                <c:rich>
                  <a:bodyPr/>
                  <a:lstStyle/>
                  <a:p>
                    <a:r>
                      <a:rPr lang="en-US" b="0" i="0">
                        <a:latin typeface="DM Sans" pitchFamily="2" charset="77"/>
                      </a:rPr>
                      <a:t>-8%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7D42-2A46-80E4-80F0DC179803}"/>
                </c:ext>
              </c:extLst>
            </c:dLbl>
            <c:dLbl>
              <c:idx val="1"/>
              <c:tx>
                <c:rich>
                  <a:bodyPr/>
                  <a:lstStyle/>
                  <a:p>
                    <a:r>
                      <a:rPr lang="en-US" b="0" i="0">
                        <a:latin typeface="DM Sans" pitchFamily="2" charset="77"/>
                      </a:rPr>
                      <a:t>-13%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7D42-2A46-80E4-80F0DC179803}"/>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4D3C35"/>
                    </a:solidFill>
                    <a:latin typeface="DM Sans 14pt" pitchFamily="2" charset="0"/>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'Test result'!$A$41:$A$42</c:f>
              <c:strCache>
                <c:ptCount val="2"/>
                <c:pt idx="0">
                  <c:v>D28</c:v>
                </c:pt>
                <c:pt idx="1">
                  <c:v>D56</c:v>
                </c:pt>
              </c:strCache>
            </c:strRef>
          </c:cat>
          <c:val>
            <c:numRef>
              <c:f>'Test result'!$H$32:$H$33</c:f>
              <c:numCache>
                <c:formatCode>0.00%</c:formatCode>
                <c:ptCount val="2"/>
                <c:pt idx="0">
                  <c:v>-8.3237979479534124E-2</c:v>
                </c:pt>
                <c:pt idx="1">
                  <c:v>-0.12754072519573292</c:v>
                </c:pt>
              </c:numCache>
            </c:numRef>
          </c:val>
          <c:extLst>
            <c:ext xmlns:c16="http://schemas.microsoft.com/office/drawing/2014/chart" uri="{C3380CC4-5D6E-409C-BE32-E72D297353CC}">
              <c16:uniqueId val="{00000002-7D42-2A46-80E4-80F0DC179803}"/>
            </c:ext>
          </c:extLst>
        </c:ser>
        <c:ser>
          <c:idx val="1"/>
          <c:order val="1"/>
          <c:tx>
            <c:strRef>
              <c:f>'Test result'!$I$30:$I$31</c:f>
              <c:strCache>
                <c:ptCount val="2"/>
                <c:pt idx="0">
                  <c:v>1.5% SYN®-COLL CB + 1% ETERWELL™  YOUTH </c:v>
                </c:pt>
              </c:strCache>
            </c:strRef>
          </c:tx>
          <c:spPr>
            <a:solidFill>
              <a:srgbClr val="58166D"/>
            </a:solidFill>
            <a:ln w="12700">
              <a:solidFill>
                <a:sysClr val="windowText" lastClr="000000"/>
              </a:solidFill>
            </a:ln>
            <a:effectLst/>
          </c:spPr>
          <c:invertIfNegative val="0"/>
          <c:dLbls>
            <c:dLbl>
              <c:idx val="0"/>
              <c:tx>
                <c:rich>
                  <a:bodyPr/>
                  <a:lstStyle/>
                  <a:p>
                    <a:r>
                      <a:rPr lang="en-US" b="0" i="0">
                        <a:latin typeface="DM Sans" pitchFamily="2" charset="77"/>
                      </a:rPr>
                      <a:t>-16%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7D42-2A46-80E4-80F0DC179803}"/>
                </c:ext>
              </c:extLst>
            </c:dLbl>
            <c:dLbl>
              <c:idx val="1"/>
              <c:tx>
                <c:rich>
                  <a:bodyPr/>
                  <a:lstStyle/>
                  <a:p>
                    <a:r>
                      <a:rPr lang="en-US" b="0" i="0">
                        <a:latin typeface="DM Sans" pitchFamily="2" charset="77"/>
                      </a:rPr>
                      <a:t>-27%</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7D42-2A46-80E4-80F0DC179803}"/>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4D3C35"/>
                    </a:solidFill>
                    <a:latin typeface="DM Sans 14pt" pitchFamily="2" charset="0"/>
                    <a:ea typeface="+mn-ea"/>
                    <a:cs typeface="+mn-cs"/>
                  </a:defRPr>
                </a:pPr>
                <a:endParaRPr lang="pt-B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'Test result'!$A$41:$A$42</c:f>
              <c:strCache>
                <c:ptCount val="2"/>
                <c:pt idx="0">
                  <c:v>D28</c:v>
                </c:pt>
                <c:pt idx="1">
                  <c:v>D56</c:v>
                </c:pt>
              </c:strCache>
            </c:strRef>
          </c:cat>
          <c:val>
            <c:numRef>
              <c:f>'Test result'!$I$32:$I$33</c:f>
              <c:numCache>
                <c:formatCode>0.00%</c:formatCode>
                <c:ptCount val="2"/>
                <c:pt idx="0">
                  <c:v>-0.16317426800667315</c:v>
                </c:pt>
                <c:pt idx="1">
                  <c:v>-0.26709596305579492</c:v>
                </c:pt>
              </c:numCache>
            </c:numRef>
          </c:val>
          <c:extLst>
            <c:ext xmlns:c16="http://schemas.microsoft.com/office/drawing/2014/chart" uri="{C3380CC4-5D6E-409C-BE32-E72D297353CC}">
              <c16:uniqueId val="{00000005-7D42-2A46-80E4-80F0DC179803}"/>
            </c:ext>
          </c:extLst>
        </c:ser>
        <c:dLbls>
          <c:dLblPos val="outEnd"/>
          <c:showLegendKey val="0"/>
          <c:showVal val="1"/>
          <c:showCatName val="0"/>
          <c:showSerName val="0"/>
          <c:showPercent val="0"/>
          <c:showBubbleSize val="0"/>
        </c:dLbls>
        <c:gapWidth val="219"/>
        <c:overlap val="-27"/>
        <c:axId val="1154434856"/>
        <c:axId val="1154435216"/>
      </c:barChart>
      <c:catAx>
        <c:axId val="1154434856"/>
        <c:scaling>
          <c:orientation val="minMax"/>
        </c:scaling>
        <c:delete val="0"/>
        <c:axPos val="b"/>
        <c:numFmt formatCode="General" sourceLinked="1"/>
        <c:majorTickMark val="none"/>
        <c:minorTickMark val="none"/>
        <c:tickLblPos val="low"/>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crossAx val="1154435216"/>
        <c:crosses val="autoZero"/>
        <c:auto val="1"/>
        <c:lblAlgn val="ctr"/>
        <c:lblOffset val="100"/>
        <c:noMultiLvlLbl val="0"/>
      </c:catAx>
      <c:valAx>
        <c:axId val="11544352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rgbClr val="4D3C35"/>
                    </a:solidFill>
                    <a:latin typeface="DM Sans 14pt" pitchFamily="2" charset="0"/>
                    <a:ea typeface="+mn-ea"/>
                    <a:cs typeface="+mn-cs"/>
                  </a:defRPr>
                </a:pPr>
                <a:r>
                  <a:rPr lang="en-US" b="0" i="0">
                    <a:solidFill>
                      <a:srgbClr val="4D3C35"/>
                    </a:solidFill>
                    <a:latin typeface="DM Sans" pitchFamily="2" charset="77"/>
                  </a:rPr>
                  <a:t>Pores</a:t>
                </a:r>
                <a:r>
                  <a:rPr lang="en-US" b="0" i="0" baseline="0">
                    <a:solidFill>
                      <a:srgbClr val="4D3C35"/>
                    </a:solidFill>
                    <a:latin typeface="DM Sans" pitchFamily="2" charset="77"/>
                  </a:rPr>
                  <a:t> volume reduction</a:t>
                </a:r>
              </a:p>
              <a:p>
                <a:pPr>
                  <a:defRPr>
                    <a:solidFill>
                      <a:srgbClr val="4D3C35"/>
                    </a:solidFill>
                    <a:latin typeface="DM Sans 14pt" pitchFamily="2" charset="0"/>
                  </a:defRPr>
                </a:pPr>
                <a:r>
                  <a:rPr lang="en-US" b="0" i="0" baseline="0">
                    <a:solidFill>
                      <a:srgbClr val="4D3C35"/>
                    </a:solidFill>
                    <a:latin typeface="DM Sans" pitchFamily="2" charset="77"/>
                  </a:rPr>
                  <a:t>vs control (%)</a:t>
                </a:r>
                <a:endParaRPr lang="en-US" b="0" i="0">
                  <a:solidFill>
                    <a:srgbClr val="4D3C35"/>
                  </a:solidFill>
                  <a:latin typeface="DM Sans" pitchFamily="2" charset="77"/>
                </a:endParaRPr>
              </a:p>
            </c:rich>
          </c:tx>
          <c:layout>
            <c:manualLayout>
              <c:xMode val="edge"/>
              <c:yMode val="edge"/>
              <c:x val="3.2272819678796506E-2"/>
              <c:y val="0.14494848345920902"/>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rgbClr val="4D3C35"/>
                  </a:solidFill>
                  <a:latin typeface="DM Sans 14pt" pitchFamily="2" charset="0"/>
                  <a:ea typeface="+mn-ea"/>
                  <a:cs typeface="+mn-cs"/>
                </a:defRPr>
              </a:pPr>
              <a:endParaRPr lang="pt-BR"/>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rgbClr val="4D3C35"/>
                </a:solidFill>
                <a:latin typeface="DM Sans 14pt" pitchFamily="2" charset="77"/>
                <a:ea typeface="+mn-ea"/>
                <a:cs typeface="+mn-cs"/>
              </a:defRPr>
            </a:pPr>
            <a:endParaRPr lang="pt-BR"/>
          </a:p>
        </c:txPr>
        <c:crossAx val="1154434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legend>
    <c:plotVisOnly val="1"/>
    <c:dispBlanksAs val="gap"/>
    <c:showDLblsOverMax val="0"/>
  </c:chart>
  <c:spPr>
    <a:noFill/>
    <a:ln>
      <a:noFill/>
    </a:ln>
    <a:effectLst/>
  </c:spPr>
  <c:txPr>
    <a:bodyPr/>
    <a:lstStyle/>
    <a:p>
      <a:pPr>
        <a:defRPr/>
      </a:pPr>
      <a:endParaRPr lang="pt-BR"/>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DM Sans" pitchFamily="2" charset="77"/>
              </a:defRPr>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DM Sans" pitchFamily="2" charset="77"/>
              </a:defRPr>
            </a:lvl1pPr>
          </a:lstStyle>
          <a:p>
            <a:fld id="{A46C17A3-49B5-8D4D-8337-075F33B1D94F}" type="datetimeFigureOut">
              <a:rPr lang="pt-BR" smtClean="0"/>
              <a:pPr/>
              <a:t>09/04/2026</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DM Sans" pitchFamily="2" charset="77"/>
              </a:defRPr>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DM Sans" pitchFamily="2" charset="77"/>
              </a:defRPr>
            </a:lvl1pPr>
          </a:lstStyle>
          <a:p>
            <a:fld id="{B22E8A77-9A7C-7144-A42F-0BFBE2EA7292}" type="slidenum">
              <a:rPr lang="pt-BR" smtClean="0"/>
              <a:pPr/>
              <a:t>‹#›</a:t>
            </a:fld>
            <a:endParaRPr lang="pt-BR"/>
          </a:p>
        </p:txBody>
      </p:sp>
    </p:spTree>
    <p:extLst>
      <p:ext uri="{BB962C8B-B14F-4D97-AF65-F5344CB8AC3E}">
        <p14:creationId xmlns:p14="http://schemas.microsoft.com/office/powerpoint/2010/main" val="2494189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DM Sans" pitchFamily="2" charset="77"/>
        <a:ea typeface="+mn-ea"/>
        <a:cs typeface="+mn-cs"/>
      </a:defRPr>
    </a:lvl1pPr>
    <a:lvl2pPr marL="457200" algn="l" defTabSz="914400" rtl="0" eaLnBrk="1" latinLnBrk="0" hangingPunct="1">
      <a:defRPr sz="1200" b="0" i="0" kern="1200">
        <a:solidFill>
          <a:schemeClr val="tx1"/>
        </a:solidFill>
        <a:latin typeface="DM Sans" pitchFamily="2" charset="77"/>
        <a:ea typeface="+mn-ea"/>
        <a:cs typeface="+mn-cs"/>
      </a:defRPr>
    </a:lvl2pPr>
    <a:lvl3pPr marL="914400" algn="l" defTabSz="914400" rtl="0" eaLnBrk="1" latinLnBrk="0" hangingPunct="1">
      <a:defRPr sz="1200" b="0" i="0" kern="1200">
        <a:solidFill>
          <a:schemeClr val="tx1"/>
        </a:solidFill>
        <a:latin typeface="DM Sans" pitchFamily="2" charset="77"/>
        <a:ea typeface="+mn-ea"/>
        <a:cs typeface="+mn-cs"/>
      </a:defRPr>
    </a:lvl3pPr>
    <a:lvl4pPr marL="1371600" algn="l" defTabSz="914400" rtl="0" eaLnBrk="1" latinLnBrk="0" hangingPunct="1">
      <a:defRPr sz="1200" b="0" i="0" kern="1200">
        <a:solidFill>
          <a:schemeClr val="tx1"/>
        </a:solidFill>
        <a:latin typeface="DM Sans" pitchFamily="2" charset="77"/>
        <a:ea typeface="+mn-ea"/>
        <a:cs typeface="+mn-cs"/>
      </a:defRPr>
    </a:lvl4pPr>
    <a:lvl5pPr marL="1828800" algn="l" defTabSz="914400" rtl="0" eaLnBrk="1" latinLnBrk="0" hangingPunct="1">
      <a:defRPr sz="1200" b="0" i="0" kern="1200">
        <a:solidFill>
          <a:schemeClr val="tx1"/>
        </a:solidFill>
        <a:latin typeface="DM Sans" pitchFamily="2"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A5EFF-6649-2A99-11F4-F49ECFD64B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7A725B-5F23-3B97-4464-F1223A56A8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910118-35FE-5D6B-8550-1BCF8F9B59F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190E200-FB69-FE33-807F-06961E3E388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450490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00947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94FDC-3746-DD78-AACD-86B89B89902B}"/>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CAAEDE70-C0CF-BE43-2C6E-614F2240FBD0}"/>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BAFF3AC5-47AA-9827-A10F-190CCE7FE9F8}"/>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11114CF0-73C8-9248-0120-8A5B3E111C9D}"/>
              </a:ext>
            </a:extLst>
          </p:cNvPr>
          <p:cNvSpPr>
            <a:spLocks noGrp="1"/>
          </p:cNvSpPr>
          <p:nvPr>
            <p:ph type="sldNum" sz="quarter" idx="5"/>
          </p:nvPr>
        </p:nvSpPr>
        <p:spPr/>
        <p:txBody>
          <a:bodyPr/>
          <a:lstStyle/>
          <a:p>
            <a:fld id="{B22E8A77-9A7C-7144-A42F-0BFBE2EA7292}" type="slidenum">
              <a:rPr lang="pt-BR" smtClean="0"/>
              <a:t>7</a:t>
            </a:fld>
            <a:endParaRPr lang="pt-BR"/>
          </a:p>
        </p:txBody>
      </p:sp>
    </p:spTree>
    <p:extLst>
      <p:ext uri="{BB962C8B-B14F-4D97-AF65-F5344CB8AC3E}">
        <p14:creationId xmlns:p14="http://schemas.microsoft.com/office/powerpoint/2010/main" val="1107903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168259-D541-D9F5-1ADB-4742327F7AB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86B05B4F-CDC3-46E3-F1F7-BDB5E6BDBF05}"/>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3E7D0A38-FA59-D1E9-C9CF-7EB6AA3502C1}"/>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B8A608B4-1BF4-06AB-6DF5-1AE3A604A784}"/>
              </a:ext>
            </a:extLst>
          </p:cNvPr>
          <p:cNvSpPr>
            <a:spLocks noGrp="1"/>
          </p:cNvSpPr>
          <p:nvPr>
            <p:ph type="sldNum" sz="quarter" idx="5"/>
          </p:nvPr>
        </p:nvSpPr>
        <p:spPr/>
        <p:txBody>
          <a:bodyPr/>
          <a:lstStyle/>
          <a:p>
            <a:fld id="{B22E8A77-9A7C-7144-A42F-0BFBE2EA7292}" type="slidenum">
              <a:rPr lang="pt-BR" smtClean="0"/>
              <a:t>8</a:t>
            </a:fld>
            <a:endParaRPr lang="pt-BR"/>
          </a:p>
        </p:txBody>
      </p:sp>
    </p:spTree>
    <p:extLst>
      <p:ext uri="{BB962C8B-B14F-4D97-AF65-F5344CB8AC3E}">
        <p14:creationId xmlns:p14="http://schemas.microsoft.com/office/powerpoint/2010/main" val="795034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FFA94-B153-1E75-62E1-A353D6DA6264}"/>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E69164B2-B840-39EC-2B13-CF2C62785EE2}"/>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4694808-4869-36D8-6FED-56D964DF85FB}"/>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5C6A4340-2ECB-AB29-2CA3-B020BCC20CDC}"/>
              </a:ext>
            </a:extLst>
          </p:cNvPr>
          <p:cNvSpPr>
            <a:spLocks noGrp="1"/>
          </p:cNvSpPr>
          <p:nvPr>
            <p:ph type="sldNum" sz="quarter" idx="5"/>
          </p:nvPr>
        </p:nvSpPr>
        <p:spPr/>
        <p:txBody>
          <a:bodyPr/>
          <a:lstStyle/>
          <a:p>
            <a:fld id="{B22E8A77-9A7C-7144-A42F-0BFBE2EA7292}" type="slidenum">
              <a:rPr lang="pt-BR" smtClean="0"/>
              <a:t>9</a:t>
            </a:fld>
            <a:endParaRPr lang="pt-BR"/>
          </a:p>
        </p:txBody>
      </p:sp>
    </p:spTree>
    <p:extLst>
      <p:ext uri="{BB962C8B-B14F-4D97-AF65-F5344CB8AC3E}">
        <p14:creationId xmlns:p14="http://schemas.microsoft.com/office/powerpoint/2010/main" val="41850112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ABC89-D179-6022-C095-F08EF55CAD8E}"/>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ED303FF7-C27D-19D3-943D-DDB482AAD1D6}"/>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7495B10B-DA9A-E792-239B-7D212F131C7F}"/>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CDCA0D4F-C718-E11A-D8C4-5C3A574CECE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22E8A77-9A7C-7144-A42F-0BFBE2EA7292}" type="slidenum">
              <a:rPr kumimoji="0" lang="pt-BR" sz="12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pt-BR" sz="12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24308076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5AAFE3-FCF7-9D01-BAFF-8B21A7F35F99}"/>
              </a:ext>
            </a:extLst>
          </p:cNvPr>
          <p:cNvSpPr>
            <a:spLocks noGrp="1"/>
          </p:cNvSpPr>
          <p:nvPr>
            <p:ph type="ctrTitle"/>
          </p:nvPr>
        </p:nvSpPr>
        <p:spPr>
          <a:xfrm>
            <a:off x="1524000" y="1122363"/>
            <a:ext cx="9144000" cy="2387600"/>
          </a:xfrm>
        </p:spPr>
        <p:txBody>
          <a:bodyPr anchor="b"/>
          <a:lstStyle>
            <a:lvl1pPr algn="ctr">
              <a:defRPr sz="6000" b="0" i="0">
                <a:latin typeface="DM Sans" pitchFamily="2" charset="77"/>
              </a:defRPr>
            </a:lvl1pPr>
          </a:lstStyle>
          <a:p>
            <a:r>
              <a:rPr lang="pt-BR"/>
              <a:t>Clique para editar o título Mestre</a:t>
            </a:r>
          </a:p>
        </p:txBody>
      </p:sp>
      <p:sp>
        <p:nvSpPr>
          <p:cNvPr id="3" name="Subtítulo 2">
            <a:extLst>
              <a:ext uri="{FF2B5EF4-FFF2-40B4-BE49-F238E27FC236}">
                <a16:creationId xmlns:a16="http://schemas.microsoft.com/office/drawing/2014/main" id="{6FBC8566-062D-AC11-182E-5FB7586B190E}"/>
              </a:ext>
            </a:extLst>
          </p:cNvPr>
          <p:cNvSpPr>
            <a:spLocks noGrp="1"/>
          </p:cNvSpPr>
          <p:nvPr>
            <p:ph type="subTitle" idx="1"/>
          </p:nvPr>
        </p:nvSpPr>
        <p:spPr>
          <a:xfrm>
            <a:off x="1524000" y="3602038"/>
            <a:ext cx="9144000" cy="1655762"/>
          </a:xfrm>
        </p:spPr>
        <p:txBody>
          <a:bodyPr/>
          <a:lstStyle>
            <a:lvl1pPr marL="0" indent="0" algn="ctr">
              <a:buNone/>
              <a:defRPr sz="2400" b="0" i="0">
                <a:latin typeface="DM Sa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CC995399-F086-A590-5412-B501B64076DF}"/>
              </a:ext>
            </a:extLst>
          </p:cNvPr>
          <p:cNvSpPr>
            <a:spLocks noGrp="1"/>
          </p:cNvSpPr>
          <p:nvPr>
            <p:ph type="dt" sz="half" idx="10"/>
          </p:nvPr>
        </p:nvSpPr>
        <p:spPr/>
        <p:txBody>
          <a:bodyPr/>
          <a:lstStyle>
            <a:lvl1pPr>
              <a:defRPr b="0" i="0">
                <a:latin typeface="DM Sans" pitchFamily="2" charset="77"/>
              </a:defRPr>
            </a:lvl1pPr>
          </a:lstStyle>
          <a:p>
            <a:fld id="{C9F1FA3C-9882-354A-BDCD-B7D752CE54DE}" type="datetimeFigureOut">
              <a:rPr lang="pt-BR" smtClean="0"/>
              <a:pPr/>
              <a:t>09/04/2026</a:t>
            </a:fld>
            <a:endParaRPr lang="pt-BR"/>
          </a:p>
        </p:txBody>
      </p:sp>
      <p:sp>
        <p:nvSpPr>
          <p:cNvPr id="5" name="Espaço Reservado para Rodapé 4">
            <a:extLst>
              <a:ext uri="{FF2B5EF4-FFF2-40B4-BE49-F238E27FC236}">
                <a16:creationId xmlns:a16="http://schemas.microsoft.com/office/drawing/2014/main" id="{495EB9BC-2F8E-9C55-179A-56A869F54449}"/>
              </a:ext>
            </a:extLst>
          </p:cNvPr>
          <p:cNvSpPr>
            <a:spLocks noGrp="1"/>
          </p:cNvSpPr>
          <p:nvPr>
            <p:ph type="ftr" sz="quarter" idx="11"/>
          </p:nvPr>
        </p:nvSpPr>
        <p:spPr/>
        <p:txBody>
          <a:bodyPr/>
          <a:lstStyle>
            <a:lvl1pPr>
              <a:defRPr b="0" i="0">
                <a:latin typeface="DM Sans" pitchFamily="2" charset="77"/>
              </a:defRPr>
            </a:lvl1pPr>
          </a:lstStyle>
          <a:p>
            <a:endParaRPr lang="pt-BR"/>
          </a:p>
        </p:txBody>
      </p:sp>
      <p:sp>
        <p:nvSpPr>
          <p:cNvPr id="6" name="Espaço Reservado para Número de Slide 5">
            <a:extLst>
              <a:ext uri="{FF2B5EF4-FFF2-40B4-BE49-F238E27FC236}">
                <a16:creationId xmlns:a16="http://schemas.microsoft.com/office/drawing/2014/main" id="{DE92D623-7970-C709-AE9B-27B0AA7A7477}"/>
              </a:ext>
            </a:extLst>
          </p:cNvPr>
          <p:cNvSpPr>
            <a:spLocks noGrp="1"/>
          </p:cNvSpPr>
          <p:nvPr>
            <p:ph type="sldNum" sz="quarter" idx="12"/>
          </p:nvPr>
        </p:nvSpPr>
        <p:spPr/>
        <p:txBody>
          <a:bodyPr/>
          <a:lstStyle>
            <a:lvl1pPr>
              <a:defRPr b="0" i="0">
                <a:latin typeface="DM Sans" pitchFamily="2" charset="77"/>
              </a:defRPr>
            </a:lvl1pPr>
          </a:lstStyle>
          <a:p>
            <a:fld id="{D239CAF2-BFA8-B54F-B463-DE33261F2D2D}" type="slidenum">
              <a:rPr lang="pt-BR" smtClean="0"/>
              <a:pPr/>
              <a:t>‹#›</a:t>
            </a:fld>
            <a:endParaRPr lang="pt-BR"/>
          </a:p>
        </p:txBody>
      </p:sp>
    </p:spTree>
    <p:extLst>
      <p:ext uri="{BB962C8B-B14F-4D97-AF65-F5344CB8AC3E}">
        <p14:creationId xmlns:p14="http://schemas.microsoft.com/office/powerpoint/2010/main" val="32988314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066CF1E-0B15-3130-FD1A-F06F2A26676F}"/>
              </a:ext>
            </a:extLst>
          </p:cNvPr>
          <p:cNvSpPr>
            <a:spLocks noGrp="1"/>
          </p:cNvSpPr>
          <p:nvPr>
            <p:ph type="title"/>
          </p:nvPr>
        </p:nvSpPr>
        <p:spPr/>
        <p:txBody>
          <a:bodyPr/>
          <a:lstStyle>
            <a:lvl1pPr>
              <a:defRPr b="0" i="0">
                <a:latin typeface="DM Sans" pitchFamily="2" charset="77"/>
              </a:defRPr>
            </a:lvl1pPr>
          </a:lstStyle>
          <a:p>
            <a:r>
              <a:rPr lang="pt-BR"/>
              <a:t>Clique para editar o título Mestre</a:t>
            </a:r>
          </a:p>
        </p:txBody>
      </p:sp>
      <p:sp>
        <p:nvSpPr>
          <p:cNvPr id="3" name="Espaço Reservado para Conteúdo 2">
            <a:extLst>
              <a:ext uri="{FF2B5EF4-FFF2-40B4-BE49-F238E27FC236}">
                <a16:creationId xmlns:a16="http://schemas.microsoft.com/office/drawing/2014/main" id="{EF5F958C-3A5F-D074-4AC4-37A61D59AFBA}"/>
              </a:ext>
            </a:extLst>
          </p:cNvPr>
          <p:cNvSpPr>
            <a:spLocks noGrp="1"/>
          </p:cNvSpPr>
          <p:nvPr>
            <p:ph idx="1"/>
          </p:nvPr>
        </p:nvSpPr>
        <p:spPr/>
        <p:txBody>
          <a:bodyPr/>
          <a:lstStyle>
            <a:lvl1pPr>
              <a:defRPr b="0" i="0">
                <a:latin typeface="DM Sans" pitchFamily="2" charset="77"/>
              </a:defRPr>
            </a:lvl1pPr>
            <a:lvl2pPr>
              <a:defRPr b="0" i="0">
                <a:latin typeface="DM Sans" pitchFamily="2" charset="77"/>
              </a:defRPr>
            </a:lvl2pPr>
            <a:lvl3pPr>
              <a:defRPr b="0" i="0">
                <a:latin typeface="DM Sans" pitchFamily="2" charset="77"/>
              </a:defRPr>
            </a:lvl3pPr>
            <a:lvl4pPr>
              <a:defRPr b="0" i="0">
                <a:latin typeface="DM Sans" pitchFamily="2" charset="77"/>
              </a:defRPr>
            </a:lvl4pPr>
            <a:lvl5pPr>
              <a:defRPr b="0" i="0">
                <a:latin typeface="DM Sans" pitchFamily="2" charset="77"/>
              </a:defRPr>
            </a:lvl5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2F88891C-CCEE-4C24-5A3E-1D2C737C7234}"/>
              </a:ext>
            </a:extLst>
          </p:cNvPr>
          <p:cNvSpPr>
            <a:spLocks noGrp="1"/>
          </p:cNvSpPr>
          <p:nvPr>
            <p:ph type="dt" sz="half" idx="10"/>
          </p:nvPr>
        </p:nvSpPr>
        <p:spPr/>
        <p:txBody>
          <a:bodyPr/>
          <a:lstStyle>
            <a:lvl1pPr>
              <a:defRPr b="0" i="0">
                <a:latin typeface="DM Sans" pitchFamily="2" charset="77"/>
              </a:defRPr>
            </a:lvl1pPr>
          </a:lstStyle>
          <a:p>
            <a:fld id="{C9F1FA3C-9882-354A-BDCD-B7D752CE54DE}" type="datetimeFigureOut">
              <a:rPr lang="pt-BR" smtClean="0"/>
              <a:pPr/>
              <a:t>09/04/2026</a:t>
            </a:fld>
            <a:endParaRPr lang="pt-BR"/>
          </a:p>
        </p:txBody>
      </p:sp>
      <p:sp>
        <p:nvSpPr>
          <p:cNvPr id="5" name="Espaço Reservado para Rodapé 4">
            <a:extLst>
              <a:ext uri="{FF2B5EF4-FFF2-40B4-BE49-F238E27FC236}">
                <a16:creationId xmlns:a16="http://schemas.microsoft.com/office/drawing/2014/main" id="{0EBF1A88-F522-61EC-0209-866549295AE6}"/>
              </a:ext>
            </a:extLst>
          </p:cNvPr>
          <p:cNvSpPr>
            <a:spLocks noGrp="1"/>
          </p:cNvSpPr>
          <p:nvPr>
            <p:ph type="ftr" sz="quarter" idx="11"/>
          </p:nvPr>
        </p:nvSpPr>
        <p:spPr/>
        <p:txBody>
          <a:bodyPr/>
          <a:lstStyle>
            <a:lvl1pPr>
              <a:defRPr b="0" i="0">
                <a:latin typeface="DM Sans" pitchFamily="2" charset="77"/>
              </a:defRPr>
            </a:lvl1pPr>
          </a:lstStyle>
          <a:p>
            <a:endParaRPr lang="pt-BR"/>
          </a:p>
        </p:txBody>
      </p:sp>
      <p:sp>
        <p:nvSpPr>
          <p:cNvPr id="6" name="Espaço Reservado para Número de Slide 5">
            <a:extLst>
              <a:ext uri="{FF2B5EF4-FFF2-40B4-BE49-F238E27FC236}">
                <a16:creationId xmlns:a16="http://schemas.microsoft.com/office/drawing/2014/main" id="{2334986B-BFA4-4C3E-E3D6-B82771C83CF5}"/>
              </a:ext>
            </a:extLst>
          </p:cNvPr>
          <p:cNvSpPr>
            <a:spLocks noGrp="1"/>
          </p:cNvSpPr>
          <p:nvPr>
            <p:ph type="sldNum" sz="quarter" idx="12"/>
          </p:nvPr>
        </p:nvSpPr>
        <p:spPr/>
        <p:txBody>
          <a:bodyPr/>
          <a:lstStyle>
            <a:lvl1pPr>
              <a:defRPr b="0" i="0">
                <a:latin typeface="DM Sans" pitchFamily="2" charset="77"/>
              </a:defRPr>
            </a:lvl1pPr>
          </a:lstStyle>
          <a:p>
            <a:fld id="{D239CAF2-BFA8-B54F-B463-DE33261F2D2D}" type="slidenum">
              <a:rPr lang="pt-BR" smtClean="0"/>
              <a:pPr/>
              <a:t>‹#›</a:t>
            </a:fld>
            <a:endParaRPr lang="pt-BR"/>
          </a:p>
        </p:txBody>
      </p:sp>
    </p:spTree>
    <p:extLst>
      <p:ext uri="{BB962C8B-B14F-4D97-AF65-F5344CB8AC3E}">
        <p14:creationId xmlns:p14="http://schemas.microsoft.com/office/powerpoint/2010/main" val="1151862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b="0" i="0">
              <a:ln>
                <a:noFill/>
              </a:ln>
              <a:latin typeface="DM Sans" pitchFamily="2" charset="77"/>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DM Sans" pitchFamily="2" charset="77"/>
            </a:endParaRPr>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a:latin typeface="DM Sans" pitchFamily="2" charset="77"/>
            </a:endParaRPr>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a:latin typeface="DM Sans" pitchFamily="2" charset="77"/>
            </a:endParaRPr>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3036585"/>
            <a:ext cx="6891630" cy="784830"/>
          </a:xfrm>
          <a:prstGeom prst="rect">
            <a:avLst/>
          </a:prstGeom>
          <a:noFill/>
        </p:spPr>
        <p:txBody>
          <a:bodyPr wrap="none" rtlCol="0">
            <a:spAutoFit/>
          </a:bodyPr>
          <a:lstStyle/>
          <a:p>
            <a:r>
              <a:rPr lang="en-GB" sz="4500" b="0" i="0">
                <a:solidFill>
                  <a:schemeClr val="bg1"/>
                </a:solidFill>
                <a:latin typeface="DM Sans" pitchFamily="2" charset="77"/>
              </a:rPr>
              <a:t>We bring progress to life </a:t>
            </a:r>
          </a:p>
        </p:txBody>
      </p:sp>
    </p:spTree>
    <p:extLst>
      <p:ext uri="{BB962C8B-B14F-4D97-AF65-F5344CB8AC3E}">
        <p14:creationId xmlns:p14="http://schemas.microsoft.com/office/powerpoint/2010/main" val="28962629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6_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b="0" i="0">
                <a:latin typeface="DM Sans" pitchFamily="2" charset="77"/>
              </a:defRPr>
            </a:lvl1p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8FE577E5-16A6-E046-8C2C-B1D6923719BB}"/>
              </a:ext>
            </a:extLst>
          </p:cNvPr>
          <p:cNvSpPr>
            <a:spLocks noGrp="1"/>
          </p:cNvSpPr>
          <p:nvPr>
            <p:ph type="body" idx="11" hasCustomPrompt="1"/>
          </p:nvPr>
        </p:nvSpPr>
        <p:spPr>
          <a:xfrm>
            <a:off x="302400" y="679057"/>
            <a:ext cx="11587200" cy="400384"/>
          </a:xfrm>
          <a:prstGeom prst="rect">
            <a:avLst/>
          </a:prstGeom>
        </p:spPr>
        <p:txBody>
          <a:bodyPr lIns="0" tIns="0" rIns="0" bIns="0" anchor="t" anchorCtr="0">
            <a:noAutofit/>
          </a:bodyPr>
          <a:lstStyle>
            <a:lvl1pPr marL="0" indent="0">
              <a:buNone/>
              <a:defRPr lang="en-US" sz="2500" b="0" i="0" kern="0" spc="0" baseline="0" dirty="0">
                <a:solidFill>
                  <a:srgbClr val="BD69D7"/>
                </a:solidFill>
                <a:latin typeface="DM Sans" pitchFamily="2" charset="77"/>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Placeholder 1">
            <a:extLst>
              <a:ext uri="{FF2B5EF4-FFF2-40B4-BE49-F238E27FC236}">
                <a16:creationId xmlns:a16="http://schemas.microsoft.com/office/drawing/2014/main" id="{7FD22335-8466-111B-F38F-2D5C8CA8BF1E}"/>
              </a:ext>
            </a:extLst>
          </p:cNvPr>
          <p:cNvSpPr>
            <a:spLocks noGrp="1"/>
          </p:cNvSpPr>
          <p:nvPr>
            <p:ph type="title"/>
          </p:nvPr>
        </p:nvSpPr>
        <p:spPr>
          <a:xfrm>
            <a:off x="302399" y="302400"/>
            <a:ext cx="11595600" cy="385969"/>
          </a:xfrm>
          <a:prstGeom prst="rect">
            <a:avLst/>
          </a:prstGeom>
        </p:spPr>
        <p:txBody>
          <a:bodyPr vert="horz" lIns="0" tIns="0" rIns="0" bIns="0" rtlCol="0" anchor="t">
            <a:noAutofit/>
          </a:bodyPr>
          <a:lstStyle/>
          <a:p>
            <a:r>
              <a:rPr lang="en-US"/>
              <a:t>Slide title</a:t>
            </a:r>
            <a:endParaRPr lang="en-GB"/>
          </a:p>
        </p:txBody>
      </p:sp>
      <p:sp>
        <p:nvSpPr>
          <p:cNvPr id="5" name="Text Placeholder 10">
            <a:extLst>
              <a:ext uri="{FF2B5EF4-FFF2-40B4-BE49-F238E27FC236}">
                <a16:creationId xmlns:a16="http://schemas.microsoft.com/office/drawing/2014/main" id="{442A4B00-4EA6-604A-A529-461F384EEB18}"/>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b="0" i="0">
                <a:latin typeface="DM Sans" pitchFamily="2" charset="77"/>
              </a:defRPr>
            </a:lvl1pPr>
            <a:lvl5pPr>
              <a:defRPr sz="800" b="0" i="0">
                <a:solidFill>
                  <a:schemeClr val="tx1"/>
                </a:solidFill>
                <a:latin typeface="DM Sans" pitchFamily="2" charset="77"/>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FE1F8692-6EFD-2440-AF54-726429289B79}"/>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b="0" i="0">
                <a:latin typeface="DM Sans" pitchFamily="2" charset="77"/>
              </a:defRPr>
            </a:lvl1pPr>
            <a:lvl5pPr>
              <a:defRPr sz="800" b="0" i="0">
                <a:solidFill>
                  <a:schemeClr val="tx1"/>
                </a:solidFill>
                <a:latin typeface="DM Sans" pitchFamily="2" charset="77"/>
              </a:defRPr>
            </a:lvl5pPr>
          </a:lstStyle>
          <a:p>
            <a:pPr lvl="0"/>
            <a:r>
              <a:rPr lang="fr-FR"/>
              <a:t>Source: xxx</a:t>
            </a:r>
          </a:p>
          <a:p>
            <a:pPr lvl="4"/>
            <a:endParaRPr lang="en-GB"/>
          </a:p>
        </p:txBody>
      </p:sp>
    </p:spTree>
    <p:extLst>
      <p:ext uri="{BB962C8B-B14F-4D97-AF65-F5344CB8AC3E}">
        <p14:creationId xmlns:p14="http://schemas.microsoft.com/office/powerpoint/2010/main" val="1948821287"/>
      </p:ext>
    </p:extLst>
  </p:cSld>
  <p:clrMapOvr>
    <a:masterClrMapping/>
  </p:clrMapOvr>
  <p:transition spd="slow">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b="0" i="0">
              <a:ln>
                <a:noFill/>
              </a:ln>
              <a:latin typeface="DM Sans" pitchFamily="2" charset="77"/>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DM Sans" pitchFamily="2" charset="77"/>
            </a:endParaRPr>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a:latin typeface="DM Sans" pitchFamily="2" charset="77"/>
            </a:endParaRPr>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b="0" i="0">
              <a:latin typeface="DM Sans" pitchFamily="2" charset="77"/>
            </a:endParaRPr>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3832612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Quote 1">
    <p:bg>
      <p:bgPr>
        <a:solidFill>
          <a:srgbClr val="4D3C35"/>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48000"/>
            <a:ext cx="10398637" cy="288767"/>
          </a:xfrm>
          <a:prstGeom prst="rect">
            <a:avLst/>
          </a:prstGeom>
        </p:spPr>
        <p:txBody>
          <a:bodyPr lIns="0" tIns="0" rIns="0" bIns="0" anchor="t" anchorCtr="0">
            <a:noAutofit/>
          </a:bodyPr>
          <a:lstStyle>
            <a:lvl1pPr marL="0" indent="0">
              <a:lnSpc>
                <a:spcPct val="90000"/>
              </a:lnSpc>
              <a:buNone/>
              <a:defRPr sz="2200" b="0">
                <a:solidFill>
                  <a:srgbClr val="CCBCB8"/>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92234FF6-8AA0-B65C-03AD-37BB33DC24C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solidFill>
                  <a:schemeClr val="bg1"/>
                </a:solidFill>
              </a:rPr>
              <a:t>Peptides</a:t>
            </a:r>
            <a:r>
              <a:rPr lang="en-US" sz="950" spc="-20">
                <a:solidFill>
                  <a:srgbClr val="CCBCB8"/>
                </a:solidFill>
              </a:rPr>
              <a:t> | </a:t>
            </a:r>
            <a:r>
              <a:rPr lang="en-US" sz="950" spc="10">
                <a:solidFill>
                  <a:schemeClr val="bg1"/>
                </a:solidFill>
              </a:rPr>
              <a:t>Pharma-inspired skincare</a:t>
            </a:r>
          </a:p>
        </p:txBody>
      </p:sp>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 name="Text Placeholder 6">
            <a:extLst>
              <a:ext uri="{FF2B5EF4-FFF2-40B4-BE49-F238E27FC236}">
                <a16:creationId xmlns:a16="http://schemas.microsoft.com/office/drawing/2014/main" id="{1F599C7D-E41B-A41C-2B5A-E1BD82607889}"/>
              </a:ext>
            </a:extLst>
          </p:cNvPr>
          <p:cNvSpPr>
            <a:spLocks noGrp="1"/>
          </p:cNvSpPr>
          <p:nvPr>
            <p:ph type="body" sz="quarter" idx="26" hasCustomPrompt="1"/>
          </p:nvPr>
        </p:nvSpPr>
        <p:spPr>
          <a:xfrm>
            <a:off x="302398" y="1260000"/>
            <a:ext cx="6711465"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Tree>
    <p:extLst>
      <p:ext uri="{BB962C8B-B14F-4D97-AF65-F5344CB8AC3E}">
        <p14:creationId xmlns:p14="http://schemas.microsoft.com/office/powerpoint/2010/main" val="323377272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4.xml"/><Relationship Id="rId4" Type="http://schemas.openxmlformats.org/officeDocument/2006/relationships/image" Target="../media/image3.sv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5.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4.xml"/><Relationship Id="rId1" Type="http://schemas.openxmlformats.org/officeDocument/2006/relationships/slideLayout" Target="../slideLayouts/slideLayout6.xml"/><Relationship Id="rId4" Type="http://schemas.openxmlformats.org/officeDocument/2006/relationships/image" Target="../media/image3.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F304A401-5966-7050-80BE-F54201ABEF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8E1BF157-CFF3-A572-07BE-464893D490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CCB37E7-90C7-9F33-526A-F6D002EB69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82000"/>
                  </a:schemeClr>
                </a:solidFill>
                <a:latin typeface="DM Sans" pitchFamily="2" charset="77"/>
              </a:defRPr>
            </a:lvl1pPr>
          </a:lstStyle>
          <a:p>
            <a:fld id="{C9F1FA3C-9882-354A-BDCD-B7D752CE54DE}" type="datetimeFigureOut">
              <a:rPr lang="pt-BR" smtClean="0"/>
              <a:pPr/>
              <a:t>09/04/2026</a:t>
            </a:fld>
            <a:endParaRPr lang="pt-BR"/>
          </a:p>
        </p:txBody>
      </p:sp>
      <p:sp>
        <p:nvSpPr>
          <p:cNvPr id="5" name="Espaço Reservado para Rodapé 4">
            <a:extLst>
              <a:ext uri="{FF2B5EF4-FFF2-40B4-BE49-F238E27FC236}">
                <a16:creationId xmlns:a16="http://schemas.microsoft.com/office/drawing/2014/main" id="{4C28B9CF-C5C3-5DD8-831F-2EEF552324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82000"/>
                  </a:schemeClr>
                </a:solidFill>
                <a:latin typeface="DM Sans" pitchFamily="2" charset="77"/>
              </a:defRPr>
            </a:lvl1pPr>
          </a:lstStyle>
          <a:p>
            <a:endParaRPr lang="pt-BR"/>
          </a:p>
        </p:txBody>
      </p:sp>
      <p:sp>
        <p:nvSpPr>
          <p:cNvPr id="6" name="Espaço Reservado para Número de Slide 5">
            <a:extLst>
              <a:ext uri="{FF2B5EF4-FFF2-40B4-BE49-F238E27FC236}">
                <a16:creationId xmlns:a16="http://schemas.microsoft.com/office/drawing/2014/main" id="{E0BD074C-0828-B883-C20B-2D20C834C6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82000"/>
                  </a:schemeClr>
                </a:solidFill>
                <a:latin typeface="DM Sans" pitchFamily="2" charset="77"/>
              </a:defRPr>
            </a:lvl1pPr>
          </a:lstStyle>
          <a:p>
            <a:fld id="{D239CAF2-BFA8-B54F-B463-DE33261F2D2D}" type="slidenum">
              <a:rPr lang="pt-BR" smtClean="0"/>
              <a:pPr/>
              <a:t>‹#›</a:t>
            </a:fld>
            <a:endParaRPr lang="pt-BR"/>
          </a:p>
        </p:txBody>
      </p:sp>
    </p:spTree>
    <p:extLst>
      <p:ext uri="{BB962C8B-B14F-4D97-AF65-F5344CB8AC3E}">
        <p14:creationId xmlns:p14="http://schemas.microsoft.com/office/powerpoint/2010/main" val="14662717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Lst>
  <p:txStyles>
    <p:titleStyle>
      <a:lvl1pPr algn="l" defTabSz="914400" rtl="0" eaLnBrk="1" latinLnBrk="0" hangingPunct="1">
        <a:lnSpc>
          <a:spcPct val="90000"/>
        </a:lnSpc>
        <a:spcBef>
          <a:spcPct val="0"/>
        </a:spcBef>
        <a:buNone/>
        <a:defRPr sz="4400" b="0" i="0" kern="1200">
          <a:solidFill>
            <a:schemeClr val="tx1"/>
          </a:solidFill>
          <a:latin typeface="DM Sans"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DM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DM Sans"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DM Sans"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DM Sans"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DM Sa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399" y="302400"/>
            <a:ext cx="11595600" cy="421526"/>
          </a:xfrm>
          <a:prstGeom prst="rect">
            <a:avLst/>
          </a:prstGeom>
        </p:spPr>
        <p:txBody>
          <a:bodyPr vert="horz" lIns="0" tIns="0" rIns="0" bIns="0" rtlCol="0" anchor="t">
            <a:sp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b="0" i="0">
                <a:solidFill>
                  <a:schemeClr val="tx1"/>
                </a:solidFill>
                <a:latin typeface="DM Sans" pitchFamily="2" charset="77"/>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CDC68094-4B31-3615-C001-A4B282BD9D96}"/>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0" i="0" spc="10">
                <a:solidFill>
                  <a:schemeClr val="tx1"/>
                </a:solidFill>
                <a:latin typeface="DM Sans" pitchFamily="2" charset="77"/>
              </a:rPr>
              <a:t>Naturals</a:t>
            </a:r>
            <a:r>
              <a:rPr lang="en-US" sz="950" b="0" i="0" spc="-20">
                <a:solidFill>
                  <a:schemeClr val="tx1"/>
                </a:solidFill>
                <a:latin typeface="DM Sans" pitchFamily="2" charset="77"/>
              </a:rPr>
              <a:t> </a:t>
            </a:r>
            <a:r>
              <a:rPr lang="en-US" sz="950" b="0" i="0" spc="-20">
                <a:solidFill>
                  <a:srgbClr val="58166D"/>
                </a:solidFill>
                <a:latin typeface="DM Sans" pitchFamily="2" charset="77"/>
              </a:rPr>
              <a:t>| </a:t>
            </a:r>
            <a:r>
              <a:rPr lang="en-US" sz="950" b="0" i="0" spc="10">
                <a:solidFill>
                  <a:schemeClr val="tx1"/>
                </a:solidFill>
                <a:latin typeface="DM Sans" pitchFamily="2" charset="77"/>
              </a:rPr>
              <a:t>The science of nature</a:t>
            </a:r>
          </a:p>
        </p:txBody>
      </p:sp>
    </p:spTree>
    <p:extLst>
      <p:ext uri="{BB962C8B-B14F-4D97-AF65-F5344CB8AC3E}">
        <p14:creationId xmlns:p14="http://schemas.microsoft.com/office/powerpoint/2010/main" val="3938560467"/>
      </p:ext>
    </p:extLst>
  </p:cSld>
  <p:clrMap bg1="lt1" tx1="dk1" bg2="lt2" tx2="dk2" accent1="accent1" accent2="accent2" accent3="accent3" accent4="accent4" accent5="accent5" accent6="accent6" hlink="hlink" folHlink="folHlink"/>
  <p:sldLayoutIdLst>
    <p:sldLayoutId id="2147483697" r:id="rId1"/>
  </p:sldLayoutIdLst>
  <p:transition spd="slow">
    <p:wipe dir="r"/>
  </p:transition>
  <p:hf hdr="0"/>
  <p:txStyles>
    <p:titleStyle>
      <a:lvl1pPr algn="l" defTabSz="914400" rtl="0" eaLnBrk="1" latinLnBrk="0" hangingPunct="1">
        <a:lnSpc>
          <a:spcPct val="90000"/>
        </a:lnSpc>
        <a:spcBef>
          <a:spcPct val="0"/>
        </a:spcBef>
        <a:buNone/>
        <a:defRPr sz="3000" kern="1200">
          <a:solidFill>
            <a:srgbClr val="58166D"/>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b="0" i="0" kern="0" spc="0" baseline="0">
          <a:solidFill>
            <a:schemeClr val="tx1"/>
          </a:solidFill>
          <a:latin typeface="DM Sans" pitchFamily="2" charset="77"/>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b="0" i="0" kern="1200">
          <a:solidFill>
            <a:schemeClr val="tx1"/>
          </a:solidFill>
          <a:latin typeface="DM Sans" pitchFamily="2" charset="77"/>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b="0" i="0" kern="1200">
          <a:solidFill>
            <a:schemeClr val="tx1"/>
          </a:solidFill>
          <a:latin typeface="DM Sans" pitchFamily="2" charset="77"/>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b="0" i="0" kern="1200">
          <a:solidFill>
            <a:schemeClr val="tx1"/>
          </a:solidFill>
          <a:latin typeface="DM Sans" pitchFamily="2" charset="77"/>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b="0" i="0" kern="1200">
          <a:solidFill>
            <a:schemeClr val="tx1"/>
          </a:solidFill>
          <a:latin typeface="DM Sans" pitchFamily="2" charset="77"/>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F304A401-5966-7050-80BE-F54201ABEF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8E1BF157-CFF3-A572-07BE-464893D490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9CCB37E7-90C7-9F33-526A-F6D002EB69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82000"/>
                  </a:schemeClr>
                </a:solidFill>
                <a:latin typeface="DM Sans" pitchFamily="2" charset="77"/>
              </a:defRPr>
            </a:lvl1pPr>
          </a:lstStyle>
          <a:p>
            <a:fld id="{C9F1FA3C-9882-354A-BDCD-B7D752CE54DE}" type="datetimeFigureOut">
              <a:rPr lang="pt-BR" smtClean="0"/>
              <a:pPr/>
              <a:t>09/04/2026</a:t>
            </a:fld>
            <a:endParaRPr lang="pt-BR"/>
          </a:p>
        </p:txBody>
      </p:sp>
      <p:sp>
        <p:nvSpPr>
          <p:cNvPr id="5" name="Espaço Reservado para Rodapé 4">
            <a:extLst>
              <a:ext uri="{FF2B5EF4-FFF2-40B4-BE49-F238E27FC236}">
                <a16:creationId xmlns:a16="http://schemas.microsoft.com/office/drawing/2014/main" id="{4C28B9CF-C5C3-5DD8-831F-2EEF552324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82000"/>
                  </a:schemeClr>
                </a:solidFill>
                <a:latin typeface="DM Sans" pitchFamily="2" charset="77"/>
              </a:defRPr>
            </a:lvl1pPr>
          </a:lstStyle>
          <a:p>
            <a:endParaRPr lang="pt-BR"/>
          </a:p>
        </p:txBody>
      </p:sp>
      <p:sp>
        <p:nvSpPr>
          <p:cNvPr id="6" name="Espaço Reservado para Número de Slide 5">
            <a:extLst>
              <a:ext uri="{FF2B5EF4-FFF2-40B4-BE49-F238E27FC236}">
                <a16:creationId xmlns:a16="http://schemas.microsoft.com/office/drawing/2014/main" id="{E0BD074C-0828-B883-C20B-2D20C834C6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82000"/>
                  </a:schemeClr>
                </a:solidFill>
                <a:latin typeface="DM Sans" pitchFamily="2" charset="77"/>
              </a:defRPr>
            </a:lvl1pPr>
          </a:lstStyle>
          <a:p>
            <a:fld id="{D239CAF2-BFA8-B54F-B463-DE33261F2D2D}" type="slidenum">
              <a:rPr lang="pt-BR" smtClean="0"/>
              <a:pPr/>
              <a:t>‹#›</a:t>
            </a:fld>
            <a:endParaRPr lang="pt-BR"/>
          </a:p>
        </p:txBody>
      </p:sp>
    </p:spTree>
    <p:extLst>
      <p:ext uri="{BB962C8B-B14F-4D97-AF65-F5344CB8AC3E}">
        <p14:creationId xmlns:p14="http://schemas.microsoft.com/office/powerpoint/2010/main" val="1694357467"/>
      </p:ext>
    </p:extLst>
  </p:cSld>
  <p:clrMap bg1="lt1" tx1="dk1" bg2="lt2" tx2="dk2" accent1="accent1" accent2="accent2" accent3="accent3" accent4="accent4" accent5="accent5" accent6="accent6" hlink="hlink" folHlink="folHlink"/>
  <p:sldLayoutIdLst>
    <p:sldLayoutId id="2147483710" r:id="rId1"/>
  </p:sldLayoutIdLst>
  <p:txStyles>
    <p:titleStyle>
      <a:lvl1pPr algn="l" defTabSz="914400" rtl="0" eaLnBrk="1" latinLnBrk="0" hangingPunct="1">
        <a:lnSpc>
          <a:spcPct val="90000"/>
        </a:lnSpc>
        <a:spcBef>
          <a:spcPct val="0"/>
        </a:spcBef>
        <a:buNone/>
        <a:defRPr sz="4400" b="0" i="0" kern="1200">
          <a:solidFill>
            <a:schemeClr val="tx1"/>
          </a:solidFill>
          <a:latin typeface="DM Sans"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DM Sans"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DM Sans"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DM Sans"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DM Sans"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DM Sans"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Peptides</a:t>
            </a:r>
            <a:r>
              <a:rPr lang="en-US" sz="950" spc="-20">
                <a:solidFill>
                  <a:srgbClr val="B3978F"/>
                </a:solidFill>
              </a:rPr>
              <a:t> | </a:t>
            </a:r>
            <a:r>
              <a:rPr lang="en-US" sz="950" spc="10"/>
              <a:t>Pharma-inspired skincare</a:t>
            </a:r>
          </a:p>
        </p:txBody>
      </p:sp>
    </p:spTree>
    <p:extLst>
      <p:ext uri="{BB962C8B-B14F-4D97-AF65-F5344CB8AC3E}">
        <p14:creationId xmlns:p14="http://schemas.microsoft.com/office/powerpoint/2010/main" val="1421794896"/>
      </p:ext>
    </p:extLst>
  </p:cSld>
  <p:clrMap bg1="lt1" tx1="dk1" bg2="lt2" tx2="dk2" accent1="accent1" accent2="accent2" accent3="accent3" accent4="accent4" accent5="accent5" accent6="accent6" hlink="hlink" folHlink="folHlink"/>
  <p:sldLayoutIdLst>
    <p:sldLayoutId id="2147483731" r:id="rId1"/>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svg"/><Relationship Id="rId9" Type="http://schemas.openxmlformats.org/officeDocument/2006/relationships/image" Target="../media/image17.svg"/><Relationship Id="rId14" Type="http://schemas.openxmlformats.org/officeDocument/2006/relationships/image" Target="../media/image22.svg"/></Relationships>
</file>

<file path=ppt/slides/_rels/slide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3.png"/><Relationship Id="rId7" Type="http://schemas.openxmlformats.org/officeDocument/2006/relationships/image" Target="../media/image26.sv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15.png"/><Relationship Id="rId9" Type="http://schemas.openxmlformats.org/officeDocument/2006/relationships/image" Target="../media/image28.sv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9.jpeg"/><Relationship Id="rId1" Type="http://schemas.openxmlformats.org/officeDocument/2006/relationships/slideLayout" Target="../slideLayouts/slideLayout1.xml"/><Relationship Id="rId5" Type="http://schemas.openxmlformats.org/officeDocument/2006/relationships/image" Target="../media/image30.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chart" Target="../charts/chart1.xml"/><Relationship Id="rId7"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s>
</file>

<file path=ppt/slides/_rels/slide8.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chart" Target="../charts/chart2.xml"/><Relationship Id="rId7" Type="http://schemas.openxmlformats.org/officeDocument/2006/relationships/image" Target="../media/image42.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1.jpeg"/><Relationship Id="rId11" Type="http://schemas.openxmlformats.org/officeDocument/2006/relationships/image" Target="../media/image37.png"/><Relationship Id="rId5" Type="http://schemas.openxmlformats.org/officeDocument/2006/relationships/image" Target="../media/image40.jpeg"/><Relationship Id="rId10" Type="http://schemas.openxmlformats.org/officeDocument/2006/relationships/image" Target="../media/image38.png"/><Relationship Id="rId4" Type="http://schemas.openxmlformats.org/officeDocument/2006/relationships/image" Target="../media/image39.jpeg"/><Relationship Id="rId9" Type="http://schemas.openxmlformats.org/officeDocument/2006/relationships/image" Target="../media/image44.jpeg"/></Relationships>
</file>

<file path=ppt/slides/_rels/slide9.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chart" Target="../charts/chart3.xml"/><Relationship Id="rId7" Type="http://schemas.openxmlformats.org/officeDocument/2006/relationships/image" Target="../media/image48.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7.jpeg"/><Relationship Id="rId11" Type="http://schemas.openxmlformats.org/officeDocument/2006/relationships/image" Target="../media/image37.png"/><Relationship Id="rId5" Type="http://schemas.openxmlformats.org/officeDocument/2006/relationships/image" Target="../media/image46.jpeg"/><Relationship Id="rId10" Type="http://schemas.openxmlformats.org/officeDocument/2006/relationships/image" Target="../media/image38.png"/><Relationship Id="rId4" Type="http://schemas.openxmlformats.org/officeDocument/2006/relationships/image" Target="../media/image45.jpeg"/><Relationship Id="rId9" Type="http://schemas.openxmlformats.org/officeDocument/2006/relationships/image" Target="../media/image50.jpeg"/></Relationships>
</file>

<file path=ppt/slides/_rels/slide1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53.jpeg"/></Relationships>
</file>

<file path=ppt/slides/_rels/slide11.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png"/><Relationship Id="rId7" Type="http://schemas.openxmlformats.org/officeDocument/2006/relationships/image" Target="../media/image58.png"/><Relationship Id="rId12"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57.png"/><Relationship Id="rId11" Type="http://schemas.openxmlformats.org/officeDocument/2006/relationships/image" Target="../media/image38.png"/><Relationship Id="rId5" Type="http://schemas.openxmlformats.org/officeDocument/2006/relationships/image" Target="../media/image56.png"/><Relationship Id="rId10" Type="http://schemas.openxmlformats.org/officeDocument/2006/relationships/chart" Target="../charts/chart5.xml"/><Relationship Id="rId4" Type="http://schemas.openxmlformats.org/officeDocument/2006/relationships/image" Target="../media/image55.png"/><Relationship Id="rId9" Type="http://schemas.openxmlformats.org/officeDocument/2006/relationships/chart" Target="../charts/chart4.xml"/></Relationships>
</file>

<file path=ppt/slides/_rels/slide1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urple and purple background with a purple and white background with a purple and white background with a purple and white background with a purple and white background with a purple and white background with a purple and&#10;&#10;AI-generated content may be incorrect.">
            <a:extLst>
              <a:ext uri="{FF2B5EF4-FFF2-40B4-BE49-F238E27FC236}">
                <a16:creationId xmlns:a16="http://schemas.microsoft.com/office/drawing/2014/main" id="{CCCE3C73-3794-56E8-616B-A54BAC8BB2BD}"/>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92" y="0"/>
            <a:ext cx="12190815" cy="6858000"/>
          </a:xfrm>
          <a:prstGeom prst="rect">
            <a:avLst/>
          </a:prstGeom>
        </p:spPr>
      </p:pic>
      <p:sp>
        <p:nvSpPr>
          <p:cNvPr id="2" name="TextBox 1">
            <a:extLst>
              <a:ext uri="{FF2B5EF4-FFF2-40B4-BE49-F238E27FC236}">
                <a16:creationId xmlns:a16="http://schemas.microsoft.com/office/drawing/2014/main" id="{C2BA1E71-8055-7FFE-57C7-EEC38D6A34DE}"/>
              </a:ext>
            </a:extLst>
          </p:cNvPr>
          <p:cNvSpPr txBox="1"/>
          <p:nvPr/>
        </p:nvSpPr>
        <p:spPr>
          <a:xfrm>
            <a:off x="4777483" y="6400800"/>
            <a:ext cx="1489753" cy="369332"/>
          </a:xfrm>
          <a:prstGeom prst="rect">
            <a:avLst/>
          </a:prstGeom>
          <a:noFill/>
        </p:spPr>
        <p:txBody>
          <a:bodyPr wrap="square" rtlCol="0">
            <a:spAutoFit/>
          </a:bodyPr>
          <a:lstStyle/>
          <a:p>
            <a:r>
              <a:rPr lang="en-US">
                <a:solidFill>
                  <a:schemeClr val="bg1"/>
                </a:solidFill>
              </a:rPr>
              <a:t>April 2026</a:t>
            </a:r>
            <a:endParaRPr lang="en-CH" dirty="0">
              <a:solidFill>
                <a:schemeClr val="bg1"/>
              </a:solidFill>
            </a:endParaRPr>
          </a:p>
        </p:txBody>
      </p:sp>
    </p:spTree>
    <p:extLst>
      <p:ext uri="{BB962C8B-B14F-4D97-AF65-F5344CB8AC3E}">
        <p14:creationId xmlns:p14="http://schemas.microsoft.com/office/powerpoint/2010/main" val="3063252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EDBF7"/>
        </a:solidFill>
        <a:effectLst/>
      </p:bgPr>
    </p:bg>
    <p:spTree>
      <p:nvGrpSpPr>
        <p:cNvPr id="1" name="">
          <a:extLst>
            <a:ext uri="{FF2B5EF4-FFF2-40B4-BE49-F238E27FC236}">
              <a16:creationId xmlns:a16="http://schemas.microsoft.com/office/drawing/2014/main" id="{FE3FD47F-157C-F9D4-DB92-A23A22537D2D}"/>
            </a:ext>
          </a:extLst>
        </p:cNvPr>
        <p:cNvGrpSpPr/>
        <p:nvPr/>
      </p:nvGrpSpPr>
      <p:grpSpPr>
        <a:xfrm>
          <a:off x="0" y="0"/>
          <a:ext cx="0" cy="0"/>
          <a:chOff x="0" y="0"/>
          <a:chExt cx="0" cy="0"/>
        </a:xfrm>
      </p:grpSpPr>
      <p:pic>
        <p:nvPicPr>
          <p:cNvPr id="4" name="Imagem 4">
            <a:extLst>
              <a:ext uri="{FF2B5EF4-FFF2-40B4-BE49-F238E27FC236}">
                <a16:creationId xmlns:a16="http://schemas.microsoft.com/office/drawing/2014/main" id="{C6BA0F05-A055-A8CD-015E-39359E50D9C5}"/>
              </a:ext>
            </a:extLst>
          </p:cNvPr>
          <p:cNvPicPr>
            <a:picLocks noChangeAspect="1"/>
          </p:cNvPicPr>
          <p:nvPr/>
        </p:nvPicPr>
        <p:blipFill rotWithShape="1">
          <a:blip r:embed="rId2"/>
          <a:srcRect l="32070" r="20968"/>
          <a:stretch/>
        </p:blipFill>
        <p:spPr>
          <a:xfrm>
            <a:off x="6084730" y="7890"/>
            <a:ext cx="6107270" cy="6858000"/>
          </a:xfrm>
          <a:prstGeom prst="rect">
            <a:avLst/>
          </a:prstGeom>
        </p:spPr>
      </p:pic>
      <p:sp>
        <p:nvSpPr>
          <p:cNvPr id="10" name="CaixaDeTexto 9">
            <a:extLst>
              <a:ext uri="{FF2B5EF4-FFF2-40B4-BE49-F238E27FC236}">
                <a16:creationId xmlns:a16="http://schemas.microsoft.com/office/drawing/2014/main" id="{ED5D998E-8AB5-CBBB-82DC-FF569995D201}"/>
              </a:ext>
            </a:extLst>
          </p:cNvPr>
          <p:cNvSpPr txBox="1"/>
          <p:nvPr/>
        </p:nvSpPr>
        <p:spPr>
          <a:xfrm>
            <a:off x="225218" y="224867"/>
            <a:ext cx="5035040" cy="1384995"/>
          </a:xfrm>
          <a:prstGeom prst="rect">
            <a:avLst/>
          </a:prstGeom>
          <a:noFill/>
        </p:spPr>
        <p:txBody>
          <a:bodyPr wrap="square" rtlCol="0">
            <a:spAutoFit/>
          </a:bodyPr>
          <a:lstStyle/>
          <a:p>
            <a:r>
              <a:rPr lang="en-US" sz="2800" b="1">
                <a:solidFill>
                  <a:srgbClr val="58166D"/>
                </a:solidFill>
                <a:latin typeface="DM Sans" pitchFamily="2" charset="77"/>
              </a:rPr>
              <a:t>In the era of skin longevity, </a:t>
            </a:r>
          </a:p>
          <a:p>
            <a:r>
              <a:rPr lang="en-US" sz="2800" b="1">
                <a:solidFill>
                  <a:srgbClr val="58166D"/>
                </a:solidFill>
                <a:latin typeface="DM Sans" pitchFamily="2" charset="77"/>
              </a:rPr>
              <a:t>holistic scientific strategies lead the way. </a:t>
            </a:r>
          </a:p>
        </p:txBody>
      </p:sp>
      <p:sp>
        <p:nvSpPr>
          <p:cNvPr id="2" name="CaixaDeTexto 1">
            <a:extLst>
              <a:ext uri="{FF2B5EF4-FFF2-40B4-BE49-F238E27FC236}">
                <a16:creationId xmlns:a16="http://schemas.microsoft.com/office/drawing/2014/main" id="{7EBDC2E9-881E-C0A2-8DFE-CB049E7880EE}"/>
              </a:ext>
            </a:extLst>
          </p:cNvPr>
          <p:cNvSpPr txBox="1"/>
          <p:nvPr/>
        </p:nvSpPr>
        <p:spPr>
          <a:xfrm>
            <a:off x="225218" y="3436890"/>
            <a:ext cx="4956382" cy="2893100"/>
          </a:xfrm>
          <a:prstGeom prst="rect">
            <a:avLst/>
          </a:prstGeom>
          <a:noFill/>
        </p:spPr>
        <p:txBody>
          <a:bodyPr wrap="square" rtlCol="0">
            <a:spAutoFit/>
          </a:bodyPr>
          <a:lstStyle/>
          <a:p>
            <a:r>
              <a:rPr lang="en-US" sz="1400">
                <a:solidFill>
                  <a:srgbClr val="4D3C35"/>
                </a:solidFill>
                <a:latin typeface="DM Sans" pitchFamily="2" charset="77"/>
              </a:rPr>
              <a:t>When advance skincare science meets skin biology, </a:t>
            </a:r>
          </a:p>
          <a:p>
            <a:r>
              <a:rPr lang="en-US" sz="1400">
                <a:solidFill>
                  <a:srgbClr val="4D3C35"/>
                </a:solidFill>
                <a:latin typeface="DM Sans" pitchFamily="2" charset="77"/>
              </a:rPr>
              <a:t>targeted, intelligent and personalized solutions emerge.</a:t>
            </a:r>
          </a:p>
          <a:p>
            <a:endParaRPr lang="en-US" sz="1400">
              <a:solidFill>
                <a:srgbClr val="4D3C35"/>
              </a:solidFill>
              <a:latin typeface="DM Sans" pitchFamily="2" charset="77"/>
            </a:endParaRPr>
          </a:p>
          <a:p>
            <a:r>
              <a:rPr lang="en-US" sz="1400">
                <a:solidFill>
                  <a:srgbClr val="4D3C35"/>
                </a:solidFill>
                <a:latin typeface="DM Sans" pitchFamily="2" charset="77"/>
              </a:rPr>
              <a:t>By clearing senescent cells and optimizing the skin’s cellular environment, ETERWELL™ YOUTH creates the ideal conditions for SYN®-COLL CB to perform at its peak. </a:t>
            </a:r>
          </a:p>
          <a:p>
            <a:endParaRPr lang="en-US" sz="1400">
              <a:solidFill>
                <a:srgbClr val="4D3C35"/>
              </a:solidFill>
              <a:latin typeface="DM Sans" pitchFamily="2" charset="77"/>
            </a:endParaRPr>
          </a:p>
          <a:p>
            <a:r>
              <a:rPr lang="en-US" sz="1400">
                <a:solidFill>
                  <a:srgbClr val="4D3C35"/>
                </a:solidFill>
                <a:latin typeface="DM Sans" pitchFamily="2" charset="77"/>
              </a:rPr>
              <a:t>The result? </a:t>
            </a:r>
          </a:p>
          <a:p>
            <a:r>
              <a:rPr lang="en-US" sz="1400">
                <a:solidFill>
                  <a:srgbClr val="4D3C35"/>
                </a:solidFill>
                <a:latin typeface="DM Sans" pitchFamily="2" charset="77"/>
              </a:rPr>
              <a:t>A more responsive, rejuvenated skin matrix — and outstanding visible effects.</a:t>
            </a:r>
          </a:p>
          <a:p>
            <a:endParaRPr lang="en-US" sz="1400">
              <a:solidFill>
                <a:srgbClr val="4D3C35"/>
              </a:solidFill>
              <a:latin typeface="DM Sans" pitchFamily="2" charset="77"/>
            </a:endParaRPr>
          </a:p>
          <a:p>
            <a:r>
              <a:rPr lang="en-US" sz="1400">
                <a:solidFill>
                  <a:srgbClr val="4D3C35"/>
                </a:solidFill>
                <a:latin typeface="DM Sans" pitchFamily="2" charset="77"/>
              </a:rPr>
              <a:t>A complementary, multi-targeted approach to skin rejuvenation, the future of smart formulation design.</a:t>
            </a:r>
          </a:p>
        </p:txBody>
      </p:sp>
      <p:pic>
        <p:nvPicPr>
          <p:cNvPr id="3" name="Picture 12">
            <a:extLst>
              <a:ext uri="{FF2B5EF4-FFF2-40B4-BE49-F238E27FC236}">
                <a16:creationId xmlns:a16="http://schemas.microsoft.com/office/drawing/2014/main" id="{8FCE663F-7288-5485-84EC-C44E6F65211D}"/>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8" name="Slide Number Placeholder 5">
            <a:extLst>
              <a:ext uri="{FF2B5EF4-FFF2-40B4-BE49-F238E27FC236}">
                <a16:creationId xmlns:a16="http://schemas.microsoft.com/office/drawing/2014/main" id="{F085A860-7A6E-5A73-0948-9B018EC46566}"/>
              </a:ext>
            </a:extLst>
          </p:cNvPr>
          <p:cNvSpPr txBox="1">
            <a:spLocks/>
          </p:cNvSpPr>
          <p:nvPr/>
        </p:nvSpPr>
        <p:spPr>
          <a:xfrm>
            <a:off x="302400" y="6450806"/>
            <a:ext cx="1040625" cy="109061"/>
          </a:xfrm>
          <a:prstGeom prst="rect">
            <a:avLst/>
          </a:prstGeom>
        </p:spPr>
        <p:txBody>
          <a:bodyPr vert="horz" lIns="0" tIns="0" rIns="0" bIns="0" rtlCol="0" anchor="ctr"/>
          <a:lstStyle>
            <a:defPPr>
              <a:defRPr lang="pt-BR"/>
            </a:defPPr>
            <a:lvl1pPr marL="0" algn="l" defTabSz="914400" rtl="0" eaLnBrk="1" latinLnBrk="0" hangingPunct="1">
              <a:defRPr sz="900" b="0" i="0" kern="1200">
                <a:solidFill>
                  <a:schemeClr val="tx1"/>
                </a:solidFill>
                <a:latin typeface="DM Sans"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1711936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58166D"/>
        </a:solidFill>
        <a:effectLst/>
      </p:bgPr>
    </p:bg>
    <p:spTree>
      <p:nvGrpSpPr>
        <p:cNvPr id="1" name="">
          <a:extLst>
            <a:ext uri="{FF2B5EF4-FFF2-40B4-BE49-F238E27FC236}">
              <a16:creationId xmlns:a16="http://schemas.microsoft.com/office/drawing/2014/main" id="{B2B91FBB-7C8E-70C6-C0D4-55666ABC2FD1}"/>
            </a:ext>
          </a:extLst>
        </p:cNvPr>
        <p:cNvGrpSpPr/>
        <p:nvPr/>
      </p:nvGrpSpPr>
      <p:grpSpPr>
        <a:xfrm>
          <a:off x="0" y="0"/>
          <a:ext cx="0" cy="0"/>
          <a:chOff x="0" y="0"/>
          <a:chExt cx="0" cy="0"/>
        </a:xfrm>
      </p:grpSpPr>
      <p:pic>
        <p:nvPicPr>
          <p:cNvPr id="13" name="Imagem 12" descr="Vaso de vidro&#10;&#10;O conteúdo gerado por IA pode estar incorreto.">
            <a:extLst>
              <a:ext uri="{FF2B5EF4-FFF2-40B4-BE49-F238E27FC236}">
                <a16:creationId xmlns:a16="http://schemas.microsoft.com/office/drawing/2014/main" id="{728E6EA8-F317-EBEC-E043-62A0B5ED1B6E}"/>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6092857" y="1"/>
            <a:ext cx="6099144" cy="6858000"/>
          </a:xfrm>
          <a:prstGeom prst="rect">
            <a:avLst/>
          </a:prstGeom>
        </p:spPr>
      </p:pic>
      <p:pic>
        <p:nvPicPr>
          <p:cNvPr id="6" name="Imagem 5" descr="Vista de perto&#10;&#10;O conteúdo gerado por IA pode estar incorreto.">
            <a:extLst>
              <a:ext uri="{FF2B5EF4-FFF2-40B4-BE49-F238E27FC236}">
                <a16:creationId xmlns:a16="http://schemas.microsoft.com/office/drawing/2014/main" id="{B7AC7C3C-9445-AF60-215D-BE2F9BC8A503}"/>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rot="5400000">
            <a:off x="-382574" y="382570"/>
            <a:ext cx="6858001" cy="6092861"/>
          </a:xfrm>
          <a:prstGeom prst="rect">
            <a:avLst/>
          </a:prstGeom>
        </p:spPr>
      </p:pic>
      <p:sp>
        <p:nvSpPr>
          <p:cNvPr id="4" name="Retângulo 3">
            <a:extLst>
              <a:ext uri="{FF2B5EF4-FFF2-40B4-BE49-F238E27FC236}">
                <a16:creationId xmlns:a16="http://schemas.microsoft.com/office/drawing/2014/main" id="{CE80F33E-3C29-3963-FB82-B49BE135E9A8}"/>
              </a:ext>
            </a:extLst>
          </p:cNvPr>
          <p:cNvSpPr/>
          <p:nvPr/>
        </p:nvSpPr>
        <p:spPr>
          <a:xfrm>
            <a:off x="0" y="0"/>
            <a:ext cx="6096000" cy="6858000"/>
          </a:xfrm>
          <a:prstGeom prst="rect">
            <a:avLst/>
          </a:prstGeom>
          <a:solidFill>
            <a:srgbClr val="58166D">
              <a:alpha val="4952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latin typeface="DM Sans" pitchFamily="2" charset="77"/>
            </a:endParaRPr>
          </a:p>
        </p:txBody>
      </p:sp>
      <p:sp>
        <p:nvSpPr>
          <p:cNvPr id="10" name="CaixaDeTexto 9">
            <a:extLst>
              <a:ext uri="{FF2B5EF4-FFF2-40B4-BE49-F238E27FC236}">
                <a16:creationId xmlns:a16="http://schemas.microsoft.com/office/drawing/2014/main" id="{F5E2490C-DABD-025D-8EF8-E9E20DAF90EC}"/>
              </a:ext>
            </a:extLst>
          </p:cNvPr>
          <p:cNvSpPr txBox="1"/>
          <p:nvPr/>
        </p:nvSpPr>
        <p:spPr>
          <a:xfrm>
            <a:off x="225218" y="224867"/>
            <a:ext cx="5864496" cy="954107"/>
          </a:xfrm>
          <a:prstGeom prst="rect">
            <a:avLst/>
          </a:prstGeom>
          <a:noFill/>
        </p:spPr>
        <p:txBody>
          <a:bodyPr wrap="square" rtlCol="0">
            <a:spAutoFit/>
          </a:bodyPr>
          <a:lstStyle/>
          <a:p>
            <a:r>
              <a:rPr lang="en-US" sz="2800" b="1">
                <a:solidFill>
                  <a:schemeClr val="bg1"/>
                </a:solidFill>
                <a:latin typeface="DM Sans" pitchFamily="2" charset="77"/>
              </a:rPr>
              <a:t>Combining our pharma-inspired skincare technologies</a:t>
            </a:r>
          </a:p>
        </p:txBody>
      </p:sp>
      <p:pic>
        <p:nvPicPr>
          <p:cNvPr id="3" name="Picture 12">
            <a:extLst>
              <a:ext uri="{FF2B5EF4-FFF2-40B4-BE49-F238E27FC236}">
                <a16:creationId xmlns:a16="http://schemas.microsoft.com/office/drawing/2014/main" id="{723DB225-44F0-E9C3-64F3-AB91951F300B}"/>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grpSp>
        <p:nvGrpSpPr>
          <p:cNvPr id="8" name="Agrupar 7">
            <a:extLst>
              <a:ext uri="{FF2B5EF4-FFF2-40B4-BE49-F238E27FC236}">
                <a16:creationId xmlns:a16="http://schemas.microsoft.com/office/drawing/2014/main" id="{79A94A6A-76BE-AA5A-7431-FDE1131F4BDE}"/>
              </a:ext>
            </a:extLst>
          </p:cNvPr>
          <p:cNvGrpSpPr/>
          <p:nvPr/>
        </p:nvGrpSpPr>
        <p:grpSpPr>
          <a:xfrm>
            <a:off x="346509" y="1403842"/>
            <a:ext cx="4114646" cy="4783774"/>
            <a:chOff x="346509" y="1403842"/>
            <a:chExt cx="4114646" cy="4783774"/>
          </a:xfrm>
        </p:grpSpPr>
        <p:sp>
          <p:nvSpPr>
            <p:cNvPr id="2" name="Retângulo 1">
              <a:extLst>
                <a:ext uri="{FF2B5EF4-FFF2-40B4-BE49-F238E27FC236}">
                  <a16:creationId xmlns:a16="http://schemas.microsoft.com/office/drawing/2014/main" id="{61566A20-D7D6-8CE1-A52F-A14932E7D006}"/>
                </a:ext>
              </a:extLst>
            </p:cNvPr>
            <p:cNvSpPr/>
            <p:nvPr/>
          </p:nvSpPr>
          <p:spPr>
            <a:xfrm>
              <a:off x="346509" y="1403842"/>
              <a:ext cx="4114646" cy="4783774"/>
            </a:xfrm>
            <a:prstGeom prst="rect">
              <a:avLst/>
            </a:prstGeom>
            <a:solidFill>
              <a:srgbClr val="5813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DM Sans" pitchFamily="2" charset="77"/>
              </a:endParaRPr>
            </a:p>
          </p:txBody>
        </p:sp>
        <p:sp>
          <p:nvSpPr>
            <p:cNvPr id="7" name="CaixaDeTexto 6">
              <a:extLst>
                <a:ext uri="{FF2B5EF4-FFF2-40B4-BE49-F238E27FC236}">
                  <a16:creationId xmlns:a16="http://schemas.microsoft.com/office/drawing/2014/main" id="{27D06F7D-326B-4F17-165D-051620A268A9}"/>
                </a:ext>
              </a:extLst>
            </p:cNvPr>
            <p:cNvSpPr txBox="1"/>
            <p:nvPr/>
          </p:nvSpPr>
          <p:spPr>
            <a:xfrm>
              <a:off x="559322" y="1686170"/>
              <a:ext cx="3767846" cy="4278094"/>
            </a:xfrm>
            <a:prstGeom prst="rect">
              <a:avLst/>
            </a:prstGeom>
            <a:noFill/>
          </p:spPr>
          <p:txBody>
            <a:bodyPr wrap="square" rtlCol="0">
              <a:spAutoFit/>
            </a:bodyPr>
            <a:lstStyle/>
            <a:p>
              <a:r>
                <a:rPr lang="en-US" sz="1600">
                  <a:solidFill>
                    <a:schemeClr val="bg1"/>
                  </a:solidFill>
                  <a:latin typeface="DM Sans" pitchFamily="2" charset="77"/>
                </a:rPr>
                <a:t>Senolytic Science targets </a:t>
              </a:r>
              <a:br>
                <a:rPr lang="en-US" sz="1600">
                  <a:solidFill>
                    <a:schemeClr val="bg1"/>
                  </a:solidFill>
                  <a:latin typeface="DM Sans" pitchFamily="2" charset="77"/>
                </a:rPr>
              </a:br>
              <a:r>
                <a:rPr lang="en-US" sz="1600">
                  <a:solidFill>
                    <a:schemeClr val="bg1"/>
                  </a:solidFill>
                  <a:latin typeface="DM Sans" pitchFamily="2" charset="77"/>
                </a:rPr>
                <a:t>cellular senescence, a fundamental </a:t>
              </a:r>
              <a:br>
                <a:rPr lang="en-US" sz="1600">
                  <a:solidFill>
                    <a:schemeClr val="bg1"/>
                  </a:solidFill>
                  <a:latin typeface="DM Sans" pitchFamily="2" charset="77"/>
                </a:rPr>
              </a:br>
              <a:r>
                <a:rPr lang="en-US" sz="1600">
                  <a:solidFill>
                    <a:schemeClr val="bg1"/>
                  </a:solidFill>
                  <a:latin typeface="DM Sans" pitchFamily="2" charset="77"/>
                </a:rPr>
                <a:t>hallmark of aging. </a:t>
              </a:r>
            </a:p>
            <a:p>
              <a:endParaRPr lang="en-US" sz="1600">
                <a:solidFill>
                  <a:schemeClr val="bg1"/>
                </a:solidFill>
                <a:latin typeface="DM Sans" pitchFamily="2" charset="77"/>
              </a:endParaRPr>
            </a:p>
            <a:p>
              <a:r>
                <a:rPr lang="en-US" sz="1600">
                  <a:solidFill>
                    <a:schemeClr val="bg1"/>
                  </a:solidFill>
                  <a:latin typeface="DM Sans" pitchFamily="2" charset="77"/>
                </a:rPr>
                <a:t>Inspired by pharmaceutical strategies, Senolytic Skincare selectively remove the dermo-destructive senescent cells that accumulate over time within the </a:t>
              </a:r>
              <a:br>
                <a:rPr lang="en-US" sz="1600">
                  <a:solidFill>
                    <a:schemeClr val="bg1"/>
                  </a:solidFill>
                  <a:latin typeface="DM Sans" pitchFamily="2" charset="77"/>
                </a:rPr>
              </a:br>
              <a:r>
                <a:rPr lang="en-US" sz="1600">
                  <a:solidFill>
                    <a:schemeClr val="bg1"/>
                  </a:solidFill>
                  <a:latin typeface="DM Sans" pitchFamily="2" charset="77"/>
                </a:rPr>
                <a:t>skin, enabling the skin’s natural renewal processes, such as </a:t>
              </a:r>
              <a:br>
                <a:rPr lang="en-US" sz="1600">
                  <a:solidFill>
                    <a:schemeClr val="bg1"/>
                  </a:solidFill>
                  <a:latin typeface="DM Sans" pitchFamily="2" charset="77"/>
                </a:rPr>
              </a:br>
              <a:r>
                <a:rPr lang="en-US" sz="1600">
                  <a:solidFill>
                    <a:schemeClr val="bg1"/>
                  </a:solidFill>
                  <a:latin typeface="DM Sans" pitchFamily="2" charset="77"/>
                </a:rPr>
                <a:t>collagen production, to thrive. </a:t>
              </a:r>
            </a:p>
            <a:p>
              <a:endParaRPr lang="en-US" sz="1600">
                <a:solidFill>
                  <a:schemeClr val="bg1"/>
                </a:solidFill>
                <a:latin typeface="DM Sans" pitchFamily="2" charset="77"/>
              </a:endParaRPr>
            </a:p>
            <a:p>
              <a:r>
                <a:rPr lang="en-US" sz="1600">
                  <a:solidFill>
                    <a:schemeClr val="bg1"/>
                  </a:solidFill>
                  <a:latin typeface="DM Sans" pitchFamily="2" charset="77"/>
                </a:rPr>
                <a:t>A pharma-inspired approach </a:t>
              </a:r>
              <a:br>
                <a:rPr lang="en-US" sz="1600">
                  <a:solidFill>
                    <a:schemeClr val="bg1"/>
                  </a:solidFill>
                  <a:latin typeface="DM Sans" pitchFamily="2" charset="77"/>
                </a:rPr>
              </a:br>
              <a:r>
                <a:rPr lang="en-US" sz="1600">
                  <a:solidFill>
                    <a:schemeClr val="bg1"/>
                  </a:solidFill>
                  <a:latin typeface="DM Sans" pitchFamily="2" charset="77"/>
                </a:rPr>
                <a:t>to skincare that supports skin longevity by maintaining healthier, more youthful skin. </a:t>
              </a:r>
            </a:p>
          </p:txBody>
        </p:sp>
      </p:grpSp>
      <p:grpSp>
        <p:nvGrpSpPr>
          <p:cNvPr id="9" name="Agrupar 8">
            <a:extLst>
              <a:ext uri="{FF2B5EF4-FFF2-40B4-BE49-F238E27FC236}">
                <a16:creationId xmlns:a16="http://schemas.microsoft.com/office/drawing/2014/main" id="{E27C63BD-E0AF-993A-23DA-9D854A0F52DE}"/>
              </a:ext>
            </a:extLst>
          </p:cNvPr>
          <p:cNvGrpSpPr/>
          <p:nvPr/>
        </p:nvGrpSpPr>
        <p:grpSpPr>
          <a:xfrm>
            <a:off x="6448143" y="1403841"/>
            <a:ext cx="4105869" cy="4783775"/>
            <a:chOff x="6448143" y="1403841"/>
            <a:chExt cx="4105869" cy="4783775"/>
          </a:xfrm>
        </p:grpSpPr>
        <p:sp>
          <p:nvSpPr>
            <p:cNvPr id="5" name="Retângulo 4">
              <a:extLst>
                <a:ext uri="{FF2B5EF4-FFF2-40B4-BE49-F238E27FC236}">
                  <a16:creationId xmlns:a16="http://schemas.microsoft.com/office/drawing/2014/main" id="{64D4A511-6D48-1FE9-2FC4-8EE66952F194}"/>
                </a:ext>
              </a:extLst>
            </p:cNvPr>
            <p:cNvSpPr/>
            <p:nvPr/>
          </p:nvSpPr>
          <p:spPr>
            <a:xfrm>
              <a:off x="6448143" y="1403841"/>
              <a:ext cx="4105869" cy="4783775"/>
            </a:xfrm>
            <a:prstGeom prst="rect">
              <a:avLst/>
            </a:prstGeom>
            <a:solidFill>
              <a:srgbClr val="A665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DM Sans" pitchFamily="2" charset="77"/>
              </a:endParaRPr>
            </a:p>
          </p:txBody>
        </p:sp>
        <p:sp>
          <p:nvSpPr>
            <p:cNvPr id="11" name="CaixaDeTexto 10">
              <a:extLst>
                <a:ext uri="{FF2B5EF4-FFF2-40B4-BE49-F238E27FC236}">
                  <a16:creationId xmlns:a16="http://schemas.microsoft.com/office/drawing/2014/main" id="{DAB856B6-BB6B-F3D5-EA7E-DAB1AB872C70}"/>
                </a:ext>
              </a:extLst>
            </p:cNvPr>
            <p:cNvSpPr txBox="1"/>
            <p:nvPr/>
          </p:nvSpPr>
          <p:spPr>
            <a:xfrm>
              <a:off x="6660956" y="1697018"/>
              <a:ext cx="3493697" cy="4278094"/>
            </a:xfrm>
            <a:prstGeom prst="rect">
              <a:avLst/>
            </a:prstGeom>
            <a:noFill/>
          </p:spPr>
          <p:txBody>
            <a:bodyPr wrap="square" rtlCol="0">
              <a:spAutoFit/>
            </a:bodyPr>
            <a:lstStyle/>
            <a:p>
              <a:r>
                <a:rPr lang="en-US" sz="1600">
                  <a:solidFill>
                    <a:schemeClr val="bg1"/>
                  </a:solidFill>
                  <a:latin typeface="DM Sans" pitchFamily="2" charset="77"/>
                </a:rPr>
                <a:t>Transforming Growth Factor Beta (TGF-β) emerges in regenerative medicine, offering exciting possibilities for tissues repair, </a:t>
              </a:r>
              <a:br>
                <a:rPr lang="en-US" sz="1600">
                  <a:solidFill>
                    <a:schemeClr val="bg1"/>
                  </a:solidFill>
                  <a:latin typeface="DM Sans" pitchFamily="2" charset="77"/>
                </a:rPr>
              </a:br>
              <a:r>
                <a:rPr lang="en-US" sz="1600">
                  <a:solidFill>
                    <a:schemeClr val="bg1"/>
                  </a:solidFill>
                  <a:latin typeface="DM Sans" pitchFamily="2" charset="77"/>
                </a:rPr>
                <a:t>from wound healing to long-term maintenance of skin structure, including the regulation </a:t>
              </a:r>
              <a:br>
                <a:rPr lang="en-US" sz="1600">
                  <a:solidFill>
                    <a:schemeClr val="bg1"/>
                  </a:solidFill>
                  <a:latin typeface="DM Sans" pitchFamily="2" charset="77"/>
                </a:rPr>
              </a:br>
              <a:r>
                <a:rPr lang="en-US" sz="1600">
                  <a:solidFill>
                    <a:schemeClr val="bg1"/>
                  </a:solidFill>
                  <a:latin typeface="DM Sans" pitchFamily="2" charset="77"/>
                </a:rPr>
                <a:t>of Collagen. ​ </a:t>
              </a:r>
            </a:p>
            <a:p>
              <a:endParaRPr lang="en-US" sz="1600">
                <a:solidFill>
                  <a:schemeClr val="bg1"/>
                </a:solidFill>
                <a:latin typeface="DM Sans" pitchFamily="2" charset="77"/>
              </a:endParaRPr>
            </a:p>
            <a:p>
              <a:r>
                <a:rPr lang="en-US" sz="1600">
                  <a:solidFill>
                    <a:schemeClr val="bg1"/>
                  </a:solidFill>
                  <a:latin typeface="DM Sans" pitchFamily="2" charset="77"/>
                </a:rPr>
                <a:t>A healthy Collagen network requires fully functioning TGF-β. ​ TGF-β’s active amount in the </a:t>
              </a:r>
              <a:br>
                <a:rPr lang="en-US" sz="1600">
                  <a:solidFill>
                    <a:schemeClr val="bg1"/>
                  </a:solidFill>
                  <a:latin typeface="DM Sans" pitchFamily="2" charset="77"/>
                </a:rPr>
              </a:br>
              <a:r>
                <a:rPr lang="en-US" sz="1600">
                  <a:solidFill>
                    <a:schemeClr val="bg1"/>
                  </a:solidFill>
                  <a:latin typeface="DM Sans" pitchFamily="2" charset="77"/>
                </a:rPr>
                <a:t>skin is reduced as we age. </a:t>
              </a:r>
              <a:br>
                <a:rPr lang="en-US" sz="1600">
                  <a:solidFill>
                    <a:schemeClr val="bg1"/>
                  </a:solidFill>
                  <a:latin typeface="DM Sans" pitchFamily="2" charset="77"/>
                </a:rPr>
              </a:br>
              <a:r>
                <a:rPr lang="en-US" sz="1600">
                  <a:solidFill>
                    <a:schemeClr val="bg1"/>
                  </a:solidFill>
                  <a:latin typeface="DM Sans" pitchFamily="2" charset="77"/>
                </a:rPr>
                <a:t>By biomimicking TGF-β’s activation SYN®-COLL CB helps </a:t>
              </a:r>
              <a:br>
                <a:rPr lang="en-US" sz="1600">
                  <a:solidFill>
                    <a:schemeClr val="bg1"/>
                  </a:solidFill>
                  <a:latin typeface="DM Sans" pitchFamily="2" charset="77"/>
                </a:rPr>
              </a:br>
              <a:r>
                <a:rPr lang="en-US" sz="1600">
                  <a:solidFill>
                    <a:schemeClr val="bg1"/>
                  </a:solidFill>
                  <a:latin typeface="DM Sans" pitchFamily="2" charset="77"/>
                </a:rPr>
                <a:t>to support Collagen network </a:t>
              </a:r>
              <a:br>
                <a:rPr lang="en-US" sz="1600">
                  <a:solidFill>
                    <a:schemeClr val="bg1"/>
                  </a:solidFill>
                  <a:latin typeface="DM Sans" pitchFamily="2" charset="77"/>
                </a:rPr>
              </a:br>
              <a:r>
                <a:rPr lang="en-US" sz="1600">
                  <a:solidFill>
                    <a:schemeClr val="bg1"/>
                  </a:solidFill>
                  <a:latin typeface="DM Sans" pitchFamily="2" charset="77"/>
                </a:rPr>
                <a:t>for lifelong slow aging.</a:t>
              </a:r>
              <a:endParaRPr lang="pt-BR" sz="1600">
                <a:solidFill>
                  <a:schemeClr val="bg1"/>
                </a:solidFill>
                <a:latin typeface="DM Sans" pitchFamily="2" charset="77"/>
              </a:endParaRPr>
            </a:p>
          </p:txBody>
        </p:sp>
      </p:grpSp>
      <p:sp>
        <p:nvSpPr>
          <p:cNvPr id="12" name="Slide Number Placeholder 5">
            <a:extLst>
              <a:ext uri="{FF2B5EF4-FFF2-40B4-BE49-F238E27FC236}">
                <a16:creationId xmlns:a16="http://schemas.microsoft.com/office/drawing/2014/main" id="{EB69CFF9-6343-B382-6B3B-E7C902BF77AC}"/>
              </a:ext>
            </a:extLst>
          </p:cNvPr>
          <p:cNvSpPr txBox="1">
            <a:spLocks/>
          </p:cNvSpPr>
          <p:nvPr/>
        </p:nvSpPr>
        <p:spPr>
          <a:xfrm>
            <a:off x="302400" y="6450806"/>
            <a:ext cx="1040625" cy="109061"/>
          </a:xfrm>
          <a:prstGeom prst="rect">
            <a:avLst/>
          </a:prstGeom>
        </p:spPr>
        <p:txBody>
          <a:bodyPr vert="horz" lIns="0" tIns="0" rIns="0" bIns="0" rtlCol="0" anchor="ctr"/>
          <a:lstStyle>
            <a:defPPr>
              <a:defRPr lang="pt-BR"/>
            </a:defPPr>
            <a:lvl1pPr marL="0" algn="l" defTabSz="914400" rtl="0" eaLnBrk="1" latinLnBrk="0" hangingPunct="1">
              <a:defRPr sz="900" b="0" i="0" kern="1200">
                <a:solidFill>
                  <a:schemeClr val="tx1"/>
                </a:solidFill>
                <a:latin typeface="DM Sans"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559408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9B0EA"/>
        </a:solidFill>
        <a:effectLst/>
      </p:bgPr>
    </p:bg>
    <p:spTree>
      <p:nvGrpSpPr>
        <p:cNvPr id="1" name="">
          <a:extLst>
            <a:ext uri="{FF2B5EF4-FFF2-40B4-BE49-F238E27FC236}">
              <a16:creationId xmlns:a16="http://schemas.microsoft.com/office/drawing/2014/main" id="{E142EAA7-A55C-920F-7872-FE2278E76CC2}"/>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554A3E68-8315-BF11-613A-21EA07F6151E}"/>
              </a:ext>
            </a:extLst>
          </p:cNvPr>
          <p:cNvSpPr/>
          <p:nvPr/>
        </p:nvSpPr>
        <p:spPr>
          <a:xfrm>
            <a:off x="302401" y="4967990"/>
            <a:ext cx="11642039" cy="867912"/>
          </a:xfrm>
          <a:prstGeom prst="rect">
            <a:avLst/>
          </a:prstGeom>
          <a:solidFill>
            <a:srgbClr val="EEDBF7"/>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50" normalizeH="0" baseline="0" noProof="0">
                <a:ln>
                  <a:noFill/>
                </a:ln>
                <a:solidFill>
                  <a:srgbClr val="9138B0"/>
                </a:solidFill>
                <a:effectLst/>
                <a:uLnTx/>
                <a:uFillTx/>
                <a:latin typeface="DM Sans Bold" pitchFamily="2" charset="0"/>
                <a:ea typeface="+mn-ea"/>
                <a:cs typeface="+mn-cs"/>
              </a:rPr>
              <a:t>REGISTRATION</a:t>
            </a:r>
            <a:br>
              <a:rPr kumimoji="0" lang="en-US" sz="1400" b="0" i="0" u="none" strike="noStrike" kern="0" cap="none" spc="50" normalizeH="0" baseline="0" noProof="0">
                <a:ln>
                  <a:noFill/>
                </a:ln>
                <a:solidFill>
                  <a:srgbClr val="9138B0"/>
                </a:solidFill>
                <a:effectLst/>
                <a:uLnTx/>
                <a:uFillTx/>
                <a:latin typeface="DM Sans Bold" pitchFamily="2" charset="0"/>
                <a:ea typeface="+mn-ea"/>
                <a:cs typeface="+mn-cs"/>
              </a:rPr>
            </a:br>
            <a:r>
              <a:rPr kumimoji="0" lang="en-US" sz="1400" b="0" i="0" u="none" strike="noStrike" kern="0" cap="none" spc="50" normalizeH="0" baseline="0" noProof="0">
                <a:ln>
                  <a:noFill/>
                </a:ln>
                <a:solidFill>
                  <a:srgbClr val="9138B0"/>
                </a:solidFill>
                <a:effectLst/>
                <a:uLnTx/>
                <a:uFillTx/>
                <a:latin typeface="DM Sans Bold" pitchFamily="2" charset="0"/>
                <a:ea typeface="+mn-ea"/>
                <a:cs typeface="+mn-cs"/>
              </a:rPr>
              <a:t>CERTIFICATION:</a:t>
            </a:r>
            <a:endParaRPr kumimoji="0" lang="en-US" sz="1400" u="none" strike="noStrike" kern="0" cap="none" spc="50" normalizeH="0" baseline="0" noProof="0">
              <a:ln>
                <a:noFill/>
              </a:ln>
              <a:solidFill>
                <a:srgbClr val="9138B0"/>
              </a:solidFill>
              <a:effectLst/>
              <a:uLnTx/>
              <a:uFillTx/>
              <a:latin typeface="DM Sans" pitchFamily="2" charset="77"/>
              <a:ea typeface="+mn-ea"/>
              <a:cs typeface="+mn-cs"/>
            </a:endParaRPr>
          </a:p>
        </p:txBody>
      </p:sp>
      <p:sp>
        <p:nvSpPr>
          <p:cNvPr id="65" name="Rectangle 64">
            <a:extLst>
              <a:ext uri="{FF2B5EF4-FFF2-40B4-BE49-F238E27FC236}">
                <a16:creationId xmlns:a16="http://schemas.microsoft.com/office/drawing/2014/main" id="{7E4F373C-C64B-AEDF-B324-6AFBFF8801BC}"/>
              </a:ext>
            </a:extLst>
          </p:cNvPr>
          <p:cNvSpPr/>
          <p:nvPr/>
        </p:nvSpPr>
        <p:spPr>
          <a:xfrm>
            <a:off x="302401" y="1260000"/>
            <a:ext cx="11644332" cy="367200"/>
          </a:xfrm>
          <a:prstGeom prst="rect">
            <a:avLst/>
          </a:prstGeom>
          <a:solidFill>
            <a:srgbClr val="EEDBF7"/>
          </a:solidFill>
          <a:ln w="12700" cap="flat" cmpd="sng" algn="ctr">
            <a:noFill/>
            <a:prstDash val="solid"/>
            <a:miter lim="800000"/>
          </a:ln>
          <a:effectLst/>
        </p:spPr>
        <p:txBody>
          <a:bodyPr rot="0" spcFirstLastPara="0" vert="horz" wrap="square" lIns="90000" tIns="72000" rIns="0" bIns="7200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9138B0"/>
                </a:solidFill>
                <a:effectLst/>
                <a:uLnTx/>
                <a:uFillTx/>
                <a:latin typeface="DM Sans Bold" pitchFamily="2" charset="0"/>
                <a:ea typeface="+mn-ea"/>
                <a:cs typeface="+mn-cs"/>
              </a:rPr>
              <a:t>INCI NAME:</a:t>
            </a:r>
          </a:p>
        </p:txBody>
      </p:sp>
      <p:sp>
        <p:nvSpPr>
          <p:cNvPr id="8" name="Slide Number Placeholder 5">
            <a:extLst>
              <a:ext uri="{FF2B5EF4-FFF2-40B4-BE49-F238E27FC236}">
                <a16:creationId xmlns:a16="http://schemas.microsoft.com/office/drawing/2014/main" id="{46AA3FA4-BB60-CCE9-5730-E14C9A1F8358}"/>
              </a:ext>
            </a:extLst>
          </p:cNvPr>
          <p:cNvSpPr>
            <a:spLocks noGrp="1"/>
          </p:cNvSpPr>
          <p:nvPr>
            <p:ph type="sldNum" sz="quarter" idx="10"/>
          </p:nvPr>
        </p:nvSpPr>
        <p:spPr>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u="none" strike="noStrike" kern="1200" cap="none" spc="0" normalizeH="0" baseline="0" noProof="0" smtClean="0">
                <a:ln>
                  <a:noFill/>
                </a:ln>
                <a:solidFill>
                  <a:prstClr val="black"/>
                </a:solidFill>
                <a:effectLst/>
                <a:uLnTx/>
                <a:uFillTx/>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000" u="none" strike="noStrike" kern="1200" cap="none" spc="0" normalizeH="0" baseline="0" noProof="0">
              <a:ln>
                <a:noFill/>
              </a:ln>
              <a:solidFill>
                <a:prstClr val="black"/>
              </a:solidFill>
              <a:effectLst/>
              <a:uLnTx/>
              <a:uFillTx/>
              <a:ea typeface="+mn-ea"/>
              <a:cs typeface="+mn-cs"/>
            </a:endParaRPr>
          </a:p>
        </p:txBody>
      </p:sp>
      <p:sp>
        <p:nvSpPr>
          <p:cNvPr id="17" name="Text Placeholder 16">
            <a:extLst>
              <a:ext uri="{FF2B5EF4-FFF2-40B4-BE49-F238E27FC236}">
                <a16:creationId xmlns:a16="http://schemas.microsoft.com/office/drawing/2014/main" id="{5B1CC9D9-EBFF-09A1-C9D3-BE78EC660C19}"/>
              </a:ext>
            </a:extLst>
          </p:cNvPr>
          <p:cNvSpPr>
            <a:spLocks noGrp="1"/>
          </p:cNvSpPr>
          <p:nvPr>
            <p:ph type="body" idx="11"/>
          </p:nvPr>
        </p:nvSpPr>
        <p:spPr/>
        <p:txBody>
          <a:bodyPr/>
          <a:lstStyle/>
          <a:p>
            <a:r>
              <a:rPr lang="en-US">
                <a:solidFill>
                  <a:srgbClr val="9138B0"/>
                </a:solidFill>
              </a:rPr>
              <a:t>ID Card</a:t>
            </a:r>
          </a:p>
        </p:txBody>
      </p:sp>
      <p:sp>
        <p:nvSpPr>
          <p:cNvPr id="2" name="Title 1">
            <a:extLst>
              <a:ext uri="{FF2B5EF4-FFF2-40B4-BE49-F238E27FC236}">
                <a16:creationId xmlns:a16="http://schemas.microsoft.com/office/drawing/2014/main" id="{E84FD142-E292-1107-85A5-2761D5893F3C}"/>
              </a:ext>
            </a:extLst>
          </p:cNvPr>
          <p:cNvSpPr>
            <a:spLocks noGrp="1"/>
          </p:cNvSpPr>
          <p:nvPr>
            <p:ph type="title"/>
          </p:nvPr>
        </p:nvSpPr>
        <p:spPr/>
        <p:txBody>
          <a:bodyPr/>
          <a:lstStyle/>
          <a:p>
            <a:r>
              <a:rPr lang="en-US"/>
              <a:t>ETERWELL® YOUTH</a:t>
            </a:r>
          </a:p>
        </p:txBody>
      </p:sp>
      <p:sp>
        <p:nvSpPr>
          <p:cNvPr id="7" name="Text Placeholder 6">
            <a:extLst>
              <a:ext uri="{FF2B5EF4-FFF2-40B4-BE49-F238E27FC236}">
                <a16:creationId xmlns:a16="http://schemas.microsoft.com/office/drawing/2014/main" id="{210F551C-2DB1-BA46-ACE7-F1516E3CB627}"/>
              </a:ext>
            </a:extLst>
          </p:cNvPr>
          <p:cNvSpPr>
            <a:spLocks noGrp="1"/>
          </p:cNvSpPr>
          <p:nvPr>
            <p:ph type="body" sz="quarter" idx="24"/>
          </p:nvPr>
        </p:nvSpPr>
        <p:spPr/>
        <p:txBody>
          <a:bodyPr/>
          <a:lstStyle/>
          <a:p>
            <a:r>
              <a:rPr lang="en-GB"/>
              <a:t>* in vitro  ** in vivo</a:t>
            </a:r>
          </a:p>
        </p:txBody>
      </p:sp>
      <p:sp>
        <p:nvSpPr>
          <p:cNvPr id="10" name="AutoShape 2">
            <a:extLst>
              <a:ext uri="{FF2B5EF4-FFF2-40B4-BE49-F238E27FC236}">
                <a16:creationId xmlns:a16="http://schemas.microsoft.com/office/drawing/2014/main" id="{F577583F-ABCE-8101-205F-51390F0B946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u="none" strike="noStrike" kern="1200" cap="none" spc="0" normalizeH="0" baseline="0" noProof="0">
              <a:ln>
                <a:noFill/>
              </a:ln>
              <a:solidFill>
                <a:prstClr val="black"/>
              </a:solidFill>
              <a:effectLst/>
              <a:uLnTx/>
              <a:uFillTx/>
              <a:latin typeface="DM Sans" pitchFamily="2" charset="77"/>
              <a:ea typeface="+mn-ea"/>
              <a:cs typeface="+mn-cs"/>
            </a:endParaRPr>
          </a:p>
        </p:txBody>
      </p:sp>
      <p:grpSp>
        <p:nvGrpSpPr>
          <p:cNvPr id="11" name="Group 10">
            <a:extLst>
              <a:ext uri="{FF2B5EF4-FFF2-40B4-BE49-F238E27FC236}">
                <a16:creationId xmlns:a16="http://schemas.microsoft.com/office/drawing/2014/main" id="{DC46E069-14E5-2F4E-A23F-F7F61079F1EA}"/>
              </a:ext>
            </a:extLst>
          </p:cNvPr>
          <p:cNvGrpSpPr/>
          <p:nvPr/>
        </p:nvGrpSpPr>
        <p:grpSpPr>
          <a:xfrm>
            <a:off x="302401" y="2225244"/>
            <a:ext cx="11644331" cy="565707"/>
            <a:chOff x="302401" y="2127406"/>
            <a:chExt cx="11644331" cy="565707"/>
          </a:xfrm>
        </p:grpSpPr>
        <p:sp>
          <p:nvSpPr>
            <p:cNvPr id="70" name="Rectangle 69">
              <a:extLst>
                <a:ext uri="{FF2B5EF4-FFF2-40B4-BE49-F238E27FC236}">
                  <a16:creationId xmlns:a16="http://schemas.microsoft.com/office/drawing/2014/main" id="{5AE70C44-7D1E-057D-4CD0-33B444C0F866}"/>
                </a:ext>
              </a:extLst>
            </p:cNvPr>
            <p:cNvSpPr/>
            <p:nvPr/>
          </p:nvSpPr>
          <p:spPr>
            <a:xfrm>
              <a:off x="302401" y="2127406"/>
              <a:ext cx="11644331" cy="565707"/>
            </a:xfrm>
            <a:prstGeom prst="rect">
              <a:avLst/>
            </a:prstGeom>
            <a:solidFill>
              <a:srgbClr val="EEDBF7"/>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9138B0"/>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8A6915C3-B307-DE42-2BD1-EE63FF9E3285}"/>
                </a:ext>
              </a:extLst>
            </p:cNvPr>
            <p:cNvSpPr txBox="1"/>
            <p:nvPr/>
          </p:nvSpPr>
          <p:spPr>
            <a:xfrm>
              <a:off x="1980000" y="2127750"/>
              <a:ext cx="9784537" cy="553210"/>
            </a:xfrm>
            <a:prstGeom prst="rect">
              <a:avLst/>
            </a:prstGeom>
            <a:noFill/>
          </p:spPr>
          <p:txBody>
            <a:bodyPr wrap="square" lIns="0" tIns="72000" rIns="0" bIns="72000" numCol="2" spcCol="144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rPr>
                <a:t>Gentle ethanolic extraction of dried rare alpine Willowherb plant following green chemistry principles</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rPr>
                <a:t>Standardization in Flavonoids (as myricitrin)</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rPr>
                <a:t>100% of natural origin – no preservative</a:t>
              </a:r>
            </a:p>
          </p:txBody>
        </p:sp>
      </p:grpSp>
      <p:sp>
        <p:nvSpPr>
          <p:cNvPr id="66" name="TextBox 70">
            <a:extLst>
              <a:ext uri="{FF2B5EF4-FFF2-40B4-BE49-F238E27FC236}">
                <a16:creationId xmlns:a16="http://schemas.microsoft.com/office/drawing/2014/main" id="{4F4B6245-CEE8-3C4A-32B7-E9677462F6BA}"/>
              </a:ext>
            </a:extLst>
          </p:cNvPr>
          <p:cNvSpPr txBox="1"/>
          <p:nvPr/>
        </p:nvSpPr>
        <p:spPr>
          <a:xfrm>
            <a:off x="1980000" y="1263600"/>
            <a:ext cx="8862146" cy="330072"/>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20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rPr>
              <a:t>Epilobium </a:t>
            </a:r>
            <a:r>
              <a:rPr kumimoji="0" lang="en-US" sz="1200" u="none" strike="noStrike" kern="1200" cap="none" spc="0" normalizeH="0" baseline="0" noProof="0" err="1">
                <a:ln>
                  <a:noFill/>
                </a:ln>
                <a:solidFill>
                  <a:prstClr val="black"/>
                </a:solidFill>
                <a:effectLst/>
                <a:uLnTx/>
                <a:uFillTx/>
                <a:latin typeface="DM Sans" pitchFamily="2" charset="77"/>
                <a:ea typeface="Fira Sans Book" panose="020B0503050000020004" pitchFamily="34" charset="0"/>
                <a:cs typeface="+mn-cs"/>
              </a:rPr>
              <a:t>Fleischeri</a:t>
            </a:r>
            <a:r>
              <a:rPr kumimoji="0" lang="en-US" sz="120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rPr>
              <a:t> Leaf/Stem Extract (and glycerin, water, citric acid)</a:t>
            </a:r>
            <a:endParaRPr kumimoji="0" lang="en-US" sz="1200" u="none" strike="noStrike" kern="1200" cap="none" spc="0" normalizeH="0" baseline="0" noProof="0">
              <a:ln>
                <a:noFill/>
              </a:ln>
              <a:solidFill>
                <a:prstClr val="black"/>
              </a:solidFill>
              <a:effectLst/>
              <a:uLnTx/>
              <a:uFillTx/>
              <a:latin typeface="DM Sans" pitchFamily="2" charset="77"/>
              <a:ea typeface="Fira Sans Medium" panose="020B0603050000020004" pitchFamily="34" charset="0"/>
              <a:cs typeface="+mn-cs"/>
            </a:endParaRPr>
          </a:p>
        </p:txBody>
      </p:sp>
      <p:grpSp>
        <p:nvGrpSpPr>
          <p:cNvPr id="14" name="Group 13">
            <a:extLst>
              <a:ext uri="{FF2B5EF4-FFF2-40B4-BE49-F238E27FC236}">
                <a16:creationId xmlns:a16="http://schemas.microsoft.com/office/drawing/2014/main" id="{E64CEB07-164D-394D-AF0F-F182CD5EE4C0}"/>
              </a:ext>
            </a:extLst>
          </p:cNvPr>
          <p:cNvGrpSpPr/>
          <p:nvPr/>
        </p:nvGrpSpPr>
        <p:grpSpPr>
          <a:xfrm>
            <a:off x="302401" y="2906373"/>
            <a:ext cx="11644331" cy="637219"/>
            <a:chOff x="302401" y="2791780"/>
            <a:chExt cx="11644331" cy="637219"/>
          </a:xfrm>
        </p:grpSpPr>
        <p:sp>
          <p:nvSpPr>
            <p:cNvPr id="48" name="Rectangle 47">
              <a:extLst>
                <a:ext uri="{FF2B5EF4-FFF2-40B4-BE49-F238E27FC236}">
                  <a16:creationId xmlns:a16="http://schemas.microsoft.com/office/drawing/2014/main" id="{53DADA86-AF48-F6A7-F04D-F7B36E822D1F}"/>
                </a:ext>
              </a:extLst>
            </p:cNvPr>
            <p:cNvSpPr/>
            <p:nvPr/>
          </p:nvSpPr>
          <p:spPr>
            <a:xfrm>
              <a:off x="302401" y="2791780"/>
              <a:ext cx="11644331" cy="637219"/>
            </a:xfrm>
            <a:prstGeom prst="rect">
              <a:avLst/>
            </a:prstGeom>
            <a:solidFill>
              <a:srgbClr val="EEDBF7"/>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9138B0"/>
                  </a:solidFill>
                  <a:effectLst/>
                  <a:uLnTx/>
                  <a:uFillTx/>
                  <a:latin typeface="DM Sans Bold" pitchFamily="2" charset="0"/>
                  <a:ea typeface="+mn-ea"/>
                  <a:cs typeface="+mn-cs"/>
                </a:rPr>
                <a:t>TECHNICAL:</a:t>
              </a:r>
            </a:p>
          </p:txBody>
        </p:sp>
        <p:grpSp>
          <p:nvGrpSpPr>
            <p:cNvPr id="24" name="Group 23">
              <a:extLst>
                <a:ext uri="{FF2B5EF4-FFF2-40B4-BE49-F238E27FC236}">
                  <a16:creationId xmlns:a16="http://schemas.microsoft.com/office/drawing/2014/main" id="{3F94B7E2-EE83-1431-3E0F-89C2748AC6D3}"/>
                </a:ext>
              </a:extLst>
            </p:cNvPr>
            <p:cNvGrpSpPr/>
            <p:nvPr/>
          </p:nvGrpSpPr>
          <p:grpSpPr>
            <a:xfrm>
              <a:off x="1980000" y="2800800"/>
              <a:ext cx="7803733" cy="566229"/>
              <a:chOff x="1980000" y="2863885"/>
              <a:chExt cx="7803733" cy="566229"/>
            </a:xfrm>
          </p:grpSpPr>
          <p:sp>
            <p:nvSpPr>
              <p:cNvPr id="56" name="Rectangle 55">
                <a:extLst>
                  <a:ext uri="{FF2B5EF4-FFF2-40B4-BE49-F238E27FC236}">
                    <a16:creationId xmlns:a16="http://schemas.microsoft.com/office/drawing/2014/main" id="{511BF38E-5FDD-346F-F622-D6C261CA41EC}"/>
                  </a:ext>
                </a:extLst>
              </p:cNvPr>
              <p:cNvSpPr/>
              <p:nvPr/>
            </p:nvSpPr>
            <p:spPr>
              <a:xfrm>
                <a:off x="3711580" y="2864080"/>
                <a:ext cx="2456638" cy="566034"/>
              </a:xfrm>
              <a:prstGeom prst="rect">
                <a:avLst/>
              </a:prstGeom>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rPr>
                  <a:t>Use level: 1-3%</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rPr>
                  <a:t>Preservative: Free</a:t>
                </a:r>
              </a:p>
            </p:txBody>
          </p:sp>
          <p:sp>
            <p:nvSpPr>
              <p:cNvPr id="64" name="Rectangle 63">
                <a:extLst>
                  <a:ext uri="{FF2B5EF4-FFF2-40B4-BE49-F238E27FC236}">
                    <a16:creationId xmlns:a16="http://schemas.microsoft.com/office/drawing/2014/main" id="{B6AD98C4-36AD-D799-7D5C-71BB772D5254}"/>
                  </a:ext>
                </a:extLst>
              </p:cNvPr>
              <p:cNvSpPr/>
              <p:nvPr/>
            </p:nvSpPr>
            <p:spPr>
              <a:xfrm>
                <a:off x="5292000" y="2863885"/>
                <a:ext cx="4491733" cy="566034"/>
              </a:xfrm>
              <a:prstGeom prst="rect">
                <a:avLst/>
              </a:prstGeom>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rPr>
                  <a:t>Solubility: Water</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rPr>
                  <a:t>Biodegradable: Main components readily biodegradable</a:t>
                </a:r>
              </a:p>
            </p:txBody>
          </p:sp>
          <p:sp>
            <p:nvSpPr>
              <p:cNvPr id="49" name="TextBox 73">
                <a:extLst>
                  <a:ext uri="{FF2B5EF4-FFF2-40B4-BE49-F238E27FC236}">
                    <a16:creationId xmlns:a16="http://schemas.microsoft.com/office/drawing/2014/main" id="{A7C69852-CB5F-98CC-791E-6A359CC3C751}"/>
                  </a:ext>
                </a:extLst>
              </p:cNvPr>
              <p:cNvSpPr txBox="1"/>
              <p:nvPr/>
            </p:nvSpPr>
            <p:spPr>
              <a:xfrm>
                <a:off x="1980000" y="2864080"/>
                <a:ext cx="1510452" cy="566034"/>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rPr>
                  <a:t>Form: Liquid</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rPr>
                  <a:t>pH of use: 3.5- 5.5 </a:t>
                </a:r>
              </a:p>
            </p:txBody>
          </p:sp>
        </p:grpSp>
      </p:grpSp>
      <p:grpSp>
        <p:nvGrpSpPr>
          <p:cNvPr id="18" name="Group 17">
            <a:extLst>
              <a:ext uri="{FF2B5EF4-FFF2-40B4-BE49-F238E27FC236}">
                <a16:creationId xmlns:a16="http://schemas.microsoft.com/office/drawing/2014/main" id="{45BF472F-908F-8442-929C-B7649C5BD895}"/>
              </a:ext>
            </a:extLst>
          </p:cNvPr>
          <p:cNvGrpSpPr/>
          <p:nvPr/>
        </p:nvGrpSpPr>
        <p:grpSpPr>
          <a:xfrm>
            <a:off x="302401" y="3659014"/>
            <a:ext cx="11644331" cy="1193553"/>
            <a:chOff x="302401" y="3654156"/>
            <a:chExt cx="11644331" cy="1193553"/>
          </a:xfrm>
        </p:grpSpPr>
        <p:sp>
          <p:nvSpPr>
            <p:cNvPr id="67" name="Rectangle 66">
              <a:extLst>
                <a:ext uri="{FF2B5EF4-FFF2-40B4-BE49-F238E27FC236}">
                  <a16:creationId xmlns:a16="http://schemas.microsoft.com/office/drawing/2014/main" id="{ED797CD5-0828-96FE-93E6-1A8F5BDC3219}"/>
                </a:ext>
              </a:extLst>
            </p:cNvPr>
            <p:cNvSpPr/>
            <p:nvPr/>
          </p:nvSpPr>
          <p:spPr>
            <a:xfrm>
              <a:off x="302401" y="3654156"/>
              <a:ext cx="11644331" cy="1193553"/>
            </a:xfrm>
            <a:prstGeom prst="rect">
              <a:avLst/>
            </a:prstGeom>
            <a:solidFill>
              <a:srgbClr val="EEDBF7"/>
            </a:solidFill>
            <a:ln w="12700" cap="flat" cmpd="sng" algn="ctr">
              <a:noFill/>
              <a:prstDash val="solid"/>
              <a:miter lim="800000"/>
            </a:ln>
            <a:effectLst/>
          </p:spPr>
          <p:txBody>
            <a:bodyPr rot="0" spcFirstLastPara="0" vert="horz" wrap="square" lIns="900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9138B0"/>
                  </a:solidFill>
                  <a:effectLst/>
                  <a:uLnTx/>
                  <a:uFillTx/>
                  <a:latin typeface="DM Sans Bold" pitchFamily="2" charset="0"/>
                  <a:ea typeface="+mn-ea"/>
                  <a:cs typeface="+mn-cs"/>
                </a:rPr>
                <a:t>BENEFITS:</a:t>
              </a:r>
            </a:p>
          </p:txBody>
        </p:sp>
        <p:sp>
          <p:nvSpPr>
            <p:cNvPr id="69" name="TextBox 56">
              <a:extLst>
                <a:ext uri="{FF2B5EF4-FFF2-40B4-BE49-F238E27FC236}">
                  <a16:creationId xmlns:a16="http://schemas.microsoft.com/office/drawing/2014/main" id="{9BEBC53A-BAAE-0CE0-6903-26D4559E419B}"/>
                </a:ext>
              </a:extLst>
            </p:cNvPr>
            <p:cNvSpPr txBox="1"/>
            <p:nvPr/>
          </p:nvSpPr>
          <p:spPr>
            <a:xfrm>
              <a:off x="1980000" y="3663557"/>
              <a:ext cx="9784537" cy="1184152"/>
            </a:xfrm>
            <a:prstGeom prst="rect">
              <a:avLst/>
            </a:prstGeom>
            <a:noFill/>
          </p:spPr>
          <p:txBody>
            <a:bodyPr wrap="square" lIns="0" tIns="72000" rIns="0" bIns="72000" numCol="2" spcCol="144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rPr>
                <a:t>Helps revert skin damage induced by zombie cells in excess*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rPr>
                <a:t>Boost collagen*</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rPr>
                <a:t>Appearance of wrinkles are significantly reduced**</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rPr>
                <a:t>Restores the skin structure with improved skin elasticity and smoothness**</a:t>
              </a:r>
              <a:endParaRPr kumimoji="0" lang="en-US" sz="120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sym typeface="Arial"/>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sym typeface="Arial"/>
                </a:rPr>
                <a:t>Increases skin resilience with skin texture rebirth**</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sym typeface="Arial"/>
                </a:rPr>
                <a:t>Helps slow down the premature ageing of skin**</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sym typeface="Arial"/>
                </a:rPr>
                <a:t>Provides a rejuvenated skin appearance with vibrant healthy looking-skin**</a:t>
              </a:r>
              <a:endParaRPr kumimoji="0" lang="en-US" sz="120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endParaRPr>
            </a:p>
          </p:txBody>
        </p:sp>
      </p:grpSp>
      <p:pic>
        <p:nvPicPr>
          <p:cNvPr id="15" name="Picture 14">
            <a:extLst>
              <a:ext uri="{FF2B5EF4-FFF2-40B4-BE49-F238E27FC236}">
                <a16:creationId xmlns:a16="http://schemas.microsoft.com/office/drawing/2014/main" id="{4514E7EE-2775-7653-2EB3-1466A8634670}"/>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7729870" y="5117918"/>
            <a:ext cx="800224" cy="568800"/>
          </a:xfrm>
          <a:prstGeom prst="rect">
            <a:avLst/>
          </a:prstGeom>
          <a:ln>
            <a:noFill/>
          </a:ln>
          <a:effectLst/>
        </p:spPr>
      </p:pic>
      <p:pic>
        <p:nvPicPr>
          <p:cNvPr id="12" name="Picture 11" descr="Logo&#10;&#10;Description automatically generated">
            <a:extLst>
              <a:ext uri="{FF2B5EF4-FFF2-40B4-BE49-F238E27FC236}">
                <a16:creationId xmlns:a16="http://schemas.microsoft.com/office/drawing/2014/main" id="{D8922B07-AD3B-E67B-47C8-BBB9C8671CA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15978" y="5081391"/>
            <a:ext cx="881929" cy="655843"/>
          </a:xfrm>
          <a:prstGeom prst="rect">
            <a:avLst/>
          </a:prstGeom>
        </p:spPr>
      </p:pic>
      <p:pic>
        <p:nvPicPr>
          <p:cNvPr id="16" name="Picture 15" descr="A green and white circle with text&#10;&#10;Description automatically generated">
            <a:extLst>
              <a:ext uri="{FF2B5EF4-FFF2-40B4-BE49-F238E27FC236}">
                <a16:creationId xmlns:a16="http://schemas.microsoft.com/office/drawing/2014/main" id="{839D4BAE-3277-5530-2719-16ED8D3B64E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7907" y="5040746"/>
            <a:ext cx="720000" cy="720000"/>
          </a:xfrm>
          <a:prstGeom prst="rect">
            <a:avLst/>
          </a:prstGeom>
        </p:spPr>
      </p:pic>
      <p:pic>
        <p:nvPicPr>
          <p:cNvPr id="20" name="Picture 19" descr="Logo&#10;&#10;Description automatically generated">
            <a:extLst>
              <a:ext uri="{FF2B5EF4-FFF2-40B4-BE49-F238E27FC236}">
                <a16:creationId xmlns:a16="http://schemas.microsoft.com/office/drawing/2014/main" id="{0304F18A-F4F0-A590-F930-005B5A4B03F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976889" y="5103746"/>
            <a:ext cx="594000" cy="594000"/>
          </a:xfrm>
          <a:prstGeom prst="rect">
            <a:avLst/>
          </a:prstGeom>
        </p:spPr>
      </p:pic>
      <p:pic>
        <p:nvPicPr>
          <p:cNvPr id="23" name="Graphic 22">
            <a:extLst>
              <a:ext uri="{FF2B5EF4-FFF2-40B4-BE49-F238E27FC236}">
                <a16:creationId xmlns:a16="http://schemas.microsoft.com/office/drawing/2014/main" id="{1ECCF7F1-811D-AD0D-4B90-7B1C97D0546D}"/>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rcRect/>
          <a:stretch/>
        </p:blipFill>
        <p:spPr>
          <a:xfrm>
            <a:off x="2058056" y="5072400"/>
            <a:ext cx="866843" cy="658800"/>
          </a:xfrm>
          <a:prstGeom prst="rect">
            <a:avLst/>
          </a:prstGeom>
        </p:spPr>
      </p:pic>
      <p:grpSp>
        <p:nvGrpSpPr>
          <p:cNvPr id="9" name="Group 8">
            <a:extLst>
              <a:ext uri="{FF2B5EF4-FFF2-40B4-BE49-F238E27FC236}">
                <a16:creationId xmlns:a16="http://schemas.microsoft.com/office/drawing/2014/main" id="{945AA7BE-9319-C145-BE59-7139C3BEB8F1}"/>
              </a:ext>
            </a:extLst>
          </p:cNvPr>
          <p:cNvGrpSpPr/>
          <p:nvPr/>
        </p:nvGrpSpPr>
        <p:grpSpPr>
          <a:xfrm>
            <a:off x="302400" y="1742622"/>
            <a:ext cx="11646000" cy="367200"/>
            <a:chOff x="302400" y="1675122"/>
            <a:chExt cx="11646000" cy="367200"/>
          </a:xfrm>
        </p:grpSpPr>
        <p:sp>
          <p:nvSpPr>
            <p:cNvPr id="31" name="Rectangle 30">
              <a:extLst>
                <a:ext uri="{FF2B5EF4-FFF2-40B4-BE49-F238E27FC236}">
                  <a16:creationId xmlns:a16="http://schemas.microsoft.com/office/drawing/2014/main" id="{8A777CD8-F220-2040-B7CC-81E81D38E706}"/>
                </a:ext>
              </a:extLst>
            </p:cNvPr>
            <p:cNvSpPr/>
            <p:nvPr/>
          </p:nvSpPr>
          <p:spPr>
            <a:xfrm>
              <a:off x="302400" y="1675122"/>
              <a:ext cx="11646000" cy="367200"/>
            </a:xfrm>
            <a:prstGeom prst="rect">
              <a:avLst/>
            </a:prstGeom>
            <a:solidFill>
              <a:srgbClr val="EEDBF7"/>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50" normalizeH="0" baseline="0" noProof="0">
                  <a:ln>
                    <a:noFill/>
                  </a:ln>
                  <a:solidFill>
                    <a:srgbClr val="9138B0"/>
                  </a:solidFill>
                  <a:effectLst/>
                  <a:uLnTx/>
                  <a:uFillTx/>
                  <a:latin typeface="DM Sans Bold" pitchFamily="2" charset="0"/>
                  <a:ea typeface="+mn-ea"/>
                  <a:cs typeface="+mn-cs"/>
                </a:rPr>
                <a:t>SUSTAINABILITY:</a:t>
              </a:r>
            </a:p>
          </p:txBody>
        </p:sp>
        <p:sp>
          <p:nvSpPr>
            <p:cNvPr id="32" name="TextBox 49">
              <a:extLst>
                <a:ext uri="{FF2B5EF4-FFF2-40B4-BE49-F238E27FC236}">
                  <a16:creationId xmlns:a16="http://schemas.microsoft.com/office/drawing/2014/main" id="{BD00B5F8-671D-C544-A00D-7C7D2735F142}"/>
                </a:ext>
              </a:extLst>
            </p:cNvPr>
            <p:cNvSpPr txBox="1"/>
            <p:nvPr/>
          </p:nvSpPr>
          <p:spPr>
            <a:xfrm>
              <a:off x="1980000" y="1675466"/>
              <a:ext cx="9784537" cy="330072"/>
            </a:xfrm>
            <a:prstGeom prst="rect">
              <a:avLst/>
            </a:prstGeom>
            <a:noFill/>
          </p:spPr>
          <p:txBody>
            <a:bodyPr wrap="square" lIns="0" tIns="72000" rIns="0" bIns="72000" numCol="1" spcCol="144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20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rPr>
                <a:t>Organic cultivation, ethical and traceable sourcing, supporting alpine biodiversity with low impact on the environment</a:t>
              </a:r>
              <a:endParaRPr kumimoji="0" lang="en-US" sz="1200" u="none" strike="noStrike" kern="1200" cap="none" spc="0" normalizeH="0" baseline="0" noProof="0">
                <a:ln>
                  <a:noFill/>
                </a:ln>
                <a:solidFill>
                  <a:prstClr val="black"/>
                </a:solidFill>
                <a:effectLst/>
                <a:uLnTx/>
                <a:uFillTx/>
                <a:latin typeface="DM Sans" pitchFamily="2" charset="77"/>
                <a:ea typeface="Fira Sans Medium" panose="020B0603050000020004" pitchFamily="34" charset="0"/>
                <a:cs typeface="+mn-cs"/>
              </a:endParaRPr>
            </a:p>
          </p:txBody>
        </p:sp>
      </p:grpSp>
      <p:pic>
        <p:nvPicPr>
          <p:cNvPr id="43" name="Picture 34" descr="A picture containing food&#10;&#10;Description automatically generated">
            <a:extLst>
              <a:ext uri="{FF2B5EF4-FFF2-40B4-BE49-F238E27FC236}">
                <a16:creationId xmlns:a16="http://schemas.microsoft.com/office/drawing/2014/main" id="{E23C8490-F86B-C74A-A76F-624BB46304F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083881" y="5106416"/>
            <a:ext cx="541732" cy="617007"/>
          </a:xfrm>
          <a:prstGeom prst="rect">
            <a:avLst/>
          </a:prstGeom>
        </p:spPr>
      </p:pic>
      <p:pic>
        <p:nvPicPr>
          <p:cNvPr id="44" name="Picture 35" descr="A picture containing drawing, food, people, parked&#10;&#10;Description automatically generated">
            <a:extLst>
              <a:ext uri="{FF2B5EF4-FFF2-40B4-BE49-F238E27FC236}">
                <a16:creationId xmlns:a16="http://schemas.microsoft.com/office/drawing/2014/main" id="{04F2FC61-D617-9449-B367-10889F1A9A9C}"/>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784595" y="5106416"/>
            <a:ext cx="519419" cy="617007"/>
          </a:xfrm>
          <a:prstGeom prst="rect">
            <a:avLst/>
          </a:prstGeom>
        </p:spPr>
      </p:pic>
      <p:pic>
        <p:nvPicPr>
          <p:cNvPr id="45" name="Picture 37" descr="A close up of a sign&#10;&#10;Description automatically generated">
            <a:extLst>
              <a:ext uri="{FF2B5EF4-FFF2-40B4-BE49-F238E27FC236}">
                <a16:creationId xmlns:a16="http://schemas.microsoft.com/office/drawing/2014/main" id="{01CAE96F-C27C-6744-81BF-E4F90810DB34}"/>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4462996" y="5117919"/>
            <a:ext cx="594000" cy="594000"/>
          </a:xfrm>
          <a:prstGeom prst="rect">
            <a:avLst/>
          </a:prstGeom>
        </p:spPr>
      </p:pic>
      <p:pic>
        <p:nvPicPr>
          <p:cNvPr id="47" name="Picture 38">
            <a:extLst>
              <a:ext uri="{FF2B5EF4-FFF2-40B4-BE49-F238E27FC236}">
                <a16:creationId xmlns:a16="http://schemas.microsoft.com/office/drawing/2014/main" id="{89C7F3FF-8A28-C84A-8401-DF2EE526F811}"/>
              </a:ext>
            </a:extLst>
          </p:cNvPr>
          <p:cNvPicPr>
            <a:picLocks noChangeAspect="1"/>
          </p:cNvPicPr>
          <p:nvPr/>
        </p:nvPicPr>
        <p:blipFill>
          <a:blip r:embed="rId13" cstate="screen">
            <a:extLst>
              <a:ext uri="{28A0092B-C50C-407E-A947-70E740481C1C}">
                <a14:useLocalDpi xmlns:a14="http://schemas.microsoft.com/office/drawing/2010/main"/>
              </a:ext>
              <a:ext uri="{96DAC541-7B7A-43D3-8B79-37D633B846F1}">
                <asvg:svgBlip xmlns:asvg="http://schemas.microsoft.com/office/drawing/2016/SVG/main" r:embed="rId14"/>
              </a:ext>
            </a:extLst>
          </a:blip>
          <a:srcRect/>
          <a:stretch/>
        </p:blipFill>
        <p:spPr>
          <a:xfrm>
            <a:off x="8684653" y="5080738"/>
            <a:ext cx="632696" cy="657754"/>
          </a:xfrm>
          <a:prstGeom prst="rect">
            <a:avLst/>
          </a:prstGeom>
        </p:spPr>
      </p:pic>
    </p:spTree>
    <p:extLst>
      <p:ext uri="{BB962C8B-B14F-4D97-AF65-F5344CB8AC3E}">
        <p14:creationId xmlns:p14="http://schemas.microsoft.com/office/powerpoint/2010/main" val="6254701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64">
            <a:extLst>
              <a:ext uri="{FF2B5EF4-FFF2-40B4-BE49-F238E27FC236}">
                <a16:creationId xmlns:a16="http://schemas.microsoft.com/office/drawing/2014/main" id="{B4D8039B-1DD0-0B71-4A0E-7C994216684E}"/>
              </a:ext>
            </a:extLst>
          </p:cNvPr>
          <p:cNvSpPr/>
          <p:nvPr/>
        </p:nvSpPr>
        <p:spPr>
          <a:xfrm>
            <a:off x="302401" y="1027773"/>
            <a:ext cx="11644332" cy="360850"/>
          </a:xfrm>
          <a:prstGeom prst="rect">
            <a:avLst/>
          </a:prstGeom>
          <a:solidFill>
            <a:srgbClr val="CCBCB8"/>
          </a:solidFill>
          <a:ln w="12700" cap="flat" cmpd="sng" algn="ctr">
            <a:noFill/>
            <a:prstDash val="solid"/>
            <a:miter lim="800000"/>
          </a:ln>
          <a:effectLst/>
        </p:spPr>
        <p:txBody>
          <a:bodyPr rot="0" spcFirstLastPara="0" vert="horz" wrap="square" lIns="90000" tIns="72000" rIns="0" bIns="7200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INCI NAME:</a:t>
            </a:r>
          </a:p>
        </p:txBody>
      </p:sp>
      <p:sp>
        <p:nvSpPr>
          <p:cNvPr id="5" name="Text Placeholder 4">
            <a:extLst>
              <a:ext uri="{FF2B5EF4-FFF2-40B4-BE49-F238E27FC236}">
                <a16:creationId xmlns:a16="http://schemas.microsoft.com/office/drawing/2014/main" id="{129F2E7D-D5B7-AFCF-A930-29AB51FD2C58}"/>
              </a:ext>
            </a:extLst>
          </p:cNvPr>
          <p:cNvSpPr>
            <a:spLocks noGrp="1"/>
          </p:cNvSpPr>
          <p:nvPr>
            <p:ph type="body" idx="25"/>
          </p:nvPr>
        </p:nvSpPr>
        <p:spPr/>
        <p:txBody>
          <a:bodyPr/>
          <a:lstStyle/>
          <a:p>
            <a:r>
              <a:rPr lang="en-US"/>
              <a:t>ID Card</a:t>
            </a:r>
          </a:p>
        </p:txBody>
      </p:sp>
      <p:sp>
        <p:nvSpPr>
          <p:cNvPr id="8" name="Slide Number Placeholder 5">
            <a:extLst>
              <a:ext uri="{FF2B5EF4-FFF2-40B4-BE49-F238E27FC236}">
                <a16:creationId xmlns:a16="http://schemas.microsoft.com/office/drawing/2014/main" id="{2148D64B-DE9C-733E-7253-63B1C5B9540C}"/>
              </a:ext>
            </a:extLst>
          </p:cNvPr>
          <p:cNvSpPr>
            <a:spLocks noGrp="1"/>
          </p:cNvSpPr>
          <p:nvPr>
            <p:ph type="sldNum" sz="quarter" idx="10"/>
          </p:nvPr>
        </p:nvSpPr>
        <p:spPr>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white"/>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000" b="0" i="0" u="none" strike="noStrike" kern="1200" cap="none" spc="0" normalizeH="0" baseline="0" noProof="0">
              <a:ln>
                <a:noFill/>
              </a:ln>
              <a:solidFill>
                <a:prstClr val="white"/>
              </a:solidFill>
              <a:effectLst/>
              <a:uLnTx/>
              <a:uFillTx/>
              <a:latin typeface="DM Sans" pitchFamily="2" charset="77"/>
              <a:ea typeface="+mn-ea"/>
              <a:cs typeface="+mn-cs"/>
            </a:endParaRPr>
          </a:p>
        </p:txBody>
      </p:sp>
      <p:sp>
        <p:nvSpPr>
          <p:cNvPr id="6" name="Text Placeholder 5">
            <a:extLst>
              <a:ext uri="{FF2B5EF4-FFF2-40B4-BE49-F238E27FC236}">
                <a16:creationId xmlns:a16="http://schemas.microsoft.com/office/drawing/2014/main" id="{AC606CC7-C78D-60D9-7132-6844B0286E9B}"/>
              </a:ext>
            </a:extLst>
          </p:cNvPr>
          <p:cNvSpPr>
            <a:spLocks noGrp="1"/>
          </p:cNvSpPr>
          <p:nvPr>
            <p:ph type="body" sz="quarter" idx="2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noProof="0">
                <a:ln>
                  <a:noFill/>
                </a:ln>
                <a:effectLst/>
                <a:uLnTx/>
                <a:uFillTx/>
                <a:latin typeface="DM Sans"/>
                <a:ea typeface="+mn-ea"/>
                <a:cs typeface="+mn-cs"/>
              </a:rPr>
              <a:t>1. Non-intentionally added TFA </a:t>
            </a:r>
            <a:endParaRPr kumimoji="0" lang="en-CH" sz="800" b="0" i="0" u="none" strike="noStrike" kern="0" cap="none" spc="0" normalizeH="0" noProof="0">
              <a:ln>
                <a:noFill/>
              </a:ln>
              <a:effectLst/>
              <a:uLnTx/>
              <a:uFillTx/>
              <a:latin typeface="DM Sans"/>
              <a:ea typeface="+mn-ea"/>
              <a:cs typeface="+mn-cs"/>
            </a:endParaRPr>
          </a:p>
        </p:txBody>
      </p:sp>
      <p:sp>
        <p:nvSpPr>
          <p:cNvPr id="17" name="Text Placeholder 16">
            <a:extLst>
              <a:ext uri="{FF2B5EF4-FFF2-40B4-BE49-F238E27FC236}">
                <a16:creationId xmlns:a16="http://schemas.microsoft.com/office/drawing/2014/main" id="{8C51FDE2-2509-BC63-504A-7F25436402F1}"/>
              </a:ext>
            </a:extLst>
          </p:cNvPr>
          <p:cNvSpPr>
            <a:spLocks noGrp="1"/>
          </p:cNvSpPr>
          <p:nvPr>
            <p:ph type="body" sz="quarter" idx="24"/>
          </p:nvPr>
        </p:nvSpPr>
        <p:spPr/>
        <p:txBody>
          <a:bodyPr/>
          <a:lstStyle/>
          <a:p>
            <a:r>
              <a:rPr lang="en-GB" i="1">
                <a:latin typeface="+mn-lt"/>
              </a:rPr>
              <a:t>* in vitro  ** in vivo</a:t>
            </a:r>
          </a:p>
        </p:txBody>
      </p:sp>
      <p:sp>
        <p:nvSpPr>
          <p:cNvPr id="2" name="Title 1">
            <a:extLst>
              <a:ext uri="{FF2B5EF4-FFF2-40B4-BE49-F238E27FC236}">
                <a16:creationId xmlns:a16="http://schemas.microsoft.com/office/drawing/2014/main" id="{6212D3EF-DA36-7B20-2C16-A5D4991A12EC}"/>
              </a:ext>
            </a:extLst>
          </p:cNvPr>
          <p:cNvSpPr>
            <a:spLocks noGrp="1"/>
          </p:cNvSpPr>
          <p:nvPr>
            <p:ph type="title"/>
          </p:nvPr>
        </p:nvSpPr>
        <p:spPr/>
        <p:txBody>
          <a:bodyPr/>
          <a:lstStyle/>
          <a:p>
            <a:r>
              <a:rPr lang="en-US" dirty="0"/>
              <a:t>SYN®-COLL CB</a:t>
            </a:r>
          </a:p>
        </p:txBody>
      </p:sp>
      <p:sp>
        <p:nvSpPr>
          <p:cNvPr id="10" name="AutoShape 2">
            <a:extLst>
              <a:ext uri="{FF2B5EF4-FFF2-40B4-BE49-F238E27FC236}">
                <a16:creationId xmlns:a16="http://schemas.microsoft.com/office/drawing/2014/main" id="{D48C8864-7713-ED1D-D997-B458551BC643}"/>
              </a:ext>
            </a:extLst>
          </p:cNvPr>
          <p:cNvSpPr>
            <a:spLocks noChangeAspect="1" noChangeArrowheads="1"/>
          </p:cNvSpPr>
          <p:nvPr/>
        </p:nvSpPr>
        <p:spPr bwMode="auto">
          <a:xfrm>
            <a:off x="5943600" y="3407226"/>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sp>
        <p:nvSpPr>
          <p:cNvPr id="70" name="Rectangle 69">
            <a:extLst>
              <a:ext uri="{FF2B5EF4-FFF2-40B4-BE49-F238E27FC236}">
                <a16:creationId xmlns:a16="http://schemas.microsoft.com/office/drawing/2014/main" id="{A4D4DB38-D371-60CF-A69E-F939E2EF69FC}"/>
              </a:ext>
            </a:extLst>
          </p:cNvPr>
          <p:cNvSpPr/>
          <p:nvPr/>
        </p:nvSpPr>
        <p:spPr>
          <a:xfrm>
            <a:off x="302401" y="1471392"/>
            <a:ext cx="11644331" cy="1359054"/>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C1104EB4-4252-A452-90EC-1AE6B98FD183}"/>
              </a:ext>
            </a:extLst>
          </p:cNvPr>
          <p:cNvSpPr txBox="1"/>
          <p:nvPr/>
        </p:nvSpPr>
        <p:spPr>
          <a:xfrm>
            <a:off x="1980000" y="1414809"/>
            <a:ext cx="9648184" cy="1509882"/>
          </a:xfrm>
          <a:prstGeom prst="rect">
            <a:avLst/>
          </a:prstGeom>
          <a:noFill/>
        </p:spPr>
        <p:txBody>
          <a:bodyPr wrap="square" lIns="0" tIns="72000" rIns="0" bIns="7200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9705" marR="0" lvl="0" indent="-17970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Pharma-inspired skincare solution, taking skin health ambition to the next level. </a:t>
            </a:r>
            <a:endParaRPr kumimoji="0" lang="en-US" sz="1800" b="0" i="0" u="none" strike="noStrike" kern="1200" cap="none" spc="0" normalizeH="0" baseline="0" noProof="0" dirty="0">
              <a:ln>
                <a:noFill/>
              </a:ln>
              <a:solidFill>
                <a:prstClr val="black"/>
              </a:solidFill>
              <a:effectLst/>
              <a:uLnTx/>
              <a:uFillTx/>
              <a:latin typeface="DM Sans"/>
              <a:ea typeface="+mn-ea"/>
              <a:cs typeface="+mn-cs"/>
            </a:endParaRPr>
          </a:p>
          <a:p>
            <a:pPr marL="179705" marR="0" lvl="0" indent="-17970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Targeted design and molecular modeling supported by green chemistry</a:t>
            </a:r>
          </a:p>
          <a:p>
            <a:pPr marL="179705" marR="0" lvl="0" indent="-17970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N</a:t>
            </a:r>
            <a:r>
              <a:rPr kumimoji="0" lang="en-US" sz="1200" b="0" i="0" u="none" strike="noStrike" kern="1200" cap="none" spc="0" normalizeH="0" baseline="0" noProof="0" dirty="0" err="1">
                <a:ln>
                  <a:noFill/>
                </a:ln>
                <a:solidFill>
                  <a:prstClr val="black"/>
                </a:solidFill>
                <a:effectLst/>
                <a:uLnTx/>
                <a:uFillTx/>
                <a:latin typeface="DM Sans"/>
                <a:ea typeface="Fira Sans Book" panose="020B0503050000020004" pitchFamily="34" charset="0"/>
                <a:cs typeface="+mn-cs"/>
              </a:rPr>
              <a:t>atural</a:t>
            </a:r>
            <a:r>
              <a:rPr kumimoji="0" lang="en-US" sz="12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 origin tripeptide with unique sequence Palm-Lys-Val-Lys, produced in Europe, TFA-free</a:t>
            </a:r>
            <a:r>
              <a:rPr kumimoji="0" lang="en-US" sz="1200" b="0" i="0" u="none" strike="noStrike" kern="1200" cap="none" spc="0" normalizeH="0" baseline="30000" noProof="0" dirty="0">
                <a:ln>
                  <a:noFill/>
                </a:ln>
                <a:solidFill>
                  <a:prstClr val="black"/>
                </a:solidFill>
                <a:effectLst/>
                <a:uLnTx/>
                <a:uFillTx/>
                <a:latin typeface="DM Sans"/>
                <a:ea typeface="Fira Sans Book" panose="020B0503050000020004" pitchFamily="34" charset="0"/>
                <a:cs typeface="+mn-cs"/>
              </a:rPr>
              <a:t>1</a:t>
            </a:r>
            <a:r>
              <a:rPr kumimoji="0" lang="en-US" sz="12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 </a:t>
            </a:r>
          </a:p>
          <a:p>
            <a:pPr marL="179705" marR="0" lvl="0" indent="-17970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Original SYN®‑COLL peptide generation patented; CB version patent application pending</a:t>
            </a:r>
          </a:p>
          <a:p>
            <a:pPr marL="179705" marR="0" lvl="0" indent="-17970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Low carbon footprint of 5.2 kg CO</a:t>
            </a:r>
            <a:r>
              <a:rPr kumimoji="0" lang="en-US" sz="1200" b="0" i="0" u="none" strike="noStrike" kern="1200" cap="none" spc="0" normalizeH="0" baseline="-25000" noProof="0" dirty="0">
                <a:ln>
                  <a:noFill/>
                </a:ln>
                <a:solidFill>
                  <a:prstClr val="black"/>
                </a:solidFill>
                <a:effectLst/>
                <a:uLnTx/>
                <a:uFillTx/>
                <a:latin typeface="DM Sans"/>
                <a:ea typeface="Fira Sans Book" panose="020B0503050000020004" pitchFamily="34" charset="0"/>
                <a:cs typeface="+mn-cs"/>
              </a:rPr>
              <a:t>2</a:t>
            </a:r>
            <a:r>
              <a:rPr kumimoji="0" lang="en-US" sz="12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 eq./kg</a:t>
            </a:r>
          </a:p>
          <a:p>
            <a:pPr marL="179705" marR="0" lvl="0" indent="-179705"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a:ea typeface="Fira Sans Book" panose="020B0503050000020004" pitchFamily="34" charset="0"/>
                <a:cs typeface="+mn-cs"/>
              </a:rPr>
              <a:t>99.9% natural origin (ISO 16128), 73% natural origin for the pure peptide </a:t>
            </a:r>
          </a:p>
        </p:txBody>
      </p:sp>
      <p:sp>
        <p:nvSpPr>
          <p:cNvPr id="66" name="TextBox 70">
            <a:extLst>
              <a:ext uri="{FF2B5EF4-FFF2-40B4-BE49-F238E27FC236}">
                <a16:creationId xmlns:a16="http://schemas.microsoft.com/office/drawing/2014/main" id="{805DBA86-E136-A9E8-B272-82071A89DD83}"/>
              </a:ext>
            </a:extLst>
          </p:cNvPr>
          <p:cNvSpPr txBox="1"/>
          <p:nvPr/>
        </p:nvSpPr>
        <p:spPr>
          <a:xfrm>
            <a:off x="1980000" y="1045890"/>
            <a:ext cx="8862146" cy="330072"/>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Palmitoyl Tripeptide-5, Aqua, Glycerin</a:t>
            </a:r>
          </a:p>
        </p:txBody>
      </p:sp>
      <p:sp>
        <p:nvSpPr>
          <p:cNvPr id="48" name="Rectangle 47">
            <a:extLst>
              <a:ext uri="{FF2B5EF4-FFF2-40B4-BE49-F238E27FC236}">
                <a16:creationId xmlns:a16="http://schemas.microsoft.com/office/drawing/2014/main" id="{DC1BB80F-2BD9-1E09-E998-96CD77629201}"/>
              </a:ext>
            </a:extLst>
          </p:cNvPr>
          <p:cNvSpPr/>
          <p:nvPr/>
        </p:nvSpPr>
        <p:spPr>
          <a:xfrm>
            <a:off x="302401" y="2922407"/>
            <a:ext cx="11644331" cy="565707"/>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TECHNICAL:</a:t>
            </a:r>
          </a:p>
        </p:txBody>
      </p:sp>
      <p:grpSp>
        <p:nvGrpSpPr>
          <p:cNvPr id="24" name="Group 23">
            <a:extLst>
              <a:ext uri="{FF2B5EF4-FFF2-40B4-BE49-F238E27FC236}">
                <a16:creationId xmlns:a16="http://schemas.microsoft.com/office/drawing/2014/main" id="{8D4CB03C-F44A-7F81-3618-FBEB8DFDA766}"/>
              </a:ext>
            </a:extLst>
          </p:cNvPr>
          <p:cNvGrpSpPr/>
          <p:nvPr/>
        </p:nvGrpSpPr>
        <p:grpSpPr>
          <a:xfrm>
            <a:off x="1980000" y="2931621"/>
            <a:ext cx="7803722" cy="566034"/>
            <a:chOff x="1980000" y="2864080"/>
            <a:chExt cx="7803722" cy="566034"/>
          </a:xfrm>
        </p:grpSpPr>
        <p:sp>
          <p:nvSpPr>
            <p:cNvPr id="56" name="Rectangle 55">
              <a:extLst>
                <a:ext uri="{FF2B5EF4-FFF2-40B4-BE49-F238E27FC236}">
                  <a16:creationId xmlns:a16="http://schemas.microsoft.com/office/drawing/2014/main" id="{EF81DD97-D580-7802-40CA-0374840235E7}"/>
                </a:ext>
              </a:extLst>
            </p:cNvPr>
            <p:cNvSpPr/>
            <p:nvPr/>
          </p:nvSpPr>
          <p:spPr>
            <a:xfrm>
              <a:off x="3711580" y="2864080"/>
              <a:ext cx="1314187" cy="566034"/>
            </a:xfrm>
            <a:prstGeom prst="rect">
              <a:avLst/>
            </a:prstGeom>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Use level</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1-5%</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Preservative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Free</a:t>
              </a:r>
            </a:p>
          </p:txBody>
        </p:sp>
        <p:sp>
          <p:nvSpPr>
            <p:cNvPr id="64" name="Rectangle 63">
              <a:extLst>
                <a:ext uri="{FF2B5EF4-FFF2-40B4-BE49-F238E27FC236}">
                  <a16:creationId xmlns:a16="http://schemas.microsoft.com/office/drawing/2014/main" id="{7CAC7629-C57C-A116-71B5-1F92D4824BDC}"/>
                </a:ext>
              </a:extLst>
            </p:cNvPr>
            <p:cNvSpPr/>
            <p:nvPr/>
          </p:nvSpPr>
          <p:spPr>
            <a:xfrm>
              <a:off x="5291989" y="2864080"/>
              <a:ext cx="4491733" cy="566034"/>
            </a:xfrm>
            <a:prstGeom prst="rect">
              <a:avLst/>
            </a:prstGeom>
          </p:spPr>
          <p:txBody>
            <a:bodyPr wrap="square" lIns="0" tIns="72000" rIns="0" bIns="7200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Soluble in water</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Biodegradability</a:t>
              </a:r>
              <a:r>
                <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 Readily biodegradable</a:t>
              </a:r>
              <a:endPar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sp>
          <p:nvSpPr>
            <p:cNvPr id="49" name="TextBox 73">
              <a:extLst>
                <a:ext uri="{FF2B5EF4-FFF2-40B4-BE49-F238E27FC236}">
                  <a16:creationId xmlns:a16="http://schemas.microsoft.com/office/drawing/2014/main" id="{BA9BB585-DFBD-BF51-845F-0AA1B9E3EE45}"/>
                </a:ext>
              </a:extLst>
            </p:cNvPr>
            <p:cNvSpPr txBox="1"/>
            <p:nvPr/>
          </p:nvSpPr>
          <p:spPr>
            <a:xfrm>
              <a:off x="1980000" y="2864080"/>
              <a:ext cx="1303131" cy="566034"/>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Form</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Liquid</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pH of use</a:t>
              </a: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3.0-7.0</a:t>
              </a:r>
            </a:p>
          </p:txBody>
        </p:sp>
      </p:grpSp>
      <p:sp>
        <p:nvSpPr>
          <p:cNvPr id="13" name="Rectangle 12">
            <a:extLst>
              <a:ext uri="{FF2B5EF4-FFF2-40B4-BE49-F238E27FC236}">
                <a16:creationId xmlns:a16="http://schemas.microsoft.com/office/drawing/2014/main" id="{E6D535CE-5DB7-1A50-4492-712D99B903A8}"/>
              </a:ext>
            </a:extLst>
          </p:cNvPr>
          <p:cNvSpPr/>
          <p:nvPr/>
        </p:nvSpPr>
        <p:spPr>
          <a:xfrm>
            <a:off x="302401" y="5098616"/>
            <a:ext cx="11642039" cy="867912"/>
          </a:xfrm>
          <a:prstGeom prst="rect">
            <a:avLst/>
          </a:prstGeom>
          <a:solidFill>
            <a:srgbClr val="CCBCB8"/>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t>REGISTRATION</a:t>
            </a:r>
            <a:b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br>
            <a:r>
              <a:rPr kumimoji="0" lang="en-US" sz="1400" b="0" i="0" u="none" strike="noStrike" kern="0" cap="none" spc="50" normalizeH="0" baseline="0" noProof="0">
                <a:ln>
                  <a:noFill/>
                </a:ln>
                <a:solidFill>
                  <a:srgbClr val="4D3C35"/>
                </a:solidFill>
                <a:effectLst/>
                <a:uLnTx/>
                <a:uFillTx/>
                <a:latin typeface="DM Sans Bold" pitchFamily="2" charset="0"/>
                <a:ea typeface="+mn-ea"/>
                <a:cs typeface="+mn-cs"/>
              </a:rPr>
              <a:t>CERTIFICATION:</a:t>
            </a:r>
            <a:endParaRPr kumimoji="0" lang="en-US" sz="1400" b="0" i="0" u="none" strike="noStrike" kern="0" cap="none" spc="50" normalizeH="0" baseline="0" noProof="0">
              <a:ln>
                <a:noFill/>
              </a:ln>
              <a:solidFill>
                <a:srgbClr val="4D3C35"/>
              </a:solidFill>
              <a:effectLst/>
              <a:uLnTx/>
              <a:uFillTx/>
              <a:latin typeface="Fira Sans"/>
              <a:ea typeface="+mn-ea"/>
              <a:cs typeface="+mn-cs"/>
            </a:endParaRPr>
          </a:p>
        </p:txBody>
      </p:sp>
      <p:grpSp>
        <p:nvGrpSpPr>
          <p:cNvPr id="19" name="Group 18">
            <a:extLst>
              <a:ext uri="{FF2B5EF4-FFF2-40B4-BE49-F238E27FC236}">
                <a16:creationId xmlns:a16="http://schemas.microsoft.com/office/drawing/2014/main" id="{25C1614B-339E-5DA0-A228-F4E267BAA726}"/>
              </a:ext>
            </a:extLst>
          </p:cNvPr>
          <p:cNvGrpSpPr/>
          <p:nvPr/>
        </p:nvGrpSpPr>
        <p:grpSpPr>
          <a:xfrm>
            <a:off x="4533049" y="5098961"/>
            <a:ext cx="2988274" cy="899085"/>
            <a:chOff x="2298182" y="4967990"/>
            <a:chExt cx="2988274" cy="899085"/>
          </a:xfrm>
        </p:grpSpPr>
        <p:pic>
          <p:nvPicPr>
            <p:cNvPr id="7" name="Picture 6">
              <a:extLst>
                <a:ext uri="{FF2B5EF4-FFF2-40B4-BE49-F238E27FC236}">
                  <a16:creationId xmlns:a16="http://schemas.microsoft.com/office/drawing/2014/main" id="{6BD18ECA-3C0A-D562-9CE5-0442C9193E4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280132" y="5017615"/>
              <a:ext cx="1006324" cy="756000"/>
            </a:xfrm>
            <a:prstGeom prst="rect">
              <a:avLst/>
            </a:prstGeom>
            <a:ln>
              <a:noFill/>
            </a:ln>
            <a:effectLst/>
          </p:spPr>
        </p:pic>
        <p:pic>
          <p:nvPicPr>
            <p:cNvPr id="11" name="Picture 10" descr="Logo&#10;&#10;Description automatically generated">
              <a:extLst>
                <a:ext uri="{FF2B5EF4-FFF2-40B4-BE49-F238E27FC236}">
                  <a16:creationId xmlns:a16="http://schemas.microsoft.com/office/drawing/2014/main" id="{B6959409-9D5C-8E7C-DCED-269AB6B6B52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98182" y="5037767"/>
              <a:ext cx="756000" cy="756000"/>
            </a:xfrm>
            <a:prstGeom prst="rect">
              <a:avLst/>
            </a:prstGeom>
          </p:spPr>
        </p:pic>
        <p:pic>
          <p:nvPicPr>
            <p:cNvPr id="14" name="Picture 13" descr="A green and white circle with text&#10;&#10;Description automatically generated">
              <a:extLst>
                <a:ext uri="{FF2B5EF4-FFF2-40B4-BE49-F238E27FC236}">
                  <a16:creationId xmlns:a16="http://schemas.microsoft.com/office/drawing/2014/main" id="{D7F88354-983D-50F9-A8E0-EEBBFD2B7B4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185888" y="4967990"/>
              <a:ext cx="899085" cy="899085"/>
            </a:xfrm>
            <a:prstGeom prst="rect">
              <a:avLst/>
            </a:prstGeom>
          </p:spPr>
        </p:pic>
      </p:grpSp>
      <p:sp>
        <p:nvSpPr>
          <p:cNvPr id="67" name="Rectangle 66">
            <a:extLst>
              <a:ext uri="{FF2B5EF4-FFF2-40B4-BE49-F238E27FC236}">
                <a16:creationId xmlns:a16="http://schemas.microsoft.com/office/drawing/2014/main" id="{7171883A-B39C-3CC0-7BB7-E00620DF26CE}"/>
              </a:ext>
            </a:extLst>
          </p:cNvPr>
          <p:cNvSpPr/>
          <p:nvPr/>
        </p:nvSpPr>
        <p:spPr>
          <a:xfrm>
            <a:off x="302401" y="3589962"/>
            <a:ext cx="11644331" cy="1387698"/>
          </a:xfrm>
          <a:prstGeom prst="rect">
            <a:avLst/>
          </a:prstGeom>
          <a:solidFill>
            <a:srgbClr val="CCBCB8"/>
          </a:solidFill>
          <a:ln w="12700" cap="flat" cmpd="sng" algn="ctr">
            <a:noFill/>
            <a:prstDash val="solid"/>
            <a:miter lim="800000"/>
          </a:ln>
          <a:effectLst/>
        </p:spPr>
        <p:txBody>
          <a:bodyPr rot="0" spcFirstLastPara="0" vert="horz" wrap="square" lIns="900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4D3C35"/>
                </a:solidFill>
                <a:effectLst/>
                <a:uLnTx/>
                <a:uFillTx/>
                <a:latin typeface="DM Sans Bold" pitchFamily="2" charset="0"/>
                <a:ea typeface="+mn-ea"/>
                <a:cs typeface="+mn-cs"/>
              </a:rPr>
              <a:t>BENEFITS:</a:t>
            </a:r>
          </a:p>
        </p:txBody>
      </p:sp>
      <p:grpSp>
        <p:nvGrpSpPr>
          <p:cNvPr id="28" name="Group 27">
            <a:extLst>
              <a:ext uri="{FF2B5EF4-FFF2-40B4-BE49-F238E27FC236}">
                <a16:creationId xmlns:a16="http://schemas.microsoft.com/office/drawing/2014/main" id="{E91D9FFF-5C4F-95A6-0194-C599271D9D16}"/>
              </a:ext>
            </a:extLst>
          </p:cNvPr>
          <p:cNvGrpSpPr/>
          <p:nvPr/>
        </p:nvGrpSpPr>
        <p:grpSpPr>
          <a:xfrm>
            <a:off x="1980000" y="3589617"/>
            <a:ext cx="9648184" cy="1417036"/>
            <a:chOff x="1980000" y="3526212"/>
            <a:chExt cx="9648184" cy="1417036"/>
          </a:xfrm>
        </p:grpSpPr>
        <p:sp>
          <p:nvSpPr>
            <p:cNvPr id="69" name="TextBox 56">
              <a:extLst>
                <a:ext uri="{FF2B5EF4-FFF2-40B4-BE49-F238E27FC236}">
                  <a16:creationId xmlns:a16="http://schemas.microsoft.com/office/drawing/2014/main" id="{8C2EBC94-E144-149B-0528-1F8625C84124}"/>
                </a:ext>
              </a:extLst>
            </p:cNvPr>
            <p:cNvSpPr txBox="1"/>
            <p:nvPr/>
          </p:nvSpPr>
          <p:spPr>
            <a:xfrm>
              <a:off x="1980000" y="3535958"/>
              <a:ext cx="3045767" cy="1407290"/>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Collagen Science Pioneer </a:t>
              </a:r>
            </a:p>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First TGF-β booster on the market*</a:t>
              </a:r>
            </a:p>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Mimics the skin’s own mechanism              to produce and protect Collagen*</a:t>
              </a:r>
            </a:p>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Rebalances inflammation by inhibiting cytokines (TNFα, IL-8)*</a:t>
              </a:r>
            </a:p>
          </p:txBody>
        </p:sp>
        <p:sp>
          <p:nvSpPr>
            <p:cNvPr id="20" name="TextBox 56">
              <a:extLst>
                <a:ext uri="{FF2B5EF4-FFF2-40B4-BE49-F238E27FC236}">
                  <a16:creationId xmlns:a16="http://schemas.microsoft.com/office/drawing/2014/main" id="{0AFA3016-26D0-DDA3-3C59-FBB5CDC4CC21}"/>
                </a:ext>
              </a:extLst>
            </p:cNvPr>
            <p:cNvSpPr txBox="1"/>
            <p:nvPr/>
          </p:nvSpPr>
          <p:spPr>
            <a:xfrm>
              <a:off x="5344315" y="3526212"/>
              <a:ext cx="6283869" cy="1292096"/>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1" i="1"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New – </a:t>
              </a: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Slow down the aging process from within**</a:t>
              </a:r>
            </a:p>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1" i="1"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New – </a:t>
              </a: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Significantly supports skin’s Collagen reserves, with age-personalized action**</a:t>
              </a:r>
            </a:p>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1" i="1"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New – </a:t>
              </a: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Protects from UV-induced Collagen degradation already at 1% **</a:t>
              </a:r>
            </a:p>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Sculpts face and neck for a firmer, more lifted appearance**</a:t>
              </a:r>
            </a:p>
            <a:p>
              <a:pPr marL="180000" marR="0" lvl="0" indent="-180000" algn="l" defTabSz="914400" rtl="0" eaLnBrk="1" fontAlgn="auto" latinLnBrk="0" hangingPunct="1">
                <a:lnSpc>
                  <a:spcPct val="100000"/>
                </a:lnSpc>
                <a:spcBef>
                  <a:spcPts val="0"/>
                </a:spcBef>
                <a:spcAft>
                  <a:spcPts val="4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Refines skin appearance with less visible pores**</a:t>
              </a:r>
            </a:p>
          </p:txBody>
        </p:sp>
      </p:grpSp>
      <p:pic>
        <p:nvPicPr>
          <p:cNvPr id="4" name="Graphic 3">
            <a:extLst>
              <a:ext uri="{FF2B5EF4-FFF2-40B4-BE49-F238E27FC236}">
                <a16:creationId xmlns:a16="http://schemas.microsoft.com/office/drawing/2014/main" id="{FD90484A-F633-6985-CF70-8E1CAB19E46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128759" y="5128332"/>
            <a:ext cx="1026880" cy="780429"/>
          </a:xfrm>
          <a:prstGeom prst="rect">
            <a:avLst/>
          </a:prstGeom>
        </p:spPr>
      </p:pic>
      <p:pic>
        <p:nvPicPr>
          <p:cNvPr id="27" name="Graphic 26">
            <a:extLst>
              <a:ext uri="{FF2B5EF4-FFF2-40B4-BE49-F238E27FC236}">
                <a16:creationId xmlns:a16="http://schemas.microsoft.com/office/drawing/2014/main" id="{1F406B17-3F60-F7CE-D7EC-700009C16E8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264858" y="5134601"/>
            <a:ext cx="1042107" cy="792000"/>
          </a:xfrm>
          <a:prstGeom prst="rect">
            <a:avLst/>
          </a:prstGeom>
        </p:spPr>
      </p:pic>
    </p:spTree>
    <p:extLst>
      <p:ext uri="{BB962C8B-B14F-4D97-AF65-F5344CB8AC3E}">
        <p14:creationId xmlns:p14="http://schemas.microsoft.com/office/powerpoint/2010/main" val="1093518989"/>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0DE1FE6E-F510-38E9-CC65-5A70D47CBBF2}"/>
            </a:ext>
          </a:extLst>
        </p:cNvPr>
        <p:cNvGrpSpPr/>
        <p:nvPr/>
      </p:nvGrpSpPr>
      <p:grpSpPr>
        <a:xfrm>
          <a:off x="0" y="0"/>
          <a:ext cx="0" cy="0"/>
          <a:chOff x="0" y="0"/>
          <a:chExt cx="0" cy="0"/>
        </a:xfrm>
      </p:grpSpPr>
      <p:pic>
        <p:nvPicPr>
          <p:cNvPr id="9" name="Imagem 8">
            <a:extLst>
              <a:ext uri="{FF2B5EF4-FFF2-40B4-BE49-F238E27FC236}">
                <a16:creationId xmlns:a16="http://schemas.microsoft.com/office/drawing/2014/main" id="{776ACD90-F4ED-B0D0-51B1-3211F7973AB8}"/>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337427" y="0"/>
            <a:ext cx="4854573" cy="6858000"/>
          </a:xfrm>
          <a:prstGeom prst="rect">
            <a:avLst/>
          </a:prstGeom>
        </p:spPr>
      </p:pic>
      <p:sp>
        <p:nvSpPr>
          <p:cNvPr id="2" name="CaixaDeTexto 1">
            <a:extLst>
              <a:ext uri="{FF2B5EF4-FFF2-40B4-BE49-F238E27FC236}">
                <a16:creationId xmlns:a16="http://schemas.microsoft.com/office/drawing/2014/main" id="{D23BF5CE-835A-E536-BE5B-A01B3D6B3BF0}"/>
              </a:ext>
            </a:extLst>
          </p:cNvPr>
          <p:cNvSpPr txBox="1"/>
          <p:nvPr/>
        </p:nvSpPr>
        <p:spPr>
          <a:xfrm>
            <a:off x="225218" y="224867"/>
            <a:ext cx="2195765" cy="954107"/>
          </a:xfrm>
          <a:prstGeom prst="rect">
            <a:avLst/>
          </a:prstGeom>
          <a:noFill/>
        </p:spPr>
        <p:txBody>
          <a:bodyPr wrap="square" rtlCol="0">
            <a:spAutoFit/>
          </a:bodyPr>
          <a:lstStyle/>
          <a:p>
            <a:r>
              <a:rPr lang="en-US" sz="2800">
                <a:solidFill>
                  <a:srgbClr val="58166D"/>
                </a:solidFill>
                <a:latin typeface="DM Sans" pitchFamily="2" charset="77"/>
              </a:rPr>
              <a:t>ETERWELL™ </a:t>
            </a:r>
          </a:p>
          <a:p>
            <a:r>
              <a:rPr lang="en-US" sz="2800">
                <a:solidFill>
                  <a:srgbClr val="58166D"/>
                </a:solidFill>
                <a:latin typeface="DM Sans" pitchFamily="2" charset="77"/>
              </a:rPr>
              <a:t>YOUTH</a:t>
            </a:r>
            <a:endParaRPr lang="en-US" sz="2800">
              <a:solidFill>
                <a:srgbClr val="4D3C35"/>
              </a:solidFill>
              <a:latin typeface="DM Sans" pitchFamily="2" charset="77"/>
            </a:endParaRPr>
          </a:p>
        </p:txBody>
      </p:sp>
      <p:graphicFrame>
        <p:nvGraphicFramePr>
          <p:cNvPr id="8" name="Table 9">
            <a:extLst>
              <a:ext uri="{FF2B5EF4-FFF2-40B4-BE49-F238E27FC236}">
                <a16:creationId xmlns:a16="http://schemas.microsoft.com/office/drawing/2014/main" id="{C639D538-0449-7D14-7A14-D77588D3FCA5}"/>
              </a:ext>
            </a:extLst>
          </p:cNvPr>
          <p:cNvGraphicFramePr>
            <a:graphicFrameLocks noGrp="1"/>
          </p:cNvGraphicFramePr>
          <p:nvPr>
            <p:extLst>
              <p:ext uri="{D42A27DB-BD31-4B8C-83A1-F6EECF244321}">
                <p14:modId xmlns:p14="http://schemas.microsoft.com/office/powerpoint/2010/main" val="3462544609"/>
              </p:ext>
            </p:extLst>
          </p:nvPr>
        </p:nvGraphicFramePr>
        <p:xfrm>
          <a:off x="320331" y="1572952"/>
          <a:ext cx="6624756" cy="3767474"/>
        </p:xfrm>
        <a:graphic>
          <a:graphicData uri="http://schemas.openxmlformats.org/drawingml/2006/table">
            <a:tbl>
              <a:tblPr>
                <a:tableStyleId>{5C22544A-7EE6-4342-B048-85BDC9FD1C3A}</a:tableStyleId>
              </a:tblPr>
              <a:tblGrid>
                <a:gridCol w="1129105">
                  <a:extLst>
                    <a:ext uri="{9D8B030D-6E8A-4147-A177-3AD203B41FA5}">
                      <a16:colId xmlns:a16="http://schemas.microsoft.com/office/drawing/2014/main" val="1227983492"/>
                    </a:ext>
                  </a:extLst>
                </a:gridCol>
                <a:gridCol w="5495651">
                  <a:extLst>
                    <a:ext uri="{9D8B030D-6E8A-4147-A177-3AD203B41FA5}">
                      <a16:colId xmlns:a16="http://schemas.microsoft.com/office/drawing/2014/main" val="688464438"/>
                    </a:ext>
                  </a:extLst>
                </a:gridCol>
              </a:tblGrid>
              <a:tr h="2945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u="none" strike="noStrike" kern="1200" spc="0" baseline="0">
                          <a:ln>
                            <a:noFill/>
                          </a:ln>
                          <a:solidFill>
                            <a:srgbClr val="4D3C35"/>
                          </a:solidFill>
                          <a:effectLst/>
                          <a:latin typeface="DM Sans" pitchFamily="2" charset="77"/>
                          <a:ea typeface="Fira Sans" panose="020B0503050000020004" pitchFamily="34" charset="0"/>
                          <a:cs typeface="Arial" panose="020B0604020202020204" pitchFamily="34" charset="0"/>
                        </a:rPr>
                        <a:t>Type of study</a:t>
                      </a:r>
                      <a:endParaRPr lang="en-GB" sz="1000" b="0" i="0" u="none" strike="noStrike">
                        <a:solidFill>
                          <a:srgbClr val="4D3C35"/>
                        </a:solidFill>
                        <a:effectLst/>
                        <a:latin typeface="DM Sans" pitchFamily="2" charset="77"/>
                      </a:endParaRPr>
                    </a:p>
                  </a:txBody>
                  <a:tcPr marL="0" marR="0" marT="0" marB="18000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u="none" strike="noStrike" kern="1200" spc="0" baseline="0">
                          <a:ln>
                            <a:noFill/>
                          </a:ln>
                          <a:solidFill>
                            <a:srgbClr val="4D3C35"/>
                          </a:solidFill>
                          <a:effectLst/>
                          <a:latin typeface="DM Sans" pitchFamily="2" charset="77"/>
                          <a:ea typeface="Fira Sans" panose="020B0503050000020004" pitchFamily="34" charset="0"/>
                          <a:cs typeface="Arial" panose="020B0604020202020204" pitchFamily="34" charset="0"/>
                        </a:rPr>
                        <a:t>Single-blind, randomized, half-face, baseline-controlled study</a:t>
                      </a:r>
                      <a:endParaRPr lang="en-GB" sz="1000" b="0" i="0" u="none" strike="noStrike">
                        <a:solidFill>
                          <a:srgbClr val="4D3C35"/>
                        </a:solidFill>
                        <a:effectLst/>
                        <a:latin typeface="DM Sans" pitchFamily="2" charset="77"/>
                      </a:endParaRPr>
                    </a:p>
                  </a:txBody>
                  <a:tcPr marL="144000" marR="0" marT="0" marB="18000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80362451"/>
                  </a:ext>
                </a:extLst>
              </a:tr>
              <a:tr h="2928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u="none" strike="noStrike" kern="1200" spc="0" baseline="0">
                          <a:ln>
                            <a:noFill/>
                          </a:ln>
                          <a:solidFill>
                            <a:srgbClr val="4D3C35"/>
                          </a:solidFill>
                          <a:effectLst/>
                          <a:latin typeface="DM Sans" pitchFamily="2" charset="77"/>
                          <a:ea typeface="Fira Sans" panose="020B0503050000020004" pitchFamily="34" charset="0"/>
                          <a:cs typeface="Arial" panose="020B0604020202020204" pitchFamily="34" charset="0"/>
                        </a:rPr>
                        <a:t>Study panel</a:t>
                      </a:r>
                      <a:endParaRPr lang="en-GB" sz="1000" b="0" i="0" u="none" strike="noStrike">
                        <a:solidFill>
                          <a:srgbClr val="4D3C35"/>
                        </a:solidFill>
                        <a:effectLst/>
                        <a:latin typeface="DM Sans" pitchFamily="2" charset="77"/>
                      </a:endParaRPr>
                    </a:p>
                  </a:txBody>
                  <a:tcPr marL="0" marR="0" marT="0" marB="18000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indent="0" rtl="0" eaLnBrk="1" fontAlgn="base" latinLnBrk="0" hangingPunct="1">
                        <a:spcBef>
                          <a:spcPts val="913"/>
                        </a:spcBef>
                        <a:spcAft>
                          <a:spcPts val="0"/>
                        </a:spcAft>
                      </a:pPr>
                      <a:r>
                        <a:rPr lang="en-US" sz="1000" b="0" i="0" u="none" strike="noStrike" kern="1200" spc="0" baseline="0">
                          <a:ln>
                            <a:noFill/>
                          </a:ln>
                          <a:solidFill>
                            <a:srgbClr val="4D3C35"/>
                          </a:solidFill>
                          <a:effectLst/>
                          <a:latin typeface="DM Sans" pitchFamily="2" charset="77"/>
                          <a:ea typeface="Fira Sans" panose="020B0503050000020004" pitchFamily="34" charset="0"/>
                          <a:cs typeface="Arial" panose="020B0604020202020204" pitchFamily="34" charset="0"/>
                        </a:rPr>
                        <a:t>55 Chinese females, age 45 – 65 </a:t>
                      </a:r>
                      <a:endParaRPr lang="en-GB" sz="1000" b="0" i="0" u="none" strike="noStrike">
                        <a:solidFill>
                          <a:srgbClr val="4D3C35"/>
                        </a:solidFill>
                        <a:effectLst/>
                        <a:latin typeface="DM Sans" pitchFamily="2" charset="77"/>
                      </a:endParaRPr>
                    </a:p>
                  </a:txBody>
                  <a:tcPr marL="144000" marR="0" marT="0" marB="18000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0778579"/>
                  </a:ext>
                </a:extLst>
              </a:tr>
              <a:tr h="4306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u="none" strike="noStrike" kern="1200" spc="0" baseline="0">
                          <a:ln>
                            <a:noFill/>
                          </a:ln>
                          <a:solidFill>
                            <a:srgbClr val="4D3C35"/>
                          </a:solidFill>
                          <a:effectLst/>
                          <a:latin typeface="DM Sans" pitchFamily="2" charset="77"/>
                          <a:ea typeface="Fira Sans" panose="020B0503050000020004" pitchFamily="34" charset="0"/>
                          <a:cs typeface="Arial" panose="020B0604020202020204" pitchFamily="34" charset="0"/>
                        </a:rPr>
                        <a:t>Formulation</a:t>
                      </a:r>
                      <a:endParaRPr lang="en-GB" sz="1000" b="0" i="0" u="none" strike="noStrike">
                        <a:solidFill>
                          <a:srgbClr val="4D3C35"/>
                        </a:solidFill>
                        <a:effectLst/>
                        <a:latin typeface="DM Sans" pitchFamily="2" charset="77"/>
                      </a:endParaRPr>
                    </a:p>
                  </a:txBody>
                  <a:tcPr marL="0" marR="0" marT="0" marB="180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71450" indent="-171450" rtl="0" eaLnBrk="1" fontAlgn="t" latinLnBrk="0" hangingPunct="1">
                        <a:spcBef>
                          <a:spcPts val="0"/>
                        </a:spcBef>
                        <a:spcAft>
                          <a:spcPts val="0"/>
                        </a:spcAft>
                        <a:buFont typeface="Arial" panose="020B0604020202020204" pitchFamily="34" charset="0"/>
                        <a:buChar char="•"/>
                      </a:pPr>
                      <a:r>
                        <a:rPr lang="en-US" sz="1000" b="0" i="0" u="none" strike="noStrike" kern="1200" spc="0" baseline="0">
                          <a:ln>
                            <a:noFill/>
                          </a:ln>
                          <a:solidFill>
                            <a:srgbClr val="4D3C35"/>
                          </a:solidFill>
                          <a:effectLst/>
                          <a:latin typeface="DM Sans" pitchFamily="2" charset="77"/>
                          <a:ea typeface="Fira Sans" panose="020B0503050000020004" pitchFamily="34" charset="0"/>
                          <a:cs typeface="Arial" panose="020B0604020202020204" pitchFamily="34" charset="0"/>
                        </a:rPr>
                        <a:t>Test product (SK-E-103282-2) with 1.5% SYN®-COLL CB</a:t>
                      </a:r>
                      <a:endParaRPr lang="en-GB" sz="1000" b="0" i="0" u="none" strike="noStrike" kern="1200" spc="0" baseline="0">
                        <a:ln>
                          <a:noFill/>
                        </a:ln>
                        <a:solidFill>
                          <a:srgbClr val="4D3C35"/>
                        </a:solidFill>
                        <a:effectLst/>
                        <a:latin typeface="DM Sans" pitchFamily="2" charset="77"/>
                        <a:ea typeface="+mn-ea"/>
                        <a:cs typeface="+mn-cs"/>
                      </a:endParaRPr>
                    </a:p>
                    <a:p>
                      <a:pPr marL="171450" indent="-171450" rtl="0" eaLnBrk="1" fontAlgn="t" latinLnBrk="0" hangingPunct="1">
                        <a:spcBef>
                          <a:spcPts val="0"/>
                        </a:spcBef>
                        <a:spcAft>
                          <a:spcPts val="0"/>
                        </a:spcAft>
                        <a:buFont typeface="Arial" panose="020B0604020202020204" pitchFamily="34" charset="0"/>
                        <a:buChar char="•"/>
                      </a:pPr>
                      <a:r>
                        <a:rPr lang="en-US" sz="1000" b="0" i="0" u="none" strike="noStrike" kern="1200" spc="0" baseline="0">
                          <a:ln>
                            <a:noFill/>
                          </a:ln>
                          <a:solidFill>
                            <a:srgbClr val="4D3C35"/>
                          </a:solidFill>
                          <a:effectLst/>
                          <a:latin typeface="DM Sans" pitchFamily="2" charset="77"/>
                          <a:ea typeface="Fira Sans" panose="020B0503050000020004" pitchFamily="34" charset="0"/>
                          <a:cs typeface="Arial" panose="020B0604020202020204" pitchFamily="34" charset="0"/>
                        </a:rPr>
                        <a:t>Test product (SK-E-103282-3) with 1.5% SYN®-COLL CB + 1.0% ETERWELL™  YOUTH</a:t>
                      </a:r>
                      <a:endParaRPr lang="en-GB" sz="1000" b="0" i="0" u="none" strike="noStrike">
                        <a:solidFill>
                          <a:srgbClr val="4D3C35"/>
                        </a:solidFill>
                        <a:effectLst/>
                        <a:latin typeface="DM Sans" pitchFamily="2" charset="77"/>
                      </a:endParaRPr>
                    </a:p>
                  </a:txBody>
                  <a:tcPr marL="144000" marR="0" marT="0" marB="180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567983134"/>
                  </a:ext>
                </a:extLst>
              </a:tr>
              <a:tr h="7062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0" i="0" u="none" strike="noStrike">
                          <a:solidFill>
                            <a:srgbClr val="4D3C35"/>
                          </a:solidFill>
                          <a:effectLst/>
                          <a:latin typeface="DM Sans" pitchFamily="2" charset="77"/>
                        </a:rPr>
                        <a:t>Application area</a:t>
                      </a:r>
                    </a:p>
                  </a:txBody>
                  <a:tcPr marL="0" marR="0" marT="0" marB="180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indent="0" rtl="0" eaLnBrk="1" fontAlgn="t" latinLnBrk="0" hangingPunct="1">
                        <a:spcBef>
                          <a:spcPts val="0"/>
                        </a:spcBef>
                        <a:spcAft>
                          <a:spcPts val="0"/>
                        </a:spcAft>
                        <a:buFont typeface="Arial" panose="020B0604020202020204" pitchFamily="34" charset="0"/>
                        <a:buNone/>
                      </a:pPr>
                      <a:r>
                        <a:rPr lang="en-GB" sz="1000" b="0" i="0" u="none" strike="noStrike">
                          <a:solidFill>
                            <a:srgbClr val="4D3C35"/>
                          </a:solidFill>
                          <a:effectLst/>
                          <a:latin typeface="DM Sans" pitchFamily="2" charset="77"/>
                        </a:rPr>
                        <a:t>According to randomization table, one side of the face was randomly selected to be defined as the test product with 1.5% SYN®-COLL CB according to the product instructions; the other side of the face was defined as the test product with 1.5% </a:t>
                      </a:r>
                      <a:br>
                        <a:rPr lang="en-GB" sz="1000" b="0" i="0" u="none" strike="noStrike">
                          <a:solidFill>
                            <a:srgbClr val="4D3C35"/>
                          </a:solidFill>
                          <a:effectLst/>
                          <a:latin typeface="DM Sans" pitchFamily="2" charset="77"/>
                        </a:rPr>
                      </a:br>
                      <a:r>
                        <a:rPr lang="en-GB" sz="1000" b="0" i="0" u="none" strike="noStrike">
                          <a:solidFill>
                            <a:srgbClr val="4D3C35"/>
                          </a:solidFill>
                          <a:effectLst/>
                          <a:latin typeface="DM Sans" pitchFamily="2" charset="77"/>
                        </a:rPr>
                        <a:t>SYN-COLL CB + 1.0% ETERWELL™ YOUTH according to the product instructions</a:t>
                      </a:r>
                    </a:p>
                  </a:txBody>
                  <a:tcPr marL="144000" marR="0" marT="0" marB="180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71787792"/>
                  </a:ext>
                </a:extLst>
              </a:tr>
              <a:tr h="4306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b="0" i="0" u="none" strike="noStrike">
                          <a:solidFill>
                            <a:srgbClr val="4D3C35"/>
                          </a:solidFill>
                          <a:effectLst/>
                          <a:latin typeface="DM Sans" pitchFamily="2" charset="77"/>
                        </a:rPr>
                        <a:t>Frequency of product usage</a:t>
                      </a:r>
                    </a:p>
                  </a:txBody>
                  <a:tcPr marL="0" marR="0" marT="0" marB="180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indent="0" rtl="0" eaLnBrk="1" fontAlgn="t" latinLnBrk="0" hangingPunct="1">
                        <a:spcBef>
                          <a:spcPts val="0"/>
                        </a:spcBef>
                        <a:spcAft>
                          <a:spcPts val="0"/>
                        </a:spcAft>
                        <a:buFont typeface="Arial" panose="020B0604020202020204" pitchFamily="34" charset="0"/>
                        <a:buNone/>
                      </a:pPr>
                      <a:r>
                        <a:rPr lang="en-GB" sz="1000" b="0" i="0" u="none" strike="noStrike">
                          <a:solidFill>
                            <a:srgbClr val="4D3C35"/>
                          </a:solidFill>
                          <a:effectLst/>
                          <a:latin typeface="DM Sans" pitchFamily="2" charset="77"/>
                        </a:rPr>
                        <a:t>Twice a day, each morning and evening</a:t>
                      </a:r>
                    </a:p>
                  </a:txBody>
                  <a:tcPr marL="144000" marR="0" marT="0" marB="180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63818442"/>
                  </a:ext>
                </a:extLst>
              </a:tr>
              <a:tr h="5684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u="none" strike="noStrike" kern="1200" spc="0" baseline="0">
                          <a:ln>
                            <a:noFill/>
                          </a:ln>
                          <a:solidFill>
                            <a:srgbClr val="4D3C35"/>
                          </a:solidFill>
                          <a:effectLst/>
                          <a:latin typeface="DM Sans" pitchFamily="2" charset="77"/>
                          <a:ea typeface="Fira Sans" panose="020B0503050000020004" pitchFamily="34" charset="0"/>
                          <a:cs typeface="Arial" panose="020B0604020202020204" pitchFamily="34" charset="0"/>
                        </a:rPr>
                        <a:t>Measuring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u="none" strike="noStrike" kern="1200" spc="0" baseline="0">
                          <a:ln>
                            <a:noFill/>
                          </a:ln>
                          <a:solidFill>
                            <a:srgbClr val="4D3C35"/>
                          </a:solidFill>
                          <a:effectLst/>
                          <a:latin typeface="DM Sans" pitchFamily="2" charset="77"/>
                          <a:ea typeface="Fira Sans" panose="020B0503050000020004" pitchFamily="34" charset="0"/>
                          <a:cs typeface="Arial" panose="020B0604020202020204" pitchFamily="34" charset="0"/>
                        </a:rPr>
                        <a:t>time points</a:t>
                      </a:r>
                      <a:endParaRPr lang="en-GB" sz="1000" b="0" i="0" u="none" strike="noStrike">
                        <a:solidFill>
                          <a:srgbClr val="4D3C35"/>
                        </a:solidFill>
                        <a:effectLst/>
                        <a:latin typeface="DM Sans" pitchFamily="2" charset="77"/>
                      </a:endParaRPr>
                    </a:p>
                  </a:txBody>
                  <a:tcPr marL="0" marR="0" marT="0" marB="180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182880" marR="0" indent="-182880" rtl="0" eaLnBrk="1" fontAlgn="base" latinLnBrk="0" hangingPunct="1">
                        <a:spcBef>
                          <a:spcPts val="0"/>
                        </a:spcBef>
                        <a:spcAft>
                          <a:spcPts val="0"/>
                        </a:spcAft>
                        <a:buFont typeface="Arial" panose="020B0604020202020204" pitchFamily="34" charset="0"/>
                        <a:buChar char="•"/>
                        <a:tabLst>
                          <a:tab pos="2025650" algn="l"/>
                          <a:tab pos="2217801" algn="l"/>
                        </a:tabLst>
                      </a:pPr>
                      <a:r>
                        <a:rPr lang="en-US" sz="1000" b="0" i="0" u="none" strike="noStrike" kern="1200" spc="0" baseline="0">
                          <a:ln>
                            <a:noFill/>
                          </a:ln>
                          <a:solidFill>
                            <a:srgbClr val="4D3C35"/>
                          </a:solidFill>
                          <a:effectLst/>
                          <a:latin typeface="DM Sans" pitchFamily="2" charset="77"/>
                          <a:ea typeface="Fira Sans" panose="020B0503050000020004" pitchFamily="34" charset="0"/>
                          <a:cs typeface="Arial" panose="020B0604020202020204" pitchFamily="34" charset="0"/>
                        </a:rPr>
                        <a:t>Baseline (Before applying the test products)</a:t>
                      </a:r>
                      <a:endParaRPr lang="en-GB" sz="1000" b="0" i="0" u="none" strike="noStrike">
                        <a:solidFill>
                          <a:srgbClr val="4D3C35"/>
                        </a:solidFill>
                        <a:effectLst/>
                        <a:latin typeface="DM Sans" pitchFamily="2" charset="77"/>
                      </a:endParaRPr>
                    </a:p>
                    <a:p>
                      <a:pPr marL="182880" marR="0" indent="-182880" rtl="0" eaLnBrk="1" fontAlgn="base" latinLnBrk="0" hangingPunct="1">
                        <a:spcBef>
                          <a:spcPts val="0"/>
                        </a:spcBef>
                        <a:spcAft>
                          <a:spcPts val="0"/>
                        </a:spcAft>
                        <a:buFont typeface="Arial" panose="020B0604020202020204" pitchFamily="34" charset="0"/>
                        <a:buChar char="•"/>
                        <a:tabLst>
                          <a:tab pos="2025650" algn="l"/>
                          <a:tab pos="2217801" algn="l"/>
                        </a:tabLst>
                      </a:pPr>
                      <a:r>
                        <a:rPr lang="en-US" sz="1000" b="0" i="0" u="none" strike="noStrike" kern="1200" spc="0" baseline="0">
                          <a:ln>
                            <a:noFill/>
                          </a:ln>
                          <a:solidFill>
                            <a:srgbClr val="4D3C35"/>
                          </a:solidFill>
                          <a:effectLst/>
                          <a:latin typeface="DM Sans" pitchFamily="2" charset="77"/>
                          <a:ea typeface="Fira Sans" panose="020B0503050000020004" pitchFamily="34" charset="0"/>
                          <a:cs typeface="Arial" panose="020B0604020202020204" pitchFamily="34" charset="0"/>
                        </a:rPr>
                        <a:t>4 weeks</a:t>
                      </a:r>
                      <a:endParaRPr lang="en-GB" sz="1000" b="0" i="0" u="none" strike="noStrike">
                        <a:solidFill>
                          <a:srgbClr val="4D3C35"/>
                        </a:solidFill>
                        <a:effectLst/>
                        <a:latin typeface="DM Sans" pitchFamily="2" charset="77"/>
                      </a:endParaRPr>
                    </a:p>
                    <a:p>
                      <a:pPr marL="182880" marR="0" indent="-182880" rtl="0" eaLnBrk="1" fontAlgn="base" latinLnBrk="0" hangingPunct="1">
                        <a:spcBef>
                          <a:spcPts val="0"/>
                        </a:spcBef>
                        <a:spcAft>
                          <a:spcPts val="0"/>
                        </a:spcAft>
                        <a:buFont typeface="Arial" panose="020B0604020202020204" pitchFamily="34" charset="0"/>
                        <a:buChar char="•"/>
                        <a:tabLst>
                          <a:tab pos="2025650" algn="l"/>
                          <a:tab pos="2217801" algn="l"/>
                        </a:tabLst>
                      </a:pPr>
                      <a:r>
                        <a:rPr lang="en-US" sz="1000" b="0" i="0" u="none" strike="noStrike" kern="1200" spc="0" baseline="0">
                          <a:ln>
                            <a:noFill/>
                          </a:ln>
                          <a:solidFill>
                            <a:srgbClr val="4D3C35"/>
                          </a:solidFill>
                          <a:effectLst/>
                          <a:latin typeface="DM Sans" pitchFamily="2" charset="77"/>
                          <a:ea typeface="Fira Sans" panose="020B0503050000020004" pitchFamily="34" charset="0"/>
                          <a:cs typeface="Arial" panose="020B0604020202020204" pitchFamily="34" charset="0"/>
                        </a:rPr>
                        <a:t>8 weeks               </a:t>
                      </a:r>
                      <a:endParaRPr lang="en-GB" sz="1000" b="0" i="0" u="none" strike="noStrike">
                        <a:solidFill>
                          <a:srgbClr val="4D3C35"/>
                        </a:solidFill>
                        <a:effectLst/>
                        <a:latin typeface="DM Sans" pitchFamily="2" charset="77"/>
                      </a:endParaRPr>
                    </a:p>
                  </a:txBody>
                  <a:tcPr marL="144000" marR="0" marT="0" marB="180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09417561"/>
                  </a:ext>
                </a:extLst>
              </a:tr>
              <a:tr h="7062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050" b="0" i="0" u="none" strike="noStrike">
                        <a:solidFill>
                          <a:srgbClr val="4D3C35"/>
                        </a:solidFill>
                        <a:effectLst/>
                        <a:latin typeface="DM Sans" pitchFamily="2" charset="77"/>
                      </a:endParaRPr>
                    </a:p>
                  </a:txBody>
                  <a:tcPr marL="0" marR="0" marT="0" marB="180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indent="0" rtl="0" eaLnBrk="1" fontAlgn="t" latinLnBrk="0" hangingPunct="1">
                        <a:lnSpc>
                          <a:spcPct val="100000"/>
                        </a:lnSpc>
                        <a:spcBef>
                          <a:spcPts val="0"/>
                        </a:spcBef>
                        <a:spcAft>
                          <a:spcPts val="0"/>
                        </a:spcAft>
                        <a:buFont typeface="Arial" panose="020B0604020202020204" pitchFamily="34" charset="0"/>
                        <a:buNone/>
                      </a:pPr>
                      <a:endParaRPr lang="en-GB" sz="1100" b="0" i="0" u="none" strike="sngStrike">
                        <a:solidFill>
                          <a:srgbClr val="4D3C35"/>
                        </a:solidFill>
                        <a:effectLst/>
                        <a:latin typeface="DM Sans" pitchFamily="2" charset="77"/>
                      </a:endParaRPr>
                    </a:p>
                  </a:txBody>
                  <a:tcPr marL="144000" marR="0" marT="0" marB="180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52586060"/>
                  </a:ext>
                </a:extLst>
              </a:tr>
            </a:tbl>
          </a:graphicData>
        </a:graphic>
      </p:graphicFrame>
      <p:graphicFrame>
        <p:nvGraphicFramePr>
          <p:cNvPr id="10" name="Table 1">
            <a:extLst>
              <a:ext uri="{FF2B5EF4-FFF2-40B4-BE49-F238E27FC236}">
                <a16:creationId xmlns:a16="http://schemas.microsoft.com/office/drawing/2014/main" id="{C22C68B4-EDE7-0C3A-87EB-C3B7CC301659}"/>
              </a:ext>
            </a:extLst>
          </p:cNvPr>
          <p:cNvGraphicFramePr>
            <a:graphicFrameLocks noGrp="1"/>
          </p:cNvGraphicFramePr>
          <p:nvPr>
            <p:extLst>
              <p:ext uri="{D42A27DB-BD31-4B8C-83A1-F6EECF244321}">
                <p14:modId xmlns:p14="http://schemas.microsoft.com/office/powerpoint/2010/main" val="2331246029"/>
              </p:ext>
            </p:extLst>
          </p:nvPr>
        </p:nvGraphicFramePr>
        <p:xfrm>
          <a:off x="1584989" y="4714318"/>
          <a:ext cx="5309440" cy="1788447"/>
        </p:xfrm>
        <a:graphic>
          <a:graphicData uri="http://schemas.openxmlformats.org/drawingml/2006/table">
            <a:tbl>
              <a:tblPr firstRow="1" bandRow="1">
                <a:tableStyleId>{7E9639D4-E3E2-4D34-9284-5A2195B3D0D7}</a:tableStyleId>
              </a:tblPr>
              <a:tblGrid>
                <a:gridCol w="1494485">
                  <a:extLst>
                    <a:ext uri="{9D8B030D-6E8A-4147-A177-3AD203B41FA5}">
                      <a16:colId xmlns:a16="http://schemas.microsoft.com/office/drawing/2014/main" val="561668543"/>
                    </a:ext>
                  </a:extLst>
                </a:gridCol>
                <a:gridCol w="2528397">
                  <a:extLst>
                    <a:ext uri="{9D8B030D-6E8A-4147-A177-3AD203B41FA5}">
                      <a16:colId xmlns:a16="http://schemas.microsoft.com/office/drawing/2014/main" val="3199066875"/>
                    </a:ext>
                  </a:extLst>
                </a:gridCol>
                <a:gridCol w="1286558">
                  <a:extLst>
                    <a:ext uri="{9D8B030D-6E8A-4147-A177-3AD203B41FA5}">
                      <a16:colId xmlns:a16="http://schemas.microsoft.com/office/drawing/2014/main" val="1184895338"/>
                    </a:ext>
                  </a:extLst>
                </a:gridCol>
              </a:tblGrid>
              <a:tr h="201258">
                <a:tc>
                  <a:txBody>
                    <a:bodyPr/>
                    <a:lstStyle/>
                    <a:p>
                      <a:r>
                        <a:rPr lang="en-US" sz="800" b="0" i="0">
                          <a:solidFill>
                            <a:srgbClr val="B3978F"/>
                          </a:solidFill>
                          <a:latin typeface="DM Sans" pitchFamily="2" charset="77"/>
                        </a:rPr>
                        <a:t>Parameter</a:t>
                      </a:r>
                    </a:p>
                  </a:txBody>
                  <a:tcPr>
                    <a:lnL w="12700" cap="flat" cmpd="sng" algn="ctr">
                      <a:noFill/>
                      <a:prstDash val="solid"/>
                      <a:miter lim="800000"/>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solidFill>
                      <a:srgbClr val="4D3C35"/>
                    </a:solidFill>
                  </a:tcPr>
                </a:tc>
                <a:tc>
                  <a:txBody>
                    <a:bodyPr/>
                    <a:lstStyle/>
                    <a:p>
                      <a:r>
                        <a:rPr lang="en-US" sz="800" b="0" i="0">
                          <a:solidFill>
                            <a:srgbClr val="B3978F"/>
                          </a:solidFill>
                          <a:latin typeface="DM Sans" pitchFamily="2" charset="77"/>
                        </a:rPr>
                        <a:t>Method</a:t>
                      </a:r>
                    </a:p>
                  </a:txBody>
                  <a:tcPr>
                    <a:lnL>
                      <a:noFill/>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solidFill>
                      <a:srgbClr val="4D3C35"/>
                    </a:solidFill>
                  </a:tcPr>
                </a:tc>
                <a:tc>
                  <a:txBody>
                    <a:bodyPr/>
                    <a:lstStyle/>
                    <a:p>
                      <a:r>
                        <a:rPr lang="en-US" sz="800" b="0" i="0">
                          <a:solidFill>
                            <a:srgbClr val="B3978F"/>
                          </a:solidFill>
                          <a:latin typeface="DM Sans" pitchFamily="2" charset="77"/>
                        </a:rPr>
                        <a:t>Test site</a:t>
                      </a:r>
                    </a:p>
                  </a:txBody>
                  <a:tcPr>
                    <a:lnL>
                      <a:noFill/>
                    </a:lnL>
                    <a:lnR w="12700" cap="flat" cmpd="sng" algn="ctr">
                      <a:noFill/>
                      <a:prstDash val="solid"/>
                      <a:miter lim="800000"/>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solidFill>
                      <a:srgbClr val="4D3C35"/>
                    </a:solidFill>
                  </a:tcPr>
                </a:tc>
                <a:extLst>
                  <a:ext uri="{0D108BD9-81ED-4DB2-BD59-A6C34878D82A}">
                    <a16:rowId xmlns:a16="http://schemas.microsoft.com/office/drawing/2014/main" val="3570028281"/>
                  </a:ext>
                </a:extLst>
              </a:tr>
              <a:tr h="233967">
                <a:tc>
                  <a:txBody>
                    <a:bodyPr/>
                    <a:lstStyle/>
                    <a:p>
                      <a:r>
                        <a:rPr lang="en-US" sz="800" b="0" i="0">
                          <a:solidFill>
                            <a:srgbClr val="4D3C35"/>
                          </a:solidFill>
                          <a:latin typeface="DM Sans" pitchFamily="2" charset="77"/>
                        </a:rPr>
                        <a:t>Face image</a:t>
                      </a:r>
                    </a:p>
                  </a:txBody>
                  <a:tcPr>
                    <a:lnL w="12700" cap="flat" cmpd="sng" algn="ctr">
                      <a:noFill/>
                      <a:prstDash val="solid"/>
                      <a:miter lim="800000"/>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tc>
                  <a:txBody>
                    <a:bodyPr/>
                    <a:lstStyle/>
                    <a:p>
                      <a:r>
                        <a:rPr lang="en-US" sz="800" b="0" i="0" err="1">
                          <a:solidFill>
                            <a:srgbClr val="4D3C35"/>
                          </a:solidFill>
                          <a:latin typeface="DM Sans" pitchFamily="2" charset="77"/>
                        </a:rPr>
                        <a:t>Visia</a:t>
                      </a:r>
                      <a:r>
                        <a:rPr lang="en-US" sz="800" b="0" i="0">
                          <a:solidFill>
                            <a:srgbClr val="4D3C35"/>
                          </a:solidFill>
                          <a:latin typeface="DM Sans" pitchFamily="2" charset="77"/>
                        </a:rPr>
                        <a:t>-CR image capture</a:t>
                      </a:r>
                    </a:p>
                  </a:txBody>
                  <a:tcPr>
                    <a:lnL>
                      <a:noFill/>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tc>
                  <a:txBody>
                    <a:bodyPr/>
                    <a:lstStyle/>
                    <a:p>
                      <a:r>
                        <a:rPr lang="en-US" sz="800" b="0" i="0">
                          <a:solidFill>
                            <a:srgbClr val="4D3C35"/>
                          </a:solidFill>
                          <a:latin typeface="DM Sans" pitchFamily="2" charset="77"/>
                        </a:rPr>
                        <a:t>Whole face</a:t>
                      </a:r>
                    </a:p>
                  </a:txBody>
                  <a:tcPr>
                    <a:lnL>
                      <a:noFill/>
                    </a:lnL>
                    <a:lnR w="12700" cap="flat" cmpd="sng" algn="ctr">
                      <a:noFill/>
                      <a:prstDash val="solid"/>
                      <a:miter lim="800000"/>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4202011005"/>
                  </a:ext>
                </a:extLst>
              </a:tr>
              <a:tr h="328910">
                <a:tc>
                  <a:txBody>
                    <a:bodyPr/>
                    <a:lstStyle/>
                    <a:p>
                      <a:r>
                        <a:rPr lang="en-US" sz="800" b="0" i="0">
                          <a:solidFill>
                            <a:srgbClr val="4D3C35"/>
                          </a:solidFill>
                          <a:latin typeface="DM Sans" pitchFamily="2" charset="77"/>
                        </a:rPr>
                        <a:t>Skin ultrasound analysis </a:t>
                      </a:r>
                    </a:p>
                  </a:txBody>
                  <a:tcPr>
                    <a:lnL w="12700" cap="flat" cmpd="sng" algn="ctr">
                      <a:noFill/>
                      <a:prstDash val="solid"/>
                      <a:miter lim="800000"/>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tc>
                  <a:txBody>
                    <a:bodyPr/>
                    <a:lstStyle/>
                    <a:p>
                      <a:r>
                        <a:rPr lang="en-US" sz="800" b="0" i="0" err="1">
                          <a:solidFill>
                            <a:srgbClr val="4D3C35"/>
                          </a:solidFill>
                          <a:latin typeface="DM Sans" pitchFamily="2" charset="77"/>
                        </a:rPr>
                        <a:t>DermaLab</a:t>
                      </a:r>
                      <a:r>
                        <a:rPr lang="en-US" sz="800" b="0" i="0">
                          <a:solidFill>
                            <a:srgbClr val="4D3C35"/>
                          </a:solidFill>
                          <a:latin typeface="DM Sans" pitchFamily="2" charset="77"/>
                        </a:rPr>
                        <a:t>® Combo, Ultrasound dermal intensity measurement, reflects the collagen content</a:t>
                      </a:r>
                    </a:p>
                  </a:txBody>
                  <a:tcPr>
                    <a:lnL>
                      <a:noFill/>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tc>
                  <a:txBody>
                    <a:bodyPr/>
                    <a:lstStyle/>
                    <a:p>
                      <a:r>
                        <a:rPr lang="en-US" sz="800" b="0" i="0">
                          <a:solidFill>
                            <a:srgbClr val="4D3C35"/>
                          </a:solidFill>
                          <a:latin typeface="DM Sans" pitchFamily="2" charset="77"/>
                        </a:rPr>
                        <a:t>Both sides of cheek</a:t>
                      </a:r>
                    </a:p>
                  </a:txBody>
                  <a:tcPr>
                    <a:lnL>
                      <a:noFill/>
                    </a:lnL>
                    <a:lnR w="12700" cap="flat" cmpd="sng" algn="ctr">
                      <a:noFill/>
                      <a:prstDash val="solid"/>
                      <a:miter lim="800000"/>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4121482346"/>
                  </a:ext>
                </a:extLst>
              </a:tr>
              <a:tr h="319048">
                <a:tc>
                  <a:txBody>
                    <a:bodyPr/>
                    <a:lstStyle/>
                    <a:p>
                      <a:r>
                        <a:rPr lang="en-US" sz="800" b="0" i="0">
                          <a:solidFill>
                            <a:srgbClr val="4D3C35"/>
                          </a:solidFill>
                          <a:latin typeface="DM Sans" pitchFamily="2" charset="77"/>
                        </a:rPr>
                        <a:t>Skin pores analysis</a:t>
                      </a:r>
                    </a:p>
                  </a:txBody>
                  <a:tcPr>
                    <a:lnL w="12700" cap="flat" cmpd="sng" algn="ctr">
                      <a:noFill/>
                      <a:prstDash val="solid"/>
                      <a:miter lim="800000"/>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tc>
                  <a:txBody>
                    <a:bodyPr/>
                    <a:lstStyle/>
                    <a:p>
                      <a:r>
                        <a:rPr lang="en-US" sz="800" b="0" i="0" err="1">
                          <a:solidFill>
                            <a:srgbClr val="4D3C35"/>
                          </a:solidFill>
                          <a:latin typeface="DM Sans" pitchFamily="2" charset="77"/>
                        </a:rPr>
                        <a:t>Antera</a:t>
                      </a:r>
                      <a:r>
                        <a:rPr lang="en-US" sz="800" b="0" i="0">
                          <a:solidFill>
                            <a:srgbClr val="4D3C35"/>
                          </a:solidFill>
                          <a:latin typeface="DM Sans" pitchFamily="2" charset="77"/>
                        </a:rPr>
                        <a:t> 3D Image acquisition and analysis of the skin pore number and volume changes </a:t>
                      </a:r>
                    </a:p>
                  </a:txBody>
                  <a:tcPr>
                    <a:lnL>
                      <a:noFill/>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tc>
                  <a:txBody>
                    <a:bodyPr/>
                    <a:lstStyle/>
                    <a:p>
                      <a:r>
                        <a:rPr lang="en-US" sz="800" b="0" i="0">
                          <a:solidFill>
                            <a:srgbClr val="4D3C35"/>
                          </a:solidFill>
                          <a:latin typeface="DM Sans" pitchFamily="2" charset="77"/>
                        </a:rPr>
                        <a:t>Both sides of cheek</a:t>
                      </a:r>
                    </a:p>
                  </a:txBody>
                  <a:tcPr>
                    <a:lnL>
                      <a:noFill/>
                    </a:lnL>
                    <a:lnR w="12700" cap="flat" cmpd="sng" algn="ctr">
                      <a:noFill/>
                      <a:prstDash val="solid"/>
                      <a:miter lim="800000"/>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1809550192"/>
                  </a:ext>
                </a:extLst>
              </a:tr>
              <a:tr h="319048">
                <a:tc>
                  <a:txBody>
                    <a:bodyPr/>
                    <a:lstStyle/>
                    <a:p>
                      <a:r>
                        <a:rPr lang="en-US" sz="800" b="0" i="0">
                          <a:solidFill>
                            <a:srgbClr val="4D3C35"/>
                          </a:solidFill>
                          <a:latin typeface="DM Sans" pitchFamily="2" charset="77"/>
                        </a:rPr>
                        <a:t>Crow's feet wrinkle analysis</a:t>
                      </a:r>
                    </a:p>
                  </a:txBody>
                  <a:tcPr>
                    <a:lnL w="12700" cap="flat" cmpd="sng" algn="ctr">
                      <a:noFill/>
                      <a:prstDash val="solid"/>
                      <a:miter lim="800000"/>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tc>
                  <a:txBody>
                    <a:bodyPr/>
                    <a:lstStyle/>
                    <a:p>
                      <a:r>
                        <a:rPr lang="en-US" sz="800" b="0" i="0" err="1">
                          <a:solidFill>
                            <a:srgbClr val="4D3C35"/>
                          </a:solidFill>
                          <a:latin typeface="DM Sans" pitchFamily="2" charset="77"/>
                        </a:rPr>
                        <a:t>Primos</a:t>
                      </a:r>
                      <a:r>
                        <a:rPr lang="en-US" sz="800" b="0" i="0">
                          <a:solidFill>
                            <a:srgbClr val="4D3C35"/>
                          </a:solidFill>
                          <a:latin typeface="DM Sans" pitchFamily="2" charset="77"/>
                        </a:rPr>
                        <a:t> CR Image acquisition and analysis of the </a:t>
                      </a:r>
                      <a:r>
                        <a:rPr lang="en-US" sz="800" b="0" i="0" err="1">
                          <a:solidFill>
                            <a:srgbClr val="4D3C35"/>
                          </a:solidFill>
                          <a:latin typeface="DM Sans" pitchFamily="2" charset="77"/>
                        </a:rPr>
                        <a:t>crows’s</a:t>
                      </a:r>
                      <a:r>
                        <a:rPr lang="en-US" sz="800" b="0" i="0">
                          <a:solidFill>
                            <a:srgbClr val="4D3C35"/>
                          </a:solidFill>
                          <a:latin typeface="DM Sans" pitchFamily="2" charset="77"/>
                        </a:rPr>
                        <a:t> feet wrinkle volume changes</a:t>
                      </a:r>
                    </a:p>
                  </a:txBody>
                  <a:tcPr>
                    <a:lnL>
                      <a:noFill/>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tc>
                  <a:txBody>
                    <a:bodyPr/>
                    <a:lstStyle/>
                    <a:p>
                      <a:r>
                        <a:rPr lang="en-US" sz="800" b="0" i="0">
                          <a:solidFill>
                            <a:srgbClr val="4D3C35"/>
                          </a:solidFill>
                          <a:latin typeface="DM Sans" pitchFamily="2" charset="77"/>
                        </a:rPr>
                        <a:t>Both sides of crow's feet</a:t>
                      </a:r>
                    </a:p>
                  </a:txBody>
                  <a:tcPr>
                    <a:lnL>
                      <a:noFill/>
                    </a:lnL>
                    <a:lnR w="12700" cap="flat" cmpd="sng" algn="ctr">
                      <a:noFill/>
                      <a:prstDash val="solid"/>
                      <a:miter lim="800000"/>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3768730482"/>
                  </a:ext>
                </a:extLst>
              </a:tr>
              <a:tr h="319048">
                <a:tc>
                  <a:txBody>
                    <a:bodyPr/>
                    <a:lstStyle/>
                    <a:p>
                      <a:r>
                        <a:rPr lang="en-US" sz="800" b="0" i="0">
                          <a:solidFill>
                            <a:srgbClr val="4D3C35"/>
                          </a:solidFill>
                          <a:latin typeface="DM Sans" pitchFamily="2" charset="77"/>
                        </a:rPr>
                        <a:t>Forehead wrinkles analysis</a:t>
                      </a:r>
                    </a:p>
                  </a:txBody>
                  <a:tcPr>
                    <a:lnL w="12700" cap="flat" cmpd="sng" algn="ctr">
                      <a:noFill/>
                      <a:prstDash val="solid"/>
                      <a:miter lim="800000"/>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i="0" err="1">
                          <a:solidFill>
                            <a:srgbClr val="4D3C35"/>
                          </a:solidFill>
                          <a:latin typeface="DM Sans" pitchFamily="2" charset="77"/>
                        </a:rPr>
                        <a:t>Primos</a:t>
                      </a:r>
                      <a:r>
                        <a:rPr lang="en-US" sz="800" b="0" i="0">
                          <a:solidFill>
                            <a:srgbClr val="4D3C35"/>
                          </a:solidFill>
                          <a:latin typeface="DM Sans" pitchFamily="2" charset="77"/>
                        </a:rPr>
                        <a:t> CR Image acquisition and analysis of the forehead wrinkle volume changes</a:t>
                      </a:r>
                    </a:p>
                  </a:txBody>
                  <a:tcPr>
                    <a:lnL>
                      <a:noFill/>
                    </a:lnL>
                    <a:lnR>
                      <a:noFill/>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i="0">
                          <a:solidFill>
                            <a:srgbClr val="4D3C35"/>
                          </a:solidFill>
                          <a:latin typeface="DM Sans" pitchFamily="2" charset="77"/>
                        </a:rPr>
                        <a:t>Forehead</a:t>
                      </a:r>
                    </a:p>
                    <a:p>
                      <a:endParaRPr lang="en-US" sz="800" b="0" i="0">
                        <a:solidFill>
                          <a:srgbClr val="4D3C35"/>
                        </a:solidFill>
                        <a:latin typeface="DM Sans" pitchFamily="2" charset="77"/>
                      </a:endParaRPr>
                    </a:p>
                  </a:txBody>
                  <a:tcPr>
                    <a:lnL>
                      <a:noFill/>
                    </a:lnL>
                    <a:lnR w="12700" cap="flat" cmpd="sng" algn="ctr">
                      <a:noFill/>
                      <a:prstDash val="solid"/>
                      <a:miter lim="800000"/>
                    </a:lnR>
                    <a:lnT w="12700" cap="flat" cmpd="sng" algn="ctr">
                      <a:noFill/>
                      <a:prstDash val="solid"/>
                      <a:miter lim="800000"/>
                    </a:lnT>
                    <a:lnB w="12700" cap="flat" cmpd="sng" algn="ctr">
                      <a:noFill/>
                      <a:prstDash val="solid"/>
                      <a:miter lim="800000"/>
                    </a:lnB>
                    <a:lnTlToBr w="12700" cmpd="sng">
                      <a:noFill/>
                      <a:prstDash val="solid"/>
                    </a:lnTlToBr>
                    <a:lnBlToTr w="12700" cmpd="sng">
                      <a:noFill/>
                      <a:prstDash val="solid"/>
                    </a:lnBlToTr>
                  </a:tcPr>
                </a:tc>
                <a:extLst>
                  <a:ext uri="{0D108BD9-81ED-4DB2-BD59-A6C34878D82A}">
                    <a16:rowId xmlns:a16="http://schemas.microsoft.com/office/drawing/2014/main" val="3551115697"/>
                  </a:ext>
                </a:extLst>
              </a:tr>
            </a:tbl>
          </a:graphicData>
        </a:graphic>
      </p:graphicFrame>
      <p:pic>
        <p:nvPicPr>
          <p:cNvPr id="13" name="Picture 12">
            <a:extLst>
              <a:ext uri="{FF2B5EF4-FFF2-40B4-BE49-F238E27FC236}">
                <a16:creationId xmlns:a16="http://schemas.microsoft.com/office/drawing/2014/main" id="{3489E574-17B6-E67D-6BA5-C9CACCCB0CEA}"/>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cxnSp>
        <p:nvCxnSpPr>
          <p:cNvPr id="19" name="Conector Reto 18">
            <a:extLst>
              <a:ext uri="{FF2B5EF4-FFF2-40B4-BE49-F238E27FC236}">
                <a16:creationId xmlns:a16="http://schemas.microsoft.com/office/drawing/2014/main" id="{DA074FE7-1635-E360-319B-50493B5AEF56}"/>
              </a:ext>
            </a:extLst>
          </p:cNvPr>
          <p:cNvCxnSpPr>
            <a:cxnSpLocks/>
          </p:cNvCxnSpPr>
          <p:nvPr/>
        </p:nvCxnSpPr>
        <p:spPr>
          <a:xfrm flipH="1">
            <a:off x="320331" y="1806111"/>
            <a:ext cx="6574098" cy="0"/>
          </a:xfrm>
          <a:prstGeom prst="line">
            <a:avLst/>
          </a:prstGeom>
          <a:ln w="3175">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0" name="Conector Reto 19">
            <a:extLst>
              <a:ext uri="{FF2B5EF4-FFF2-40B4-BE49-F238E27FC236}">
                <a16:creationId xmlns:a16="http://schemas.microsoft.com/office/drawing/2014/main" id="{44261DFB-77C4-2C5F-85DA-FB610F5424D2}"/>
              </a:ext>
            </a:extLst>
          </p:cNvPr>
          <p:cNvCxnSpPr>
            <a:cxnSpLocks/>
          </p:cNvCxnSpPr>
          <p:nvPr/>
        </p:nvCxnSpPr>
        <p:spPr>
          <a:xfrm flipH="1">
            <a:off x="320331" y="4522727"/>
            <a:ext cx="6574098" cy="0"/>
          </a:xfrm>
          <a:prstGeom prst="line">
            <a:avLst/>
          </a:prstGeom>
          <a:ln w="3175">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1" name="Conector Reto 20">
            <a:extLst>
              <a:ext uri="{FF2B5EF4-FFF2-40B4-BE49-F238E27FC236}">
                <a16:creationId xmlns:a16="http://schemas.microsoft.com/office/drawing/2014/main" id="{7ABA87F8-DAB0-C8AF-12F7-CF86E6660FA5}"/>
              </a:ext>
            </a:extLst>
          </p:cNvPr>
          <p:cNvCxnSpPr>
            <a:cxnSpLocks/>
          </p:cNvCxnSpPr>
          <p:nvPr/>
        </p:nvCxnSpPr>
        <p:spPr>
          <a:xfrm flipH="1">
            <a:off x="320331" y="2143682"/>
            <a:ext cx="6574098" cy="0"/>
          </a:xfrm>
          <a:prstGeom prst="line">
            <a:avLst/>
          </a:prstGeom>
          <a:ln w="3175">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2" name="Conector Reto 21">
            <a:extLst>
              <a:ext uri="{FF2B5EF4-FFF2-40B4-BE49-F238E27FC236}">
                <a16:creationId xmlns:a16="http://schemas.microsoft.com/office/drawing/2014/main" id="{E3C24ECB-EA9B-42FE-8B68-146A93F5D7FB}"/>
              </a:ext>
            </a:extLst>
          </p:cNvPr>
          <p:cNvCxnSpPr>
            <a:cxnSpLocks/>
          </p:cNvCxnSpPr>
          <p:nvPr/>
        </p:nvCxnSpPr>
        <p:spPr>
          <a:xfrm flipH="1">
            <a:off x="320331" y="2624028"/>
            <a:ext cx="6574098" cy="0"/>
          </a:xfrm>
          <a:prstGeom prst="line">
            <a:avLst/>
          </a:prstGeom>
          <a:ln w="3175">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3" name="Conector Reto 22">
            <a:extLst>
              <a:ext uri="{FF2B5EF4-FFF2-40B4-BE49-F238E27FC236}">
                <a16:creationId xmlns:a16="http://schemas.microsoft.com/office/drawing/2014/main" id="{52A28F8D-6C34-7B22-B097-C57B1A7AADCB}"/>
              </a:ext>
            </a:extLst>
          </p:cNvPr>
          <p:cNvCxnSpPr>
            <a:cxnSpLocks/>
          </p:cNvCxnSpPr>
          <p:nvPr/>
        </p:nvCxnSpPr>
        <p:spPr>
          <a:xfrm flipH="1">
            <a:off x="320331" y="3432665"/>
            <a:ext cx="6574098" cy="0"/>
          </a:xfrm>
          <a:prstGeom prst="line">
            <a:avLst/>
          </a:prstGeom>
          <a:ln w="3175">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4" name="Conector Reto 23">
            <a:extLst>
              <a:ext uri="{FF2B5EF4-FFF2-40B4-BE49-F238E27FC236}">
                <a16:creationId xmlns:a16="http://schemas.microsoft.com/office/drawing/2014/main" id="{F7C70EF0-F691-B83E-FDD2-775D6C89311A}"/>
              </a:ext>
            </a:extLst>
          </p:cNvPr>
          <p:cNvCxnSpPr>
            <a:cxnSpLocks/>
          </p:cNvCxnSpPr>
          <p:nvPr/>
        </p:nvCxnSpPr>
        <p:spPr>
          <a:xfrm flipH="1">
            <a:off x="320331" y="3900980"/>
            <a:ext cx="6574098" cy="0"/>
          </a:xfrm>
          <a:prstGeom prst="line">
            <a:avLst/>
          </a:prstGeom>
          <a:ln w="3175">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5" name="Conector Reto 24">
            <a:extLst>
              <a:ext uri="{FF2B5EF4-FFF2-40B4-BE49-F238E27FC236}">
                <a16:creationId xmlns:a16="http://schemas.microsoft.com/office/drawing/2014/main" id="{808D5BA9-AE77-A1CF-038A-003F155CB86C}"/>
              </a:ext>
            </a:extLst>
          </p:cNvPr>
          <p:cNvCxnSpPr>
            <a:cxnSpLocks/>
          </p:cNvCxnSpPr>
          <p:nvPr/>
        </p:nvCxnSpPr>
        <p:spPr>
          <a:xfrm flipH="1">
            <a:off x="1584989" y="5156341"/>
            <a:ext cx="5309440" cy="0"/>
          </a:xfrm>
          <a:prstGeom prst="line">
            <a:avLst/>
          </a:prstGeom>
          <a:ln w="3175">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7" name="Conector Reto 26">
            <a:extLst>
              <a:ext uri="{FF2B5EF4-FFF2-40B4-BE49-F238E27FC236}">
                <a16:creationId xmlns:a16="http://schemas.microsoft.com/office/drawing/2014/main" id="{3C92EEEC-75A4-FF23-0BE9-D2EC50E74E17}"/>
              </a:ext>
            </a:extLst>
          </p:cNvPr>
          <p:cNvCxnSpPr>
            <a:cxnSpLocks/>
          </p:cNvCxnSpPr>
          <p:nvPr/>
        </p:nvCxnSpPr>
        <p:spPr>
          <a:xfrm flipH="1">
            <a:off x="1584989" y="5494490"/>
            <a:ext cx="5309440" cy="0"/>
          </a:xfrm>
          <a:prstGeom prst="line">
            <a:avLst/>
          </a:prstGeom>
          <a:ln w="3175">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8" name="Conector Reto 27">
            <a:extLst>
              <a:ext uri="{FF2B5EF4-FFF2-40B4-BE49-F238E27FC236}">
                <a16:creationId xmlns:a16="http://schemas.microsoft.com/office/drawing/2014/main" id="{CEBE455F-7C03-197E-40B6-6AC231357D80}"/>
              </a:ext>
            </a:extLst>
          </p:cNvPr>
          <p:cNvCxnSpPr>
            <a:cxnSpLocks/>
          </p:cNvCxnSpPr>
          <p:nvPr/>
        </p:nvCxnSpPr>
        <p:spPr>
          <a:xfrm flipH="1">
            <a:off x="1584989" y="5829987"/>
            <a:ext cx="5309440" cy="0"/>
          </a:xfrm>
          <a:prstGeom prst="line">
            <a:avLst/>
          </a:prstGeom>
          <a:ln w="3175">
            <a:solidFill>
              <a:schemeClr val="bg1"/>
            </a:solidFill>
          </a:ln>
        </p:spPr>
        <p:style>
          <a:lnRef idx="2">
            <a:schemeClr val="accent1"/>
          </a:lnRef>
          <a:fillRef idx="0">
            <a:schemeClr val="accent1"/>
          </a:fillRef>
          <a:effectRef idx="1">
            <a:schemeClr val="accent1"/>
          </a:effectRef>
          <a:fontRef idx="minor">
            <a:schemeClr val="tx1"/>
          </a:fontRef>
        </p:style>
      </p:cxnSp>
      <p:cxnSp>
        <p:nvCxnSpPr>
          <p:cNvPr id="29" name="Conector Reto 28">
            <a:extLst>
              <a:ext uri="{FF2B5EF4-FFF2-40B4-BE49-F238E27FC236}">
                <a16:creationId xmlns:a16="http://schemas.microsoft.com/office/drawing/2014/main" id="{06E0B0FD-68AA-F30D-AEAE-5138569C0ECA}"/>
              </a:ext>
            </a:extLst>
          </p:cNvPr>
          <p:cNvCxnSpPr>
            <a:cxnSpLocks/>
          </p:cNvCxnSpPr>
          <p:nvPr/>
        </p:nvCxnSpPr>
        <p:spPr>
          <a:xfrm flipH="1">
            <a:off x="1584989" y="6165484"/>
            <a:ext cx="5309440" cy="0"/>
          </a:xfrm>
          <a:prstGeom prst="line">
            <a:avLst/>
          </a:prstGeom>
          <a:ln w="3175">
            <a:solidFill>
              <a:schemeClr val="bg1"/>
            </a:solidFill>
          </a:ln>
        </p:spPr>
        <p:style>
          <a:lnRef idx="2">
            <a:schemeClr val="accent1"/>
          </a:lnRef>
          <a:fillRef idx="0">
            <a:schemeClr val="accent1"/>
          </a:fillRef>
          <a:effectRef idx="1">
            <a:schemeClr val="accent1"/>
          </a:effectRef>
          <a:fontRef idx="minor">
            <a:schemeClr val="tx1"/>
          </a:fontRef>
        </p:style>
      </p:cxnSp>
      <p:sp>
        <p:nvSpPr>
          <p:cNvPr id="31" name="CaixaDeTexto 30">
            <a:extLst>
              <a:ext uri="{FF2B5EF4-FFF2-40B4-BE49-F238E27FC236}">
                <a16:creationId xmlns:a16="http://schemas.microsoft.com/office/drawing/2014/main" id="{2D4EC491-D7EB-3E17-533D-C77F890F05CC}"/>
              </a:ext>
            </a:extLst>
          </p:cNvPr>
          <p:cNvSpPr txBox="1"/>
          <p:nvPr/>
        </p:nvSpPr>
        <p:spPr>
          <a:xfrm>
            <a:off x="227249" y="4704702"/>
            <a:ext cx="1016058"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a:solidFill>
                  <a:srgbClr val="4D3C35"/>
                </a:solidFill>
                <a:latin typeface="DM Sans" pitchFamily="2" charset="77"/>
                <a:cs typeface="Arial" panose="020B0604020202020204" pitchFamily="34" charset="0"/>
              </a:rPr>
              <a:t>Test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a:solidFill>
                  <a:srgbClr val="4D3C35"/>
                </a:solidFill>
                <a:latin typeface="DM Sans" pitchFamily="2" charset="77"/>
                <a:cs typeface="Arial" panose="020B0604020202020204" pitchFamily="34" charset="0"/>
              </a:rPr>
              <a:t>parameters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a:solidFill>
                  <a:srgbClr val="4D3C35"/>
                </a:solidFill>
                <a:latin typeface="DM Sans" pitchFamily="2" charset="77"/>
                <a:cs typeface="Arial" panose="020B0604020202020204" pitchFamily="34" charset="0"/>
              </a:rPr>
              <a:t>details</a:t>
            </a:r>
          </a:p>
        </p:txBody>
      </p:sp>
      <p:sp>
        <p:nvSpPr>
          <p:cNvPr id="4" name="CaixaDeTexto 3">
            <a:extLst>
              <a:ext uri="{FF2B5EF4-FFF2-40B4-BE49-F238E27FC236}">
                <a16:creationId xmlns:a16="http://schemas.microsoft.com/office/drawing/2014/main" id="{3D734916-A39E-9673-6B80-96378617CE0A}"/>
              </a:ext>
            </a:extLst>
          </p:cNvPr>
          <p:cNvSpPr txBox="1"/>
          <p:nvPr/>
        </p:nvSpPr>
        <p:spPr>
          <a:xfrm>
            <a:off x="2789012" y="224867"/>
            <a:ext cx="2195765" cy="954107"/>
          </a:xfrm>
          <a:prstGeom prst="rect">
            <a:avLst/>
          </a:prstGeom>
          <a:noFill/>
        </p:spPr>
        <p:txBody>
          <a:bodyPr wrap="square" rtlCol="0">
            <a:spAutoFit/>
          </a:bodyPr>
          <a:lstStyle/>
          <a:p>
            <a:r>
              <a:rPr lang="en-US" sz="2800">
                <a:solidFill>
                  <a:srgbClr val="4D3C35"/>
                </a:solidFill>
                <a:latin typeface="DM Sans" pitchFamily="2" charset="77"/>
              </a:rPr>
              <a:t>SYN®-COLL </a:t>
            </a:r>
          </a:p>
          <a:p>
            <a:r>
              <a:rPr lang="en-US" sz="2800">
                <a:solidFill>
                  <a:srgbClr val="4D3C35"/>
                </a:solidFill>
                <a:latin typeface="DM Sans" pitchFamily="2" charset="77"/>
              </a:rPr>
              <a:t>CB  </a:t>
            </a:r>
          </a:p>
        </p:txBody>
      </p:sp>
      <p:sp>
        <p:nvSpPr>
          <p:cNvPr id="5" name="CaixaDeTexto 4">
            <a:extLst>
              <a:ext uri="{FF2B5EF4-FFF2-40B4-BE49-F238E27FC236}">
                <a16:creationId xmlns:a16="http://schemas.microsoft.com/office/drawing/2014/main" id="{2F7562D0-842D-5300-AD46-6989FA642389}"/>
              </a:ext>
            </a:extLst>
          </p:cNvPr>
          <p:cNvSpPr txBox="1"/>
          <p:nvPr/>
        </p:nvSpPr>
        <p:spPr>
          <a:xfrm>
            <a:off x="2370879" y="147922"/>
            <a:ext cx="366294" cy="1107996"/>
          </a:xfrm>
          <a:prstGeom prst="rect">
            <a:avLst/>
          </a:prstGeom>
          <a:noFill/>
        </p:spPr>
        <p:txBody>
          <a:bodyPr wrap="square" rtlCol="0">
            <a:spAutoFit/>
          </a:bodyPr>
          <a:lstStyle/>
          <a:p>
            <a:pPr algn="ctr"/>
            <a:r>
              <a:rPr lang="en-US" sz="6600">
                <a:solidFill>
                  <a:schemeClr val="bg1"/>
                </a:solidFill>
                <a:latin typeface="DM Sans" pitchFamily="2" charset="77"/>
              </a:rPr>
              <a:t>+</a:t>
            </a:r>
          </a:p>
        </p:txBody>
      </p:sp>
      <p:pic>
        <p:nvPicPr>
          <p:cNvPr id="17" name="Imagem 16" descr="Ícone&#10;&#10;O conteúdo gerado por IA pode estar incorreto.">
            <a:extLst>
              <a:ext uri="{FF2B5EF4-FFF2-40B4-BE49-F238E27FC236}">
                <a16:creationId xmlns:a16="http://schemas.microsoft.com/office/drawing/2014/main" id="{F4D91223-F251-220C-CAB2-13413DF382FF}"/>
              </a:ext>
            </a:extLst>
          </p:cNvPr>
          <p:cNvPicPr>
            <a:picLocks noChangeAspect="1"/>
          </p:cNvPicPr>
          <p:nvPr/>
        </p:nvPicPr>
        <p:blipFill>
          <a:blip r:embed="rId5"/>
          <a:stretch>
            <a:fillRect/>
          </a:stretch>
        </p:blipFill>
        <p:spPr>
          <a:xfrm>
            <a:off x="10147299" y="355235"/>
            <a:ext cx="1819482" cy="321233"/>
          </a:xfrm>
          <a:prstGeom prst="rect">
            <a:avLst/>
          </a:prstGeom>
        </p:spPr>
      </p:pic>
      <p:sp>
        <p:nvSpPr>
          <p:cNvPr id="3" name="Slide Number Placeholder 5">
            <a:extLst>
              <a:ext uri="{FF2B5EF4-FFF2-40B4-BE49-F238E27FC236}">
                <a16:creationId xmlns:a16="http://schemas.microsoft.com/office/drawing/2014/main" id="{E10F5B7C-A9A9-FFE2-53A1-28AA9FDF4C69}"/>
              </a:ext>
            </a:extLst>
          </p:cNvPr>
          <p:cNvSpPr txBox="1">
            <a:spLocks/>
          </p:cNvSpPr>
          <p:nvPr/>
        </p:nvSpPr>
        <p:spPr>
          <a:xfrm>
            <a:off x="302400" y="6450806"/>
            <a:ext cx="1040625" cy="109061"/>
          </a:xfrm>
          <a:prstGeom prst="rect">
            <a:avLst/>
          </a:prstGeom>
        </p:spPr>
        <p:txBody>
          <a:bodyPr vert="horz" lIns="0" tIns="0" rIns="0" bIns="0" rtlCol="0" anchor="ctr"/>
          <a:lstStyle>
            <a:defPPr>
              <a:defRPr lang="pt-BR"/>
            </a:defPPr>
            <a:lvl1pPr marL="0" algn="l" defTabSz="914400" rtl="0" eaLnBrk="1" latinLnBrk="0" hangingPunct="1">
              <a:defRPr sz="900" b="0" i="0" kern="1200">
                <a:solidFill>
                  <a:schemeClr val="tx1"/>
                </a:solidFill>
                <a:latin typeface="DM Sans"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3014496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7EF25-9BED-A950-191B-E09178E92073}"/>
            </a:ext>
          </a:extLst>
        </p:cNvPr>
        <p:cNvGrpSpPr/>
        <p:nvPr/>
      </p:nvGrpSpPr>
      <p:grpSpPr>
        <a:xfrm>
          <a:off x="0" y="0"/>
          <a:ext cx="0" cy="0"/>
          <a:chOff x="0" y="0"/>
          <a:chExt cx="0" cy="0"/>
        </a:xfrm>
      </p:grpSpPr>
      <p:graphicFrame>
        <p:nvGraphicFramePr>
          <p:cNvPr id="28" name="Chart 3">
            <a:extLst>
              <a:ext uri="{FF2B5EF4-FFF2-40B4-BE49-F238E27FC236}">
                <a16:creationId xmlns:a16="http://schemas.microsoft.com/office/drawing/2014/main" id="{D1BDD192-8B74-1902-9270-0A8A00DAA6B7}"/>
              </a:ext>
            </a:extLst>
          </p:cNvPr>
          <p:cNvGraphicFramePr>
            <a:graphicFrameLocks/>
          </p:cNvGraphicFramePr>
          <p:nvPr>
            <p:extLst>
              <p:ext uri="{D42A27DB-BD31-4B8C-83A1-F6EECF244321}">
                <p14:modId xmlns:p14="http://schemas.microsoft.com/office/powerpoint/2010/main" val="3437798480"/>
              </p:ext>
            </p:extLst>
          </p:nvPr>
        </p:nvGraphicFramePr>
        <p:xfrm>
          <a:off x="84645" y="1907127"/>
          <a:ext cx="5131654" cy="3589756"/>
        </p:xfrm>
        <a:graphic>
          <a:graphicData uri="http://schemas.openxmlformats.org/drawingml/2006/chart">
            <c:chart xmlns:c="http://schemas.openxmlformats.org/drawingml/2006/chart" xmlns:r="http://schemas.openxmlformats.org/officeDocument/2006/relationships" r:id="rId3"/>
          </a:graphicData>
        </a:graphic>
      </p:graphicFrame>
      <p:sp>
        <p:nvSpPr>
          <p:cNvPr id="48" name="Retângulo 47">
            <a:extLst>
              <a:ext uri="{FF2B5EF4-FFF2-40B4-BE49-F238E27FC236}">
                <a16:creationId xmlns:a16="http://schemas.microsoft.com/office/drawing/2014/main" id="{9B082E23-E77A-14DB-A624-CF19ED325391}"/>
              </a:ext>
            </a:extLst>
          </p:cNvPr>
          <p:cNvSpPr/>
          <p:nvPr/>
        </p:nvSpPr>
        <p:spPr>
          <a:xfrm>
            <a:off x="5556069" y="3434620"/>
            <a:ext cx="6635931" cy="3423380"/>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latin typeface="DM Sans" pitchFamily="2" charset="77"/>
            </a:endParaRPr>
          </a:p>
        </p:txBody>
      </p:sp>
      <p:sp>
        <p:nvSpPr>
          <p:cNvPr id="4" name="Title 32">
            <a:extLst>
              <a:ext uri="{FF2B5EF4-FFF2-40B4-BE49-F238E27FC236}">
                <a16:creationId xmlns:a16="http://schemas.microsoft.com/office/drawing/2014/main" id="{5CDE412B-D44F-B581-F677-574029F1D84B}"/>
              </a:ext>
            </a:extLst>
          </p:cNvPr>
          <p:cNvSpPr txBox="1">
            <a:spLocks/>
          </p:cNvSpPr>
          <p:nvPr/>
        </p:nvSpPr>
        <p:spPr>
          <a:xfrm>
            <a:off x="326946" y="1265617"/>
            <a:ext cx="5176433" cy="369332"/>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000" kern="1200">
                <a:solidFill>
                  <a:srgbClr val="58166D"/>
                </a:solidFill>
                <a:latin typeface="+mj-lt"/>
                <a:ea typeface="+mj-ea"/>
                <a:cs typeface="+mj-cs"/>
              </a:defRPr>
            </a:lvl1pPr>
          </a:lstStyle>
          <a:p>
            <a:pPr marL="342900" indent="-342900">
              <a:lnSpc>
                <a:spcPct val="100000"/>
              </a:lnSpc>
              <a:buFont typeface="Arial" panose="020B0604020202020204" pitchFamily="34" charset="0"/>
              <a:buChar char="•"/>
              <a:defRPr/>
            </a:pPr>
            <a:r>
              <a:rPr lang="en-US" sz="1200">
                <a:solidFill>
                  <a:srgbClr val="4D3C35"/>
                </a:solidFill>
                <a:latin typeface="DM Sans" pitchFamily="2" charset="77"/>
              </a:rPr>
              <a:t>+13% more Collagen in 4 weeks, +21% in 8 weeks</a:t>
            </a:r>
          </a:p>
          <a:p>
            <a:pPr marL="342900" indent="-342900">
              <a:lnSpc>
                <a:spcPct val="100000"/>
              </a:lnSpc>
              <a:buFont typeface="Arial" panose="020B0604020202020204" pitchFamily="34" charset="0"/>
              <a:buChar char="•"/>
              <a:defRPr/>
            </a:pPr>
            <a:r>
              <a:rPr lang="en-US" sz="1200">
                <a:solidFill>
                  <a:srgbClr val="4D3C35"/>
                </a:solidFill>
                <a:latin typeface="DM Sans" pitchFamily="2" charset="77"/>
              </a:rPr>
              <a:t>2x significantly better than SYN®-COLL CB alone after 8 weeks</a:t>
            </a:r>
          </a:p>
        </p:txBody>
      </p:sp>
      <p:sp>
        <p:nvSpPr>
          <p:cNvPr id="10" name="TextBox 5">
            <a:extLst>
              <a:ext uri="{FF2B5EF4-FFF2-40B4-BE49-F238E27FC236}">
                <a16:creationId xmlns:a16="http://schemas.microsoft.com/office/drawing/2014/main" id="{9376961D-18AA-4694-0F0A-E42C044F0AE5}"/>
              </a:ext>
            </a:extLst>
          </p:cNvPr>
          <p:cNvSpPr txBox="1"/>
          <p:nvPr/>
        </p:nvSpPr>
        <p:spPr>
          <a:xfrm>
            <a:off x="305824" y="6226937"/>
            <a:ext cx="5694691" cy="215444"/>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800" u="none" strike="noStrike" kern="1200" cap="none" spc="0" normalizeH="0" baseline="0" noProof="0">
                <a:ln>
                  <a:noFill/>
                </a:ln>
                <a:solidFill>
                  <a:srgbClr val="4D3C35"/>
                </a:solidFill>
                <a:effectLst/>
                <a:uLnTx/>
                <a:uFillTx/>
                <a:latin typeface="DM Sans" pitchFamily="2" charset="77"/>
                <a:ea typeface="+mn-ea"/>
                <a:cs typeface="+mn-cs"/>
              </a:rPr>
              <a:t>*p &lt; 0.05, ** p &lt; 0.01, ***p &lt; 0.001 compared to 1.5% SYN®-COLL CB formulation</a:t>
            </a:r>
          </a:p>
        </p:txBody>
      </p:sp>
      <p:sp>
        <p:nvSpPr>
          <p:cNvPr id="11" name="TextBox 12">
            <a:extLst>
              <a:ext uri="{FF2B5EF4-FFF2-40B4-BE49-F238E27FC236}">
                <a16:creationId xmlns:a16="http://schemas.microsoft.com/office/drawing/2014/main" id="{C5D316FF-6E3E-5A04-AEC2-452DDFC784BD}"/>
              </a:ext>
            </a:extLst>
          </p:cNvPr>
          <p:cNvSpPr txBox="1"/>
          <p:nvPr/>
        </p:nvSpPr>
        <p:spPr>
          <a:xfrm>
            <a:off x="315656" y="6042280"/>
            <a:ext cx="5694691" cy="215444"/>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800" u="none" strike="noStrike" kern="1200" cap="none" spc="0" normalizeH="0" baseline="0" noProof="0">
                <a:ln>
                  <a:noFill/>
                </a:ln>
                <a:solidFill>
                  <a:srgbClr val="4D3C35"/>
                </a:solidFill>
                <a:effectLst/>
                <a:uLnTx/>
                <a:uFillTx/>
                <a:latin typeface="DM Sans" pitchFamily="2" charset="77"/>
                <a:ea typeface="+mn-ea"/>
                <a:cs typeface="+mn-cs"/>
              </a:rPr>
              <a:t>°p &lt; 0.05, °° p &lt; 0.01, °°°p &lt; 0.001 compared to baseline</a:t>
            </a:r>
          </a:p>
        </p:txBody>
      </p:sp>
      <p:sp>
        <p:nvSpPr>
          <p:cNvPr id="12" name="TextBox 34">
            <a:extLst>
              <a:ext uri="{FF2B5EF4-FFF2-40B4-BE49-F238E27FC236}">
                <a16:creationId xmlns:a16="http://schemas.microsoft.com/office/drawing/2014/main" id="{8D34A18F-E7AD-8674-D265-15D76912C60D}"/>
              </a:ext>
            </a:extLst>
          </p:cNvPr>
          <p:cNvSpPr txBox="1"/>
          <p:nvPr/>
        </p:nvSpPr>
        <p:spPr>
          <a:xfrm>
            <a:off x="326947" y="5771625"/>
            <a:ext cx="405054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Pts val="1500"/>
              <a:buFontTx/>
              <a:buNone/>
              <a:tabLst/>
              <a:defRPr/>
            </a:pPr>
            <a:r>
              <a:rPr kumimoji="0" lang="en-US" sz="1000" u="none" strike="noStrike" kern="1200" cap="none" spc="0" normalizeH="0" baseline="0" noProof="0">
                <a:ln>
                  <a:noFill/>
                </a:ln>
                <a:solidFill>
                  <a:srgbClr val="4D3C35"/>
                </a:solidFill>
                <a:effectLst/>
                <a:uLnTx/>
                <a:uFillTx/>
                <a:latin typeface="DM Sans" pitchFamily="2" charset="77"/>
                <a:ea typeface="+mn-ea"/>
                <a:cs typeface="Times New Roman" panose="02020603050405020304" pitchFamily="18" charset="0"/>
              </a:rPr>
              <a:t>1.5% SYN®-COLL CB alone is significantly better than baseline  </a:t>
            </a:r>
          </a:p>
        </p:txBody>
      </p:sp>
      <p:sp>
        <p:nvSpPr>
          <p:cNvPr id="50" name="Retângulo 49">
            <a:extLst>
              <a:ext uri="{FF2B5EF4-FFF2-40B4-BE49-F238E27FC236}">
                <a16:creationId xmlns:a16="http://schemas.microsoft.com/office/drawing/2014/main" id="{73A555EC-BAFB-2DCF-4E5E-1BFD8254FA1E}"/>
              </a:ext>
            </a:extLst>
          </p:cNvPr>
          <p:cNvSpPr/>
          <p:nvPr/>
        </p:nvSpPr>
        <p:spPr>
          <a:xfrm>
            <a:off x="5556069" y="0"/>
            <a:ext cx="6635932" cy="3440239"/>
          </a:xfrm>
          <a:prstGeom prst="rect">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latin typeface="DM Sans" pitchFamily="2" charset="77"/>
            </a:endParaRPr>
          </a:p>
        </p:txBody>
      </p:sp>
      <p:sp>
        <p:nvSpPr>
          <p:cNvPr id="54" name="Title 5">
            <a:extLst>
              <a:ext uri="{FF2B5EF4-FFF2-40B4-BE49-F238E27FC236}">
                <a16:creationId xmlns:a16="http://schemas.microsoft.com/office/drawing/2014/main" id="{F5A11538-28C3-3BEE-6876-FB1CA1EB4BB2}"/>
              </a:ext>
            </a:extLst>
          </p:cNvPr>
          <p:cNvSpPr txBox="1">
            <a:spLocks/>
          </p:cNvSpPr>
          <p:nvPr/>
        </p:nvSpPr>
        <p:spPr>
          <a:xfrm>
            <a:off x="5876785" y="791957"/>
            <a:ext cx="1064622" cy="588995"/>
          </a:xfrm>
          <a:prstGeom prst="rect">
            <a:avLst/>
          </a:prstGeom>
        </p:spPr>
        <p:txBody>
          <a:bodyPr lIns="0" tIns="0" rIns="0" bIns="0" anchor="t" anchorCtr="0"/>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100" b="0" u="none" strike="noStrike" kern="1200" cap="none" spc="0" normalizeH="0" baseline="0" noProof="0">
                <a:ln>
                  <a:noFill/>
                </a:ln>
                <a:solidFill>
                  <a:srgbClr val="58166D"/>
                </a:solidFill>
                <a:effectLst/>
                <a:uLnTx/>
                <a:uFillTx/>
                <a:latin typeface="DM Sans" pitchFamily="2" charset="77"/>
              </a:rPr>
              <a:t>Volunteer </a:t>
            </a:r>
            <a:r>
              <a:rPr lang="en-US" sz="1100" b="0">
                <a:solidFill>
                  <a:srgbClr val="58166D"/>
                </a:solidFill>
                <a:latin typeface="DM Sans" pitchFamily="2" charset="77"/>
              </a:rPr>
              <a:t>6</a:t>
            </a:r>
            <a:endParaRPr kumimoji="0" lang="en-US" sz="1100" b="0" u="none" strike="noStrike" kern="1200" cap="none" spc="0" normalizeH="0" baseline="0" noProof="0">
              <a:ln>
                <a:noFill/>
              </a:ln>
              <a:solidFill>
                <a:srgbClr val="58166D"/>
              </a:solidFill>
              <a:effectLst/>
              <a:uLnTx/>
              <a:uFillTx/>
              <a:latin typeface="DM Sans" pitchFamily="2" charset="77"/>
            </a:endParaRPr>
          </a:p>
          <a:p>
            <a:pPr lvl="0">
              <a:lnSpc>
                <a:spcPct val="100000"/>
              </a:lnSpc>
              <a:defRPr/>
            </a:pPr>
            <a:r>
              <a:rPr lang="en-US" sz="1100" b="0">
                <a:solidFill>
                  <a:srgbClr val="58166D"/>
                </a:solidFill>
                <a:latin typeface="DM Sans" pitchFamily="2" charset="77"/>
              </a:rPr>
              <a:t>Cheek Left </a:t>
            </a:r>
          </a:p>
          <a:p>
            <a:pPr lvl="0">
              <a:lnSpc>
                <a:spcPct val="100000"/>
              </a:lnSpc>
              <a:defRPr/>
            </a:pPr>
            <a:r>
              <a:rPr kumimoji="0" lang="en-US" sz="1100" b="0" u="none" strike="noStrike" kern="1200" cap="none" spc="0" normalizeH="0" baseline="0" noProof="0">
                <a:ln>
                  <a:noFill/>
                </a:ln>
                <a:solidFill>
                  <a:srgbClr val="58166D"/>
                </a:solidFill>
                <a:effectLst/>
                <a:uLnTx/>
                <a:uFillTx/>
                <a:latin typeface="DM Sans" pitchFamily="2" charset="77"/>
              </a:rPr>
              <a:t>(age 50)   </a:t>
            </a:r>
          </a:p>
        </p:txBody>
      </p:sp>
      <p:sp>
        <p:nvSpPr>
          <p:cNvPr id="67" name="Title 5">
            <a:extLst>
              <a:ext uri="{FF2B5EF4-FFF2-40B4-BE49-F238E27FC236}">
                <a16:creationId xmlns:a16="http://schemas.microsoft.com/office/drawing/2014/main" id="{D00B6E3C-83BB-C5B4-F625-C76CB3E6EB26}"/>
              </a:ext>
            </a:extLst>
          </p:cNvPr>
          <p:cNvSpPr txBox="1">
            <a:spLocks/>
          </p:cNvSpPr>
          <p:nvPr/>
        </p:nvSpPr>
        <p:spPr>
          <a:xfrm>
            <a:off x="5876784" y="4107351"/>
            <a:ext cx="1414140" cy="552182"/>
          </a:xfrm>
          <a:prstGeom prst="rect">
            <a:avLst/>
          </a:prstGeom>
        </p:spPr>
        <p:txBody>
          <a:bodyPr lIns="0" tIns="0" rIns="0" bIns="0" anchor="t" anchorCtr="0"/>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1100" b="0" u="none" strike="noStrike" kern="1200" cap="none" spc="0" normalizeH="0" baseline="0" noProof="0">
                <a:ln>
                  <a:noFill/>
                </a:ln>
                <a:effectLst/>
                <a:uLnTx/>
                <a:uFillTx/>
                <a:latin typeface="DM Sans" pitchFamily="2" charset="77"/>
              </a:rPr>
              <a:t>Volunteer </a:t>
            </a:r>
            <a:r>
              <a:rPr lang="en-US" sz="1100" b="0">
                <a:latin typeface="DM Sans" pitchFamily="2" charset="77"/>
              </a:rPr>
              <a:t>6</a:t>
            </a:r>
            <a:endParaRPr kumimoji="0" lang="en-US" sz="1100" b="0" u="none" strike="noStrike" kern="1200" cap="none" spc="0" normalizeH="0" baseline="0" noProof="0">
              <a:ln>
                <a:noFill/>
              </a:ln>
              <a:effectLst/>
              <a:uLnTx/>
              <a:uFillTx/>
              <a:latin typeface="DM Sans" pitchFamily="2" charset="77"/>
            </a:endParaRPr>
          </a:p>
          <a:p>
            <a:pPr lvl="0">
              <a:lnSpc>
                <a:spcPct val="100000"/>
              </a:lnSpc>
              <a:defRPr/>
            </a:pPr>
            <a:r>
              <a:rPr lang="en-US" sz="1100" b="0">
                <a:latin typeface="DM Sans" pitchFamily="2" charset="77"/>
              </a:rPr>
              <a:t>Cheek Right </a:t>
            </a:r>
          </a:p>
          <a:p>
            <a:pPr lvl="0">
              <a:lnSpc>
                <a:spcPct val="100000"/>
              </a:lnSpc>
              <a:defRPr/>
            </a:pPr>
            <a:r>
              <a:rPr kumimoji="0" lang="en-US" sz="1100" b="0" u="none" strike="noStrike" kern="1200" cap="none" spc="0" normalizeH="0" baseline="0" noProof="0">
                <a:ln>
                  <a:noFill/>
                </a:ln>
                <a:effectLst/>
                <a:uLnTx/>
                <a:uFillTx/>
                <a:latin typeface="DM Sans" pitchFamily="2" charset="77"/>
              </a:rPr>
              <a:t>(age </a:t>
            </a:r>
            <a:r>
              <a:rPr lang="en-US" sz="1100" b="0">
                <a:latin typeface="DM Sans" pitchFamily="2" charset="77"/>
              </a:rPr>
              <a:t>50</a:t>
            </a:r>
            <a:r>
              <a:rPr kumimoji="0" lang="en-US" sz="1100" b="0" u="none" strike="noStrike" kern="1200" cap="none" spc="0" normalizeH="0" baseline="0" noProof="0">
                <a:ln>
                  <a:noFill/>
                </a:ln>
                <a:effectLst/>
                <a:uLnTx/>
                <a:uFillTx/>
                <a:latin typeface="DM Sans" pitchFamily="2" charset="77"/>
              </a:rPr>
              <a:t>)   </a:t>
            </a:r>
          </a:p>
        </p:txBody>
      </p:sp>
      <p:sp>
        <p:nvSpPr>
          <p:cNvPr id="3" name="TextBox 56">
            <a:extLst>
              <a:ext uri="{FF2B5EF4-FFF2-40B4-BE49-F238E27FC236}">
                <a16:creationId xmlns:a16="http://schemas.microsoft.com/office/drawing/2014/main" id="{CDFEB867-23CC-4346-73CF-849EF0EA0077}"/>
              </a:ext>
            </a:extLst>
          </p:cNvPr>
          <p:cNvSpPr txBox="1"/>
          <p:nvPr/>
        </p:nvSpPr>
        <p:spPr>
          <a:xfrm>
            <a:off x="5793118" y="3557922"/>
            <a:ext cx="2699778" cy="307777"/>
          </a:xfrm>
          <a:prstGeom prst="rect">
            <a:avLst/>
          </a:prstGeom>
          <a:noFill/>
        </p:spPr>
        <p:txBody>
          <a:bodyPr wrap="square" rtlCol="0">
            <a:spAutoFit/>
          </a:bodyPr>
          <a:lstStyle/>
          <a:p>
            <a:pPr lvl="0">
              <a:defRPr/>
            </a:pPr>
            <a:r>
              <a:rPr lang="en-US" sz="1400" b="1">
                <a:solidFill>
                  <a:srgbClr val="4D3C35"/>
                </a:solidFill>
                <a:latin typeface="DM Sans" pitchFamily="2" charset="77"/>
              </a:rPr>
              <a:t>1.5% SYN®-COLL CB</a:t>
            </a:r>
          </a:p>
        </p:txBody>
      </p:sp>
      <p:cxnSp>
        <p:nvCxnSpPr>
          <p:cNvPr id="5" name="Conector Reto 4">
            <a:extLst>
              <a:ext uri="{FF2B5EF4-FFF2-40B4-BE49-F238E27FC236}">
                <a16:creationId xmlns:a16="http://schemas.microsoft.com/office/drawing/2014/main" id="{EB3C69E1-E987-1128-81F8-FABC11A25DEB}"/>
              </a:ext>
            </a:extLst>
          </p:cNvPr>
          <p:cNvCxnSpPr>
            <a:cxnSpLocks/>
          </p:cNvCxnSpPr>
          <p:nvPr/>
        </p:nvCxnSpPr>
        <p:spPr>
          <a:xfrm flipH="1">
            <a:off x="5876784" y="3866258"/>
            <a:ext cx="5998816" cy="0"/>
          </a:xfrm>
          <a:prstGeom prst="line">
            <a:avLst/>
          </a:prstGeom>
          <a:ln w="6350">
            <a:solidFill>
              <a:srgbClr val="4D3C35"/>
            </a:solidFill>
          </a:ln>
        </p:spPr>
        <p:style>
          <a:lnRef idx="2">
            <a:schemeClr val="accent1"/>
          </a:lnRef>
          <a:fillRef idx="0">
            <a:schemeClr val="accent1"/>
          </a:fillRef>
          <a:effectRef idx="1">
            <a:schemeClr val="accent1"/>
          </a:effectRef>
          <a:fontRef idx="minor">
            <a:schemeClr val="tx1"/>
          </a:fontRef>
        </p:style>
      </p:cxnSp>
      <p:sp>
        <p:nvSpPr>
          <p:cNvPr id="19" name="TextBox 56">
            <a:extLst>
              <a:ext uri="{FF2B5EF4-FFF2-40B4-BE49-F238E27FC236}">
                <a16:creationId xmlns:a16="http://schemas.microsoft.com/office/drawing/2014/main" id="{8315F5D7-ED0C-32C6-39C7-FF2856F5A762}"/>
              </a:ext>
            </a:extLst>
          </p:cNvPr>
          <p:cNvSpPr txBox="1"/>
          <p:nvPr/>
        </p:nvSpPr>
        <p:spPr>
          <a:xfrm>
            <a:off x="5797195" y="118508"/>
            <a:ext cx="6447495" cy="307777"/>
          </a:xfrm>
          <a:prstGeom prst="rect">
            <a:avLst/>
          </a:prstGeom>
          <a:noFill/>
        </p:spPr>
        <p:txBody>
          <a:bodyPr wrap="square" rtlCol="0">
            <a:spAutoFit/>
          </a:bodyPr>
          <a:lstStyle/>
          <a:p>
            <a:pPr lvl="0">
              <a:defRPr/>
            </a:pPr>
            <a:r>
              <a:rPr lang="en-US" sz="1400" b="1">
                <a:solidFill>
                  <a:srgbClr val="581379"/>
                </a:solidFill>
                <a:latin typeface="DM Sans" pitchFamily="2" charset="77"/>
              </a:rPr>
              <a:t>1% ETERWELL™ YOUTH </a:t>
            </a:r>
            <a:r>
              <a:rPr lang="en-US" sz="1400">
                <a:solidFill>
                  <a:srgbClr val="581379"/>
                </a:solidFill>
                <a:latin typeface="DM Sans" pitchFamily="2" charset="77"/>
              </a:rPr>
              <a:t>+</a:t>
            </a:r>
            <a:r>
              <a:rPr lang="en-US" sz="1400" b="1">
                <a:solidFill>
                  <a:srgbClr val="581379"/>
                </a:solidFill>
                <a:latin typeface="DM Sans" pitchFamily="2" charset="77"/>
              </a:rPr>
              <a:t> 1.5% SYN®-COLL CB   </a:t>
            </a:r>
          </a:p>
        </p:txBody>
      </p:sp>
      <p:cxnSp>
        <p:nvCxnSpPr>
          <p:cNvPr id="20" name="Conector Reto 19">
            <a:extLst>
              <a:ext uri="{FF2B5EF4-FFF2-40B4-BE49-F238E27FC236}">
                <a16:creationId xmlns:a16="http://schemas.microsoft.com/office/drawing/2014/main" id="{4691642A-DE90-F4C0-0457-9C08714D8A32}"/>
              </a:ext>
            </a:extLst>
          </p:cNvPr>
          <p:cNvCxnSpPr>
            <a:cxnSpLocks/>
          </p:cNvCxnSpPr>
          <p:nvPr/>
        </p:nvCxnSpPr>
        <p:spPr>
          <a:xfrm flipH="1">
            <a:off x="5876784" y="426677"/>
            <a:ext cx="5998814" cy="0"/>
          </a:xfrm>
          <a:prstGeom prst="line">
            <a:avLst/>
          </a:prstGeom>
          <a:ln w="6350">
            <a:solidFill>
              <a:srgbClr val="58166D"/>
            </a:solidFill>
          </a:ln>
        </p:spPr>
        <p:style>
          <a:lnRef idx="2">
            <a:schemeClr val="accent1"/>
          </a:lnRef>
          <a:fillRef idx="0">
            <a:schemeClr val="accent1"/>
          </a:fillRef>
          <a:effectRef idx="1">
            <a:schemeClr val="accent1"/>
          </a:effectRef>
          <a:fontRef idx="minor">
            <a:schemeClr val="tx1"/>
          </a:fontRef>
        </p:style>
      </p:cxnSp>
      <p:sp>
        <p:nvSpPr>
          <p:cNvPr id="24" name="CaixaDeTexto 23">
            <a:extLst>
              <a:ext uri="{FF2B5EF4-FFF2-40B4-BE49-F238E27FC236}">
                <a16:creationId xmlns:a16="http://schemas.microsoft.com/office/drawing/2014/main" id="{4D591D21-698B-BFB8-4275-06AE526743AC}"/>
              </a:ext>
            </a:extLst>
          </p:cNvPr>
          <p:cNvSpPr txBox="1"/>
          <p:nvPr/>
        </p:nvSpPr>
        <p:spPr>
          <a:xfrm>
            <a:off x="225219" y="686523"/>
            <a:ext cx="4348296" cy="538737"/>
          </a:xfrm>
          <a:prstGeom prst="rect">
            <a:avLst/>
          </a:prstGeom>
          <a:noFill/>
        </p:spPr>
        <p:txBody>
          <a:bodyPr wrap="square" rtlCol="0">
            <a:spAutoFit/>
          </a:bodyPr>
          <a:lstStyle/>
          <a:p>
            <a:pPr lvl="0">
              <a:lnSpc>
                <a:spcPct val="90000"/>
              </a:lnSpc>
              <a:spcBef>
                <a:spcPct val="0"/>
              </a:spcBef>
              <a:defRPr/>
            </a:pPr>
            <a:r>
              <a:rPr lang="en-US" sz="1600" b="1">
                <a:solidFill>
                  <a:srgbClr val="58166D"/>
                </a:solidFill>
                <a:latin typeface="DM Sans" pitchFamily="2" charset="77"/>
              </a:rPr>
              <a:t>ETERWELL™ YOUTH </a:t>
            </a:r>
            <a:r>
              <a:rPr lang="en-US" sz="1600">
                <a:solidFill>
                  <a:srgbClr val="58166D"/>
                </a:solidFill>
                <a:latin typeface="DM Sans" pitchFamily="2" charset="77"/>
              </a:rPr>
              <a:t>+</a:t>
            </a:r>
            <a:r>
              <a:rPr lang="en-US" sz="1600" b="1">
                <a:solidFill>
                  <a:srgbClr val="58166D"/>
                </a:solidFill>
                <a:latin typeface="DM Sans" pitchFamily="2" charset="77"/>
              </a:rPr>
              <a:t> SYN®-COLL CB restores skin structure</a:t>
            </a:r>
          </a:p>
        </p:txBody>
      </p:sp>
      <p:sp>
        <p:nvSpPr>
          <p:cNvPr id="17" name="TextBox 10">
            <a:extLst>
              <a:ext uri="{FF2B5EF4-FFF2-40B4-BE49-F238E27FC236}">
                <a16:creationId xmlns:a16="http://schemas.microsoft.com/office/drawing/2014/main" id="{F66D2B92-E57C-3347-5DCB-3AB9706FABA8}"/>
              </a:ext>
            </a:extLst>
          </p:cNvPr>
          <p:cNvSpPr txBox="1"/>
          <p:nvPr/>
        </p:nvSpPr>
        <p:spPr>
          <a:xfrm>
            <a:off x="1441516" y="3862981"/>
            <a:ext cx="46107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kern="0">
                <a:solidFill>
                  <a:prstClr val="white"/>
                </a:solidFill>
                <a:latin typeface="DM Sans" pitchFamily="2" charset="77"/>
              </a:rPr>
              <a:t>°°°</a:t>
            </a:r>
            <a:endParaRPr kumimoji="0" lang="en-CH" sz="1800" u="none" strike="noStrike" kern="0" cap="none" spc="0" normalizeH="0" baseline="0" noProof="0">
              <a:ln>
                <a:noFill/>
              </a:ln>
              <a:solidFill>
                <a:prstClr val="white"/>
              </a:solidFill>
              <a:effectLst/>
              <a:uLnTx/>
              <a:uFillTx/>
              <a:latin typeface="DM Sans" pitchFamily="2" charset="77"/>
              <a:ea typeface="+mn-ea"/>
              <a:cs typeface="+mn-cs"/>
            </a:endParaRPr>
          </a:p>
        </p:txBody>
      </p:sp>
      <p:sp>
        <p:nvSpPr>
          <p:cNvPr id="18" name="TextBox 10">
            <a:extLst>
              <a:ext uri="{FF2B5EF4-FFF2-40B4-BE49-F238E27FC236}">
                <a16:creationId xmlns:a16="http://schemas.microsoft.com/office/drawing/2014/main" id="{05BA7326-BD43-958D-7A8F-04EBD98175DA}"/>
              </a:ext>
            </a:extLst>
          </p:cNvPr>
          <p:cNvSpPr txBox="1"/>
          <p:nvPr/>
        </p:nvSpPr>
        <p:spPr>
          <a:xfrm>
            <a:off x="3515720" y="3847042"/>
            <a:ext cx="461078"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kern="0">
                <a:solidFill>
                  <a:prstClr val="white"/>
                </a:solidFill>
                <a:latin typeface="DM Sans" pitchFamily="2" charset="77"/>
              </a:rPr>
              <a:t>°°</a:t>
            </a:r>
            <a:endParaRPr kumimoji="0" lang="en-CH" sz="1800" u="none" strike="noStrike" kern="0" cap="none" spc="0" normalizeH="0" baseline="0" noProof="0">
              <a:ln>
                <a:noFill/>
              </a:ln>
              <a:solidFill>
                <a:prstClr val="white"/>
              </a:solidFill>
              <a:effectLst/>
              <a:uLnTx/>
              <a:uFillTx/>
              <a:latin typeface="DM Sans" pitchFamily="2" charset="77"/>
              <a:ea typeface="+mn-ea"/>
              <a:cs typeface="+mn-cs"/>
            </a:endParaRPr>
          </a:p>
        </p:txBody>
      </p:sp>
      <p:sp>
        <p:nvSpPr>
          <p:cNvPr id="21" name="TextBox 9">
            <a:extLst>
              <a:ext uri="{FF2B5EF4-FFF2-40B4-BE49-F238E27FC236}">
                <a16:creationId xmlns:a16="http://schemas.microsoft.com/office/drawing/2014/main" id="{FB60BA6E-9DCB-4C33-EF3A-8BBBEADA3492}"/>
              </a:ext>
            </a:extLst>
          </p:cNvPr>
          <p:cNvSpPr txBox="1"/>
          <p:nvPr/>
        </p:nvSpPr>
        <p:spPr>
          <a:xfrm>
            <a:off x="2012287" y="3625848"/>
            <a:ext cx="494497"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kern="0">
                <a:solidFill>
                  <a:prstClr val="white"/>
                </a:solidFill>
                <a:latin typeface="DM Sans" pitchFamily="2" charset="77"/>
              </a:rPr>
              <a:t>°°°</a:t>
            </a:r>
            <a:endParaRPr kumimoji="0" lang="en-CH" sz="1800" u="none" strike="noStrike" kern="0" cap="none" spc="0" normalizeH="0" baseline="0" noProof="0">
              <a:ln>
                <a:noFill/>
              </a:ln>
              <a:solidFill>
                <a:prstClr val="white"/>
              </a:solidFill>
              <a:effectLst/>
              <a:uLnTx/>
              <a:uFillTx/>
              <a:latin typeface="DM Sans" pitchFamily="2" charset="77"/>
              <a:ea typeface="+mn-ea"/>
              <a:cs typeface="+mn-cs"/>
            </a:endParaRPr>
          </a:p>
        </p:txBody>
      </p:sp>
      <p:sp>
        <p:nvSpPr>
          <p:cNvPr id="23" name="TextBox 9">
            <a:extLst>
              <a:ext uri="{FF2B5EF4-FFF2-40B4-BE49-F238E27FC236}">
                <a16:creationId xmlns:a16="http://schemas.microsoft.com/office/drawing/2014/main" id="{4C102E5B-9C7F-D264-516D-1D98CD3C5136}"/>
              </a:ext>
            </a:extLst>
          </p:cNvPr>
          <p:cNvSpPr txBox="1"/>
          <p:nvPr/>
        </p:nvSpPr>
        <p:spPr>
          <a:xfrm>
            <a:off x="4087604" y="3080469"/>
            <a:ext cx="494497"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kern="0">
                <a:solidFill>
                  <a:prstClr val="white"/>
                </a:solidFill>
                <a:latin typeface="DM Sans" pitchFamily="2" charset="77"/>
              </a:rPr>
              <a:t>°°°</a:t>
            </a:r>
            <a:endParaRPr kumimoji="0" lang="en-CH" sz="1800" u="none" strike="noStrike" kern="0" cap="none" spc="0" normalizeH="0" baseline="0" noProof="0">
              <a:ln>
                <a:noFill/>
              </a:ln>
              <a:solidFill>
                <a:prstClr val="white"/>
              </a:solidFill>
              <a:effectLst/>
              <a:uLnTx/>
              <a:uFillTx/>
              <a:latin typeface="DM Sans" pitchFamily="2" charset="77"/>
              <a:ea typeface="+mn-ea"/>
              <a:cs typeface="+mn-cs"/>
            </a:endParaRPr>
          </a:p>
        </p:txBody>
      </p:sp>
      <p:sp>
        <p:nvSpPr>
          <p:cNvPr id="25" name="TextBox 13">
            <a:extLst>
              <a:ext uri="{FF2B5EF4-FFF2-40B4-BE49-F238E27FC236}">
                <a16:creationId xmlns:a16="http://schemas.microsoft.com/office/drawing/2014/main" id="{1A4D1C3B-4FCA-58CC-8512-62F19EE2A47B}"/>
              </a:ext>
            </a:extLst>
          </p:cNvPr>
          <p:cNvSpPr txBox="1"/>
          <p:nvPr/>
        </p:nvSpPr>
        <p:spPr>
          <a:xfrm>
            <a:off x="4079018" y="2884897"/>
            <a:ext cx="494497"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u="none" strike="noStrike" kern="0" cap="none" spc="0" normalizeH="0" baseline="0" noProof="0">
                <a:ln>
                  <a:noFill/>
                </a:ln>
                <a:solidFill>
                  <a:prstClr val="white"/>
                </a:solidFill>
                <a:effectLst/>
                <a:uLnTx/>
                <a:uFillTx/>
                <a:latin typeface="DM Sans" pitchFamily="2" charset="77"/>
                <a:ea typeface="+mn-ea"/>
                <a:cs typeface="+mn-cs"/>
              </a:rPr>
              <a:t>*</a:t>
            </a:r>
            <a:endParaRPr kumimoji="0" lang="en-CH" sz="2000" u="none" strike="noStrike" kern="0" cap="none" spc="0" normalizeH="0" baseline="0" noProof="0">
              <a:ln>
                <a:noFill/>
              </a:ln>
              <a:solidFill>
                <a:prstClr val="white"/>
              </a:solidFill>
              <a:effectLst/>
              <a:uLnTx/>
              <a:uFillTx/>
              <a:latin typeface="DM Sans" pitchFamily="2" charset="77"/>
              <a:ea typeface="+mn-ea"/>
              <a:cs typeface="+mn-cs"/>
            </a:endParaRPr>
          </a:p>
        </p:txBody>
      </p:sp>
      <p:sp>
        <p:nvSpPr>
          <p:cNvPr id="30" name="Title 5">
            <a:extLst>
              <a:ext uri="{FF2B5EF4-FFF2-40B4-BE49-F238E27FC236}">
                <a16:creationId xmlns:a16="http://schemas.microsoft.com/office/drawing/2014/main" id="{8EC23C19-E652-14EB-7928-5C62D32B6F80}"/>
              </a:ext>
            </a:extLst>
          </p:cNvPr>
          <p:cNvSpPr txBox="1">
            <a:spLocks/>
          </p:cNvSpPr>
          <p:nvPr/>
        </p:nvSpPr>
        <p:spPr>
          <a:xfrm>
            <a:off x="3498928" y="4958482"/>
            <a:ext cx="732434" cy="264779"/>
          </a:xfrm>
          <a:prstGeom prst="rect">
            <a:avLst/>
          </a:prstGeom>
          <a:solidFill>
            <a:schemeClr val="bg1"/>
          </a:solidFill>
        </p:spPr>
        <p:txBody>
          <a:bodyPr lIns="0" tIns="0" rIns="0" bIns="0" anchor="t" anchorCtr="0"/>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100" b="0" u="none" strike="noStrike" kern="1200" cap="none" spc="0" normalizeH="0" baseline="0" noProof="0">
                <a:ln>
                  <a:noFill/>
                </a:ln>
                <a:effectLst/>
                <a:uLnTx/>
                <a:uFillTx/>
                <a:latin typeface="DM Sans" pitchFamily="2" charset="77"/>
                <a:ea typeface="+mj-ea"/>
                <a:cs typeface="+mj-cs"/>
              </a:rPr>
              <a:t>8 weeks    </a:t>
            </a:r>
          </a:p>
        </p:txBody>
      </p:sp>
      <p:sp>
        <p:nvSpPr>
          <p:cNvPr id="31" name="Title 5">
            <a:extLst>
              <a:ext uri="{FF2B5EF4-FFF2-40B4-BE49-F238E27FC236}">
                <a16:creationId xmlns:a16="http://schemas.microsoft.com/office/drawing/2014/main" id="{628495C6-AE91-81C1-299E-468A280C4D5B}"/>
              </a:ext>
            </a:extLst>
          </p:cNvPr>
          <p:cNvSpPr txBox="1">
            <a:spLocks/>
          </p:cNvSpPr>
          <p:nvPr/>
        </p:nvSpPr>
        <p:spPr>
          <a:xfrm>
            <a:off x="1613081" y="4958482"/>
            <a:ext cx="732434" cy="264779"/>
          </a:xfrm>
          <a:prstGeom prst="rect">
            <a:avLst/>
          </a:prstGeom>
          <a:solidFill>
            <a:schemeClr val="bg1"/>
          </a:solidFill>
        </p:spPr>
        <p:txBody>
          <a:bodyPr lIns="0" tIns="0" rIns="0" bIns="0" anchor="t" anchorCtr="0"/>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100" b="0" u="none" strike="noStrike" kern="1200" cap="none" spc="0" normalizeH="0" baseline="0" noProof="0">
                <a:ln>
                  <a:noFill/>
                </a:ln>
                <a:effectLst/>
                <a:uLnTx/>
                <a:uFillTx/>
                <a:latin typeface="DM Sans" pitchFamily="2" charset="77"/>
                <a:ea typeface="+mj-ea"/>
                <a:cs typeface="+mj-cs"/>
              </a:rPr>
              <a:t>4 weeks    </a:t>
            </a:r>
          </a:p>
        </p:txBody>
      </p:sp>
      <p:pic>
        <p:nvPicPr>
          <p:cNvPr id="32" name="Picture 17" descr="A green and red dot pattern&#10;&#10;AI-generated content may be incorrect.">
            <a:extLst>
              <a:ext uri="{FF2B5EF4-FFF2-40B4-BE49-F238E27FC236}">
                <a16:creationId xmlns:a16="http://schemas.microsoft.com/office/drawing/2014/main" id="{70E104D4-452C-0024-CA72-7DBB5B94BCFE}"/>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10508755" y="791958"/>
            <a:ext cx="1410546" cy="2043528"/>
          </a:xfrm>
          <a:prstGeom prst="rect">
            <a:avLst/>
          </a:prstGeom>
        </p:spPr>
      </p:pic>
      <p:pic>
        <p:nvPicPr>
          <p:cNvPr id="33" name="Picture 38" descr="A blurry image of a tree&#10;&#10;AI-generated content may be incorrect.">
            <a:extLst>
              <a:ext uri="{FF2B5EF4-FFF2-40B4-BE49-F238E27FC236}">
                <a16:creationId xmlns:a16="http://schemas.microsoft.com/office/drawing/2014/main" id="{2E4DC54C-CF34-BECC-82BF-E0EB2B316226}"/>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9015564" y="791958"/>
            <a:ext cx="1403580" cy="2036896"/>
          </a:xfrm>
          <a:prstGeom prst="rect">
            <a:avLst/>
          </a:prstGeom>
        </p:spPr>
      </p:pic>
      <p:pic>
        <p:nvPicPr>
          <p:cNvPr id="34" name="Picture 42" descr="A green and white rectangular object&#10;&#10;AI-generated content may be incorrect.">
            <a:extLst>
              <a:ext uri="{FF2B5EF4-FFF2-40B4-BE49-F238E27FC236}">
                <a16:creationId xmlns:a16="http://schemas.microsoft.com/office/drawing/2014/main" id="{85DA905C-E352-3D0E-305D-495AFA3A1036}"/>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527482" y="791957"/>
            <a:ext cx="1388793" cy="2036897"/>
          </a:xfrm>
          <a:prstGeom prst="rect">
            <a:avLst/>
          </a:prstGeom>
        </p:spPr>
      </p:pic>
      <p:pic>
        <p:nvPicPr>
          <p:cNvPr id="35" name="Picture 44" descr="A green and white rectangular object&#10;&#10;AI-generated content may be incorrect.">
            <a:extLst>
              <a:ext uri="{FF2B5EF4-FFF2-40B4-BE49-F238E27FC236}">
                <a16:creationId xmlns:a16="http://schemas.microsoft.com/office/drawing/2014/main" id="{F25BB275-264D-CCE1-1387-C948464D67CC}"/>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7522374" y="4069773"/>
            <a:ext cx="1403585" cy="2058592"/>
          </a:xfrm>
          <a:prstGeom prst="rect">
            <a:avLst/>
          </a:prstGeom>
        </p:spPr>
      </p:pic>
      <p:pic>
        <p:nvPicPr>
          <p:cNvPr id="36" name="Picture 46" descr="A green and white rectangular object&#10;&#10;AI-generated content may be incorrect.">
            <a:extLst>
              <a:ext uri="{FF2B5EF4-FFF2-40B4-BE49-F238E27FC236}">
                <a16:creationId xmlns:a16="http://schemas.microsoft.com/office/drawing/2014/main" id="{420F0465-BC45-1032-35D6-B8D56CB4DDF0}"/>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9015565" y="4071362"/>
            <a:ext cx="1403584" cy="2058589"/>
          </a:xfrm>
          <a:prstGeom prst="rect">
            <a:avLst/>
          </a:prstGeom>
        </p:spPr>
      </p:pic>
      <p:pic>
        <p:nvPicPr>
          <p:cNvPr id="37" name="Picture 48" descr="A green and white rectangular object&#10;&#10;AI-generated content may be incorrect.">
            <a:extLst>
              <a:ext uri="{FF2B5EF4-FFF2-40B4-BE49-F238E27FC236}">
                <a16:creationId xmlns:a16="http://schemas.microsoft.com/office/drawing/2014/main" id="{35530210-BF6A-5C6C-D592-CAFA5E1C2D0F}"/>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10508756" y="4071363"/>
            <a:ext cx="1400263" cy="2053719"/>
          </a:xfrm>
          <a:prstGeom prst="rect">
            <a:avLst/>
          </a:prstGeom>
        </p:spPr>
      </p:pic>
      <p:sp>
        <p:nvSpPr>
          <p:cNvPr id="40" name="Retângulo 39">
            <a:extLst>
              <a:ext uri="{FF2B5EF4-FFF2-40B4-BE49-F238E27FC236}">
                <a16:creationId xmlns:a16="http://schemas.microsoft.com/office/drawing/2014/main" id="{A4071624-884F-D1E8-42A6-CE26A41F0A66}"/>
              </a:ext>
            </a:extLst>
          </p:cNvPr>
          <p:cNvSpPr/>
          <p:nvPr/>
        </p:nvSpPr>
        <p:spPr>
          <a:xfrm>
            <a:off x="7527483" y="2572758"/>
            <a:ext cx="1388792" cy="257213"/>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latin typeface="DM Sans" pitchFamily="2" charset="77"/>
            </a:endParaRPr>
          </a:p>
        </p:txBody>
      </p:sp>
      <p:sp>
        <p:nvSpPr>
          <p:cNvPr id="105" name="CaixaDeTexto 104">
            <a:extLst>
              <a:ext uri="{FF2B5EF4-FFF2-40B4-BE49-F238E27FC236}">
                <a16:creationId xmlns:a16="http://schemas.microsoft.com/office/drawing/2014/main" id="{4685F338-6E57-970D-6619-CB9574F8F708}"/>
              </a:ext>
            </a:extLst>
          </p:cNvPr>
          <p:cNvSpPr txBox="1"/>
          <p:nvPr/>
        </p:nvSpPr>
        <p:spPr>
          <a:xfrm>
            <a:off x="7520676" y="2581460"/>
            <a:ext cx="828160" cy="261610"/>
          </a:xfrm>
          <a:prstGeom prst="rect">
            <a:avLst/>
          </a:prstGeom>
          <a:noFill/>
        </p:spPr>
        <p:txBody>
          <a:bodyPr wrap="square" rtlCol="0">
            <a:spAutoFit/>
          </a:bodyPr>
          <a:lstStyle/>
          <a:p>
            <a:pPr lvl="0">
              <a:defRPr/>
            </a:pPr>
            <a:r>
              <a:rPr lang="en-US" sz="1050">
                <a:solidFill>
                  <a:schemeClr val="bg1"/>
                </a:solidFill>
                <a:latin typeface="DM Sans" pitchFamily="2" charset="77"/>
              </a:rPr>
              <a:t>BASELINE</a:t>
            </a:r>
          </a:p>
        </p:txBody>
      </p:sp>
      <p:sp>
        <p:nvSpPr>
          <p:cNvPr id="52" name="Retângulo 51">
            <a:extLst>
              <a:ext uri="{FF2B5EF4-FFF2-40B4-BE49-F238E27FC236}">
                <a16:creationId xmlns:a16="http://schemas.microsoft.com/office/drawing/2014/main" id="{71225C8E-7A69-0996-FF9E-F37299C3219F}"/>
              </a:ext>
            </a:extLst>
          </p:cNvPr>
          <p:cNvSpPr/>
          <p:nvPr/>
        </p:nvSpPr>
        <p:spPr>
          <a:xfrm>
            <a:off x="7522373" y="5871044"/>
            <a:ext cx="1403585" cy="257213"/>
          </a:xfrm>
          <a:prstGeom prst="rect">
            <a:avLst/>
          </a:prstGeom>
          <a:solidFill>
            <a:srgbClr val="4D3C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latin typeface="DM Sans" pitchFamily="2" charset="77"/>
            </a:endParaRPr>
          </a:p>
        </p:txBody>
      </p:sp>
      <p:sp>
        <p:nvSpPr>
          <p:cNvPr id="14" name="CaixaDeTexto 13">
            <a:extLst>
              <a:ext uri="{FF2B5EF4-FFF2-40B4-BE49-F238E27FC236}">
                <a16:creationId xmlns:a16="http://schemas.microsoft.com/office/drawing/2014/main" id="{3B554B76-6190-0505-8EBE-0A54226AA3C8}"/>
              </a:ext>
            </a:extLst>
          </p:cNvPr>
          <p:cNvSpPr txBox="1"/>
          <p:nvPr/>
        </p:nvSpPr>
        <p:spPr>
          <a:xfrm>
            <a:off x="7522374" y="5869927"/>
            <a:ext cx="828160" cy="261610"/>
          </a:xfrm>
          <a:prstGeom prst="rect">
            <a:avLst/>
          </a:prstGeom>
          <a:noFill/>
        </p:spPr>
        <p:txBody>
          <a:bodyPr wrap="square" rtlCol="0">
            <a:spAutoFit/>
          </a:bodyPr>
          <a:lstStyle/>
          <a:p>
            <a:pPr lvl="0">
              <a:defRPr/>
            </a:pPr>
            <a:r>
              <a:rPr lang="en-US" sz="1050">
                <a:solidFill>
                  <a:schemeClr val="bg1"/>
                </a:solidFill>
                <a:latin typeface="DM Sans" pitchFamily="2" charset="77"/>
              </a:rPr>
              <a:t>BASELINE</a:t>
            </a:r>
          </a:p>
        </p:txBody>
      </p:sp>
      <p:pic>
        <p:nvPicPr>
          <p:cNvPr id="6" name="Picture 7">
            <a:extLst>
              <a:ext uri="{FF2B5EF4-FFF2-40B4-BE49-F238E27FC236}">
                <a16:creationId xmlns:a16="http://schemas.microsoft.com/office/drawing/2014/main" id="{CDC45AD0-14A4-C6A3-B0D2-FE23E32BE37C}"/>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9532938" y="6207050"/>
            <a:ext cx="2510043" cy="485060"/>
          </a:xfrm>
          <a:prstGeom prst="rect">
            <a:avLst/>
          </a:prstGeom>
        </p:spPr>
      </p:pic>
      <p:sp>
        <p:nvSpPr>
          <p:cNvPr id="7" name="Retângulo 6">
            <a:extLst>
              <a:ext uri="{FF2B5EF4-FFF2-40B4-BE49-F238E27FC236}">
                <a16:creationId xmlns:a16="http://schemas.microsoft.com/office/drawing/2014/main" id="{4F39262F-42D7-BE81-7137-31AA4D4BE157}"/>
              </a:ext>
            </a:extLst>
          </p:cNvPr>
          <p:cNvSpPr/>
          <p:nvPr/>
        </p:nvSpPr>
        <p:spPr>
          <a:xfrm>
            <a:off x="9015564" y="5871044"/>
            <a:ext cx="1403585" cy="257213"/>
          </a:xfrm>
          <a:prstGeom prst="rect">
            <a:avLst/>
          </a:prstGeom>
          <a:solidFill>
            <a:srgbClr val="4D3C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latin typeface="DM Sans" pitchFamily="2" charset="77"/>
            </a:endParaRPr>
          </a:p>
        </p:txBody>
      </p:sp>
      <p:sp>
        <p:nvSpPr>
          <p:cNvPr id="9" name="CaixaDeTexto 8">
            <a:extLst>
              <a:ext uri="{FF2B5EF4-FFF2-40B4-BE49-F238E27FC236}">
                <a16:creationId xmlns:a16="http://schemas.microsoft.com/office/drawing/2014/main" id="{376D1DB6-25A1-BAB9-B33B-05D52FBC2DD9}"/>
              </a:ext>
            </a:extLst>
          </p:cNvPr>
          <p:cNvSpPr txBox="1"/>
          <p:nvPr/>
        </p:nvSpPr>
        <p:spPr>
          <a:xfrm>
            <a:off x="9015565" y="5869927"/>
            <a:ext cx="828160" cy="261610"/>
          </a:xfrm>
          <a:prstGeom prst="rect">
            <a:avLst/>
          </a:prstGeom>
          <a:noFill/>
        </p:spPr>
        <p:txBody>
          <a:bodyPr wrap="square" rtlCol="0">
            <a:spAutoFit/>
          </a:bodyPr>
          <a:lstStyle/>
          <a:p>
            <a:pPr lvl="0">
              <a:defRPr/>
            </a:pPr>
            <a:r>
              <a:rPr lang="en-US" sz="1050">
                <a:solidFill>
                  <a:schemeClr val="bg1"/>
                </a:solidFill>
                <a:latin typeface="DM Sans" pitchFamily="2" charset="77"/>
              </a:rPr>
              <a:t>4 WEEKS</a:t>
            </a:r>
          </a:p>
        </p:txBody>
      </p:sp>
      <p:sp>
        <p:nvSpPr>
          <p:cNvPr id="13" name="Retângulo 12">
            <a:extLst>
              <a:ext uri="{FF2B5EF4-FFF2-40B4-BE49-F238E27FC236}">
                <a16:creationId xmlns:a16="http://schemas.microsoft.com/office/drawing/2014/main" id="{D8B01539-9C37-F311-DA6E-D9A6D4DEFED0}"/>
              </a:ext>
            </a:extLst>
          </p:cNvPr>
          <p:cNvSpPr/>
          <p:nvPr/>
        </p:nvSpPr>
        <p:spPr>
          <a:xfrm>
            <a:off x="10508755" y="5871044"/>
            <a:ext cx="1403585" cy="257213"/>
          </a:xfrm>
          <a:prstGeom prst="rect">
            <a:avLst/>
          </a:prstGeom>
          <a:solidFill>
            <a:srgbClr val="4D3C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latin typeface="DM Sans" pitchFamily="2" charset="77"/>
            </a:endParaRPr>
          </a:p>
        </p:txBody>
      </p:sp>
      <p:sp>
        <p:nvSpPr>
          <p:cNvPr id="22" name="CaixaDeTexto 21">
            <a:extLst>
              <a:ext uri="{FF2B5EF4-FFF2-40B4-BE49-F238E27FC236}">
                <a16:creationId xmlns:a16="http://schemas.microsoft.com/office/drawing/2014/main" id="{28DC1246-4D29-E836-9EA4-4036DF56C5BE}"/>
              </a:ext>
            </a:extLst>
          </p:cNvPr>
          <p:cNvSpPr txBox="1"/>
          <p:nvPr/>
        </p:nvSpPr>
        <p:spPr>
          <a:xfrm>
            <a:off x="10508756" y="5869927"/>
            <a:ext cx="828160" cy="261610"/>
          </a:xfrm>
          <a:prstGeom prst="rect">
            <a:avLst/>
          </a:prstGeom>
          <a:noFill/>
        </p:spPr>
        <p:txBody>
          <a:bodyPr wrap="square" rtlCol="0">
            <a:spAutoFit/>
          </a:bodyPr>
          <a:lstStyle/>
          <a:p>
            <a:pPr lvl="0">
              <a:defRPr/>
            </a:pPr>
            <a:r>
              <a:rPr lang="en-US" sz="1050">
                <a:solidFill>
                  <a:schemeClr val="bg1"/>
                </a:solidFill>
                <a:latin typeface="DM Sans" pitchFamily="2" charset="77"/>
              </a:rPr>
              <a:t>8 WEEKS</a:t>
            </a:r>
          </a:p>
        </p:txBody>
      </p:sp>
      <p:sp>
        <p:nvSpPr>
          <p:cNvPr id="39" name="Retângulo 38">
            <a:extLst>
              <a:ext uri="{FF2B5EF4-FFF2-40B4-BE49-F238E27FC236}">
                <a16:creationId xmlns:a16="http://schemas.microsoft.com/office/drawing/2014/main" id="{3BB8BCCB-0C2E-29C3-A8F6-63AB7F6B72B4}"/>
              </a:ext>
            </a:extLst>
          </p:cNvPr>
          <p:cNvSpPr/>
          <p:nvPr/>
        </p:nvSpPr>
        <p:spPr>
          <a:xfrm>
            <a:off x="9015564" y="2577155"/>
            <a:ext cx="1403579" cy="257213"/>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latin typeface="DM Sans" pitchFamily="2" charset="77"/>
            </a:endParaRPr>
          </a:p>
        </p:txBody>
      </p:sp>
      <p:sp>
        <p:nvSpPr>
          <p:cNvPr id="41" name="CaixaDeTexto 40">
            <a:extLst>
              <a:ext uri="{FF2B5EF4-FFF2-40B4-BE49-F238E27FC236}">
                <a16:creationId xmlns:a16="http://schemas.microsoft.com/office/drawing/2014/main" id="{9F60A02A-FCD3-1F1F-747F-132F5DAD936A}"/>
              </a:ext>
            </a:extLst>
          </p:cNvPr>
          <p:cNvSpPr txBox="1"/>
          <p:nvPr/>
        </p:nvSpPr>
        <p:spPr>
          <a:xfrm>
            <a:off x="9021930" y="2581460"/>
            <a:ext cx="828160" cy="253916"/>
          </a:xfrm>
          <a:prstGeom prst="rect">
            <a:avLst/>
          </a:prstGeom>
          <a:noFill/>
        </p:spPr>
        <p:txBody>
          <a:bodyPr wrap="square" rtlCol="0">
            <a:spAutoFit/>
          </a:bodyPr>
          <a:lstStyle/>
          <a:p>
            <a:pPr>
              <a:defRPr/>
            </a:pPr>
            <a:r>
              <a:rPr lang="en-US" sz="1050">
                <a:solidFill>
                  <a:schemeClr val="bg1"/>
                </a:solidFill>
                <a:latin typeface="DM Sans" pitchFamily="2" charset="77"/>
              </a:rPr>
              <a:t>4 WEEKS</a:t>
            </a:r>
          </a:p>
        </p:txBody>
      </p:sp>
      <p:sp>
        <p:nvSpPr>
          <p:cNvPr id="42" name="Retângulo 41">
            <a:extLst>
              <a:ext uri="{FF2B5EF4-FFF2-40B4-BE49-F238E27FC236}">
                <a16:creationId xmlns:a16="http://schemas.microsoft.com/office/drawing/2014/main" id="{2768A1B7-4896-D6BF-26E7-CF7243FDEFFD}"/>
              </a:ext>
            </a:extLst>
          </p:cNvPr>
          <p:cNvSpPr/>
          <p:nvPr/>
        </p:nvSpPr>
        <p:spPr>
          <a:xfrm>
            <a:off x="10512948" y="2577155"/>
            <a:ext cx="1404180" cy="257213"/>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latin typeface="DM Sans" pitchFamily="2" charset="77"/>
            </a:endParaRPr>
          </a:p>
        </p:txBody>
      </p:sp>
      <p:sp>
        <p:nvSpPr>
          <p:cNvPr id="43" name="CaixaDeTexto 42">
            <a:extLst>
              <a:ext uri="{FF2B5EF4-FFF2-40B4-BE49-F238E27FC236}">
                <a16:creationId xmlns:a16="http://schemas.microsoft.com/office/drawing/2014/main" id="{D9D455A1-A83A-33A9-70A7-A6B45C80741C}"/>
              </a:ext>
            </a:extLst>
          </p:cNvPr>
          <p:cNvSpPr txBox="1"/>
          <p:nvPr/>
        </p:nvSpPr>
        <p:spPr>
          <a:xfrm>
            <a:off x="10506582" y="2581460"/>
            <a:ext cx="834526" cy="253916"/>
          </a:xfrm>
          <a:prstGeom prst="rect">
            <a:avLst/>
          </a:prstGeom>
          <a:noFill/>
        </p:spPr>
        <p:txBody>
          <a:bodyPr wrap="square" rtlCol="0">
            <a:spAutoFit/>
          </a:bodyPr>
          <a:lstStyle/>
          <a:p>
            <a:pPr>
              <a:defRPr/>
            </a:pPr>
            <a:r>
              <a:rPr lang="en-US" sz="1050">
                <a:solidFill>
                  <a:schemeClr val="bg1"/>
                </a:solidFill>
                <a:latin typeface="DM Sans" pitchFamily="2" charset="77"/>
              </a:rPr>
              <a:t>8 WEEKS</a:t>
            </a:r>
          </a:p>
        </p:txBody>
      </p:sp>
      <p:pic>
        <p:nvPicPr>
          <p:cNvPr id="26" name="Imagem 25">
            <a:extLst>
              <a:ext uri="{FF2B5EF4-FFF2-40B4-BE49-F238E27FC236}">
                <a16:creationId xmlns:a16="http://schemas.microsoft.com/office/drawing/2014/main" id="{B96D7C09-EADA-6B1A-551C-019DD2939A3B}"/>
              </a:ext>
            </a:extLst>
          </p:cNvPr>
          <p:cNvPicPr>
            <a:picLocks noChangeAspect="1"/>
          </p:cNvPicPr>
          <p:nvPr/>
        </p:nvPicPr>
        <p:blipFill>
          <a:blip r:embed="rId11"/>
          <a:srcRect/>
          <a:stretch/>
        </p:blipFill>
        <p:spPr>
          <a:xfrm>
            <a:off x="330474" y="253208"/>
            <a:ext cx="1469646" cy="259827"/>
          </a:xfrm>
          <a:prstGeom prst="rect">
            <a:avLst/>
          </a:prstGeom>
        </p:spPr>
      </p:pic>
      <p:sp>
        <p:nvSpPr>
          <p:cNvPr id="15" name="TextBox 15">
            <a:extLst>
              <a:ext uri="{FF2B5EF4-FFF2-40B4-BE49-F238E27FC236}">
                <a16:creationId xmlns:a16="http://schemas.microsoft.com/office/drawing/2014/main" id="{DD6A79D9-0967-7304-0B72-34F630939753}"/>
              </a:ext>
            </a:extLst>
          </p:cNvPr>
          <p:cNvSpPr txBox="1"/>
          <p:nvPr/>
        </p:nvSpPr>
        <p:spPr>
          <a:xfrm>
            <a:off x="5891398" y="2560184"/>
            <a:ext cx="1403585"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rgbClr val="4D3C35"/>
                </a:solidFill>
                <a:latin typeface="DM Sans" pitchFamily="2" charset="77"/>
              </a:rPr>
              <a:t>Skin ultrasound images </a:t>
            </a:r>
          </a:p>
        </p:txBody>
      </p:sp>
      <p:sp>
        <p:nvSpPr>
          <p:cNvPr id="2" name="Slide Number Placeholder 5">
            <a:extLst>
              <a:ext uri="{FF2B5EF4-FFF2-40B4-BE49-F238E27FC236}">
                <a16:creationId xmlns:a16="http://schemas.microsoft.com/office/drawing/2014/main" id="{17CEFE4F-4ED7-9F58-213D-8A89283081BB}"/>
              </a:ext>
            </a:extLst>
          </p:cNvPr>
          <p:cNvSpPr txBox="1">
            <a:spLocks/>
          </p:cNvSpPr>
          <p:nvPr/>
        </p:nvSpPr>
        <p:spPr>
          <a:xfrm>
            <a:off x="302400" y="6450806"/>
            <a:ext cx="1040625" cy="109061"/>
          </a:xfrm>
          <a:prstGeom prst="rect">
            <a:avLst/>
          </a:prstGeom>
        </p:spPr>
        <p:txBody>
          <a:bodyPr vert="horz" lIns="0" tIns="0" rIns="0" bIns="0" rtlCol="0" anchor="ctr"/>
          <a:lstStyle>
            <a:defPPr>
              <a:defRPr lang="pt-BR"/>
            </a:defPPr>
            <a:lvl1pPr marL="0" algn="l" defTabSz="914400" rtl="0" eaLnBrk="1" latinLnBrk="0" hangingPunct="1">
              <a:defRPr sz="900" b="0" i="0" kern="1200">
                <a:solidFill>
                  <a:schemeClr val="tx1"/>
                </a:solidFill>
                <a:latin typeface="DM Sans"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640975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0C06E-7FF3-B2CE-FC01-8B05A12A9722}"/>
            </a:ext>
          </a:extLst>
        </p:cNvPr>
        <p:cNvGrpSpPr/>
        <p:nvPr/>
      </p:nvGrpSpPr>
      <p:grpSpPr>
        <a:xfrm>
          <a:off x="0" y="0"/>
          <a:ext cx="0" cy="0"/>
          <a:chOff x="0" y="0"/>
          <a:chExt cx="0" cy="0"/>
        </a:xfrm>
      </p:grpSpPr>
      <p:sp>
        <p:nvSpPr>
          <p:cNvPr id="48" name="Retângulo 47">
            <a:extLst>
              <a:ext uri="{FF2B5EF4-FFF2-40B4-BE49-F238E27FC236}">
                <a16:creationId xmlns:a16="http://schemas.microsoft.com/office/drawing/2014/main" id="{1EB10DED-7FEE-8CA7-5E1D-557AC6C8D703}"/>
              </a:ext>
            </a:extLst>
          </p:cNvPr>
          <p:cNvSpPr/>
          <p:nvPr/>
        </p:nvSpPr>
        <p:spPr>
          <a:xfrm>
            <a:off x="5556069" y="3434620"/>
            <a:ext cx="6635931" cy="3423380"/>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latin typeface="DM Sans" pitchFamily="2" charset="77"/>
            </a:endParaRPr>
          </a:p>
        </p:txBody>
      </p:sp>
      <p:sp>
        <p:nvSpPr>
          <p:cNvPr id="4" name="Title 32">
            <a:extLst>
              <a:ext uri="{FF2B5EF4-FFF2-40B4-BE49-F238E27FC236}">
                <a16:creationId xmlns:a16="http://schemas.microsoft.com/office/drawing/2014/main" id="{873318AE-722C-0E5B-A6E9-1198BD121793}"/>
              </a:ext>
            </a:extLst>
          </p:cNvPr>
          <p:cNvSpPr txBox="1">
            <a:spLocks/>
          </p:cNvSpPr>
          <p:nvPr/>
        </p:nvSpPr>
        <p:spPr>
          <a:xfrm>
            <a:off x="326947" y="1265617"/>
            <a:ext cx="4050543" cy="369332"/>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000" kern="1200">
                <a:solidFill>
                  <a:srgbClr val="58166D"/>
                </a:solidFill>
                <a:latin typeface="+mj-lt"/>
                <a:ea typeface="+mj-ea"/>
                <a:cs typeface="+mj-cs"/>
              </a:defRPr>
            </a:lvl1pPr>
          </a:lstStyle>
          <a:p>
            <a:pPr marL="342900" indent="-342900">
              <a:lnSpc>
                <a:spcPct val="100000"/>
              </a:lnSpc>
              <a:buFont typeface="Arial" panose="020B0604020202020204" pitchFamily="34" charset="0"/>
              <a:buChar char="•"/>
              <a:defRPr/>
            </a:pPr>
            <a:r>
              <a:rPr lang="en-US" sz="1200">
                <a:solidFill>
                  <a:srgbClr val="4D3C35"/>
                </a:solidFill>
                <a:latin typeface="DM Sans" pitchFamily="2" charset="77"/>
              </a:rPr>
              <a:t>-11% forehead wrinkle volume in 4 weeks</a:t>
            </a:r>
          </a:p>
          <a:p>
            <a:pPr marL="342900" lvl="0" indent="-342900">
              <a:lnSpc>
                <a:spcPct val="100000"/>
              </a:lnSpc>
              <a:buFont typeface="Arial" panose="020B0604020202020204" pitchFamily="34" charset="0"/>
              <a:buChar char="•"/>
              <a:defRPr/>
            </a:pPr>
            <a:r>
              <a:rPr lang="en-US" sz="1200">
                <a:solidFill>
                  <a:srgbClr val="4D3C35"/>
                </a:solidFill>
                <a:latin typeface="DM Sans" pitchFamily="2" charset="77"/>
              </a:rPr>
              <a:t>2x significantly better than SYN®-COLL CB alone</a:t>
            </a:r>
          </a:p>
        </p:txBody>
      </p:sp>
      <p:sp>
        <p:nvSpPr>
          <p:cNvPr id="6" name="CaixaDeTexto 5">
            <a:extLst>
              <a:ext uri="{FF2B5EF4-FFF2-40B4-BE49-F238E27FC236}">
                <a16:creationId xmlns:a16="http://schemas.microsoft.com/office/drawing/2014/main" id="{A7AB8E57-1DDF-7F90-7047-1E4ECA24728A}"/>
              </a:ext>
            </a:extLst>
          </p:cNvPr>
          <p:cNvSpPr txBox="1"/>
          <p:nvPr/>
        </p:nvSpPr>
        <p:spPr>
          <a:xfrm>
            <a:off x="225219" y="686523"/>
            <a:ext cx="4152271" cy="538737"/>
          </a:xfrm>
          <a:prstGeom prst="rect">
            <a:avLst/>
          </a:prstGeom>
          <a:noFill/>
        </p:spPr>
        <p:txBody>
          <a:bodyPr wrap="square" rtlCol="0">
            <a:spAutoFit/>
          </a:bodyPr>
          <a:lstStyle/>
          <a:p>
            <a:pPr lvl="0">
              <a:lnSpc>
                <a:spcPct val="90000"/>
              </a:lnSpc>
              <a:spcBef>
                <a:spcPct val="0"/>
              </a:spcBef>
              <a:defRPr/>
            </a:pPr>
            <a:r>
              <a:rPr lang="en-US" sz="1600" b="1">
                <a:solidFill>
                  <a:srgbClr val="58166D"/>
                </a:solidFill>
                <a:latin typeface="DM Sans" pitchFamily="2" charset="77"/>
              </a:rPr>
              <a:t>ETERWELL™ YOUTH</a:t>
            </a:r>
            <a:r>
              <a:rPr lang="en-US" sz="1600">
                <a:solidFill>
                  <a:srgbClr val="58166D"/>
                </a:solidFill>
                <a:latin typeface="DM Sans" pitchFamily="2" charset="77"/>
              </a:rPr>
              <a:t> + </a:t>
            </a:r>
            <a:r>
              <a:rPr lang="en-US" sz="1600" b="1">
                <a:solidFill>
                  <a:srgbClr val="58166D"/>
                </a:solidFill>
                <a:latin typeface="DM Sans" pitchFamily="2" charset="77"/>
              </a:rPr>
              <a:t>SYN®-COLL CB smoothens forehead wrinkles</a:t>
            </a:r>
          </a:p>
        </p:txBody>
      </p:sp>
      <p:sp>
        <p:nvSpPr>
          <p:cNvPr id="10" name="TextBox 5">
            <a:extLst>
              <a:ext uri="{FF2B5EF4-FFF2-40B4-BE49-F238E27FC236}">
                <a16:creationId xmlns:a16="http://schemas.microsoft.com/office/drawing/2014/main" id="{16B4E551-4E76-2252-A91F-DF892F885C46}"/>
              </a:ext>
            </a:extLst>
          </p:cNvPr>
          <p:cNvSpPr txBox="1"/>
          <p:nvPr/>
        </p:nvSpPr>
        <p:spPr>
          <a:xfrm>
            <a:off x="305824" y="6226937"/>
            <a:ext cx="5694691" cy="215444"/>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800" u="none" strike="noStrike" kern="1200" cap="none" spc="0" normalizeH="0" baseline="0" noProof="0">
                <a:ln>
                  <a:noFill/>
                </a:ln>
                <a:solidFill>
                  <a:srgbClr val="4D3C35"/>
                </a:solidFill>
                <a:effectLst/>
                <a:uLnTx/>
                <a:uFillTx/>
                <a:latin typeface="DM Sans" pitchFamily="2" charset="77"/>
                <a:ea typeface="+mn-ea"/>
                <a:cs typeface="+mn-cs"/>
              </a:rPr>
              <a:t>*p &lt; 0.05, ** p &lt; 0.01, ***p &lt; 0.001 compared to 1.5% SYN®-COLL CB formulation</a:t>
            </a:r>
          </a:p>
        </p:txBody>
      </p:sp>
      <p:sp>
        <p:nvSpPr>
          <p:cNvPr id="11" name="TextBox 12">
            <a:extLst>
              <a:ext uri="{FF2B5EF4-FFF2-40B4-BE49-F238E27FC236}">
                <a16:creationId xmlns:a16="http://schemas.microsoft.com/office/drawing/2014/main" id="{21523383-83CA-3C29-CE4E-FD2226FBDA30}"/>
              </a:ext>
            </a:extLst>
          </p:cNvPr>
          <p:cNvSpPr txBox="1"/>
          <p:nvPr/>
        </p:nvSpPr>
        <p:spPr>
          <a:xfrm>
            <a:off x="315656" y="6042280"/>
            <a:ext cx="5694691" cy="215444"/>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800" u="none" strike="noStrike" kern="1200" cap="none" spc="0" normalizeH="0" baseline="0" noProof="0">
                <a:ln>
                  <a:noFill/>
                </a:ln>
                <a:solidFill>
                  <a:srgbClr val="4D3C35"/>
                </a:solidFill>
                <a:effectLst/>
                <a:uLnTx/>
                <a:uFillTx/>
                <a:latin typeface="DM Sans" pitchFamily="2" charset="77"/>
                <a:ea typeface="+mn-ea"/>
                <a:cs typeface="+mn-cs"/>
              </a:rPr>
              <a:t>°p &lt; 0.05, °° p &lt; 0.01, °°°p &lt; 0.001 compared to baseline</a:t>
            </a:r>
          </a:p>
        </p:txBody>
      </p:sp>
      <p:sp>
        <p:nvSpPr>
          <p:cNvPr id="12" name="TextBox 34">
            <a:extLst>
              <a:ext uri="{FF2B5EF4-FFF2-40B4-BE49-F238E27FC236}">
                <a16:creationId xmlns:a16="http://schemas.microsoft.com/office/drawing/2014/main" id="{07CA2B8C-28A1-89A7-34FD-64251899C3F4}"/>
              </a:ext>
            </a:extLst>
          </p:cNvPr>
          <p:cNvSpPr txBox="1"/>
          <p:nvPr/>
        </p:nvSpPr>
        <p:spPr>
          <a:xfrm>
            <a:off x="326947" y="5771625"/>
            <a:ext cx="405054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Pts val="1500"/>
              <a:buFontTx/>
              <a:buNone/>
              <a:tabLst/>
              <a:defRPr/>
            </a:pPr>
            <a:r>
              <a:rPr kumimoji="0" lang="en-US" sz="1000" u="none" strike="noStrike" kern="1200" cap="none" spc="0" normalizeH="0" baseline="0" noProof="0">
                <a:ln>
                  <a:noFill/>
                </a:ln>
                <a:solidFill>
                  <a:srgbClr val="4D3C35"/>
                </a:solidFill>
                <a:effectLst/>
                <a:uLnTx/>
                <a:uFillTx/>
                <a:latin typeface="DM Sans" pitchFamily="2" charset="77"/>
                <a:ea typeface="+mn-ea"/>
                <a:cs typeface="Times New Roman" panose="02020603050405020304" pitchFamily="18" charset="0"/>
              </a:rPr>
              <a:t>1.5% SYN®-COLL CB alone is significantly better than baseline  </a:t>
            </a:r>
          </a:p>
        </p:txBody>
      </p:sp>
      <p:grpSp>
        <p:nvGrpSpPr>
          <p:cNvPr id="30" name="Group 10">
            <a:extLst>
              <a:ext uri="{FF2B5EF4-FFF2-40B4-BE49-F238E27FC236}">
                <a16:creationId xmlns:a16="http://schemas.microsoft.com/office/drawing/2014/main" id="{4F98000F-3BF5-4E29-63CB-40C376571FF4}"/>
              </a:ext>
            </a:extLst>
          </p:cNvPr>
          <p:cNvGrpSpPr/>
          <p:nvPr/>
        </p:nvGrpSpPr>
        <p:grpSpPr>
          <a:xfrm>
            <a:off x="96000" y="1973849"/>
            <a:ext cx="5131654" cy="3666474"/>
            <a:chOff x="134057" y="1012119"/>
            <a:chExt cx="5742214" cy="3566505"/>
          </a:xfrm>
        </p:grpSpPr>
        <p:graphicFrame>
          <p:nvGraphicFramePr>
            <p:cNvPr id="31" name="Chart 2">
              <a:extLst>
                <a:ext uri="{FF2B5EF4-FFF2-40B4-BE49-F238E27FC236}">
                  <a16:creationId xmlns:a16="http://schemas.microsoft.com/office/drawing/2014/main" id="{0E0F2FFE-246A-E4C2-08A3-D9FF067173A1}"/>
                </a:ext>
              </a:extLst>
            </p:cNvPr>
            <p:cNvGraphicFramePr>
              <a:graphicFrameLocks/>
            </p:cNvGraphicFramePr>
            <p:nvPr>
              <p:extLst>
                <p:ext uri="{D42A27DB-BD31-4B8C-83A1-F6EECF244321}">
                  <p14:modId xmlns:p14="http://schemas.microsoft.com/office/powerpoint/2010/main" val="3649177213"/>
                </p:ext>
              </p:extLst>
            </p:nvPr>
          </p:nvGraphicFramePr>
          <p:xfrm>
            <a:off x="134057" y="1012119"/>
            <a:ext cx="5742214" cy="3566505"/>
          </p:xfrm>
          <a:graphic>
            <a:graphicData uri="http://schemas.openxmlformats.org/drawingml/2006/chart">
              <c:chart xmlns:c="http://schemas.openxmlformats.org/drawingml/2006/chart" xmlns:r="http://schemas.openxmlformats.org/officeDocument/2006/relationships" r:id="rId3"/>
            </a:graphicData>
          </a:graphic>
        </p:graphicFrame>
        <p:sp>
          <p:nvSpPr>
            <p:cNvPr id="32" name="TextBox 8">
              <a:extLst>
                <a:ext uri="{FF2B5EF4-FFF2-40B4-BE49-F238E27FC236}">
                  <a16:creationId xmlns:a16="http://schemas.microsoft.com/office/drawing/2014/main" id="{38046189-D348-21F1-F7A1-441EA462D473}"/>
                </a:ext>
              </a:extLst>
            </p:cNvPr>
            <p:cNvSpPr txBox="1"/>
            <p:nvPr/>
          </p:nvSpPr>
          <p:spPr>
            <a:xfrm>
              <a:off x="2768672" y="3463203"/>
              <a:ext cx="494497"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u="none" strike="noStrike" kern="0" cap="none" spc="0" normalizeH="0" baseline="0" noProof="0">
                  <a:ln>
                    <a:noFill/>
                  </a:ln>
                  <a:solidFill>
                    <a:prstClr val="white"/>
                  </a:solidFill>
                  <a:effectLst/>
                  <a:uLnTx/>
                  <a:uFillTx/>
                  <a:latin typeface="DM Sans" pitchFamily="2" charset="77"/>
                  <a:ea typeface="+mn-ea"/>
                  <a:cs typeface="+mn-cs"/>
                </a:rPr>
                <a:t>**</a:t>
              </a:r>
              <a:endParaRPr kumimoji="0" lang="en-CH" sz="1200" u="none" strike="noStrike" kern="0" cap="none" spc="0" normalizeH="0" baseline="0" noProof="0">
                <a:ln>
                  <a:noFill/>
                </a:ln>
                <a:solidFill>
                  <a:prstClr val="white"/>
                </a:solidFill>
                <a:effectLst/>
                <a:uLnTx/>
                <a:uFillTx/>
                <a:latin typeface="DM Sans" pitchFamily="2" charset="77"/>
                <a:ea typeface="+mn-ea"/>
                <a:cs typeface="+mn-cs"/>
              </a:endParaRPr>
            </a:p>
          </p:txBody>
        </p:sp>
      </p:grpSp>
      <p:sp>
        <p:nvSpPr>
          <p:cNvPr id="50" name="Retângulo 49">
            <a:extLst>
              <a:ext uri="{FF2B5EF4-FFF2-40B4-BE49-F238E27FC236}">
                <a16:creationId xmlns:a16="http://schemas.microsoft.com/office/drawing/2014/main" id="{122B13AC-181A-8B1A-CFB5-8534660F683B}"/>
              </a:ext>
            </a:extLst>
          </p:cNvPr>
          <p:cNvSpPr/>
          <p:nvPr/>
        </p:nvSpPr>
        <p:spPr>
          <a:xfrm>
            <a:off x="5556069" y="-1888"/>
            <a:ext cx="6635932" cy="3440239"/>
          </a:xfrm>
          <a:prstGeom prst="rect">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latin typeface="DM Sans" pitchFamily="2" charset="77"/>
            </a:endParaRPr>
          </a:p>
        </p:txBody>
      </p:sp>
      <p:pic>
        <p:nvPicPr>
          <p:cNvPr id="51" name="Picture 25" descr="A close-up of a person's face&#10;&#10;AI-generated content may be incorrect.">
            <a:extLst>
              <a:ext uri="{FF2B5EF4-FFF2-40B4-BE49-F238E27FC236}">
                <a16:creationId xmlns:a16="http://schemas.microsoft.com/office/drawing/2014/main" id="{24C15EF5-8D3B-E345-9D9D-DFF472ED7109}"/>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10025583" y="1187551"/>
            <a:ext cx="1850015" cy="1379214"/>
          </a:xfrm>
          <a:prstGeom prst="rect">
            <a:avLst/>
          </a:prstGeom>
        </p:spPr>
      </p:pic>
      <p:pic>
        <p:nvPicPr>
          <p:cNvPr id="52" name="Picture 26" descr="A close-up of a person's face&#10;&#10;AI-generated content may be incorrect.">
            <a:extLst>
              <a:ext uri="{FF2B5EF4-FFF2-40B4-BE49-F238E27FC236}">
                <a16:creationId xmlns:a16="http://schemas.microsoft.com/office/drawing/2014/main" id="{68A12464-B4B7-AA0A-9A55-84E5C171EBDE}"/>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7951184" y="1191371"/>
            <a:ext cx="1849993" cy="1378617"/>
          </a:xfrm>
          <a:prstGeom prst="rect">
            <a:avLst/>
          </a:prstGeom>
        </p:spPr>
      </p:pic>
      <p:sp>
        <p:nvSpPr>
          <p:cNvPr id="54" name="Title 5">
            <a:extLst>
              <a:ext uri="{FF2B5EF4-FFF2-40B4-BE49-F238E27FC236}">
                <a16:creationId xmlns:a16="http://schemas.microsoft.com/office/drawing/2014/main" id="{064536A4-4120-BF73-2554-F7FF269A7EEE}"/>
              </a:ext>
            </a:extLst>
          </p:cNvPr>
          <p:cNvSpPr txBox="1">
            <a:spLocks/>
          </p:cNvSpPr>
          <p:nvPr/>
        </p:nvSpPr>
        <p:spPr>
          <a:xfrm>
            <a:off x="5876784" y="637658"/>
            <a:ext cx="3172165" cy="415263"/>
          </a:xfrm>
          <a:prstGeom prst="rect">
            <a:avLst/>
          </a:prstGeom>
        </p:spPr>
        <p:txBody>
          <a:bodyPr lIns="0" tIns="0" rIns="0" bIns="0" anchor="t" anchorCtr="0"/>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100" b="0" u="none" strike="noStrike" kern="1200" cap="none" spc="0" normalizeH="0" baseline="0" noProof="0">
                <a:ln>
                  <a:noFill/>
                </a:ln>
                <a:solidFill>
                  <a:srgbClr val="58166D"/>
                </a:solidFill>
                <a:effectLst/>
                <a:uLnTx/>
                <a:uFillTx/>
                <a:latin typeface="DM Sans" pitchFamily="2" charset="77"/>
              </a:rPr>
              <a:t>Volunteer 11</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100" b="0" u="none" strike="noStrike" kern="1200" cap="none" spc="0" normalizeH="0" baseline="0" noProof="0">
                <a:ln>
                  <a:noFill/>
                </a:ln>
                <a:solidFill>
                  <a:srgbClr val="58166D"/>
                </a:solidFill>
                <a:effectLst/>
                <a:uLnTx/>
                <a:uFillTx/>
                <a:latin typeface="DM Sans" pitchFamily="2" charset="77"/>
              </a:rPr>
              <a:t>Forehead Right (age 52)   </a:t>
            </a:r>
          </a:p>
        </p:txBody>
      </p:sp>
      <p:pic>
        <p:nvPicPr>
          <p:cNvPr id="63" name="Picture 28" descr="A close-up of a person's face&#10;&#10;AI-generated content may be incorrect.">
            <a:extLst>
              <a:ext uri="{FF2B5EF4-FFF2-40B4-BE49-F238E27FC236}">
                <a16:creationId xmlns:a16="http://schemas.microsoft.com/office/drawing/2014/main" id="{ECCCD5FA-5EB5-D837-1B27-D045BCB3E9CB}"/>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a:xfrm>
            <a:off x="10020202" y="4711934"/>
            <a:ext cx="1862555" cy="1345626"/>
          </a:xfrm>
          <a:prstGeom prst="rect">
            <a:avLst/>
          </a:prstGeom>
        </p:spPr>
      </p:pic>
      <p:pic>
        <p:nvPicPr>
          <p:cNvPr id="64" name="Picture 29" descr="A close-up of a person's face&#10;&#10;AI-generated content may be incorrect.">
            <a:extLst>
              <a:ext uri="{FF2B5EF4-FFF2-40B4-BE49-F238E27FC236}">
                <a16:creationId xmlns:a16="http://schemas.microsoft.com/office/drawing/2014/main" id="{728E2C34-3398-4432-9F9A-9BA9E1975B72}"/>
              </a:ext>
            </a:extLst>
          </p:cNvPr>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a:xfrm>
            <a:off x="7949889" y="4707407"/>
            <a:ext cx="1862555" cy="1350153"/>
          </a:xfrm>
          <a:prstGeom prst="rect">
            <a:avLst/>
          </a:prstGeom>
        </p:spPr>
      </p:pic>
      <p:pic>
        <p:nvPicPr>
          <p:cNvPr id="65" name="Picture 48" descr="A close-up of a person's face&#10;&#10;AI-generated content may be incorrect.">
            <a:extLst>
              <a:ext uri="{FF2B5EF4-FFF2-40B4-BE49-F238E27FC236}">
                <a16:creationId xmlns:a16="http://schemas.microsoft.com/office/drawing/2014/main" id="{B0045382-DEE4-0170-03F8-F0FCF5115D56}"/>
              </a:ext>
            </a:extLst>
          </p:cNvPr>
          <p:cNvPicPr>
            <a:picLocks noChangeAspect="1"/>
          </p:cNvPicPr>
          <p:nvPr/>
        </p:nvPicPr>
        <p:blipFill>
          <a:blip r:embed="rId8" cstate="print">
            <a:alphaModFix/>
            <a:extLst>
              <a:ext uri="{28A0092B-C50C-407E-A947-70E740481C1C}">
                <a14:useLocalDpi xmlns:a14="http://schemas.microsoft.com/office/drawing/2010/main"/>
              </a:ext>
            </a:extLst>
          </a:blip>
          <a:srcRect/>
          <a:stretch>
            <a:fillRect/>
          </a:stretch>
        </p:blipFill>
        <p:spPr>
          <a:xfrm>
            <a:off x="5870896" y="4707407"/>
            <a:ext cx="1849994" cy="1354297"/>
          </a:xfrm>
          <a:prstGeom prst="rect">
            <a:avLst/>
          </a:prstGeom>
        </p:spPr>
      </p:pic>
      <p:sp>
        <p:nvSpPr>
          <p:cNvPr id="67" name="Title 5">
            <a:extLst>
              <a:ext uri="{FF2B5EF4-FFF2-40B4-BE49-F238E27FC236}">
                <a16:creationId xmlns:a16="http://schemas.microsoft.com/office/drawing/2014/main" id="{382D8E47-F35F-9727-0106-31EC1BBEE4D1}"/>
              </a:ext>
            </a:extLst>
          </p:cNvPr>
          <p:cNvSpPr txBox="1">
            <a:spLocks/>
          </p:cNvSpPr>
          <p:nvPr/>
        </p:nvSpPr>
        <p:spPr>
          <a:xfrm>
            <a:off x="5876784" y="4075706"/>
            <a:ext cx="3172165" cy="415263"/>
          </a:xfrm>
          <a:prstGeom prst="rect">
            <a:avLst/>
          </a:prstGeom>
        </p:spPr>
        <p:txBody>
          <a:bodyPr lIns="0" tIns="0" rIns="0" bIns="0" anchor="t" anchorCtr="0"/>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1100" b="0" u="none" strike="noStrike" kern="1200" cap="none" spc="0" normalizeH="0" baseline="0" noProof="0">
                <a:ln>
                  <a:noFill/>
                </a:ln>
                <a:effectLst/>
                <a:uLnTx/>
                <a:uFillTx/>
                <a:latin typeface="DM Sans" pitchFamily="2" charset="77"/>
              </a:rPr>
              <a:t>Volunteer 11</a:t>
            </a:r>
          </a:p>
          <a:p>
            <a:pPr marL="0" marR="0" lvl="0" indent="0" defTabSz="914400" rtl="0" eaLnBrk="1" fontAlgn="auto" latinLnBrk="0" hangingPunct="1">
              <a:lnSpc>
                <a:spcPct val="100000"/>
              </a:lnSpc>
              <a:spcBef>
                <a:spcPct val="0"/>
              </a:spcBef>
              <a:spcAft>
                <a:spcPts val="0"/>
              </a:spcAft>
              <a:buClrTx/>
              <a:buSzTx/>
              <a:buFontTx/>
              <a:buNone/>
              <a:tabLst/>
              <a:defRPr/>
            </a:pPr>
            <a:r>
              <a:rPr kumimoji="0" lang="en-US" sz="1100" b="0" u="none" strike="noStrike" kern="1200" cap="none" spc="0" normalizeH="0" baseline="0" noProof="0">
                <a:ln>
                  <a:noFill/>
                </a:ln>
                <a:effectLst/>
                <a:uLnTx/>
                <a:uFillTx/>
                <a:latin typeface="DM Sans" pitchFamily="2" charset="77"/>
              </a:rPr>
              <a:t>Forehead </a:t>
            </a:r>
            <a:r>
              <a:rPr lang="en-US" sz="1100" b="0">
                <a:latin typeface="DM Sans" pitchFamily="2" charset="77"/>
              </a:rPr>
              <a:t>Left</a:t>
            </a:r>
            <a:r>
              <a:rPr kumimoji="0" lang="en-US" sz="1100" b="0" u="none" strike="noStrike" kern="1200" cap="none" spc="0" normalizeH="0" baseline="0" noProof="0">
                <a:ln>
                  <a:noFill/>
                </a:ln>
                <a:effectLst/>
                <a:uLnTx/>
                <a:uFillTx/>
                <a:latin typeface="DM Sans" pitchFamily="2" charset="77"/>
              </a:rPr>
              <a:t> (age 52)   </a:t>
            </a:r>
          </a:p>
        </p:txBody>
      </p:sp>
      <p:sp>
        <p:nvSpPr>
          <p:cNvPr id="68" name="TextBox 21">
            <a:extLst>
              <a:ext uri="{FF2B5EF4-FFF2-40B4-BE49-F238E27FC236}">
                <a16:creationId xmlns:a16="http://schemas.microsoft.com/office/drawing/2014/main" id="{424C34B0-8FDB-92FC-1911-502A822B7650}"/>
              </a:ext>
            </a:extLst>
          </p:cNvPr>
          <p:cNvSpPr txBox="1"/>
          <p:nvPr/>
        </p:nvSpPr>
        <p:spPr>
          <a:xfrm>
            <a:off x="5797195" y="3014134"/>
            <a:ext cx="1869233" cy="276999"/>
          </a:xfrm>
          <a:prstGeom prst="rect">
            <a:avLst/>
          </a:prstGeom>
          <a:noFill/>
        </p:spPr>
        <p:txBody>
          <a:bodyPr wrap="square" lIns="91440" tIns="45720" rIns="91440" bIns="45720" anchor="t">
            <a:spAutoFit/>
          </a:bodyPr>
          <a:lstStyle/>
          <a:p>
            <a:pPr>
              <a:defRPr/>
            </a:pPr>
            <a:r>
              <a:rPr kumimoji="0" lang="en-US" sz="1200" u="none" strike="noStrike" kern="1200" cap="none" spc="0" normalizeH="0" baseline="0" noProof="0">
                <a:ln>
                  <a:noFill/>
                </a:ln>
                <a:solidFill>
                  <a:srgbClr val="4D3C35"/>
                </a:solidFill>
                <a:effectLst/>
                <a:uLnTx/>
                <a:uFillTx/>
                <a:latin typeface="DM Sans" pitchFamily="2" charset="77"/>
                <a:ea typeface="+mn-ea"/>
                <a:cs typeface="+mn-cs"/>
              </a:rPr>
              <a:t>Skin </a:t>
            </a:r>
            <a:r>
              <a:rPr lang="en-US" sz="1200" err="1">
                <a:solidFill>
                  <a:srgbClr val="4D3C35"/>
                </a:solidFill>
                <a:latin typeface="DM Sans" pitchFamily="2" charset="77"/>
              </a:rPr>
              <a:t>Visia</a:t>
            </a:r>
            <a:r>
              <a:rPr lang="en-US" sz="1200">
                <a:solidFill>
                  <a:srgbClr val="4D3C35"/>
                </a:solidFill>
                <a:latin typeface="DM Sans" pitchFamily="2" charset="77"/>
              </a:rPr>
              <a:t> images</a:t>
            </a:r>
            <a:r>
              <a:rPr kumimoji="0" lang="en-US" sz="1200" u="none" strike="noStrike" kern="1200" cap="none" spc="0" normalizeH="0" baseline="0" noProof="0">
                <a:ln>
                  <a:noFill/>
                </a:ln>
                <a:solidFill>
                  <a:srgbClr val="4D3C35"/>
                </a:solidFill>
                <a:effectLst/>
                <a:uLnTx/>
                <a:uFillTx/>
                <a:latin typeface="DM Sans" pitchFamily="2" charset="77"/>
                <a:ea typeface="+mn-ea"/>
                <a:cs typeface="+mn-cs"/>
              </a:rPr>
              <a:t> </a:t>
            </a:r>
          </a:p>
        </p:txBody>
      </p:sp>
      <p:pic>
        <p:nvPicPr>
          <p:cNvPr id="53" name="Picture 27" descr="A close-up of a person's face&#10;&#10;AI-generated content may be incorrect.">
            <a:extLst>
              <a:ext uri="{FF2B5EF4-FFF2-40B4-BE49-F238E27FC236}">
                <a16:creationId xmlns:a16="http://schemas.microsoft.com/office/drawing/2014/main" id="{EF69F390-E00E-3E02-8B22-66AD5CAA2D5A}"/>
              </a:ext>
            </a:extLst>
          </p:cNvPr>
          <p:cNvPicPr>
            <a:picLocks noChangeAspect="1"/>
          </p:cNvPicPr>
          <p:nvPr/>
        </p:nvPicPr>
        <p:blipFill>
          <a:blip r:embed="rId9" cstate="print">
            <a:extLst>
              <a:ext uri="{28A0092B-C50C-407E-A947-70E740481C1C}">
                <a14:useLocalDpi xmlns:a14="http://schemas.microsoft.com/office/drawing/2010/main"/>
              </a:ext>
            </a:extLst>
          </a:blip>
          <a:srcRect/>
          <a:stretch>
            <a:fillRect/>
          </a:stretch>
        </p:blipFill>
        <p:spPr>
          <a:xfrm>
            <a:off x="5876784" y="1197434"/>
            <a:ext cx="1849993" cy="1363905"/>
          </a:xfrm>
          <a:prstGeom prst="rect">
            <a:avLst/>
          </a:prstGeom>
        </p:spPr>
      </p:pic>
      <p:sp>
        <p:nvSpPr>
          <p:cNvPr id="7" name="TextBox 5">
            <a:extLst>
              <a:ext uri="{FF2B5EF4-FFF2-40B4-BE49-F238E27FC236}">
                <a16:creationId xmlns:a16="http://schemas.microsoft.com/office/drawing/2014/main" id="{F305BDD8-337E-6BF5-5997-7798344ADE96}"/>
              </a:ext>
            </a:extLst>
          </p:cNvPr>
          <p:cNvSpPr txBox="1"/>
          <p:nvPr/>
        </p:nvSpPr>
        <p:spPr>
          <a:xfrm>
            <a:off x="1534307" y="3136396"/>
            <a:ext cx="421162"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kern="0">
                <a:solidFill>
                  <a:prstClr val="white"/>
                </a:solidFill>
                <a:latin typeface="DM Sans" pitchFamily="2" charset="77"/>
              </a:rPr>
              <a:t>°°°</a:t>
            </a:r>
            <a:endParaRPr kumimoji="0" lang="en-CH" sz="1800" u="none" strike="noStrike" kern="0" cap="none" spc="0" normalizeH="0" baseline="0" noProof="0">
              <a:ln>
                <a:noFill/>
              </a:ln>
              <a:solidFill>
                <a:prstClr val="white"/>
              </a:solidFill>
              <a:effectLst/>
              <a:uLnTx/>
              <a:uFillTx/>
              <a:latin typeface="DM Sans" pitchFamily="2" charset="77"/>
              <a:ea typeface="+mn-ea"/>
              <a:cs typeface="+mn-cs"/>
            </a:endParaRPr>
          </a:p>
        </p:txBody>
      </p:sp>
      <p:sp>
        <p:nvSpPr>
          <p:cNvPr id="9" name="TextBox 9">
            <a:extLst>
              <a:ext uri="{FF2B5EF4-FFF2-40B4-BE49-F238E27FC236}">
                <a16:creationId xmlns:a16="http://schemas.microsoft.com/office/drawing/2014/main" id="{E1C848DF-ED1F-B6AA-F353-D5CFECB5DD72}"/>
              </a:ext>
            </a:extLst>
          </p:cNvPr>
          <p:cNvSpPr txBox="1"/>
          <p:nvPr/>
        </p:nvSpPr>
        <p:spPr>
          <a:xfrm>
            <a:off x="2104969" y="3819874"/>
            <a:ext cx="49449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kern="0">
                <a:solidFill>
                  <a:prstClr val="white"/>
                </a:solidFill>
                <a:latin typeface="DM Sans" pitchFamily="2" charset="77"/>
              </a:rPr>
              <a:t>°°°</a:t>
            </a:r>
            <a:endParaRPr kumimoji="0" lang="en-CH" sz="1800" u="none" strike="noStrike" kern="0" cap="none" spc="0" normalizeH="0" baseline="0" noProof="0">
              <a:ln>
                <a:noFill/>
              </a:ln>
              <a:solidFill>
                <a:prstClr val="white"/>
              </a:solidFill>
              <a:effectLst/>
              <a:uLnTx/>
              <a:uFillTx/>
              <a:latin typeface="DM Sans" pitchFamily="2" charset="77"/>
              <a:ea typeface="+mn-ea"/>
              <a:cs typeface="+mn-cs"/>
            </a:endParaRPr>
          </a:p>
        </p:txBody>
      </p:sp>
      <p:sp>
        <p:nvSpPr>
          <p:cNvPr id="13" name="TextBox 13">
            <a:extLst>
              <a:ext uri="{FF2B5EF4-FFF2-40B4-BE49-F238E27FC236}">
                <a16:creationId xmlns:a16="http://schemas.microsoft.com/office/drawing/2014/main" id="{2EA1C8C1-9814-3A8F-0A40-0C5C5B702E51}"/>
              </a:ext>
            </a:extLst>
          </p:cNvPr>
          <p:cNvSpPr txBox="1"/>
          <p:nvPr/>
        </p:nvSpPr>
        <p:spPr>
          <a:xfrm>
            <a:off x="2104969" y="3962138"/>
            <a:ext cx="494497"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u="none" strike="noStrike" kern="0" cap="none" spc="0" normalizeH="0" baseline="0" noProof="0">
                <a:ln>
                  <a:noFill/>
                </a:ln>
                <a:solidFill>
                  <a:prstClr val="white"/>
                </a:solidFill>
                <a:effectLst/>
                <a:uLnTx/>
                <a:uFillTx/>
                <a:latin typeface="DM Sans" pitchFamily="2" charset="77"/>
                <a:ea typeface="+mn-ea"/>
                <a:cs typeface="+mn-cs"/>
              </a:rPr>
              <a:t>**</a:t>
            </a:r>
            <a:endParaRPr kumimoji="0" lang="en-CH" sz="2000" u="none" strike="noStrike" kern="0" cap="none" spc="0" normalizeH="0" baseline="0" noProof="0">
              <a:ln>
                <a:noFill/>
              </a:ln>
              <a:solidFill>
                <a:prstClr val="white"/>
              </a:solidFill>
              <a:effectLst/>
              <a:uLnTx/>
              <a:uFillTx/>
              <a:latin typeface="DM Sans" pitchFamily="2" charset="77"/>
              <a:ea typeface="+mn-ea"/>
              <a:cs typeface="+mn-cs"/>
            </a:endParaRPr>
          </a:p>
        </p:txBody>
      </p:sp>
      <p:sp>
        <p:nvSpPr>
          <p:cNvPr id="17" name="TextBox 5">
            <a:extLst>
              <a:ext uri="{FF2B5EF4-FFF2-40B4-BE49-F238E27FC236}">
                <a16:creationId xmlns:a16="http://schemas.microsoft.com/office/drawing/2014/main" id="{053ACD0F-D296-EC6F-CAEF-2DD04BDA0C05}"/>
              </a:ext>
            </a:extLst>
          </p:cNvPr>
          <p:cNvSpPr txBox="1"/>
          <p:nvPr/>
        </p:nvSpPr>
        <p:spPr>
          <a:xfrm>
            <a:off x="3568121" y="3190280"/>
            <a:ext cx="421162"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kern="0">
                <a:solidFill>
                  <a:prstClr val="white"/>
                </a:solidFill>
                <a:latin typeface="DM Sans" pitchFamily="2" charset="77"/>
              </a:rPr>
              <a:t>°°°</a:t>
            </a:r>
            <a:endParaRPr kumimoji="0" lang="en-CH" sz="1800" u="none" strike="noStrike" kern="0" cap="none" spc="0" normalizeH="0" baseline="0" noProof="0">
              <a:ln>
                <a:noFill/>
              </a:ln>
              <a:solidFill>
                <a:prstClr val="white"/>
              </a:solidFill>
              <a:effectLst/>
              <a:uLnTx/>
              <a:uFillTx/>
              <a:latin typeface="DM Sans" pitchFamily="2" charset="77"/>
              <a:ea typeface="+mn-ea"/>
              <a:cs typeface="+mn-cs"/>
            </a:endParaRPr>
          </a:p>
        </p:txBody>
      </p:sp>
      <p:sp>
        <p:nvSpPr>
          <p:cNvPr id="22" name="Title 5">
            <a:extLst>
              <a:ext uri="{FF2B5EF4-FFF2-40B4-BE49-F238E27FC236}">
                <a16:creationId xmlns:a16="http://schemas.microsoft.com/office/drawing/2014/main" id="{3B9450FB-73C6-EF5E-326A-C6F0E22BBDD2}"/>
              </a:ext>
            </a:extLst>
          </p:cNvPr>
          <p:cNvSpPr txBox="1">
            <a:spLocks/>
          </p:cNvSpPr>
          <p:nvPr/>
        </p:nvSpPr>
        <p:spPr>
          <a:xfrm>
            <a:off x="3462589" y="5128633"/>
            <a:ext cx="732434" cy="264779"/>
          </a:xfrm>
          <a:prstGeom prst="rect">
            <a:avLst/>
          </a:prstGeom>
          <a:solidFill>
            <a:schemeClr val="bg1"/>
          </a:solidFill>
        </p:spPr>
        <p:txBody>
          <a:bodyPr lIns="0" tIns="0" rIns="0" bIns="0" anchor="t" anchorCtr="0"/>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100" b="0" u="none" strike="noStrike" kern="1200" cap="none" spc="0" normalizeH="0" baseline="0" noProof="0">
                <a:ln>
                  <a:noFill/>
                </a:ln>
                <a:effectLst/>
                <a:uLnTx/>
                <a:uFillTx/>
                <a:latin typeface="DM Sans" pitchFamily="2" charset="77"/>
                <a:ea typeface="+mj-ea"/>
                <a:cs typeface="+mj-cs"/>
              </a:rPr>
              <a:t>8 weeks    </a:t>
            </a:r>
          </a:p>
        </p:txBody>
      </p:sp>
      <p:sp>
        <p:nvSpPr>
          <p:cNvPr id="23" name="Title 5">
            <a:extLst>
              <a:ext uri="{FF2B5EF4-FFF2-40B4-BE49-F238E27FC236}">
                <a16:creationId xmlns:a16="http://schemas.microsoft.com/office/drawing/2014/main" id="{8C71A517-0A3B-1A0B-5969-00AF98FCF717}"/>
              </a:ext>
            </a:extLst>
          </p:cNvPr>
          <p:cNvSpPr txBox="1">
            <a:spLocks/>
          </p:cNvSpPr>
          <p:nvPr/>
        </p:nvSpPr>
        <p:spPr>
          <a:xfrm>
            <a:off x="1589252" y="5128633"/>
            <a:ext cx="732434" cy="264779"/>
          </a:xfrm>
          <a:prstGeom prst="rect">
            <a:avLst/>
          </a:prstGeom>
          <a:solidFill>
            <a:schemeClr val="bg1"/>
          </a:solidFill>
        </p:spPr>
        <p:txBody>
          <a:bodyPr lIns="0" tIns="0" rIns="0" bIns="0" anchor="t" anchorCtr="0"/>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100" b="0" u="none" strike="noStrike" kern="1200" cap="none" spc="0" normalizeH="0" baseline="0" noProof="0">
                <a:ln>
                  <a:noFill/>
                </a:ln>
                <a:effectLst/>
                <a:uLnTx/>
                <a:uFillTx/>
                <a:latin typeface="DM Sans" pitchFamily="2" charset="77"/>
                <a:ea typeface="+mj-ea"/>
                <a:cs typeface="+mj-cs"/>
              </a:rPr>
              <a:t>4 weeks    </a:t>
            </a:r>
          </a:p>
        </p:txBody>
      </p:sp>
      <p:sp>
        <p:nvSpPr>
          <p:cNvPr id="24" name="Retângulo 23">
            <a:extLst>
              <a:ext uri="{FF2B5EF4-FFF2-40B4-BE49-F238E27FC236}">
                <a16:creationId xmlns:a16="http://schemas.microsoft.com/office/drawing/2014/main" id="{7F4EDE1A-F539-FBB6-FC58-207353CFC9BA}"/>
              </a:ext>
            </a:extLst>
          </p:cNvPr>
          <p:cNvSpPr/>
          <p:nvPr/>
        </p:nvSpPr>
        <p:spPr>
          <a:xfrm>
            <a:off x="5876784" y="2562498"/>
            <a:ext cx="1849993" cy="257213"/>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latin typeface="DM Sans" pitchFamily="2" charset="77"/>
            </a:endParaRPr>
          </a:p>
        </p:txBody>
      </p:sp>
      <p:sp>
        <p:nvSpPr>
          <p:cNvPr id="105" name="CaixaDeTexto 104">
            <a:extLst>
              <a:ext uri="{FF2B5EF4-FFF2-40B4-BE49-F238E27FC236}">
                <a16:creationId xmlns:a16="http://schemas.microsoft.com/office/drawing/2014/main" id="{843642BB-AF8E-3D12-C7EE-FF2261999AFE}"/>
              </a:ext>
            </a:extLst>
          </p:cNvPr>
          <p:cNvSpPr txBox="1"/>
          <p:nvPr/>
        </p:nvSpPr>
        <p:spPr>
          <a:xfrm>
            <a:off x="5876784" y="2558101"/>
            <a:ext cx="828160" cy="261610"/>
          </a:xfrm>
          <a:prstGeom prst="rect">
            <a:avLst/>
          </a:prstGeom>
          <a:noFill/>
        </p:spPr>
        <p:txBody>
          <a:bodyPr wrap="square" rtlCol="0">
            <a:spAutoFit/>
          </a:bodyPr>
          <a:lstStyle/>
          <a:p>
            <a:pPr lvl="0">
              <a:defRPr/>
            </a:pPr>
            <a:r>
              <a:rPr lang="en-US" sz="1050">
                <a:solidFill>
                  <a:schemeClr val="bg1"/>
                </a:solidFill>
                <a:latin typeface="DM Sans" pitchFamily="2" charset="77"/>
              </a:rPr>
              <a:t>BASELINE</a:t>
            </a:r>
          </a:p>
        </p:txBody>
      </p:sp>
      <p:sp>
        <p:nvSpPr>
          <p:cNvPr id="27" name="Retângulo 26">
            <a:extLst>
              <a:ext uri="{FF2B5EF4-FFF2-40B4-BE49-F238E27FC236}">
                <a16:creationId xmlns:a16="http://schemas.microsoft.com/office/drawing/2014/main" id="{6D84D055-BFF4-466E-5D25-F464982CB161}"/>
              </a:ext>
            </a:extLst>
          </p:cNvPr>
          <p:cNvSpPr/>
          <p:nvPr/>
        </p:nvSpPr>
        <p:spPr>
          <a:xfrm>
            <a:off x="5870894" y="5808651"/>
            <a:ext cx="1849994" cy="257213"/>
          </a:xfrm>
          <a:prstGeom prst="rect">
            <a:avLst/>
          </a:prstGeom>
          <a:solidFill>
            <a:srgbClr val="4D3C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latin typeface="DM Sans" pitchFamily="2" charset="77"/>
            </a:endParaRPr>
          </a:p>
        </p:txBody>
      </p:sp>
      <p:sp>
        <p:nvSpPr>
          <p:cNvPr id="14" name="CaixaDeTexto 13">
            <a:extLst>
              <a:ext uri="{FF2B5EF4-FFF2-40B4-BE49-F238E27FC236}">
                <a16:creationId xmlns:a16="http://schemas.microsoft.com/office/drawing/2014/main" id="{FBB5AA2D-12FB-1DAE-3C79-FEFC0E0DA794}"/>
              </a:ext>
            </a:extLst>
          </p:cNvPr>
          <p:cNvSpPr txBox="1"/>
          <p:nvPr/>
        </p:nvSpPr>
        <p:spPr>
          <a:xfrm>
            <a:off x="5870895" y="5815515"/>
            <a:ext cx="834049" cy="261610"/>
          </a:xfrm>
          <a:prstGeom prst="rect">
            <a:avLst/>
          </a:prstGeom>
          <a:noFill/>
        </p:spPr>
        <p:txBody>
          <a:bodyPr wrap="square" rtlCol="0">
            <a:spAutoFit/>
          </a:bodyPr>
          <a:lstStyle/>
          <a:p>
            <a:pPr lvl="0">
              <a:defRPr/>
            </a:pPr>
            <a:r>
              <a:rPr lang="en-US" sz="1050">
                <a:solidFill>
                  <a:schemeClr val="bg1"/>
                </a:solidFill>
                <a:latin typeface="DM Sans" pitchFamily="2" charset="77"/>
              </a:rPr>
              <a:t>BASELINE</a:t>
            </a:r>
          </a:p>
        </p:txBody>
      </p:sp>
      <p:sp>
        <p:nvSpPr>
          <p:cNvPr id="39" name="CaixaDeTexto 38">
            <a:extLst>
              <a:ext uri="{FF2B5EF4-FFF2-40B4-BE49-F238E27FC236}">
                <a16:creationId xmlns:a16="http://schemas.microsoft.com/office/drawing/2014/main" id="{709AC5E6-8943-12F7-D396-5AE5B74C066B}"/>
              </a:ext>
            </a:extLst>
          </p:cNvPr>
          <p:cNvSpPr txBox="1"/>
          <p:nvPr/>
        </p:nvSpPr>
        <p:spPr>
          <a:xfrm>
            <a:off x="12509369" y="1911576"/>
            <a:ext cx="184731" cy="369332"/>
          </a:xfrm>
          <a:prstGeom prst="rect">
            <a:avLst/>
          </a:prstGeom>
          <a:noFill/>
        </p:spPr>
        <p:txBody>
          <a:bodyPr wrap="none" rtlCol="0">
            <a:spAutoFit/>
          </a:bodyPr>
          <a:lstStyle/>
          <a:p>
            <a:endParaRPr lang="pt-BR">
              <a:latin typeface="DM Sans" pitchFamily="2" charset="77"/>
            </a:endParaRPr>
          </a:p>
        </p:txBody>
      </p:sp>
      <p:sp>
        <p:nvSpPr>
          <p:cNvPr id="45" name="Retângulo 44">
            <a:extLst>
              <a:ext uri="{FF2B5EF4-FFF2-40B4-BE49-F238E27FC236}">
                <a16:creationId xmlns:a16="http://schemas.microsoft.com/office/drawing/2014/main" id="{D519C0F5-59C3-E996-1BAE-4F5999E3C974}"/>
              </a:ext>
            </a:extLst>
          </p:cNvPr>
          <p:cNvSpPr/>
          <p:nvPr/>
        </p:nvSpPr>
        <p:spPr>
          <a:xfrm>
            <a:off x="7949889" y="2562498"/>
            <a:ext cx="1849993" cy="257213"/>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latin typeface="DM Sans" pitchFamily="2" charset="77"/>
            </a:endParaRPr>
          </a:p>
        </p:txBody>
      </p:sp>
      <p:sp>
        <p:nvSpPr>
          <p:cNvPr id="46" name="CaixaDeTexto 45">
            <a:extLst>
              <a:ext uri="{FF2B5EF4-FFF2-40B4-BE49-F238E27FC236}">
                <a16:creationId xmlns:a16="http://schemas.microsoft.com/office/drawing/2014/main" id="{0AA1C286-197B-1F9B-B4FA-C4D113CBFD9B}"/>
              </a:ext>
            </a:extLst>
          </p:cNvPr>
          <p:cNvSpPr txBox="1"/>
          <p:nvPr/>
        </p:nvSpPr>
        <p:spPr>
          <a:xfrm>
            <a:off x="7949889" y="2558101"/>
            <a:ext cx="828160" cy="261610"/>
          </a:xfrm>
          <a:prstGeom prst="rect">
            <a:avLst/>
          </a:prstGeom>
          <a:noFill/>
        </p:spPr>
        <p:txBody>
          <a:bodyPr wrap="square" rtlCol="0">
            <a:spAutoFit/>
          </a:bodyPr>
          <a:lstStyle/>
          <a:p>
            <a:pPr lvl="0">
              <a:defRPr/>
            </a:pPr>
            <a:r>
              <a:rPr lang="en-US" sz="1050">
                <a:solidFill>
                  <a:schemeClr val="bg1"/>
                </a:solidFill>
                <a:latin typeface="DM Sans" pitchFamily="2" charset="77"/>
              </a:rPr>
              <a:t>4 WEEKS</a:t>
            </a:r>
          </a:p>
        </p:txBody>
      </p:sp>
      <p:sp>
        <p:nvSpPr>
          <p:cNvPr id="47" name="Retângulo 46">
            <a:extLst>
              <a:ext uri="{FF2B5EF4-FFF2-40B4-BE49-F238E27FC236}">
                <a16:creationId xmlns:a16="http://schemas.microsoft.com/office/drawing/2014/main" id="{3AFCFCA3-8013-6B76-6270-BFEC94CA2EF4}"/>
              </a:ext>
            </a:extLst>
          </p:cNvPr>
          <p:cNvSpPr/>
          <p:nvPr/>
        </p:nvSpPr>
        <p:spPr>
          <a:xfrm>
            <a:off x="10026484" y="2562498"/>
            <a:ext cx="1849993" cy="257213"/>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latin typeface="DM Sans" pitchFamily="2" charset="77"/>
            </a:endParaRPr>
          </a:p>
        </p:txBody>
      </p:sp>
      <p:sp>
        <p:nvSpPr>
          <p:cNvPr id="49" name="CaixaDeTexto 48">
            <a:extLst>
              <a:ext uri="{FF2B5EF4-FFF2-40B4-BE49-F238E27FC236}">
                <a16:creationId xmlns:a16="http://schemas.microsoft.com/office/drawing/2014/main" id="{A1C2D6B2-DF6B-FE37-8DE5-3E3052FCC607}"/>
              </a:ext>
            </a:extLst>
          </p:cNvPr>
          <p:cNvSpPr txBox="1"/>
          <p:nvPr/>
        </p:nvSpPr>
        <p:spPr>
          <a:xfrm>
            <a:off x="10026484" y="2558101"/>
            <a:ext cx="828160" cy="261610"/>
          </a:xfrm>
          <a:prstGeom prst="rect">
            <a:avLst/>
          </a:prstGeom>
          <a:noFill/>
        </p:spPr>
        <p:txBody>
          <a:bodyPr wrap="square" rtlCol="0">
            <a:spAutoFit/>
          </a:bodyPr>
          <a:lstStyle/>
          <a:p>
            <a:pPr lvl="0">
              <a:defRPr/>
            </a:pPr>
            <a:r>
              <a:rPr lang="en-US" sz="1050">
                <a:solidFill>
                  <a:schemeClr val="bg1"/>
                </a:solidFill>
                <a:latin typeface="DM Sans" pitchFamily="2" charset="77"/>
              </a:rPr>
              <a:t>8 WEEKS</a:t>
            </a:r>
          </a:p>
        </p:txBody>
      </p:sp>
      <p:sp>
        <p:nvSpPr>
          <p:cNvPr id="55" name="Retângulo 54">
            <a:extLst>
              <a:ext uri="{FF2B5EF4-FFF2-40B4-BE49-F238E27FC236}">
                <a16:creationId xmlns:a16="http://schemas.microsoft.com/office/drawing/2014/main" id="{E443242B-797B-50DF-0676-EEFAAC2AAB61}"/>
              </a:ext>
            </a:extLst>
          </p:cNvPr>
          <p:cNvSpPr/>
          <p:nvPr/>
        </p:nvSpPr>
        <p:spPr>
          <a:xfrm>
            <a:off x="7949889" y="5808651"/>
            <a:ext cx="1862555" cy="257213"/>
          </a:xfrm>
          <a:prstGeom prst="rect">
            <a:avLst/>
          </a:prstGeom>
          <a:solidFill>
            <a:srgbClr val="4D3C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latin typeface="DM Sans" pitchFamily="2" charset="77"/>
            </a:endParaRPr>
          </a:p>
        </p:txBody>
      </p:sp>
      <p:sp>
        <p:nvSpPr>
          <p:cNvPr id="56" name="CaixaDeTexto 55">
            <a:extLst>
              <a:ext uri="{FF2B5EF4-FFF2-40B4-BE49-F238E27FC236}">
                <a16:creationId xmlns:a16="http://schemas.microsoft.com/office/drawing/2014/main" id="{3AB5DC95-DE34-B452-E1D0-DA7CC8BF9D3C}"/>
              </a:ext>
            </a:extLst>
          </p:cNvPr>
          <p:cNvSpPr txBox="1"/>
          <p:nvPr/>
        </p:nvSpPr>
        <p:spPr>
          <a:xfrm>
            <a:off x="7956306" y="5815515"/>
            <a:ext cx="834049" cy="261610"/>
          </a:xfrm>
          <a:prstGeom prst="rect">
            <a:avLst/>
          </a:prstGeom>
          <a:noFill/>
        </p:spPr>
        <p:txBody>
          <a:bodyPr wrap="square" rtlCol="0">
            <a:spAutoFit/>
          </a:bodyPr>
          <a:lstStyle/>
          <a:p>
            <a:pPr lvl="0">
              <a:defRPr/>
            </a:pPr>
            <a:r>
              <a:rPr lang="en-US" sz="1050">
                <a:solidFill>
                  <a:schemeClr val="bg1"/>
                </a:solidFill>
                <a:latin typeface="DM Sans" pitchFamily="2" charset="77"/>
              </a:rPr>
              <a:t>4 WEEKS</a:t>
            </a:r>
          </a:p>
        </p:txBody>
      </p:sp>
      <p:sp>
        <p:nvSpPr>
          <p:cNvPr id="57" name="Retângulo 56">
            <a:extLst>
              <a:ext uri="{FF2B5EF4-FFF2-40B4-BE49-F238E27FC236}">
                <a16:creationId xmlns:a16="http://schemas.microsoft.com/office/drawing/2014/main" id="{29A45549-0EF4-9A53-E0B5-F99199D64626}"/>
              </a:ext>
            </a:extLst>
          </p:cNvPr>
          <p:cNvSpPr/>
          <p:nvPr/>
        </p:nvSpPr>
        <p:spPr>
          <a:xfrm>
            <a:off x="10020029" y="5808651"/>
            <a:ext cx="1862554" cy="257213"/>
          </a:xfrm>
          <a:prstGeom prst="rect">
            <a:avLst/>
          </a:prstGeom>
          <a:solidFill>
            <a:srgbClr val="4D3C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latin typeface="DM Sans" pitchFamily="2" charset="77"/>
            </a:endParaRPr>
          </a:p>
        </p:txBody>
      </p:sp>
      <p:sp>
        <p:nvSpPr>
          <p:cNvPr id="58" name="CaixaDeTexto 57">
            <a:extLst>
              <a:ext uri="{FF2B5EF4-FFF2-40B4-BE49-F238E27FC236}">
                <a16:creationId xmlns:a16="http://schemas.microsoft.com/office/drawing/2014/main" id="{54FA284E-AAEF-43E7-2993-86B5C92F4A32}"/>
              </a:ext>
            </a:extLst>
          </p:cNvPr>
          <p:cNvSpPr txBox="1"/>
          <p:nvPr/>
        </p:nvSpPr>
        <p:spPr>
          <a:xfrm>
            <a:off x="10020030" y="5815515"/>
            <a:ext cx="834049" cy="253916"/>
          </a:xfrm>
          <a:prstGeom prst="rect">
            <a:avLst/>
          </a:prstGeom>
          <a:noFill/>
        </p:spPr>
        <p:txBody>
          <a:bodyPr wrap="square" rtlCol="0">
            <a:spAutoFit/>
          </a:bodyPr>
          <a:lstStyle/>
          <a:p>
            <a:pPr>
              <a:defRPr/>
            </a:pPr>
            <a:r>
              <a:rPr lang="en-US" sz="1050">
                <a:solidFill>
                  <a:schemeClr val="bg1"/>
                </a:solidFill>
                <a:latin typeface="DM Sans" pitchFamily="2" charset="77"/>
              </a:rPr>
              <a:t>8 WEEKS</a:t>
            </a:r>
          </a:p>
        </p:txBody>
      </p:sp>
      <p:sp>
        <p:nvSpPr>
          <p:cNvPr id="62" name="TextBox 9">
            <a:extLst>
              <a:ext uri="{FF2B5EF4-FFF2-40B4-BE49-F238E27FC236}">
                <a16:creationId xmlns:a16="http://schemas.microsoft.com/office/drawing/2014/main" id="{6279B2D5-7559-E422-4ECE-BB5AABAA9CEC}"/>
              </a:ext>
            </a:extLst>
          </p:cNvPr>
          <p:cNvSpPr txBox="1"/>
          <p:nvPr/>
        </p:nvSpPr>
        <p:spPr>
          <a:xfrm>
            <a:off x="4157887" y="4196393"/>
            <a:ext cx="49449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kern="0">
                <a:solidFill>
                  <a:prstClr val="white"/>
                </a:solidFill>
                <a:latin typeface="DM Sans" pitchFamily="2" charset="77"/>
              </a:rPr>
              <a:t>°°°</a:t>
            </a:r>
            <a:endParaRPr kumimoji="0" lang="en-CH" sz="1800" u="none" strike="noStrike" kern="0" cap="none" spc="0" normalizeH="0" baseline="0" noProof="0">
              <a:ln>
                <a:noFill/>
              </a:ln>
              <a:solidFill>
                <a:prstClr val="white"/>
              </a:solidFill>
              <a:effectLst/>
              <a:uLnTx/>
              <a:uFillTx/>
              <a:latin typeface="DM Sans" pitchFamily="2" charset="77"/>
              <a:ea typeface="+mn-ea"/>
              <a:cs typeface="+mn-cs"/>
            </a:endParaRPr>
          </a:p>
        </p:txBody>
      </p:sp>
      <p:sp>
        <p:nvSpPr>
          <p:cNvPr id="66" name="TextBox 13">
            <a:extLst>
              <a:ext uri="{FF2B5EF4-FFF2-40B4-BE49-F238E27FC236}">
                <a16:creationId xmlns:a16="http://schemas.microsoft.com/office/drawing/2014/main" id="{8FB5C404-5D90-3A95-9F78-CFC07A1758FF}"/>
              </a:ext>
            </a:extLst>
          </p:cNvPr>
          <p:cNvSpPr txBox="1"/>
          <p:nvPr/>
        </p:nvSpPr>
        <p:spPr>
          <a:xfrm>
            <a:off x="4157887" y="4338657"/>
            <a:ext cx="494497"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u="none" strike="noStrike" kern="0" cap="none" spc="0" normalizeH="0" baseline="0" noProof="0">
                <a:ln>
                  <a:noFill/>
                </a:ln>
                <a:solidFill>
                  <a:prstClr val="white"/>
                </a:solidFill>
                <a:effectLst/>
                <a:uLnTx/>
                <a:uFillTx/>
                <a:latin typeface="DM Sans" pitchFamily="2" charset="77"/>
                <a:ea typeface="+mn-ea"/>
                <a:cs typeface="+mn-cs"/>
              </a:rPr>
              <a:t>**</a:t>
            </a:r>
            <a:endParaRPr kumimoji="0" lang="en-CH" sz="2000" u="none" strike="noStrike" kern="0" cap="none" spc="0" normalizeH="0" baseline="0" noProof="0">
              <a:ln>
                <a:noFill/>
              </a:ln>
              <a:solidFill>
                <a:prstClr val="white"/>
              </a:solidFill>
              <a:effectLst/>
              <a:uLnTx/>
              <a:uFillTx/>
              <a:latin typeface="DM Sans" pitchFamily="2" charset="77"/>
              <a:ea typeface="+mn-ea"/>
              <a:cs typeface="+mn-cs"/>
            </a:endParaRPr>
          </a:p>
        </p:txBody>
      </p:sp>
      <p:pic>
        <p:nvPicPr>
          <p:cNvPr id="18" name="Imagem 17">
            <a:extLst>
              <a:ext uri="{FF2B5EF4-FFF2-40B4-BE49-F238E27FC236}">
                <a16:creationId xmlns:a16="http://schemas.microsoft.com/office/drawing/2014/main" id="{2F6022A1-F5D1-FACA-05EB-6B483EEADF72}"/>
              </a:ext>
            </a:extLst>
          </p:cNvPr>
          <p:cNvPicPr>
            <a:picLocks noChangeAspect="1"/>
          </p:cNvPicPr>
          <p:nvPr/>
        </p:nvPicPr>
        <p:blipFill>
          <a:blip r:embed="rId10"/>
          <a:srcRect/>
          <a:stretch/>
        </p:blipFill>
        <p:spPr>
          <a:xfrm>
            <a:off x="330474" y="253208"/>
            <a:ext cx="1469646" cy="259827"/>
          </a:xfrm>
          <a:prstGeom prst="rect">
            <a:avLst/>
          </a:prstGeom>
        </p:spPr>
      </p:pic>
      <p:pic>
        <p:nvPicPr>
          <p:cNvPr id="2" name="Picture 7">
            <a:extLst>
              <a:ext uri="{FF2B5EF4-FFF2-40B4-BE49-F238E27FC236}">
                <a16:creationId xmlns:a16="http://schemas.microsoft.com/office/drawing/2014/main" id="{04FFA29F-CCFC-7D21-5A76-AB21136889AE}"/>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9532938" y="6207050"/>
            <a:ext cx="2510043" cy="485060"/>
          </a:xfrm>
          <a:prstGeom prst="rect">
            <a:avLst/>
          </a:prstGeom>
        </p:spPr>
      </p:pic>
      <p:sp>
        <p:nvSpPr>
          <p:cNvPr id="3" name="TextBox 56">
            <a:extLst>
              <a:ext uri="{FF2B5EF4-FFF2-40B4-BE49-F238E27FC236}">
                <a16:creationId xmlns:a16="http://schemas.microsoft.com/office/drawing/2014/main" id="{56C99F3F-8A16-2FCD-3866-C9CBBCE7D093}"/>
              </a:ext>
            </a:extLst>
          </p:cNvPr>
          <p:cNvSpPr txBox="1"/>
          <p:nvPr/>
        </p:nvSpPr>
        <p:spPr>
          <a:xfrm>
            <a:off x="5793118" y="3557922"/>
            <a:ext cx="2699778" cy="307777"/>
          </a:xfrm>
          <a:prstGeom prst="rect">
            <a:avLst/>
          </a:prstGeom>
          <a:noFill/>
        </p:spPr>
        <p:txBody>
          <a:bodyPr wrap="square" rtlCol="0">
            <a:spAutoFit/>
          </a:bodyPr>
          <a:lstStyle/>
          <a:p>
            <a:pPr lvl="0">
              <a:defRPr/>
            </a:pPr>
            <a:r>
              <a:rPr lang="en-US" sz="1400" b="1">
                <a:solidFill>
                  <a:srgbClr val="4D3C35"/>
                </a:solidFill>
                <a:latin typeface="DM Sans" pitchFamily="2" charset="77"/>
              </a:rPr>
              <a:t>1.5% SYN®-COLL CB</a:t>
            </a:r>
          </a:p>
        </p:txBody>
      </p:sp>
      <p:cxnSp>
        <p:nvCxnSpPr>
          <p:cNvPr id="8" name="Conector Reto 4">
            <a:extLst>
              <a:ext uri="{FF2B5EF4-FFF2-40B4-BE49-F238E27FC236}">
                <a16:creationId xmlns:a16="http://schemas.microsoft.com/office/drawing/2014/main" id="{0EA2E9E9-7AA6-4146-CB54-91F3A291E86F}"/>
              </a:ext>
            </a:extLst>
          </p:cNvPr>
          <p:cNvCxnSpPr>
            <a:cxnSpLocks/>
          </p:cNvCxnSpPr>
          <p:nvPr/>
        </p:nvCxnSpPr>
        <p:spPr>
          <a:xfrm flipH="1">
            <a:off x="5876784" y="3866258"/>
            <a:ext cx="5998816" cy="0"/>
          </a:xfrm>
          <a:prstGeom prst="line">
            <a:avLst/>
          </a:prstGeom>
          <a:ln w="6350">
            <a:solidFill>
              <a:srgbClr val="4D3C35"/>
            </a:solidFill>
          </a:ln>
        </p:spPr>
        <p:style>
          <a:lnRef idx="2">
            <a:schemeClr val="accent1"/>
          </a:lnRef>
          <a:fillRef idx="0">
            <a:schemeClr val="accent1"/>
          </a:fillRef>
          <a:effectRef idx="1">
            <a:schemeClr val="accent1"/>
          </a:effectRef>
          <a:fontRef idx="minor">
            <a:schemeClr val="tx1"/>
          </a:fontRef>
        </p:style>
      </p:cxnSp>
      <p:cxnSp>
        <p:nvCxnSpPr>
          <p:cNvPr id="16" name="Conector Reto 19">
            <a:extLst>
              <a:ext uri="{FF2B5EF4-FFF2-40B4-BE49-F238E27FC236}">
                <a16:creationId xmlns:a16="http://schemas.microsoft.com/office/drawing/2014/main" id="{3B5A6C88-216D-998C-AF77-96E145E94A55}"/>
              </a:ext>
            </a:extLst>
          </p:cNvPr>
          <p:cNvCxnSpPr>
            <a:cxnSpLocks/>
          </p:cNvCxnSpPr>
          <p:nvPr/>
        </p:nvCxnSpPr>
        <p:spPr>
          <a:xfrm flipH="1">
            <a:off x="5876784" y="426677"/>
            <a:ext cx="5998814" cy="0"/>
          </a:xfrm>
          <a:prstGeom prst="line">
            <a:avLst/>
          </a:prstGeom>
          <a:ln w="6350">
            <a:solidFill>
              <a:srgbClr val="58166D"/>
            </a:solidFill>
          </a:ln>
        </p:spPr>
        <p:style>
          <a:lnRef idx="2">
            <a:schemeClr val="accent1"/>
          </a:lnRef>
          <a:fillRef idx="0">
            <a:schemeClr val="accent1"/>
          </a:fillRef>
          <a:effectRef idx="1">
            <a:schemeClr val="accent1"/>
          </a:effectRef>
          <a:fontRef idx="minor">
            <a:schemeClr val="tx1"/>
          </a:fontRef>
        </p:style>
      </p:cxnSp>
      <p:sp>
        <p:nvSpPr>
          <p:cNvPr id="5" name="Slide Number Placeholder 5">
            <a:extLst>
              <a:ext uri="{FF2B5EF4-FFF2-40B4-BE49-F238E27FC236}">
                <a16:creationId xmlns:a16="http://schemas.microsoft.com/office/drawing/2014/main" id="{AA4A175D-B955-1382-7B73-B6ABA54D29C8}"/>
              </a:ext>
            </a:extLst>
          </p:cNvPr>
          <p:cNvSpPr txBox="1">
            <a:spLocks/>
          </p:cNvSpPr>
          <p:nvPr/>
        </p:nvSpPr>
        <p:spPr>
          <a:xfrm>
            <a:off x="302400" y="6450806"/>
            <a:ext cx="1040625" cy="109061"/>
          </a:xfrm>
          <a:prstGeom prst="rect">
            <a:avLst/>
          </a:prstGeom>
        </p:spPr>
        <p:txBody>
          <a:bodyPr vert="horz" lIns="0" tIns="0" rIns="0" bIns="0" rtlCol="0" anchor="ctr"/>
          <a:lstStyle>
            <a:defPPr>
              <a:defRPr lang="pt-BR"/>
            </a:defPPr>
            <a:lvl1pPr marL="0" algn="l" defTabSz="914400" rtl="0" eaLnBrk="1" latinLnBrk="0" hangingPunct="1">
              <a:defRPr sz="900" b="0" i="0" kern="1200">
                <a:solidFill>
                  <a:schemeClr val="tx1"/>
                </a:solidFill>
                <a:latin typeface="DM Sans"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9" name="TextBox 56">
            <a:extLst>
              <a:ext uri="{FF2B5EF4-FFF2-40B4-BE49-F238E27FC236}">
                <a16:creationId xmlns:a16="http://schemas.microsoft.com/office/drawing/2014/main" id="{284A030A-6554-4788-B801-6E64CC38229A}"/>
              </a:ext>
            </a:extLst>
          </p:cNvPr>
          <p:cNvSpPr txBox="1"/>
          <p:nvPr/>
        </p:nvSpPr>
        <p:spPr>
          <a:xfrm>
            <a:off x="5797195" y="118508"/>
            <a:ext cx="6447495" cy="307777"/>
          </a:xfrm>
          <a:prstGeom prst="rect">
            <a:avLst/>
          </a:prstGeom>
          <a:noFill/>
        </p:spPr>
        <p:txBody>
          <a:bodyPr wrap="square" rtlCol="0">
            <a:spAutoFit/>
          </a:bodyPr>
          <a:lstStyle/>
          <a:p>
            <a:pPr lvl="0">
              <a:defRPr/>
            </a:pPr>
            <a:r>
              <a:rPr lang="en-US" sz="1400" b="1">
                <a:solidFill>
                  <a:srgbClr val="581379"/>
                </a:solidFill>
                <a:latin typeface="DM Sans" pitchFamily="2" charset="77"/>
              </a:rPr>
              <a:t>1% ETERWELL™ YOUTH </a:t>
            </a:r>
            <a:r>
              <a:rPr lang="en-US" sz="1400">
                <a:solidFill>
                  <a:srgbClr val="581379"/>
                </a:solidFill>
                <a:latin typeface="DM Sans" pitchFamily="2" charset="77"/>
              </a:rPr>
              <a:t>+</a:t>
            </a:r>
            <a:r>
              <a:rPr lang="en-US" sz="1400" b="1">
                <a:solidFill>
                  <a:srgbClr val="581379"/>
                </a:solidFill>
                <a:latin typeface="DM Sans" pitchFamily="2" charset="77"/>
              </a:rPr>
              <a:t> 1.5% SYN®-COLL CB   </a:t>
            </a:r>
          </a:p>
        </p:txBody>
      </p:sp>
    </p:spTree>
    <p:extLst>
      <p:ext uri="{BB962C8B-B14F-4D97-AF65-F5344CB8AC3E}">
        <p14:creationId xmlns:p14="http://schemas.microsoft.com/office/powerpoint/2010/main" val="4049298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060942-49DA-D7BF-C448-8742CA0C5410}"/>
            </a:ext>
          </a:extLst>
        </p:cNvPr>
        <p:cNvGrpSpPr/>
        <p:nvPr/>
      </p:nvGrpSpPr>
      <p:grpSpPr>
        <a:xfrm>
          <a:off x="0" y="0"/>
          <a:ext cx="0" cy="0"/>
          <a:chOff x="0" y="0"/>
          <a:chExt cx="0" cy="0"/>
        </a:xfrm>
      </p:grpSpPr>
      <p:graphicFrame>
        <p:nvGraphicFramePr>
          <p:cNvPr id="29" name="Chart 11">
            <a:extLst>
              <a:ext uri="{FF2B5EF4-FFF2-40B4-BE49-F238E27FC236}">
                <a16:creationId xmlns:a16="http://schemas.microsoft.com/office/drawing/2014/main" id="{E72D77EF-F49B-A0AA-99C7-7C5D80037A7B}"/>
              </a:ext>
            </a:extLst>
          </p:cNvPr>
          <p:cNvGraphicFramePr>
            <a:graphicFrameLocks/>
          </p:cNvGraphicFramePr>
          <p:nvPr>
            <p:extLst>
              <p:ext uri="{D42A27DB-BD31-4B8C-83A1-F6EECF244321}">
                <p14:modId xmlns:p14="http://schemas.microsoft.com/office/powerpoint/2010/main" val="663234896"/>
              </p:ext>
            </p:extLst>
          </p:nvPr>
        </p:nvGraphicFramePr>
        <p:xfrm>
          <a:off x="70595" y="1997693"/>
          <a:ext cx="5112598" cy="3642630"/>
        </p:xfrm>
        <a:graphic>
          <a:graphicData uri="http://schemas.openxmlformats.org/drawingml/2006/chart">
            <c:chart xmlns:c="http://schemas.openxmlformats.org/drawingml/2006/chart" xmlns:r="http://schemas.openxmlformats.org/officeDocument/2006/relationships" r:id="rId3"/>
          </a:graphicData>
        </a:graphic>
      </p:graphicFrame>
      <p:sp>
        <p:nvSpPr>
          <p:cNvPr id="48" name="Retângulo 47">
            <a:extLst>
              <a:ext uri="{FF2B5EF4-FFF2-40B4-BE49-F238E27FC236}">
                <a16:creationId xmlns:a16="http://schemas.microsoft.com/office/drawing/2014/main" id="{54E0C473-BC8E-EC97-FF1E-5A696DB1CC09}"/>
              </a:ext>
            </a:extLst>
          </p:cNvPr>
          <p:cNvSpPr/>
          <p:nvPr/>
        </p:nvSpPr>
        <p:spPr>
          <a:xfrm>
            <a:off x="5556069" y="3434620"/>
            <a:ext cx="6635931" cy="3423380"/>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latin typeface="DM Sans" pitchFamily="2" charset="77"/>
            </a:endParaRPr>
          </a:p>
        </p:txBody>
      </p:sp>
      <p:sp>
        <p:nvSpPr>
          <p:cNvPr id="4" name="Title 32">
            <a:extLst>
              <a:ext uri="{FF2B5EF4-FFF2-40B4-BE49-F238E27FC236}">
                <a16:creationId xmlns:a16="http://schemas.microsoft.com/office/drawing/2014/main" id="{A0F262FE-D9A0-B739-8A1B-F07EFCF8F2E7}"/>
              </a:ext>
            </a:extLst>
          </p:cNvPr>
          <p:cNvSpPr txBox="1">
            <a:spLocks/>
          </p:cNvSpPr>
          <p:nvPr/>
        </p:nvSpPr>
        <p:spPr>
          <a:xfrm>
            <a:off x="326947" y="1265617"/>
            <a:ext cx="4050543" cy="369332"/>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000" kern="1200">
                <a:solidFill>
                  <a:srgbClr val="58166D"/>
                </a:solidFill>
                <a:latin typeface="+mj-lt"/>
                <a:ea typeface="+mj-ea"/>
                <a:cs typeface="+mj-cs"/>
              </a:defRPr>
            </a:lvl1pPr>
          </a:lstStyle>
          <a:p>
            <a:pPr marL="342900" indent="-342900">
              <a:lnSpc>
                <a:spcPct val="100000"/>
              </a:lnSpc>
              <a:buFont typeface="Arial" panose="020B0604020202020204" pitchFamily="34" charset="0"/>
              <a:buChar char="•"/>
              <a:defRPr/>
            </a:pPr>
            <a:r>
              <a:rPr lang="en-US" sz="1200">
                <a:solidFill>
                  <a:srgbClr val="4D3C35"/>
                </a:solidFill>
                <a:latin typeface="DM Sans" pitchFamily="2" charset="77"/>
              </a:rPr>
              <a:t>-13% crows’ feet wrinkles’ volume in 4 weeks </a:t>
            </a:r>
          </a:p>
          <a:p>
            <a:pPr marL="342900" indent="-342900">
              <a:lnSpc>
                <a:spcPct val="100000"/>
              </a:lnSpc>
              <a:buFont typeface="Arial" panose="020B0604020202020204" pitchFamily="34" charset="0"/>
              <a:buChar char="•"/>
              <a:defRPr/>
            </a:pPr>
            <a:r>
              <a:rPr lang="en-US" sz="1200">
                <a:solidFill>
                  <a:srgbClr val="4D3C35"/>
                </a:solidFill>
                <a:latin typeface="DM Sans" pitchFamily="2" charset="77"/>
              </a:rPr>
              <a:t>2x significantly better than SYN®-COLL CB alone</a:t>
            </a:r>
          </a:p>
        </p:txBody>
      </p:sp>
      <p:sp>
        <p:nvSpPr>
          <p:cNvPr id="10" name="TextBox 5">
            <a:extLst>
              <a:ext uri="{FF2B5EF4-FFF2-40B4-BE49-F238E27FC236}">
                <a16:creationId xmlns:a16="http://schemas.microsoft.com/office/drawing/2014/main" id="{328D7054-8BA7-07D4-1C75-64B1E1CDC7AD}"/>
              </a:ext>
            </a:extLst>
          </p:cNvPr>
          <p:cNvSpPr txBox="1"/>
          <p:nvPr/>
        </p:nvSpPr>
        <p:spPr>
          <a:xfrm>
            <a:off x="305824" y="6226937"/>
            <a:ext cx="5694691" cy="215444"/>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800" u="none" strike="noStrike" kern="1200" cap="none" spc="0" normalizeH="0" baseline="0" noProof="0">
                <a:ln>
                  <a:noFill/>
                </a:ln>
                <a:solidFill>
                  <a:srgbClr val="4D3C35"/>
                </a:solidFill>
                <a:effectLst/>
                <a:uLnTx/>
                <a:uFillTx/>
                <a:latin typeface="DM Sans" pitchFamily="2" charset="77"/>
                <a:ea typeface="+mn-ea"/>
                <a:cs typeface="+mn-cs"/>
              </a:rPr>
              <a:t>*p &lt; 0.05, ** p &lt; 0.01, ***p &lt; 0.001 compared to 1.5% SYN®-COLL CB formulation</a:t>
            </a:r>
          </a:p>
        </p:txBody>
      </p:sp>
      <p:sp>
        <p:nvSpPr>
          <p:cNvPr id="11" name="TextBox 12">
            <a:extLst>
              <a:ext uri="{FF2B5EF4-FFF2-40B4-BE49-F238E27FC236}">
                <a16:creationId xmlns:a16="http://schemas.microsoft.com/office/drawing/2014/main" id="{B33859BD-F0BB-3CCC-7734-760E136FA182}"/>
              </a:ext>
            </a:extLst>
          </p:cNvPr>
          <p:cNvSpPr txBox="1"/>
          <p:nvPr/>
        </p:nvSpPr>
        <p:spPr>
          <a:xfrm>
            <a:off x="315656" y="6042280"/>
            <a:ext cx="5694691" cy="215444"/>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800" u="none" strike="noStrike" kern="1200" cap="none" spc="0" normalizeH="0" baseline="0" noProof="0">
                <a:ln>
                  <a:noFill/>
                </a:ln>
                <a:solidFill>
                  <a:srgbClr val="4D3C35"/>
                </a:solidFill>
                <a:effectLst/>
                <a:uLnTx/>
                <a:uFillTx/>
                <a:latin typeface="DM Sans" pitchFamily="2" charset="77"/>
                <a:ea typeface="+mn-ea"/>
                <a:cs typeface="+mn-cs"/>
              </a:rPr>
              <a:t>°p &lt; 0.05, °° p &lt; 0.01, °°°p &lt; 0.001 compared to baseline</a:t>
            </a:r>
          </a:p>
        </p:txBody>
      </p:sp>
      <p:sp>
        <p:nvSpPr>
          <p:cNvPr id="12" name="TextBox 34">
            <a:extLst>
              <a:ext uri="{FF2B5EF4-FFF2-40B4-BE49-F238E27FC236}">
                <a16:creationId xmlns:a16="http://schemas.microsoft.com/office/drawing/2014/main" id="{D33A7FF4-146C-BC21-B8FA-A2AA76565E35}"/>
              </a:ext>
            </a:extLst>
          </p:cNvPr>
          <p:cNvSpPr txBox="1"/>
          <p:nvPr/>
        </p:nvSpPr>
        <p:spPr>
          <a:xfrm>
            <a:off x="326947" y="5771625"/>
            <a:ext cx="405054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Pts val="1500"/>
              <a:buFontTx/>
              <a:buNone/>
              <a:tabLst/>
              <a:defRPr/>
            </a:pPr>
            <a:r>
              <a:rPr kumimoji="0" lang="en-US" sz="1000" u="none" strike="noStrike" kern="1200" cap="none" spc="0" normalizeH="0" baseline="0" noProof="0">
                <a:ln>
                  <a:noFill/>
                </a:ln>
                <a:solidFill>
                  <a:srgbClr val="4D3C35"/>
                </a:solidFill>
                <a:effectLst/>
                <a:uLnTx/>
                <a:uFillTx/>
                <a:latin typeface="DM Sans" pitchFamily="2" charset="77"/>
                <a:ea typeface="+mn-ea"/>
                <a:cs typeface="Times New Roman" panose="02020603050405020304" pitchFamily="18" charset="0"/>
              </a:rPr>
              <a:t>1.5% SYN®-COLL CB alone is significantly better than baseline  </a:t>
            </a:r>
          </a:p>
        </p:txBody>
      </p:sp>
      <p:sp>
        <p:nvSpPr>
          <p:cNvPr id="50" name="Retângulo 49">
            <a:extLst>
              <a:ext uri="{FF2B5EF4-FFF2-40B4-BE49-F238E27FC236}">
                <a16:creationId xmlns:a16="http://schemas.microsoft.com/office/drawing/2014/main" id="{C0FFABE6-3A12-3E55-7A8B-D7062B463AA4}"/>
              </a:ext>
            </a:extLst>
          </p:cNvPr>
          <p:cNvSpPr/>
          <p:nvPr/>
        </p:nvSpPr>
        <p:spPr>
          <a:xfrm>
            <a:off x="5556069" y="0"/>
            <a:ext cx="6635932" cy="3440239"/>
          </a:xfrm>
          <a:prstGeom prst="rect">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latin typeface="DM Sans" pitchFamily="2" charset="77"/>
            </a:endParaRPr>
          </a:p>
        </p:txBody>
      </p:sp>
      <p:sp>
        <p:nvSpPr>
          <p:cNvPr id="54" name="Title 5">
            <a:extLst>
              <a:ext uri="{FF2B5EF4-FFF2-40B4-BE49-F238E27FC236}">
                <a16:creationId xmlns:a16="http://schemas.microsoft.com/office/drawing/2014/main" id="{C8C67B3C-5673-EC55-8D82-F0A97608CBE6}"/>
              </a:ext>
            </a:extLst>
          </p:cNvPr>
          <p:cNvSpPr txBox="1">
            <a:spLocks/>
          </p:cNvSpPr>
          <p:nvPr/>
        </p:nvSpPr>
        <p:spPr>
          <a:xfrm>
            <a:off x="5876785" y="706454"/>
            <a:ext cx="1064622" cy="588995"/>
          </a:xfrm>
          <a:prstGeom prst="rect">
            <a:avLst/>
          </a:prstGeom>
        </p:spPr>
        <p:txBody>
          <a:bodyPr lIns="0" tIns="0" rIns="0" bIns="0" anchor="t" anchorCtr="0"/>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100" b="0" u="none" strike="noStrike" kern="1200" cap="none" spc="0" normalizeH="0" baseline="0" noProof="0">
                <a:ln>
                  <a:noFill/>
                </a:ln>
                <a:solidFill>
                  <a:srgbClr val="58166D"/>
                </a:solidFill>
                <a:effectLst/>
                <a:uLnTx/>
                <a:uFillTx/>
                <a:latin typeface="DM Sans" pitchFamily="2" charset="77"/>
              </a:rPr>
              <a:t>Volunteer 11</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100" b="0" u="none" strike="noStrike" kern="1200" cap="none" spc="0" normalizeH="0" baseline="0" noProof="0">
                <a:ln>
                  <a:noFill/>
                </a:ln>
                <a:solidFill>
                  <a:srgbClr val="58166D"/>
                </a:solidFill>
                <a:effectLst/>
                <a:uLnTx/>
                <a:uFillTx/>
                <a:latin typeface="DM Sans" pitchFamily="2" charset="77"/>
              </a:rPr>
              <a:t>Forehead Right </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100" b="0" u="none" strike="noStrike" kern="1200" cap="none" spc="0" normalizeH="0" baseline="0" noProof="0">
                <a:ln>
                  <a:noFill/>
                </a:ln>
                <a:solidFill>
                  <a:srgbClr val="58166D"/>
                </a:solidFill>
                <a:effectLst/>
                <a:uLnTx/>
                <a:uFillTx/>
                <a:latin typeface="DM Sans" pitchFamily="2" charset="77"/>
              </a:rPr>
              <a:t>(age 57)   </a:t>
            </a:r>
          </a:p>
        </p:txBody>
      </p:sp>
      <p:sp>
        <p:nvSpPr>
          <p:cNvPr id="67" name="Title 5">
            <a:extLst>
              <a:ext uri="{FF2B5EF4-FFF2-40B4-BE49-F238E27FC236}">
                <a16:creationId xmlns:a16="http://schemas.microsoft.com/office/drawing/2014/main" id="{112783A5-EEA6-C64C-1C02-FB10C82A56E3}"/>
              </a:ext>
            </a:extLst>
          </p:cNvPr>
          <p:cNvSpPr txBox="1">
            <a:spLocks/>
          </p:cNvSpPr>
          <p:nvPr/>
        </p:nvSpPr>
        <p:spPr>
          <a:xfrm>
            <a:off x="5876784" y="4171573"/>
            <a:ext cx="946047" cy="552182"/>
          </a:xfrm>
          <a:prstGeom prst="rect">
            <a:avLst/>
          </a:prstGeom>
        </p:spPr>
        <p:txBody>
          <a:bodyPr lIns="0" tIns="0" rIns="0" bIns="0" anchor="t" anchorCtr="0"/>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1100" b="0" u="none" strike="noStrike" kern="1200" cap="none" spc="0" normalizeH="0" baseline="0" noProof="0">
                <a:ln>
                  <a:noFill/>
                </a:ln>
                <a:effectLst/>
                <a:uLnTx/>
                <a:uFillTx/>
                <a:latin typeface="DM Sans" pitchFamily="2" charset="77"/>
              </a:rPr>
              <a:t>Volunteer 11</a:t>
            </a:r>
          </a:p>
          <a:p>
            <a:pPr marL="0" marR="0" lvl="0" indent="0" defTabSz="914400" rtl="0" eaLnBrk="1" fontAlgn="auto" latinLnBrk="0" hangingPunct="1">
              <a:lnSpc>
                <a:spcPct val="100000"/>
              </a:lnSpc>
              <a:spcBef>
                <a:spcPct val="0"/>
              </a:spcBef>
              <a:spcAft>
                <a:spcPts val="0"/>
              </a:spcAft>
              <a:buClrTx/>
              <a:buSzTx/>
              <a:buFontTx/>
              <a:buNone/>
              <a:tabLst/>
              <a:defRPr/>
            </a:pPr>
            <a:r>
              <a:rPr kumimoji="0" lang="en-US" sz="1100" b="0" u="none" strike="noStrike" kern="1200" cap="none" spc="0" normalizeH="0" baseline="0" noProof="0">
                <a:ln>
                  <a:noFill/>
                </a:ln>
                <a:effectLst/>
                <a:uLnTx/>
                <a:uFillTx/>
                <a:latin typeface="DM Sans" pitchFamily="2" charset="77"/>
              </a:rPr>
              <a:t>Forehead Left </a:t>
            </a:r>
          </a:p>
          <a:p>
            <a:pPr marL="0" marR="0" lvl="0" indent="0" defTabSz="914400" rtl="0" eaLnBrk="1" fontAlgn="auto" latinLnBrk="0" hangingPunct="1">
              <a:lnSpc>
                <a:spcPct val="100000"/>
              </a:lnSpc>
              <a:spcBef>
                <a:spcPct val="0"/>
              </a:spcBef>
              <a:spcAft>
                <a:spcPts val="0"/>
              </a:spcAft>
              <a:buClrTx/>
              <a:buSzTx/>
              <a:buFontTx/>
              <a:buNone/>
              <a:tabLst/>
              <a:defRPr/>
            </a:pPr>
            <a:r>
              <a:rPr kumimoji="0" lang="en-US" sz="1100" b="0" u="none" strike="noStrike" kern="1200" cap="none" spc="0" normalizeH="0" baseline="0" noProof="0">
                <a:ln>
                  <a:noFill/>
                </a:ln>
                <a:effectLst/>
                <a:uLnTx/>
                <a:uFillTx/>
                <a:latin typeface="DM Sans" pitchFamily="2" charset="77"/>
              </a:rPr>
              <a:t>(age 57)   </a:t>
            </a:r>
          </a:p>
        </p:txBody>
      </p:sp>
      <p:sp>
        <p:nvSpPr>
          <p:cNvPr id="24" name="CaixaDeTexto 23">
            <a:extLst>
              <a:ext uri="{FF2B5EF4-FFF2-40B4-BE49-F238E27FC236}">
                <a16:creationId xmlns:a16="http://schemas.microsoft.com/office/drawing/2014/main" id="{C98B5216-1C88-CAC6-5947-82815EDBEA80}"/>
              </a:ext>
            </a:extLst>
          </p:cNvPr>
          <p:cNvSpPr txBox="1"/>
          <p:nvPr/>
        </p:nvSpPr>
        <p:spPr>
          <a:xfrm>
            <a:off x="225219" y="686523"/>
            <a:ext cx="3919700" cy="538737"/>
          </a:xfrm>
          <a:prstGeom prst="rect">
            <a:avLst/>
          </a:prstGeom>
          <a:noFill/>
        </p:spPr>
        <p:txBody>
          <a:bodyPr wrap="square" rtlCol="0">
            <a:spAutoFit/>
          </a:bodyPr>
          <a:lstStyle/>
          <a:p>
            <a:pPr lvl="0">
              <a:lnSpc>
                <a:spcPct val="90000"/>
              </a:lnSpc>
              <a:spcBef>
                <a:spcPct val="0"/>
              </a:spcBef>
              <a:defRPr/>
            </a:pPr>
            <a:r>
              <a:rPr lang="en-US" sz="1600" b="1">
                <a:solidFill>
                  <a:srgbClr val="58166D"/>
                </a:solidFill>
                <a:latin typeface="DM Sans" pitchFamily="2" charset="77"/>
              </a:rPr>
              <a:t>ETERWELL™ YOUTH </a:t>
            </a:r>
            <a:r>
              <a:rPr lang="en-US" sz="1600">
                <a:solidFill>
                  <a:srgbClr val="58166D"/>
                </a:solidFill>
                <a:latin typeface="DM Sans" pitchFamily="2" charset="77"/>
              </a:rPr>
              <a:t>+</a:t>
            </a:r>
            <a:r>
              <a:rPr lang="en-US" sz="1600" b="1">
                <a:solidFill>
                  <a:srgbClr val="58166D"/>
                </a:solidFill>
                <a:latin typeface="DM Sans" pitchFamily="2" charset="77"/>
              </a:rPr>
              <a:t> SYN®-COLL CB reduces crows’ feet wrinkles’ volume</a:t>
            </a:r>
          </a:p>
        </p:txBody>
      </p:sp>
      <p:pic>
        <p:nvPicPr>
          <p:cNvPr id="42" name="Picture 107" descr="A close-up of a person's face&#10;&#10;AI-generated content may be incorrect.">
            <a:extLst>
              <a:ext uri="{FF2B5EF4-FFF2-40B4-BE49-F238E27FC236}">
                <a16:creationId xmlns:a16="http://schemas.microsoft.com/office/drawing/2014/main" id="{4566B3AA-7C39-A69B-5F4D-726456C9324D}"/>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7040630" y="4171572"/>
            <a:ext cx="1595254" cy="1752465"/>
          </a:xfrm>
          <a:prstGeom prst="rect">
            <a:avLst/>
          </a:prstGeom>
        </p:spPr>
      </p:pic>
      <p:pic>
        <p:nvPicPr>
          <p:cNvPr id="43" name="Picture 108" descr="A close-up of a person's face&#10;&#10;AI-generated content may be incorrect.">
            <a:extLst>
              <a:ext uri="{FF2B5EF4-FFF2-40B4-BE49-F238E27FC236}">
                <a16:creationId xmlns:a16="http://schemas.microsoft.com/office/drawing/2014/main" id="{A75DFEC3-76A9-3180-0EC7-099091DA2570}"/>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8734355" y="4171572"/>
            <a:ext cx="1521386" cy="1752465"/>
          </a:xfrm>
          <a:prstGeom prst="rect">
            <a:avLst/>
          </a:prstGeom>
        </p:spPr>
      </p:pic>
      <p:pic>
        <p:nvPicPr>
          <p:cNvPr id="44" name="Picture 109" descr="A close-up of a person's face&#10;&#10;AI-generated content may be incorrect.">
            <a:extLst>
              <a:ext uri="{FF2B5EF4-FFF2-40B4-BE49-F238E27FC236}">
                <a16:creationId xmlns:a16="http://schemas.microsoft.com/office/drawing/2014/main" id="{ECE11E11-DAE0-3036-A6E6-D1269065F807}"/>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a:xfrm>
            <a:off x="10354211" y="4169793"/>
            <a:ext cx="1521388" cy="1748608"/>
          </a:xfrm>
          <a:prstGeom prst="rect">
            <a:avLst/>
          </a:prstGeom>
        </p:spPr>
      </p:pic>
      <p:pic>
        <p:nvPicPr>
          <p:cNvPr id="45" name="Picture 110" descr="A close-up of a person's face&#10;&#10;AI-generated content may be incorrect.">
            <a:extLst>
              <a:ext uri="{FF2B5EF4-FFF2-40B4-BE49-F238E27FC236}">
                <a16:creationId xmlns:a16="http://schemas.microsoft.com/office/drawing/2014/main" id="{2C1906A2-8DC8-FD9E-50D9-312CC1B39796}"/>
              </a:ext>
            </a:extLst>
          </p:cNvPr>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a:xfrm>
            <a:off x="7040630" y="706454"/>
            <a:ext cx="1582589" cy="1804032"/>
          </a:xfrm>
          <a:prstGeom prst="rect">
            <a:avLst/>
          </a:prstGeom>
        </p:spPr>
      </p:pic>
      <p:pic>
        <p:nvPicPr>
          <p:cNvPr id="46" name="Picture 111" descr="A close-up of a person's face&#10;&#10;AI-generated content may be incorrect.">
            <a:extLst>
              <a:ext uri="{FF2B5EF4-FFF2-40B4-BE49-F238E27FC236}">
                <a16:creationId xmlns:a16="http://schemas.microsoft.com/office/drawing/2014/main" id="{CB84806B-FCA1-DCB5-8FC4-4A0832D526CA}"/>
              </a:ext>
            </a:extLst>
          </p:cNvPr>
          <p:cNvPicPr>
            <a:picLocks noChangeAspect="1"/>
          </p:cNvPicPr>
          <p:nvPr/>
        </p:nvPicPr>
        <p:blipFill>
          <a:blip r:embed="rId8" cstate="print">
            <a:extLst>
              <a:ext uri="{28A0092B-C50C-407E-A947-70E740481C1C}">
                <a14:useLocalDpi xmlns:a14="http://schemas.microsoft.com/office/drawing/2010/main"/>
              </a:ext>
            </a:extLst>
          </a:blip>
          <a:srcRect/>
          <a:stretch>
            <a:fillRect/>
          </a:stretch>
        </p:blipFill>
        <p:spPr>
          <a:xfrm>
            <a:off x="8705099" y="707433"/>
            <a:ext cx="1562967" cy="1788329"/>
          </a:xfrm>
          <a:prstGeom prst="rect">
            <a:avLst/>
          </a:prstGeom>
        </p:spPr>
      </p:pic>
      <p:pic>
        <p:nvPicPr>
          <p:cNvPr id="47" name="Picture 112" descr="A close-up of a person's face&#10;&#10;AI-generated content may be incorrect.">
            <a:extLst>
              <a:ext uri="{FF2B5EF4-FFF2-40B4-BE49-F238E27FC236}">
                <a16:creationId xmlns:a16="http://schemas.microsoft.com/office/drawing/2014/main" id="{3A32857B-744D-1B11-CEB2-021827576BE8}"/>
              </a:ext>
            </a:extLst>
          </p:cNvPr>
          <p:cNvPicPr>
            <a:picLocks noChangeAspect="1"/>
          </p:cNvPicPr>
          <p:nvPr/>
        </p:nvPicPr>
        <p:blipFill>
          <a:blip r:embed="rId9" cstate="print">
            <a:extLst>
              <a:ext uri="{28A0092B-C50C-407E-A947-70E740481C1C}">
                <a14:useLocalDpi xmlns:a14="http://schemas.microsoft.com/office/drawing/2010/main"/>
              </a:ext>
            </a:extLst>
          </a:blip>
          <a:srcRect/>
          <a:stretch>
            <a:fillRect/>
          </a:stretch>
        </p:blipFill>
        <p:spPr>
          <a:xfrm>
            <a:off x="10354211" y="697697"/>
            <a:ext cx="1521387" cy="1809785"/>
          </a:xfrm>
          <a:prstGeom prst="rect">
            <a:avLst/>
          </a:prstGeom>
        </p:spPr>
      </p:pic>
      <p:sp>
        <p:nvSpPr>
          <p:cNvPr id="17" name="TextBox 10">
            <a:extLst>
              <a:ext uri="{FF2B5EF4-FFF2-40B4-BE49-F238E27FC236}">
                <a16:creationId xmlns:a16="http://schemas.microsoft.com/office/drawing/2014/main" id="{DDBF1128-B808-5C85-C0D8-8AAAAB5410B4}"/>
              </a:ext>
            </a:extLst>
          </p:cNvPr>
          <p:cNvSpPr txBox="1"/>
          <p:nvPr/>
        </p:nvSpPr>
        <p:spPr>
          <a:xfrm>
            <a:off x="1494391" y="3403264"/>
            <a:ext cx="46107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kern="0">
                <a:solidFill>
                  <a:prstClr val="white"/>
                </a:solidFill>
                <a:latin typeface="DM Sans" pitchFamily="2" charset="77"/>
              </a:rPr>
              <a:t>°°°</a:t>
            </a:r>
            <a:endParaRPr kumimoji="0" lang="en-CH" sz="1800" u="none" strike="noStrike" kern="0" cap="none" spc="0" normalizeH="0" baseline="0" noProof="0">
              <a:ln>
                <a:noFill/>
              </a:ln>
              <a:solidFill>
                <a:prstClr val="white"/>
              </a:solidFill>
              <a:effectLst/>
              <a:uLnTx/>
              <a:uFillTx/>
              <a:latin typeface="DM Sans" pitchFamily="2" charset="77"/>
              <a:ea typeface="+mn-ea"/>
              <a:cs typeface="+mn-cs"/>
            </a:endParaRPr>
          </a:p>
        </p:txBody>
      </p:sp>
      <p:sp>
        <p:nvSpPr>
          <p:cNvPr id="18" name="TextBox 10">
            <a:extLst>
              <a:ext uri="{FF2B5EF4-FFF2-40B4-BE49-F238E27FC236}">
                <a16:creationId xmlns:a16="http://schemas.microsoft.com/office/drawing/2014/main" id="{3E85515E-4C00-EEDF-462C-85FCBFCF1824}"/>
              </a:ext>
            </a:extLst>
          </p:cNvPr>
          <p:cNvSpPr txBox="1"/>
          <p:nvPr/>
        </p:nvSpPr>
        <p:spPr>
          <a:xfrm>
            <a:off x="3531635" y="3684183"/>
            <a:ext cx="46107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kern="0">
                <a:solidFill>
                  <a:prstClr val="white"/>
                </a:solidFill>
                <a:latin typeface="DM Sans" pitchFamily="2" charset="77"/>
              </a:rPr>
              <a:t>°°°</a:t>
            </a:r>
            <a:endParaRPr kumimoji="0" lang="en-CH" sz="1800" u="none" strike="noStrike" kern="0" cap="none" spc="0" normalizeH="0" baseline="0" noProof="0">
              <a:ln>
                <a:noFill/>
              </a:ln>
              <a:solidFill>
                <a:prstClr val="white"/>
              </a:solidFill>
              <a:effectLst/>
              <a:uLnTx/>
              <a:uFillTx/>
              <a:latin typeface="DM Sans" pitchFamily="2" charset="77"/>
              <a:ea typeface="+mn-ea"/>
              <a:cs typeface="+mn-cs"/>
            </a:endParaRPr>
          </a:p>
        </p:txBody>
      </p:sp>
      <p:sp>
        <p:nvSpPr>
          <p:cNvPr id="21" name="TextBox 9">
            <a:extLst>
              <a:ext uri="{FF2B5EF4-FFF2-40B4-BE49-F238E27FC236}">
                <a16:creationId xmlns:a16="http://schemas.microsoft.com/office/drawing/2014/main" id="{D0F9E65F-CCD9-445C-7AA6-073033F5062A}"/>
              </a:ext>
            </a:extLst>
          </p:cNvPr>
          <p:cNvSpPr txBox="1"/>
          <p:nvPr/>
        </p:nvSpPr>
        <p:spPr>
          <a:xfrm>
            <a:off x="2081519" y="4144278"/>
            <a:ext cx="49449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kern="0">
                <a:solidFill>
                  <a:prstClr val="white"/>
                </a:solidFill>
                <a:latin typeface="DM Sans" pitchFamily="2" charset="77"/>
              </a:rPr>
              <a:t>°°°</a:t>
            </a:r>
            <a:endParaRPr kumimoji="0" lang="en-CH" sz="1800" u="none" strike="noStrike" kern="0" cap="none" spc="0" normalizeH="0" baseline="0" noProof="0">
              <a:ln>
                <a:noFill/>
              </a:ln>
              <a:solidFill>
                <a:prstClr val="white"/>
              </a:solidFill>
              <a:effectLst/>
              <a:uLnTx/>
              <a:uFillTx/>
              <a:latin typeface="DM Sans" pitchFamily="2" charset="77"/>
              <a:ea typeface="+mn-ea"/>
              <a:cs typeface="+mn-cs"/>
            </a:endParaRPr>
          </a:p>
        </p:txBody>
      </p:sp>
      <p:sp>
        <p:nvSpPr>
          <p:cNvPr id="22" name="TextBox 13">
            <a:extLst>
              <a:ext uri="{FF2B5EF4-FFF2-40B4-BE49-F238E27FC236}">
                <a16:creationId xmlns:a16="http://schemas.microsoft.com/office/drawing/2014/main" id="{90E08428-D512-C726-D754-3B7D85511291}"/>
              </a:ext>
            </a:extLst>
          </p:cNvPr>
          <p:cNvSpPr txBox="1"/>
          <p:nvPr/>
        </p:nvSpPr>
        <p:spPr>
          <a:xfrm>
            <a:off x="2137485" y="4249793"/>
            <a:ext cx="494497"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u="none" strike="noStrike" kern="0" cap="none" spc="0" normalizeH="0" baseline="0" noProof="0">
                <a:ln>
                  <a:noFill/>
                </a:ln>
                <a:solidFill>
                  <a:prstClr val="white"/>
                </a:solidFill>
                <a:effectLst/>
                <a:uLnTx/>
                <a:uFillTx/>
                <a:latin typeface="DM Sans" pitchFamily="2" charset="77"/>
                <a:ea typeface="+mn-ea"/>
                <a:cs typeface="+mn-cs"/>
              </a:rPr>
              <a:t>*</a:t>
            </a:r>
            <a:endParaRPr kumimoji="0" lang="en-CH" sz="2000" u="none" strike="noStrike" kern="0" cap="none" spc="0" normalizeH="0" baseline="0" noProof="0">
              <a:ln>
                <a:noFill/>
              </a:ln>
              <a:solidFill>
                <a:prstClr val="white"/>
              </a:solidFill>
              <a:effectLst/>
              <a:uLnTx/>
              <a:uFillTx/>
              <a:latin typeface="DM Sans" pitchFamily="2" charset="77"/>
              <a:ea typeface="+mn-ea"/>
              <a:cs typeface="+mn-cs"/>
            </a:endParaRPr>
          </a:p>
        </p:txBody>
      </p:sp>
      <p:sp>
        <p:nvSpPr>
          <p:cNvPr id="23" name="TextBox 9">
            <a:extLst>
              <a:ext uri="{FF2B5EF4-FFF2-40B4-BE49-F238E27FC236}">
                <a16:creationId xmlns:a16="http://schemas.microsoft.com/office/drawing/2014/main" id="{DC40206B-D022-DA81-63C9-623DBDD5D6BA}"/>
              </a:ext>
            </a:extLst>
          </p:cNvPr>
          <p:cNvSpPr txBox="1"/>
          <p:nvPr/>
        </p:nvSpPr>
        <p:spPr>
          <a:xfrm>
            <a:off x="4116543" y="4495210"/>
            <a:ext cx="49449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kern="0">
                <a:solidFill>
                  <a:prstClr val="white"/>
                </a:solidFill>
                <a:latin typeface="DM Sans" pitchFamily="2" charset="77"/>
              </a:rPr>
              <a:t>°°°</a:t>
            </a:r>
            <a:endParaRPr kumimoji="0" lang="en-CH" sz="1800" u="none" strike="noStrike" kern="0" cap="none" spc="0" normalizeH="0" baseline="0" noProof="0">
              <a:ln>
                <a:noFill/>
              </a:ln>
              <a:solidFill>
                <a:prstClr val="white"/>
              </a:solidFill>
              <a:effectLst/>
              <a:uLnTx/>
              <a:uFillTx/>
              <a:latin typeface="DM Sans" pitchFamily="2" charset="77"/>
              <a:ea typeface="+mn-ea"/>
              <a:cs typeface="+mn-cs"/>
            </a:endParaRPr>
          </a:p>
        </p:txBody>
      </p:sp>
      <p:sp>
        <p:nvSpPr>
          <p:cNvPr id="25" name="TextBox 13">
            <a:extLst>
              <a:ext uri="{FF2B5EF4-FFF2-40B4-BE49-F238E27FC236}">
                <a16:creationId xmlns:a16="http://schemas.microsoft.com/office/drawing/2014/main" id="{A34834C5-BB06-1256-6425-06D3CAF8BF19}"/>
              </a:ext>
            </a:extLst>
          </p:cNvPr>
          <p:cNvSpPr txBox="1"/>
          <p:nvPr/>
        </p:nvSpPr>
        <p:spPr>
          <a:xfrm>
            <a:off x="4107773" y="4608817"/>
            <a:ext cx="494497"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u="none" strike="noStrike" kern="0" cap="none" spc="0" normalizeH="0" baseline="0" noProof="0">
                <a:ln>
                  <a:noFill/>
                </a:ln>
                <a:solidFill>
                  <a:prstClr val="white"/>
                </a:solidFill>
                <a:effectLst/>
                <a:uLnTx/>
                <a:uFillTx/>
                <a:latin typeface="DM Sans" pitchFamily="2" charset="77"/>
                <a:ea typeface="+mn-ea"/>
                <a:cs typeface="+mn-cs"/>
              </a:rPr>
              <a:t>**</a:t>
            </a:r>
            <a:endParaRPr kumimoji="0" lang="en-CH" sz="2000" u="none" strike="noStrike" kern="0" cap="none" spc="0" normalizeH="0" baseline="0" noProof="0">
              <a:ln>
                <a:noFill/>
              </a:ln>
              <a:solidFill>
                <a:prstClr val="white"/>
              </a:solidFill>
              <a:effectLst/>
              <a:uLnTx/>
              <a:uFillTx/>
              <a:latin typeface="DM Sans" pitchFamily="2" charset="77"/>
              <a:ea typeface="+mn-ea"/>
              <a:cs typeface="+mn-cs"/>
            </a:endParaRPr>
          </a:p>
        </p:txBody>
      </p:sp>
      <p:sp>
        <p:nvSpPr>
          <p:cNvPr id="6" name="Title 5">
            <a:extLst>
              <a:ext uri="{FF2B5EF4-FFF2-40B4-BE49-F238E27FC236}">
                <a16:creationId xmlns:a16="http://schemas.microsoft.com/office/drawing/2014/main" id="{E700CAE7-269D-F5A9-EF14-25F88A00CB89}"/>
              </a:ext>
            </a:extLst>
          </p:cNvPr>
          <p:cNvSpPr txBox="1">
            <a:spLocks/>
          </p:cNvSpPr>
          <p:nvPr/>
        </p:nvSpPr>
        <p:spPr>
          <a:xfrm>
            <a:off x="3412485" y="5120320"/>
            <a:ext cx="732434" cy="264779"/>
          </a:xfrm>
          <a:prstGeom prst="rect">
            <a:avLst/>
          </a:prstGeom>
          <a:solidFill>
            <a:schemeClr val="bg1"/>
          </a:solidFill>
        </p:spPr>
        <p:txBody>
          <a:bodyPr lIns="0" tIns="0" rIns="0" bIns="0" anchor="t" anchorCtr="0"/>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100" b="0" u="none" strike="noStrike" kern="1200" cap="none" spc="0" normalizeH="0" baseline="0" noProof="0">
                <a:ln>
                  <a:noFill/>
                </a:ln>
                <a:effectLst/>
                <a:uLnTx/>
                <a:uFillTx/>
                <a:latin typeface="DM Sans" pitchFamily="2" charset="77"/>
                <a:ea typeface="+mj-ea"/>
                <a:cs typeface="+mj-cs"/>
              </a:rPr>
              <a:t>8 weeks    </a:t>
            </a:r>
          </a:p>
        </p:txBody>
      </p:sp>
      <p:sp>
        <p:nvSpPr>
          <p:cNvPr id="7" name="Title 5">
            <a:extLst>
              <a:ext uri="{FF2B5EF4-FFF2-40B4-BE49-F238E27FC236}">
                <a16:creationId xmlns:a16="http://schemas.microsoft.com/office/drawing/2014/main" id="{130DB015-EB44-F04B-D0C5-C152FB7A71C6}"/>
              </a:ext>
            </a:extLst>
          </p:cNvPr>
          <p:cNvSpPr txBox="1">
            <a:spLocks/>
          </p:cNvSpPr>
          <p:nvPr/>
        </p:nvSpPr>
        <p:spPr>
          <a:xfrm>
            <a:off x="1589252" y="5120320"/>
            <a:ext cx="732434" cy="264779"/>
          </a:xfrm>
          <a:prstGeom prst="rect">
            <a:avLst/>
          </a:prstGeom>
          <a:solidFill>
            <a:schemeClr val="bg1"/>
          </a:solidFill>
        </p:spPr>
        <p:txBody>
          <a:bodyPr lIns="0" tIns="0" rIns="0" bIns="0" anchor="t" anchorCtr="0"/>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100" b="0" u="none" strike="noStrike" kern="1200" cap="none" spc="0" normalizeH="0" baseline="0" noProof="0">
                <a:ln>
                  <a:noFill/>
                </a:ln>
                <a:effectLst/>
                <a:uLnTx/>
                <a:uFillTx/>
                <a:latin typeface="DM Sans" pitchFamily="2" charset="77"/>
                <a:ea typeface="+mj-ea"/>
                <a:cs typeface="+mj-cs"/>
              </a:rPr>
              <a:t>4 weeks    </a:t>
            </a:r>
          </a:p>
        </p:txBody>
      </p:sp>
      <p:sp>
        <p:nvSpPr>
          <p:cNvPr id="9" name="Retângulo 8">
            <a:extLst>
              <a:ext uri="{FF2B5EF4-FFF2-40B4-BE49-F238E27FC236}">
                <a16:creationId xmlns:a16="http://schemas.microsoft.com/office/drawing/2014/main" id="{33476DE8-169A-5EAF-F4CE-E5065F10536D}"/>
              </a:ext>
            </a:extLst>
          </p:cNvPr>
          <p:cNvSpPr/>
          <p:nvPr/>
        </p:nvSpPr>
        <p:spPr>
          <a:xfrm>
            <a:off x="7040630" y="2251192"/>
            <a:ext cx="1582588" cy="257213"/>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latin typeface="DM Sans" pitchFamily="2" charset="77"/>
            </a:endParaRPr>
          </a:p>
        </p:txBody>
      </p:sp>
      <p:sp>
        <p:nvSpPr>
          <p:cNvPr id="105" name="CaixaDeTexto 104">
            <a:extLst>
              <a:ext uri="{FF2B5EF4-FFF2-40B4-BE49-F238E27FC236}">
                <a16:creationId xmlns:a16="http://schemas.microsoft.com/office/drawing/2014/main" id="{79329B82-29FA-5E53-30E3-320535A894DE}"/>
              </a:ext>
            </a:extLst>
          </p:cNvPr>
          <p:cNvSpPr txBox="1"/>
          <p:nvPr/>
        </p:nvSpPr>
        <p:spPr>
          <a:xfrm>
            <a:off x="7040630" y="2258270"/>
            <a:ext cx="828160" cy="261610"/>
          </a:xfrm>
          <a:prstGeom prst="rect">
            <a:avLst/>
          </a:prstGeom>
          <a:noFill/>
        </p:spPr>
        <p:txBody>
          <a:bodyPr wrap="square" rtlCol="0">
            <a:spAutoFit/>
          </a:bodyPr>
          <a:lstStyle/>
          <a:p>
            <a:pPr lvl="0">
              <a:defRPr/>
            </a:pPr>
            <a:r>
              <a:rPr lang="en-US" sz="1050">
                <a:solidFill>
                  <a:schemeClr val="bg1"/>
                </a:solidFill>
                <a:latin typeface="DM Sans" pitchFamily="2" charset="77"/>
              </a:rPr>
              <a:t>BASELINE</a:t>
            </a:r>
          </a:p>
        </p:txBody>
      </p:sp>
      <p:sp>
        <p:nvSpPr>
          <p:cNvPr id="28" name="Retângulo 27">
            <a:extLst>
              <a:ext uri="{FF2B5EF4-FFF2-40B4-BE49-F238E27FC236}">
                <a16:creationId xmlns:a16="http://schemas.microsoft.com/office/drawing/2014/main" id="{FBB4D6A5-5198-A61E-6622-A5FAF2D22470}"/>
              </a:ext>
            </a:extLst>
          </p:cNvPr>
          <p:cNvSpPr/>
          <p:nvPr/>
        </p:nvSpPr>
        <p:spPr>
          <a:xfrm>
            <a:off x="7040628" y="5668528"/>
            <a:ext cx="1595253" cy="257213"/>
          </a:xfrm>
          <a:prstGeom prst="rect">
            <a:avLst/>
          </a:prstGeom>
          <a:solidFill>
            <a:srgbClr val="4D3C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latin typeface="DM Sans" pitchFamily="2" charset="77"/>
            </a:endParaRPr>
          </a:p>
        </p:txBody>
      </p:sp>
      <p:sp>
        <p:nvSpPr>
          <p:cNvPr id="14" name="CaixaDeTexto 13">
            <a:extLst>
              <a:ext uri="{FF2B5EF4-FFF2-40B4-BE49-F238E27FC236}">
                <a16:creationId xmlns:a16="http://schemas.microsoft.com/office/drawing/2014/main" id="{5D6390A7-0D23-07F1-F2AD-CE7CFD869AA3}"/>
              </a:ext>
            </a:extLst>
          </p:cNvPr>
          <p:cNvSpPr txBox="1"/>
          <p:nvPr/>
        </p:nvSpPr>
        <p:spPr>
          <a:xfrm>
            <a:off x="7035401" y="5661061"/>
            <a:ext cx="828160" cy="261610"/>
          </a:xfrm>
          <a:prstGeom prst="rect">
            <a:avLst/>
          </a:prstGeom>
          <a:noFill/>
        </p:spPr>
        <p:txBody>
          <a:bodyPr wrap="square" rtlCol="0">
            <a:spAutoFit/>
          </a:bodyPr>
          <a:lstStyle/>
          <a:p>
            <a:pPr lvl="0">
              <a:defRPr/>
            </a:pPr>
            <a:r>
              <a:rPr lang="en-US" sz="1050">
                <a:solidFill>
                  <a:schemeClr val="bg1"/>
                </a:solidFill>
                <a:latin typeface="DM Sans" pitchFamily="2" charset="77"/>
              </a:rPr>
              <a:t>BASELINE</a:t>
            </a:r>
          </a:p>
        </p:txBody>
      </p:sp>
      <p:sp>
        <p:nvSpPr>
          <p:cNvPr id="36" name="Retângulo 35">
            <a:extLst>
              <a:ext uri="{FF2B5EF4-FFF2-40B4-BE49-F238E27FC236}">
                <a16:creationId xmlns:a16="http://schemas.microsoft.com/office/drawing/2014/main" id="{728287FF-C675-189D-4BF5-780B2408A424}"/>
              </a:ext>
            </a:extLst>
          </p:cNvPr>
          <p:cNvSpPr/>
          <p:nvPr/>
        </p:nvSpPr>
        <p:spPr>
          <a:xfrm>
            <a:off x="8703176" y="2251192"/>
            <a:ext cx="1564890" cy="257213"/>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latin typeface="DM Sans" pitchFamily="2" charset="77"/>
            </a:endParaRPr>
          </a:p>
        </p:txBody>
      </p:sp>
      <p:sp>
        <p:nvSpPr>
          <p:cNvPr id="37" name="CaixaDeTexto 36">
            <a:extLst>
              <a:ext uri="{FF2B5EF4-FFF2-40B4-BE49-F238E27FC236}">
                <a16:creationId xmlns:a16="http://schemas.microsoft.com/office/drawing/2014/main" id="{08D06A15-F9EB-919C-0FCC-8ACD94B8E764}"/>
              </a:ext>
            </a:extLst>
          </p:cNvPr>
          <p:cNvSpPr txBox="1"/>
          <p:nvPr/>
        </p:nvSpPr>
        <p:spPr>
          <a:xfrm>
            <a:off x="8703176" y="2258270"/>
            <a:ext cx="828160" cy="261610"/>
          </a:xfrm>
          <a:prstGeom prst="rect">
            <a:avLst/>
          </a:prstGeom>
          <a:noFill/>
        </p:spPr>
        <p:txBody>
          <a:bodyPr wrap="square" rtlCol="0">
            <a:spAutoFit/>
          </a:bodyPr>
          <a:lstStyle/>
          <a:p>
            <a:pPr lvl="0">
              <a:defRPr/>
            </a:pPr>
            <a:r>
              <a:rPr lang="en-US" sz="1050">
                <a:solidFill>
                  <a:schemeClr val="bg1"/>
                </a:solidFill>
                <a:latin typeface="DM Sans" pitchFamily="2" charset="77"/>
              </a:rPr>
              <a:t>4 WEEKS</a:t>
            </a:r>
          </a:p>
        </p:txBody>
      </p:sp>
      <p:sp>
        <p:nvSpPr>
          <p:cNvPr id="38" name="Retângulo 37">
            <a:extLst>
              <a:ext uri="{FF2B5EF4-FFF2-40B4-BE49-F238E27FC236}">
                <a16:creationId xmlns:a16="http://schemas.microsoft.com/office/drawing/2014/main" id="{1A36100C-DA0B-9D4A-147F-D582550DDAD2}"/>
              </a:ext>
            </a:extLst>
          </p:cNvPr>
          <p:cNvSpPr/>
          <p:nvPr/>
        </p:nvSpPr>
        <p:spPr>
          <a:xfrm>
            <a:off x="10353846" y="2251192"/>
            <a:ext cx="1519690" cy="257213"/>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latin typeface="DM Sans" pitchFamily="2" charset="77"/>
            </a:endParaRPr>
          </a:p>
        </p:txBody>
      </p:sp>
      <p:sp>
        <p:nvSpPr>
          <p:cNvPr id="39" name="CaixaDeTexto 38">
            <a:extLst>
              <a:ext uri="{FF2B5EF4-FFF2-40B4-BE49-F238E27FC236}">
                <a16:creationId xmlns:a16="http://schemas.microsoft.com/office/drawing/2014/main" id="{A2FD3843-FF7C-A0AD-452F-A1229ADE64F7}"/>
              </a:ext>
            </a:extLst>
          </p:cNvPr>
          <p:cNvSpPr txBox="1"/>
          <p:nvPr/>
        </p:nvSpPr>
        <p:spPr>
          <a:xfrm>
            <a:off x="10353846" y="2258270"/>
            <a:ext cx="828160" cy="261610"/>
          </a:xfrm>
          <a:prstGeom prst="rect">
            <a:avLst/>
          </a:prstGeom>
          <a:noFill/>
        </p:spPr>
        <p:txBody>
          <a:bodyPr wrap="square" rtlCol="0">
            <a:spAutoFit/>
          </a:bodyPr>
          <a:lstStyle/>
          <a:p>
            <a:pPr lvl="0">
              <a:defRPr/>
            </a:pPr>
            <a:r>
              <a:rPr lang="en-US" sz="1050">
                <a:solidFill>
                  <a:schemeClr val="bg1"/>
                </a:solidFill>
                <a:latin typeface="DM Sans" pitchFamily="2" charset="77"/>
              </a:rPr>
              <a:t>8 WEEKS</a:t>
            </a:r>
          </a:p>
        </p:txBody>
      </p:sp>
      <p:sp>
        <p:nvSpPr>
          <p:cNvPr id="40" name="Retângulo 39">
            <a:extLst>
              <a:ext uri="{FF2B5EF4-FFF2-40B4-BE49-F238E27FC236}">
                <a16:creationId xmlns:a16="http://schemas.microsoft.com/office/drawing/2014/main" id="{067EA66B-4D73-5C07-0793-E3B93EF7F63D}"/>
              </a:ext>
            </a:extLst>
          </p:cNvPr>
          <p:cNvSpPr/>
          <p:nvPr/>
        </p:nvSpPr>
        <p:spPr>
          <a:xfrm>
            <a:off x="8734352" y="5668528"/>
            <a:ext cx="1521386" cy="257213"/>
          </a:xfrm>
          <a:prstGeom prst="rect">
            <a:avLst/>
          </a:prstGeom>
          <a:solidFill>
            <a:srgbClr val="4D3C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latin typeface="DM Sans" pitchFamily="2" charset="77"/>
            </a:endParaRPr>
          </a:p>
        </p:txBody>
      </p:sp>
      <p:sp>
        <p:nvSpPr>
          <p:cNvPr id="41" name="CaixaDeTexto 40">
            <a:extLst>
              <a:ext uri="{FF2B5EF4-FFF2-40B4-BE49-F238E27FC236}">
                <a16:creationId xmlns:a16="http://schemas.microsoft.com/office/drawing/2014/main" id="{FAFF442A-A3C6-5F20-6AFC-8E63639CD670}"/>
              </a:ext>
            </a:extLst>
          </p:cNvPr>
          <p:cNvSpPr txBox="1"/>
          <p:nvPr/>
        </p:nvSpPr>
        <p:spPr>
          <a:xfrm>
            <a:off x="8729124" y="5661061"/>
            <a:ext cx="828160" cy="261610"/>
          </a:xfrm>
          <a:prstGeom prst="rect">
            <a:avLst/>
          </a:prstGeom>
          <a:noFill/>
        </p:spPr>
        <p:txBody>
          <a:bodyPr wrap="square" rtlCol="0">
            <a:spAutoFit/>
          </a:bodyPr>
          <a:lstStyle/>
          <a:p>
            <a:pPr lvl="0">
              <a:defRPr/>
            </a:pPr>
            <a:r>
              <a:rPr lang="en-US" sz="1050">
                <a:solidFill>
                  <a:schemeClr val="bg1"/>
                </a:solidFill>
                <a:latin typeface="DM Sans" pitchFamily="2" charset="77"/>
              </a:rPr>
              <a:t>4 WEEKS</a:t>
            </a:r>
          </a:p>
        </p:txBody>
      </p:sp>
      <p:sp>
        <p:nvSpPr>
          <p:cNvPr id="49" name="Retângulo 48">
            <a:extLst>
              <a:ext uri="{FF2B5EF4-FFF2-40B4-BE49-F238E27FC236}">
                <a16:creationId xmlns:a16="http://schemas.microsoft.com/office/drawing/2014/main" id="{454C2BAE-BFD2-8DA2-4CFA-625D2753F353}"/>
              </a:ext>
            </a:extLst>
          </p:cNvPr>
          <p:cNvSpPr/>
          <p:nvPr/>
        </p:nvSpPr>
        <p:spPr>
          <a:xfrm>
            <a:off x="10353846" y="5668528"/>
            <a:ext cx="1521386" cy="257213"/>
          </a:xfrm>
          <a:prstGeom prst="rect">
            <a:avLst/>
          </a:prstGeom>
          <a:solidFill>
            <a:srgbClr val="4D3C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latin typeface="DM Sans" pitchFamily="2" charset="77"/>
            </a:endParaRPr>
          </a:p>
        </p:txBody>
      </p:sp>
      <p:sp>
        <p:nvSpPr>
          <p:cNvPr id="51" name="CaixaDeTexto 50">
            <a:extLst>
              <a:ext uri="{FF2B5EF4-FFF2-40B4-BE49-F238E27FC236}">
                <a16:creationId xmlns:a16="http://schemas.microsoft.com/office/drawing/2014/main" id="{C58D6E08-CA82-AE35-0EBD-4E5162FE7CE8}"/>
              </a:ext>
            </a:extLst>
          </p:cNvPr>
          <p:cNvSpPr txBox="1"/>
          <p:nvPr/>
        </p:nvSpPr>
        <p:spPr>
          <a:xfrm>
            <a:off x="10348618" y="5661061"/>
            <a:ext cx="828160" cy="261610"/>
          </a:xfrm>
          <a:prstGeom prst="rect">
            <a:avLst/>
          </a:prstGeom>
          <a:noFill/>
        </p:spPr>
        <p:txBody>
          <a:bodyPr wrap="square" rtlCol="0">
            <a:spAutoFit/>
          </a:bodyPr>
          <a:lstStyle/>
          <a:p>
            <a:pPr lvl="0">
              <a:defRPr/>
            </a:pPr>
            <a:r>
              <a:rPr lang="en-US" sz="1050">
                <a:solidFill>
                  <a:schemeClr val="bg1"/>
                </a:solidFill>
                <a:latin typeface="DM Sans" pitchFamily="2" charset="77"/>
              </a:rPr>
              <a:t>8 WEEKS</a:t>
            </a:r>
          </a:p>
        </p:txBody>
      </p:sp>
      <p:pic>
        <p:nvPicPr>
          <p:cNvPr id="15" name="Imagem 14">
            <a:extLst>
              <a:ext uri="{FF2B5EF4-FFF2-40B4-BE49-F238E27FC236}">
                <a16:creationId xmlns:a16="http://schemas.microsoft.com/office/drawing/2014/main" id="{52AFF0AB-A3FF-D89E-E90B-E17AD0E333AA}"/>
              </a:ext>
            </a:extLst>
          </p:cNvPr>
          <p:cNvPicPr>
            <a:picLocks noChangeAspect="1"/>
          </p:cNvPicPr>
          <p:nvPr/>
        </p:nvPicPr>
        <p:blipFill>
          <a:blip r:embed="rId10"/>
          <a:srcRect/>
          <a:stretch/>
        </p:blipFill>
        <p:spPr>
          <a:xfrm>
            <a:off x="330474" y="253208"/>
            <a:ext cx="1469646" cy="259827"/>
          </a:xfrm>
          <a:prstGeom prst="rect">
            <a:avLst/>
          </a:prstGeom>
        </p:spPr>
      </p:pic>
      <p:sp>
        <p:nvSpPr>
          <p:cNvPr id="2" name="TextBox 56">
            <a:extLst>
              <a:ext uri="{FF2B5EF4-FFF2-40B4-BE49-F238E27FC236}">
                <a16:creationId xmlns:a16="http://schemas.microsoft.com/office/drawing/2014/main" id="{D2432CAF-4688-C511-4D98-207B8D802CED}"/>
              </a:ext>
            </a:extLst>
          </p:cNvPr>
          <p:cNvSpPr txBox="1"/>
          <p:nvPr/>
        </p:nvSpPr>
        <p:spPr>
          <a:xfrm>
            <a:off x="5793118" y="3557922"/>
            <a:ext cx="2699778" cy="307777"/>
          </a:xfrm>
          <a:prstGeom prst="rect">
            <a:avLst/>
          </a:prstGeom>
          <a:noFill/>
        </p:spPr>
        <p:txBody>
          <a:bodyPr wrap="square" rtlCol="0">
            <a:spAutoFit/>
          </a:bodyPr>
          <a:lstStyle/>
          <a:p>
            <a:pPr lvl="0">
              <a:defRPr/>
            </a:pPr>
            <a:r>
              <a:rPr lang="en-US" sz="1400" b="1">
                <a:solidFill>
                  <a:srgbClr val="4D3C35"/>
                </a:solidFill>
                <a:latin typeface="DM Sans" pitchFamily="2" charset="77"/>
              </a:rPr>
              <a:t>1.5% SYN®-COLL CB</a:t>
            </a:r>
          </a:p>
        </p:txBody>
      </p:sp>
      <p:cxnSp>
        <p:nvCxnSpPr>
          <p:cNvPr id="3" name="Conector Reto 4">
            <a:extLst>
              <a:ext uri="{FF2B5EF4-FFF2-40B4-BE49-F238E27FC236}">
                <a16:creationId xmlns:a16="http://schemas.microsoft.com/office/drawing/2014/main" id="{EB741E0E-4D78-48D2-6E6A-0E5F7BD582E0}"/>
              </a:ext>
            </a:extLst>
          </p:cNvPr>
          <p:cNvCxnSpPr>
            <a:cxnSpLocks/>
          </p:cNvCxnSpPr>
          <p:nvPr/>
        </p:nvCxnSpPr>
        <p:spPr>
          <a:xfrm flipH="1">
            <a:off x="5876784" y="3866258"/>
            <a:ext cx="5998816" cy="0"/>
          </a:xfrm>
          <a:prstGeom prst="line">
            <a:avLst/>
          </a:prstGeom>
          <a:ln w="6350">
            <a:solidFill>
              <a:srgbClr val="4D3C35"/>
            </a:solidFill>
          </a:ln>
        </p:spPr>
        <p:style>
          <a:lnRef idx="2">
            <a:schemeClr val="accent1"/>
          </a:lnRef>
          <a:fillRef idx="0">
            <a:schemeClr val="accent1"/>
          </a:fillRef>
          <a:effectRef idx="1">
            <a:schemeClr val="accent1"/>
          </a:effectRef>
          <a:fontRef idx="minor">
            <a:schemeClr val="tx1"/>
          </a:fontRef>
        </p:style>
      </p:cxnSp>
      <p:sp>
        <p:nvSpPr>
          <p:cNvPr id="8" name="TextBox 56">
            <a:extLst>
              <a:ext uri="{FF2B5EF4-FFF2-40B4-BE49-F238E27FC236}">
                <a16:creationId xmlns:a16="http://schemas.microsoft.com/office/drawing/2014/main" id="{F32AF5BA-7D4D-CE95-B9A0-A75E8BAC6E9A}"/>
              </a:ext>
            </a:extLst>
          </p:cNvPr>
          <p:cNvSpPr txBox="1"/>
          <p:nvPr/>
        </p:nvSpPr>
        <p:spPr>
          <a:xfrm>
            <a:off x="5797195" y="118508"/>
            <a:ext cx="6447495" cy="307777"/>
          </a:xfrm>
          <a:prstGeom prst="rect">
            <a:avLst/>
          </a:prstGeom>
          <a:noFill/>
        </p:spPr>
        <p:txBody>
          <a:bodyPr wrap="square" rtlCol="0">
            <a:spAutoFit/>
          </a:bodyPr>
          <a:lstStyle/>
          <a:p>
            <a:pPr lvl="0">
              <a:defRPr/>
            </a:pPr>
            <a:r>
              <a:rPr lang="en-US" sz="1400" b="1">
                <a:solidFill>
                  <a:srgbClr val="581379"/>
                </a:solidFill>
                <a:latin typeface="DM Sans" pitchFamily="2" charset="77"/>
              </a:rPr>
              <a:t>1% ETERWELL™ YOUTH </a:t>
            </a:r>
            <a:r>
              <a:rPr lang="en-US" sz="1400">
                <a:solidFill>
                  <a:srgbClr val="581379"/>
                </a:solidFill>
                <a:latin typeface="DM Sans" pitchFamily="2" charset="77"/>
              </a:rPr>
              <a:t>+</a:t>
            </a:r>
            <a:r>
              <a:rPr lang="en-US" sz="1400" b="1">
                <a:solidFill>
                  <a:srgbClr val="581379"/>
                </a:solidFill>
                <a:latin typeface="DM Sans" pitchFamily="2" charset="77"/>
              </a:rPr>
              <a:t> 1.5% SYN®-COLL CB   </a:t>
            </a:r>
          </a:p>
        </p:txBody>
      </p:sp>
      <p:cxnSp>
        <p:nvCxnSpPr>
          <p:cNvPr id="13" name="Conector Reto 19">
            <a:extLst>
              <a:ext uri="{FF2B5EF4-FFF2-40B4-BE49-F238E27FC236}">
                <a16:creationId xmlns:a16="http://schemas.microsoft.com/office/drawing/2014/main" id="{46027E53-05C6-4450-0A4A-1193ED4C4A05}"/>
              </a:ext>
            </a:extLst>
          </p:cNvPr>
          <p:cNvCxnSpPr>
            <a:cxnSpLocks/>
          </p:cNvCxnSpPr>
          <p:nvPr/>
        </p:nvCxnSpPr>
        <p:spPr>
          <a:xfrm flipH="1">
            <a:off x="5876784" y="426677"/>
            <a:ext cx="5998814" cy="0"/>
          </a:xfrm>
          <a:prstGeom prst="line">
            <a:avLst/>
          </a:prstGeom>
          <a:ln w="6350">
            <a:solidFill>
              <a:srgbClr val="58166D"/>
            </a:solidFill>
          </a:ln>
        </p:spPr>
        <p:style>
          <a:lnRef idx="2">
            <a:schemeClr val="accent1"/>
          </a:lnRef>
          <a:fillRef idx="0">
            <a:schemeClr val="accent1"/>
          </a:fillRef>
          <a:effectRef idx="1">
            <a:schemeClr val="accent1"/>
          </a:effectRef>
          <a:fontRef idx="minor">
            <a:schemeClr val="tx1"/>
          </a:fontRef>
        </p:style>
      </p:cxnSp>
      <p:pic>
        <p:nvPicPr>
          <p:cNvPr id="16" name="Picture 7">
            <a:extLst>
              <a:ext uri="{FF2B5EF4-FFF2-40B4-BE49-F238E27FC236}">
                <a16:creationId xmlns:a16="http://schemas.microsoft.com/office/drawing/2014/main" id="{822999CD-FD81-08B3-6DCD-F6296AA0E167}"/>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9532938" y="6207050"/>
            <a:ext cx="2510043" cy="485060"/>
          </a:xfrm>
          <a:prstGeom prst="rect">
            <a:avLst/>
          </a:prstGeom>
        </p:spPr>
      </p:pic>
      <p:sp>
        <p:nvSpPr>
          <p:cNvPr id="26" name="TextBox 21">
            <a:extLst>
              <a:ext uri="{FF2B5EF4-FFF2-40B4-BE49-F238E27FC236}">
                <a16:creationId xmlns:a16="http://schemas.microsoft.com/office/drawing/2014/main" id="{4FB59B30-828B-B90D-77DE-22DD6CED5B9E}"/>
              </a:ext>
            </a:extLst>
          </p:cNvPr>
          <p:cNvSpPr txBox="1"/>
          <p:nvPr/>
        </p:nvSpPr>
        <p:spPr>
          <a:xfrm>
            <a:off x="5797195" y="2838770"/>
            <a:ext cx="1869233" cy="276999"/>
          </a:xfrm>
          <a:prstGeom prst="rect">
            <a:avLst/>
          </a:prstGeom>
          <a:noFill/>
        </p:spPr>
        <p:txBody>
          <a:bodyPr wrap="square" lIns="91440" tIns="45720" rIns="91440" bIns="45720" anchor="t">
            <a:spAutoFit/>
          </a:bodyPr>
          <a:lstStyle/>
          <a:p>
            <a:pPr>
              <a:defRPr/>
            </a:pPr>
            <a:r>
              <a:rPr kumimoji="0" lang="en-US" sz="1200" u="none" strike="noStrike" kern="1200" cap="none" spc="0" normalizeH="0" baseline="0" noProof="0">
                <a:ln>
                  <a:noFill/>
                </a:ln>
                <a:solidFill>
                  <a:srgbClr val="4D3C35"/>
                </a:solidFill>
                <a:effectLst/>
                <a:uLnTx/>
                <a:uFillTx/>
                <a:latin typeface="DM Sans" pitchFamily="2" charset="77"/>
                <a:ea typeface="+mn-ea"/>
                <a:cs typeface="+mn-cs"/>
              </a:rPr>
              <a:t>Skin </a:t>
            </a:r>
            <a:r>
              <a:rPr lang="en-US" sz="1200" err="1">
                <a:solidFill>
                  <a:srgbClr val="4D3C35"/>
                </a:solidFill>
                <a:latin typeface="DM Sans" pitchFamily="2" charset="77"/>
              </a:rPr>
              <a:t>Visia</a:t>
            </a:r>
            <a:r>
              <a:rPr lang="en-US" sz="1200">
                <a:solidFill>
                  <a:srgbClr val="4D3C35"/>
                </a:solidFill>
                <a:latin typeface="DM Sans" pitchFamily="2" charset="77"/>
              </a:rPr>
              <a:t> images</a:t>
            </a:r>
            <a:r>
              <a:rPr kumimoji="0" lang="en-US" sz="1200" u="none" strike="noStrike" kern="1200" cap="none" spc="0" normalizeH="0" baseline="0" noProof="0">
                <a:ln>
                  <a:noFill/>
                </a:ln>
                <a:solidFill>
                  <a:srgbClr val="4D3C35"/>
                </a:solidFill>
                <a:effectLst/>
                <a:uLnTx/>
                <a:uFillTx/>
                <a:latin typeface="DM Sans" pitchFamily="2" charset="77"/>
                <a:ea typeface="+mn-ea"/>
                <a:cs typeface="+mn-cs"/>
              </a:rPr>
              <a:t> </a:t>
            </a:r>
          </a:p>
        </p:txBody>
      </p:sp>
      <p:sp>
        <p:nvSpPr>
          <p:cNvPr id="5" name="Slide Number Placeholder 5">
            <a:extLst>
              <a:ext uri="{FF2B5EF4-FFF2-40B4-BE49-F238E27FC236}">
                <a16:creationId xmlns:a16="http://schemas.microsoft.com/office/drawing/2014/main" id="{F2BDA186-9F4D-A420-8200-E93A6F0B3E92}"/>
              </a:ext>
            </a:extLst>
          </p:cNvPr>
          <p:cNvSpPr txBox="1">
            <a:spLocks/>
          </p:cNvSpPr>
          <p:nvPr/>
        </p:nvSpPr>
        <p:spPr>
          <a:xfrm>
            <a:off x="302400" y="6450806"/>
            <a:ext cx="1040625" cy="109061"/>
          </a:xfrm>
          <a:prstGeom prst="rect">
            <a:avLst/>
          </a:prstGeom>
        </p:spPr>
        <p:txBody>
          <a:bodyPr vert="horz" lIns="0" tIns="0" rIns="0" bIns="0" rtlCol="0" anchor="ctr"/>
          <a:lstStyle>
            <a:defPPr>
              <a:defRPr lang="pt-BR"/>
            </a:defPPr>
            <a:lvl1pPr marL="0" algn="l" defTabSz="914400" rtl="0" eaLnBrk="1" latinLnBrk="0" hangingPunct="1">
              <a:defRPr sz="900" b="0" i="0" kern="1200">
                <a:solidFill>
                  <a:schemeClr val="tx1"/>
                </a:solidFill>
                <a:latin typeface="DM Sans"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3393980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EDBF7"/>
        </a:solidFill>
        <a:effectLst/>
      </p:bgPr>
    </p:bg>
    <p:spTree>
      <p:nvGrpSpPr>
        <p:cNvPr id="1" name="">
          <a:extLst>
            <a:ext uri="{FF2B5EF4-FFF2-40B4-BE49-F238E27FC236}">
              <a16:creationId xmlns:a16="http://schemas.microsoft.com/office/drawing/2014/main" id="{11509F6B-AB2B-6CBA-CC20-84D0E0B721C9}"/>
            </a:ext>
          </a:extLst>
        </p:cNvPr>
        <p:cNvGrpSpPr/>
        <p:nvPr/>
      </p:nvGrpSpPr>
      <p:grpSpPr>
        <a:xfrm>
          <a:off x="0" y="0"/>
          <a:ext cx="0" cy="0"/>
          <a:chOff x="0" y="0"/>
          <a:chExt cx="0" cy="0"/>
        </a:xfrm>
      </p:grpSpPr>
      <p:sp>
        <p:nvSpPr>
          <p:cNvPr id="10" name="CaixaDeTexto 9">
            <a:extLst>
              <a:ext uri="{FF2B5EF4-FFF2-40B4-BE49-F238E27FC236}">
                <a16:creationId xmlns:a16="http://schemas.microsoft.com/office/drawing/2014/main" id="{1C7DEA73-A701-8BF7-12B2-AE08175469B3}"/>
              </a:ext>
            </a:extLst>
          </p:cNvPr>
          <p:cNvSpPr txBox="1"/>
          <p:nvPr/>
        </p:nvSpPr>
        <p:spPr>
          <a:xfrm>
            <a:off x="225218" y="224867"/>
            <a:ext cx="11499144" cy="523220"/>
          </a:xfrm>
          <a:prstGeom prst="rect">
            <a:avLst/>
          </a:prstGeom>
          <a:noFill/>
        </p:spPr>
        <p:txBody>
          <a:bodyPr wrap="square" rtlCol="0">
            <a:spAutoFit/>
          </a:bodyPr>
          <a:lstStyle/>
          <a:p>
            <a:r>
              <a:rPr lang="en-US" sz="2800" b="1">
                <a:solidFill>
                  <a:srgbClr val="58166D"/>
                </a:solidFill>
                <a:latin typeface="DM Sans" pitchFamily="2" charset="77"/>
              </a:rPr>
              <a:t>Pore size: a visible readout of dermal matrix fatigue</a:t>
            </a:r>
          </a:p>
        </p:txBody>
      </p:sp>
      <p:sp>
        <p:nvSpPr>
          <p:cNvPr id="2" name="CaixaDeTexto 1">
            <a:extLst>
              <a:ext uri="{FF2B5EF4-FFF2-40B4-BE49-F238E27FC236}">
                <a16:creationId xmlns:a16="http://schemas.microsoft.com/office/drawing/2014/main" id="{BBB4FEB6-A84F-0E96-4AD1-678DC10CBCDA}"/>
              </a:ext>
            </a:extLst>
          </p:cNvPr>
          <p:cNvSpPr txBox="1"/>
          <p:nvPr/>
        </p:nvSpPr>
        <p:spPr>
          <a:xfrm>
            <a:off x="245074" y="710948"/>
            <a:ext cx="11701851" cy="954107"/>
          </a:xfrm>
          <a:prstGeom prst="rect">
            <a:avLst/>
          </a:prstGeom>
          <a:noFill/>
        </p:spPr>
        <p:txBody>
          <a:bodyPr wrap="square" rtlCol="0">
            <a:spAutoFit/>
          </a:bodyPr>
          <a:lstStyle/>
          <a:p>
            <a:pPr lvl="0">
              <a:defRPr/>
            </a:pPr>
            <a:r>
              <a:rPr lang="en-US" sz="1400">
                <a:solidFill>
                  <a:srgbClr val="4D3C35"/>
                </a:solidFill>
                <a:latin typeface="DM Sans" pitchFamily="2" charset="77"/>
              </a:rPr>
              <a:t>Pores size is one of the most challenging signs of aging to reverse. As skin sags, pores stretch and become more visible. </a:t>
            </a:r>
          </a:p>
          <a:p>
            <a:pPr lvl="0">
              <a:defRPr/>
            </a:pPr>
            <a:r>
              <a:rPr lang="en-US" sz="1400">
                <a:solidFill>
                  <a:srgbClr val="4D3C35"/>
                </a:solidFill>
                <a:latin typeface="DM Sans" pitchFamily="2" charset="77"/>
              </a:rPr>
              <a:t>Reduced collagen and skin elasticity are key contributors to enlarged pores.</a:t>
            </a:r>
          </a:p>
          <a:p>
            <a:pPr lvl="0">
              <a:defRPr/>
            </a:pPr>
            <a:endParaRPr lang="en-US" sz="1400">
              <a:solidFill>
                <a:srgbClr val="4D3C35"/>
              </a:solidFill>
              <a:latin typeface="DM Sans" pitchFamily="2" charset="77"/>
            </a:endParaRPr>
          </a:p>
          <a:p>
            <a:pPr lvl="0">
              <a:defRPr/>
            </a:pPr>
            <a:r>
              <a:rPr lang="en-US" sz="1400">
                <a:solidFill>
                  <a:srgbClr val="4D3C35"/>
                </a:solidFill>
                <a:latin typeface="DM Sans" pitchFamily="2" charset="77"/>
              </a:rPr>
              <a:t>The visibility of facial pores emerges as a highly influential trigger of age perception among Asian populations</a:t>
            </a:r>
            <a:r>
              <a:rPr lang="en-US" sz="1400" baseline="30000">
                <a:solidFill>
                  <a:srgbClr val="4D3C35"/>
                </a:solidFill>
                <a:latin typeface="DM Sans" pitchFamily="2" charset="77"/>
                <a:cs typeface="Times New Roman" panose="02020603050405020304" pitchFamily="18" charset="0"/>
              </a:rPr>
              <a:t> 1</a:t>
            </a:r>
            <a:r>
              <a:rPr lang="en-US" sz="1400">
                <a:solidFill>
                  <a:srgbClr val="4D3C35"/>
                </a:solidFill>
                <a:latin typeface="DM Sans" pitchFamily="2" charset="77"/>
              </a:rPr>
              <a:t>. </a:t>
            </a:r>
          </a:p>
        </p:txBody>
      </p:sp>
      <p:pic>
        <p:nvPicPr>
          <p:cNvPr id="5" name="Content Placeholder 10" descr="A close-up of a person's face&#10;&#10;AI-generated content may be incorrect.">
            <a:extLst>
              <a:ext uri="{FF2B5EF4-FFF2-40B4-BE49-F238E27FC236}">
                <a16:creationId xmlns:a16="http://schemas.microsoft.com/office/drawing/2014/main" id="{7A747C83-5605-9100-4B2C-0A96E3A52372}"/>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4550169" y="1676648"/>
            <a:ext cx="3091662" cy="3895494"/>
          </a:xfrm>
          <a:prstGeom prst="rect">
            <a:avLst/>
          </a:prstGeom>
        </p:spPr>
      </p:pic>
      <p:pic>
        <p:nvPicPr>
          <p:cNvPr id="6" name="Content Placeholder 4" descr="A close-up of a person's face&#10;&#10;AI-generated content may be incorrect.">
            <a:extLst>
              <a:ext uri="{FF2B5EF4-FFF2-40B4-BE49-F238E27FC236}">
                <a16:creationId xmlns:a16="http://schemas.microsoft.com/office/drawing/2014/main" id="{9B1AAE12-CF2D-5F85-9E74-2B279D1C4EE6}"/>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375758" y="1666484"/>
            <a:ext cx="3091662" cy="3895494"/>
          </a:xfrm>
          <a:prstGeom prst="rect">
            <a:avLst/>
          </a:prstGeom>
        </p:spPr>
      </p:pic>
      <p:pic>
        <p:nvPicPr>
          <p:cNvPr id="7" name="Picture 6" descr="A close-up of a person's face&#10;&#10;AI-generated content may be incorrect.">
            <a:extLst>
              <a:ext uri="{FF2B5EF4-FFF2-40B4-BE49-F238E27FC236}">
                <a16:creationId xmlns:a16="http://schemas.microsoft.com/office/drawing/2014/main" id="{22AABD9D-5DAF-6E86-ADDE-03957BB4258B}"/>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8702839" y="1669745"/>
            <a:ext cx="3113403" cy="3922917"/>
          </a:xfrm>
          <a:prstGeom prst="rect">
            <a:avLst/>
          </a:prstGeom>
        </p:spPr>
      </p:pic>
      <p:sp>
        <p:nvSpPr>
          <p:cNvPr id="13" name="Retângulo 12">
            <a:extLst>
              <a:ext uri="{FF2B5EF4-FFF2-40B4-BE49-F238E27FC236}">
                <a16:creationId xmlns:a16="http://schemas.microsoft.com/office/drawing/2014/main" id="{B45A42A8-3E25-CC4C-216D-4F126905200D}"/>
              </a:ext>
            </a:extLst>
          </p:cNvPr>
          <p:cNvSpPr/>
          <p:nvPr/>
        </p:nvSpPr>
        <p:spPr>
          <a:xfrm>
            <a:off x="375758" y="5106310"/>
            <a:ext cx="711717" cy="455668"/>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latin typeface="DM Sans" pitchFamily="2" charset="77"/>
            </a:endParaRPr>
          </a:p>
        </p:txBody>
      </p:sp>
      <p:sp>
        <p:nvSpPr>
          <p:cNvPr id="14" name="CaixaDeTexto 13">
            <a:extLst>
              <a:ext uri="{FF2B5EF4-FFF2-40B4-BE49-F238E27FC236}">
                <a16:creationId xmlns:a16="http://schemas.microsoft.com/office/drawing/2014/main" id="{9FCA9FEE-362C-C3AE-D54B-A4D1B95DC2B6}"/>
              </a:ext>
            </a:extLst>
          </p:cNvPr>
          <p:cNvSpPr txBox="1"/>
          <p:nvPr/>
        </p:nvSpPr>
        <p:spPr>
          <a:xfrm>
            <a:off x="375758" y="5216463"/>
            <a:ext cx="828160" cy="253916"/>
          </a:xfrm>
          <a:prstGeom prst="rect">
            <a:avLst/>
          </a:prstGeom>
          <a:noFill/>
        </p:spPr>
        <p:txBody>
          <a:bodyPr wrap="square" rtlCol="0" anchor="ctr">
            <a:spAutoFit/>
          </a:bodyPr>
          <a:lstStyle/>
          <a:p>
            <a:pPr lvl="0">
              <a:defRPr/>
            </a:pPr>
            <a:r>
              <a:rPr lang="en-US" sz="1050">
                <a:solidFill>
                  <a:schemeClr val="bg1"/>
                </a:solidFill>
                <a:latin typeface="DM Sans" pitchFamily="2" charset="77"/>
              </a:rPr>
              <a:t>AGE 47</a:t>
            </a:r>
          </a:p>
        </p:txBody>
      </p:sp>
      <p:sp>
        <p:nvSpPr>
          <p:cNvPr id="15" name="Retângulo 14">
            <a:extLst>
              <a:ext uri="{FF2B5EF4-FFF2-40B4-BE49-F238E27FC236}">
                <a16:creationId xmlns:a16="http://schemas.microsoft.com/office/drawing/2014/main" id="{7C88DBDE-0991-11C8-5EBC-CDDE90687472}"/>
              </a:ext>
            </a:extLst>
          </p:cNvPr>
          <p:cNvSpPr/>
          <p:nvPr/>
        </p:nvSpPr>
        <p:spPr>
          <a:xfrm>
            <a:off x="4550169" y="5109821"/>
            <a:ext cx="711717" cy="455668"/>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latin typeface="DM Sans" pitchFamily="2" charset="77"/>
            </a:endParaRPr>
          </a:p>
        </p:txBody>
      </p:sp>
      <p:sp>
        <p:nvSpPr>
          <p:cNvPr id="16" name="CaixaDeTexto 15">
            <a:extLst>
              <a:ext uri="{FF2B5EF4-FFF2-40B4-BE49-F238E27FC236}">
                <a16:creationId xmlns:a16="http://schemas.microsoft.com/office/drawing/2014/main" id="{6BDE0307-94F8-3911-EC0F-0C908560AD5F}"/>
              </a:ext>
            </a:extLst>
          </p:cNvPr>
          <p:cNvSpPr txBox="1"/>
          <p:nvPr/>
        </p:nvSpPr>
        <p:spPr>
          <a:xfrm>
            <a:off x="4550169" y="5219974"/>
            <a:ext cx="828160" cy="253916"/>
          </a:xfrm>
          <a:prstGeom prst="rect">
            <a:avLst/>
          </a:prstGeom>
          <a:noFill/>
        </p:spPr>
        <p:txBody>
          <a:bodyPr wrap="square" rtlCol="0" anchor="ctr">
            <a:spAutoFit/>
          </a:bodyPr>
          <a:lstStyle/>
          <a:p>
            <a:pPr lvl="0">
              <a:defRPr/>
            </a:pPr>
            <a:r>
              <a:rPr lang="en-US" sz="1050">
                <a:solidFill>
                  <a:schemeClr val="bg1"/>
                </a:solidFill>
                <a:latin typeface="DM Sans" pitchFamily="2" charset="77"/>
              </a:rPr>
              <a:t>AGE 54</a:t>
            </a:r>
          </a:p>
        </p:txBody>
      </p:sp>
      <p:sp>
        <p:nvSpPr>
          <p:cNvPr id="17" name="Retângulo 16">
            <a:extLst>
              <a:ext uri="{FF2B5EF4-FFF2-40B4-BE49-F238E27FC236}">
                <a16:creationId xmlns:a16="http://schemas.microsoft.com/office/drawing/2014/main" id="{C1942671-8839-DAED-87D1-0EC3DA3F41FD}"/>
              </a:ext>
            </a:extLst>
          </p:cNvPr>
          <p:cNvSpPr/>
          <p:nvPr/>
        </p:nvSpPr>
        <p:spPr>
          <a:xfrm>
            <a:off x="8702839" y="5141307"/>
            <a:ext cx="716722" cy="455668"/>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latin typeface="DM Sans" pitchFamily="2" charset="77"/>
            </a:endParaRPr>
          </a:p>
        </p:txBody>
      </p:sp>
      <p:sp>
        <p:nvSpPr>
          <p:cNvPr id="18" name="CaixaDeTexto 17">
            <a:extLst>
              <a:ext uri="{FF2B5EF4-FFF2-40B4-BE49-F238E27FC236}">
                <a16:creationId xmlns:a16="http://schemas.microsoft.com/office/drawing/2014/main" id="{058E5D50-05C7-3453-347B-274EE8D05158}"/>
              </a:ext>
            </a:extLst>
          </p:cNvPr>
          <p:cNvSpPr txBox="1"/>
          <p:nvPr/>
        </p:nvSpPr>
        <p:spPr>
          <a:xfrm>
            <a:off x="8702839" y="5251460"/>
            <a:ext cx="828160" cy="253916"/>
          </a:xfrm>
          <a:prstGeom prst="rect">
            <a:avLst/>
          </a:prstGeom>
          <a:noFill/>
        </p:spPr>
        <p:txBody>
          <a:bodyPr wrap="square" rtlCol="0" anchor="ctr">
            <a:spAutoFit/>
          </a:bodyPr>
          <a:lstStyle/>
          <a:p>
            <a:pPr lvl="0">
              <a:defRPr/>
            </a:pPr>
            <a:r>
              <a:rPr lang="en-US" sz="1050">
                <a:solidFill>
                  <a:schemeClr val="bg1"/>
                </a:solidFill>
                <a:latin typeface="DM Sans" pitchFamily="2" charset="77"/>
              </a:rPr>
              <a:t>AGE 61</a:t>
            </a:r>
          </a:p>
        </p:txBody>
      </p:sp>
      <p:sp>
        <p:nvSpPr>
          <p:cNvPr id="4" name="TextBox 34">
            <a:extLst>
              <a:ext uri="{FF2B5EF4-FFF2-40B4-BE49-F238E27FC236}">
                <a16:creationId xmlns:a16="http://schemas.microsoft.com/office/drawing/2014/main" id="{CB3C781C-C603-0998-CB7D-93CB8403879D}"/>
              </a:ext>
            </a:extLst>
          </p:cNvPr>
          <p:cNvSpPr txBox="1"/>
          <p:nvPr/>
        </p:nvSpPr>
        <p:spPr>
          <a:xfrm>
            <a:off x="259827" y="5641696"/>
            <a:ext cx="10236984" cy="492443"/>
          </a:xfrm>
          <a:prstGeom prst="rect">
            <a:avLst/>
          </a:prstGeom>
          <a:noFill/>
        </p:spPr>
        <p:txBody>
          <a:bodyPr wrap="square">
            <a:spAutoFit/>
          </a:bodyPr>
          <a:lstStyle/>
          <a:p>
            <a:pPr lvl="0">
              <a:buClr>
                <a:srgbClr val="000000"/>
              </a:buClr>
              <a:buSzPts val="1500"/>
              <a:defRPr/>
            </a:pPr>
            <a:r>
              <a:rPr kumimoji="0" lang="en-US" sz="1000" u="none" strike="noStrike" kern="1200" cap="none" spc="0" normalizeH="0" baseline="0" noProof="0">
                <a:ln>
                  <a:noFill/>
                </a:ln>
                <a:solidFill>
                  <a:srgbClr val="4D3C35"/>
                </a:solidFill>
                <a:effectLst/>
                <a:uLnTx/>
                <a:uFillTx/>
                <a:latin typeface="DM Sans" pitchFamily="2" charset="77"/>
                <a:ea typeface="+mn-ea"/>
                <a:cs typeface="Times New Roman" panose="02020603050405020304" pitchFamily="18" charset="0"/>
              </a:rPr>
              <a:t>Pictures from </a:t>
            </a:r>
            <a:r>
              <a:rPr kumimoji="0" lang="en-US" sz="1000" u="none" strike="noStrike" kern="1200" cap="none" spc="0" normalizeH="0" baseline="0" noProof="0" err="1">
                <a:ln>
                  <a:noFill/>
                </a:ln>
                <a:solidFill>
                  <a:srgbClr val="4D3C35"/>
                </a:solidFill>
                <a:effectLst/>
                <a:uLnTx/>
                <a:uFillTx/>
                <a:latin typeface="DM Sans" pitchFamily="2" charset="77"/>
                <a:ea typeface="+mn-ea"/>
                <a:cs typeface="Times New Roman" panose="02020603050405020304" pitchFamily="18" charset="0"/>
              </a:rPr>
              <a:t>dsm-firmenich</a:t>
            </a:r>
            <a:r>
              <a:rPr kumimoji="0" lang="en-US" sz="1000" u="none" strike="noStrike" kern="1200" cap="none" spc="0" normalizeH="0" baseline="0" noProof="0">
                <a:ln>
                  <a:noFill/>
                </a:ln>
                <a:solidFill>
                  <a:srgbClr val="4D3C35"/>
                </a:solidFill>
                <a:effectLst/>
                <a:uLnTx/>
                <a:uFillTx/>
                <a:latin typeface="DM Sans" pitchFamily="2" charset="77"/>
                <a:ea typeface="+mn-ea"/>
                <a:cs typeface="Times New Roman" panose="02020603050405020304" pitchFamily="18" charset="0"/>
              </a:rPr>
              <a:t> 2025 ETERWELL™ YOUTH </a:t>
            </a:r>
            <a:r>
              <a:rPr lang="en-US" sz="1000">
                <a:solidFill>
                  <a:srgbClr val="4D3C35"/>
                </a:solidFill>
                <a:latin typeface="DM Sans" pitchFamily="2" charset="77"/>
                <a:cs typeface="Times New Roman" panose="02020603050405020304" pitchFamily="18" charset="0"/>
              </a:rPr>
              <a:t>+ SYN®-COLL CB clinical </a:t>
            </a:r>
            <a:r>
              <a:rPr kumimoji="0" lang="en-US" sz="1000" u="none" strike="noStrike" kern="1200" cap="none" spc="0" normalizeH="0" baseline="0" noProof="0">
                <a:ln>
                  <a:noFill/>
                </a:ln>
                <a:solidFill>
                  <a:srgbClr val="4D3C35"/>
                </a:solidFill>
                <a:effectLst/>
                <a:uLnTx/>
                <a:uFillTx/>
                <a:latin typeface="DM Sans" pitchFamily="2" charset="77"/>
                <a:ea typeface="+mn-ea"/>
                <a:cs typeface="Times New Roman" panose="02020603050405020304" pitchFamily="18" charset="0"/>
              </a:rPr>
              <a:t>study show increased visibility of pores over lifetime</a:t>
            </a:r>
          </a:p>
          <a:p>
            <a:pPr lvl="0">
              <a:buClr>
                <a:srgbClr val="000000"/>
              </a:buClr>
              <a:buSzPts val="1500"/>
              <a:defRPr/>
            </a:pPr>
            <a:endParaRPr kumimoji="0" lang="en-US" sz="500" u="none" strike="noStrike" kern="1200" cap="none" spc="0" normalizeH="0" baseline="0" noProof="0">
              <a:ln>
                <a:noFill/>
              </a:ln>
              <a:solidFill>
                <a:srgbClr val="4D3C35"/>
              </a:solidFill>
              <a:effectLst/>
              <a:uLnTx/>
              <a:uFillTx/>
              <a:latin typeface="DM Sans" pitchFamily="2" charset="77"/>
              <a:ea typeface="+mn-ea"/>
              <a:cs typeface="Times New Roman" panose="02020603050405020304" pitchFamily="18" charset="0"/>
            </a:endParaRPr>
          </a:p>
          <a:p>
            <a:pPr lvl="0">
              <a:buClr>
                <a:srgbClr val="000000"/>
              </a:buClr>
              <a:buSzPts val="1500"/>
              <a:defRPr/>
            </a:pPr>
            <a:r>
              <a:rPr lang="en-US" sz="1000" baseline="30000">
                <a:solidFill>
                  <a:srgbClr val="4D3C35"/>
                </a:solidFill>
                <a:latin typeface="DM Sans" pitchFamily="2" charset="77"/>
                <a:cs typeface="Times New Roman" panose="02020603050405020304" pitchFamily="18" charset="0"/>
              </a:rPr>
              <a:t>1 </a:t>
            </a:r>
            <a:r>
              <a:rPr lang="en-US" sz="1000">
                <a:solidFill>
                  <a:srgbClr val="4D3C35"/>
                </a:solidFill>
                <a:latin typeface="DM Sans" pitchFamily="2" charset="77"/>
                <a:cs typeface="Times New Roman" panose="02020603050405020304" pitchFamily="18" charset="0"/>
              </a:rPr>
              <a:t>Source: "Facial skin aging and perceived age: A multiethnic and multidisciplinary study“ by Rainer Voegeli et al., published in the International Journal of Cosmetic Science</a:t>
            </a:r>
            <a:endParaRPr kumimoji="0" lang="en-US" sz="1000" u="none" strike="noStrike" kern="1200" cap="none" spc="0" normalizeH="0" baseline="0" noProof="0">
              <a:ln>
                <a:noFill/>
              </a:ln>
              <a:solidFill>
                <a:srgbClr val="4D3C35"/>
              </a:solidFill>
              <a:effectLst/>
              <a:uLnTx/>
              <a:uFillTx/>
              <a:latin typeface="DM Sans" pitchFamily="2" charset="77"/>
              <a:ea typeface="+mn-ea"/>
              <a:cs typeface="Times New Roman" panose="02020603050405020304" pitchFamily="18" charset="0"/>
            </a:endParaRPr>
          </a:p>
        </p:txBody>
      </p:sp>
      <p:pic>
        <p:nvPicPr>
          <p:cNvPr id="11" name="Picture 7">
            <a:extLst>
              <a:ext uri="{FF2B5EF4-FFF2-40B4-BE49-F238E27FC236}">
                <a16:creationId xmlns:a16="http://schemas.microsoft.com/office/drawing/2014/main" id="{5C359C9B-4F7D-3CEE-CF34-98C5DDC4AF2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532938" y="6207050"/>
            <a:ext cx="2510043" cy="485060"/>
          </a:xfrm>
          <a:prstGeom prst="rect">
            <a:avLst/>
          </a:prstGeom>
        </p:spPr>
      </p:pic>
      <p:sp>
        <p:nvSpPr>
          <p:cNvPr id="3" name="Slide Number Placeholder 5">
            <a:extLst>
              <a:ext uri="{FF2B5EF4-FFF2-40B4-BE49-F238E27FC236}">
                <a16:creationId xmlns:a16="http://schemas.microsoft.com/office/drawing/2014/main" id="{85147F55-BAE7-6760-047A-E0CB4EE4E8BE}"/>
              </a:ext>
            </a:extLst>
          </p:cNvPr>
          <p:cNvSpPr txBox="1">
            <a:spLocks/>
          </p:cNvSpPr>
          <p:nvPr/>
        </p:nvSpPr>
        <p:spPr>
          <a:xfrm>
            <a:off x="302400" y="6450806"/>
            <a:ext cx="1040625" cy="109061"/>
          </a:xfrm>
          <a:prstGeom prst="rect">
            <a:avLst/>
          </a:prstGeom>
        </p:spPr>
        <p:txBody>
          <a:bodyPr vert="horz" lIns="0" tIns="0" rIns="0" bIns="0" rtlCol="0" anchor="ctr"/>
          <a:lstStyle>
            <a:defPPr>
              <a:defRPr lang="pt-BR"/>
            </a:defPPr>
            <a:lvl1pPr marL="0" algn="l" defTabSz="914400" rtl="0" eaLnBrk="1" latinLnBrk="0" hangingPunct="1">
              <a:defRPr sz="900" b="0" i="0" kern="1200">
                <a:solidFill>
                  <a:schemeClr val="tx1"/>
                </a:solidFill>
                <a:latin typeface="DM Sans"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23707100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6E6F7-AF23-7B31-B04B-34064C992919}"/>
            </a:ext>
          </a:extLst>
        </p:cNvPr>
        <p:cNvGrpSpPr/>
        <p:nvPr/>
      </p:nvGrpSpPr>
      <p:grpSpPr>
        <a:xfrm>
          <a:off x="0" y="0"/>
          <a:ext cx="0" cy="0"/>
          <a:chOff x="0" y="0"/>
          <a:chExt cx="0" cy="0"/>
        </a:xfrm>
      </p:grpSpPr>
      <p:sp>
        <p:nvSpPr>
          <p:cNvPr id="48" name="Retângulo 47">
            <a:extLst>
              <a:ext uri="{FF2B5EF4-FFF2-40B4-BE49-F238E27FC236}">
                <a16:creationId xmlns:a16="http://schemas.microsoft.com/office/drawing/2014/main" id="{EEC6E0CE-1432-2638-FEDB-9146DC7BAF63}"/>
              </a:ext>
            </a:extLst>
          </p:cNvPr>
          <p:cNvSpPr/>
          <p:nvPr/>
        </p:nvSpPr>
        <p:spPr>
          <a:xfrm>
            <a:off x="5556069" y="3434620"/>
            <a:ext cx="6635931" cy="3423380"/>
          </a:xfrm>
          <a:prstGeom prst="rect">
            <a:avLst/>
          </a:prstGeom>
          <a:solidFill>
            <a:srgbClr val="CCBC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DM Sans" pitchFamily="2" charset="77"/>
              <a:ea typeface="+mn-ea"/>
              <a:cs typeface="+mn-cs"/>
            </a:endParaRPr>
          </a:p>
        </p:txBody>
      </p:sp>
      <p:pic>
        <p:nvPicPr>
          <p:cNvPr id="59" name="Picture 35">
            <a:extLst>
              <a:ext uri="{FF2B5EF4-FFF2-40B4-BE49-F238E27FC236}">
                <a16:creationId xmlns:a16="http://schemas.microsoft.com/office/drawing/2014/main" id="{495BE381-4B3A-1508-0854-999D3547FD4C}"/>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6845299" y="4108942"/>
            <a:ext cx="1617357" cy="1628924"/>
          </a:xfrm>
          <a:prstGeom prst="rect">
            <a:avLst/>
          </a:prstGeom>
        </p:spPr>
      </p:pic>
      <p:pic>
        <p:nvPicPr>
          <p:cNvPr id="60" name="Picture 39">
            <a:extLst>
              <a:ext uri="{FF2B5EF4-FFF2-40B4-BE49-F238E27FC236}">
                <a16:creationId xmlns:a16="http://schemas.microsoft.com/office/drawing/2014/main" id="{847B40E7-8539-395E-A7FA-B2D9F949DC0D}"/>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10256337" y="4108942"/>
            <a:ext cx="1619261" cy="1628923"/>
          </a:xfrm>
          <a:prstGeom prst="rect">
            <a:avLst/>
          </a:prstGeom>
        </p:spPr>
      </p:pic>
      <p:pic>
        <p:nvPicPr>
          <p:cNvPr id="61" name="Picture 40">
            <a:extLst>
              <a:ext uri="{FF2B5EF4-FFF2-40B4-BE49-F238E27FC236}">
                <a16:creationId xmlns:a16="http://schemas.microsoft.com/office/drawing/2014/main" id="{53AEE735-7038-F208-08BA-11D0700A6215}"/>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8543057" y="4108942"/>
            <a:ext cx="1636560" cy="1626293"/>
          </a:xfrm>
          <a:prstGeom prst="rect">
            <a:avLst/>
          </a:prstGeom>
        </p:spPr>
      </p:pic>
      <p:sp>
        <p:nvSpPr>
          <p:cNvPr id="50" name="Retângulo 49">
            <a:extLst>
              <a:ext uri="{FF2B5EF4-FFF2-40B4-BE49-F238E27FC236}">
                <a16:creationId xmlns:a16="http://schemas.microsoft.com/office/drawing/2014/main" id="{38BB45D3-1BEE-C0FF-D1E0-76C8EAD810A9}"/>
              </a:ext>
            </a:extLst>
          </p:cNvPr>
          <p:cNvSpPr/>
          <p:nvPr/>
        </p:nvSpPr>
        <p:spPr>
          <a:xfrm>
            <a:off x="5556069" y="2897"/>
            <a:ext cx="6635932" cy="3440239"/>
          </a:xfrm>
          <a:prstGeom prst="rect">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DM Sans" pitchFamily="2" charset="77"/>
              <a:ea typeface="+mn-ea"/>
              <a:cs typeface="+mn-cs"/>
            </a:endParaRPr>
          </a:p>
        </p:txBody>
      </p:sp>
      <p:pic>
        <p:nvPicPr>
          <p:cNvPr id="56" name="Picture 36">
            <a:extLst>
              <a:ext uri="{FF2B5EF4-FFF2-40B4-BE49-F238E27FC236}">
                <a16:creationId xmlns:a16="http://schemas.microsoft.com/office/drawing/2014/main" id="{0EE1B67B-339C-3968-514A-324E1625401F}"/>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10293800" y="693927"/>
            <a:ext cx="1581798" cy="1628924"/>
          </a:xfrm>
          <a:prstGeom prst="rect">
            <a:avLst/>
          </a:prstGeom>
        </p:spPr>
      </p:pic>
      <p:pic>
        <p:nvPicPr>
          <p:cNvPr id="57" name="Picture 37">
            <a:extLst>
              <a:ext uri="{FF2B5EF4-FFF2-40B4-BE49-F238E27FC236}">
                <a16:creationId xmlns:a16="http://schemas.microsoft.com/office/drawing/2014/main" id="{9D9053E0-6948-87DF-2389-9C399EAAB3BF}"/>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6843459" y="693927"/>
            <a:ext cx="1622877" cy="1624826"/>
          </a:xfrm>
          <a:prstGeom prst="rect">
            <a:avLst/>
          </a:prstGeom>
        </p:spPr>
      </p:pic>
      <p:pic>
        <p:nvPicPr>
          <p:cNvPr id="58" name="Picture 38">
            <a:extLst>
              <a:ext uri="{FF2B5EF4-FFF2-40B4-BE49-F238E27FC236}">
                <a16:creationId xmlns:a16="http://schemas.microsoft.com/office/drawing/2014/main" id="{9765E13E-DD4B-D70C-7120-DD5690ED5C2A}"/>
              </a:ext>
            </a:extLst>
          </p:cNvPr>
          <p:cNvPicPr>
            <a:picLocks noChangeAspect="1"/>
          </p:cNvPicPr>
          <p:nvPr/>
        </p:nvPicPr>
        <p:blipFill>
          <a:blip r:embed="rId8" cstate="print">
            <a:extLst>
              <a:ext uri="{28A0092B-C50C-407E-A947-70E740481C1C}">
                <a14:useLocalDpi xmlns:a14="http://schemas.microsoft.com/office/drawing/2010/main"/>
              </a:ext>
            </a:extLst>
          </a:blip>
          <a:srcRect/>
          <a:stretch/>
        </p:blipFill>
        <p:spPr>
          <a:xfrm>
            <a:off x="8548432" y="689541"/>
            <a:ext cx="1661014" cy="1629197"/>
          </a:xfrm>
          <a:prstGeom prst="rect">
            <a:avLst/>
          </a:prstGeom>
        </p:spPr>
      </p:pic>
      <p:sp>
        <p:nvSpPr>
          <p:cNvPr id="4" name="Title 32">
            <a:extLst>
              <a:ext uri="{FF2B5EF4-FFF2-40B4-BE49-F238E27FC236}">
                <a16:creationId xmlns:a16="http://schemas.microsoft.com/office/drawing/2014/main" id="{4632AF24-8B37-04BC-5AC2-B42B7A82EA88}"/>
              </a:ext>
            </a:extLst>
          </p:cNvPr>
          <p:cNvSpPr txBox="1">
            <a:spLocks/>
          </p:cNvSpPr>
          <p:nvPr/>
        </p:nvSpPr>
        <p:spPr>
          <a:xfrm>
            <a:off x="326947" y="1195421"/>
            <a:ext cx="4050543" cy="369332"/>
          </a:xfrm>
          <a:prstGeom prst="rect">
            <a:avLst/>
          </a:prstGeom>
        </p:spPr>
        <p:txBody>
          <a:bodyPr vert="horz" wrap="square" lIns="0" tIns="0" rIns="0" bIns="0" rtlCol="0" anchor="t">
            <a:spAutoFit/>
          </a:bodyPr>
          <a:lstStyle>
            <a:lvl1pPr algn="l" defTabSz="914400" rtl="0" eaLnBrk="1" latinLnBrk="0" hangingPunct="1">
              <a:lnSpc>
                <a:spcPct val="90000"/>
              </a:lnSpc>
              <a:spcBef>
                <a:spcPct val="0"/>
              </a:spcBef>
              <a:buNone/>
              <a:defRPr sz="3000" kern="1200">
                <a:solidFill>
                  <a:srgbClr val="58166D"/>
                </a:solidFill>
                <a:latin typeface="+mj-lt"/>
                <a:ea typeface="+mj-ea"/>
                <a:cs typeface="+mj-cs"/>
              </a:defRPr>
            </a:lvl1pPr>
          </a:lstStyle>
          <a:p>
            <a:pPr marL="342900" marR="0" lvl="0" indent="-34290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4D3C35"/>
                </a:solidFill>
                <a:effectLst/>
                <a:uLnTx/>
                <a:uFillTx/>
                <a:latin typeface="DM Sans" pitchFamily="2" charset="77"/>
                <a:ea typeface="+mj-ea"/>
                <a:cs typeface="+mj-cs"/>
              </a:rPr>
              <a:t>- 14% pore number, -16% pore volume after 4 weeks </a:t>
            </a:r>
          </a:p>
          <a:p>
            <a:pPr marL="342900" marR="0" lvl="0" indent="-342900" algn="l" defTabSz="914400" rtl="0" eaLnBrk="1" fontAlgn="auto" latinLnBrk="0" hangingPunct="1">
              <a:lnSpc>
                <a:spcPct val="100000"/>
              </a:lnSpc>
              <a:spcBef>
                <a:spcPct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4D3C35"/>
                </a:solidFill>
                <a:effectLst/>
                <a:uLnTx/>
                <a:uFillTx/>
                <a:latin typeface="DM Sans" pitchFamily="2" charset="77"/>
                <a:ea typeface="+mj-ea"/>
                <a:cs typeface="+mj-cs"/>
              </a:rPr>
              <a:t>2x significantly better than SYN®-COLL CB alone</a:t>
            </a:r>
          </a:p>
        </p:txBody>
      </p:sp>
      <p:sp>
        <p:nvSpPr>
          <p:cNvPr id="10" name="TextBox 5">
            <a:extLst>
              <a:ext uri="{FF2B5EF4-FFF2-40B4-BE49-F238E27FC236}">
                <a16:creationId xmlns:a16="http://schemas.microsoft.com/office/drawing/2014/main" id="{E3A31C9D-8858-0F3E-BF0C-1372BB5850BD}"/>
              </a:ext>
            </a:extLst>
          </p:cNvPr>
          <p:cNvSpPr txBox="1"/>
          <p:nvPr/>
        </p:nvSpPr>
        <p:spPr>
          <a:xfrm>
            <a:off x="479994" y="6429670"/>
            <a:ext cx="5694691" cy="215444"/>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800" b="0" i="0" u="none" strike="noStrike" kern="1200" cap="none" spc="0" normalizeH="0" baseline="0" noProof="0">
                <a:ln>
                  <a:noFill/>
                </a:ln>
                <a:solidFill>
                  <a:srgbClr val="4D3C35"/>
                </a:solidFill>
                <a:effectLst/>
                <a:uLnTx/>
                <a:uFillTx/>
                <a:latin typeface="DM Sans" pitchFamily="2" charset="77"/>
                <a:ea typeface="+mn-ea"/>
                <a:cs typeface="+mn-cs"/>
              </a:rPr>
              <a:t>*p &lt; 0.05, ** p &lt; 0.01, ***p &lt; 0.001 compared to 1.5% SYN®-COLL CB formulation</a:t>
            </a:r>
          </a:p>
        </p:txBody>
      </p:sp>
      <p:sp>
        <p:nvSpPr>
          <p:cNvPr id="11" name="TextBox 12">
            <a:extLst>
              <a:ext uri="{FF2B5EF4-FFF2-40B4-BE49-F238E27FC236}">
                <a16:creationId xmlns:a16="http://schemas.microsoft.com/office/drawing/2014/main" id="{F99EFAA5-6ED0-2A5C-7E99-116954A55E79}"/>
              </a:ext>
            </a:extLst>
          </p:cNvPr>
          <p:cNvSpPr txBox="1"/>
          <p:nvPr/>
        </p:nvSpPr>
        <p:spPr>
          <a:xfrm>
            <a:off x="468057" y="6245013"/>
            <a:ext cx="5694691" cy="215444"/>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US" sz="800" b="0" i="0" u="none" strike="noStrike" kern="1200" cap="none" spc="0" normalizeH="0" baseline="0" noProof="0">
                <a:ln>
                  <a:noFill/>
                </a:ln>
                <a:solidFill>
                  <a:srgbClr val="4D3C35"/>
                </a:solidFill>
                <a:effectLst/>
                <a:uLnTx/>
                <a:uFillTx/>
                <a:latin typeface="DM Sans" pitchFamily="2" charset="77"/>
                <a:ea typeface="+mn-ea"/>
                <a:cs typeface="+mn-cs"/>
              </a:rPr>
              <a:t>°p &lt; 0.05, °° p &lt; 0.01, °°°p &lt; 0.001 compared to baseline</a:t>
            </a:r>
          </a:p>
        </p:txBody>
      </p:sp>
      <p:sp>
        <p:nvSpPr>
          <p:cNvPr id="12" name="TextBox 34">
            <a:extLst>
              <a:ext uri="{FF2B5EF4-FFF2-40B4-BE49-F238E27FC236}">
                <a16:creationId xmlns:a16="http://schemas.microsoft.com/office/drawing/2014/main" id="{B155B4DC-A64A-2FE5-3D64-1C5DA649F665}"/>
              </a:ext>
            </a:extLst>
          </p:cNvPr>
          <p:cNvSpPr txBox="1"/>
          <p:nvPr/>
        </p:nvSpPr>
        <p:spPr>
          <a:xfrm>
            <a:off x="326947" y="6020922"/>
            <a:ext cx="4050543"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Pts val="1500"/>
              <a:buFontTx/>
              <a:buNone/>
              <a:tabLst/>
              <a:defRPr/>
            </a:pPr>
            <a:r>
              <a:rPr kumimoji="0" lang="en-US" sz="1000" b="0" i="0" u="none" strike="noStrike" kern="1200" cap="none" spc="0" normalizeH="0" baseline="0" noProof="0">
                <a:ln>
                  <a:noFill/>
                </a:ln>
                <a:solidFill>
                  <a:srgbClr val="4D3C35"/>
                </a:solidFill>
                <a:effectLst/>
                <a:uLnTx/>
                <a:uFillTx/>
                <a:latin typeface="DM Sans" pitchFamily="2" charset="77"/>
                <a:ea typeface="+mn-ea"/>
                <a:cs typeface="Times New Roman" panose="02020603050405020304" pitchFamily="18" charset="0"/>
              </a:rPr>
              <a:t>1.5% SYN®-COLL CB alone is significantly better than baseline  </a:t>
            </a:r>
          </a:p>
        </p:txBody>
      </p:sp>
      <p:sp>
        <p:nvSpPr>
          <p:cNvPr id="54" name="Title 5">
            <a:extLst>
              <a:ext uri="{FF2B5EF4-FFF2-40B4-BE49-F238E27FC236}">
                <a16:creationId xmlns:a16="http://schemas.microsoft.com/office/drawing/2014/main" id="{F4F9C2E0-333F-1D78-86A7-B0ABD342E528}"/>
              </a:ext>
            </a:extLst>
          </p:cNvPr>
          <p:cNvSpPr txBox="1">
            <a:spLocks/>
          </p:cNvSpPr>
          <p:nvPr/>
        </p:nvSpPr>
        <p:spPr>
          <a:xfrm>
            <a:off x="5876785" y="693928"/>
            <a:ext cx="1064622" cy="588995"/>
          </a:xfrm>
          <a:prstGeom prst="rect">
            <a:avLst/>
          </a:prstGeom>
        </p:spPr>
        <p:txBody>
          <a:bodyPr lIns="0" tIns="0" rIns="0" bIns="0" anchor="t" anchorCtr="0"/>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100" b="0" i="0" u="none" strike="noStrike" kern="1200" cap="none" spc="0" normalizeH="0" baseline="0" noProof="0">
                <a:ln>
                  <a:noFill/>
                </a:ln>
                <a:solidFill>
                  <a:srgbClr val="58166D"/>
                </a:solidFill>
                <a:effectLst/>
                <a:uLnTx/>
                <a:uFillTx/>
                <a:latin typeface="DM Sans" pitchFamily="2" charset="77"/>
                <a:ea typeface="+mj-ea"/>
                <a:cs typeface="+mj-cs"/>
              </a:rPr>
              <a:t>Volunteer 4</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100" b="0" i="0" u="none" strike="noStrike" kern="1200" cap="none" spc="0" normalizeH="0" baseline="0" noProof="0">
                <a:ln>
                  <a:noFill/>
                </a:ln>
                <a:solidFill>
                  <a:srgbClr val="58166D"/>
                </a:solidFill>
                <a:effectLst/>
                <a:uLnTx/>
                <a:uFillTx/>
                <a:latin typeface="DM Sans" pitchFamily="2" charset="77"/>
                <a:ea typeface="+mj-ea"/>
                <a:cs typeface="+mj-cs"/>
              </a:rPr>
              <a:t>Cheek Left </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100" b="0" i="0" u="none" strike="noStrike" kern="1200" cap="none" spc="0" normalizeH="0" baseline="0" noProof="0">
                <a:ln>
                  <a:noFill/>
                </a:ln>
                <a:solidFill>
                  <a:srgbClr val="58166D"/>
                </a:solidFill>
                <a:effectLst/>
                <a:uLnTx/>
                <a:uFillTx/>
                <a:latin typeface="DM Sans" pitchFamily="2" charset="77"/>
                <a:ea typeface="+mj-ea"/>
                <a:cs typeface="+mj-cs"/>
              </a:rPr>
              <a:t>(age 52)   </a:t>
            </a:r>
          </a:p>
        </p:txBody>
      </p:sp>
      <p:sp>
        <p:nvSpPr>
          <p:cNvPr id="67" name="Title 5">
            <a:extLst>
              <a:ext uri="{FF2B5EF4-FFF2-40B4-BE49-F238E27FC236}">
                <a16:creationId xmlns:a16="http://schemas.microsoft.com/office/drawing/2014/main" id="{AF5259A3-9209-D2D3-EBD9-0EFD14F6CFA6}"/>
              </a:ext>
            </a:extLst>
          </p:cNvPr>
          <p:cNvSpPr txBox="1">
            <a:spLocks/>
          </p:cNvSpPr>
          <p:nvPr/>
        </p:nvSpPr>
        <p:spPr>
          <a:xfrm>
            <a:off x="5876784" y="4108943"/>
            <a:ext cx="946047" cy="552182"/>
          </a:xfrm>
          <a:prstGeom prst="rect">
            <a:avLst/>
          </a:prstGeom>
        </p:spPr>
        <p:txBody>
          <a:bodyPr lIns="0" tIns="0" rIns="0" bIns="0" anchor="t" anchorCtr="0"/>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100" b="0" i="0" u="none" strike="noStrike" kern="1200" cap="none" spc="0" normalizeH="0" baseline="0" noProof="0">
                <a:ln>
                  <a:noFill/>
                </a:ln>
                <a:solidFill>
                  <a:srgbClr val="4D3C35"/>
                </a:solidFill>
                <a:effectLst/>
                <a:uLnTx/>
                <a:uFillTx/>
                <a:latin typeface="DM Sans" pitchFamily="2" charset="77"/>
                <a:ea typeface="+mj-ea"/>
                <a:cs typeface="+mj-cs"/>
              </a:rPr>
              <a:t>Volunteer 4</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100" b="0" i="0" u="none" strike="noStrike" kern="1200" cap="none" spc="0" normalizeH="0" baseline="0" noProof="0">
                <a:ln>
                  <a:noFill/>
                </a:ln>
                <a:solidFill>
                  <a:srgbClr val="4D3C35"/>
                </a:solidFill>
                <a:effectLst/>
                <a:uLnTx/>
                <a:uFillTx/>
                <a:latin typeface="DM Sans" pitchFamily="2" charset="77"/>
                <a:ea typeface="+mj-ea"/>
                <a:cs typeface="+mj-cs"/>
              </a:rPr>
              <a:t>Cheek Right</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100" b="0" i="0" u="none" strike="noStrike" kern="1200" cap="none" spc="0" normalizeH="0" baseline="0" noProof="0">
                <a:ln>
                  <a:noFill/>
                </a:ln>
                <a:solidFill>
                  <a:srgbClr val="4D3C35"/>
                </a:solidFill>
                <a:effectLst/>
                <a:uLnTx/>
                <a:uFillTx/>
                <a:latin typeface="DM Sans" pitchFamily="2" charset="77"/>
                <a:ea typeface="+mj-ea"/>
                <a:cs typeface="+mj-cs"/>
              </a:rPr>
              <a:t>(age 52)   </a:t>
            </a:r>
          </a:p>
        </p:txBody>
      </p:sp>
      <p:sp>
        <p:nvSpPr>
          <p:cNvPr id="24" name="CaixaDeTexto 23">
            <a:extLst>
              <a:ext uri="{FF2B5EF4-FFF2-40B4-BE49-F238E27FC236}">
                <a16:creationId xmlns:a16="http://schemas.microsoft.com/office/drawing/2014/main" id="{51C84FA5-0479-8CC3-C5F9-90B0A9BA2248}"/>
              </a:ext>
            </a:extLst>
          </p:cNvPr>
          <p:cNvSpPr txBox="1"/>
          <p:nvPr/>
        </p:nvSpPr>
        <p:spPr>
          <a:xfrm>
            <a:off x="225219" y="686523"/>
            <a:ext cx="4912838" cy="538737"/>
          </a:xfrm>
          <a:prstGeom prst="rect">
            <a:avLst/>
          </a:prstGeom>
          <a:noFill/>
        </p:spPr>
        <p:txBody>
          <a:bodyPr wrap="square" rtlCol="0">
            <a:spAutoFit/>
          </a:body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a:ln>
                  <a:noFill/>
                </a:ln>
                <a:solidFill>
                  <a:srgbClr val="58166D"/>
                </a:solidFill>
                <a:effectLst/>
                <a:uLnTx/>
                <a:uFillTx/>
                <a:latin typeface="DM Sans" pitchFamily="2" charset="77"/>
                <a:ea typeface="+mn-ea"/>
                <a:cs typeface="+mn-cs"/>
              </a:rPr>
              <a:t>ETERWELL™ YOUTH </a:t>
            </a:r>
            <a:r>
              <a:rPr kumimoji="0" lang="en-US" sz="1600" b="0" i="0" u="none" strike="noStrike" kern="1200" cap="none" spc="0" normalizeH="0" baseline="0" noProof="0">
                <a:ln>
                  <a:noFill/>
                </a:ln>
                <a:solidFill>
                  <a:srgbClr val="58166D"/>
                </a:solidFill>
                <a:effectLst/>
                <a:uLnTx/>
                <a:uFillTx/>
                <a:latin typeface="DM Sans" pitchFamily="2" charset="77"/>
                <a:ea typeface="+mn-ea"/>
                <a:cs typeface="+mn-cs"/>
              </a:rPr>
              <a:t>+</a:t>
            </a:r>
            <a:r>
              <a:rPr kumimoji="0" lang="en-US" sz="1600" b="1" i="0" u="none" strike="noStrike" kern="1200" cap="none" spc="0" normalizeH="0" baseline="0" noProof="0">
                <a:ln>
                  <a:noFill/>
                </a:ln>
                <a:solidFill>
                  <a:srgbClr val="58166D"/>
                </a:solidFill>
                <a:effectLst/>
                <a:uLnTx/>
                <a:uFillTx/>
                <a:latin typeface="DM Sans" pitchFamily="2" charset="77"/>
                <a:ea typeface="+mn-ea"/>
                <a:cs typeface="+mn-cs"/>
              </a:rPr>
              <a:t> SYN®-COLL CB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600" b="1" i="0" u="none" strike="noStrike" kern="1200" cap="none" spc="0" normalizeH="0" baseline="0" noProof="0">
                <a:ln>
                  <a:noFill/>
                </a:ln>
                <a:solidFill>
                  <a:srgbClr val="58166D"/>
                </a:solidFill>
                <a:effectLst/>
                <a:uLnTx/>
                <a:uFillTx/>
                <a:latin typeface="DM Sans" pitchFamily="2" charset="77"/>
                <a:ea typeface="+mn-ea"/>
                <a:cs typeface="+mn-cs"/>
              </a:rPr>
              <a:t>refines pores</a:t>
            </a:r>
          </a:p>
        </p:txBody>
      </p:sp>
      <p:sp>
        <p:nvSpPr>
          <p:cNvPr id="17" name="TextBox 10">
            <a:extLst>
              <a:ext uri="{FF2B5EF4-FFF2-40B4-BE49-F238E27FC236}">
                <a16:creationId xmlns:a16="http://schemas.microsoft.com/office/drawing/2014/main" id="{1BB9029E-153C-7D78-F03E-444B63F76597}"/>
              </a:ext>
            </a:extLst>
          </p:cNvPr>
          <p:cNvSpPr txBox="1"/>
          <p:nvPr/>
        </p:nvSpPr>
        <p:spPr>
          <a:xfrm>
            <a:off x="1391999" y="3604792"/>
            <a:ext cx="46107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DM Sans" pitchFamily="2" charset="77"/>
                <a:ea typeface="+mn-ea"/>
                <a:cs typeface="+mn-cs"/>
              </a:rPr>
              <a:t>°°°</a:t>
            </a:r>
            <a:endParaRPr kumimoji="0" lang="en-CH" sz="1800" b="0" i="0" u="none" strike="noStrike" kern="0" cap="none" spc="0" normalizeH="0" baseline="0" noProof="0">
              <a:ln>
                <a:noFill/>
              </a:ln>
              <a:solidFill>
                <a:prstClr val="white"/>
              </a:solidFill>
              <a:effectLst/>
              <a:uLnTx/>
              <a:uFillTx/>
              <a:latin typeface="DM Sans" pitchFamily="2" charset="77"/>
              <a:ea typeface="+mn-ea"/>
              <a:cs typeface="+mn-cs"/>
            </a:endParaRPr>
          </a:p>
        </p:txBody>
      </p:sp>
      <p:sp>
        <p:nvSpPr>
          <p:cNvPr id="18" name="TextBox 10">
            <a:extLst>
              <a:ext uri="{FF2B5EF4-FFF2-40B4-BE49-F238E27FC236}">
                <a16:creationId xmlns:a16="http://schemas.microsoft.com/office/drawing/2014/main" id="{CB91635A-C724-78D9-B880-39B03D36674D}"/>
              </a:ext>
            </a:extLst>
          </p:cNvPr>
          <p:cNvSpPr txBox="1"/>
          <p:nvPr/>
        </p:nvSpPr>
        <p:spPr>
          <a:xfrm>
            <a:off x="3180339" y="3855644"/>
            <a:ext cx="46107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DM Sans" pitchFamily="2" charset="77"/>
                <a:ea typeface="+mn-ea"/>
                <a:cs typeface="+mn-cs"/>
              </a:rPr>
              <a:t>°°°</a:t>
            </a:r>
            <a:endParaRPr kumimoji="0" lang="en-CH" sz="1800" b="0" i="0" u="none" strike="noStrike" kern="0" cap="none" spc="0" normalizeH="0" baseline="0" noProof="0">
              <a:ln>
                <a:noFill/>
              </a:ln>
              <a:solidFill>
                <a:prstClr val="white"/>
              </a:solidFill>
              <a:effectLst/>
              <a:uLnTx/>
              <a:uFillTx/>
              <a:latin typeface="DM Sans" pitchFamily="2" charset="77"/>
              <a:ea typeface="+mn-ea"/>
              <a:cs typeface="+mn-cs"/>
            </a:endParaRPr>
          </a:p>
        </p:txBody>
      </p:sp>
      <p:sp>
        <p:nvSpPr>
          <p:cNvPr id="21" name="TextBox 9">
            <a:extLst>
              <a:ext uri="{FF2B5EF4-FFF2-40B4-BE49-F238E27FC236}">
                <a16:creationId xmlns:a16="http://schemas.microsoft.com/office/drawing/2014/main" id="{B2579123-E769-7366-E565-204DA2D5CDC0}"/>
              </a:ext>
            </a:extLst>
          </p:cNvPr>
          <p:cNvSpPr txBox="1"/>
          <p:nvPr/>
        </p:nvSpPr>
        <p:spPr>
          <a:xfrm>
            <a:off x="1890438" y="4251397"/>
            <a:ext cx="49449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DM Sans" pitchFamily="2" charset="77"/>
                <a:ea typeface="+mn-ea"/>
                <a:cs typeface="+mn-cs"/>
              </a:rPr>
              <a:t>°°°</a:t>
            </a:r>
            <a:endParaRPr kumimoji="0" lang="en-CH" sz="1800" b="0" i="0" u="none" strike="noStrike" kern="0" cap="none" spc="0" normalizeH="0" baseline="0" noProof="0">
              <a:ln>
                <a:noFill/>
              </a:ln>
              <a:solidFill>
                <a:prstClr val="white"/>
              </a:solidFill>
              <a:effectLst/>
              <a:uLnTx/>
              <a:uFillTx/>
              <a:latin typeface="DM Sans" pitchFamily="2" charset="77"/>
              <a:ea typeface="+mn-ea"/>
              <a:cs typeface="+mn-cs"/>
            </a:endParaRPr>
          </a:p>
        </p:txBody>
      </p:sp>
      <p:sp>
        <p:nvSpPr>
          <p:cNvPr id="22" name="TextBox 13">
            <a:extLst>
              <a:ext uri="{FF2B5EF4-FFF2-40B4-BE49-F238E27FC236}">
                <a16:creationId xmlns:a16="http://schemas.microsoft.com/office/drawing/2014/main" id="{43802455-A8A8-6C79-039F-AD6763BF8215}"/>
              </a:ext>
            </a:extLst>
          </p:cNvPr>
          <p:cNvSpPr txBox="1"/>
          <p:nvPr/>
        </p:nvSpPr>
        <p:spPr>
          <a:xfrm>
            <a:off x="1946404" y="4356912"/>
            <a:ext cx="494497"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white"/>
                </a:solidFill>
                <a:effectLst/>
                <a:uLnTx/>
                <a:uFillTx/>
                <a:latin typeface="DM Sans" pitchFamily="2" charset="77"/>
                <a:ea typeface="+mn-ea"/>
                <a:cs typeface="+mn-cs"/>
              </a:rPr>
              <a:t>*</a:t>
            </a:r>
            <a:endParaRPr kumimoji="0" lang="en-CH" sz="2000" b="0" i="0" u="none" strike="noStrike" kern="0" cap="none" spc="0" normalizeH="0" baseline="0" noProof="0">
              <a:ln>
                <a:noFill/>
              </a:ln>
              <a:solidFill>
                <a:prstClr val="white"/>
              </a:solidFill>
              <a:effectLst/>
              <a:uLnTx/>
              <a:uFillTx/>
              <a:latin typeface="DM Sans" pitchFamily="2" charset="77"/>
              <a:ea typeface="+mn-ea"/>
              <a:cs typeface="+mn-cs"/>
            </a:endParaRPr>
          </a:p>
        </p:txBody>
      </p:sp>
      <p:sp>
        <p:nvSpPr>
          <p:cNvPr id="23" name="TextBox 9">
            <a:extLst>
              <a:ext uri="{FF2B5EF4-FFF2-40B4-BE49-F238E27FC236}">
                <a16:creationId xmlns:a16="http://schemas.microsoft.com/office/drawing/2014/main" id="{053F3F4A-9ABD-DC86-363E-DA7D9748B82A}"/>
              </a:ext>
            </a:extLst>
          </p:cNvPr>
          <p:cNvSpPr txBox="1"/>
          <p:nvPr/>
        </p:nvSpPr>
        <p:spPr>
          <a:xfrm>
            <a:off x="3683468" y="4556237"/>
            <a:ext cx="49449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DM Sans" pitchFamily="2" charset="77"/>
                <a:ea typeface="+mn-ea"/>
                <a:cs typeface="+mn-cs"/>
              </a:rPr>
              <a:t>°°°</a:t>
            </a:r>
            <a:endParaRPr kumimoji="0" lang="en-CH" sz="1800" b="0" i="0" u="none" strike="noStrike" kern="0" cap="none" spc="0" normalizeH="0" baseline="0" noProof="0">
              <a:ln>
                <a:noFill/>
              </a:ln>
              <a:solidFill>
                <a:prstClr val="white"/>
              </a:solidFill>
              <a:effectLst/>
              <a:uLnTx/>
              <a:uFillTx/>
              <a:latin typeface="DM Sans" pitchFamily="2" charset="77"/>
              <a:ea typeface="+mn-ea"/>
              <a:cs typeface="+mn-cs"/>
            </a:endParaRPr>
          </a:p>
        </p:txBody>
      </p:sp>
      <p:sp>
        <p:nvSpPr>
          <p:cNvPr id="25" name="TextBox 13">
            <a:extLst>
              <a:ext uri="{FF2B5EF4-FFF2-40B4-BE49-F238E27FC236}">
                <a16:creationId xmlns:a16="http://schemas.microsoft.com/office/drawing/2014/main" id="{B6704014-5CB8-A523-1149-32123A87675E}"/>
              </a:ext>
            </a:extLst>
          </p:cNvPr>
          <p:cNvSpPr txBox="1"/>
          <p:nvPr/>
        </p:nvSpPr>
        <p:spPr>
          <a:xfrm>
            <a:off x="3674698" y="4669844"/>
            <a:ext cx="494497"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white"/>
                </a:solidFill>
                <a:effectLst/>
                <a:uLnTx/>
                <a:uFillTx/>
                <a:latin typeface="DM Sans" pitchFamily="2" charset="77"/>
                <a:ea typeface="+mn-ea"/>
                <a:cs typeface="+mn-cs"/>
              </a:rPr>
              <a:t>**</a:t>
            </a:r>
            <a:endParaRPr kumimoji="0" lang="en-CH" sz="2000" b="0" i="0" u="none" strike="noStrike" kern="0" cap="none" spc="0" normalizeH="0" baseline="0" noProof="0">
              <a:ln>
                <a:noFill/>
              </a:ln>
              <a:solidFill>
                <a:prstClr val="white"/>
              </a:solidFill>
              <a:effectLst/>
              <a:uLnTx/>
              <a:uFillTx/>
              <a:latin typeface="DM Sans" pitchFamily="2" charset="77"/>
              <a:ea typeface="+mn-ea"/>
              <a:cs typeface="+mn-cs"/>
            </a:endParaRPr>
          </a:p>
        </p:txBody>
      </p:sp>
      <p:graphicFrame>
        <p:nvGraphicFramePr>
          <p:cNvPr id="13" name="Chart 1">
            <a:extLst>
              <a:ext uri="{FF2B5EF4-FFF2-40B4-BE49-F238E27FC236}">
                <a16:creationId xmlns:a16="http://schemas.microsoft.com/office/drawing/2014/main" id="{B4F8E014-A5A0-5C5C-BC1F-5CC716647DD6}"/>
              </a:ext>
            </a:extLst>
          </p:cNvPr>
          <p:cNvGraphicFramePr>
            <a:graphicFrameLocks/>
          </p:cNvGraphicFramePr>
          <p:nvPr/>
        </p:nvGraphicFramePr>
        <p:xfrm>
          <a:off x="87413" y="1602772"/>
          <a:ext cx="5112598" cy="2226496"/>
        </p:xfrm>
        <a:graphic>
          <a:graphicData uri="http://schemas.openxmlformats.org/drawingml/2006/chart">
            <c:chart xmlns:c="http://schemas.openxmlformats.org/drawingml/2006/chart" xmlns:r="http://schemas.openxmlformats.org/officeDocument/2006/relationships" r:id="rId9"/>
          </a:graphicData>
        </a:graphic>
      </p:graphicFrame>
      <p:sp>
        <p:nvSpPr>
          <p:cNvPr id="6" name="Title 5">
            <a:extLst>
              <a:ext uri="{FF2B5EF4-FFF2-40B4-BE49-F238E27FC236}">
                <a16:creationId xmlns:a16="http://schemas.microsoft.com/office/drawing/2014/main" id="{82DB94CF-DDD5-7D6E-091F-ECE548377C45}"/>
              </a:ext>
            </a:extLst>
          </p:cNvPr>
          <p:cNvSpPr txBox="1">
            <a:spLocks/>
          </p:cNvSpPr>
          <p:nvPr/>
        </p:nvSpPr>
        <p:spPr>
          <a:xfrm>
            <a:off x="3531700" y="3257976"/>
            <a:ext cx="732434" cy="264779"/>
          </a:xfrm>
          <a:prstGeom prst="rect">
            <a:avLst/>
          </a:prstGeom>
          <a:solidFill>
            <a:schemeClr val="bg1"/>
          </a:solidFill>
        </p:spPr>
        <p:txBody>
          <a:bodyPr lIns="0" tIns="0" rIns="0" bIns="0" anchor="t" anchorCtr="0"/>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050" b="0" i="0" u="none" strike="noStrike" kern="1200" cap="none" spc="0" normalizeH="0" baseline="0" noProof="0">
                <a:ln>
                  <a:noFill/>
                </a:ln>
                <a:solidFill>
                  <a:srgbClr val="4D3C35"/>
                </a:solidFill>
                <a:effectLst/>
                <a:highlight>
                  <a:srgbClr val="FFFFFF"/>
                </a:highlight>
                <a:uLnTx/>
                <a:uFillTx/>
                <a:latin typeface="DM Sans" pitchFamily="2" charset="77"/>
                <a:ea typeface="+mj-ea"/>
                <a:cs typeface="+mj-cs"/>
              </a:rPr>
              <a:t>8 weeks    </a:t>
            </a:r>
          </a:p>
        </p:txBody>
      </p:sp>
      <p:sp>
        <p:nvSpPr>
          <p:cNvPr id="7" name="Title 5">
            <a:extLst>
              <a:ext uri="{FF2B5EF4-FFF2-40B4-BE49-F238E27FC236}">
                <a16:creationId xmlns:a16="http://schemas.microsoft.com/office/drawing/2014/main" id="{F3AF163D-12CD-A277-9CB2-A8026755A783}"/>
              </a:ext>
            </a:extLst>
          </p:cNvPr>
          <p:cNvSpPr txBox="1">
            <a:spLocks/>
          </p:cNvSpPr>
          <p:nvPr/>
        </p:nvSpPr>
        <p:spPr>
          <a:xfrm>
            <a:off x="1708467" y="3257976"/>
            <a:ext cx="732434" cy="264779"/>
          </a:xfrm>
          <a:prstGeom prst="rect">
            <a:avLst/>
          </a:prstGeom>
          <a:solidFill>
            <a:schemeClr val="bg1"/>
          </a:solidFill>
        </p:spPr>
        <p:txBody>
          <a:bodyPr lIns="0" tIns="0" rIns="0" bIns="0" anchor="t" anchorCtr="0"/>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050" b="0" i="0" u="none" strike="noStrike" kern="1200" cap="none" spc="0" normalizeH="0" baseline="0" noProof="0">
                <a:ln>
                  <a:noFill/>
                </a:ln>
                <a:solidFill>
                  <a:srgbClr val="4D3C35"/>
                </a:solidFill>
                <a:effectLst/>
                <a:highlight>
                  <a:srgbClr val="FFFFFF"/>
                </a:highlight>
                <a:uLnTx/>
                <a:uFillTx/>
                <a:latin typeface="DM Sans" pitchFamily="2" charset="77"/>
                <a:ea typeface="+mj-ea"/>
                <a:cs typeface="+mj-cs"/>
              </a:rPr>
              <a:t>4 weeks    </a:t>
            </a:r>
          </a:p>
        </p:txBody>
      </p:sp>
      <p:graphicFrame>
        <p:nvGraphicFramePr>
          <p:cNvPr id="27" name="Chart 2">
            <a:extLst>
              <a:ext uri="{FF2B5EF4-FFF2-40B4-BE49-F238E27FC236}">
                <a16:creationId xmlns:a16="http://schemas.microsoft.com/office/drawing/2014/main" id="{559004CB-0958-A676-6D75-9058DBEC66E5}"/>
              </a:ext>
            </a:extLst>
          </p:cNvPr>
          <p:cNvGraphicFramePr>
            <a:graphicFrameLocks/>
          </p:cNvGraphicFramePr>
          <p:nvPr/>
        </p:nvGraphicFramePr>
        <p:xfrm>
          <a:off x="87414" y="3577424"/>
          <a:ext cx="4954860" cy="2371882"/>
        </p:xfrm>
        <a:graphic>
          <a:graphicData uri="http://schemas.openxmlformats.org/drawingml/2006/chart">
            <c:chart xmlns:c="http://schemas.openxmlformats.org/drawingml/2006/chart" xmlns:r="http://schemas.openxmlformats.org/officeDocument/2006/relationships" r:id="rId10"/>
          </a:graphicData>
        </a:graphic>
      </p:graphicFrame>
      <p:sp>
        <p:nvSpPr>
          <p:cNvPr id="31" name="TextBox 11">
            <a:extLst>
              <a:ext uri="{FF2B5EF4-FFF2-40B4-BE49-F238E27FC236}">
                <a16:creationId xmlns:a16="http://schemas.microsoft.com/office/drawing/2014/main" id="{685A4824-A05A-C634-8526-D33B70224E30}"/>
              </a:ext>
            </a:extLst>
          </p:cNvPr>
          <p:cNvSpPr txBox="1"/>
          <p:nvPr/>
        </p:nvSpPr>
        <p:spPr>
          <a:xfrm>
            <a:off x="1689403" y="2150414"/>
            <a:ext cx="42790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DM Sans" pitchFamily="2" charset="77"/>
                <a:ea typeface="+mn-ea"/>
                <a:cs typeface="+mn-cs"/>
              </a:rPr>
              <a:t>°°</a:t>
            </a:r>
            <a:endParaRPr kumimoji="0" lang="en-CH" sz="1800" b="0" i="0" u="none" strike="noStrike" kern="0" cap="none" spc="0" normalizeH="0" baseline="0" noProof="0">
              <a:ln>
                <a:noFill/>
              </a:ln>
              <a:solidFill>
                <a:prstClr val="white"/>
              </a:solidFill>
              <a:effectLst/>
              <a:uLnTx/>
              <a:uFillTx/>
              <a:latin typeface="DM Sans" pitchFamily="2" charset="77"/>
              <a:ea typeface="+mn-ea"/>
              <a:cs typeface="+mn-cs"/>
            </a:endParaRPr>
          </a:p>
        </p:txBody>
      </p:sp>
      <p:sp>
        <p:nvSpPr>
          <p:cNvPr id="32" name="TextBox 20">
            <a:extLst>
              <a:ext uri="{FF2B5EF4-FFF2-40B4-BE49-F238E27FC236}">
                <a16:creationId xmlns:a16="http://schemas.microsoft.com/office/drawing/2014/main" id="{14E50715-35CB-1E53-ABF9-30D3EEF4BFAE}"/>
              </a:ext>
            </a:extLst>
          </p:cNvPr>
          <p:cNvSpPr txBox="1"/>
          <p:nvPr/>
        </p:nvSpPr>
        <p:spPr>
          <a:xfrm>
            <a:off x="2207537" y="2312285"/>
            <a:ext cx="453735"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DM Sans" pitchFamily="2" charset="77"/>
                <a:ea typeface="+mn-ea"/>
                <a:cs typeface="+mn-cs"/>
              </a:rPr>
              <a:t>°°°</a:t>
            </a:r>
            <a:endParaRPr kumimoji="0" lang="en-CH" sz="1800" b="0" i="0" u="none" strike="noStrike" kern="0" cap="none" spc="0" normalizeH="0" baseline="0" noProof="0">
              <a:ln>
                <a:noFill/>
              </a:ln>
              <a:solidFill>
                <a:prstClr val="white"/>
              </a:solidFill>
              <a:effectLst/>
              <a:uLnTx/>
              <a:uFillTx/>
              <a:latin typeface="DM Sans" pitchFamily="2" charset="77"/>
              <a:ea typeface="+mn-ea"/>
              <a:cs typeface="+mn-cs"/>
            </a:endParaRPr>
          </a:p>
        </p:txBody>
      </p:sp>
      <p:sp>
        <p:nvSpPr>
          <p:cNvPr id="33" name="TextBox 59">
            <a:extLst>
              <a:ext uri="{FF2B5EF4-FFF2-40B4-BE49-F238E27FC236}">
                <a16:creationId xmlns:a16="http://schemas.microsoft.com/office/drawing/2014/main" id="{A608CD25-E0C2-DDB4-A8FE-CEE91BBD5AC2}"/>
              </a:ext>
            </a:extLst>
          </p:cNvPr>
          <p:cNvSpPr txBox="1"/>
          <p:nvPr/>
        </p:nvSpPr>
        <p:spPr>
          <a:xfrm>
            <a:off x="2192717" y="2409756"/>
            <a:ext cx="494497"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white"/>
                </a:solidFill>
                <a:effectLst/>
                <a:uLnTx/>
                <a:uFillTx/>
                <a:latin typeface="DM Sans" pitchFamily="2" charset="77"/>
                <a:ea typeface="+mn-ea"/>
                <a:cs typeface="+mn-cs"/>
              </a:rPr>
              <a:t> *</a:t>
            </a:r>
            <a:endParaRPr kumimoji="0" lang="en-CH" sz="2000" b="0" i="0" u="none" strike="noStrike" kern="0" cap="none" spc="0" normalizeH="0" baseline="0" noProof="0">
              <a:ln>
                <a:noFill/>
              </a:ln>
              <a:solidFill>
                <a:prstClr val="white"/>
              </a:solidFill>
              <a:effectLst/>
              <a:uLnTx/>
              <a:uFillTx/>
              <a:latin typeface="DM Sans" pitchFamily="2" charset="77"/>
              <a:ea typeface="+mn-ea"/>
              <a:cs typeface="+mn-cs"/>
            </a:endParaRPr>
          </a:p>
        </p:txBody>
      </p:sp>
      <p:sp>
        <p:nvSpPr>
          <p:cNvPr id="34" name="TextBox 11">
            <a:extLst>
              <a:ext uri="{FF2B5EF4-FFF2-40B4-BE49-F238E27FC236}">
                <a16:creationId xmlns:a16="http://schemas.microsoft.com/office/drawing/2014/main" id="{63015FFE-8D6C-343C-BFF7-BCD4C186AA6B}"/>
              </a:ext>
            </a:extLst>
          </p:cNvPr>
          <p:cNvSpPr txBox="1"/>
          <p:nvPr/>
        </p:nvSpPr>
        <p:spPr>
          <a:xfrm>
            <a:off x="3625957" y="2261623"/>
            <a:ext cx="42790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DM Sans" pitchFamily="2" charset="77"/>
                <a:ea typeface="+mn-ea"/>
                <a:cs typeface="+mn-cs"/>
              </a:rPr>
              <a:t>°°</a:t>
            </a:r>
            <a:endParaRPr kumimoji="0" lang="en-CH" sz="1800" b="0" i="0" u="none" strike="noStrike" kern="0" cap="none" spc="0" normalizeH="0" baseline="0" noProof="0">
              <a:ln>
                <a:noFill/>
              </a:ln>
              <a:solidFill>
                <a:prstClr val="white"/>
              </a:solidFill>
              <a:effectLst/>
              <a:uLnTx/>
              <a:uFillTx/>
              <a:latin typeface="DM Sans" pitchFamily="2" charset="77"/>
              <a:ea typeface="+mn-ea"/>
              <a:cs typeface="+mn-cs"/>
            </a:endParaRPr>
          </a:p>
        </p:txBody>
      </p:sp>
      <p:sp>
        <p:nvSpPr>
          <p:cNvPr id="35" name="TextBox 20">
            <a:extLst>
              <a:ext uri="{FF2B5EF4-FFF2-40B4-BE49-F238E27FC236}">
                <a16:creationId xmlns:a16="http://schemas.microsoft.com/office/drawing/2014/main" id="{C44B76AB-3D01-DB22-78E0-F3B01FC149B3}"/>
              </a:ext>
            </a:extLst>
          </p:cNvPr>
          <p:cNvSpPr txBox="1"/>
          <p:nvPr/>
        </p:nvSpPr>
        <p:spPr>
          <a:xfrm>
            <a:off x="4150622" y="2558152"/>
            <a:ext cx="453735"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DM Sans" pitchFamily="2" charset="77"/>
                <a:ea typeface="+mn-ea"/>
                <a:cs typeface="+mn-cs"/>
              </a:rPr>
              <a:t>°°°</a:t>
            </a:r>
            <a:endParaRPr kumimoji="0" lang="en-CH" sz="1800" b="0" i="0" u="none" strike="noStrike" kern="0" cap="none" spc="0" normalizeH="0" baseline="0" noProof="0">
              <a:ln>
                <a:noFill/>
              </a:ln>
              <a:solidFill>
                <a:prstClr val="white"/>
              </a:solidFill>
              <a:effectLst/>
              <a:uLnTx/>
              <a:uFillTx/>
              <a:latin typeface="DM Sans" pitchFamily="2" charset="77"/>
              <a:ea typeface="+mn-ea"/>
              <a:cs typeface="+mn-cs"/>
            </a:endParaRPr>
          </a:p>
        </p:txBody>
      </p:sp>
      <p:sp>
        <p:nvSpPr>
          <p:cNvPr id="36" name="TextBox 59">
            <a:extLst>
              <a:ext uri="{FF2B5EF4-FFF2-40B4-BE49-F238E27FC236}">
                <a16:creationId xmlns:a16="http://schemas.microsoft.com/office/drawing/2014/main" id="{D0194193-680D-4A0F-544C-2FB9163E8280}"/>
              </a:ext>
            </a:extLst>
          </p:cNvPr>
          <p:cNvSpPr txBox="1"/>
          <p:nvPr/>
        </p:nvSpPr>
        <p:spPr>
          <a:xfrm>
            <a:off x="4135802" y="2655623"/>
            <a:ext cx="494497"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white"/>
                </a:solidFill>
                <a:effectLst/>
                <a:uLnTx/>
                <a:uFillTx/>
                <a:latin typeface="DM Sans" pitchFamily="2" charset="77"/>
                <a:ea typeface="+mn-ea"/>
                <a:cs typeface="+mn-cs"/>
              </a:rPr>
              <a:t> *</a:t>
            </a:r>
            <a:endParaRPr kumimoji="0" lang="en-CH" sz="2000" b="0" i="0" u="none" strike="noStrike" kern="0" cap="none" spc="0" normalizeH="0" baseline="0" noProof="0">
              <a:ln>
                <a:noFill/>
              </a:ln>
              <a:solidFill>
                <a:prstClr val="white"/>
              </a:solidFill>
              <a:effectLst/>
              <a:uLnTx/>
              <a:uFillTx/>
              <a:latin typeface="DM Sans" pitchFamily="2" charset="77"/>
              <a:ea typeface="+mn-ea"/>
              <a:cs typeface="+mn-cs"/>
            </a:endParaRPr>
          </a:p>
        </p:txBody>
      </p:sp>
      <p:sp>
        <p:nvSpPr>
          <p:cNvPr id="37" name="TextBox 23">
            <a:extLst>
              <a:ext uri="{FF2B5EF4-FFF2-40B4-BE49-F238E27FC236}">
                <a16:creationId xmlns:a16="http://schemas.microsoft.com/office/drawing/2014/main" id="{83EEA8A9-74EE-2AB5-4488-486AD47FC14E}"/>
              </a:ext>
            </a:extLst>
          </p:cNvPr>
          <p:cNvSpPr txBox="1"/>
          <p:nvPr/>
        </p:nvSpPr>
        <p:spPr>
          <a:xfrm>
            <a:off x="1513877" y="4212946"/>
            <a:ext cx="47802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DM Sans" pitchFamily="2" charset="77"/>
                <a:ea typeface="+mn-ea"/>
                <a:cs typeface="+mn-cs"/>
              </a:rPr>
              <a:t>°°°</a:t>
            </a:r>
            <a:endParaRPr kumimoji="0" lang="en-CH" sz="1800" b="0" i="0" u="none" strike="noStrike" kern="0" cap="none" spc="0" normalizeH="0" baseline="0" noProof="0">
              <a:ln>
                <a:noFill/>
              </a:ln>
              <a:solidFill>
                <a:prstClr val="white"/>
              </a:solidFill>
              <a:effectLst/>
              <a:uLnTx/>
              <a:uFillTx/>
              <a:latin typeface="DM Sans" pitchFamily="2" charset="77"/>
              <a:ea typeface="+mn-ea"/>
              <a:cs typeface="+mn-cs"/>
            </a:endParaRPr>
          </a:p>
        </p:txBody>
      </p:sp>
      <p:sp>
        <p:nvSpPr>
          <p:cNvPr id="38" name="TextBox 20">
            <a:extLst>
              <a:ext uri="{FF2B5EF4-FFF2-40B4-BE49-F238E27FC236}">
                <a16:creationId xmlns:a16="http://schemas.microsoft.com/office/drawing/2014/main" id="{42F82AFD-1607-60C7-C750-E589142BC2B0}"/>
              </a:ext>
            </a:extLst>
          </p:cNvPr>
          <p:cNvSpPr txBox="1"/>
          <p:nvPr/>
        </p:nvSpPr>
        <p:spPr>
          <a:xfrm>
            <a:off x="2069020" y="4430009"/>
            <a:ext cx="453735"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DM Sans" pitchFamily="2" charset="77"/>
                <a:ea typeface="+mn-ea"/>
                <a:cs typeface="+mn-cs"/>
              </a:rPr>
              <a:t>°°°</a:t>
            </a:r>
            <a:endParaRPr kumimoji="0" lang="en-CH" sz="1800" b="0" i="0" u="none" strike="noStrike" kern="0" cap="none" spc="0" normalizeH="0" baseline="0" noProof="0">
              <a:ln>
                <a:noFill/>
              </a:ln>
              <a:solidFill>
                <a:prstClr val="white"/>
              </a:solidFill>
              <a:effectLst/>
              <a:uLnTx/>
              <a:uFillTx/>
              <a:latin typeface="DM Sans" pitchFamily="2" charset="77"/>
              <a:ea typeface="+mn-ea"/>
              <a:cs typeface="+mn-cs"/>
            </a:endParaRPr>
          </a:p>
        </p:txBody>
      </p:sp>
      <p:sp>
        <p:nvSpPr>
          <p:cNvPr id="39" name="TextBox 59">
            <a:extLst>
              <a:ext uri="{FF2B5EF4-FFF2-40B4-BE49-F238E27FC236}">
                <a16:creationId xmlns:a16="http://schemas.microsoft.com/office/drawing/2014/main" id="{027338C4-2B78-9AD1-372B-3A510407AB2E}"/>
              </a:ext>
            </a:extLst>
          </p:cNvPr>
          <p:cNvSpPr txBox="1"/>
          <p:nvPr/>
        </p:nvSpPr>
        <p:spPr>
          <a:xfrm>
            <a:off x="2054200" y="4527480"/>
            <a:ext cx="494497"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white"/>
                </a:solidFill>
                <a:effectLst/>
                <a:uLnTx/>
                <a:uFillTx/>
                <a:latin typeface="DM Sans" pitchFamily="2" charset="77"/>
                <a:ea typeface="+mn-ea"/>
                <a:cs typeface="+mn-cs"/>
              </a:rPr>
              <a:t> *</a:t>
            </a:r>
            <a:endParaRPr kumimoji="0" lang="en-CH" sz="2000" b="0" i="0" u="none" strike="noStrike" kern="0" cap="none" spc="0" normalizeH="0" baseline="0" noProof="0">
              <a:ln>
                <a:noFill/>
              </a:ln>
              <a:solidFill>
                <a:prstClr val="white"/>
              </a:solidFill>
              <a:effectLst/>
              <a:uLnTx/>
              <a:uFillTx/>
              <a:latin typeface="DM Sans" pitchFamily="2" charset="77"/>
              <a:ea typeface="+mn-ea"/>
              <a:cs typeface="+mn-cs"/>
            </a:endParaRPr>
          </a:p>
        </p:txBody>
      </p:sp>
      <p:sp>
        <p:nvSpPr>
          <p:cNvPr id="40" name="TextBox 11">
            <a:extLst>
              <a:ext uri="{FF2B5EF4-FFF2-40B4-BE49-F238E27FC236}">
                <a16:creationId xmlns:a16="http://schemas.microsoft.com/office/drawing/2014/main" id="{26BBEECE-8355-A94A-275B-A8715DD8581D}"/>
              </a:ext>
            </a:extLst>
          </p:cNvPr>
          <p:cNvSpPr txBox="1"/>
          <p:nvPr/>
        </p:nvSpPr>
        <p:spPr>
          <a:xfrm>
            <a:off x="3486709" y="4409633"/>
            <a:ext cx="42790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DM Sans" pitchFamily="2" charset="77"/>
                <a:ea typeface="+mn-ea"/>
                <a:cs typeface="+mn-cs"/>
              </a:rPr>
              <a:t>°°</a:t>
            </a:r>
            <a:endParaRPr kumimoji="0" lang="en-CH" sz="1800" b="0" i="0" u="none" strike="noStrike" kern="0" cap="none" spc="0" normalizeH="0" baseline="0" noProof="0">
              <a:ln>
                <a:noFill/>
              </a:ln>
              <a:solidFill>
                <a:prstClr val="white"/>
              </a:solidFill>
              <a:effectLst/>
              <a:uLnTx/>
              <a:uFillTx/>
              <a:latin typeface="DM Sans" pitchFamily="2" charset="77"/>
              <a:ea typeface="+mn-ea"/>
              <a:cs typeface="+mn-cs"/>
            </a:endParaRPr>
          </a:p>
        </p:txBody>
      </p:sp>
      <p:sp>
        <p:nvSpPr>
          <p:cNvPr id="41" name="TextBox 57">
            <a:extLst>
              <a:ext uri="{FF2B5EF4-FFF2-40B4-BE49-F238E27FC236}">
                <a16:creationId xmlns:a16="http://schemas.microsoft.com/office/drawing/2014/main" id="{1E95CFC0-E9DD-C0C8-E343-0973E78E41A0}"/>
              </a:ext>
            </a:extLst>
          </p:cNvPr>
          <p:cNvSpPr txBox="1"/>
          <p:nvPr/>
        </p:nvSpPr>
        <p:spPr>
          <a:xfrm>
            <a:off x="4003832" y="4993933"/>
            <a:ext cx="494497"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white"/>
                </a:solidFill>
                <a:effectLst/>
                <a:uLnTx/>
                <a:uFillTx/>
                <a:latin typeface="DM Sans" pitchFamily="2" charset="77"/>
                <a:ea typeface="+mn-ea"/>
                <a:cs typeface="+mn-cs"/>
              </a:rPr>
              <a:t>**</a:t>
            </a:r>
            <a:endParaRPr kumimoji="0" lang="en-CH" sz="2000" b="0" i="0" u="none" strike="noStrike" kern="0" cap="none" spc="0" normalizeH="0" baseline="0" noProof="0">
              <a:ln>
                <a:noFill/>
              </a:ln>
              <a:solidFill>
                <a:prstClr val="white"/>
              </a:solidFill>
              <a:effectLst/>
              <a:uLnTx/>
              <a:uFillTx/>
              <a:latin typeface="DM Sans" pitchFamily="2" charset="77"/>
              <a:ea typeface="+mn-ea"/>
              <a:cs typeface="+mn-cs"/>
            </a:endParaRPr>
          </a:p>
        </p:txBody>
      </p:sp>
      <p:sp>
        <p:nvSpPr>
          <p:cNvPr id="49" name="TextBox 22">
            <a:extLst>
              <a:ext uri="{FF2B5EF4-FFF2-40B4-BE49-F238E27FC236}">
                <a16:creationId xmlns:a16="http://schemas.microsoft.com/office/drawing/2014/main" id="{C8002C20-679E-DF16-29BF-6AE19FF78980}"/>
              </a:ext>
            </a:extLst>
          </p:cNvPr>
          <p:cNvSpPr txBox="1"/>
          <p:nvPr/>
        </p:nvSpPr>
        <p:spPr>
          <a:xfrm>
            <a:off x="4009585" y="4885288"/>
            <a:ext cx="488744"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DM Sans" pitchFamily="2" charset="77"/>
                <a:ea typeface="+mn-ea"/>
                <a:cs typeface="+mn-cs"/>
              </a:rPr>
              <a:t>°°°</a:t>
            </a:r>
            <a:endParaRPr kumimoji="0" lang="en-CH" sz="1800" b="0" i="0" u="none" strike="noStrike" kern="0" cap="none" spc="0" normalizeH="0" baseline="0" noProof="0">
              <a:ln>
                <a:noFill/>
              </a:ln>
              <a:solidFill>
                <a:prstClr val="white"/>
              </a:solidFill>
              <a:effectLst/>
              <a:uLnTx/>
              <a:uFillTx/>
              <a:latin typeface="DM Sans" pitchFamily="2" charset="77"/>
              <a:ea typeface="+mn-ea"/>
              <a:cs typeface="+mn-cs"/>
            </a:endParaRPr>
          </a:p>
        </p:txBody>
      </p:sp>
      <p:sp>
        <p:nvSpPr>
          <p:cNvPr id="63" name="TextBox 15">
            <a:extLst>
              <a:ext uri="{FF2B5EF4-FFF2-40B4-BE49-F238E27FC236}">
                <a16:creationId xmlns:a16="http://schemas.microsoft.com/office/drawing/2014/main" id="{8D318FC3-6103-1E2C-96C3-1A38DE711B46}"/>
              </a:ext>
            </a:extLst>
          </p:cNvPr>
          <p:cNvSpPr txBox="1"/>
          <p:nvPr/>
        </p:nvSpPr>
        <p:spPr>
          <a:xfrm>
            <a:off x="5797196" y="2903903"/>
            <a:ext cx="3246596"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D3C35"/>
                </a:solidFill>
                <a:effectLst/>
                <a:uLnTx/>
                <a:uFillTx/>
                <a:latin typeface="DM Sans" pitchFamily="2" charset="77"/>
                <a:ea typeface="+mn-ea"/>
                <a:cs typeface="+mn-cs"/>
              </a:rPr>
              <a:t>Skin Antera images </a:t>
            </a:r>
          </a:p>
        </p:txBody>
      </p:sp>
      <p:sp>
        <p:nvSpPr>
          <p:cNvPr id="65" name="Retângulo 64">
            <a:extLst>
              <a:ext uri="{FF2B5EF4-FFF2-40B4-BE49-F238E27FC236}">
                <a16:creationId xmlns:a16="http://schemas.microsoft.com/office/drawing/2014/main" id="{F615782A-B403-A5B3-34C8-D737C74A4F4F}"/>
              </a:ext>
            </a:extLst>
          </p:cNvPr>
          <p:cNvSpPr/>
          <p:nvPr/>
        </p:nvSpPr>
        <p:spPr>
          <a:xfrm>
            <a:off x="6843458" y="2316309"/>
            <a:ext cx="1622877" cy="257213"/>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DM Sans" pitchFamily="2" charset="77"/>
              <a:ea typeface="+mn-ea"/>
              <a:cs typeface="+mn-cs"/>
            </a:endParaRPr>
          </a:p>
        </p:txBody>
      </p:sp>
      <p:sp>
        <p:nvSpPr>
          <p:cNvPr id="105" name="CaixaDeTexto 104">
            <a:extLst>
              <a:ext uri="{FF2B5EF4-FFF2-40B4-BE49-F238E27FC236}">
                <a16:creationId xmlns:a16="http://schemas.microsoft.com/office/drawing/2014/main" id="{1CE9A544-28BA-F2AB-5A6C-72835EDAD345}"/>
              </a:ext>
            </a:extLst>
          </p:cNvPr>
          <p:cNvSpPr txBox="1"/>
          <p:nvPr/>
        </p:nvSpPr>
        <p:spPr>
          <a:xfrm>
            <a:off x="6843458" y="2306314"/>
            <a:ext cx="828160"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DM Sans" pitchFamily="2" charset="77"/>
                <a:ea typeface="+mn-ea"/>
                <a:cs typeface="+mn-cs"/>
              </a:rPr>
              <a:t>BASELINE</a:t>
            </a:r>
          </a:p>
        </p:txBody>
      </p:sp>
      <p:sp>
        <p:nvSpPr>
          <p:cNvPr id="69" name="Retângulo 68">
            <a:extLst>
              <a:ext uri="{FF2B5EF4-FFF2-40B4-BE49-F238E27FC236}">
                <a16:creationId xmlns:a16="http://schemas.microsoft.com/office/drawing/2014/main" id="{D02C6201-B963-510F-8393-2DD5A9457251}"/>
              </a:ext>
            </a:extLst>
          </p:cNvPr>
          <p:cNvSpPr/>
          <p:nvPr/>
        </p:nvSpPr>
        <p:spPr>
          <a:xfrm>
            <a:off x="6843459" y="5731447"/>
            <a:ext cx="1621038" cy="257213"/>
          </a:xfrm>
          <a:prstGeom prst="rect">
            <a:avLst/>
          </a:prstGeom>
          <a:solidFill>
            <a:srgbClr val="4D3C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DM Sans" pitchFamily="2" charset="77"/>
              <a:ea typeface="+mn-ea"/>
              <a:cs typeface="+mn-cs"/>
            </a:endParaRPr>
          </a:p>
        </p:txBody>
      </p:sp>
      <p:sp>
        <p:nvSpPr>
          <p:cNvPr id="14" name="CaixaDeTexto 13">
            <a:extLst>
              <a:ext uri="{FF2B5EF4-FFF2-40B4-BE49-F238E27FC236}">
                <a16:creationId xmlns:a16="http://schemas.microsoft.com/office/drawing/2014/main" id="{0487F6F2-C5F1-3929-C8E5-DCAF35B7CEF8}"/>
              </a:ext>
            </a:extLst>
          </p:cNvPr>
          <p:cNvSpPr txBox="1"/>
          <p:nvPr/>
        </p:nvSpPr>
        <p:spPr>
          <a:xfrm>
            <a:off x="6843459" y="5729249"/>
            <a:ext cx="828160"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DM Sans" pitchFamily="2" charset="77"/>
                <a:ea typeface="+mn-ea"/>
                <a:cs typeface="+mn-cs"/>
              </a:rPr>
              <a:t>BASELINE</a:t>
            </a:r>
          </a:p>
        </p:txBody>
      </p:sp>
      <p:sp>
        <p:nvSpPr>
          <p:cNvPr id="45" name="Title 5">
            <a:extLst>
              <a:ext uri="{FF2B5EF4-FFF2-40B4-BE49-F238E27FC236}">
                <a16:creationId xmlns:a16="http://schemas.microsoft.com/office/drawing/2014/main" id="{7C4A4FD3-D84C-00E2-499E-7F33AA5F9A05}"/>
              </a:ext>
            </a:extLst>
          </p:cNvPr>
          <p:cNvSpPr txBox="1">
            <a:spLocks/>
          </p:cNvSpPr>
          <p:nvPr/>
        </p:nvSpPr>
        <p:spPr>
          <a:xfrm>
            <a:off x="3531700" y="5446452"/>
            <a:ext cx="732434" cy="264779"/>
          </a:xfrm>
          <a:prstGeom prst="rect">
            <a:avLst/>
          </a:prstGeom>
          <a:noFill/>
        </p:spPr>
        <p:txBody>
          <a:bodyPr lIns="0" tIns="0" rIns="0" bIns="0" anchor="t" anchorCtr="0"/>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050" b="0" i="0" u="none" strike="noStrike" kern="1200" cap="none" spc="0" normalizeH="0" baseline="0" noProof="0">
                <a:ln>
                  <a:noFill/>
                </a:ln>
                <a:solidFill>
                  <a:srgbClr val="4D3C35"/>
                </a:solidFill>
                <a:effectLst/>
                <a:highlight>
                  <a:srgbClr val="FFFFFF"/>
                </a:highlight>
                <a:uLnTx/>
                <a:uFillTx/>
                <a:latin typeface="DM Sans" pitchFamily="2" charset="77"/>
                <a:ea typeface="+mj-ea"/>
                <a:cs typeface="+mj-cs"/>
              </a:rPr>
              <a:t>8 weeks    </a:t>
            </a:r>
          </a:p>
        </p:txBody>
      </p:sp>
      <p:sp>
        <p:nvSpPr>
          <p:cNvPr id="46" name="Title 5">
            <a:extLst>
              <a:ext uri="{FF2B5EF4-FFF2-40B4-BE49-F238E27FC236}">
                <a16:creationId xmlns:a16="http://schemas.microsoft.com/office/drawing/2014/main" id="{05A1A498-F9A6-E740-0158-A42E3FBBF0A3}"/>
              </a:ext>
            </a:extLst>
          </p:cNvPr>
          <p:cNvSpPr txBox="1">
            <a:spLocks/>
          </p:cNvSpPr>
          <p:nvPr/>
        </p:nvSpPr>
        <p:spPr>
          <a:xfrm>
            <a:off x="1708467" y="5446452"/>
            <a:ext cx="732434" cy="264779"/>
          </a:xfrm>
          <a:prstGeom prst="rect">
            <a:avLst/>
          </a:prstGeom>
          <a:noFill/>
        </p:spPr>
        <p:txBody>
          <a:bodyPr lIns="0" tIns="0" rIns="0" bIns="0" anchor="t" anchorCtr="0"/>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050" b="0" i="0" u="none" strike="noStrike" kern="1200" cap="none" spc="0" normalizeH="0" baseline="0" noProof="0">
                <a:ln>
                  <a:noFill/>
                </a:ln>
                <a:solidFill>
                  <a:srgbClr val="4D3C35"/>
                </a:solidFill>
                <a:effectLst/>
                <a:highlight>
                  <a:srgbClr val="FFFFFF"/>
                </a:highlight>
                <a:uLnTx/>
                <a:uFillTx/>
                <a:latin typeface="DM Sans" pitchFamily="2" charset="77"/>
                <a:ea typeface="+mj-ea"/>
                <a:cs typeface="+mj-cs"/>
              </a:rPr>
              <a:t>4 weeks    </a:t>
            </a:r>
          </a:p>
        </p:txBody>
      </p:sp>
      <p:sp>
        <p:nvSpPr>
          <p:cNvPr id="47" name="Retângulo 46">
            <a:extLst>
              <a:ext uri="{FF2B5EF4-FFF2-40B4-BE49-F238E27FC236}">
                <a16:creationId xmlns:a16="http://schemas.microsoft.com/office/drawing/2014/main" id="{D39B7EE6-5FD9-7D8F-2BFF-B146FBB1C2AB}"/>
              </a:ext>
            </a:extLst>
          </p:cNvPr>
          <p:cNvSpPr/>
          <p:nvPr/>
        </p:nvSpPr>
        <p:spPr>
          <a:xfrm>
            <a:off x="8548432" y="2316309"/>
            <a:ext cx="1661013" cy="257213"/>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DM Sans" pitchFamily="2" charset="77"/>
              <a:ea typeface="+mn-ea"/>
              <a:cs typeface="+mn-cs"/>
            </a:endParaRPr>
          </a:p>
        </p:txBody>
      </p:sp>
      <p:sp>
        <p:nvSpPr>
          <p:cNvPr id="51" name="CaixaDeTexto 50">
            <a:extLst>
              <a:ext uri="{FF2B5EF4-FFF2-40B4-BE49-F238E27FC236}">
                <a16:creationId xmlns:a16="http://schemas.microsoft.com/office/drawing/2014/main" id="{210B544A-2520-3A3D-C7DE-D138379F5B0D}"/>
              </a:ext>
            </a:extLst>
          </p:cNvPr>
          <p:cNvSpPr txBox="1"/>
          <p:nvPr/>
        </p:nvSpPr>
        <p:spPr>
          <a:xfrm>
            <a:off x="8548433" y="2306314"/>
            <a:ext cx="828160"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DM Sans" pitchFamily="2" charset="77"/>
                <a:ea typeface="+mn-ea"/>
                <a:cs typeface="+mn-cs"/>
              </a:rPr>
              <a:t>4 WEEKS</a:t>
            </a:r>
          </a:p>
        </p:txBody>
      </p:sp>
      <p:sp>
        <p:nvSpPr>
          <p:cNvPr id="52" name="Retângulo 51">
            <a:extLst>
              <a:ext uri="{FF2B5EF4-FFF2-40B4-BE49-F238E27FC236}">
                <a16:creationId xmlns:a16="http://schemas.microsoft.com/office/drawing/2014/main" id="{BE8C2163-F6F0-00F1-DC02-83D5F8FA1962}"/>
              </a:ext>
            </a:extLst>
          </p:cNvPr>
          <p:cNvSpPr/>
          <p:nvPr/>
        </p:nvSpPr>
        <p:spPr>
          <a:xfrm>
            <a:off x="10294683" y="2316309"/>
            <a:ext cx="1580916" cy="257213"/>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DM Sans" pitchFamily="2" charset="77"/>
              <a:ea typeface="+mn-ea"/>
              <a:cs typeface="+mn-cs"/>
            </a:endParaRPr>
          </a:p>
        </p:txBody>
      </p:sp>
      <p:sp>
        <p:nvSpPr>
          <p:cNvPr id="53" name="CaixaDeTexto 52">
            <a:extLst>
              <a:ext uri="{FF2B5EF4-FFF2-40B4-BE49-F238E27FC236}">
                <a16:creationId xmlns:a16="http://schemas.microsoft.com/office/drawing/2014/main" id="{3E27F1D5-0993-88AA-B81D-432C29AD3E4E}"/>
              </a:ext>
            </a:extLst>
          </p:cNvPr>
          <p:cNvSpPr txBox="1"/>
          <p:nvPr/>
        </p:nvSpPr>
        <p:spPr>
          <a:xfrm>
            <a:off x="10294683" y="2306314"/>
            <a:ext cx="828160"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DM Sans" pitchFamily="2" charset="77"/>
                <a:ea typeface="+mn-ea"/>
                <a:cs typeface="+mn-cs"/>
              </a:rPr>
              <a:t>8 WEEKS</a:t>
            </a:r>
          </a:p>
        </p:txBody>
      </p:sp>
      <p:sp>
        <p:nvSpPr>
          <p:cNvPr id="55" name="Retângulo 54">
            <a:extLst>
              <a:ext uri="{FF2B5EF4-FFF2-40B4-BE49-F238E27FC236}">
                <a16:creationId xmlns:a16="http://schemas.microsoft.com/office/drawing/2014/main" id="{5C4E4FD1-716F-2C86-F64F-64CA69E5E3D3}"/>
              </a:ext>
            </a:extLst>
          </p:cNvPr>
          <p:cNvSpPr/>
          <p:nvPr/>
        </p:nvSpPr>
        <p:spPr>
          <a:xfrm>
            <a:off x="8541217" y="5731447"/>
            <a:ext cx="1636559" cy="257213"/>
          </a:xfrm>
          <a:prstGeom prst="rect">
            <a:avLst/>
          </a:prstGeom>
          <a:solidFill>
            <a:srgbClr val="4D3C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DM Sans" pitchFamily="2" charset="77"/>
              <a:ea typeface="+mn-ea"/>
              <a:cs typeface="+mn-cs"/>
            </a:endParaRPr>
          </a:p>
        </p:txBody>
      </p:sp>
      <p:sp>
        <p:nvSpPr>
          <p:cNvPr id="62" name="CaixaDeTexto 61">
            <a:extLst>
              <a:ext uri="{FF2B5EF4-FFF2-40B4-BE49-F238E27FC236}">
                <a16:creationId xmlns:a16="http://schemas.microsoft.com/office/drawing/2014/main" id="{2A9AD2FE-1FA7-5F49-8573-44D7BA1FCD69}"/>
              </a:ext>
            </a:extLst>
          </p:cNvPr>
          <p:cNvSpPr txBox="1"/>
          <p:nvPr/>
        </p:nvSpPr>
        <p:spPr>
          <a:xfrm>
            <a:off x="8541218" y="5729249"/>
            <a:ext cx="828160"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DM Sans" pitchFamily="2" charset="77"/>
                <a:ea typeface="+mn-ea"/>
                <a:cs typeface="+mn-cs"/>
              </a:rPr>
              <a:t>4 WEEKS</a:t>
            </a:r>
          </a:p>
        </p:txBody>
      </p:sp>
      <p:sp>
        <p:nvSpPr>
          <p:cNvPr id="64" name="Retângulo 63">
            <a:extLst>
              <a:ext uri="{FF2B5EF4-FFF2-40B4-BE49-F238E27FC236}">
                <a16:creationId xmlns:a16="http://schemas.microsoft.com/office/drawing/2014/main" id="{0460E468-6954-28B2-5559-5E01875B6BBC}"/>
              </a:ext>
            </a:extLst>
          </p:cNvPr>
          <p:cNvSpPr/>
          <p:nvPr/>
        </p:nvSpPr>
        <p:spPr>
          <a:xfrm>
            <a:off x="10254497" y="5731447"/>
            <a:ext cx="1621101" cy="257213"/>
          </a:xfrm>
          <a:prstGeom prst="rect">
            <a:avLst/>
          </a:prstGeom>
          <a:solidFill>
            <a:srgbClr val="4D3C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b="0" i="0" u="none" strike="noStrike" kern="1200" cap="none" spc="0" normalizeH="0" baseline="0" noProof="0">
              <a:ln>
                <a:noFill/>
              </a:ln>
              <a:solidFill>
                <a:prstClr val="white"/>
              </a:solidFill>
              <a:effectLst/>
              <a:uLnTx/>
              <a:uFillTx/>
              <a:latin typeface="DM Sans" pitchFamily="2" charset="77"/>
              <a:ea typeface="+mn-ea"/>
              <a:cs typeface="+mn-cs"/>
            </a:endParaRPr>
          </a:p>
        </p:txBody>
      </p:sp>
      <p:sp>
        <p:nvSpPr>
          <p:cNvPr id="72" name="CaixaDeTexto 71">
            <a:extLst>
              <a:ext uri="{FF2B5EF4-FFF2-40B4-BE49-F238E27FC236}">
                <a16:creationId xmlns:a16="http://schemas.microsoft.com/office/drawing/2014/main" id="{530BBADF-EB3F-94E2-FAD9-8B9DFBB5ED7F}"/>
              </a:ext>
            </a:extLst>
          </p:cNvPr>
          <p:cNvSpPr txBox="1"/>
          <p:nvPr/>
        </p:nvSpPr>
        <p:spPr>
          <a:xfrm>
            <a:off x="10254498" y="5729249"/>
            <a:ext cx="828160"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DM Sans" pitchFamily="2" charset="77"/>
                <a:ea typeface="+mn-ea"/>
                <a:cs typeface="+mn-cs"/>
              </a:rPr>
              <a:t>8 WEEKS</a:t>
            </a:r>
          </a:p>
        </p:txBody>
      </p:sp>
      <p:pic>
        <p:nvPicPr>
          <p:cNvPr id="15" name="Imagem 14">
            <a:extLst>
              <a:ext uri="{FF2B5EF4-FFF2-40B4-BE49-F238E27FC236}">
                <a16:creationId xmlns:a16="http://schemas.microsoft.com/office/drawing/2014/main" id="{23A4898E-F451-1634-87E4-A2FF71918432}"/>
              </a:ext>
            </a:extLst>
          </p:cNvPr>
          <p:cNvPicPr>
            <a:picLocks noChangeAspect="1"/>
          </p:cNvPicPr>
          <p:nvPr/>
        </p:nvPicPr>
        <p:blipFill>
          <a:blip r:embed="rId11"/>
          <a:srcRect/>
          <a:stretch/>
        </p:blipFill>
        <p:spPr>
          <a:xfrm>
            <a:off x="330474" y="253208"/>
            <a:ext cx="1469646" cy="259827"/>
          </a:xfrm>
          <a:prstGeom prst="rect">
            <a:avLst/>
          </a:prstGeom>
        </p:spPr>
      </p:pic>
      <p:pic>
        <p:nvPicPr>
          <p:cNvPr id="2" name="Picture 7">
            <a:extLst>
              <a:ext uri="{FF2B5EF4-FFF2-40B4-BE49-F238E27FC236}">
                <a16:creationId xmlns:a16="http://schemas.microsoft.com/office/drawing/2014/main" id="{D5806311-E626-F956-B0AE-426E47D9DFF2}"/>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9532938" y="6207050"/>
            <a:ext cx="2510043" cy="485060"/>
          </a:xfrm>
          <a:prstGeom prst="rect">
            <a:avLst/>
          </a:prstGeom>
        </p:spPr>
      </p:pic>
      <p:sp>
        <p:nvSpPr>
          <p:cNvPr id="3" name="TextBox 56">
            <a:extLst>
              <a:ext uri="{FF2B5EF4-FFF2-40B4-BE49-F238E27FC236}">
                <a16:creationId xmlns:a16="http://schemas.microsoft.com/office/drawing/2014/main" id="{1606617F-3AF1-9141-A6A7-6F83784577E4}"/>
              </a:ext>
            </a:extLst>
          </p:cNvPr>
          <p:cNvSpPr txBox="1"/>
          <p:nvPr/>
        </p:nvSpPr>
        <p:spPr>
          <a:xfrm>
            <a:off x="5793118" y="3557922"/>
            <a:ext cx="269977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4D3C35"/>
                </a:solidFill>
                <a:effectLst/>
                <a:uLnTx/>
                <a:uFillTx/>
                <a:latin typeface="DM Sans" pitchFamily="2" charset="77"/>
                <a:ea typeface="+mn-ea"/>
                <a:cs typeface="+mn-cs"/>
              </a:rPr>
              <a:t>1.5% SYN®-COLL CB</a:t>
            </a:r>
          </a:p>
        </p:txBody>
      </p:sp>
      <p:cxnSp>
        <p:nvCxnSpPr>
          <p:cNvPr id="8" name="Conector Reto 4">
            <a:extLst>
              <a:ext uri="{FF2B5EF4-FFF2-40B4-BE49-F238E27FC236}">
                <a16:creationId xmlns:a16="http://schemas.microsoft.com/office/drawing/2014/main" id="{2E229A46-0D37-15C4-9D79-3C4E144E958C}"/>
              </a:ext>
            </a:extLst>
          </p:cNvPr>
          <p:cNvCxnSpPr>
            <a:cxnSpLocks/>
          </p:cNvCxnSpPr>
          <p:nvPr/>
        </p:nvCxnSpPr>
        <p:spPr>
          <a:xfrm flipH="1">
            <a:off x="5876784" y="3866258"/>
            <a:ext cx="5998816" cy="0"/>
          </a:xfrm>
          <a:prstGeom prst="line">
            <a:avLst/>
          </a:prstGeom>
          <a:ln w="6350">
            <a:solidFill>
              <a:srgbClr val="4D3C35"/>
            </a:solidFill>
          </a:ln>
        </p:spPr>
        <p:style>
          <a:lnRef idx="2">
            <a:schemeClr val="accent1"/>
          </a:lnRef>
          <a:fillRef idx="0">
            <a:schemeClr val="accent1"/>
          </a:fillRef>
          <a:effectRef idx="1">
            <a:schemeClr val="accent1"/>
          </a:effectRef>
          <a:fontRef idx="minor">
            <a:schemeClr val="tx1"/>
          </a:fontRef>
        </p:style>
      </p:cxnSp>
      <p:sp>
        <p:nvSpPr>
          <p:cNvPr id="9" name="TextBox 56">
            <a:extLst>
              <a:ext uri="{FF2B5EF4-FFF2-40B4-BE49-F238E27FC236}">
                <a16:creationId xmlns:a16="http://schemas.microsoft.com/office/drawing/2014/main" id="{7D13E0C1-4B01-46CE-327F-FF8CDDF8091B}"/>
              </a:ext>
            </a:extLst>
          </p:cNvPr>
          <p:cNvSpPr txBox="1"/>
          <p:nvPr/>
        </p:nvSpPr>
        <p:spPr>
          <a:xfrm>
            <a:off x="5797195" y="118508"/>
            <a:ext cx="644749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581379"/>
                </a:solidFill>
                <a:effectLst/>
                <a:uLnTx/>
                <a:uFillTx/>
                <a:latin typeface="DM Sans" pitchFamily="2" charset="77"/>
                <a:ea typeface="+mn-ea"/>
                <a:cs typeface="+mn-cs"/>
              </a:rPr>
              <a:t>1% ETERWELL™ YOUTH </a:t>
            </a:r>
            <a:r>
              <a:rPr kumimoji="0" lang="en-US" sz="1400" b="0" i="0" u="none" strike="noStrike" kern="1200" cap="none" spc="0" normalizeH="0" baseline="0" noProof="0">
                <a:ln>
                  <a:noFill/>
                </a:ln>
                <a:solidFill>
                  <a:srgbClr val="581379"/>
                </a:solidFill>
                <a:effectLst/>
                <a:uLnTx/>
                <a:uFillTx/>
                <a:latin typeface="DM Sans" pitchFamily="2" charset="77"/>
                <a:ea typeface="+mn-ea"/>
                <a:cs typeface="+mn-cs"/>
              </a:rPr>
              <a:t>+ </a:t>
            </a:r>
            <a:r>
              <a:rPr kumimoji="0" lang="en-US" sz="1400" b="1" i="0" u="none" strike="noStrike" kern="1200" cap="none" spc="0" normalizeH="0" baseline="0" noProof="0">
                <a:ln>
                  <a:noFill/>
                </a:ln>
                <a:solidFill>
                  <a:srgbClr val="581379"/>
                </a:solidFill>
                <a:effectLst/>
                <a:uLnTx/>
                <a:uFillTx/>
                <a:latin typeface="DM Sans" pitchFamily="2" charset="77"/>
                <a:ea typeface="+mn-ea"/>
                <a:cs typeface="+mn-cs"/>
              </a:rPr>
              <a:t>1.5% SYN®-COLL CB   </a:t>
            </a:r>
          </a:p>
        </p:txBody>
      </p:sp>
      <p:cxnSp>
        <p:nvCxnSpPr>
          <p:cNvPr id="16" name="Conector Reto 19">
            <a:extLst>
              <a:ext uri="{FF2B5EF4-FFF2-40B4-BE49-F238E27FC236}">
                <a16:creationId xmlns:a16="http://schemas.microsoft.com/office/drawing/2014/main" id="{B9680991-3084-41DF-D12E-67027F420F98}"/>
              </a:ext>
            </a:extLst>
          </p:cNvPr>
          <p:cNvCxnSpPr>
            <a:cxnSpLocks/>
          </p:cNvCxnSpPr>
          <p:nvPr/>
        </p:nvCxnSpPr>
        <p:spPr>
          <a:xfrm flipH="1">
            <a:off x="5876784" y="426677"/>
            <a:ext cx="5998814" cy="0"/>
          </a:xfrm>
          <a:prstGeom prst="line">
            <a:avLst/>
          </a:prstGeom>
          <a:ln w="6350">
            <a:solidFill>
              <a:srgbClr val="58166D"/>
            </a:solidFill>
          </a:ln>
        </p:spPr>
        <p:style>
          <a:lnRef idx="2">
            <a:schemeClr val="accent1"/>
          </a:lnRef>
          <a:fillRef idx="0">
            <a:schemeClr val="accent1"/>
          </a:fillRef>
          <a:effectRef idx="1">
            <a:schemeClr val="accent1"/>
          </a:effectRef>
          <a:fontRef idx="minor">
            <a:schemeClr val="tx1"/>
          </a:fontRef>
        </p:style>
      </p:cxnSp>
      <p:sp>
        <p:nvSpPr>
          <p:cNvPr id="5" name="Slide Number Placeholder 5">
            <a:extLst>
              <a:ext uri="{FF2B5EF4-FFF2-40B4-BE49-F238E27FC236}">
                <a16:creationId xmlns:a16="http://schemas.microsoft.com/office/drawing/2014/main" id="{6CCC4AD0-57DD-2841-12BB-7980D58D07A7}"/>
              </a:ext>
            </a:extLst>
          </p:cNvPr>
          <p:cNvSpPr txBox="1">
            <a:spLocks/>
          </p:cNvSpPr>
          <p:nvPr/>
        </p:nvSpPr>
        <p:spPr>
          <a:xfrm>
            <a:off x="302400" y="6450806"/>
            <a:ext cx="1040625" cy="109061"/>
          </a:xfrm>
          <a:prstGeom prst="rect">
            <a:avLst/>
          </a:prstGeom>
        </p:spPr>
        <p:txBody>
          <a:bodyPr vert="horz" lIns="0" tIns="0" rIns="0" bIns="0" rtlCol="0" anchor="ctr"/>
          <a:lstStyle>
            <a:defPPr>
              <a:defRPr lang="pt-BR"/>
            </a:defPPr>
            <a:lvl1pPr marL="0" algn="l" defTabSz="914400" rtl="0" eaLnBrk="1" latinLnBrk="0" hangingPunct="1">
              <a:defRPr sz="900" b="0" i="0" kern="1200">
                <a:solidFill>
                  <a:schemeClr val="tx1"/>
                </a:solidFill>
                <a:latin typeface="DM Sans"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Tree>
    <p:extLst>
      <p:ext uri="{BB962C8B-B14F-4D97-AF65-F5344CB8AC3E}">
        <p14:creationId xmlns:p14="http://schemas.microsoft.com/office/powerpoint/2010/main" val="2944156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CBCB8"/>
        </a:solidFill>
        <a:effectLst/>
      </p:bgPr>
    </p:bg>
    <p:spTree>
      <p:nvGrpSpPr>
        <p:cNvPr id="1" name="">
          <a:extLst>
            <a:ext uri="{FF2B5EF4-FFF2-40B4-BE49-F238E27FC236}">
              <a16:creationId xmlns:a16="http://schemas.microsoft.com/office/drawing/2014/main" id="{61E5A004-0212-49F2-3DC7-3D6D20368B6D}"/>
            </a:ext>
          </a:extLst>
        </p:cNvPr>
        <p:cNvGrpSpPr/>
        <p:nvPr/>
      </p:nvGrpSpPr>
      <p:grpSpPr>
        <a:xfrm>
          <a:off x="0" y="0"/>
          <a:ext cx="0" cy="0"/>
          <a:chOff x="0" y="0"/>
          <a:chExt cx="0" cy="0"/>
        </a:xfrm>
      </p:grpSpPr>
      <p:sp>
        <p:nvSpPr>
          <p:cNvPr id="17" name="Retângulo 16">
            <a:extLst>
              <a:ext uri="{FF2B5EF4-FFF2-40B4-BE49-F238E27FC236}">
                <a16:creationId xmlns:a16="http://schemas.microsoft.com/office/drawing/2014/main" id="{51EE9E4D-EE52-14BE-3B24-7DFFD010B657}"/>
              </a:ext>
            </a:extLst>
          </p:cNvPr>
          <p:cNvSpPr/>
          <p:nvPr/>
        </p:nvSpPr>
        <p:spPr>
          <a:xfrm>
            <a:off x="6107269" y="0"/>
            <a:ext cx="6084731" cy="6857999"/>
          </a:xfrm>
          <a:prstGeom prst="rect">
            <a:avLst/>
          </a:prstGeom>
          <a:solidFill>
            <a:srgbClr val="EEDB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pt-BR" sz="1800" u="none" strike="noStrike" kern="1200" cap="none" spc="0" normalizeH="0" baseline="0" noProof="0">
              <a:ln>
                <a:noFill/>
              </a:ln>
              <a:solidFill>
                <a:prstClr val="white"/>
              </a:solidFill>
              <a:effectLst/>
              <a:uLnTx/>
              <a:uFillTx/>
              <a:latin typeface="DM Sans" pitchFamily="2" charset="77"/>
              <a:ea typeface="+mn-ea"/>
              <a:cs typeface="+mn-cs"/>
            </a:endParaRPr>
          </a:p>
        </p:txBody>
      </p:sp>
      <p:pic>
        <p:nvPicPr>
          <p:cNvPr id="18" name="Picture 7">
            <a:extLst>
              <a:ext uri="{FF2B5EF4-FFF2-40B4-BE49-F238E27FC236}">
                <a16:creationId xmlns:a16="http://schemas.microsoft.com/office/drawing/2014/main" id="{B09971A0-600E-ABBE-123E-B567B8C4849F}"/>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pic>
        <p:nvPicPr>
          <p:cNvPr id="15" name="Imagem 14" descr="Xícara com líquido&#10;&#10;O conteúdo gerado por IA pode estar incorreto.">
            <a:extLst>
              <a:ext uri="{FF2B5EF4-FFF2-40B4-BE49-F238E27FC236}">
                <a16:creationId xmlns:a16="http://schemas.microsoft.com/office/drawing/2014/main" id="{5D622CE2-E01B-5576-E998-E0498CD4D71C}"/>
              </a:ext>
            </a:extLst>
          </p:cNvPr>
          <p:cNvPicPr>
            <a:picLocks noChangeAspect="1"/>
          </p:cNvPicPr>
          <p:nvPr/>
        </p:nvPicPr>
        <p:blipFill>
          <a:blip r:embed="rId3"/>
          <a:stretch>
            <a:fillRect/>
          </a:stretch>
        </p:blipFill>
        <p:spPr>
          <a:xfrm>
            <a:off x="6806856" y="592841"/>
            <a:ext cx="4685557" cy="4741337"/>
          </a:xfrm>
          <a:prstGeom prst="rect">
            <a:avLst/>
          </a:prstGeom>
        </p:spPr>
      </p:pic>
      <p:pic>
        <p:nvPicPr>
          <p:cNvPr id="16" name="Imagem 15" descr="Uma imagem contendo mesa, frente, monitor, bolo&#10;&#10;O conteúdo gerado por IA pode estar incorreto.">
            <a:extLst>
              <a:ext uri="{FF2B5EF4-FFF2-40B4-BE49-F238E27FC236}">
                <a16:creationId xmlns:a16="http://schemas.microsoft.com/office/drawing/2014/main" id="{EEB88E81-75C8-F411-8EE9-EE4581CA0840}"/>
              </a:ext>
            </a:extLst>
          </p:cNvPr>
          <p:cNvPicPr>
            <a:picLocks noChangeAspect="1"/>
          </p:cNvPicPr>
          <p:nvPr/>
        </p:nvPicPr>
        <p:blipFill>
          <a:blip r:embed="rId4"/>
          <a:stretch>
            <a:fillRect/>
          </a:stretch>
        </p:blipFill>
        <p:spPr>
          <a:xfrm>
            <a:off x="6145369" y="4155915"/>
            <a:ext cx="6096000" cy="2537421"/>
          </a:xfrm>
          <a:prstGeom prst="rect">
            <a:avLst/>
          </a:prstGeom>
        </p:spPr>
      </p:pic>
      <p:pic>
        <p:nvPicPr>
          <p:cNvPr id="6" name="Imagem 5" descr="Imagem em preto e produtos de higiene pessoal&#10;&#10;Descrição gerada automaticamente com confiança média">
            <a:extLst>
              <a:ext uri="{FF2B5EF4-FFF2-40B4-BE49-F238E27FC236}">
                <a16:creationId xmlns:a16="http://schemas.microsoft.com/office/drawing/2014/main" id="{BC0C970A-B5AD-B794-6822-281AD6777BD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208960" y="375945"/>
            <a:ext cx="3881348" cy="5175131"/>
          </a:xfrm>
          <a:prstGeom prst="rect">
            <a:avLst/>
          </a:prstGeom>
          <a:effectLst/>
        </p:spPr>
      </p:pic>
      <p:pic>
        <p:nvPicPr>
          <p:cNvPr id="20" name="Imagem 19" descr="Flor cor de rosa&#10;&#10;Descrição gerada automaticamente">
            <a:extLst>
              <a:ext uri="{FF2B5EF4-FFF2-40B4-BE49-F238E27FC236}">
                <a16:creationId xmlns:a16="http://schemas.microsoft.com/office/drawing/2014/main" id="{5E6EA3EE-3CB1-7096-A22E-A6AFAB0FCE88}"/>
              </a:ext>
            </a:extLst>
          </p:cNvPr>
          <p:cNvPicPr>
            <a:picLocks noChangeAspect="1"/>
          </p:cNvPicPr>
          <p:nvPr/>
        </p:nvPicPr>
        <p:blipFill>
          <a:blip r:embed="rId6" cstate="print">
            <a:alphaModFix amt="84000"/>
            <a:extLst>
              <a:ext uri="{28A0092B-C50C-407E-A947-70E740481C1C}">
                <a14:useLocalDpi xmlns:a14="http://schemas.microsoft.com/office/drawing/2010/main"/>
              </a:ext>
            </a:extLst>
          </a:blip>
          <a:stretch>
            <a:fillRect/>
          </a:stretch>
        </p:blipFill>
        <p:spPr>
          <a:xfrm>
            <a:off x="6509373" y="358064"/>
            <a:ext cx="1972857" cy="1897719"/>
          </a:xfrm>
          <a:prstGeom prst="rect">
            <a:avLst/>
          </a:prstGeom>
        </p:spPr>
      </p:pic>
      <p:sp>
        <p:nvSpPr>
          <p:cNvPr id="2" name="CaixaDeTexto 4">
            <a:extLst>
              <a:ext uri="{FF2B5EF4-FFF2-40B4-BE49-F238E27FC236}">
                <a16:creationId xmlns:a16="http://schemas.microsoft.com/office/drawing/2014/main" id="{69809B1D-3975-E3BB-438D-81A4E9F1A1B2}"/>
              </a:ext>
            </a:extLst>
          </p:cNvPr>
          <p:cNvSpPr txBox="1"/>
          <p:nvPr/>
        </p:nvSpPr>
        <p:spPr>
          <a:xfrm>
            <a:off x="131164" y="224867"/>
            <a:ext cx="4421171" cy="3939540"/>
          </a:xfrm>
          <a:prstGeom prst="rect">
            <a:avLst/>
          </a:prstGeom>
          <a:noFill/>
        </p:spPr>
        <p:txBody>
          <a:bodyPr wrap="square" rtlCol="0">
            <a:spAutoFit/>
          </a:bodyPr>
          <a:lstStyle/>
          <a:p>
            <a:r>
              <a:rPr lang="en-US" sz="2800" b="1">
                <a:solidFill>
                  <a:srgbClr val="58166D"/>
                </a:solidFill>
                <a:latin typeface="DM Sans" pitchFamily="2" charset="77"/>
              </a:rPr>
              <a:t>ON-THE-GO </a:t>
            </a:r>
            <a:br>
              <a:rPr lang="en-US" sz="2800" b="1">
                <a:solidFill>
                  <a:srgbClr val="58166D"/>
                </a:solidFill>
                <a:latin typeface="DM Sans" pitchFamily="2" charset="77"/>
              </a:rPr>
            </a:br>
            <a:r>
              <a:rPr lang="en-US" sz="2800" b="1">
                <a:solidFill>
                  <a:srgbClr val="58166D"/>
                </a:solidFill>
                <a:latin typeface="DM Sans" pitchFamily="2" charset="77"/>
              </a:rPr>
              <a:t>FACE MIST</a:t>
            </a:r>
          </a:p>
          <a:p>
            <a:r>
              <a:rPr lang="en-US" sz="1400">
                <a:solidFill>
                  <a:srgbClr val="58166D"/>
                </a:solidFill>
                <a:latin typeface="DM Sans" pitchFamily="2" charset="77"/>
              </a:rPr>
              <a:t>99.88% Natural Origin</a:t>
            </a:r>
          </a:p>
          <a:p>
            <a:r>
              <a:rPr lang="en-US" sz="1400">
                <a:solidFill>
                  <a:srgbClr val="58166D"/>
                </a:solidFill>
                <a:latin typeface="DM Sans" pitchFamily="2" charset="77"/>
              </a:rPr>
              <a:t>1.5% SYN®-COLL CB + 1% ETERWELL™ YOUTH</a:t>
            </a:r>
          </a:p>
          <a:p>
            <a:r>
              <a:rPr lang="en-US" sz="1200">
                <a:solidFill>
                  <a:srgbClr val="58166D"/>
                </a:solidFill>
                <a:latin typeface="DM Sans" pitchFamily="2" charset="77"/>
              </a:rPr>
              <a:t>with Mixed Tocopherols 95 and ARGAN OIL </a:t>
            </a:r>
          </a:p>
          <a:p>
            <a:endParaRPr lang="en-US" sz="1400">
              <a:solidFill>
                <a:srgbClr val="4D3C35"/>
              </a:solidFill>
              <a:latin typeface="DM Sans" pitchFamily="2" charset="77"/>
            </a:endParaRPr>
          </a:p>
          <a:p>
            <a:r>
              <a:rPr lang="en-US" sz="1400">
                <a:solidFill>
                  <a:srgbClr val="4D3C35"/>
                </a:solidFill>
                <a:latin typeface="DM Sans" pitchFamily="2" charset="77"/>
              </a:rPr>
              <a:t>Extra care anytime, anywhere?</a:t>
            </a:r>
          </a:p>
          <a:p>
            <a:r>
              <a:rPr lang="en-US" sz="1400">
                <a:solidFill>
                  <a:srgbClr val="4D3C35"/>
                </a:solidFill>
                <a:latin typeface="DM Sans" pitchFamily="2" charset="77"/>
              </a:rPr>
              <a:t>Enjoy a light refreshing boost when </a:t>
            </a:r>
            <a:br>
              <a:rPr lang="en-US" sz="1400">
                <a:solidFill>
                  <a:srgbClr val="4D3C35"/>
                </a:solidFill>
                <a:latin typeface="DM Sans" pitchFamily="2" charset="77"/>
              </a:rPr>
            </a:br>
            <a:r>
              <a:rPr lang="en-US" sz="1400">
                <a:solidFill>
                  <a:srgbClr val="4D3C35"/>
                </a:solidFill>
                <a:latin typeface="DM Sans" pitchFamily="2" charset="77"/>
              </a:rPr>
              <a:t>your skin needs it most. </a:t>
            </a:r>
          </a:p>
          <a:p>
            <a:endParaRPr lang="en-US" sz="1400">
              <a:solidFill>
                <a:srgbClr val="4D3C35"/>
              </a:solidFill>
              <a:latin typeface="DM Sans" pitchFamily="2" charset="77"/>
            </a:endParaRPr>
          </a:p>
          <a:p>
            <a:r>
              <a:rPr lang="en-US" sz="1400">
                <a:solidFill>
                  <a:srgbClr val="4D3C35"/>
                </a:solidFill>
                <a:latin typeface="DM Sans" pitchFamily="2" charset="77"/>
              </a:rPr>
              <a:t>Advanced slow-aging science on demand: </a:t>
            </a:r>
          </a:p>
          <a:p>
            <a:r>
              <a:rPr lang="en-US" sz="1400" b="1">
                <a:solidFill>
                  <a:srgbClr val="4D3C35"/>
                </a:solidFill>
                <a:latin typeface="DM Sans" pitchFamily="2" charset="77"/>
              </a:rPr>
              <a:t>SYN®-COLL CB</a:t>
            </a:r>
            <a:r>
              <a:rPr lang="en-US" sz="1400">
                <a:solidFill>
                  <a:srgbClr val="4D3C35"/>
                </a:solidFill>
                <a:latin typeface="DM Sans" pitchFamily="2" charset="77"/>
              </a:rPr>
              <a:t>, a powerful pro-collagen tripeptide, supercharged by cutting-edge </a:t>
            </a:r>
            <a:br>
              <a:rPr lang="en-US" sz="1400">
                <a:solidFill>
                  <a:srgbClr val="4D3C35"/>
                </a:solidFill>
                <a:latin typeface="DM Sans" pitchFamily="2" charset="77"/>
              </a:rPr>
            </a:br>
            <a:r>
              <a:rPr lang="en-US" sz="1400" err="1">
                <a:solidFill>
                  <a:srgbClr val="4D3C35"/>
                </a:solidFill>
                <a:latin typeface="DM Sans" pitchFamily="2" charset="77"/>
              </a:rPr>
              <a:t>senolytic</a:t>
            </a:r>
            <a:r>
              <a:rPr lang="en-US" sz="1400">
                <a:solidFill>
                  <a:srgbClr val="4D3C35"/>
                </a:solidFill>
                <a:latin typeface="DM Sans" pitchFamily="2" charset="77"/>
              </a:rPr>
              <a:t> active </a:t>
            </a:r>
            <a:r>
              <a:rPr lang="en-US" sz="1400" b="1">
                <a:solidFill>
                  <a:srgbClr val="58166D"/>
                </a:solidFill>
                <a:latin typeface="DM Sans" pitchFamily="2" charset="77"/>
              </a:rPr>
              <a:t>ETERWELL™ YOUTH</a:t>
            </a:r>
            <a:br>
              <a:rPr lang="en-US" sz="1400">
                <a:solidFill>
                  <a:srgbClr val="4D3C35"/>
                </a:solidFill>
                <a:latin typeface="DM Sans" pitchFamily="2" charset="77"/>
              </a:rPr>
            </a:br>
            <a:r>
              <a:rPr lang="en-US" sz="1400">
                <a:solidFill>
                  <a:srgbClr val="4D3C35"/>
                </a:solidFill>
                <a:latin typeface="DM Sans" pitchFamily="2" charset="77"/>
              </a:rPr>
              <a:t>for optimal skin longevity. </a:t>
            </a:r>
          </a:p>
          <a:p>
            <a:r>
              <a:rPr lang="en-US" sz="1400">
                <a:solidFill>
                  <a:srgbClr val="4D3C35"/>
                </a:solidFill>
                <a:latin typeface="DM Sans" pitchFamily="2" charset="77"/>
              </a:rPr>
              <a:t>Get plumper, firmer and smoother skin… for longer!</a:t>
            </a:r>
          </a:p>
        </p:txBody>
      </p:sp>
      <p:sp>
        <p:nvSpPr>
          <p:cNvPr id="3" name="CaixaDeTexto 7">
            <a:extLst>
              <a:ext uri="{FF2B5EF4-FFF2-40B4-BE49-F238E27FC236}">
                <a16:creationId xmlns:a16="http://schemas.microsoft.com/office/drawing/2014/main" id="{EA3BC842-36D1-45E0-3403-8B0946DA9992}"/>
              </a:ext>
            </a:extLst>
          </p:cNvPr>
          <p:cNvSpPr txBox="1"/>
          <p:nvPr/>
        </p:nvSpPr>
        <p:spPr>
          <a:xfrm>
            <a:off x="131164" y="5102863"/>
            <a:ext cx="4421171" cy="1169551"/>
          </a:xfrm>
          <a:prstGeom prst="rect">
            <a:avLst/>
          </a:prstGeom>
          <a:noFill/>
        </p:spPr>
        <p:txBody>
          <a:bodyPr wrap="square" rtlCol="0">
            <a:spAutoFit/>
          </a:bodyPr>
          <a:lstStyle/>
          <a:p>
            <a:r>
              <a:rPr lang="en-US" sz="1400">
                <a:solidFill>
                  <a:srgbClr val="4D3C35"/>
                </a:solidFill>
                <a:latin typeface="DM Sans" pitchFamily="2" charset="77"/>
              </a:rPr>
              <a:t>Responsibly and fairly produced, </a:t>
            </a:r>
            <a:br>
              <a:rPr lang="en-US" sz="1400">
                <a:solidFill>
                  <a:srgbClr val="4D3C35"/>
                </a:solidFill>
                <a:latin typeface="DM Sans" pitchFamily="2" charset="77"/>
              </a:rPr>
            </a:br>
            <a:r>
              <a:rPr lang="en-US" sz="1400">
                <a:solidFill>
                  <a:srgbClr val="4D3C35"/>
                </a:solidFill>
                <a:latin typeface="DM Sans" pitchFamily="2" charset="77"/>
              </a:rPr>
              <a:t>with minimal environmental impact </a:t>
            </a:r>
            <a:br>
              <a:rPr lang="en-US" sz="1400">
                <a:solidFill>
                  <a:srgbClr val="4D3C35"/>
                </a:solidFill>
                <a:latin typeface="DM Sans" pitchFamily="2" charset="77"/>
              </a:rPr>
            </a:br>
            <a:r>
              <a:rPr lang="en-US" sz="1400">
                <a:solidFill>
                  <a:srgbClr val="4D3C35"/>
                </a:solidFill>
                <a:latin typeface="DM Sans" pitchFamily="2" charset="77"/>
              </a:rPr>
              <a:t>and maximum results. A compromise-free sustainable solution, transforming skin </a:t>
            </a:r>
            <a:br>
              <a:rPr lang="en-US" sz="1400">
                <a:solidFill>
                  <a:srgbClr val="4D3C35"/>
                </a:solidFill>
                <a:latin typeface="DM Sans" pitchFamily="2" charset="77"/>
              </a:rPr>
            </a:br>
            <a:r>
              <a:rPr lang="en-US" sz="1400">
                <a:solidFill>
                  <a:srgbClr val="4D3C35"/>
                </a:solidFill>
                <a:latin typeface="DM Sans" pitchFamily="2" charset="77"/>
              </a:rPr>
              <a:t>while respecting people and planet.</a:t>
            </a:r>
          </a:p>
        </p:txBody>
      </p:sp>
      <p:sp>
        <p:nvSpPr>
          <p:cNvPr id="4" name="Slide Number Placeholder 5">
            <a:extLst>
              <a:ext uri="{FF2B5EF4-FFF2-40B4-BE49-F238E27FC236}">
                <a16:creationId xmlns:a16="http://schemas.microsoft.com/office/drawing/2014/main" id="{61F9A097-F3E9-D73F-DE22-A4076E57A0D0}"/>
              </a:ext>
            </a:extLst>
          </p:cNvPr>
          <p:cNvSpPr txBox="1">
            <a:spLocks/>
          </p:cNvSpPr>
          <p:nvPr/>
        </p:nvSpPr>
        <p:spPr>
          <a:xfrm>
            <a:off x="302400" y="6450806"/>
            <a:ext cx="1040625" cy="109061"/>
          </a:xfrm>
          <a:prstGeom prst="rect">
            <a:avLst/>
          </a:prstGeom>
        </p:spPr>
        <p:txBody>
          <a:bodyPr vert="horz" lIns="0" tIns="0" rIns="0" bIns="0" rtlCol="0" anchor="ctr"/>
          <a:lstStyle>
            <a:defPPr>
              <a:defRPr lang="pt-BR"/>
            </a:defPPr>
            <a:lvl1pPr marL="0" algn="l" defTabSz="914400" rtl="0" eaLnBrk="1" latinLnBrk="0" hangingPunct="1">
              <a:defRPr sz="900" b="0" i="0" kern="1200">
                <a:solidFill>
                  <a:schemeClr val="tx1"/>
                </a:solidFill>
                <a:latin typeface="DM Sans" pitchFamily="2"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5" name="Title 5">
            <a:extLst>
              <a:ext uri="{FF2B5EF4-FFF2-40B4-BE49-F238E27FC236}">
                <a16:creationId xmlns:a16="http://schemas.microsoft.com/office/drawing/2014/main" id="{A8E339EA-1CC4-D723-2B51-5519788F9CCD}"/>
              </a:ext>
            </a:extLst>
          </p:cNvPr>
          <p:cNvSpPr txBox="1">
            <a:spLocks/>
          </p:cNvSpPr>
          <p:nvPr/>
        </p:nvSpPr>
        <p:spPr>
          <a:xfrm>
            <a:off x="6162561" y="6612076"/>
            <a:ext cx="1288590" cy="109061"/>
          </a:xfrm>
          <a:prstGeom prst="rect">
            <a:avLst/>
          </a:prstGeom>
        </p:spPr>
        <p:txBody>
          <a:bodyPr lIns="0" tIns="0" rIns="0" bIns="0" anchor="t" anchorCtr="0"/>
          <a:lstStyle>
            <a:lvl1pPr algn="l" defTabSz="914400" rtl="0" eaLnBrk="1" latinLnBrk="0" hangingPunct="1">
              <a:lnSpc>
                <a:spcPct val="90000"/>
              </a:lnSpc>
              <a:spcBef>
                <a:spcPct val="0"/>
              </a:spcBef>
              <a:buNone/>
              <a:defRPr sz="2500" b="1" kern="1200">
                <a:solidFill>
                  <a:srgbClr val="4D3C35"/>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100" b="0" i="0" u="none" strike="noStrike" kern="1200" cap="none" spc="0" normalizeH="0" baseline="0" noProof="0">
                <a:ln>
                  <a:noFill/>
                </a:ln>
                <a:solidFill>
                  <a:srgbClr val="58166D"/>
                </a:solidFill>
                <a:effectLst/>
                <a:uLnTx/>
                <a:uFillTx/>
                <a:latin typeface="DM Sans" pitchFamily="2" charset="77"/>
                <a:ea typeface="+mj-ea"/>
                <a:cs typeface="+mj-cs"/>
              </a:rPr>
              <a:t>SK-E-102825-5</a:t>
            </a:r>
          </a:p>
        </p:txBody>
      </p:sp>
    </p:spTree>
    <p:extLst>
      <p:ext uri="{BB962C8B-B14F-4D97-AF65-F5344CB8AC3E}">
        <p14:creationId xmlns:p14="http://schemas.microsoft.com/office/powerpoint/2010/main" val="3944901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4E5D3-0EC6-F890-FEE7-BA86B1D526B6}"/>
            </a:ext>
          </a:extLst>
        </p:cNvPr>
        <p:cNvGrpSpPr/>
        <p:nvPr/>
      </p:nvGrpSpPr>
      <p:grpSpPr>
        <a:xfrm>
          <a:off x="0" y="0"/>
          <a:ext cx="0" cy="0"/>
          <a:chOff x="0" y="0"/>
          <a:chExt cx="0" cy="0"/>
        </a:xfrm>
      </p:grpSpPr>
      <p:sp>
        <p:nvSpPr>
          <p:cNvPr id="5" name="Title 2">
            <a:extLst>
              <a:ext uri="{FF2B5EF4-FFF2-40B4-BE49-F238E27FC236}">
                <a16:creationId xmlns:a16="http://schemas.microsoft.com/office/drawing/2014/main" id="{83703A6D-BB5C-DC20-2822-BC58EC0EA850}"/>
              </a:ext>
            </a:extLst>
          </p:cNvPr>
          <p:cNvSpPr txBox="1">
            <a:spLocks/>
          </p:cNvSpPr>
          <p:nvPr/>
        </p:nvSpPr>
        <p:spPr>
          <a:xfrm>
            <a:off x="302399" y="302400"/>
            <a:ext cx="11589563" cy="1978342"/>
          </a:xfrm>
          <a:prstGeom prst="rect">
            <a:avLst/>
          </a:prstGeom>
        </p:spPr>
        <p:txBody>
          <a:bodyPr lIns="0" tIns="0" rIns="0" bIns="0" anchor="t" anchorCtr="0">
            <a:normAutofit/>
          </a:bodyPr>
          <a:lstStyle>
            <a:lvl1pPr algn="l" defTabSz="914400" rtl="0" eaLnBrk="1" latinLnBrk="0" hangingPunct="1">
              <a:lnSpc>
                <a:spcPct val="90000"/>
              </a:lnSpc>
              <a:spcBef>
                <a:spcPct val="0"/>
              </a:spcBef>
              <a:buNone/>
              <a:defRPr sz="2500" b="1" kern="1200">
                <a:solidFill>
                  <a:schemeClr val="bg1"/>
                </a:solidFill>
                <a:latin typeface="+mj-lt"/>
                <a:ea typeface="+mj-ea"/>
                <a:cs typeface="+mj-cs"/>
              </a:defRPr>
            </a:lvl1pPr>
          </a:lstStyle>
          <a:p>
            <a:pPr>
              <a:defRPr/>
            </a:pPr>
            <a:r>
              <a:rPr lang="en-US">
                <a:solidFill>
                  <a:prstClr val="white"/>
                </a:solidFill>
                <a:latin typeface="DM Sans"/>
              </a:rPr>
              <a:t>Disclaimer</a:t>
            </a:r>
          </a:p>
        </p:txBody>
      </p:sp>
      <p:sp>
        <p:nvSpPr>
          <p:cNvPr id="6" name="Text Placeholder 3">
            <a:extLst>
              <a:ext uri="{FF2B5EF4-FFF2-40B4-BE49-F238E27FC236}">
                <a16:creationId xmlns:a16="http://schemas.microsoft.com/office/drawing/2014/main" id="{C2F7EFC0-B309-0D24-FBD0-1AA8806AF433}"/>
              </a:ext>
            </a:extLst>
          </p:cNvPr>
          <p:cNvSpPr txBox="1">
            <a:spLocks/>
          </p:cNvSpPr>
          <p:nvPr/>
        </p:nvSpPr>
        <p:spPr>
          <a:xfrm>
            <a:off x="300036" y="1121578"/>
            <a:ext cx="11589563" cy="1069976"/>
          </a:xfrm>
          <a:prstGeom prst="rect">
            <a:avLst/>
          </a:prstGeom>
        </p:spPr>
        <p:txBody>
          <a:bodyPr anchor="t" anchorCtr="0"/>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defRPr/>
            </a:pPr>
            <a:r>
              <a:rPr lang="en-US" sz="1200">
                <a:solidFill>
                  <a:prstClr val="white"/>
                </a:solidFill>
                <a:latin typeface="DM Sans"/>
              </a:rPr>
              <a:t>Copyright © dsm-firmenich Switzerland AG, 2026, 4002 Basel, Switzerland. </a:t>
            </a:r>
          </a:p>
          <a:p>
            <a:pPr>
              <a:defRPr/>
            </a:pPr>
            <a:r>
              <a:rPr lang="en-US" sz="1200">
                <a:solidFill>
                  <a:prstClr val="white"/>
                </a:solidFill>
                <a:latin typeface="DM Sans"/>
              </a:rPr>
              <a:t>www.dsm-firmenich.com. All rights reserved.</a:t>
            </a:r>
          </a:p>
        </p:txBody>
      </p:sp>
      <p:sp>
        <p:nvSpPr>
          <p:cNvPr id="7" name="Text Placeholder 3">
            <a:extLst>
              <a:ext uri="{FF2B5EF4-FFF2-40B4-BE49-F238E27FC236}">
                <a16:creationId xmlns:a16="http://schemas.microsoft.com/office/drawing/2014/main" id="{D44749F8-4ADE-7842-9FDB-7AE665F0D062}"/>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Aft>
                <a:spcPts val="1600"/>
              </a:spcAft>
              <a:defRPr/>
            </a:pPr>
            <a:r>
              <a:rPr lang="en-GB" sz="1200">
                <a:solidFill>
                  <a:prstClr val="white"/>
                </a:solidFill>
                <a:latin typeface="DM San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8" name="Title 2">
            <a:extLst>
              <a:ext uri="{FF2B5EF4-FFF2-40B4-BE49-F238E27FC236}">
                <a16:creationId xmlns:a16="http://schemas.microsoft.com/office/drawing/2014/main" id="{55F016C1-CE65-8964-58F2-86B7F325D34F}"/>
              </a:ext>
            </a:extLst>
          </p:cNvPr>
          <p:cNvSpPr txBox="1">
            <a:spLocks/>
          </p:cNvSpPr>
          <p:nvPr/>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a:defRPr/>
            </a:pPr>
            <a:r>
              <a:rPr lang="en-GB" sz="1800">
                <a:solidFill>
                  <a:prstClr val="white"/>
                </a:solidFill>
                <a:latin typeface="DM Sans Bold"/>
              </a:rPr>
              <a:t>Disclaimer Formulation Guideline</a:t>
            </a:r>
            <a:endParaRPr lang="en-US" sz="1800">
              <a:solidFill>
                <a:prstClr val="white"/>
              </a:solidFill>
              <a:latin typeface="DM Sans Bold"/>
            </a:endParaRPr>
          </a:p>
        </p:txBody>
      </p:sp>
      <p:sp>
        <p:nvSpPr>
          <p:cNvPr id="9" name="Text Placeholder 1">
            <a:extLst>
              <a:ext uri="{FF2B5EF4-FFF2-40B4-BE49-F238E27FC236}">
                <a16:creationId xmlns:a16="http://schemas.microsoft.com/office/drawing/2014/main" id="{43B34B1B-3914-75A2-F934-7B10CB4614FE}"/>
              </a:ext>
            </a:extLst>
          </p:cNvPr>
          <p:cNvSpPr>
            <a:spLocks noGrp="1"/>
          </p:cNvSpPr>
          <p:nvPr/>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defRPr/>
            </a:pPr>
            <a:r>
              <a:rPr lang="en-US" sz="1200">
                <a:solidFill>
                  <a:prstClr val="white"/>
                </a:solidFill>
                <a:latin typeface="DM Sans"/>
              </a:rPr>
              <a:t>The information provided herein is provided for information purposes only and has been prepared by dsm-firmenich in accordance with its own methodology. </a:t>
            </a:r>
          </a:p>
          <a:p>
            <a:pPr>
              <a:defRPr/>
            </a:pPr>
            <a:r>
              <a:rPr lang="en-US" sz="1200">
                <a:solidFill>
                  <a:prstClr val="white"/>
                </a:solidFill>
                <a:latin typeface="DM Sans"/>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dsm-firmenich Switzerland AG, 2026.</a:t>
            </a:r>
          </a:p>
          <a:p>
            <a:pPr>
              <a:defRPr/>
            </a:pPr>
            <a:endParaRPr lang="en-US" sz="1200">
              <a:solidFill>
                <a:prstClr val="white"/>
              </a:solidFill>
              <a:latin typeface="DM Sans"/>
            </a:endParaRPr>
          </a:p>
        </p:txBody>
      </p:sp>
      <p:grpSp>
        <p:nvGrpSpPr>
          <p:cNvPr id="10" name="Group 9">
            <a:extLst>
              <a:ext uri="{FF2B5EF4-FFF2-40B4-BE49-F238E27FC236}">
                <a16:creationId xmlns:a16="http://schemas.microsoft.com/office/drawing/2014/main" id="{6DFAF009-D38C-C1DE-EE1F-6A3F2F4559B4}"/>
              </a:ext>
            </a:extLst>
          </p:cNvPr>
          <p:cNvGrpSpPr/>
          <p:nvPr/>
        </p:nvGrpSpPr>
        <p:grpSpPr>
          <a:xfrm>
            <a:off x="17183" y="6402918"/>
            <a:ext cx="1783497" cy="230832"/>
            <a:chOff x="17183" y="6402918"/>
            <a:chExt cx="1783497" cy="230832"/>
          </a:xfrm>
        </p:grpSpPr>
        <p:grpSp>
          <p:nvGrpSpPr>
            <p:cNvPr id="11" name="Graphic 14">
              <a:extLst>
                <a:ext uri="{FF2B5EF4-FFF2-40B4-BE49-F238E27FC236}">
                  <a16:creationId xmlns:a16="http://schemas.microsoft.com/office/drawing/2014/main" id="{4EEBF235-A87E-A03E-6465-DBAC0DDB25A4}"/>
                </a:ext>
              </a:extLst>
            </p:cNvPr>
            <p:cNvGrpSpPr/>
            <p:nvPr userDrawn="1"/>
          </p:nvGrpSpPr>
          <p:grpSpPr>
            <a:xfrm>
              <a:off x="302398" y="6478560"/>
              <a:ext cx="1498282" cy="101280"/>
              <a:chOff x="7116965" y="5198681"/>
              <a:chExt cx="1418939" cy="95916"/>
            </a:xfrm>
            <a:solidFill>
              <a:srgbClr val="FFFFFF"/>
            </a:solidFill>
          </p:grpSpPr>
          <p:grpSp>
            <p:nvGrpSpPr>
              <p:cNvPr id="13" name="Graphic 14">
                <a:extLst>
                  <a:ext uri="{FF2B5EF4-FFF2-40B4-BE49-F238E27FC236}">
                    <a16:creationId xmlns:a16="http://schemas.microsoft.com/office/drawing/2014/main" id="{7D6EF1CB-E918-B14B-D7A1-EBA4D0827327}"/>
                  </a:ext>
                </a:extLst>
              </p:cNvPr>
              <p:cNvGrpSpPr/>
              <p:nvPr/>
            </p:nvGrpSpPr>
            <p:grpSpPr>
              <a:xfrm>
                <a:off x="7116965" y="5204587"/>
                <a:ext cx="305466" cy="68960"/>
                <a:chOff x="7116965" y="5204587"/>
                <a:chExt cx="305466" cy="68960"/>
              </a:xfrm>
              <a:grpFill/>
            </p:grpSpPr>
            <p:sp>
              <p:nvSpPr>
                <p:cNvPr id="40" name="Freeform: Shape 39">
                  <a:extLst>
                    <a:ext uri="{FF2B5EF4-FFF2-40B4-BE49-F238E27FC236}">
                      <a16:creationId xmlns:a16="http://schemas.microsoft.com/office/drawing/2014/main" id="{04EDA5FD-DB7E-58C0-04F4-BF4A8BBE9789}"/>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41" name="Freeform: Shape 40">
                  <a:extLst>
                    <a:ext uri="{FF2B5EF4-FFF2-40B4-BE49-F238E27FC236}">
                      <a16:creationId xmlns:a16="http://schemas.microsoft.com/office/drawing/2014/main" id="{2FBE57B6-1C2E-B998-3F6E-BCBFF584B7F1}"/>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42" name="Freeform: Shape 41">
                  <a:extLst>
                    <a:ext uri="{FF2B5EF4-FFF2-40B4-BE49-F238E27FC236}">
                      <a16:creationId xmlns:a16="http://schemas.microsoft.com/office/drawing/2014/main" id="{103E5B52-9FA8-D817-DA65-02EB07B3280C}"/>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43" name="Freeform: Shape 42">
                  <a:extLst>
                    <a:ext uri="{FF2B5EF4-FFF2-40B4-BE49-F238E27FC236}">
                      <a16:creationId xmlns:a16="http://schemas.microsoft.com/office/drawing/2014/main" id="{D63186DD-C0BC-EFFE-634E-0A139651EF9D}"/>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44" name="Freeform: Shape 43">
                  <a:extLst>
                    <a:ext uri="{FF2B5EF4-FFF2-40B4-BE49-F238E27FC236}">
                      <a16:creationId xmlns:a16="http://schemas.microsoft.com/office/drawing/2014/main" id="{C55CCFE4-5858-2408-F3CD-8779D93AAA40}"/>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pPr>
                    <a:defRPr/>
                  </a:pPr>
                  <a:endParaRPr lang="en-GB">
                    <a:solidFill>
                      <a:prstClr val="black"/>
                    </a:solidFill>
                    <a:latin typeface="DM Sans"/>
                  </a:endParaRPr>
                </a:p>
              </p:txBody>
            </p:sp>
          </p:grpSp>
          <p:sp>
            <p:nvSpPr>
              <p:cNvPr id="14" name="Freeform: Shape 13">
                <a:extLst>
                  <a:ext uri="{FF2B5EF4-FFF2-40B4-BE49-F238E27FC236}">
                    <a16:creationId xmlns:a16="http://schemas.microsoft.com/office/drawing/2014/main" id="{B524ED1D-C607-565D-8773-FAAAFB6FE08A}"/>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pPr>
                  <a:defRPr/>
                </a:pPr>
                <a:endParaRPr lang="en-GB">
                  <a:solidFill>
                    <a:prstClr val="black"/>
                  </a:solidFill>
                  <a:latin typeface="DM Sans"/>
                </a:endParaRPr>
              </a:p>
            </p:txBody>
          </p:sp>
          <p:grpSp>
            <p:nvGrpSpPr>
              <p:cNvPr id="15" name="Graphic 14">
                <a:extLst>
                  <a:ext uri="{FF2B5EF4-FFF2-40B4-BE49-F238E27FC236}">
                    <a16:creationId xmlns:a16="http://schemas.microsoft.com/office/drawing/2014/main" id="{43245C4A-DAC5-41B1-65B1-DB6BC651D51C}"/>
                  </a:ext>
                </a:extLst>
              </p:cNvPr>
              <p:cNvGrpSpPr/>
              <p:nvPr/>
            </p:nvGrpSpPr>
            <p:grpSpPr>
              <a:xfrm>
                <a:off x="7447578" y="5198681"/>
                <a:ext cx="270319" cy="73723"/>
                <a:chOff x="7447578" y="5198681"/>
                <a:chExt cx="270319" cy="73723"/>
              </a:xfrm>
              <a:grpFill/>
            </p:grpSpPr>
            <p:sp>
              <p:nvSpPr>
                <p:cNvPr id="37" name="Freeform: Shape 36">
                  <a:extLst>
                    <a:ext uri="{FF2B5EF4-FFF2-40B4-BE49-F238E27FC236}">
                      <a16:creationId xmlns:a16="http://schemas.microsoft.com/office/drawing/2014/main" id="{CB5BDD97-C888-DDDB-82A0-1DED8D4908DB}"/>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38" name="Freeform: Shape 37">
                  <a:extLst>
                    <a:ext uri="{FF2B5EF4-FFF2-40B4-BE49-F238E27FC236}">
                      <a16:creationId xmlns:a16="http://schemas.microsoft.com/office/drawing/2014/main" id="{734146FC-FD0C-A430-B9BF-90AD877AD252}"/>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39" name="Freeform: Shape 38">
                  <a:extLst>
                    <a:ext uri="{FF2B5EF4-FFF2-40B4-BE49-F238E27FC236}">
                      <a16:creationId xmlns:a16="http://schemas.microsoft.com/office/drawing/2014/main" id="{9D4CB172-76CF-9D54-C2A7-CEAE051D00BE}"/>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pPr>
                    <a:defRPr/>
                  </a:pPr>
                  <a:endParaRPr lang="en-GB">
                    <a:solidFill>
                      <a:prstClr val="black"/>
                    </a:solidFill>
                    <a:latin typeface="DM Sans"/>
                  </a:endParaRPr>
                </a:p>
              </p:txBody>
            </p:sp>
          </p:grpSp>
          <p:sp>
            <p:nvSpPr>
              <p:cNvPr id="16" name="Freeform: Shape 15">
                <a:extLst>
                  <a:ext uri="{FF2B5EF4-FFF2-40B4-BE49-F238E27FC236}">
                    <a16:creationId xmlns:a16="http://schemas.microsoft.com/office/drawing/2014/main" id="{C297FE8F-8F89-46FB-515A-0656CB9386FB}"/>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pPr>
                  <a:defRPr/>
                </a:pPr>
                <a:endParaRPr lang="en-GB">
                  <a:solidFill>
                    <a:prstClr val="black"/>
                  </a:solidFill>
                  <a:latin typeface="DM Sans"/>
                </a:endParaRPr>
              </a:p>
            </p:txBody>
          </p:sp>
          <p:grpSp>
            <p:nvGrpSpPr>
              <p:cNvPr id="17" name="Graphic 14">
                <a:extLst>
                  <a:ext uri="{FF2B5EF4-FFF2-40B4-BE49-F238E27FC236}">
                    <a16:creationId xmlns:a16="http://schemas.microsoft.com/office/drawing/2014/main" id="{B35012E2-DA50-2D4C-0E70-B076853AC6A5}"/>
                  </a:ext>
                </a:extLst>
              </p:cNvPr>
              <p:cNvGrpSpPr/>
              <p:nvPr/>
            </p:nvGrpSpPr>
            <p:grpSpPr>
              <a:xfrm>
                <a:off x="7505300" y="5198681"/>
                <a:ext cx="578453" cy="73723"/>
                <a:chOff x="7505300" y="5198681"/>
                <a:chExt cx="578453" cy="73723"/>
              </a:xfrm>
              <a:grpFill/>
            </p:grpSpPr>
            <p:sp>
              <p:nvSpPr>
                <p:cNvPr id="29" name="Freeform: Shape 28">
                  <a:extLst>
                    <a:ext uri="{FF2B5EF4-FFF2-40B4-BE49-F238E27FC236}">
                      <a16:creationId xmlns:a16="http://schemas.microsoft.com/office/drawing/2014/main" id="{F16C84D2-84BF-A426-ED4C-F19D48984937}"/>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30" name="Freeform: Shape 29">
                  <a:extLst>
                    <a:ext uri="{FF2B5EF4-FFF2-40B4-BE49-F238E27FC236}">
                      <a16:creationId xmlns:a16="http://schemas.microsoft.com/office/drawing/2014/main" id="{EB70B6AE-751C-C8DB-938A-B8C4E94E0CAC}"/>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31" name="Freeform: Shape 30">
                  <a:extLst>
                    <a:ext uri="{FF2B5EF4-FFF2-40B4-BE49-F238E27FC236}">
                      <a16:creationId xmlns:a16="http://schemas.microsoft.com/office/drawing/2014/main" id="{54B0FB18-740E-C373-3DF0-561A235A8E41}"/>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32" name="Freeform: Shape 31">
                  <a:extLst>
                    <a:ext uri="{FF2B5EF4-FFF2-40B4-BE49-F238E27FC236}">
                      <a16:creationId xmlns:a16="http://schemas.microsoft.com/office/drawing/2014/main" id="{6973D462-E0C3-A994-1894-9C99FC17F146}"/>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33" name="Freeform: Shape 32">
                  <a:extLst>
                    <a:ext uri="{FF2B5EF4-FFF2-40B4-BE49-F238E27FC236}">
                      <a16:creationId xmlns:a16="http://schemas.microsoft.com/office/drawing/2014/main" id="{3043310B-298B-FED5-2694-1EA530905FDF}"/>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34" name="Freeform: Shape 33">
                  <a:extLst>
                    <a:ext uri="{FF2B5EF4-FFF2-40B4-BE49-F238E27FC236}">
                      <a16:creationId xmlns:a16="http://schemas.microsoft.com/office/drawing/2014/main" id="{72AF80DD-BBEE-684B-25F2-F8D9EB9DE8D5}"/>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35" name="Freeform: Shape 34">
                  <a:extLst>
                    <a:ext uri="{FF2B5EF4-FFF2-40B4-BE49-F238E27FC236}">
                      <a16:creationId xmlns:a16="http://schemas.microsoft.com/office/drawing/2014/main" id="{E42D28B9-904F-F48B-F601-D43BBE4B59D1}"/>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36" name="Freeform: Shape 35">
                  <a:extLst>
                    <a:ext uri="{FF2B5EF4-FFF2-40B4-BE49-F238E27FC236}">
                      <a16:creationId xmlns:a16="http://schemas.microsoft.com/office/drawing/2014/main" id="{64983A46-D3BC-7D99-3B89-5381AF2AC11B}"/>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pPr>
                    <a:defRPr/>
                  </a:pPr>
                  <a:endParaRPr lang="en-GB">
                    <a:solidFill>
                      <a:prstClr val="black"/>
                    </a:solidFill>
                    <a:latin typeface="DM Sans"/>
                  </a:endParaRPr>
                </a:p>
              </p:txBody>
            </p:sp>
          </p:grpSp>
          <p:sp>
            <p:nvSpPr>
              <p:cNvPr id="18" name="Freeform: Shape 17">
                <a:extLst>
                  <a:ext uri="{FF2B5EF4-FFF2-40B4-BE49-F238E27FC236}">
                    <a16:creationId xmlns:a16="http://schemas.microsoft.com/office/drawing/2014/main" id="{96575E2C-69F3-7646-CFE9-D777A381BD9D}"/>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pPr>
                  <a:defRPr/>
                </a:pPr>
                <a:endParaRPr lang="en-GB">
                  <a:solidFill>
                    <a:prstClr val="black"/>
                  </a:solidFill>
                  <a:latin typeface="DM Sans"/>
                </a:endParaRPr>
              </a:p>
            </p:txBody>
          </p:sp>
          <p:grpSp>
            <p:nvGrpSpPr>
              <p:cNvPr id="19" name="Graphic 14">
                <a:extLst>
                  <a:ext uri="{FF2B5EF4-FFF2-40B4-BE49-F238E27FC236}">
                    <a16:creationId xmlns:a16="http://schemas.microsoft.com/office/drawing/2014/main" id="{745A1055-976E-4E4C-3A52-6265E82AAE82}"/>
                  </a:ext>
                </a:extLst>
              </p:cNvPr>
              <p:cNvGrpSpPr/>
              <p:nvPr/>
            </p:nvGrpSpPr>
            <p:grpSpPr>
              <a:xfrm>
                <a:off x="7905540" y="5220017"/>
                <a:ext cx="352043" cy="52387"/>
                <a:chOff x="7905540" y="5220017"/>
                <a:chExt cx="352043" cy="52387"/>
              </a:xfrm>
              <a:grpFill/>
            </p:grpSpPr>
            <p:sp>
              <p:nvSpPr>
                <p:cNvPr id="27" name="Freeform: Shape 26">
                  <a:extLst>
                    <a:ext uri="{FF2B5EF4-FFF2-40B4-BE49-F238E27FC236}">
                      <a16:creationId xmlns:a16="http://schemas.microsoft.com/office/drawing/2014/main" id="{EA5A9A12-6E9B-459E-F693-320A59D737A6}"/>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28" name="Freeform: Shape 27">
                  <a:extLst>
                    <a:ext uri="{FF2B5EF4-FFF2-40B4-BE49-F238E27FC236}">
                      <a16:creationId xmlns:a16="http://schemas.microsoft.com/office/drawing/2014/main" id="{B4335AC4-6BFE-3932-7577-E46F07CD65EF}"/>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pPr>
                    <a:defRPr/>
                  </a:pPr>
                  <a:endParaRPr lang="en-GB">
                    <a:solidFill>
                      <a:prstClr val="black"/>
                    </a:solidFill>
                    <a:latin typeface="DM Sans"/>
                  </a:endParaRPr>
                </a:p>
              </p:txBody>
            </p:sp>
          </p:grpSp>
          <p:grpSp>
            <p:nvGrpSpPr>
              <p:cNvPr id="20" name="Graphic 14">
                <a:extLst>
                  <a:ext uri="{FF2B5EF4-FFF2-40B4-BE49-F238E27FC236}">
                    <a16:creationId xmlns:a16="http://schemas.microsoft.com/office/drawing/2014/main" id="{4D229863-1EF5-AE46-2831-135C7EB98CB1}"/>
                  </a:ext>
                </a:extLst>
              </p:cNvPr>
              <p:cNvGrpSpPr/>
              <p:nvPr/>
            </p:nvGrpSpPr>
            <p:grpSpPr>
              <a:xfrm>
                <a:off x="8280920" y="5223256"/>
                <a:ext cx="254984" cy="71342"/>
                <a:chOff x="8280920" y="5223256"/>
                <a:chExt cx="254984" cy="71342"/>
              </a:xfrm>
              <a:grpFill/>
            </p:grpSpPr>
            <p:sp>
              <p:nvSpPr>
                <p:cNvPr id="21" name="Freeform: Shape 20">
                  <a:extLst>
                    <a:ext uri="{FF2B5EF4-FFF2-40B4-BE49-F238E27FC236}">
                      <a16:creationId xmlns:a16="http://schemas.microsoft.com/office/drawing/2014/main" id="{A4475625-B5FD-7A0F-9525-445C4DC41651}"/>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22" name="Freeform: Shape 21">
                  <a:extLst>
                    <a:ext uri="{FF2B5EF4-FFF2-40B4-BE49-F238E27FC236}">
                      <a16:creationId xmlns:a16="http://schemas.microsoft.com/office/drawing/2014/main" id="{13FC0B44-681C-20B0-2739-413F1291E951}"/>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23" name="Freeform: Shape 22">
                  <a:extLst>
                    <a:ext uri="{FF2B5EF4-FFF2-40B4-BE49-F238E27FC236}">
                      <a16:creationId xmlns:a16="http://schemas.microsoft.com/office/drawing/2014/main" id="{59640D63-AF01-4AD3-191F-F88A3CFAA23F}"/>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24" name="Freeform: Shape 23">
                  <a:extLst>
                    <a:ext uri="{FF2B5EF4-FFF2-40B4-BE49-F238E27FC236}">
                      <a16:creationId xmlns:a16="http://schemas.microsoft.com/office/drawing/2014/main" id="{9663EF80-E303-BD7D-7142-CB53F073C662}"/>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25" name="Freeform: Shape 24">
                  <a:extLst>
                    <a:ext uri="{FF2B5EF4-FFF2-40B4-BE49-F238E27FC236}">
                      <a16:creationId xmlns:a16="http://schemas.microsoft.com/office/drawing/2014/main" id="{557F2C72-3AF8-CC07-0F7D-1CE151E37182}"/>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26" name="Freeform: Shape 25">
                  <a:extLst>
                    <a:ext uri="{FF2B5EF4-FFF2-40B4-BE49-F238E27FC236}">
                      <a16:creationId xmlns:a16="http://schemas.microsoft.com/office/drawing/2014/main" id="{CAFA7FEC-8523-6FBC-C0C2-CA056A362FA0}"/>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pPr>
                    <a:defRPr/>
                  </a:pPr>
                  <a:endParaRPr lang="en-GB">
                    <a:solidFill>
                      <a:prstClr val="black"/>
                    </a:solidFill>
                    <a:latin typeface="DM Sans"/>
                  </a:endParaRPr>
                </a:p>
              </p:txBody>
            </p:sp>
          </p:grpSp>
        </p:grpSp>
        <p:sp>
          <p:nvSpPr>
            <p:cNvPr id="12" name="TextBox 11">
              <a:extLst>
                <a:ext uri="{FF2B5EF4-FFF2-40B4-BE49-F238E27FC236}">
                  <a16:creationId xmlns:a16="http://schemas.microsoft.com/office/drawing/2014/main" id="{3A85EA57-FB46-59E5-1BCD-8ACB962E2921}"/>
                </a:ext>
              </a:extLst>
            </p:cNvPr>
            <p:cNvSpPr txBox="1"/>
            <p:nvPr userDrawn="1"/>
          </p:nvSpPr>
          <p:spPr>
            <a:xfrm>
              <a:off x="17183" y="6402918"/>
              <a:ext cx="613514" cy="230832"/>
            </a:xfrm>
            <a:prstGeom prst="rect">
              <a:avLst/>
            </a:prstGeom>
            <a:noFill/>
            <a:ln>
              <a:noFill/>
            </a:ln>
          </p:spPr>
          <p:txBody>
            <a:bodyPr wrap="square" rtlCol="0">
              <a:spAutoFit/>
            </a:bodyPr>
            <a:lstStyle/>
            <a:p>
              <a:pPr algn="r">
                <a:defRPr/>
              </a:pPr>
              <a:r>
                <a:rPr lang="en-GB" sz="900" dirty="0">
                  <a:solidFill>
                    <a:prstClr val="white"/>
                  </a:solidFill>
                  <a:latin typeface="DM Sans"/>
                </a:rPr>
                <a:t>©</a:t>
              </a:r>
              <a:r>
                <a:rPr lang="en-GB" sz="700" dirty="0">
                  <a:solidFill>
                    <a:prstClr val="white"/>
                  </a:solidFill>
                  <a:latin typeface="DM Sans"/>
                </a:rPr>
                <a:t> 2026</a:t>
              </a:r>
            </a:p>
          </p:txBody>
        </p:sp>
      </p:grpSp>
    </p:spTree>
    <p:extLst>
      <p:ext uri="{BB962C8B-B14F-4D97-AF65-F5344CB8AC3E}">
        <p14:creationId xmlns:p14="http://schemas.microsoft.com/office/powerpoint/2010/main" val="25246749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F73D523-344D-9884-7E5C-3CA751C07C1F}"/>
              </a:ext>
            </a:extLst>
          </p:cNvPr>
          <p:cNvGrpSpPr/>
          <p:nvPr/>
        </p:nvGrpSpPr>
        <p:grpSpPr>
          <a:xfrm>
            <a:off x="17183" y="6402918"/>
            <a:ext cx="1783497" cy="230832"/>
            <a:chOff x="17183" y="6402918"/>
            <a:chExt cx="1783497" cy="230832"/>
          </a:xfrm>
        </p:grpSpPr>
        <p:grpSp>
          <p:nvGrpSpPr>
            <p:cNvPr id="3" name="Graphic 14">
              <a:extLst>
                <a:ext uri="{FF2B5EF4-FFF2-40B4-BE49-F238E27FC236}">
                  <a16:creationId xmlns:a16="http://schemas.microsoft.com/office/drawing/2014/main" id="{22CBDED1-3C8B-E3C7-C7AB-68A093378B96}"/>
                </a:ext>
              </a:extLst>
            </p:cNvPr>
            <p:cNvGrpSpPr/>
            <p:nvPr userDrawn="1"/>
          </p:nvGrpSpPr>
          <p:grpSpPr>
            <a:xfrm>
              <a:off x="302398" y="6478560"/>
              <a:ext cx="1498282" cy="101280"/>
              <a:chOff x="7116965" y="5198681"/>
              <a:chExt cx="1418939" cy="95916"/>
            </a:xfrm>
            <a:solidFill>
              <a:srgbClr val="FFFFFF"/>
            </a:solidFill>
          </p:grpSpPr>
          <p:grpSp>
            <p:nvGrpSpPr>
              <p:cNvPr id="5" name="Graphic 14">
                <a:extLst>
                  <a:ext uri="{FF2B5EF4-FFF2-40B4-BE49-F238E27FC236}">
                    <a16:creationId xmlns:a16="http://schemas.microsoft.com/office/drawing/2014/main" id="{E1991BFC-ABD4-8F59-CC2A-6B7F1A3272FE}"/>
                  </a:ext>
                </a:extLst>
              </p:cNvPr>
              <p:cNvGrpSpPr/>
              <p:nvPr/>
            </p:nvGrpSpPr>
            <p:grpSpPr>
              <a:xfrm>
                <a:off x="7116965" y="5204587"/>
                <a:ext cx="305466" cy="68960"/>
                <a:chOff x="7116965" y="5204587"/>
                <a:chExt cx="305466" cy="68960"/>
              </a:xfrm>
              <a:grpFill/>
            </p:grpSpPr>
            <p:sp>
              <p:nvSpPr>
                <p:cNvPr id="32" name="Freeform: Shape 31">
                  <a:extLst>
                    <a:ext uri="{FF2B5EF4-FFF2-40B4-BE49-F238E27FC236}">
                      <a16:creationId xmlns:a16="http://schemas.microsoft.com/office/drawing/2014/main" id="{03906866-26F9-5F7B-105C-F6157AA56631}"/>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33" name="Freeform: Shape 32">
                  <a:extLst>
                    <a:ext uri="{FF2B5EF4-FFF2-40B4-BE49-F238E27FC236}">
                      <a16:creationId xmlns:a16="http://schemas.microsoft.com/office/drawing/2014/main" id="{6120C390-631D-64D8-DEDF-404AEA304B7B}"/>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34" name="Freeform: Shape 33">
                  <a:extLst>
                    <a:ext uri="{FF2B5EF4-FFF2-40B4-BE49-F238E27FC236}">
                      <a16:creationId xmlns:a16="http://schemas.microsoft.com/office/drawing/2014/main" id="{52CF8BF5-5560-E78C-EF51-DC38BD33A431}"/>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35" name="Freeform: Shape 34">
                  <a:extLst>
                    <a:ext uri="{FF2B5EF4-FFF2-40B4-BE49-F238E27FC236}">
                      <a16:creationId xmlns:a16="http://schemas.microsoft.com/office/drawing/2014/main" id="{60827EF9-7C90-AE02-B75C-637BE7360B23}"/>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36" name="Freeform: Shape 35">
                  <a:extLst>
                    <a:ext uri="{FF2B5EF4-FFF2-40B4-BE49-F238E27FC236}">
                      <a16:creationId xmlns:a16="http://schemas.microsoft.com/office/drawing/2014/main" id="{B48B55B9-8530-3865-3390-B37521C4C1F3}"/>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pPr>
                    <a:defRPr/>
                  </a:pPr>
                  <a:endParaRPr lang="en-GB">
                    <a:solidFill>
                      <a:prstClr val="black"/>
                    </a:solidFill>
                    <a:latin typeface="DM Sans"/>
                  </a:endParaRPr>
                </a:p>
              </p:txBody>
            </p:sp>
          </p:grpSp>
          <p:sp>
            <p:nvSpPr>
              <p:cNvPr id="6" name="Freeform: Shape 5">
                <a:extLst>
                  <a:ext uri="{FF2B5EF4-FFF2-40B4-BE49-F238E27FC236}">
                    <a16:creationId xmlns:a16="http://schemas.microsoft.com/office/drawing/2014/main" id="{8A638EA9-2A06-0554-002B-2A041C394891}"/>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pPr>
                  <a:defRPr/>
                </a:pPr>
                <a:endParaRPr lang="en-GB">
                  <a:solidFill>
                    <a:prstClr val="black"/>
                  </a:solidFill>
                  <a:latin typeface="DM Sans"/>
                </a:endParaRPr>
              </a:p>
            </p:txBody>
          </p:sp>
          <p:grpSp>
            <p:nvGrpSpPr>
              <p:cNvPr id="7" name="Graphic 14">
                <a:extLst>
                  <a:ext uri="{FF2B5EF4-FFF2-40B4-BE49-F238E27FC236}">
                    <a16:creationId xmlns:a16="http://schemas.microsoft.com/office/drawing/2014/main" id="{2EF7F9DB-11D3-2BA4-3CC9-CC7AA414F0E0}"/>
                  </a:ext>
                </a:extLst>
              </p:cNvPr>
              <p:cNvGrpSpPr/>
              <p:nvPr/>
            </p:nvGrpSpPr>
            <p:grpSpPr>
              <a:xfrm>
                <a:off x="7447578" y="5198681"/>
                <a:ext cx="270319" cy="73723"/>
                <a:chOff x="7447578" y="5198681"/>
                <a:chExt cx="270319" cy="73723"/>
              </a:xfrm>
              <a:grpFill/>
            </p:grpSpPr>
            <p:sp>
              <p:nvSpPr>
                <p:cNvPr id="29" name="Freeform: Shape 28">
                  <a:extLst>
                    <a:ext uri="{FF2B5EF4-FFF2-40B4-BE49-F238E27FC236}">
                      <a16:creationId xmlns:a16="http://schemas.microsoft.com/office/drawing/2014/main" id="{191A8E9C-309D-5ED2-5456-60E78B8B5825}"/>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30" name="Freeform: Shape 29">
                  <a:extLst>
                    <a:ext uri="{FF2B5EF4-FFF2-40B4-BE49-F238E27FC236}">
                      <a16:creationId xmlns:a16="http://schemas.microsoft.com/office/drawing/2014/main" id="{5690FDCB-370B-B7AF-6C94-0BF50C801B67}"/>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31" name="Freeform: Shape 30">
                  <a:extLst>
                    <a:ext uri="{FF2B5EF4-FFF2-40B4-BE49-F238E27FC236}">
                      <a16:creationId xmlns:a16="http://schemas.microsoft.com/office/drawing/2014/main" id="{6D9AD397-D8CA-A477-33A4-09A1365C85F6}"/>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pPr>
                    <a:defRPr/>
                  </a:pPr>
                  <a:endParaRPr lang="en-GB">
                    <a:solidFill>
                      <a:prstClr val="black"/>
                    </a:solidFill>
                    <a:latin typeface="DM Sans"/>
                  </a:endParaRPr>
                </a:p>
              </p:txBody>
            </p:sp>
          </p:grpSp>
          <p:sp>
            <p:nvSpPr>
              <p:cNvPr id="8" name="Freeform: Shape 7">
                <a:extLst>
                  <a:ext uri="{FF2B5EF4-FFF2-40B4-BE49-F238E27FC236}">
                    <a16:creationId xmlns:a16="http://schemas.microsoft.com/office/drawing/2014/main" id="{2C1DBA9A-608E-EEA1-4D16-24AC00432F8D}"/>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pPr>
                  <a:defRPr/>
                </a:pPr>
                <a:endParaRPr lang="en-GB">
                  <a:solidFill>
                    <a:prstClr val="black"/>
                  </a:solidFill>
                  <a:latin typeface="DM Sans"/>
                </a:endParaRPr>
              </a:p>
            </p:txBody>
          </p:sp>
          <p:grpSp>
            <p:nvGrpSpPr>
              <p:cNvPr id="9" name="Graphic 14">
                <a:extLst>
                  <a:ext uri="{FF2B5EF4-FFF2-40B4-BE49-F238E27FC236}">
                    <a16:creationId xmlns:a16="http://schemas.microsoft.com/office/drawing/2014/main" id="{935A4823-2263-C8BE-B942-68E4EF6C38A3}"/>
                  </a:ext>
                </a:extLst>
              </p:cNvPr>
              <p:cNvGrpSpPr/>
              <p:nvPr/>
            </p:nvGrpSpPr>
            <p:grpSpPr>
              <a:xfrm>
                <a:off x="7505300" y="5198681"/>
                <a:ext cx="578453" cy="73723"/>
                <a:chOff x="7505300" y="5198681"/>
                <a:chExt cx="578453" cy="73723"/>
              </a:xfrm>
              <a:grpFill/>
            </p:grpSpPr>
            <p:sp>
              <p:nvSpPr>
                <p:cNvPr id="21" name="Freeform: Shape 20">
                  <a:extLst>
                    <a:ext uri="{FF2B5EF4-FFF2-40B4-BE49-F238E27FC236}">
                      <a16:creationId xmlns:a16="http://schemas.microsoft.com/office/drawing/2014/main" id="{FD4D7A1E-F459-6236-D170-0AB4424CF184}"/>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22" name="Freeform: Shape 21">
                  <a:extLst>
                    <a:ext uri="{FF2B5EF4-FFF2-40B4-BE49-F238E27FC236}">
                      <a16:creationId xmlns:a16="http://schemas.microsoft.com/office/drawing/2014/main" id="{FD3E7A7D-570D-EA94-664D-2DA82312D7E8}"/>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23" name="Freeform: Shape 22">
                  <a:extLst>
                    <a:ext uri="{FF2B5EF4-FFF2-40B4-BE49-F238E27FC236}">
                      <a16:creationId xmlns:a16="http://schemas.microsoft.com/office/drawing/2014/main" id="{B9D0DFBE-D423-1E0A-5DC7-55953074452C}"/>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24" name="Freeform: Shape 23">
                  <a:extLst>
                    <a:ext uri="{FF2B5EF4-FFF2-40B4-BE49-F238E27FC236}">
                      <a16:creationId xmlns:a16="http://schemas.microsoft.com/office/drawing/2014/main" id="{BDF31C5B-91E5-F8FA-51E4-7AE746E05913}"/>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25" name="Freeform: Shape 24">
                  <a:extLst>
                    <a:ext uri="{FF2B5EF4-FFF2-40B4-BE49-F238E27FC236}">
                      <a16:creationId xmlns:a16="http://schemas.microsoft.com/office/drawing/2014/main" id="{D74D2670-E7CF-2DA2-0C39-DB9127877ABC}"/>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26" name="Freeform: Shape 25">
                  <a:extLst>
                    <a:ext uri="{FF2B5EF4-FFF2-40B4-BE49-F238E27FC236}">
                      <a16:creationId xmlns:a16="http://schemas.microsoft.com/office/drawing/2014/main" id="{68451C64-C218-158F-C9D5-7D9CBDC7F0EA}"/>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27" name="Freeform: Shape 26">
                  <a:extLst>
                    <a:ext uri="{FF2B5EF4-FFF2-40B4-BE49-F238E27FC236}">
                      <a16:creationId xmlns:a16="http://schemas.microsoft.com/office/drawing/2014/main" id="{79CAF4C5-298B-D85D-F902-E3A8D967AB1E}"/>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28" name="Freeform: Shape 27">
                  <a:extLst>
                    <a:ext uri="{FF2B5EF4-FFF2-40B4-BE49-F238E27FC236}">
                      <a16:creationId xmlns:a16="http://schemas.microsoft.com/office/drawing/2014/main" id="{661BD877-F6E2-C5D8-FFDC-B28AAC84CE9C}"/>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pPr>
                    <a:defRPr/>
                  </a:pPr>
                  <a:endParaRPr lang="en-GB">
                    <a:solidFill>
                      <a:prstClr val="black"/>
                    </a:solidFill>
                    <a:latin typeface="DM Sans"/>
                  </a:endParaRPr>
                </a:p>
              </p:txBody>
            </p:sp>
          </p:grpSp>
          <p:sp>
            <p:nvSpPr>
              <p:cNvPr id="10" name="Freeform: Shape 9">
                <a:extLst>
                  <a:ext uri="{FF2B5EF4-FFF2-40B4-BE49-F238E27FC236}">
                    <a16:creationId xmlns:a16="http://schemas.microsoft.com/office/drawing/2014/main" id="{CD2584A6-E86A-D90D-C738-2CDE23A0EE58}"/>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pPr>
                  <a:defRPr/>
                </a:pPr>
                <a:endParaRPr lang="en-GB">
                  <a:solidFill>
                    <a:prstClr val="black"/>
                  </a:solidFill>
                  <a:latin typeface="DM Sans"/>
                </a:endParaRPr>
              </a:p>
            </p:txBody>
          </p:sp>
          <p:grpSp>
            <p:nvGrpSpPr>
              <p:cNvPr id="11" name="Graphic 14">
                <a:extLst>
                  <a:ext uri="{FF2B5EF4-FFF2-40B4-BE49-F238E27FC236}">
                    <a16:creationId xmlns:a16="http://schemas.microsoft.com/office/drawing/2014/main" id="{41B888BF-DE84-1AF6-C784-27FAF688BC5F}"/>
                  </a:ext>
                </a:extLst>
              </p:cNvPr>
              <p:cNvGrpSpPr/>
              <p:nvPr/>
            </p:nvGrpSpPr>
            <p:grpSpPr>
              <a:xfrm>
                <a:off x="7905540" y="5220017"/>
                <a:ext cx="352043" cy="52387"/>
                <a:chOff x="7905540" y="5220017"/>
                <a:chExt cx="352043" cy="52387"/>
              </a:xfrm>
              <a:grpFill/>
            </p:grpSpPr>
            <p:sp>
              <p:nvSpPr>
                <p:cNvPr id="19" name="Freeform: Shape 18">
                  <a:extLst>
                    <a:ext uri="{FF2B5EF4-FFF2-40B4-BE49-F238E27FC236}">
                      <a16:creationId xmlns:a16="http://schemas.microsoft.com/office/drawing/2014/main" id="{0D20854E-ED61-F548-4D18-4CFE6D4BC918}"/>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20" name="Freeform: Shape 19">
                  <a:extLst>
                    <a:ext uri="{FF2B5EF4-FFF2-40B4-BE49-F238E27FC236}">
                      <a16:creationId xmlns:a16="http://schemas.microsoft.com/office/drawing/2014/main" id="{03074E31-873D-3B1D-953A-CAAFC4899212}"/>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pPr>
                    <a:defRPr/>
                  </a:pPr>
                  <a:endParaRPr lang="en-GB">
                    <a:solidFill>
                      <a:prstClr val="black"/>
                    </a:solidFill>
                    <a:latin typeface="DM Sans"/>
                  </a:endParaRPr>
                </a:p>
              </p:txBody>
            </p:sp>
          </p:grpSp>
          <p:grpSp>
            <p:nvGrpSpPr>
              <p:cNvPr id="12" name="Graphic 14">
                <a:extLst>
                  <a:ext uri="{FF2B5EF4-FFF2-40B4-BE49-F238E27FC236}">
                    <a16:creationId xmlns:a16="http://schemas.microsoft.com/office/drawing/2014/main" id="{A8EA1FDD-151F-E2EB-35E4-9DDFB5B0B06E}"/>
                  </a:ext>
                </a:extLst>
              </p:cNvPr>
              <p:cNvGrpSpPr/>
              <p:nvPr/>
            </p:nvGrpSpPr>
            <p:grpSpPr>
              <a:xfrm>
                <a:off x="8280920" y="5223256"/>
                <a:ext cx="254984" cy="71342"/>
                <a:chOff x="8280920" y="5223256"/>
                <a:chExt cx="254984" cy="71342"/>
              </a:xfrm>
              <a:grpFill/>
            </p:grpSpPr>
            <p:sp>
              <p:nvSpPr>
                <p:cNvPr id="13" name="Freeform: Shape 12">
                  <a:extLst>
                    <a:ext uri="{FF2B5EF4-FFF2-40B4-BE49-F238E27FC236}">
                      <a16:creationId xmlns:a16="http://schemas.microsoft.com/office/drawing/2014/main" id="{3DB5A64B-445B-F0E8-665D-8F55669A9157}"/>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14" name="Freeform: Shape 13">
                  <a:extLst>
                    <a:ext uri="{FF2B5EF4-FFF2-40B4-BE49-F238E27FC236}">
                      <a16:creationId xmlns:a16="http://schemas.microsoft.com/office/drawing/2014/main" id="{7AFA4BAF-E04B-C357-2519-A7DFB02589F8}"/>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15" name="Freeform: Shape 14">
                  <a:extLst>
                    <a:ext uri="{FF2B5EF4-FFF2-40B4-BE49-F238E27FC236}">
                      <a16:creationId xmlns:a16="http://schemas.microsoft.com/office/drawing/2014/main" id="{E1F54C41-EBA6-5D5B-B3E5-3C205FCA35B4}"/>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16" name="Freeform: Shape 15">
                  <a:extLst>
                    <a:ext uri="{FF2B5EF4-FFF2-40B4-BE49-F238E27FC236}">
                      <a16:creationId xmlns:a16="http://schemas.microsoft.com/office/drawing/2014/main" id="{BB89349F-D2B4-CBD2-4975-9357022107A1}"/>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17" name="Freeform: Shape 16">
                  <a:extLst>
                    <a:ext uri="{FF2B5EF4-FFF2-40B4-BE49-F238E27FC236}">
                      <a16:creationId xmlns:a16="http://schemas.microsoft.com/office/drawing/2014/main" id="{2405EB1C-DACE-7BE9-17E4-974368CDDC20}"/>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pPr>
                    <a:defRPr/>
                  </a:pPr>
                  <a:endParaRPr lang="en-GB">
                    <a:solidFill>
                      <a:prstClr val="black"/>
                    </a:solidFill>
                    <a:latin typeface="DM Sans"/>
                  </a:endParaRPr>
                </a:p>
              </p:txBody>
            </p:sp>
            <p:sp>
              <p:nvSpPr>
                <p:cNvPr id="18" name="Freeform: Shape 17">
                  <a:extLst>
                    <a:ext uri="{FF2B5EF4-FFF2-40B4-BE49-F238E27FC236}">
                      <a16:creationId xmlns:a16="http://schemas.microsoft.com/office/drawing/2014/main" id="{E2B3CE58-645F-29D6-7E10-C05222CFC81D}"/>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pPr>
                    <a:defRPr/>
                  </a:pPr>
                  <a:endParaRPr lang="en-GB">
                    <a:solidFill>
                      <a:prstClr val="black"/>
                    </a:solidFill>
                    <a:latin typeface="DM Sans"/>
                  </a:endParaRPr>
                </a:p>
              </p:txBody>
            </p:sp>
          </p:grpSp>
        </p:grpSp>
        <p:sp>
          <p:nvSpPr>
            <p:cNvPr id="4" name="TextBox 3">
              <a:extLst>
                <a:ext uri="{FF2B5EF4-FFF2-40B4-BE49-F238E27FC236}">
                  <a16:creationId xmlns:a16="http://schemas.microsoft.com/office/drawing/2014/main" id="{3452C3C4-9F60-F7D7-30F4-FCF282084DA5}"/>
                </a:ext>
              </a:extLst>
            </p:cNvPr>
            <p:cNvSpPr txBox="1"/>
            <p:nvPr userDrawn="1"/>
          </p:nvSpPr>
          <p:spPr>
            <a:xfrm>
              <a:off x="17183" y="6402918"/>
              <a:ext cx="613514" cy="230832"/>
            </a:xfrm>
            <a:prstGeom prst="rect">
              <a:avLst/>
            </a:prstGeom>
            <a:noFill/>
            <a:ln>
              <a:noFill/>
            </a:ln>
          </p:spPr>
          <p:txBody>
            <a:bodyPr wrap="square" rtlCol="0">
              <a:spAutoFit/>
            </a:bodyPr>
            <a:lstStyle/>
            <a:p>
              <a:pPr algn="r">
                <a:defRPr/>
              </a:pPr>
              <a:r>
                <a:rPr lang="en-GB" sz="900" dirty="0">
                  <a:solidFill>
                    <a:prstClr val="white"/>
                  </a:solidFill>
                  <a:latin typeface="DM Sans"/>
                </a:rPr>
                <a:t>©</a:t>
              </a:r>
              <a:r>
                <a:rPr lang="en-GB" sz="700" dirty="0">
                  <a:solidFill>
                    <a:prstClr val="white"/>
                  </a:solidFill>
                  <a:latin typeface="DM Sans"/>
                </a:rPr>
                <a:t> 2026</a:t>
              </a:r>
            </a:p>
          </p:txBody>
        </p:sp>
      </p:grpSp>
    </p:spTree>
    <p:extLst>
      <p:ext uri="{BB962C8B-B14F-4D97-AF65-F5344CB8AC3E}">
        <p14:creationId xmlns:p14="http://schemas.microsoft.com/office/powerpoint/2010/main" val="843630742"/>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8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3.xml><?xml version="1.0" encoding="utf-8"?>
<a:theme xmlns:a="http://schemas.openxmlformats.org/drawingml/2006/main" name="1_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1_SYN-COLL_master_template">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5.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haredContentType xmlns="Microsoft.SharePoint.Taxonomy.ContentTypeSync" SourceId="1e82cb03-88f0-48bb-a65d-3e95f13147ee" ContentTypeId="0x0101" PreviousValue="false"/>
</file>

<file path=customXml/item3.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17" ma:contentTypeDescription="Create a new document." ma:contentTypeScope="" ma:versionID="ca483a94bf9b1791717c4d89a2e14e60">
  <xsd:schema xmlns:xsd="http://www.w3.org/2001/XMLSchema" xmlns:xs="http://www.w3.org/2001/XMLSchema" xmlns:p="http://schemas.microsoft.com/office/2006/metadata/properties" xmlns:ns2="5a2251cd-bd5e-462d-8f0e-b8d48ef43808" xmlns:ns3="bcfbf75d-7e6c-463e-9135-7f47c6067b30" xmlns:ns4="b90a2e66-408a-4fa2-a9cf-bd33f75e05e3" targetNamespace="http://schemas.microsoft.com/office/2006/metadata/properties" ma:root="true" ma:fieldsID="4d8affcf7ec70d395204f087e68c94f9" ns2:_="" ns3:_="" ns4:_="">
    <xsd:import namespace="5a2251cd-bd5e-462d-8f0e-b8d48ef43808"/>
    <xsd:import namespace="bcfbf75d-7e6c-463e-9135-7f47c6067b30"/>
    <xsd:import namespace="b90a2e66-408a-4fa2-a9cf-bd33f75e05e3"/>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lcf76f155ced4ddcb4097134ff3c332f" minOccurs="0"/>
                <xsd:element ref="ns4:SharedWithUsers" minOccurs="0"/>
                <xsd:element ref="ns4:SharedWithDetails" minOccurs="0"/>
                <xsd:element ref="ns3:MediaServiceObjectDetectorVersions" minOccurs="0"/>
                <xsd:element ref="ns3:MediaServiceSearchProperties" minOccurs="0"/>
                <xsd:element ref="ns3:MediaServiceBillingMetadata"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MediaServiceOCR" ma:index="2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90a2e66-408a-4fa2-a9cf-bd33f75e05e3"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lcf76f155ced4ddcb4097134ff3c332f xmlns="bcfbf75d-7e6c-463e-9135-7f47c6067b30">
      <Terms xmlns="http://schemas.microsoft.com/office/infopath/2007/PartnerControls"/>
    </lcf76f155ced4ddcb4097134ff3c332f>
    <TaxCatchAll xmlns="5a2251cd-bd5e-462d-8f0e-b8d48ef43808" xsi:nil="true"/>
    <DSMClassification xmlns="5a2251cd-bd5e-462d-8f0e-b8d48ef43808" xsi:nil="true"/>
  </documentManagement>
</p:properties>
</file>

<file path=customXml/itemProps1.xml><?xml version="1.0" encoding="utf-8"?>
<ds:datastoreItem xmlns:ds="http://schemas.openxmlformats.org/officeDocument/2006/customXml" ds:itemID="{D3C74C5F-0AB6-4D2C-AEB7-EF8E9CBED481}">
  <ds:schemaRefs>
    <ds:schemaRef ds:uri="http://schemas.microsoft.com/sharepoint/v3/contenttype/forms"/>
  </ds:schemaRefs>
</ds:datastoreItem>
</file>

<file path=customXml/itemProps2.xml><?xml version="1.0" encoding="utf-8"?>
<ds:datastoreItem xmlns:ds="http://schemas.openxmlformats.org/officeDocument/2006/customXml" ds:itemID="{43D8FEF3-CBAF-44E5-A7F4-610D63C1D7D0}">
  <ds:schemaRefs>
    <ds:schemaRef ds:uri="Microsoft.SharePoint.Taxonomy.ContentTypeSync"/>
  </ds:schemaRefs>
</ds:datastoreItem>
</file>

<file path=customXml/itemProps3.xml><?xml version="1.0" encoding="utf-8"?>
<ds:datastoreItem xmlns:ds="http://schemas.openxmlformats.org/officeDocument/2006/customXml" ds:itemID="{A752323A-620D-43B7-B0F6-BCDDE9EB415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b90a2e66-408a-4fa2-a9cf-bd33f75e05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C570C00B-6CB0-4790-A823-DCE086AA74C4}">
  <ds:schemaRefs>
    <ds:schemaRef ds:uri="http://purl.org/dc/elements/1.1/"/>
    <ds:schemaRef ds:uri="http://schemas.microsoft.com/office/2006/documentManagement/types"/>
    <ds:schemaRef ds:uri="http://schemas.microsoft.com/office/infopath/2007/PartnerControls"/>
    <ds:schemaRef ds:uri="b90a2e66-408a-4fa2-a9cf-bd33f75e05e3"/>
    <ds:schemaRef ds:uri="http://purl.org/dc/terms/"/>
    <ds:schemaRef ds:uri="http://schemas.openxmlformats.org/package/2006/metadata/core-properties"/>
    <ds:schemaRef ds:uri="bcfbf75d-7e6c-463e-9135-7f47c6067b30"/>
    <ds:schemaRef ds:uri="http://purl.org/dc/dcmitype/"/>
    <ds:schemaRef ds:uri="5a2251cd-bd5e-462d-8f0e-b8d48ef43808"/>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51</TotalTime>
  <Words>2268</Words>
  <Application>Microsoft Office PowerPoint</Application>
  <PresentationFormat>Widescreen</PresentationFormat>
  <Paragraphs>335</Paragraphs>
  <Slides>14</Slides>
  <Notes>6</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14</vt:i4>
      </vt:variant>
    </vt:vector>
  </HeadingPairs>
  <TitlesOfParts>
    <vt:vector size="24" baseType="lpstr">
      <vt:lpstr>DM Sans Bold</vt:lpstr>
      <vt:lpstr>Calibri</vt:lpstr>
      <vt:lpstr>DM Sans</vt:lpstr>
      <vt:lpstr>Wingdings</vt:lpstr>
      <vt:lpstr>Arial</vt:lpstr>
      <vt:lpstr>Fira Sans</vt:lpstr>
      <vt:lpstr>Tema do Office</vt:lpstr>
      <vt:lpstr>8_dsm-firmenich</vt:lpstr>
      <vt:lpstr>1_Tema do Office</vt:lpstr>
      <vt:lpstr>1_SYN-COLL_master_template</vt:lpstr>
      <vt:lpstr>PowerPoint Presentation</vt:lpstr>
      <vt:lpstr>PowerPoint Presentation</vt:lpstr>
      <vt:lpstr>PowerPoint Presentation</vt:lpstr>
      <vt:lpstr>ETERWELL® YOUTH</vt:lpstr>
      <vt:lpstr>SYN®-COLL CB</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eterwell youth_syn-coll cb_master presentation_2026-04</dc:title>
  <dc:creator>Volker.Rosenberger@dsm-firmenich.com</dc:creator>
  <cp:lastModifiedBy>Marie-Sophie Meisinger</cp:lastModifiedBy>
  <cp:revision>2</cp:revision>
  <dcterms:created xsi:type="dcterms:W3CDTF">2025-08-20T16:02:49Z</dcterms:created>
  <dcterms:modified xsi:type="dcterms:W3CDTF">2026-04-09T14:43:31Z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ff753fd-faf2-4608-9b59-553f003adcdf_Enabled">
    <vt:lpwstr>true</vt:lpwstr>
  </property>
  <property fmtid="{D5CDD505-2E9C-101B-9397-08002B2CF9AE}" pid="3" name="MSIP_Label_2ff753fd-faf2-4608-9b59-553f003adcdf_SetDate">
    <vt:lpwstr>2025-08-25T20:06:37Z</vt:lpwstr>
  </property>
  <property fmtid="{D5CDD505-2E9C-101B-9397-08002B2CF9AE}" pid="4" name="MSIP_Label_2ff753fd-faf2-4608-9b59-553f003adcdf_Method">
    <vt:lpwstr>Privileged</vt:lpwstr>
  </property>
  <property fmtid="{D5CDD505-2E9C-101B-9397-08002B2CF9AE}" pid="5" name="MSIP_Label_2ff753fd-faf2-4608-9b59-553f003adcdf_Name">
    <vt:lpwstr>2ff753fd-faf2-4608-9b59-553f003adcdf</vt:lpwstr>
  </property>
  <property fmtid="{D5CDD505-2E9C-101B-9397-08002B2CF9AE}" pid="6" name="MSIP_Label_2ff753fd-faf2-4608-9b59-553f003adcdf_SiteId">
    <vt:lpwstr>49618402-6ea3-441d-957d-7df8773fee54</vt:lpwstr>
  </property>
  <property fmtid="{D5CDD505-2E9C-101B-9397-08002B2CF9AE}" pid="7" name="MSIP_Label_2ff753fd-faf2-4608-9b59-553f003adcdf_ActionId">
    <vt:lpwstr>ff9da5b1-db7e-422f-bcbd-611b54fe8a84</vt:lpwstr>
  </property>
  <property fmtid="{D5CDD505-2E9C-101B-9397-08002B2CF9AE}" pid="8" name="MSIP_Label_2ff753fd-faf2-4608-9b59-553f003adcdf_ContentBits">
    <vt:lpwstr>0</vt:lpwstr>
  </property>
  <property fmtid="{D5CDD505-2E9C-101B-9397-08002B2CF9AE}" pid="9" name="MSIP_Label_2ff753fd-faf2-4608-9b59-553f003adcdf_Tag">
    <vt:lpwstr>10, 0, 1, 1</vt:lpwstr>
  </property>
  <property fmtid="{D5CDD505-2E9C-101B-9397-08002B2CF9AE}" pid="10" name="ContentTypeId">
    <vt:lpwstr>0x0101000A165892B6C05D4182809F9FEE12DD6A</vt:lpwstr>
  </property>
</Properties>
</file>