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theme/theme3.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4.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drawings/drawing1.xml" ContentType="application/vnd.openxmlformats-officedocument.drawingml.chartshape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20.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5.xml" ContentType="application/vnd.openxmlformats-officedocument.themeOverr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23.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26.xml" ContentType="application/vnd.openxmlformats-officedocument.presentationml.notesSl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notesSlides/notesSlide27.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383" r:id="rId5"/>
    <p:sldMasterId id="2147484566" r:id="rId6"/>
    <p:sldMasterId id="2147484586" r:id="rId7"/>
    <p:sldMasterId id="2147484598" r:id="rId8"/>
    <p:sldMasterId id="2147484610" r:id="rId9"/>
  </p:sldMasterIdLst>
  <p:notesMasterIdLst>
    <p:notesMasterId r:id="rId77"/>
  </p:notesMasterIdLst>
  <p:sldIdLst>
    <p:sldId id="2147483097" r:id="rId10"/>
    <p:sldId id="339" r:id="rId11"/>
    <p:sldId id="346" r:id="rId12"/>
    <p:sldId id="258" r:id="rId13"/>
    <p:sldId id="2557" r:id="rId14"/>
    <p:sldId id="2543" r:id="rId15"/>
    <p:sldId id="2147483090" r:id="rId16"/>
    <p:sldId id="2146845720" r:id="rId17"/>
    <p:sldId id="2147483136" r:id="rId18"/>
    <p:sldId id="256" r:id="rId19"/>
    <p:sldId id="2147483067" r:id="rId20"/>
    <p:sldId id="2147483098" r:id="rId21"/>
    <p:sldId id="2147483157" r:id="rId22"/>
    <p:sldId id="2147483150" r:id="rId23"/>
    <p:sldId id="2147483141" r:id="rId24"/>
    <p:sldId id="390" r:id="rId25"/>
    <p:sldId id="2147483091" r:id="rId26"/>
    <p:sldId id="2147483093" r:id="rId27"/>
    <p:sldId id="2147483083" r:id="rId28"/>
    <p:sldId id="2147483101" r:id="rId29"/>
    <p:sldId id="2147483109" r:id="rId30"/>
    <p:sldId id="2147483111" r:id="rId31"/>
    <p:sldId id="2146845727" r:id="rId32"/>
    <p:sldId id="2147483121" r:id="rId33"/>
    <p:sldId id="2147483154" r:id="rId34"/>
    <p:sldId id="2146845723" r:id="rId35"/>
    <p:sldId id="2147483118" r:id="rId36"/>
    <p:sldId id="2147483142" r:id="rId37"/>
    <p:sldId id="2147483099" r:id="rId38"/>
    <p:sldId id="2147483147" r:id="rId39"/>
    <p:sldId id="2447" r:id="rId40"/>
    <p:sldId id="2457" r:id="rId41"/>
    <p:sldId id="2147483125" r:id="rId42"/>
    <p:sldId id="2147483145" r:id="rId43"/>
    <p:sldId id="2147483134" r:id="rId44"/>
    <p:sldId id="2147483127" r:id="rId45"/>
    <p:sldId id="2147483138" r:id="rId46"/>
    <p:sldId id="2147483104" r:id="rId47"/>
    <p:sldId id="2147483128" r:id="rId48"/>
    <p:sldId id="2147472639" r:id="rId49"/>
    <p:sldId id="2147483152" r:id="rId50"/>
    <p:sldId id="2147483151" r:id="rId51"/>
    <p:sldId id="379" r:id="rId52"/>
    <p:sldId id="383" r:id="rId53"/>
    <p:sldId id="382" r:id="rId54"/>
    <p:sldId id="381" r:id="rId55"/>
    <p:sldId id="376" r:id="rId56"/>
    <p:sldId id="385" r:id="rId57"/>
    <p:sldId id="386" r:id="rId58"/>
    <p:sldId id="388" r:id="rId59"/>
    <p:sldId id="2147483144" r:id="rId60"/>
    <p:sldId id="389" r:id="rId61"/>
    <p:sldId id="2147483148" r:id="rId62"/>
    <p:sldId id="2147483149" r:id="rId63"/>
    <p:sldId id="257" r:id="rId64"/>
    <p:sldId id="259" r:id="rId65"/>
    <p:sldId id="262" r:id="rId66"/>
    <p:sldId id="263" r:id="rId67"/>
    <p:sldId id="264" r:id="rId68"/>
    <p:sldId id="261" r:id="rId69"/>
    <p:sldId id="2147473821" r:id="rId70"/>
    <p:sldId id="265" r:id="rId71"/>
    <p:sldId id="260" r:id="rId72"/>
    <p:sldId id="2147473819" r:id="rId73"/>
    <p:sldId id="2147473820" r:id="rId74"/>
    <p:sldId id="2147483244" r:id="rId75"/>
    <p:sldId id="2147483245" r:id="rId7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931AD95-44C2-FD4E-9905-170DD26FF8D5}">
          <p14:sldIdLst>
            <p14:sldId id="2147483097"/>
            <p14:sldId id="339"/>
          </p14:sldIdLst>
        </p14:section>
        <p14:section name="01" id="{FD1779FA-B1CE-614E-842C-30EE8E9B8690}">
          <p14:sldIdLst>
            <p14:sldId id="346"/>
            <p14:sldId id="258"/>
            <p14:sldId id="2557"/>
            <p14:sldId id="2543"/>
          </p14:sldIdLst>
        </p14:section>
        <p14:section name="02" id="{9D11F85C-97FF-1A41-B479-95FAFB0CB71F}">
          <p14:sldIdLst>
            <p14:sldId id="2147483090"/>
            <p14:sldId id="2146845720"/>
            <p14:sldId id="2147483136"/>
          </p14:sldIdLst>
        </p14:section>
        <p14:section name="03" id="{FA189F41-E8B5-2042-987B-30AF64C32355}">
          <p14:sldIdLst>
            <p14:sldId id="256"/>
            <p14:sldId id="2147483067"/>
            <p14:sldId id="2147483098"/>
            <p14:sldId id="2147483157"/>
            <p14:sldId id="2147483150"/>
            <p14:sldId id="2147483141"/>
            <p14:sldId id="390"/>
          </p14:sldIdLst>
        </p14:section>
        <p14:section name="04" id="{1631680F-014F-6D44-97CB-982AC6431146}">
          <p14:sldIdLst>
            <p14:sldId id="2147483091"/>
            <p14:sldId id="2147483093"/>
            <p14:sldId id="2147483083"/>
            <p14:sldId id="2147483101"/>
            <p14:sldId id="2147483109"/>
            <p14:sldId id="2147483111"/>
          </p14:sldIdLst>
        </p14:section>
        <p14:section name="05" id="{2325BB9C-4D49-E14E-B1A3-1E3C8FF10E22}">
          <p14:sldIdLst>
            <p14:sldId id="2146845727"/>
            <p14:sldId id="2147483121"/>
            <p14:sldId id="2147483154"/>
          </p14:sldIdLst>
        </p14:section>
        <p14:section name="06" id="{C3F21623-5F68-9C4E-A543-3E02578315F1}">
          <p14:sldIdLst>
            <p14:sldId id="2146845723"/>
            <p14:sldId id="2147483118"/>
            <p14:sldId id="2147483142"/>
            <p14:sldId id="2147483099"/>
            <p14:sldId id="2147483147"/>
            <p14:sldId id="2447"/>
            <p14:sldId id="2457"/>
            <p14:sldId id="2147483125"/>
            <p14:sldId id="2147483145"/>
            <p14:sldId id="2147483134"/>
            <p14:sldId id="2147483127"/>
            <p14:sldId id="2147483138"/>
            <p14:sldId id="2147483104"/>
            <p14:sldId id="2147483128"/>
            <p14:sldId id="2147472639"/>
            <p14:sldId id="2147483152"/>
            <p14:sldId id="2147483151"/>
            <p14:sldId id="379"/>
            <p14:sldId id="383"/>
            <p14:sldId id="382"/>
            <p14:sldId id="381"/>
            <p14:sldId id="376"/>
            <p14:sldId id="385"/>
            <p14:sldId id="386"/>
            <p14:sldId id="388"/>
            <p14:sldId id="2147483144"/>
          </p14:sldIdLst>
        </p14:section>
        <p14:section name="07" id="{867A390C-DD9C-BA40-BBEE-575A06585ECB}">
          <p14:sldIdLst>
            <p14:sldId id="389"/>
            <p14:sldId id="2147483148"/>
            <p14:sldId id="2147483149"/>
            <p14:sldId id="257"/>
            <p14:sldId id="259"/>
            <p14:sldId id="262"/>
            <p14:sldId id="263"/>
            <p14:sldId id="264"/>
            <p14:sldId id="261"/>
            <p14:sldId id="2147473821"/>
            <p14:sldId id="265"/>
            <p14:sldId id="260"/>
            <p14:sldId id="2147473819"/>
            <p14:sldId id="2147473820"/>
            <p14:sldId id="2147483244"/>
            <p14:sldId id="2147483245"/>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67F3B04-2D93-A6FA-B646-0C6ED3603BD7}" name="Volker Rosenberger" initials="VR" userId="S::Volker.Rosenberger@dsm-firmenich.com::d473ebcf-8881-4a9c-9e6d-8206b85954aa" providerId="AD"/>
  <p188:author id="{39A59371-75EF-BAB5-A084-BE7A3CA1FE5E}" name="Sandrine Pottier" initials="SP" userId="S::Sandrine.Pottier@dsm-firmenich.com::ad874f26-9f67-4596-b4b4-e6fa71144784" providerId="AD"/>
  <p188:author id="{4AE2019A-23E3-0953-E663-52274B5D90F0}" name="Volker Rosenberger" initials="VR" userId="S::volker.rosenberger@dsm-firmenich.com::d473ebcf-8881-4a9c-9e6d-8206b85954aa" providerId="AD"/>
  <p188:author id="{C52F8ED0-AD44-F319-DD9A-5B29DD710783}" name="Francesca Pascucci" initials="FP" userId="S::Francesca.Pascucci@dsm-firmenich.com::811ad1a6-1062-4d6d-a024-d8bcd1d58767" providerId="AD"/>
  <p188:author id="{D1EA8DE7-CBCC-AFFE-B21F-1F093D05C64C}" name="Remo Campiche" initials="RC" userId="S::remo.campiche@dsm-firmenich.com::1288666b-e9c4-4df0-8c2c-ee14c972c4a3"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Pascucci, Francesca" initials="PF" lastIdx="53" clrIdx="0">
    <p:extLst>
      <p:ext uri="{19B8F6BF-5375-455C-9EA6-DF929625EA0E}">
        <p15:presenceInfo xmlns:p15="http://schemas.microsoft.com/office/powerpoint/2012/main" userId="S::Francesca.Pascucci@dsm.com::811ad1a6-1062-4d6d-a024-d8bcd1d58767" providerId="AD"/>
      </p:ext>
    </p:extLst>
  </p:cmAuthor>
  <p:cmAuthor id="2" name="Milly Austin" initials="MA" lastIdx="1" clrIdx="1">
    <p:extLst>
      <p:ext uri="{19B8F6BF-5375-455C-9EA6-DF929625EA0E}">
        <p15:presenceInfo xmlns:p15="http://schemas.microsoft.com/office/powerpoint/2012/main" userId="Milly Austin" providerId="None"/>
      </p:ext>
    </p:extLst>
  </p:cmAuthor>
  <p:cmAuthor id="3" name="Ana" initials="MA" lastIdx="4" clrIdx="2">
    <p:extLst>
      <p:ext uri="{19B8F6BF-5375-455C-9EA6-DF929625EA0E}">
        <p15:presenceInfo xmlns:p15="http://schemas.microsoft.com/office/powerpoint/2012/main" userId="An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BCB8"/>
    <a:srgbClr val="4D3C35"/>
    <a:srgbClr val="B2968E"/>
    <a:srgbClr val="B3978F"/>
    <a:srgbClr val="F3C384"/>
    <a:srgbClr val="FAD18C"/>
    <a:srgbClr val="00FFFF"/>
    <a:srgbClr val="C3C284"/>
    <a:srgbClr val="D6DF9D"/>
    <a:srgbClr val="48A2C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02045DF-4CAA-4DC1-B848-12F1457C2497}" v="1" dt="2026-08-27T15:45:27.63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3729" autoAdjust="0"/>
  </p:normalViewPr>
  <p:slideViewPr>
    <p:cSldViewPr snapToGrid="0">
      <p:cViewPr varScale="1">
        <p:scale>
          <a:sx n="78" d="100"/>
          <a:sy n="78" d="100"/>
        </p:scale>
        <p:origin x="1752"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slide" Target="slides/slide38.xml"/><Relationship Id="rId50" Type="http://schemas.openxmlformats.org/officeDocument/2006/relationships/slide" Target="slides/slide41.xml"/><Relationship Id="rId55" Type="http://schemas.openxmlformats.org/officeDocument/2006/relationships/slide" Target="slides/slide46.xml"/><Relationship Id="rId63" Type="http://schemas.openxmlformats.org/officeDocument/2006/relationships/slide" Target="slides/slide54.xml"/><Relationship Id="rId68" Type="http://schemas.openxmlformats.org/officeDocument/2006/relationships/slide" Target="slides/slide59.xml"/><Relationship Id="rId76" Type="http://schemas.openxmlformats.org/officeDocument/2006/relationships/slide" Target="slides/slide67.xml"/><Relationship Id="rId84" Type="http://schemas.microsoft.com/office/2015/10/relationships/revisionInfo" Target="revisionInfo.xml"/><Relationship Id="rId7" Type="http://schemas.openxmlformats.org/officeDocument/2006/relationships/slideMaster" Target="slideMasters/slideMaster3.xml"/><Relationship Id="rId71" Type="http://schemas.openxmlformats.org/officeDocument/2006/relationships/slide" Target="slides/slide62.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slide" Target="slides/slide44.xml"/><Relationship Id="rId58" Type="http://schemas.openxmlformats.org/officeDocument/2006/relationships/slide" Target="slides/slide49.xml"/><Relationship Id="rId66" Type="http://schemas.openxmlformats.org/officeDocument/2006/relationships/slide" Target="slides/slide57.xml"/><Relationship Id="rId74" Type="http://schemas.openxmlformats.org/officeDocument/2006/relationships/slide" Target="slides/slide65.xml"/><Relationship Id="rId79" Type="http://schemas.openxmlformats.org/officeDocument/2006/relationships/presProps" Target="presProps.xml"/><Relationship Id="rId5" Type="http://schemas.openxmlformats.org/officeDocument/2006/relationships/slideMaster" Target="slideMasters/slideMaster1.xml"/><Relationship Id="rId61" Type="http://schemas.openxmlformats.org/officeDocument/2006/relationships/slide" Target="slides/slide52.xml"/><Relationship Id="rId82" Type="http://schemas.openxmlformats.org/officeDocument/2006/relationships/tableStyles" Target="tableStyles.xml"/><Relationship Id="rId19" Type="http://schemas.openxmlformats.org/officeDocument/2006/relationships/slide" Target="slides/slide10.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slide" Target="slides/slide47.xml"/><Relationship Id="rId64" Type="http://schemas.openxmlformats.org/officeDocument/2006/relationships/slide" Target="slides/slide55.xml"/><Relationship Id="rId69" Type="http://schemas.openxmlformats.org/officeDocument/2006/relationships/slide" Target="slides/slide60.xml"/><Relationship Id="rId77" Type="http://schemas.openxmlformats.org/officeDocument/2006/relationships/notesMaster" Target="notesMasters/notesMaster1.xml"/><Relationship Id="rId8" Type="http://schemas.openxmlformats.org/officeDocument/2006/relationships/slideMaster" Target="slideMasters/slideMaster4.xml"/><Relationship Id="rId51" Type="http://schemas.openxmlformats.org/officeDocument/2006/relationships/slide" Target="slides/slide42.xml"/><Relationship Id="rId72" Type="http://schemas.openxmlformats.org/officeDocument/2006/relationships/slide" Target="slides/slide63.xml"/><Relationship Id="rId80" Type="http://schemas.openxmlformats.org/officeDocument/2006/relationships/viewProps" Target="viewProps.xml"/><Relationship Id="rId85"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slide" Target="slides/slide50.xml"/><Relationship Id="rId67" Type="http://schemas.openxmlformats.org/officeDocument/2006/relationships/slide" Target="slides/slide58.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slide" Target="slides/slide53.xml"/><Relationship Id="rId70" Type="http://schemas.openxmlformats.org/officeDocument/2006/relationships/slide" Target="slides/slide61.xml"/><Relationship Id="rId75" Type="http://schemas.openxmlformats.org/officeDocument/2006/relationships/slide" Target="slides/slide66.xml"/><Relationship Id="rId83"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slide" Target="slides/slide56.xml"/><Relationship Id="rId73" Type="http://schemas.openxmlformats.org/officeDocument/2006/relationships/slide" Target="slides/slide64.xml"/><Relationship Id="rId78" Type="http://schemas.openxmlformats.org/officeDocument/2006/relationships/commentAuthors" Target="commentAuthors.xml"/><Relationship Id="rId81"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olker Rosenberger" userId="d473ebcf-8881-4a9c-9e6d-8206b85954aa" providerId="ADAL" clId="{DA4379C8-1F53-4315-936B-1953D3807C03}"/>
    <pc:docChg chg="addSld delSld modSld modSection">
      <pc:chgData name="Volker Rosenberger" userId="d473ebcf-8881-4a9c-9e6d-8206b85954aa" providerId="ADAL" clId="{DA4379C8-1F53-4315-936B-1953D3807C03}" dt="2026-08-07T05:07:03.625" v="10" actId="1076"/>
      <pc:docMkLst>
        <pc:docMk/>
      </pc:docMkLst>
      <pc:sldChg chg="addSp modSp add mod">
        <pc:chgData name="Volker Rosenberger" userId="d473ebcf-8881-4a9c-9e6d-8206b85954aa" providerId="ADAL" clId="{DA4379C8-1F53-4315-936B-1953D3807C03}" dt="2026-08-07T05:07:03.625" v="10" actId="1076"/>
        <pc:sldMkLst>
          <pc:docMk/>
          <pc:sldMk cId="1093518989" sldId="2147483157"/>
        </pc:sldMkLst>
        <pc:spChg chg="add mod">
          <ac:chgData name="Volker Rosenberger" userId="d473ebcf-8881-4a9c-9e6d-8206b85954aa" providerId="ADAL" clId="{DA4379C8-1F53-4315-936B-1953D3807C03}" dt="2026-08-07T05:06:59.952" v="9"/>
          <ac:spMkLst>
            <pc:docMk/>
            <pc:sldMk cId="1093518989" sldId="2147483157"/>
            <ac:spMk id="9" creationId="{FC3E1F75-B1AE-32F7-3868-2BBFA86BF56A}"/>
          </ac:spMkLst>
        </pc:spChg>
        <pc:grpChg chg="add mod">
          <ac:chgData name="Volker Rosenberger" userId="d473ebcf-8881-4a9c-9e6d-8206b85954aa" providerId="ADAL" clId="{DA4379C8-1F53-4315-936B-1953D3807C03}" dt="2026-08-07T05:07:03.625" v="10" actId="1076"/>
          <ac:grpSpMkLst>
            <pc:docMk/>
            <pc:sldMk cId="1093518989" sldId="2147483157"/>
            <ac:grpSpMk id="3" creationId="{4A9768A2-0842-19AD-1049-9594B612FA88}"/>
          </ac:grpSpMkLst>
        </pc:grpChg>
        <pc:picChg chg="add mod">
          <ac:chgData name="Volker Rosenberger" userId="d473ebcf-8881-4a9c-9e6d-8206b85954aa" providerId="ADAL" clId="{DA4379C8-1F53-4315-936B-1953D3807C03}" dt="2026-08-07T05:06:59.952" v="9"/>
          <ac:picMkLst>
            <pc:docMk/>
            <pc:sldMk cId="1093518989" sldId="2147483157"/>
            <ac:picMk id="12" creationId="{5DFEDAA3-A805-A0FA-CC0B-4C413B5E4711}"/>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5" Type="http://schemas.openxmlformats.org/officeDocument/2006/relationships/chartUserShapes" Target="../drawings/drawing1.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package" Target="../embeddings/Microsoft_Excel_Worksheet10.xlsx"/></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scatterChart>
        <c:scatterStyle val="lineMarker"/>
        <c:varyColors val="0"/>
        <c:ser>
          <c:idx val="0"/>
          <c:order val="0"/>
          <c:tx>
            <c:v>Pre-menopause</c:v>
          </c:tx>
          <c:spPr>
            <a:ln w="25400" cap="rnd">
              <a:noFill/>
              <a:round/>
            </a:ln>
            <a:effectLst/>
          </c:spPr>
          <c:marker>
            <c:symbol val="circle"/>
            <c:size val="5"/>
            <c:spPr>
              <a:solidFill>
                <a:srgbClr val="B2968E"/>
              </a:solidFill>
              <a:ln w="9525">
                <a:noFill/>
              </a:ln>
              <a:effectLst/>
            </c:spPr>
          </c:marker>
          <c:xVal>
            <c:numRef>
              <c:f>Sheet1!$A$5:$A$18</c:f>
              <c:numCache>
                <c:formatCode>General</c:formatCode>
                <c:ptCount val="14"/>
                <c:pt idx="0">
                  <c:v>22</c:v>
                </c:pt>
                <c:pt idx="1">
                  <c:v>23</c:v>
                </c:pt>
                <c:pt idx="2">
                  <c:v>24</c:v>
                </c:pt>
                <c:pt idx="3">
                  <c:v>25</c:v>
                </c:pt>
                <c:pt idx="4">
                  <c:v>27</c:v>
                </c:pt>
                <c:pt idx="5">
                  <c:v>29</c:v>
                </c:pt>
                <c:pt idx="6">
                  <c:v>32</c:v>
                </c:pt>
                <c:pt idx="7">
                  <c:v>35</c:v>
                </c:pt>
                <c:pt idx="8">
                  <c:v>36</c:v>
                </c:pt>
                <c:pt idx="9">
                  <c:v>37</c:v>
                </c:pt>
                <c:pt idx="10">
                  <c:v>39</c:v>
                </c:pt>
                <c:pt idx="11">
                  <c:v>42</c:v>
                </c:pt>
                <c:pt idx="12">
                  <c:v>43</c:v>
                </c:pt>
                <c:pt idx="13">
                  <c:v>44</c:v>
                </c:pt>
              </c:numCache>
            </c:numRef>
          </c:xVal>
          <c:yVal>
            <c:numRef>
              <c:f>Sheet1!$B$5:$B$18</c:f>
              <c:numCache>
                <c:formatCode>General</c:formatCode>
                <c:ptCount val="14"/>
                <c:pt idx="0">
                  <c:v>4.7</c:v>
                </c:pt>
                <c:pt idx="1">
                  <c:v>6.7</c:v>
                </c:pt>
                <c:pt idx="2">
                  <c:v>5.9</c:v>
                </c:pt>
                <c:pt idx="3">
                  <c:v>6.4</c:v>
                </c:pt>
                <c:pt idx="4">
                  <c:v>5.0999999999999996</c:v>
                </c:pt>
                <c:pt idx="5">
                  <c:v>6.9</c:v>
                </c:pt>
                <c:pt idx="6">
                  <c:v>6.2</c:v>
                </c:pt>
                <c:pt idx="7">
                  <c:v>5.2</c:v>
                </c:pt>
                <c:pt idx="8">
                  <c:v>5.8</c:v>
                </c:pt>
                <c:pt idx="9">
                  <c:v>6</c:v>
                </c:pt>
                <c:pt idx="10">
                  <c:v>5.6</c:v>
                </c:pt>
                <c:pt idx="11">
                  <c:v>6.8</c:v>
                </c:pt>
                <c:pt idx="12">
                  <c:v>4.9000000000000004</c:v>
                </c:pt>
                <c:pt idx="13">
                  <c:v>4.9000000000000004</c:v>
                </c:pt>
              </c:numCache>
            </c:numRef>
          </c:yVal>
          <c:smooth val="0"/>
          <c:extLst>
            <c:ext xmlns:c16="http://schemas.microsoft.com/office/drawing/2014/chart" uri="{C3380CC4-5D6E-409C-BE32-E72D297353CC}">
              <c16:uniqueId val="{00000000-AC3A-3944-ABB7-625E687EAF32}"/>
            </c:ext>
          </c:extLst>
        </c:ser>
        <c:ser>
          <c:idx val="1"/>
          <c:order val="1"/>
          <c:tx>
            <c:v>Post-menopause</c:v>
          </c:tx>
          <c:spPr>
            <a:ln w="25400" cap="rnd">
              <a:noFill/>
              <a:round/>
            </a:ln>
            <a:effectLst/>
          </c:spPr>
          <c:marker>
            <c:symbol val="circle"/>
            <c:size val="5"/>
            <c:spPr>
              <a:solidFill>
                <a:srgbClr val="4D3C35"/>
              </a:solidFill>
              <a:ln w="9525">
                <a:noFill/>
              </a:ln>
              <a:effectLst/>
            </c:spPr>
          </c:marker>
          <c:xVal>
            <c:numRef>
              <c:f>Sheet1!$A$20:$A$36</c:f>
              <c:numCache>
                <c:formatCode>General</c:formatCode>
                <c:ptCount val="17"/>
                <c:pt idx="0">
                  <c:v>50</c:v>
                </c:pt>
                <c:pt idx="1">
                  <c:v>51</c:v>
                </c:pt>
                <c:pt idx="2">
                  <c:v>51</c:v>
                </c:pt>
                <c:pt idx="3">
                  <c:v>52</c:v>
                </c:pt>
                <c:pt idx="4">
                  <c:v>52</c:v>
                </c:pt>
                <c:pt idx="5">
                  <c:v>54</c:v>
                </c:pt>
                <c:pt idx="6">
                  <c:v>55</c:v>
                </c:pt>
                <c:pt idx="7">
                  <c:v>56</c:v>
                </c:pt>
                <c:pt idx="8">
                  <c:v>57</c:v>
                </c:pt>
                <c:pt idx="9">
                  <c:v>57</c:v>
                </c:pt>
                <c:pt idx="10">
                  <c:v>58</c:v>
                </c:pt>
                <c:pt idx="11">
                  <c:v>58</c:v>
                </c:pt>
                <c:pt idx="12">
                  <c:v>59</c:v>
                </c:pt>
                <c:pt idx="13">
                  <c:v>60</c:v>
                </c:pt>
                <c:pt idx="14">
                  <c:v>60</c:v>
                </c:pt>
                <c:pt idx="15">
                  <c:v>61</c:v>
                </c:pt>
                <c:pt idx="16">
                  <c:v>65</c:v>
                </c:pt>
              </c:numCache>
            </c:numRef>
          </c:xVal>
          <c:yVal>
            <c:numRef>
              <c:f>Sheet1!$B$20:$B$36</c:f>
              <c:numCache>
                <c:formatCode>General</c:formatCode>
                <c:ptCount val="17"/>
                <c:pt idx="0">
                  <c:v>4.8</c:v>
                </c:pt>
                <c:pt idx="1">
                  <c:v>3.8</c:v>
                </c:pt>
                <c:pt idx="2">
                  <c:v>3</c:v>
                </c:pt>
                <c:pt idx="3">
                  <c:v>2.9</c:v>
                </c:pt>
                <c:pt idx="4">
                  <c:v>2.4</c:v>
                </c:pt>
                <c:pt idx="5">
                  <c:v>2</c:v>
                </c:pt>
                <c:pt idx="6">
                  <c:v>2.8</c:v>
                </c:pt>
                <c:pt idx="7">
                  <c:v>2.8</c:v>
                </c:pt>
                <c:pt idx="8">
                  <c:v>2.6</c:v>
                </c:pt>
                <c:pt idx="9">
                  <c:v>1.9</c:v>
                </c:pt>
                <c:pt idx="10">
                  <c:v>2.2000000000000002</c:v>
                </c:pt>
                <c:pt idx="11">
                  <c:v>1.9</c:v>
                </c:pt>
                <c:pt idx="12">
                  <c:v>2.1</c:v>
                </c:pt>
                <c:pt idx="13">
                  <c:v>2.2999999999999998</c:v>
                </c:pt>
                <c:pt idx="14">
                  <c:v>2.4</c:v>
                </c:pt>
                <c:pt idx="15">
                  <c:v>2.6</c:v>
                </c:pt>
                <c:pt idx="16">
                  <c:v>2.2999999999999998</c:v>
                </c:pt>
              </c:numCache>
            </c:numRef>
          </c:yVal>
          <c:smooth val="0"/>
          <c:extLst>
            <c:ext xmlns:c16="http://schemas.microsoft.com/office/drawing/2014/chart" uri="{C3380CC4-5D6E-409C-BE32-E72D297353CC}">
              <c16:uniqueId val="{00000001-AC3A-3944-ABB7-625E687EAF32}"/>
            </c:ext>
          </c:extLst>
        </c:ser>
        <c:dLbls>
          <c:showLegendKey val="0"/>
          <c:showVal val="0"/>
          <c:showCatName val="0"/>
          <c:showSerName val="0"/>
          <c:showPercent val="0"/>
          <c:showBubbleSize val="0"/>
        </c:dLbls>
        <c:axId val="637916464"/>
        <c:axId val="298192232"/>
      </c:scatterChart>
      <c:valAx>
        <c:axId val="637916464"/>
        <c:scaling>
          <c:orientation val="minMax"/>
          <c:min val="15"/>
        </c:scaling>
        <c:delete val="0"/>
        <c:axPos val="b"/>
        <c:title>
          <c:tx>
            <c:rich>
              <a:bodyPr rot="0" spcFirstLastPara="1" vertOverflow="ellipsis" vert="horz" wrap="square" anchor="ctr" anchorCtr="1"/>
              <a:lstStyle/>
              <a:p>
                <a:pPr>
                  <a:defRPr sz="1100" b="1" i="0" u="none" strike="noStrike" kern="1200" baseline="0">
                    <a:solidFill>
                      <a:sysClr val="windowText" lastClr="000000"/>
                    </a:solidFill>
                    <a:latin typeface="+mn-lt"/>
                    <a:ea typeface="Fira Sans" panose="020B0503050000020004" pitchFamily="34" charset="0"/>
                    <a:cs typeface="+mn-cs"/>
                  </a:defRPr>
                </a:pPr>
                <a:r>
                  <a:rPr lang="en-US" sz="1100" b="1"/>
                  <a:t>Age [years]</a:t>
                </a:r>
              </a:p>
            </c:rich>
          </c:tx>
          <c:overlay val="0"/>
          <c:spPr>
            <a:noFill/>
            <a:ln>
              <a:noFill/>
            </a:ln>
            <a:effectLst/>
          </c:spPr>
          <c:txPr>
            <a:bodyPr rot="0" spcFirstLastPara="1" vertOverflow="ellipsis" vert="horz" wrap="square" anchor="ctr" anchorCtr="1"/>
            <a:lstStyle/>
            <a:p>
              <a:pPr>
                <a:defRPr sz="1100" b="1" i="0" u="none" strike="noStrike" kern="1200" baseline="0">
                  <a:solidFill>
                    <a:sysClr val="windowText" lastClr="000000"/>
                  </a:solidFill>
                  <a:latin typeface="+mn-lt"/>
                  <a:ea typeface="Fira Sans" panose="020B0503050000020004" pitchFamily="34" charset="0"/>
                  <a:cs typeface="+mn-cs"/>
                </a:defRPr>
              </a:pPr>
              <a:endParaRPr lang="en-CH"/>
            </a:p>
          </c:txPr>
        </c:title>
        <c:numFmt formatCode="General" sourceLinked="1"/>
        <c:majorTickMark val="out"/>
        <c:minorTickMark val="none"/>
        <c:tickLblPos val="nextTo"/>
        <c:spPr>
          <a:noFill/>
          <a:ln w="6350" cap="flat" cmpd="sng" algn="ctr">
            <a:solidFill>
              <a:schemeClr val="dk1"/>
            </a:solidFill>
            <a:prstDash val="solid"/>
            <a:miter lim="800000"/>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Fira Sans" panose="020B0503050000020004" pitchFamily="34" charset="0"/>
                <a:cs typeface="+mn-cs"/>
              </a:defRPr>
            </a:pPr>
            <a:endParaRPr lang="en-CH"/>
          </a:p>
        </c:txPr>
        <c:crossAx val="298192232"/>
        <c:crosses val="autoZero"/>
        <c:crossBetween val="midCat"/>
      </c:valAx>
      <c:valAx>
        <c:axId val="298192232"/>
        <c:scaling>
          <c:orientation val="minMax"/>
        </c:scaling>
        <c:delete val="0"/>
        <c:axPos val="l"/>
        <c:title>
          <c:tx>
            <c:rich>
              <a:bodyPr rot="-5400000" spcFirstLastPara="1" vertOverflow="ellipsis" vert="horz" wrap="square" anchor="ctr" anchorCtr="1"/>
              <a:lstStyle/>
              <a:p>
                <a:pPr>
                  <a:defRPr sz="1100" b="1" i="0" u="none" strike="noStrike" kern="1200" baseline="0">
                    <a:solidFill>
                      <a:sysClr val="windowText" lastClr="000000"/>
                    </a:solidFill>
                    <a:latin typeface="+mn-lt"/>
                    <a:ea typeface="Fira Sans" panose="020B0503050000020004" pitchFamily="34" charset="0"/>
                    <a:cs typeface="+mn-cs"/>
                  </a:defRPr>
                </a:pPr>
                <a:r>
                  <a:rPr lang="en-US" sz="1100" b="1"/>
                  <a:t>Collagen I </a:t>
                </a:r>
                <a:r>
                  <a:rPr lang="en-US" sz="1100" b="1" err="1"/>
                  <a:t>a.u</a:t>
                </a:r>
                <a:r>
                  <a:rPr lang="en-US" sz="1100" b="1"/>
                  <a:t>.</a:t>
                </a:r>
              </a:p>
            </c:rich>
          </c:tx>
          <c:layout>
            <c:manualLayout>
              <c:xMode val="edge"/>
              <c:yMode val="edge"/>
              <c:x val="1.6666655575084136E-2"/>
              <c:y val="0.27445716508710283"/>
            </c:manualLayout>
          </c:layout>
          <c:overlay val="0"/>
          <c:spPr>
            <a:noFill/>
            <a:ln>
              <a:noFill/>
            </a:ln>
            <a:effectLst/>
          </c:spPr>
          <c:txPr>
            <a:bodyPr rot="-5400000" spcFirstLastPara="1" vertOverflow="ellipsis" vert="horz" wrap="square" anchor="ctr" anchorCtr="1"/>
            <a:lstStyle/>
            <a:p>
              <a:pPr>
                <a:defRPr sz="1100" b="1" i="0" u="none" strike="noStrike" kern="1200" baseline="0">
                  <a:solidFill>
                    <a:sysClr val="windowText" lastClr="000000"/>
                  </a:solidFill>
                  <a:latin typeface="+mn-lt"/>
                  <a:ea typeface="Fira Sans" panose="020B0503050000020004" pitchFamily="34" charset="0"/>
                  <a:cs typeface="+mn-cs"/>
                </a:defRPr>
              </a:pPr>
              <a:endParaRPr lang="en-CH"/>
            </a:p>
          </c:txPr>
        </c:title>
        <c:numFmt formatCode="General" sourceLinked="1"/>
        <c:majorTickMark val="out"/>
        <c:minorTickMark val="none"/>
        <c:tickLblPos val="nextTo"/>
        <c:spPr>
          <a:noFill/>
          <a:ln w="6350" cap="flat" cmpd="sng" algn="ctr">
            <a:solidFill>
              <a:schemeClr val="dk1"/>
            </a:solidFill>
            <a:prstDash val="solid"/>
            <a:miter lim="800000"/>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Fira Sans" panose="020B0503050000020004" pitchFamily="34" charset="0"/>
                <a:cs typeface="+mn-cs"/>
              </a:defRPr>
            </a:pPr>
            <a:endParaRPr lang="en-CH"/>
          </a:p>
        </c:txPr>
        <c:crossAx val="637916464"/>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700">
          <a:solidFill>
            <a:sysClr val="windowText" lastClr="000000"/>
          </a:solidFill>
          <a:latin typeface="+mn-lt"/>
          <a:ea typeface="Fira Sans" panose="020B0503050000020004" pitchFamily="34" charset="0"/>
        </a:defRPr>
      </a:pPr>
      <a:endParaRPr lang="en-CH"/>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4811091269841267"/>
          <c:y val="0.1255249257998334"/>
          <c:w val="0.81412718253968264"/>
          <c:h val="0.68368910256410254"/>
        </c:manualLayout>
      </c:layout>
      <c:barChart>
        <c:barDir val="col"/>
        <c:grouping val="clustered"/>
        <c:varyColors val="0"/>
        <c:ser>
          <c:idx val="0"/>
          <c:order val="0"/>
          <c:tx>
            <c:strRef>
              <c:f>'Sheet1 (2)'!$B$6</c:f>
              <c:strCache>
                <c:ptCount val="1"/>
                <c:pt idx="0">
                  <c:v>Col 1</c:v>
                </c:pt>
              </c:strCache>
            </c:strRef>
          </c:tx>
          <c:spPr>
            <a:solidFill>
              <a:schemeClr val="accent1"/>
            </a:solidFill>
            <a:ln>
              <a:noFill/>
            </a:ln>
            <a:effectLst/>
          </c:spPr>
          <c:invertIfNegative val="0"/>
          <c:dPt>
            <c:idx val="0"/>
            <c:invertIfNegative val="0"/>
            <c:bubble3D val="0"/>
            <c:spPr>
              <a:solidFill>
                <a:sysClr val="window" lastClr="FFFFFF"/>
              </a:solidFill>
              <a:ln>
                <a:solidFill>
                  <a:srgbClr val="4D3C35"/>
                </a:solidFill>
              </a:ln>
              <a:effectLst/>
            </c:spPr>
            <c:extLst>
              <c:ext xmlns:c16="http://schemas.microsoft.com/office/drawing/2014/chart" uri="{C3380CC4-5D6E-409C-BE32-E72D297353CC}">
                <c16:uniqueId val="{00000001-491D-DE4B-ADF1-6C3A0A02E016}"/>
              </c:ext>
            </c:extLst>
          </c:dPt>
          <c:dPt>
            <c:idx val="1"/>
            <c:invertIfNegative val="0"/>
            <c:bubble3D val="0"/>
            <c:spPr>
              <a:solidFill>
                <a:srgbClr val="4D3C35"/>
              </a:solidFill>
              <a:ln>
                <a:noFill/>
              </a:ln>
              <a:effectLst/>
            </c:spPr>
            <c:extLst>
              <c:ext xmlns:c16="http://schemas.microsoft.com/office/drawing/2014/chart" uri="{C3380CC4-5D6E-409C-BE32-E72D297353CC}">
                <c16:uniqueId val="{00000003-491D-DE4B-ADF1-6C3A0A02E016}"/>
              </c:ext>
            </c:extLst>
          </c:dPt>
          <c:dPt>
            <c:idx val="2"/>
            <c:invertIfNegative val="0"/>
            <c:bubble3D val="0"/>
            <c:spPr>
              <a:solidFill>
                <a:srgbClr val="4D3C35"/>
              </a:solidFill>
              <a:ln>
                <a:noFill/>
              </a:ln>
              <a:effectLst/>
            </c:spPr>
            <c:extLst>
              <c:ext xmlns:c16="http://schemas.microsoft.com/office/drawing/2014/chart" uri="{C3380CC4-5D6E-409C-BE32-E72D297353CC}">
                <c16:uniqueId val="{00000005-491D-DE4B-ADF1-6C3A0A02E016}"/>
              </c:ext>
            </c:extLst>
          </c:dPt>
          <c:dPt>
            <c:idx val="3"/>
            <c:invertIfNegative val="0"/>
            <c:bubble3D val="0"/>
            <c:spPr>
              <a:solidFill>
                <a:srgbClr val="4D3C35"/>
              </a:solidFill>
              <a:ln>
                <a:noFill/>
              </a:ln>
              <a:effectLst/>
            </c:spPr>
            <c:extLst>
              <c:ext xmlns:c16="http://schemas.microsoft.com/office/drawing/2014/chart" uri="{C3380CC4-5D6E-409C-BE32-E72D297353CC}">
                <c16:uniqueId val="{00000007-491D-DE4B-ADF1-6C3A0A02E016}"/>
              </c:ext>
            </c:extLst>
          </c:dPt>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DM Sans" pitchFamily="2" charset="0"/>
                    <a:ea typeface="+mn-ea"/>
                    <a:cs typeface="+mn-cs"/>
                  </a:defRPr>
                </a:pPr>
                <a:endParaRPr lang="en-CH"/>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errBars>
            <c:errBarType val="both"/>
            <c:errValType val="cust"/>
            <c:noEndCap val="0"/>
            <c:plus>
              <c:numRef>
                <c:f>('Sheet1 (2)'!$D$14,'Sheet1 (2)'!$I$14:$K$14)</c:f>
                <c:numCache>
                  <c:formatCode>General</c:formatCode>
                  <c:ptCount val="4"/>
                  <c:pt idx="0">
                    <c:v>10.3958887093693</c:v>
                  </c:pt>
                  <c:pt idx="1">
                    <c:v>9.8748238073397641</c:v>
                  </c:pt>
                  <c:pt idx="2">
                    <c:v>12.197504981105171</c:v>
                  </c:pt>
                  <c:pt idx="3">
                    <c:v>21.908352383579562</c:v>
                  </c:pt>
                </c:numCache>
                <c:extLst/>
              </c:numRef>
            </c:plus>
            <c:minus>
              <c:numRef>
                <c:f>('Sheet1 (2)'!$D$14,'Sheet1 (2)'!$I$14:$K$14)</c:f>
                <c:numCache>
                  <c:formatCode>General</c:formatCode>
                  <c:ptCount val="4"/>
                  <c:pt idx="0">
                    <c:v>10.3958887093693</c:v>
                  </c:pt>
                  <c:pt idx="1">
                    <c:v>9.8748238073397641</c:v>
                  </c:pt>
                  <c:pt idx="2">
                    <c:v>12.197504981105171</c:v>
                  </c:pt>
                  <c:pt idx="3">
                    <c:v>21.908352383579562</c:v>
                  </c:pt>
                </c:numCache>
                <c:extLst/>
              </c:numRef>
            </c:minus>
            <c:spPr>
              <a:noFill/>
              <a:ln w="9525" cap="flat" cmpd="sng" algn="ctr">
                <a:solidFill>
                  <a:schemeClr val="tx1">
                    <a:lumMod val="65000"/>
                    <a:lumOff val="35000"/>
                  </a:schemeClr>
                </a:solidFill>
                <a:round/>
              </a:ln>
              <a:effectLst/>
            </c:spPr>
          </c:errBars>
          <c:cat>
            <c:multiLvlStrRef>
              <c:f>('Sheet1 (2)'!$D$3:$D$4,'Sheet1 (2)'!$I$3:$K$4)</c:f>
              <c:multiLvlStrCache>
                <c:ptCount val="4"/>
                <c:lvl>
                  <c:pt idx="0">
                    <c:v>CTRL</c:v>
                  </c:pt>
                  <c:pt idx="1">
                    <c:v>25 µM</c:v>
                  </c:pt>
                  <c:pt idx="2">
                    <c:v>10 µM</c:v>
                  </c:pt>
                  <c:pt idx="3">
                    <c:v>1 µM</c:v>
                  </c:pt>
                </c:lvl>
                <c:lvl>
                  <c:pt idx="1">
                    <c:v>SYN®-COLL CB peptide</c:v>
                  </c:pt>
                </c:lvl>
              </c:multiLvlStrCache>
              <c:extLst/>
            </c:multiLvlStrRef>
          </c:cat>
          <c:val>
            <c:numRef>
              <c:f>('Sheet1 (2)'!$D$6,'Sheet1 (2)'!$I$6:$K$6)</c:f>
              <c:numCache>
                <c:formatCode>0</c:formatCode>
                <c:ptCount val="4"/>
                <c:pt idx="0">
                  <c:v>100</c:v>
                </c:pt>
                <c:pt idx="1">
                  <c:v>273.56941628460885</c:v>
                </c:pt>
                <c:pt idx="2">
                  <c:v>261.86083064004544</c:v>
                </c:pt>
                <c:pt idx="3">
                  <c:v>175.66032785033519</c:v>
                </c:pt>
              </c:numCache>
              <c:extLst/>
            </c:numRef>
          </c:val>
          <c:extLst>
            <c:ext xmlns:c16="http://schemas.microsoft.com/office/drawing/2014/chart" uri="{C3380CC4-5D6E-409C-BE32-E72D297353CC}">
              <c16:uniqueId val="{00000008-491D-DE4B-ADF1-6C3A0A02E016}"/>
            </c:ext>
          </c:extLst>
        </c:ser>
        <c:dLbls>
          <c:showLegendKey val="0"/>
          <c:showVal val="0"/>
          <c:showCatName val="0"/>
          <c:showSerName val="0"/>
          <c:showPercent val="0"/>
          <c:showBubbleSize val="0"/>
        </c:dLbls>
        <c:gapWidth val="57"/>
        <c:overlap val="2"/>
        <c:axId val="1200366328"/>
        <c:axId val="1200367968"/>
      </c:barChart>
      <c:catAx>
        <c:axId val="1200366328"/>
        <c:scaling>
          <c:orientation val="minMax"/>
        </c:scaling>
        <c:delete val="0"/>
        <c:axPos val="b"/>
        <c:numFmt formatCode="General" sourceLinked="1"/>
        <c:majorTickMark val="none"/>
        <c:minorTickMark val="none"/>
        <c:tickLblPos val="nextTo"/>
        <c:spPr>
          <a:noFill/>
          <a:ln w="9525" cap="flat" cmpd="sng" algn="ctr">
            <a:noFill/>
            <a:round/>
          </a:ln>
          <a:effectLst/>
        </c:spPr>
        <c:txPr>
          <a:bodyPr rot="-5400000" spcFirstLastPara="1" vertOverflow="ellipsis" wrap="square" anchor="ctr" anchorCtr="1"/>
          <a:lstStyle/>
          <a:p>
            <a:pPr>
              <a:defRPr sz="1000" b="1" i="0" u="none" strike="noStrike" kern="1200" baseline="0">
                <a:solidFill>
                  <a:schemeClr val="tx1"/>
                </a:solidFill>
                <a:latin typeface="DM Sans" pitchFamily="2" charset="0"/>
                <a:ea typeface="+mn-ea"/>
                <a:cs typeface="+mn-cs"/>
              </a:defRPr>
            </a:pPr>
            <a:endParaRPr lang="en-CH"/>
          </a:p>
        </c:txPr>
        <c:crossAx val="1200367968"/>
        <c:crosses val="autoZero"/>
        <c:auto val="1"/>
        <c:lblAlgn val="ctr"/>
        <c:lblOffset val="100"/>
        <c:noMultiLvlLbl val="0"/>
      </c:catAx>
      <c:valAx>
        <c:axId val="1200367968"/>
        <c:scaling>
          <c:orientation val="minMax"/>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solidFill>
                    <a:latin typeface="DM Sans" pitchFamily="2" charset="0"/>
                    <a:ea typeface="+mn-ea"/>
                    <a:cs typeface="+mn-cs"/>
                  </a:defRPr>
                </a:pPr>
                <a:r>
                  <a:rPr lang="en-US" sz="1200" b="1"/>
                  <a:t>Collagen 1 level (%)</a:t>
                </a:r>
                <a:endParaRPr lang="en-CH" sz="1200" b="1"/>
              </a:p>
            </c:rich>
          </c:tx>
          <c:layout>
            <c:manualLayout>
              <c:xMode val="edge"/>
              <c:yMode val="edge"/>
              <c:x val="8.508098761275909E-3"/>
              <c:y val="0.26075981862080105"/>
            </c:manualLayout>
          </c:layout>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DM Sans" pitchFamily="2" charset="0"/>
                  <a:ea typeface="+mn-ea"/>
                  <a:cs typeface="+mn-cs"/>
                </a:defRPr>
              </a:pPr>
              <a:endParaRPr lang="en-CH"/>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DM Sans" pitchFamily="2" charset="0"/>
                <a:ea typeface="+mn-ea"/>
                <a:cs typeface="+mn-cs"/>
              </a:defRPr>
            </a:pPr>
            <a:endParaRPr lang="en-CH"/>
          </a:p>
        </c:txPr>
        <c:crossAx val="1200366328"/>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sz="1200">
          <a:solidFill>
            <a:schemeClr val="tx1"/>
          </a:solidFill>
          <a:latin typeface="DM Sans" pitchFamily="2" charset="0"/>
        </a:defRPr>
      </a:pPr>
      <a:endParaRPr lang="en-CH"/>
    </a:p>
  </c:txPr>
  <c:externalData r:id="rId4">
    <c:autoUpdate val="0"/>
  </c:externalData>
  <c:userShapes r:id="rId5"/>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2653763139582314"/>
          <c:y val="3.5884423899591428E-2"/>
          <c:w val="0.63748532283051174"/>
          <c:h val="0.89359001696555507"/>
        </c:manualLayout>
      </c:layout>
      <c:barChart>
        <c:barDir val="col"/>
        <c:grouping val="clustered"/>
        <c:varyColors val="0"/>
        <c:ser>
          <c:idx val="0"/>
          <c:order val="0"/>
          <c:tx>
            <c:v>Placebo, all ages</c:v>
          </c:tx>
          <c:spPr>
            <a:solidFill>
              <a:sysClr val="window" lastClr="FFFFFF"/>
            </a:solidFill>
            <a:ln>
              <a:solidFill>
                <a:sysClr val="windowText" lastClr="000000"/>
              </a:solidFill>
            </a:ln>
            <a:effectLst/>
          </c:spPr>
          <c:invertIfNegative val="0"/>
          <c:errBars>
            <c:errBarType val="both"/>
            <c:errValType val="cust"/>
            <c:noEndCap val="0"/>
            <c:plus>
              <c:numRef>
                <c:f>'DermaScan wf %'!$T$175:$U$175</c:f>
                <c:numCache>
                  <c:formatCode>General</c:formatCode>
                  <c:ptCount val="2"/>
                  <c:pt idx="0">
                    <c:v>3.1776789865444166</c:v>
                  </c:pt>
                  <c:pt idx="1">
                    <c:v>3.1537706795080278</c:v>
                  </c:pt>
                </c:numCache>
              </c:numRef>
            </c:plus>
            <c:minus>
              <c:numRef>
                <c:f>'DermaScan wf %'!$T$175:$U$175</c:f>
                <c:numCache>
                  <c:formatCode>General</c:formatCode>
                  <c:ptCount val="2"/>
                  <c:pt idx="0">
                    <c:v>3.1776789865444166</c:v>
                  </c:pt>
                  <c:pt idx="1">
                    <c:v>3.1537706795080278</c:v>
                  </c:pt>
                </c:numCache>
              </c:numRef>
            </c:minus>
            <c:spPr>
              <a:noFill/>
              <a:ln w="9525" cap="flat" cmpd="sng" algn="ctr">
                <a:solidFill>
                  <a:schemeClr val="tx1">
                    <a:lumMod val="65000"/>
                    <a:lumOff val="35000"/>
                  </a:schemeClr>
                </a:solidFill>
                <a:round/>
              </a:ln>
              <a:effectLst/>
            </c:spPr>
          </c:errBars>
          <c:cat>
            <c:strRef>
              <c:f>'DermaScan wf %'!$V$4:$W$4</c:f>
              <c:strCache>
                <c:ptCount val="2"/>
                <c:pt idx="0">
                  <c:v>D14-D0</c:v>
                </c:pt>
                <c:pt idx="1">
                  <c:v>D28-D0</c:v>
                </c:pt>
              </c:strCache>
            </c:strRef>
          </c:cat>
          <c:val>
            <c:numRef>
              <c:f>'DermaScan wf %'!$V$170:$W$170</c:f>
              <c:numCache>
                <c:formatCode>0.00</c:formatCode>
                <c:ptCount val="2"/>
                <c:pt idx="0">
                  <c:v>2.8630387754362232</c:v>
                </c:pt>
                <c:pt idx="1">
                  <c:v>5.0356246027628657</c:v>
                </c:pt>
              </c:numCache>
            </c:numRef>
          </c:val>
          <c:extLst>
            <c:ext xmlns:c16="http://schemas.microsoft.com/office/drawing/2014/chart" uri="{C3380CC4-5D6E-409C-BE32-E72D297353CC}">
              <c16:uniqueId val="{00000000-3340-4DBD-AAF5-D743D9300504}"/>
            </c:ext>
          </c:extLst>
        </c:ser>
        <c:ser>
          <c:idx val="1"/>
          <c:order val="1"/>
          <c:tx>
            <c:v>1% SYN-COLL CB, 25-35 years</c:v>
          </c:tx>
          <c:spPr>
            <a:solidFill>
              <a:srgbClr val="B3978F"/>
            </a:solidFill>
            <a:ln>
              <a:noFill/>
            </a:ln>
            <a:effectLst/>
          </c:spPr>
          <c:invertIfNegative val="0"/>
          <c:dLbls>
            <c:dLbl>
              <c:idx val="0"/>
              <c:layout>
                <c:manualLayout>
                  <c:x val="-4.1184631743913001E-17"/>
                  <c:y val="0.12544569721499471"/>
                </c:manualLayout>
              </c:layout>
              <c:tx>
                <c:rich>
                  <a:bodyPr rot="0" spcFirstLastPara="1" vertOverflow="ellipsis" vert="horz" wrap="square" lIns="38100" tIns="19050" rIns="38100" bIns="19050" anchor="ctr" anchorCtr="1">
                    <a:spAutoFit/>
                  </a:bodyPr>
                  <a:lstStyle/>
                  <a:p>
                    <a:pPr>
                      <a:defRPr sz="1200" b="1" i="0" u="none" strike="noStrike" kern="1200" baseline="0">
                        <a:solidFill>
                          <a:srgbClr val="4D3C35"/>
                        </a:solidFill>
                        <a:latin typeface="DM Sans" pitchFamily="2" charset="0"/>
                        <a:ea typeface="+mn-ea"/>
                        <a:cs typeface="+mn-cs"/>
                      </a:defRPr>
                    </a:pPr>
                    <a:r>
                      <a:rPr lang="en-US"/>
                      <a:t>+</a:t>
                    </a:r>
                    <a:fld id="{87D5031B-15FD-4E77-8A36-BE8B39C0EDAF}" type="VALUE">
                      <a:rPr lang="en-US" smtClean="0"/>
                      <a:pPr>
                        <a:defRPr sz="1200" b="1">
                          <a:solidFill>
                            <a:srgbClr val="4D3C35"/>
                          </a:solidFill>
                        </a:defRPr>
                      </a:pPr>
                      <a:t>[VALUE]</a:t>
                    </a:fld>
                    <a:r>
                      <a:rPr lang="en-US"/>
                      <a:t>%</a:t>
                    </a:r>
                  </a:p>
                </c:rich>
              </c:tx>
              <c:numFmt formatCode="#,##0" sourceLinked="0"/>
              <c:spPr>
                <a:solidFill>
                  <a:sysClr val="window" lastClr="FFFFFF"/>
                </a:solidFill>
                <a:ln>
                  <a:solidFill>
                    <a:srgbClr val="4D3C35"/>
                  </a:solid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4D3C35"/>
                      </a:solidFill>
                      <a:latin typeface="DM Sans" pitchFamily="2" charset="0"/>
                      <a:ea typeface="+mn-ea"/>
                      <a:cs typeface="+mn-cs"/>
                    </a:defRPr>
                  </a:pPr>
                  <a:endParaRPr lang="en-CH"/>
                </a:p>
              </c:txP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35CF-40B4-BEE9-0D894628CDFA}"/>
                </c:ext>
              </c:extLst>
            </c:dLbl>
            <c:dLbl>
              <c:idx val="1"/>
              <c:layout>
                <c:manualLayout>
                  <c:x val="0"/>
                  <c:y val="0.11932639491182423"/>
                </c:manualLayout>
              </c:layout>
              <c:tx>
                <c:rich>
                  <a:bodyPr rot="0" spcFirstLastPara="1" vertOverflow="ellipsis" vert="horz" wrap="square" lIns="38100" tIns="19050" rIns="38100" bIns="19050" anchor="ctr" anchorCtr="1">
                    <a:spAutoFit/>
                  </a:bodyPr>
                  <a:lstStyle/>
                  <a:p>
                    <a:pPr>
                      <a:defRPr sz="1200" b="1" i="0" u="none" strike="noStrike" kern="1200" baseline="0">
                        <a:solidFill>
                          <a:srgbClr val="4D3C35"/>
                        </a:solidFill>
                        <a:latin typeface="DM Sans" pitchFamily="2" charset="0"/>
                        <a:ea typeface="+mn-ea"/>
                        <a:cs typeface="+mn-cs"/>
                      </a:defRPr>
                    </a:pPr>
                    <a:r>
                      <a:rPr lang="en-US"/>
                      <a:t>+</a:t>
                    </a:r>
                    <a:fld id="{2CA4E298-1A15-4543-A4F6-44A6492060E1}" type="VALUE">
                      <a:rPr lang="en-US" smtClean="0"/>
                      <a:pPr>
                        <a:defRPr sz="1200" b="1">
                          <a:solidFill>
                            <a:srgbClr val="4D3C35"/>
                          </a:solidFill>
                        </a:defRPr>
                      </a:pPr>
                      <a:t>[VALUE]</a:t>
                    </a:fld>
                    <a:r>
                      <a:rPr lang="en-US"/>
                      <a:t>%</a:t>
                    </a:r>
                  </a:p>
                </c:rich>
              </c:tx>
              <c:numFmt formatCode="#,##0" sourceLinked="0"/>
              <c:spPr>
                <a:solidFill>
                  <a:sysClr val="window" lastClr="FFFFFF"/>
                </a:solidFill>
                <a:ln>
                  <a:solidFill>
                    <a:srgbClr val="4D3C35"/>
                  </a:solid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4D3C35"/>
                      </a:solidFill>
                      <a:latin typeface="DM Sans" pitchFamily="2" charset="0"/>
                      <a:ea typeface="+mn-ea"/>
                      <a:cs typeface="+mn-cs"/>
                    </a:defRPr>
                  </a:pPr>
                  <a:endParaRPr lang="en-CH"/>
                </a:p>
              </c:txP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35CF-40B4-BEE9-0D894628CDFA}"/>
                </c:ext>
              </c:extLst>
            </c:dLbl>
            <c:numFmt formatCode="#,##0" sourceLinked="0"/>
            <c:spPr>
              <a:solidFill>
                <a:sysClr val="window" lastClr="FFFFFF"/>
              </a:solid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4D3C35"/>
                    </a:solidFill>
                    <a:latin typeface="DM Sans" pitchFamily="2" charset="0"/>
                    <a:ea typeface="+mn-ea"/>
                    <a:cs typeface="+mn-cs"/>
                  </a:defRPr>
                </a:pPr>
                <a:endParaRPr lang="en-CH"/>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errBars>
            <c:errBarType val="both"/>
            <c:errValType val="cust"/>
            <c:noEndCap val="0"/>
            <c:plus>
              <c:numRef>
                <c:f>'DermaScan wf %'!$T$185:$U$185</c:f>
                <c:numCache>
                  <c:formatCode>General</c:formatCode>
                  <c:ptCount val="2"/>
                  <c:pt idx="0">
                    <c:v>1.3495057337725651</c:v>
                  </c:pt>
                  <c:pt idx="1">
                    <c:v>1.2678205427067426</c:v>
                  </c:pt>
                </c:numCache>
              </c:numRef>
            </c:plus>
            <c:minus>
              <c:numRef>
                <c:f>'DermaScan wf %'!$T$185:$U$185</c:f>
                <c:numCache>
                  <c:formatCode>General</c:formatCode>
                  <c:ptCount val="2"/>
                  <c:pt idx="0">
                    <c:v>1.3495057337725651</c:v>
                  </c:pt>
                  <c:pt idx="1">
                    <c:v>1.2678205427067426</c:v>
                  </c:pt>
                </c:numCache>
              </c:numRef>
            </c:minus>
            <c:spPr>
              <a:noFill/>
              <a:ln w="9525" cap="flat" cmpd="sng" algn="ctr">
                <a:solidFill>
                  <a:schemeClr val="tx1">
                    <a:lumMod val="65000"/>
                    <a:lumOff val="35000"/>
                  </a:schemeClr>
                </a:solidFill>
                <a:round/>
              </a:ln>
              <a:effectLst/>
            </c:spPr>
          </c:errBars>
          <c:cat>
            <c:strRef>
              <c:f>'DermaScan wf %'!$V$4:$W$4</c:f>
              <c:strCache>
                <c:ptCount val="2"/>
                <c:pt idx="0">
                  <c:v>D14-D0</c:v>
                </c:pt>
                <c:pt idx="1">
                  <c:v>D28-D0</c:v>
                </c:pt>
              </c:strCache>
            </c:strRef>
          </c:cat>
          <c:val>
            <c:numRef>
              <c:f>'DermaScan wf %'!$V$180:$W$180</c:f>
              <c:numCache>
                <c:formatCode>0.00</c:formatCode>
                <c:ptCount val="2"/>
                <c:pt idx="0">
                  <c:v>7.145504037937954</c:v>
                </c:pt>
                <c:pt idx="1">
                  <c:v>13.242393296054757</c:v>
                </c:pt>
              </c:numCache>
            </c:numRef>
          </c:val>
          <c:extLst>
            <c:ext xmlns:c16="http://schemas.microsoft.com/office/drawing/2014/chart" uri="{C3380CC4-5D6E-409C-BE32-E72D297353CC}">
              <c16:uniqueId val="{00000001-3340-4DBD-AAF5-D743D9300504}"/>
            </c:ext>
          </c:extLst>
        </c:ser>
        <c:ser>
          <c:idx val="2"/>
          <c:order val="2"/>
          <c:tx>
            <c:v>2.5% SYN-COLL CB, 36-50 years</c:v>
          </c:tx>
          <c:spPr>
            <a:solidFill>
              <a:srgbClr val="897974"/>
            </a:solidFill>
            <a:ln>
              <a:noFill/>
            </a:ln>
            <a:effectLst/>
          </c:spPr>
          <c:invertIfNegative val="0"/>
          <c:dLbls>
            <c:dLbl>
              <c:idx val="0"/>
              <c:layout>
                <c:manualLayout>
                  <c:x val="-4.1184631743913001E-17"/>
                  <c:y val="0.12850534836657992"/>
                </c:manualLayout>
              </c:layout>
              <c:tx>
                <c:rich>
                  <a:bodyPr/>
                  <a:lstStyle/>
                  <a:p>
                    <a:r>
                      <a:rPr lang="en-US"/>
                      <a:t>+</a:t>
                    </a:r>
                    <a:fld id="{706EE082-1D21-4F29-9D93-A43250DF0275}" type="VALUE">
                      <a:rPr lang="en-US" smtClean="0"/>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35CF-40B4-BEE9-0D894628CDFA}"/>
                </c:ext>
              </c:extLst>
            </c:dLbl>
            <c:dLbl>
              <c:idx val="1"/>
              <c:layout>
                <c:manualLayout>
                  <c:x val="-2.2464604097614544E-3"/>
                  <c:y val="0.12238604606340946"/>
                </c:manualLayout>
              </c:layout>
              <c:tx>
                <c:rich>
                  <a:bodyPr/>
                  <a:lstStyle/>
                  <a:p>
                    <a:r>
                      <a:rPr lang="en-US"/>
                      <a:t>+</a:t>
                    </a:r>
                    <a:fld id="{4FA60554-2A9E-46AB-BBFB-A6ED59E04B86}" type="VALUE">
                      <a:rPr lang="en-US" smtClean="0"/>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35CF-40B4-BEE9-0D894628CDFA}"/>
                </c:ext>
              </c:extLst>
            </c:dLbl>
            <c:numFmt formatCode="#,##0" sourceLinked="0"/>
            <c:spPr>
              <a:solidFill>
                <a:sysClr val="window" lastClr="FFFFFF"/>
              </a:solidFill>
              <a:ln>
                <a:solidFill>
                  <a:srgbClr val="4D3C35"/>
                </a:solid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4D3C35"/>
                    </a:solidFill>
                    <a:latin typeface="DM Sans" pitchFamily="2" charset="0"/>
                    <a:ea typeface="+mn-ea"/>
                    <a:cs typeface="+mn-cs"/>
                  </a:defRPr>
                </a:pPr>
                <a:endParaRPr lang="en-CH"/>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errBars>
            <c:errBarType val="both"/>
            <c:errValType val="cust"/>
            <c:noEndCap val="0"/>
            <c:plus>
              <c:numRef>
                <c:f>'DermaScan wf %'!$T$195:$U$195</c:f>
                <c:numCache>
                  <c:formatCode>General</c:formatCode>
                  <c:ptCount val="2"/>
                  <c:pt idx="0">
                    <c:v>1.4917173862967961</c:v>
                  </c:pt>
                  <c:pt idx="1">
                    <c:v>1.4270533237853456</c:v>
                  </c:pt>
                </c:numCache>
              </c:numRef>
            </c:plus>
            <c:minus>
              <c:numRef>
                <c:f>'DermaScan wf %'!$T$195:$U$195</c:f>
                <c:numCache>
                  <c:formatCode>General</c:formatCode>
                  <c:ptCount val="2"/>
                  <c:pt idx="0">
                    <c:v>1.4917173862967961</c:v>
                  </c:pt>
                  <c:pt idx="1">
                    <c:v>1.4270533237853456</c:v>
                  </c:pt>
                </c:numCache>
              </c:numRef>
            </c:minus>
            <c:spPr>
              <a:noFill/>
              <a:ln w="9525" cap="flat" cmpd="sng" algn="ctr">
                <a:solidFill>
                  <a:schemeClr val="tx1">
                    <a:lumMod val="65000"/>
                    <a:lumOff val="35000"/>
                  </a:schemeClr>
                </a:solidFill>
                <a:round/>
              </a:ln>
              <a:effectLst/>
            </c:spPr>
          </c:errBars>
          <c:cat>
            <c:strRef>
              <c:f>'DermaScan wf %'!$V$4:$W$4</c:f>
              <c:strCache>
                <c:ptCount val="2"/>
                <c:pt idx="0">
                  <c:v>D14-D0</c:v>
                </c:pt>
                <c:pt idx="1">
                  <c:v>D28-D0</c:v>
                </c:pt>
              </c:strCache>
            </c:strRef>
          </c:cat>
          <c:val>
            <c:numRef>
              <c:f>'DermaScan wf %'!$V$190:$W$190</c:f>
              <c:numCache>
                <c:formatCode>0.00</c:formatCode>
                <c:ptCount val="2"/>
                <c:pt idx="0">
                  <c:v>11.038318915527384</c:v>
                </c:pt>
                <c:pt idx="1">
                  <c:v>21.512326197771657</c:v>
                </c:pt>
              </c:numCache>
            </c:numRef>
          </c:val>
          <c:extLst>
            <c:ext xmlns:c16="http://schemas.microsoft.com/office/drawing/2014/chart" uri="{C3380CC4-5D6E-409C-BE32-E72D297353CC}">
              <c16:uniqueId val="{00000002-3340-4DBD-AAF5-D743D9300504}"/>
            </c:ext>
          </c:extLst>
        </c:ser>
        <c:ser>
          <c:idx val="3"/>
          <c:order val="3"/>
          <c:tx>
            <c:v>5% SYN-COLL CB, 51-65 years</c:v>
          </c:tx>
          <c:spPr>
            <a:solidFill>
              <a:srgbClr val="4D3C35"/>
            </a:solidFill>
            <a:ln>
              <a:noFill/>
            </a:ln>
            <a:effectLst/>
          </c:spPr>
          <c:invertIfNegative val="0"/>
          <c:dLbls>
            <c:dLbl>
              <c:idx val="0"/>
              <c:layout>
                <c:manualLayout>
                  <c:x val="-2.2464604097614544E-3"/>
                  <c:y val="0.12238604606340946"/>
                </c:manualLayout>
              </c:layout>
              <c:tx>
                <c:rich>
                  <a:bodyPr rot="0" spcFirstLastPara="1" vertOverflow="ellipsis" vert="horz" wrap="square" lIns="38100" tIns="19050" rIns="38100" bIns="19050" anchor="ctr" anchorCtr="1">
                    <a:spAutoFit/>
                  </a:bodyPr>
                  <a:lstStyle/>
                  <a:p>
                    <a:pPr>
                      <a:defRPr sz="1200" b="1" i="0" u="none" strike="noStrike" kern="1200" baseline="0">
                        <a:solidFill>
                          <a:srgbClr val="4D3C35"/>
                        </a:solidFill>
                        <a:latin typeface="DM Sans" pitchFamily="2" charset="0"/>
                        <a:ea typeface="+mn-ea"/>
                        <a:cs typeface="+mn-cs"/>
                      </a:defRPr>
                    </a:pPr>
                    <a:r>
                      <a:rPr lang="en-US" sz="1200">
                        <a:solidFill>
                          <a:srgbClr val="4D3C35"/>
                        </a:solidFill>
                      </a:rPr>
                      <a:t>+14%</a:t>
                    </a:r>
                  </a:p>
                </c:rich>
              </c:tx>
              <c:numFmt formatCode="#,##0" sourceLinked="0"/>
              <c:spPr>
                <a:solidFill>
                  <a:sysClr val="window" lastClr="FFFFFF"/>
                </a:solidFill>
                <a:ln>
                  <a:solidFill>
                    <a:srgbClr val="4D3C35"/>
                  </a:solid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4D3C35"/>
                      </a:solidFill>
                      <a:latin typeface="DM Sans" pitchFamily="2" charset="0"/>
                      <a:ea typeface="+mn-ea"/>
                      <a:cs typeface="+mn-cs"/>
                    </a:defRPr>
                  </a:pPr>
                  <a:endParaRPr lang="en-CH"/>
                </a:p>
              </c:txP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35CF-40B4-BEE9-0D894628CDFA}"/>
                </c:ext>
              </c:extLst>
            </c:dLbl>
            <c:dLbl>
              <c:idx val="1"/>
              <c:layout>
                <c:manualLayout>
                  <c:x val="0"/>
                  <c:y val="0.12544569721499468"/>
                </c:manualLayout>
              </c:layout>
              <c:tx>
                <c:rich>
                  <a:bodyPr rot="0" spcFirstLastPara="1" vertOverflow="ellipsis" vert="horz" wrap="square" lIns="38100" tIns="19050" rIns="38100" bIns="19050" anchor="ctr" anchorCtr="1">
                    <a:spAutoFit/>
                  </a:bodyPr>
                  <a:lstStyle/>
                  <a:p>
                    <a:pPr>
                      <a:defRPr sz="1200" b="1" i="0" u="none" strike="noStrike" kern="1200" baseline="0">
                        <a:solidFill>
                          <a:srgbClr val="4D3C35"/>
                        </a:solidFill>
                        <a:latin typeface="DM Sans" pitchFamily="2" charset="0"/>
                        <a:ea typeface="+mn-ea"/>
                        <a:cs typeface="+mn-cs"/>
                      </a:defRPr>
                    </a:pPr>
                    <a:r>
                      <a:rPr lang="en-US" sz="1200">
                        <a:solidFill>
                          <a:srgbClr val="4D3C35"/>
                        </a:solidFill>
                      </a:rPr>
                      <a:t>+</a:t>
                    </a:r>
                    <a:fld id="{32FEBDBC-A260-42A0-8775-ACD88E8CCB16}" type="VALUE">
                      <a:rPr lang="en-US" sz="1200" smtClean="0">
                        <a:solidFill>
                          <a:srgbClr val="4D3C35"/>
                        </a:solidFill>
                      </a:rPr>
                      <a:pPr>
                        <a:defRPr sz="1200" b="1">
                          <a:solidFill>
                            <a:srgbClr val="4D3C35"/>
                          </a:solidFill>
                        </a:defRPr>
                      </a:pPr>
                      <a:t>[VALUE]</a:t>
                    </a:fld>
                    <a:r>
                      <a:rPr lang="en-US" sz="1200">
                        <a:solidFill>
                          <a:srgbClr val="4D3C35"/>
                        </a:solidFill>
                      </a:rPr>
                      <a:t>%</a:t>
                    </a:r>
                  </a:p>
                </c:rich>
              </c:tx>
              <c:numFmt formatCode="#,##0" sourceLinked="0"/>
              <c:spPr>
                <a:solidFill>
                  <a:sysClr val="window" lastClr="FFFFFF"/>
                </a:solidFill>
                <a:ln>
                  <a:solidFill>
                    <a:srgbClr val="4D3C35"/>
                  </a:solid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4D3C35"/>
                      </a:solidFill>
                      <a:latin typeface="DM Sans" pitchFamily="2" charset="0"/>
                      <a:ea typeface="+mn-ea"/>
                      <a:cs typeface="+mn-cs"/>
                    </a:defRPr>
                  </a:pPr>
                  <a:endParaRPr lang="en-CH"/>
                </a:p>
              </c:txP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35CF-40B4-BEE9-0D894628CDFA}"/>
                </c:ext>
              </c:extLst>
            </c:dLbl>
            <c:numFmt formatCode="#,##0" sourceLinked="0"/>
            <c:spPr>
              <a:noFill/>
              <a:ln>
                <a:solidFill>
                  <a:srgbClr val="4D3C35"/>
                </a:solid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4D3C35"/>
                    </a:solidFill>
                    <a:latin typeface="DM Sans" pitchFamily="2" charset="0"/>
                    <a:ea typeface="+mn-ea"/>
                    <a:cs typeface="+mn-cs"/>
                  </a:defRPr>
                </a:pPr>
                <a:endParaRPr lang="en-CH"/>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errBars>
            <c:errBarType val="both"/>
            <c:errValType val="cust"/>
            <c:noEndCap val="0"/>
            <c:plus>
              <c:numRef>
                <c:f>'DermaScan wf %'!$T$205:$U$205</c:f>
                <c:numCache>
                  <c:formatCode>General</c:formatCode>
                  <c:ptCount val="2"/>
                  <c:pt idx="0">
                    <c:v>1.4600822176756347</c:v>
                  </c:pt>
                  <c:pt idx="1">
                    <c:v>1.2803563029052611</c:v>
                  </c:pt>
                </c:numCache>
              </c:numRef>
            </c:plus>
            <c:minus>
              <c:numRef>
                <c:f>'DermaScan wf %'!$T$205:$U$205</c:f>
                <c:numCache>
                  <c:formatCode>General</c:formatCode>
                  <c:ptCount val="2"/>
                  <c:pt idx="0">
                    <c:v>1.4600822176756347</c:v>
                  </c:pt>
                  <c:pt idx="1">
                    <c:v>1.2803563029052611</c:v>
                  </c:pt>
                </c:numCache>
              </c:numRef>
            </c:minus>
            <c:spPr>
              <a:noFill/>
              <a:ln w="9525" cap="flat" cmpd="sng" algn="ctr">
                <a:solidFill>
                  <a:schemeClr val="tx1">
                    <a:lumMod val="65000"/>
                    <a:lumOff val="35000"/>
                  </a:schemeClr>
                </a:solidFill>
                <a:round/>
              </a:ln>
              <a:effectLst/>
            </c:spPr>
          </c:errBars>
          <c:cat>
            <c:strRef>
              <c:f>'DermaScan wf %'!$V$4:$W$4</c:f>
              <c:strCache>
                <c:ptCount val="2"/>
                <c:pt idx="0">
                  <c:v>D14-D0</c:v>
                </c:pt>
                <c:pt idx="1">
                  <c:v>D28-D0</c:v>
                </c:pt>
              </c:strCache>
            </c:strRef>
          </c:cat>
          <c:val>
            <c:numRef>
              <c:f>'DermaScan wf %'!$V$200:$W$200</c:f>
              <c:numCache>
                <c:formatCode>0.00</c:formatCode>
                <c:ptCount val="2"/>
                <c:pt idx="0">
                  <c:v>14.106636439638351</c:v>
                </c:pt>
                <c:pt idx="1">
                  <c:v>26.012822795772806</c:v>
                </c:pt>
              </c:numCache>
            </c:numRef>
          </c:val>
          <c:extLst>
            <c:ext xmlns:c16="http://schemas.microsoft.com/office/drawing/2014/chart" uri="{C3380CC4-5D6E-409C-BE32-E72D297353CC}">
              <c16:uniqueId val="{00000003-3340-4DBD-AAF5-D743D9300504}"/>
            </c:ext>
          </c:extLst>
        </c:ser>
        <c:dLbls>
          <c:showLegendKey val="0"/>
          <c:showVal val="0"/>
          <c:showCatName val="0"/>
          <c:showSerName val="0"/>
          <c:showPercent val="0"/>
          <c:showBubbleSize val="0"/>
        </c:dLbls>
        <c:gapWidth val="100"/>
        <c:overlap val="-25"/>
        <c:axId val="1249618512"/>
        <c:axId val="1249624992"/>
      </c:barChart>
      <c:catAx>
        <c:axId val="1249618512"/>
        <c:scaling>
          <c:orientation val="minMax"/>
        </c:scaling>
        <c:delete val="0"/>
        <c:axPos val="b"/>
        <c:numFmt formatCode="General" sourceLinked="1"/>
        <c:majorTickMark val="none"/>
        <c:minorTickMark val="none"/>
        <c:tickLblPos val="nextTo"/>
        <c:spPr>
          <a:noFill/>
          <a:ln w="9525" cap="flat" cmpd="sng" algn="ctr">
            <a:solidFill>
              <a:schemeClr val="dk1">
                <a:shade val="95000"/>
                <a:satMod val="105000"/>
              </a:schemeClr>
            </a:solidFill>
            <a:prstDash val="solid"/>
            <a:round/>
          </a:ln>
          <a:effectLst/>
        </c:spPr>
        <c:txPr>
          <a:bodyPr rot="-60000000" spcFirstLastPara="1" vertOverflow="ellipsis" vert="horz" wrap="square" anchor="ctr" anchorCtr="1"/>
          <a:lstStyle/>
          <a:p>
            <a:pPr>
              <a:defRPr sz="1200" b="1" i="0" u="none" strike="noStrike" kern="1200" baseline="0">
                <a:solidFill>
                  <a:schemeClr val="tx1"/>
                </a:solidFill>
                <a:latin typeface="DM Sans" pitchFamily="2" charset="0"/>
                <a:ea typeface="+mn-ea"/>
                <a:cs typeface="+mn-cs"/>
              </a:defRPr>
            </a:pPr>
            <a:endParaRPr lang="en-CH"/>
          </a:p>
        </c:txPr>
        <c:crossAx val="1249624992"/>
        <c:crosses val="autoZero"/>
        <c:auto val="1"/>
        <c:lblAlgn val="ctr"/>
        <c:lblOffset val="100"/>
        <c:noMultiLvlLbl val="0"/>
      </c:catAx>
      <c:valAx>
        <c:axId val="1249624992"/>
        <c:scaling>
          <c:orientation val="minMax"/>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800" b="0" i="0" u="none" strike="noStrike" kern="1200" baseline="0">
                    <a:solidFill>
                      <a:schemeClr val="tx1"/>
                    </a:solidFill>
                    <a:latin typeface="DM Sans" pitchFamily="2" charset="0"/>
                    <a:ea typeface="+mn-ea"/>
                    <a:cs typeface="+mn-cs"/>
                  </a:defRPr>
                </a:pPr>
                <a:r>
                  <a:rPr lang="en-US" sz="1200" b="1"/>
                  <a:t>Collagen density increase over time (%)</a:t>
                </a:r>
              </a:p>
            </c:rich>
          </c:tx>
          <c:layout>
            <c:manualLayout>
              <c:xMode val="edge"/>
              <c:yMode val="edge"/>
              <c:x val="1.1366481358060659E-2"/>
              <c:y val="0.17705245629918306"/>
            </c:manualLayout>
          </c:layout>
          <c:overlay val="0"/>
          <c:spPr>
            <a:noFill/>
            <a:ln>
              <a:noFill/>
            </a:ln>
            <a:effectLst/>
          </c:spPr>
          <c:txPr>
            <a:bodyPr rot="-5400000" spcFirstLastPara="1" vertOverflow="ellipsis" vert="horz" wrap="square" anchor="ctr" anchorCtr="1"/>
            <a:lstStyle/>
            <a:p>
              <a:pPr>
                <a:defRPr sz="800" b="0" i="0" u="none" strike="noStrike" kern="1200" baseline="0">
                  <a:solidFill>
                    <a:schemeClr val="tx1"/>
                  </a:solidFill>
                  <a:latin typeface="DM Sans" pitchFamily="2" charset="0"/>
                  <a:ea typeface="+mn-ea"/>
                  <a:cs typeface="+mn-cs"/>
                </a:defRPr>
              </a:pPr>
              <a:endParaRPr lang="en-CH"/>
            </a:p>
          </c:txPr>
        </c:title>
        <c:numFmt formatCode="0.0" sourceLinked="0"/>
        <c:majorTickMark val="none"/>
        <c:minorTickMark val="none"/>
        <c:tickLblPos val="nextTo"/>
        <c:spPr>
          <a:noFill/>
          <a:ln w="9525" cap="flat" cmpd="sng" algn="ctr">
            <a:solidFill>
              <a:schemeClr val="dk1">
                <a:shade val="95000"/>
                <a:satMod val="105000"/>
              </a:schemeClr>
            </a:solidFill>
            <a:prstDash val="solid"/>
          </a:ln>
          <a:effectLst/>
        </c:spPr>
        <c:txPr>
          <a:bodyPr rot="-60000000" spcFirstLastPara="1" vertOverflow="ellipsis" vert="horz" wrap="square" anchor="ctr" anchorCtr="1"/>
          <a:lstStyle/>
          <a:p>
            <a:pPr>
              <a:defRPr sz="900" b="0" i="0" u="none" strike="noStrike" kern="1200" baseline="0">
                <a:solidFill>
                  <a:schemeClr val="tx1"/>
                </a:solidFill>
                <a:latin typeface="DM Sans" pitchFamily="2" charset="0"/>
                <a:ea typeface="+mn-ea"/>
                <a:cs typeface="+mn-cs"/>
              </a:defRPr>
            </a:pPr>
            <a:endParaRPr lang="en-CH"/>
          </a:p>
        </c:txPr>
        <c:crossAx val="1249618512"/>
        <c:crosses val="autoZero"/>
        <c:crossBetween val="between"/>
      </c:valAx>
      <c:spPr>
        <a:noFill/>
        <a:ln>
          <a:noFill/>
        </a:ln>
        <a:effectLst/>
      </c:spPr>
    </c:plotArea>
    <c:legend>
      <c:legendPos val="r"/>
      <c:layout>
        <c:manualLayout>
          <c:xMode val="edge"/>
          <c:yMode val="edge"/>
          <c:x val="0.75401329267770656"/>
          <c:y val="0.32630911361619952"/>
          <c:w val="0.24315369079294391"/>
          <c:h val="0.60133275513154094"/>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DM Sans" pitchFamily="2" charset="0"/>
              <a:ea typeface="+mn-ea"/>
              <a:cs typeface="+mn-cs"/>
            </a:defRPr>
          </a:pPr>
          <a:endParaRPr lang="en-CH"/>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800">
          <a:solidFill>
            <a:schemeClr val="tx1"/>
          </a:solidFill>
          <a:latin typeface="DM Sans" pitchFamily="2" charset="0"/>
        </a:defRPr>
      </a:pPr>
      <a:endParaRPr lang="en-CH"/>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460187816199809"/>
          <c:y val="3.1970011808536931E-2"/>
          <c:w val="0.64760631116899814"/>
          <c:h val="0.90349427423267392"/>
        </c:manualLayout>
      </c:layout>
      <c:barChart>
        <c:barDir val="col"/>
        <c:grouping val="clustered"/>
        <c:varyColors val="0"/>
        <c:ser>
          <c:idx val="0"/>
          <c:order val="0"/>
          <c:tx>
            <c:v>Placebo, all ages</c:v>
          </c:tx>
          <c:spPr>
            <a:solidFill>
              <a:sysClr val="window" lastClr="FFFFFF"/>
            </a:solidFill>
            <a:ln>
              <a:solidFill>
                <a:sysClr val="windowText" lastClr="000000"/>
              </a:solidFill>
            </a:ln>
            <a:effectLst/>
          </c:spPr>
          <c:invertIfNegative val="0"/>
          <c:errBars>
            <c:errBarType val="both"/>
            <c:errValType val="cust"/>
            <c:noEndCap val="0"/>
            <c:plus>
              <c:numRef>
                <c:f>'DermaScan wf %'!$AI$175:$AJ$175</c:f>
                <c:numCache>
                  <c:formatCode>General</c:formatCode>
                  <c:ptCount val="2"/>
                  <c:pt idx="0">
                    <c:v>2.3121852028550691</c:v>
                  </c:pt>
                  <c:pt idx="1">
                    <c:v>2.1447585682080197</c:v>
                  </c:pt>
                </c:numCache>
              </c:numRef>
            </c:plus>
            <c:minus>
              <c:numRef>
                <c:f>'DermaScan wf %'!$AI$175:$AJ$175</c:f>
                <c:numCache>
                  <c:formatCode>General</c:formatCode>
                  <c:ptCount val="2"/>
                  <c:pt idx="0">
                    <c:v>2.3121852028550691</c:v>
                  </c:pt>
                  <c:pt idx="1">
                    <c:v>2.1447585682080197</c:v>
                  </c:pt>
                </c:numCache>
              </c:numRef>
            </c:minus>
            <c:spPr>
              <a:noFill/>
              <a:ln w="9525" cap="flat" cmpd="sng" algn="ctr">
                <a:solidFill>
                  <a:schemeClr val="tx1">
                    <a:lumMod val="65000"/>
                    <a:lumOff val="35000"/>
                  </a:schemeClr>
                </a:solidFill>
                <a:round/>
              </a:ln>
              <a:effectLst/>
            </c:spPr>
          </c:errBars>
          <c:cat>
            <c:strRef>
              <c:f>'DermaScan wf %'!$AK$4:$AL$4</c:f>
              <c:strCache>
                <c:ptCount val="2"/>
                <c:pt idx="0">
                  <c:v>D14-D0</c:v>
                </c:pt>
                <c:pt idx="1">
                  <c:v>D28-D0</c:v>
                </c:pt>
              </c:strCache>
            </c:strRef>
          </c:cat>
          <c:val>
            <c:numRef>
              <c:f>'DermaScan wf %'!$AK$170:$AL$170</c:f>
              <c:numCache>
                <c:formatCode>0.00</c:formatCode>
                <c:ptCount val="2"/>
                <c:pt idx="0">
                  <c:v>2.0589246548238691</c:v>
                </c:pt>
                <c:pt idx="1">
                  <c:v>5.4514758321109724</c:v>
                </c:pt>
              </c:numCache>
            </c:numRef>
          </c:val>
          <c:extLst>
            <c:ext xmlns:c16="http://schemas.microsoft.com/office/drawing/2014/chart" uri="{C3380CC4-5D6E-409C-BE32-E72D297353CC}">
              <c16:uniqueId val="{00000000-BD8C-1F48-A0EC-87DCE0C81D6D}"/>
            </c:ext>
          </c:extLst>
        </c:ser>
        <c:ser>
          <c:idx val="1"/>
          <c:order val="1"/>
          <c:tx>
            <c:v>1% SYN-COLL CB, 25-35 years</c:v>
          </c:tx>
          <c:spPr>
            <a:solidFill>
              <a:srgbClr val="B3978F"/>
            </a:solidFill>
            <a:ln>
              <a:noFill/>
            </a:ln>
            <a:effectLst/>
          </c:spPr>
          <c:invertIfNegative val="0"/>
          <c:dLbls>
            <c:dLbl>
              <c:idx val="0"/>
              <c:layout>
                <c:manualLayout>
                  <c:x val="0"/>
                  <c:y val="0.11320709260865364"/>
                </c:manualLayout>
              </c:layout>
              <c:tx>
                <c:rich>
                  <a:bodyPr/>
                  <a:lstStyle/>
                  <a:p>
                    <a:r>
                      <a:rPr lang="en-US"/>
                      <a:t>+</a:t>
                    </a:r>
                    <a:fld id="{6A7A57C7-5F31-4294-9EC9-3A0B4D2DBFD6}" type="VALUE">
                      <a:rPr lang="en-US" smtClean="0"/>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4F71-4DF2-8720-FE38D06C17A5}"/>
                </c:ext>
              </c:extLst>
            </c:dLbl>
            <c:dLbl>
              <c:idx val="1"/>
              <c:layout>
                <c:manualLayout>
                  <c:x val="-8.3237038343296734E-17"/>
                  <c:y val="0.10096848800231281"/>
                </c:manualLayout>
              </c:layout>
              <c:tx>
                <c:rich>
                  <a:bodyPr/>
                  <a:lstStyle/>
                  <a:p>
                    <a:r>
                      <a:rPr lang="en-US"/>
                      <a:t>+</a:t>
                    </a:r>
                    <a:fld id="{E6F14496-5598-4DED-BCE5-7C6BF05558BF}" type="VALUE">
                      <a:rPr lang="en-US" smtClean="0"/>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4F71-4DF2-8720-FE38D06C17A5}"/>
                </c:ext>
              </c:extLst>
            </c:dLbl>
            <c:numFmt formatCode="#,##0" sourceLinked="0"/>
            <c:spPr>
              <a:solidFill>
                <a:sysClr val="window" lastClr="FFFFFF"/>
              </a:solidFill>
              <a:ln>
                <a:solidFill>
                  <a:srgbClr val="4D3C35"/>
                </a:solid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4D3C35"/>
                    </a:solidFill>
                    <a:latin typeface="DM Sans" pitchFamily="2" charset="0"/>
                    <a:ea typeface="+mn-ea"/>
                    <a:cs typeface="+mn-cs"/>
                  </a:defRPr>
                </a:pPr>
                <a:endParaRPr lang="en-CH"/>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errBars>
            <c:errBarType val="both"/>
            <c:errValType val="cust"/>
            <c:noEndCap val="0"/>
            <c:plus>
              <c:numRef>
                <c:f>'DermaScan wf %'!$AI$185:$AJ$185</c:f>
                <c:numCache>
                  <c:formatCode>General</c:formatCode>
                  <c:ptCount val="2"/>
                  <c:pt idx="0">
                    <c:v>4.845215191152592</c:v>
                  </c:pt>
                  <c:pt idx="1">
                    <c:v>4.9428779567422385</c:v>
                  </c:pt>
                </c:numCache>
              </c:numRef>
            </c:plus>
            <c:minus>
              <c:numRef>
                <c:f>'DermaScan wf %'!$AI$185:$AJ$185</c:f>
                <c:numCache>
                  <c:formatCode>General</c:formatCode>
                  <c:ptCount val="2"/>
                  <c:pt idx="0">
                    <c:v>4.845215191152592</c:v>
                  </c:pt>
                  <c:pt idx="1">
                    <c:v>4.9428779567422385</c:v>
                  </c:pt>
                </c:numCache>
              </c:numRef>
            </c:minus>
            <c:spPr>
              <a:noFill/>
              <a:ln w="9525" cap="flat" cmpd="sng" algn="ctr">
                <a:solidFill>
                  <a:schemeClr val="tx1">
                    <a:lumMod val="65000"/>
                    <a:lumOff val="35000"/>
                  </a:schemeClr>
                </a:solidFill>
                <a:round/>
              </a:ln>
              <a:effectLst/>
            </c:spPr>
          </c:errBars>
          <c:cat>
            <c:strRef>
              <c:f>'DermaScan wf %'!$AK$4:$AL$4</c:f>
              <c:strCache>
                <c:ptCount val="2"/>
                <c:pt idx="0">
                  <c:v>D14-D0</c:v>
                </c:pt>
                <c:pt idx="1">
                  <c:v>D28-D0</c:v>
                </c:pt>
              </c:strCache>
            </c:strRef>
          </c:cat>
          <c:val>
            <c:numRef>
              <c:f>'DermaScan wf %'!$AK$180:$AL$180</c:f>
              <c:numCache>
                <c:formatCode>0.00</c:formatCode>
                <c:ptCount val="2"/>
                <c:pt idx="0">
                  <c:v>7.304488214490064</c:v>
                </c:pt>
                <c:pt idx="1">
                  <c:v>14.638229075014877</c:v>
                </c:pt>
              </c:numCache>
            </c:numRef>
          </c:val>
          <c:extLst>
            <c:ext xmlns:c16="http://schemas.microsoft.com/office/drawing/2014/chart" uri="{C3380CC4-5D6E-409C-BE32-E72D297353CC}">
              <c16:uniqueId val="{00000001-BD8C-1F48-A0EC-87DCE0C81D6D}"/>
            </c:ext>
          </c:extLst>
        </c:ser>
        <c:ser>
          <c:idx val="2"/>
          <c:order val="2"/>
          <c:tx>
            <c:v>2.5% SYN-COLL CB, 36-50 years</c:v>
          </c:tx>
          <c:spPr>
            <a:solidFill>
              <a:srgbClr val="897974"/>
            </a:solidFill>
            <a:ln>
              <a:noFill/>
            </a:ln>
            <a:effectLst/>
          </c:spPr>
          <c:invertIfNegative val="0"/>
          <c:dLbls>
            <c:dLbl>
              <c:idx val="0"/>
              <c:layout>
                <c:manualLayout>
                  <c:x val="-4.540254540254582E-3"/>
                  <c:y val="0.16522116218560279"/>
                </c:manualLayout>
              </c:layout>
              <c:tx>
                <c:rich>
                  <a:bodyPr/>
                  <a:lstStyle/>
                  <a:p>
                    <a:r>
                      <a:rPr lang="en-US"/>
                      <a:t>+</a:t>
                    </a:r>
                    <a:fld id="{77065A68-D406-4BF7-8BCA-FF9E06DAD55E}" type="VALUE">
                      <a:rPr lang="en-US" smtClean="0"/>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4F71-4DF2-8720-FE38D06C17A5}"/>
                </c:ext>
              </c:extLst>
            </c:dLbl>
            <c:dLbl>
              <c:idx val="1"/>
              <c:layout>
                <c:manualLayout>
                  <c:x val="0"/>
                  <c:y val="0.12850534836657992"/>
                </c:manualLayout>
              </c:layout>
              <c:tx>
                <c:rich>
                  <a:bodyPr/>
                  <a:lstStyle/>
                  <a:p>
                    <a:r>
                      <a:rPr lang="en-US"/>
                      <a:t>+</a:t>
                    </a:r>
                    <a:fld id="{C6A421A6-92F2-47FE-BCC0-23246108E973}" type="VALUE">
                      <a:rPr lang="en-US" smtClean="0"/>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4F71-4DF2-8720-FE38D06C17A5}"/>
                </c:ext>
              </c:extLst>
            </c:dLbl>
            <c:numFmt formatCode="#,##0" sourceLinked="0"/>
            <c:spPr>
              <a:solidFill>
                <a:sysClr val="window" lastClr="FFFFFF"/>
              </a:solidFill>
              <a:ln>
                <a:solidFill>
                  <a:srgbClr val="4D3C35"/>
                </a:solid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4D3C35"/>
                    </a:solidFill>
                    <a:latin typeface="DM Sans" pitchFamily="2" charset="0"/>
                    <a:ea typeface="+mn-ea"/>
                    <a:cs typeface="+mn-cs"/>
                  </a:defRPr>
                </a:pPr>
                <a:endParaRPr lang="en-CH"/>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errBars>
            <c:errBarType val="both"/>
            <c:errValType val="cust"/>
            <c:noEndCap val="0"/>
            <c:plus>
              <c:numRef>
                <c:f>'DermaScan wf %'!$AI$195:$AJ$195</c:f>
                <c:numCache>
                  <c:formatCode>General</c:formatCode>
                  <c:ptCount val="2"/>
                  <c:pt idx="0">
                    <c:v>2.4904520283940434</c:v>
                  </c:pt>
                  <c:pt idx="1">
                    <c:v>2.1431344696640711</c:v>
                  </c:pt>
                </c:numCache>
              </c:numRef>
            </c:plus>
            <c:minus>
              <c:numRef>
                <c:f>'DermaScan wf %'!$AI$195:$AJ$195</c:f>
                <c:numCache>
                  <c:formatCode>General</c:formatCode>
                  <c:ptCount val="2"/>
                  <c:pt idx="0">
                    <c:v>2.4904520283940434</c:v>
                  </c:pt>
                  <c:pt idx="1">
                    <c:v>2.1431344696640711</c:v>
                  </c:pt>
                </c:numCache>
              </c:numRef>
            </c:minus>
            <c:spPr>
              <a:noFill/>
              <a:ln w="9525" cap="flat" cmpd="sng" algn="ctr">
                <a:solidFill>
                  <a:schemeClr val="tx1">
                    <a:lumMod val="65000"/>
                    <a:lumOff val="35000"/>
                  </a:schemeClr>
                </a:solidFill>
                <a:round/>
              </a:ln>
              <a:effectLst/>
            </c:spPr>
          </c:errBars>
          <c:cat>
            <c:strRef>
              <c:f>'DermaScan wf %'!$AK$4:$AL$4</c:f>
              <c:strCache>
                <c:ptCount val="2"/>
                <c:pt idx="0">
                  <c:v>D14-D0</c:v>
                </c:pt>
                <c:pt idx="1">
                  <c:v>D28-D0</c:v>
                </c:pt>
              </c:strCache>
            </c:strRef>
          </c:cat>
          <c:val>
            <c:numRef>
              <c:f>'DermaScan wf %'!$AK$190:$AL$190</c:f>
              <c:numCache>
                <c:formatCode>0.00</c:formatCode>
                <c:ptCount val="2"/>
                <c:pt idx="0">
                  <c:v>10.941614027820378</c:v>
                </c:pt>
                <c:pt idx="1">
                  <c:v>21.643998781753965</c:v>
                </c:pt>
              </c:numCache>
            </c:numRef>
          </c:val>
          <c:extLst>
            <c:ext xmlns:c16="http://schemas.microsoft.com/office/drawing/2014/chart" uri="{C3380CC4-5D6E-409C-BE32-E72D297353CC}">
              <c16:uniqueId val="{00000002-BD8C-1F48-A0EC-87DCE0C81D6D}"/>
            </c:ext>
          </c:extLst>
        </c:ser>
        <c:ser>
          <c:idx val="3"/>
          <c:order val="3"/>
          <c:tx>
            <c:v>5% SYN-COLL CB, 51-65 years</c:v>
          </c:tx>
          <c:spPr>
            <a:solidFill>
              <a:srgbClr val="4D3C35"/>
            </a:solidFill>
            <a:ln>
              <a:noFill/>
            </a:ln>
            <a:effectLst/>
          </c:spPr>
          <c:invertIfNegative val="0"/>
          <c:dLbls>
            <c:dLbl>
              <c:idx val="0"/>
              <c:layout>
                <c:manualLayout>
                  <c:x val="2.2701272701273118E-3"/>
                  <c:y val="0.14992290642767658"/>
                </c:manualLayout>
              </c:layout>
              <c:tx>
                <c:rich>
                  <a:bodyPr/>
                  <a:lstStyle/>
                  <a:p>
                    <a:r>
                      <a:rPr lang="en-US"/>
                      <a:t>+</a:t>
                    </a:r>
                    <a:fld id="{49CE4D67-B9BC-4490-8B67-6CF7BE775D57}" type="VALUE">
                      <a:rPr lang="en-US" smtClean="0"/>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4F71-4DF2-8720-FE38D06C17A5}"/>
                </c:ext>
              </c:extLst>
            </c:dLbl>
            <c:dLbl>
              <c:idx val="1"/>
              <c:layout>
                <c:manualLayout>
                  <c:x val="0"/>
                  <c:y val="0.14686325527609134"/>
                </c:manualLayout>
              </c:layout>
              <c:tx>
                <c:rich>
                  <a:bodyPr/>
                  <a:lstStyle/>
                  <a:p>
                    <a:r>
                      <a:rPr lang="en-US"/>
                      <a:t>+</a:t>
                    </a:r>
                    <a:fld id="{6CDA63F3-D1B0-423F-93D6-10DC750CA477}" type="VALUE">
                      <a:rPr lang="en-US" smtClean="0"/>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4F71-4DF2-8720-FE38D06C17A5}"/>
                </c:ext>
              </c:extLst>
            </c:dLbl>
            <c:numFmt formatCode="#,##0" sourceLinked="0"/>
            <c:spPr>
              <a:solidFill>
                <a:sysClr val="window" lastClr="FFFFFF"/>
              </a:solidFill>
              <a:ln>
                <a:solidFill>
                  <a:srgbClr val="4D3C35"/>
                </a:solid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4D3C35"/>
                    </a:solidFill>
                    <a:latin typeface="DM Sans" pitchFamily="2" charset="0"/>
                    <a:ea typeface="+mn-ea"/>
                    <a:cs typeface="+mn-cs"/>
                  </a:defRPr>
                </a:pPr>
                <a:endParaRPr lang="en-CH"/>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errBars>
            <c:errBarType val="both"/>
            <c:errValType val="cust"/>
            <c:noEndCap val="0"/>
            <c:plus>
              <c:numRef>
                <c:f>'DermaScan wf %'!$AI$205:$AJ$205</c:f>
                <c:numCache>
                  <c:formatCode>General</c:formatCode>
                  <c:ptCount val="2"/>
                  <c:pt idx="0">
                    <c:v>2.249015501988016</c:v>
                  </c:pt>
                  <c:pt idx="1">
                    <c:v>1.9266811705429525</c:v>
                  </c:pt>
                </c:numCache>
              </c:numRef>
            </c:plus>
            <c:minus>
              <c:numRef>
                <c:f>'DermaScan wf %'!$AI$205:$AJ$205</c:f>
                <c:numCache>
                  <c:formatCode>General</c:formatCode>
                  <c:ptCount val="2"/>
                  <c:pt idx="0">
                    <c:v>2.249015501988016</c:v>
                  </c:pt>
                  <c:pt idx="1">
                    <c:v>1.9266811705429525</c:v>
                  </c:pt>
                </c:numCache>
              </c:numRef>
            </c:minus>
            <c:spPr>
              <a:noFill/>
              <a:ln w="9525" cap="flat" cmpd="sng" algn="ctr">
                <a:solidFill>
                  <a:schemeClr val="tx1">
                    <a:lumMod val="65000"/>
                    <a:lumOff val="35000"/>
                  </a:schemeClr>
                </a:solidFill>
                <a:round/>
              </a:ln>
              <a:effectLst/>
            </c:spPr>
          </c:errBars>
          <c:cat>
            <c:strRef>
              <c:f>'DermaScan wf %'!$AK$4:$AL$4</c:f>
              <c:strCache>
                <c:ptCount val="2"/>
                <c:pt idx="0">
                  <c:v>D14-D0</c:v>
                </c:pt>
                <c:pt idx="1">
                  <c:v>D28-D0</c:v>
                </c:pt>
              </c:strCache>
            </c:strRef>
          </c:cat>
          <c:val>
            <c:numRef>
              <c:f>'DermaScan wf %'!$AK$200:$AL$200</c:f>
              <c:numCache>
                <c:formatCode>0.00</c:formatCode>
                <c:ptCount val="2"/>
                <c:pt idx="0">
                  <c:v>14.071810116109347</c:v>
                </c:pt>
                <c:pt idx="1">
                  <c:v>26.309295496406691</c:v>
                </c:pt>
              </c:numCache>
            </c:numRef>
          </c:val>
          <c:extLst>
            <c:ext xmlns:c16="http://schemas.microsoft.com/office/drawing/2014/chart" uri="{C3380CC4-5D6E-409C-BE32-E72D297353CC}">
              <c16:uniqueId val="{00000003-BD8C-1F48-A0EC-87DCE0C81D6D}"/>
            </c:ext>
          </c:extLst>
        </c:ser>
        <c:dLbls>
          <c:showLegendKey val="0"/>
          <c:showVal val="0"/>
          <c:showCatName val="0"/>
          <c:showSerName val="0"/>
          <c:showPercent val="0"/>
          <c:showBubbleSize val="0"/>
        </c:dLbls>
        <c:gapWidth val="100"/>
        <c:overlap val="-25"/>
        <c:axId val="1249618512"/>
        <c:axId val="1249624992"/>
      </c:barChart>
      <c:catAx>
        <c:axId val="1249618512"/>
        <c:scaling>
          <c:orientation val="minMax"/>
        </c:scaling>
        <c:delete val="0"/>
        <c:axPos val="b"/>
        <c:numFmt formatCode="General" sourceLinked="1"/>
        <c:majorTickMark val="none"/>
        <c:minorTickMark val="none"/>
        <c:tickLblPos val="nextTo"/>
        <c:spPr>
          <a:noFill/>
          <a:ln w="9525" cap="flat" cmpd="sng" algn="ctr">
            <a:solidFill>
              <a:schemeClr val="dk1">
                <a:shade val="95000"/>
                <a:satMod val="105000"/>
              </a:schemeClr>
            </a:solidFill>
            <a:prstDash val="solid"/>
            <a:round/>
          </a:ln>
          <a:effectLst/>
        </c:spPr>
        <c:txPr>
          <a:bodyPr rot="-60000000" spcFirstLastPara="1" vertOverflow="ellipsis" vert="horz" wrap="square" anchor="ctr" anchorCtr="1"/>
          <a:lstStyle/>
          <a:p>
            <a:pPr>
              <a:defRPr sz="1200" b="1" i="0" u="none" strike="noStrike" kern="1200" baseline="0">
                <a:solidFill>
                  <a:schemeClr val="tx1"/>
                </a:solidFill>
                <a:latin typeface="DM Sans" pitchFamily="2" charset="0"/>
                <a:ea typeface="+mn-ea"/>
                <a:cs typeface="+mn-cs"/>
              </a:defRPr>
            </a:pPr>
            <a:endParaRPr lang="en-CH"/>
          </a:p>
        </c:txPr>
        <c:crossAx val="1249624992"/>
        <c:crosses val="autoZero"/>
        <c:auto val="1"/>
        <c:lblAlgn val="ctr"/>
        <c:lblOffset val="100"/>
        <c:noMultiLvlLbl val="0"/>
      </c:catAx>
      <c:valAx>
        <c:axId val="1249624992"/>
        <c:scaling>
          <c:orientation val="minMax"/>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solidFill>
                    <a:latin typeface="DM Sans" pitchFamily="2" charset="0"/>
                    <a:ea typeface="+mn-ea"/>
                    <a:cs typeface="+mn-cs"/>
                  </a:defRPr>
                </a:pPr>
                <a:r>
                  <a:rPr lang="en-US" sz="1200" b="1"/>
                  <a:t>Collagen density increase over time (%)</a:t>
                </a:r>
              </a:p>
            </c:rich>
          </c:tx>
          <c:layout>
            <c:manualLayout>
              <c:xMode val="edge"/>
              <c:yMode val="edge"/>
              <c:x val="2.3998618967381582E-3"/>
              <c:y val="0.17218883589795228"/>
            </c:manualLayout>
          </c:layout>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DM Sans" pitchFamily="2" charset="0"/>
                  <a:ea typeface="+mn-ea"/>
                  <a:cs typeface="+mn-cs"/>
                </a:defRPr>
              </a:pPr>
              <a:endParaRPr lang="en-CH"/>
            </a:p>
          </c:txPr>
        </c:title>
        <c:numFmt formatCode="0.0" sourceLinked="0"/>
        <c:majorTickMark val="none"/>
        <c:minorTickMark val="none"/>
        <c:tickLblPos val="nextTo"/>
        <c:spPr>
          <a:noFill/>
          <a:ln w="9525" cap="flat" cmpd="sng" algn="ctr">
            <a:solidFill>
              <a:schemeClr val="dk1">
                <a:shade val="95000"/>
                <a:satMod val="105000"/>
              </a:schemeClr>
            </a:solidFill>
            <a:prstDash val="solid"/>
          </a:ln>
          <a:effectLst/>
        </c:spPr>
        <c:txPr>
          <a:bodyPr rot="-60000000" spcFirstLastPara="1" vertOverflow="ellipsis" vert="horz" wrap="square" anchor="ctr" anchorCtr="1"/>
          <a:lstStyle/>
          <a:p>
            <a:pPr>
              <a:defRPr sz="900" b="0" i="0" u="none" strike="noStrike" kern="1200" baseline="0">
                <a:solidFill>
                  <a:schemeClr val="tx1"/>
                </a:solidFill>
                <a:latin typeface="DM Sans" pitchFamily="2" charset="0"/>
                <a:ea typeface="+mn-ea"/>
                <a:cs typeface="+mn-cs"/>
              </a:defRPr>
            </a:pPr>
            <a:endParaRPr lang="en-CH"/>
          </a:p>
        </c:txPr>
        <c:crossAx val="1249618512"/>
        <c:crosses val="autoZero"/>
        <c:crossBetween val="between"/>
      </c:valAx>
      <c:spPr>
        <a:noFill/>
        <a:ln>
          <a:noFill/>
        </a:ln>
        <a:effectLst/>
      </c:spPr>
    </c:plotArea>
    <c:legend>
      <c:legendPos val="r"/>
      <c:layout>
        <c:manualLayout>
          <c:xMode val="edge"/>
          <c:yMode val="edge"/>
          <c:x val="0.75525632775632778"/>
          <c:y val="0.19101426231087984"/>
          <c:w val="0.24026008151008152"/>
          <c:h val="0.75487110918377176"/>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DM Sans" pitchFamily="2" charset="0"/>
              <a:ea typeface="+mn-ea"/>
              <a:cs typeface="+mn-cs"/>
            </a:defRPr>
          </a:pPr>
          <a:endParaRPr lang="en-CH"/>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800">
          <a:solidFill>
            <a:schemeClr val="tx1"/>
          </a:solidFill>
          <a:latin typeface="DM Sans" pitchFamily="2" charset="0"/>
        </a:defRPr>
      </a:pPr>
      <a:endParaRPr lang="en-CH"/>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rgbClr val="CCBCB8"/>
            </a:solidFill>
            <a:ln>
              <a:solidFill>
                <a:schemeClr val="bg1"/>
              </a:solidFill>
            </a:ln>
          </c:spPr>
          <c:dPt>
            <c:idx val="0"/>
            <c:bubble3D val="0"/>
            <c:spPr>
              <a:solidFill>
                <a:schemeClr val="bg1"/>
              </a:solidFill>
              <a:ln w="19050">
                <a:solidFill>
                  <a:schemeClr val="bg1"/>
                </a:solidFill>
              </a:ln>
              <a:effectLst/>
            </c:spPr>
            <c:extLst>
              <c:ext xmlns:c16="http://schemas.microsoft.com/office/drawing/2014/chart" uri="{C3380CC4-5D6E-409C-BE32-E72D297353CC}">
                <c16:uniqueId val="{00000002-6CA6-FF40-8E87-7CB245BAA73A}"/>
              </c:ext>
            </c:extLst>
          </c:dPt>
          <c:dPt>
            <c:idx val="1"/>
            <c:bubble3D val="0"/>
            <c:spPr>
              <a:solidFill>
                <a:srgbClr val="4D3C35"/>
              </a:solidFill>
              <a:ln w="19050">
                <a:solidFill>
                  <a:schemeClr val="bg1"/>
                </a:solidFill>
              </a:ln>
              <a:effectLst/>
            </c:spPr>
            <c:extLst>
              <c:ext xmlns:c16="http://schemas.microsoft.com/office/drawing/2014/chart" uri="{C3380CC4-5D6E-409C-BE32-E72D297353CC}">
                <c16:uniqueId val="{00000001-6CA6-FF40-8E87-7CB245BAA73A}"/>
              </c:ext>
            </c:extLst>
          </c:dPt>
          <c:cat>
            <c:strRef>
              <c:f>Sheet1!$A$2:$A$3</c:f>
              <c:strCache>
                <c:ptCount val="2"/>
                <c:pt idx="0">
                  <c:v>1st Qtr</c:v>
                </c:pt>
                <c:pt idx="1">
                  <c:v>10</c:v>
                </c:pt>
              </c:strCache>
            </c:strRef>
          </c:cat>
          <c:val>
            <c:numRef>
              <c:f>Sheet1!$B$2:$B$3</c:f>
              <c:numCache>
                <c:formatCode>General</c:formatCode>
                <c:ptCount val="2"/>
                <c:pt idx="0">
                  <c:v>90</c:v>
                </c:pt>
                <c:pt idx="1">
                  <c:v>10</c:v>
                </c:pt>
              </c:numCache>
            </c:numRef>
          </c:val>
          <c:extLst>
            <c:ext xmlns:c16="http://schemas.microsoft.com/office/drawing/2014/chart" uri="{C3380CC4-5D6E-409C-BE32-E72D297353CC}">
              <c16:uniqueId val="{00000000-6CA6-FF40-8E87-7CB245BAA73A}"/>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CH"/>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chemeClr val="bg1"/>
            </a:solidFill>
          </c:spPr>
          <c:dPt>
            <c:idx val="0"/>
            <c:bubble3D val="0"/>
            <c:spPr>
              <a:solidFill>
                <a:schemeClr val="bg1"/>
              </a:solidFill>
              <a:ln w="19050">
                <a:solidFill>
                  <a:schemeClr val="lt1"/>
                </a:solidFill>
              </a:ln>
              <a:effectLst/>
            </c:spPr>
            <c:extLst>
              <c:ext xmlns:c16="http://schemas.microsoft.com/office/drawing/2014/chart" uri="{C3380CC4-5D6E-409C-BE32-E72D297353CC}">
                <c16:uniqueId val="{00000001-34E9-5545-8097-583B83FE6C33}"/>
              </c:ext>
            </c:extLst>
          </c:dPt>
          <c:dPt>
            <c:idx val="1"/>
            <c:bubble3D val="0"/>
            <c:spPr>
              <a:solidFill>
                <a:schemeClr val="bg1"/>
              </a:solidFill>
              <a:ln w="19050">
                <a:solidFill>
                  <a:schemeClr val="lt1"/>
                </a:solidFill>
              </a:ln>
              <a:effectLst/>
            </c:spPr>
            <c:extLst>
              <c:ext xmlns:c16="http://schemas.microsoft.com/office/drawing/2014/chart" uri="{C3380CC4-5D6E-409C-BE32-E72D297353CC}">
                <c16:uniqueId val="{00000001-6CA6-FF40-8E87-7CB245BAA73A}"/>
              </c:ext>
            </c:extLst>
          </c:dPt>
          <c:cat>
            <c:strRef>
              <c:f>Sheet1!$A$2:$A$3</c:f>
              <c:strCache>
                <c:ptCount val="2"/>
                <c:pt idx="0">
                  <c:v>1st Qtr</c:v>
                </c:pt>
                <c:pt idx="1">
                  <c:v>10</c:v>
                </c:pt>
              </c:strCache>
            </c:strRef>
          </c:cat>
          <c:val>
            <c:numRef>
              <c:f>Sheet1!$B$2:$B$3</c:f>
              <c:numCache>
                <c:formatCode>General</c:formatCode>
                <c:ptCount val="2"/>
                <c:pt idx="0">
                  <c:v>90</c:v>
                </c:pt>
                <c:pt idx="1">
                  <c:v>10</c:v>
                </c:pt>
              </c:numCache>
            </c:numRef>
          </c:val>
          <c:extLst>
            <c:ext xmlns:c16="http://schemas.microsoft.com/office/drawing/2014/chart" uri="{C3380CC4-5D6E-409C-BE32-E72D297353CC}">
              <c16:uniqueId val="{00000000-6CA6-FF40-8E87-7CB245BAA73A}"/>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CH"/>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rgbClr val="CCBCB8"/>
            </a:solidFill>
            <a:ln>
              <a:solidFill>
                <a:schemeClr val="bg1"/>
              </a:solidFill>
            </a:ln>
          </c:spPr>
          <c:dPt>
            <c:idx val="0"/>
            <c:bubble3D val="0"/>
            <c:spPr>
              <a:solidFill>
                <a:schemeClr val="bg1"/>
              </a:solidFill>
              <a:ln w="19050">
                <a:solidFill>
                  <a:schemeClr val="bg1"/>
                </a:solidFill>
              </a:ln>
              <a:effectLst/>
            </c:spPr>
            <c:extLst>
              <c:ext xmlns:c16="http://schemas.microsoft.com/office/drawing/2014/chart" uri="{C3380CC4-5D6E-409C-BE32-E72D297353CC}">
                <c16:uniqueId val="{00000002-6CA6-FF40-8E87-7CB245BAA73A}"/>
              </c:ext>
            </c:extLst>
          </c:dPt>
          <c:dPt>
            <c:idx val="1"/>
            <c:bubble3D val="0"/>
            <c:spPr>
              <a:solidFill>
                <a:srgbClr val="4D3C35"/>
              </a:solidFill>
              <a:ln w="19050">
                <a:solidFill>
                  <a:schemeClr val="bg1"/>
                </a:solidFill>
              </a:ln>
              <a:effectLst/>
            </c:spPr>
            <c:extLst>
              <c:ext xmlns:c16="http://schemas.microsoft.com/office/drawing/2014/chart" uri="{C3380CC4-5D6E-409C-BE32-E72D297353CC}">
                <c16:uniqueId val="{00000001-6CA6-FF40-8E87-7CB245BAA73A}"/>
              </c:ext>
            </c:extLst>
          </c:dPt>
          <c:cat>
            <c:strRef>
              <c:f>Sheet1!$A$2:$A$3</c:f>
              <c:strCache>
                <c:ptCount val="2"/>
                <c:pt idx="0">
                  <c:v>1st Qtr</c:v>
                </c:pt>
                <c:pt idx="1">
                  <c:v>10</c:v>
                </c:pt>
              </c:strCache>
            </c:strRef>
          </c:cat>
          <c:val>
            <c:numRef>
              <c:f>Sheet1!$B$2:$B$3</c:f>
              <c:numCache>
                <c:formatCode>General</c:formatCode>
                <c:ptCount val="2"/>
                <c:pt idx="0">
                  <c:v>90</c:v>
                </c:pt>
                <c:pt idx="1">
                  <c:v>10</c:v>
                </c:pt>
              </c:numCache>
            </c:numRef>
          </c:val>
          <c:extLst>
            <c:ext xmlns:c16="http://schemas.microsoft.com/office/drawing/2014/chart" uri="{C3380CC4-5D6E-409C-BE32-E72D297353CC}">
              <c16:uniqueId val="{00000000-6CA6-FF40-8E87-7CB245BAA73A}"/>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CH"/>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rgbClr val="CCBCB8"/>
            </a:solidFill>
            <a:ln>
              <a:solidFill>
                <a:schemeClr val="bg1"/>
              </a:solidFill>
            </a:ln>
          </c:spPr>
          <c:dPt>
            <c:idx val="0"/>
            <c:bubble3D val="0"/>
            <c:spPr>
              <a:solidFill>
                <a:schemeClr val="bg1"/>
              </a:solidFill>
              <a:ln w="19050">
                <a:solidFill>
                  <a:schemeClr val="bg1"/>
                </a:solidFill>
              </a:ln>
              <a:effectLst/>
            </c:spPr>
            <c:extLst>
              <c:ext xmlns:c16="http://schemas.microsoft.com/office/drawing/2014/chart" uri="{C3380CC4-5D6E-409C-BE32-E72D297353CC}">
                <c16:uniqueId val="{00000002-6CA6-FF40-8E87-7CB245BAA73A}"/>
              </c:ext>
            </c:extLst>
          </c:dPt>
          <c:dPt>
            <c:idx val="1"/>
            <c:bubble3D val="0"/>
            <c:spPr>
              <a:solidFill>
                <a:srgbClr val="4D3C35"/>
              </a:solidFill>
              <a:ln w="19050">
                <a:solidFill>
                  <a:schemeClr val="bg1"/>
                </a:solidFill>
              </a:ln>
              <a:effectLst/>
            </c:spPr>
            <c:extLst>
              <c:ext xmlns:c16="http://schemas.microsoft.com/office/drawing/2014/chart" uri="{C3380CC4-5D6E-409C-BE32-E72D297353CC}">
                <c16:uniqueId val="{00000001-6CA6-FF40-8E87-7CB245BAA73A}"/>
              </c:ext>
            </c:extLst>
          </c:dPt>
          <c:cat>
            <c:strRef>
              <c:f>Sheet1!$A$2:$A$3</c:f>
              <c:strCache>
                <c:ptCount val="2"/>
                <c:pt idx="0">
                  <c:v>1st Qtr</c:v>
                </c:pt>
                <c:pt idx="1">
                  <c:v>10</c:v>
                </c:pt>
              </c:strCache>
            </c:strRef>
          </c:cat>
          <c:val>
            <c:numRef>
              <c:f>Sheet1!$B$2:$B$3</c:f>
              <c:numCache>
                <c:formatCode>General</c:formatCode>
                <c:ptCount val="2"/>
                <c:pt idx="0">
                  <c:v>90</c:v>
                </c:pt>
                <c:pt idx="1">
                  <c:v>10</c:v>
                </c:pt>
              </c:numCache>
            </c:numRef>
          </c:val>
          <c:extLst>
            <c:ext xmlns:c16="http://schemas.microsoft.com/office/drawing/2014/chart" uri="{C3380CC4-5D6E-409C-BE32-E72D297353CC}">
              <c16:uniqueId val="{00000000-6CA6-FF40-8E87-7CB245BAA73A}"/>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CH"/>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rgbClr val="4D3C35"/>
            </a:solidFill>
          </c:spPr>
          <c:dPt>
            <c:idx val="0"/>
            <c:bubble3D val="0"/>
            <c:spPr>
              <a:solidFill>
                <a:schemeClr val="bg1"/>
              </a:solidFill>
              <a:ln w="19050">
                <a:solidFill>
                  <a:schemeClr val="lt1"/>
                </a:solidFill>
              </a:ln>
              <a:effectLst/>
            </c:spPr>
            <c:extLst>
              <c:ext xmlns:c16="http://schemas.microsoft.com/office/drawing/2014/chart" uri="{C3380CC4-5D6E-409C-BE32-E72D297353CC}">
                <c16:uniqueId val="{00000001-63BB-4C43-9BF7-E66970DE0A14}"/>
              </c:ext>
            </c:extLst>
          </c:dPt>
          <c:dPt>
            <c:idx val="1"/>
            <c:bubble3D val="0"/>
            <c:spPr>
              <a:solidFill>
                <a:srgbClr val="4D3C35"/>
              </a:solidFill>
              <a:ln w="19050">
                <a:solidFill>
                  <a:schemeClr val="lt1"/>
                </a:solidFill>
              </a:ln>
              <a:effectLst/>
            </c:spPr>
            <c:extLst>
              <c:ext xmlns:c16="http://schemas.microsoft.com/office/drawing/2014/chart" uri="{C3380CC4-5D6E-409C-BE32-E72D297353CC}">
                <c16:uniqueId val="{00000001-6CA6-FF40-8E87-7CB245BAA73A}"/>
              </c:ext>
            </c:extLst>
          </c:dPt>
          <c:cat>
            <c:strRef>
              <c:f>Sheet1!$A$2:$A$3</c:f>
              <c:strCache>
                <c:ptCount val="2"/>
                <c:pt idx="0">
                  <c:v>1st Qtr</c:v>
                </c:pt>
                <c:pt idx="1">
                  <c:v>10</c:v>
                </c:pt>
              </c:strCache>
            </c:strRef>
          </c:cat>
          <c:val>
            <c:numRef>
              <c:f>Sheet1!$B$2:$B$3</c:f>
              <c:numCache>
                <c:formatCode>General</c:formatCode>
                <c:ptCount val="2"/>
                <c:pt idx="0">
                  <c:v>90</c:v>
                </c:pt>
                <c:pt idx="1">
                  <c:v>10</c:v>
                </c:pt>
              </c:numCache>
            </c:numRef>
          </c:val>
          <c:extLst>
            <c:ext xmlns:c16="http://schemas.microsoft.com/office/drawing/2014/chart" uri="{C3380CC4-5D6E-409C-BE32-E72D297353CC}">
              <c16:uniqueId val="{00000000-6CA6-FF40-8E87-7CB245BAA73A}"/>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CH"/>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rgbClr val="CCBCB8"/>
            </a:solidFill>
            <a:ln>
              <a:solidFill>
                <a:schemeClr val="bg1"/>
              </a:solidFill>
            </a:ln>
          </c:spPr>
          <c:dPt>
            <c:idx val="0"/>
            <c:bubble3D val="0"/>
            <c:spPr>
              <a:solidFill>
                <a:schemeClr val="bg1"/>
              </a:solidFill>
              <a:ln w="19050">
                <a:solidFill>
                  <a:schemeClr val="bg1"/>
                </a:solidFill>
              </a:ln>
              <a:effectLst/>
            </c:spPr>
            <c:extLst>
              <c:ext xmlns:c16="http://schemas.microsoft.com/office/drawing/2014/chart" uri="{C3380CC4-5D6E-409C-BE32-E72D297353CC}">
                <c16:uniqueId val="{00000002-6CA6-FF40-8E87-7CB245BAA73A}"/>
              </c:ext>
            </c:extLst>
          </c:dPt>
          <c:dPt>
            <c:idx val="1"/>
            <c:bubble3D val="0"/>
            <c:spPr>
              <a:solidFill>
                <a:srgbClr val="4D3C35"/>
              </a:solidFill>
              <a:ln w="19050">
                <a:solidFill>
                  <a:schemeClr val="bg1"/>
                </a:solidFill>
              </a:ln>
              <a:effectLst/>
            </c:spPr>
            <c:extLst>
              <c:ext xmlns:c16="http://schemas.microsoft.com/office/drawing/2014/chart" uri="{C3380CC4-5D6E-409C-BE32-E72D297353CC}">
                <c16:uniqueId val="{00000001-6CA6-FF40-8E87-7CB245BAA73A}"/>
              </c:ext>
            </c:extLst>
          </c:dPt>
          <c:cat>
            <c:strRef>
              <c:f>Sheet1!$A$2:$A$3</c:f>
              <c:strCache>
                <c:ptCount val="2"/>
                <c:pt idx="0">
                  <c:v>1st Qtr</c:v>
                </c:pt>
                <c:pt idx="1">
                  <c:v>10</c:v>
                </c:pt>
              </c:strCache>
            </c:strRef>
          </c:cat>
          <c:val>
            <c:numRef>
              <c:f>Sheet1!$B$2:$B$3</c:f>
              <c:numCache>
                <c:formatCode>General</c:formatCode>
                <c:ptCount val="2"/>
                <c:pt idx="0">
                  <c:v>90</c:v>
                </c:pt>
                <c:pt idx="1">
                  <c:v>10</c:v>
                </c:pt>
              </c:numCache>
            </c:numRef>
          </c:val>
          <c:extLst>
            <c:ext xmlns:c16="http://schemas.microsoft.com/office/drawing/2014/chart" uri="{C3380CC4-5D6E-409C-BE32-E72D297353CC}">
              <c16:uniqueId val="{00000000-6CA6-FF40-8E87-7CB245BAA73A}"/>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CH"/>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6.4772563407988593E-2"/>
          <c:y val="2.558361292766461E-2"/>
          <c:w val="0.79327207832143198"/>
          <c:h val="0.89684395252195614"/>
        </c:manualLayout>
      </c:layout>
      <c:barChart>
        <c:barDir val="col"/>
        <c:grouping val="clustered"/>
        <c:varyColors val="0"/>
        <c:ser>
          <c:idx val="0"/>
          <c:order val="0"/>
          <c:tx>
            <c:v>w/o UV</c:v>
          </c:tx>
          <c:spPr>
            <a:solidFill>
              <a:sysClr val="window" lastClr="FFFFFF"/>
            </a:solidFill>
            <a:ln>
              <a:solidFill>
                <a:sysClr val="windowText" lastClr="000000"/>
              </a:solidFill>
            </a:ln>
            <a:effectLst/>
          </c:spPr>
          <c:invertIfNegative val="0"/>
          <c:errBars>
            <c:errBarType val="both"/>
            <c:errValType val="cust"/>
            <c:noEndCap val="0"/>
            <c:plus>
              <c:numRef>
                <c:f>'DS-Thickness wf'!$J$40:$N$40</c:f>
                <c:numCache>
                  <c:formatCode>General</c:formatCode>
                  <c:ptCount val="5"/>
                  <c:pt idx="0">
                    <c:v>3.8148148148147234E-5</c:v>
                  </c:pt>
                  <c:pt idx="1">
                    <c:v>2.3728841727412928E-4</c:v>
                  </c:pt>
                  <c:pt idx="2">
                    <c:v>7.1413995628342615E-3</c:v>
                  </c:pt>
                  <c:pt idx="3">
                    <c:v>2.3728841727412928E-4</c:v>
                  </c:pt>
                  <c:pt idx="4">
                    <c:v>2.3728841727412928E-4</c:v>
                  </c:pt>
                </c:numCache>
              </c:numRef>
            </c:plus>
            <c:minus>
              <c:numRef>
                <c:f>'DS-Thickness wf'!$J$40:$N$40</c:f>
                <c:numCache>
                  <c:formatCode>General</c:formatCode>
                  <c:ptCount val="5"/>
                  <c:pt idx="0">
                    <c:v>3.8148148148147234E-5</c:v>
                  </c:pt>
                  <c:pt idx="1">
                    <c:v>2.3728841727412928E-4</c:v>
                  </c:pt>
                  <c:pt idx="2">
                    <c:v>7.1413995628342615E-3</c:v>
                  </c:pt>
                  <c:pt idx="3">
                    <c:v>2.3728841727412928E-4</c:v>
                  </c:pt>
                  <c:pt idx="4">
                    <c:v>2.3728841727412928E-4</c:v>
                  </c:pt>
                </c:numCache>
              </c:numRef>
            </c:minus>
            <c:spPr>
              <a:noFill/>
              <a:ln w="9525" cap="flat" cmpd="sng" algn="ctr">
                <a:solidFill>
                  <a:schemeClr val="tx1">
                    <a:lumMod val="65000"/>
                    <a:lumOff val="35000"/>
                  </a:schemeClr>
                </a:solidFill>
                <a:round/>
              </a:ln>
              <a:effectLst/>
            </c:spPr>
          </c:errBars>
          <c:cat>
            <c:strRef>
              <c:f>'DS-Intensity wf'!$J$5:$N$5</c:f>
              <c:strCache>
                <c:ptCount val="5"/>
                <c:pt idx="0">
                  <c:v>D0-D-7</c:v>
                </c:pt>
                <c:pt idx="1">
                  <c:v>D1-D0</c:v>
                </c:pt>
                <c:pt idx="2">
                  <c:v>D2-D0</c:v>
                </c:pt>
                <c:pt idx="3">
                  <c:v>D3-D0</c:v>
                </c:pt>
                <c:pt idx="4">
                  <c:v>D4-D0</c:v>
                </c:pt>
              </c:strCache>
            </c:strRef>
          </c:cat>
          <c:val>
            <c:numRef>
              <c:f>'DS-Thickness wf'!$J$35:$N$35</c:f>
              <c:numCache>
                <c:formatCode>0.0000</c:formatCode>
                <c:ptCount val="5"/>
                <c:pt idx="0">
                  <c:v>-3.8148148148147234E-5</c:v>
                </c:pt>
                <c:pt idx="1">
                  <c:v>3.4222222222222732E-4</c:v>
                </c:pt>
                <c:pt idx="2">
                  <c:v>-9.9242222222222145E-3</c:v>
                </c:pt>
                <c:pt idx="3">
                  <c:v>3.4222222222222732E-4</c:v>
                </c:pt>
                <c:pt idx="4">
                  <c:v>3.4222222222222732E-4</c:v>
                </c:pt>
              </c:numCache>
            </c:numRef>
          </c:val>
          <c:extLst>
            <c:ext xmlns:c16="http://schemas.microsoft.com/office/drawing/2014/chart" uri="{C3380CC4-5D6E-409C-BE32-E72D297353CC}">
              <c16:uniqueId val="{00000000-3645-3340-9FA7-C7013A066A1A}"/>
            </c:ext>
          </c:extLst>
        </c:ser>
        <c:ser>
          <c:idx val="1"/>
          <c:order val="1"/>
          <c:tx>
            <c:v>w/ UV</c:v>
          </c:tx>
          <c:spPr>
            <a:solidFill>
              <a:srgbClr val="D34252"/>
            </a:solidFill>
            <a:ln>
              <a:noFill/>
            </a:ln>
            <a:effectLst/>
          </c:spPr>
          <c:invertIfNegative val="0"/>
          <c:errBars>
            <c:errBarType val="both"/>
            <c:errValType val="cust"/>
            <c:noEndCap val="0"/>
            <c:plus>
              <c:numRef>
                <c:f>'DS-Thickness wf'!$AQ$40:$AU$40</c:f>
                <c:numCache>
                  <c:formatCode>General</c:formatCode>
                  <c:ptCount val="5"/>
                  <c:pt idx="0">
                    <c:v>2.1699903686811218E-3</c:v>
                  </c:pt>
                  <c:pt idx="1">
                    <c:v>3.6782432783676795E-3</c:v>
                  </c:pt>
                  <c:pt idx="2">
                    <c:v>5.4379283749590472E-3</c:v>
                  </c:pt>
                  <c:pt idx="3">
                    <c:v>8.588029938111294E-3</c:v>
                  </c:pt>
                  <c:pt idx="4">
                    <c:v>7.6340109939711173E-3</c:v>
                  </c:pt>
                </c:numCache>
              </c:numRef>
            </c:plus>
            <c:minus>
              <c:numRef>
                <c:f>'DS-Thickness wf'!$AQ$40:$AU$40</c:f>
                <c:numCache>
                  <c:formatCode>General</c:formatCode>
                  <c:ptCount val="5"/>
                  <c:pt idx="0">
                    <c:v>2.1699903686811218E-3</c:v>
                  </c:pt>
                  <c:pt idx="1">
                    <c:v>3.6782432783676795E-3</c:v>
                  </c:pt>
                  <c:pt idx="2">
                    <c:v>5.4379283749590472E-3</c:v>
                  </c:pt>
                  <c:pt idx="3">
                    <c:v>8.588029938111294E-3</c:v>
                  </c:pt>
                  <c:pt idx="4">
                    <c:v>7.6340109939711173E-3</c:v>
                  </c:pt>
                </c:numCache>
              </c:numRef>
            </c:minus>
            <c:spPr>
              <a:noFill/>
              <a:ln w="9525" cap="flat" cmpd="sng" algn="ctr">
                <a:solidFill>
                  <a:schemeClr val="tx1">
                    <a:lumMod val="65000"/>
                    <a:lumOff val="35000"/>
                  </a:schemeClr>
                </a:solidFill>
                <a:round/>
              </a:ln>
              <a:effectLst/>
            </c:spPr>
          </c:errBars>
          <c:cat>
            <c:strRef>
              <c:f>'DS-Intensity wf'!$J$5:$N$5</c:f>
              <c:strCache>
                <c:ptCount val="5"/>
                <c:pt idx="0">
                  <c:v>D0-D-7</c:v>
                </c:pt>
                <c:pt idx="1">
                  <c:v>D1-D0</c:v>
                </c:pt>
                <c:pt idx="2">
                  <c:v>D2-D0</c:v>
                </c:pt>
                <c:pt idx="3">
                  <c:v>D3-D0</c:v>
                </c:pt>
                <c:pt idx="4">
                  <c:v>D4-D0</c:v>
                </c:pt>
              </c:strCache>
            </c:strRef>
          </c:cat>
          <c:val>
            <c:numRef>
              <c:f>'DS-Thickness wf'!$AQ$35:$AU$35</c:f>
              <c:numCache>
                <c:formatCode>0.0000</c:formatCode>
                <c:ptCount val="5"/>
                <c:pt idx="0">
                  <c:v>-1.9855925925925913E-3</c:v>
                </c:pt>
                <c:pt idx="1">
                  <c:v>-4.617829629629628E-2</c:v>
                </c:pt>
                <c:pt idx="2">
                  <c:v>-9.4296925925925965E-2</c:v>
                </c:pt>
                <c:pt idx="3">
                  <c:v>-0.14609296296296298</c:v>
                </c:pt>
                <c:pt idx="4">
                  <c:v>-0.19163796296296298</c:v>
                </c:pt>
              </c:numCache>
            </c:numRef>
          </c:val>
          <c:extLst>
            <c:ext xmlns:c16="http://schemas.microsoft.com/office/drawing/2014/chart" uri="{C3380CC4-5D6E-409C-BE32-E72D297353CC}">
              <c16:uniqueId val="{00000001-3645-3340-9FA7-C7013A066A1A}"/>
            </c:ext>
          </c:extLst>
        </c:ser>
        <c:ser>
          <c:idx val="2"/>
          <c:order val="2"/>
          <c:tx>
            <c:v>Placebo w/ UV</c:v>
          </c:tx>
          <c:spPr>
            <a:solidFill>
              <a:srgbClr val="E67F7C"/>
            </a:solidFill>
            <a:ln>
              <a:noFill/>
            </a:ln>
            <a:effectLst/>
          </c:spPr>
          <c:invertIfNegative val="0"/>
          <c:errBars>
            <c:errBarType val="both"/>
            <c:errValType val="cust"/>
            <c:noEndCap val="0"/>
            <c:plus>
              <c:numRef>
                <c:f>'DS-Thickness wf'!$AF$40:$AJ$40</c:f>
                <c:numCache>
                  <c:formatCode>General</c:formatCode>
                  <c:ptCount val="5"/>
                  <c:pt idx="0">
                    <c:v>1.0843517876635326E-3</c:v>
                  </c:pt>
                  <c:pt idx="1">
                    <c:v>2.5860491642952076E-3</c:v>
                  </c:pt>
                  <c:pt idx="2">
                    <c:v>5.0493589375039411E-3</c:v>
                  </c:pt>
                  <c:pt idx="3">
                    <c:v>7.4397090716649726E-3</c:v>
                  </c:pt>
                  <c:pt idx="4">
                    <c:v>1.0051626642944234E-2</c:v>
                  </c:pt>
                </c:numCache>
              </c:numRef>
            </c:plus>
            <c:minus>
              <c:numRef>
                <c:f>'DS-Thickness wf'!$AF$40:$AJ$40</c:f>
                <c:numCache>
                  <c:formatCode>General</c:formatCode>
                  <c:ptCount val="5"/>
                  <c:pt idx="0">
                    <c:v>1.0843517876635326E-3</c:v>
                  </c:pt>
                  <c:pt idx="1">
                    <c:v>2.5860491642952076E-3</c:v>
                  </c:pt>
                  <c:pt idx="2">
                    <c:v>5.0493589375039411E-3</c:v>
                  </c:pt>
                  <c:pt idx="3">
                    <c:v>7.4397090716649726E-3</c:v>
                  </c:pt>
                  <c:pt idx="4">
                    <c:v>1.0051626642944234E-2</c:v>
                  </c:pt>
                </c:numCache>
              </c:numRef>
            </c:minus>
            <c:spPr>
              <a:noFill/>
              <a:ln w="9525" cap="flat" cmpd="sng" algn="ctr">
                <a:solidFill>
                  <a:schemeClr val="tx1">
                    <a:lumMod val="65000"/>
                    <a:lumOff val="35000"/>
                  </a:schemeClr>
                </a:solidFill>
                <a:round/>
              </a:ln>
              <a:effectLst/>
            </c:spPr>
          </c:errBars>
          <c:cat>
            <c:strRef>
              <c:f>'DS-Intensity wf'!$J$5:$N$5</c:f>
              <c:strCache>
                <c:ptCount val="5"/>
                <c:pt idx="0">
                  <c:v>D0-D-7</c:v>
                </c:pt>
                <c:pt idx="1">
                  <c:v>D1-D0</c:v>
                </c:pt>
                <c:pt idx="2">
                  <c:v>D2-D0</c:v>
                </c:pt>
                <c:pt idx="3">
                  <c:v>D3-D0</c:v>
                </c:pt>
                <c:pt idx="4">
                  <c:v>D4-D0</c:v>
                </c:pt>
              </c:strCache>
            </c:strRef>
          </c:cat>
          <c:val>
            <c:numRef>
              <c:f>'DS-Thickness wf'!$AF$35:$AJ$35</c:f>
              <c:numCache>
                <c:formatCode>0.0000</c:formatCode>
                <c:ptCount val="5"/>
                <c:pt idx="0">
                  <c:v>1.3010259259259265E-2</c:v>
                </c:pt>
                <c:pt idx="1">
                  <c:v>-2.5540222222222218E-2</c:v>
                </c:pt>
                <c:pt idx="2">
                  <c:v>-5.0339259259259264E-2</c:v>
                </c:pt>
                <c:pt idx="3">
                  <c:v>-7.8582074074074068E-2</c:v>
                </c:pt>
                <c:pt idx="4">
                  <c:v>-0.1108495185185185</c:v>
                </c:pt>
              </c:numCache>
            </c:numRef>
          </c:val>
          <c:extLst>
            <c:ext xmlns:c16="http://schemas.microsoft.com/office/drawing/2014/chart" uri="{C3380CC4-5D6E-409C-BE32-E72D297353CC}">
              <c16:uniqueId val="{00000002-3645-3340-9FA7-C7013A066A1A}"/>
            </c:ext>
          </c:extLst>
        </c:ser>
        <c:ser>
          <c:idx val="3"/>
          <c:order val="3"/>
          <c:tx>
            <c:v>1% SYN-COLL CB w/ UV</c:v>
          </c:tx>
          <c:spPr>
            <a:solidFill>
              <a:srgbClr val="897974"/>
            </a:solidFill>
            <a:ln>
              <a:noFill/>
            </a:ln>
            <a:effectLst/>
          </c:spPr>
          <c:invertIfNegative val="0"/>
          <c:errBars>
            <c:errBarType val="both"/>
            <c:errValType val="cust"/>
            <c:noEndCap val="0"/>
            <c:plus>
              <c:numRef>
                <c:f>'DS-Thickness wf'!$U$40:$Y$40</c:f>
                <c:numCache>
                  <c:formatCode>General</c:formatCode>
                  <c:ptCount val="5"/>
                  <c:pt idx="0">
                    <c:v>4.5773549063162153E-3</c:v>
                  </c:pt>
                  <c:pt idx="1">
                    <c:v>4.933776644000183E-3</c:v>
                  </c:pt>
                  <c:pt idx="2">
                    <c:v>5.0261308503236676E-3</c:v>
                  </c:pt>
                  <c:pt idx="3">
                    <c:v>5.7824127007747193E-3</c:v>
                  </c:pt>
                  <c:pt idx="4">
                    <c:v>6.5777799416720812E-3</c:v>
                  </c:pt>
                </c:numCache>
              </c:numRef>
            </c:plus>
            <c:minus>
              <c:numRef>
                <c:f>'DS-Thickness wf'!$U$40:$Y$40</c:f>
                <c:numCache>
                  <c:formatCode>General</c:formatCode>
                  <c:ptCount val="5"/>
                  <c:pt idx="0">
                    <c:v>4.5773549063162153E-3</c:v>
                  </c:pt>
                  <c:pt idx="1">
                    <c:v>4.933776644000183E-3</c:v>
                  </c:pt>
                  <c:pt idx="2">
                    <c:v>5.0261308503236676E-3</c:v>
                  </c:pt>
                  <c:pt idx="3">
                    <c:v>5.7824127007747193E-3</c:v>
                  </c:pt>
                  <c:pt idx="4">
                    <c:v>6.5777799416720812E-3</c:v>
                  </c:pt>
                </c:numCache>
              </c:numRef>
            </c:minus>
            <c:spPr>
              <a:noFill/>
              <a:ln w="9525" cap="flat" cmpd="sng" algn="ctr">
                <a:solidFill>
                  <a:schemeClr val="tx1">
                    <a:lumMod val="65000"/>
                    <a:lumOff val="35000"/>
                  </a:schemeClr>
                </a:solidFill>
                <a:round/>
              </a:ln>
              <a:effectLst/>
            </c:spPr>
          </c:errBars>
          <c:cat>
            <c:strRef>
              <c:f>'DS-Intensity wf'!$J$5:$N$5</c:f>
              <c:strCache>
                <c:ptCount val="5"/>
                <c:pt idx="0">
                  <c:v>D0-D-7</c:v>
                </c:pt>
                <c:pt idx="1">
                  <c:v>D1-D0</c:v>
                </c:pt>
                <c:pt idx="2">
                  <c:v>D2-D0</c:v>
                </c:pt>
                <c:pt idx="3">
                  <c:v>D3-D0</c:v>
                </c:pt>
                <c:pt idx="4">
                  <c:v>D4-D0</c:v>
                </c:pt>
              </c:strCache>
            </c:strRef>
          </c:cat>
          <c:val>
            <c:numRef>
              <c:f>'DS-Thickness wf'!$U$35:$Y$35</c:f>
              <c:numCache>
                <c:formatCode>0.0000</c:formatCode>
                <c:ptCount val="5"/>
                <c:pt idx="0">
                  <c:v>4.1397481481481473E-2</c:v>
                </c:pt>
                <c:pt idx="1">
                  <c:v>-2.5591962962962962E-2</c:v>
                </c:pt>
                <c:pt idx="2">
                  <c:v>-4.3312925925925914E-2</c:v>
                </c:pt>
                <c:pt idx="3">
                  <c:v>-5.970951851851853E-2</c:v>
                </c:pt>
                <c:pt idx="4">
                  <c:v>-7.4925444444444461E-2</c:v>
                </c:pt>
              </c:numCache>
            </c:numRef>
          </c:val>
          <c:extLst>
            <c:ext xmlns:c16="http://schemas.microsoft.com/office/drawing/2014/chart" uri="{C3380CC4-5D6E-409C-BE32-E72D297353CC}">
              <c16:uniqueId val="{00000003-3645-3340-9FA7-C7013A066A1A}"/>
            </c:ext>
          </c:extLst>
        </c:ser>
        <c:dLbls>
          <c:showLegendKey val="0"/>
          <c:showVal val="0"/>
          <c:showCatName val="0"/>
          <c:showSerName val="0"/>
          <c:showPercent val="0"/>
          <c:showBubbleSize val="0"/>
        </c:dLbls>
        <c:gapWidth val="106"/>
        <c:overlap val="-10"/>
        <c:axId val="625566504"/>
        <c:axId val="625567224"/>
      </c:barChart>
      <c:catAx>
        <c:axId val="625566504"/>
        <c:scaling>
          <c:orientation val="minMax"/>
        </c:scaling>
        <c:delete val="0"/>
        <c:axPos val="b"/>
        <c:numFmt formatCode="General" sourceLinked="1"/>
        <c:majorTickMark val="none"/>
        <c:minorTickMark val="none"/>
        <c:tickLblPos val="low"/>
        <c:spPr>
          <a:noFill/>
          <a:ln w="9525" cap="flat" cmpd="sng" algn="ctr">
            <a:solidFill>
              <a:sysClr val="windowText" lastClr="000000">
                <a:shade val="95000"/>
                <a:satMod val="105000"/>
              </a:sysClr>
            </a:solidFill>
            <a:prstDash val="solid"/>
            <a:round/>
          </a:ln>
          <a:effectLst/>
        </c:spPr>
        <c:txPr>
          <a:bodyPr rot="-60000000" spcFirstLastPara="1" vertOverflow="ellipsis" vert="horz" wrap="square" anchor="ctr" anchorCtr="1"/>
          <a:lstStyle/>
          <a:p>
            <a:pPr>
              <a:defRPr sz="1200" b="0" i="0" u="none" strike="noStrike" kern="1200" baseline="0">
                <a:solidFill>
                  <a:schemeClr val="tx1"/>
                </a:solidFill>
                <a:latin typeface="DM Sans" pitchFamily="2" charset="0"/>
                <a:ea typeface="+mn-ea"/>
                <a:cs typeface="+mn-cs"/>
              </a:defRPr>
            </a:pPr>
            <a:endParaRPr lang="en-CH"/>
          </a:p>
        </c:txPr>
        <c:crossAx val="625567224"/>
        <c:crosses val="autoZero"/>
        <c:auto val="1"/>
        <c:lblAlgn val="ctr"/>
        <c:lblOffset val="100"/>
        <c:noMultiLvlLbl val="0"/>
      </c:catAx>
      <c:valAx>
        <c:axId val="62556722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ysClr val="windowText" lastClr="000000"/>
                    </a:solidFill>
                    <a:latin typeface="DM Sans" pitchFamily="2" charset="0"/>
                    <a:ea typeface="+mn-ea"/>
                    <a:cs typeface="+mn-cs"/>
                  </a:defRPr>
                </a:pPr>
                <a:r>
                  <a:rPr lang="en-US" sz="1200" b="1" i="0" u="none" strike="noStrike" kern="1200" baseline="0">
                    <a:solidFill>
                      <a:sysClr val="windowText" lastClr="000000"/>
                    </a:solidFill>
                    <a:latin typeface="DM Sans" pitchFamily="2" charset="0"/>
                  </a:rPr>
                  <a:t>Collagen density over time</a:t>
                </a:r>
              </a:p>
            </c:rich>
          </c:tx>
          <c:layout>
            <c:manualLayout>
              <c:xMode val="edge"/>
              <c:yMode val="edge"/>
              <c:x val="2.70081743666501E-3"/>
              <c:y val="0.21566744313844521"/>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ysClr val="windowText" lastClr="000000"/>
                  </a:solidFill>
                  <a:latin typeface="DM Sans" pitchFamily="2" charset="0"/>
                  <a:ea typeface="+mn-ea"/>
                  <a:cs typeface="+mn-cs"/>
                </a:defRPr>
              </a:pPr>
              <a:endParaRPr lang="en-CH"/>
            </a:p>
          </c:txPr>
        </c:title>
        <c:numFmt formatCode="0.00" sourceLinked="0"/>
        <c:majorTickMark val="none"/>
        <c:minorTickMark val="none"/>
        <c:tickLblPos val="nextTo"/>
        <c:spPr>
          <a:noFill/>
          <a:ln w="9525" cap="flat" cmpd="sng" algn="ctr">
            <a:solidFill>
              <a:sysClr val="windowText" lastClr="000000">
                <a:shade val="95000"/>
                <a:satMod val="105000"/>
              </a:sysClr>
            </a:solidFill>
            <a:prstDash val="solid"/>
          </a:ln>
          <a:effectLst/>
        </c:spPr>
        <c:txPr>
          <a:bodyPr rot="-60000000" spcFirstLastPara="1" vertOverflow="ellipsis" vert="horz" wrap="square" anchor="ctr" anchorCtr="1"/>
          <a:lstStyle/>
          <a:p>
            <a:pPr>
              <a:defRPr sz="800" b="0" i="0" u="none" strike="noStrike" kern="1200" baseline="0">
                <a:solidFill>
                  <a:sysClr val="windowText" lastClr="000000"/>
                </a:solidFill>
                <a:latin typeface="DM Sans" pitchFamily="2" charset="0"/>
                <a:ea typeface="+mn-ea"/>
                <a:cs typeface="+mn-cs"/>
              </a:defRPr>
            </a:pPr>
            <a:endParaRPr lang="en-CH"/>
          </a:p>
        </c:txPr>
        <c:crossAx val="625566504"/>
        <c:crosses val="autoZero"/>
        <c:crossBetween val="between"/>
      </c:valAx>
      <c:spPr>
        <a:noFill/>
        <a:ln>
          <a:noFill/>
        </a:ln>
        <a:effectLst/>
      </c:spPr>
    </c:plotArea>
    <c:legend>
      <c:legendPos val="r"/>
      <c:layout>
        <c:manualLayout>
          <c:xMode val="edge"/>
          <c:yMode val="edge"/>
          <c:x val="0.87105026143739117"/>
          <c:y val="0.40844873391678299"/>
          <c:w val="0.12894970685745644"/>
          <c:h val="0.47143032726643208"/>
        </c:manualLayout>
      </c:layout>
      <c:overlay val="0"/>
      <c:spPr>
        <a:noFill/>
        <a:ln>
          <a:noFill/>
        </a:ln>
        <a:effectLst/>
      </c:spPr>
      <c:txPr>
        <a:bodyPr rot="0" spcFirstLastPara="1" vertOverflow="ellipsis" vert="horz" wrap="square" anchor="ctr" anchorCtr="1"/>
        <a:lstStyle/>
        <a:p>
          <a:pPr>
            <a:defRPr sz="1050" b="0" i="0" u="none" strike="noStrike" kern="1200" baseline="0">
              <a:solidFill>
                <a:sysClr val="windowText" lastClr="000000"/>
              </a:solidFill>
              <a:latin typeface="DM Sans" pitchFamily="2" charset="0"/>
              <a:ea typeface="+mn-ea"/>
              <a:cs typeface="+mn-cs"/>
            </a:defRPr>
          </a:pPr>
          <a:endParaRPr lang="en-CH"/>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800">
          <a:solidFill>
            <a:sysClr val="windowText" lastClr="000000"/>
          </a:solidFill>
          <a:latin typeface="DM Sans" pitchFamily="2" charset="0"/>
        </a:defRPr>
      </a:pPr>
      <a:endParaRPr lang="en-CH"/>
    </a:p>
  </c:txPr>
  <c:externalData r:id="rId4">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a:solidFill>
              <a:srgbClr val="4D3C35"/>
            </a:solidFill>
            <a:ln>
              <a:noFill/>
            </a:ln>
          </c:spPr>
          <c:dPt>
            <c:idx val="0"/>
            <c:bubble3D val="0"/>
            <c:spPr>
              <a:solidFill>
                <a:srgbClr val="4D3C35"/>
              </a:solidFill>
              <a:ln w="19050">
                <a:noFill/>
              </a:ln>
              <a:effectLst/>
            </c:spPr>
            <c:extLst>
              <c:ext xmlns:c16="http://schemas.microsoft.com/office/drawing/2014/chart" uri="{C3380CC4-5D6E-409C-BE32-E72D297353CC}">
                <c16:uniqueId val="{00000001-6DE8-114D-AB2C-E7961DCBB50E}"/>
              </c:ext>
            </c:extLst>
          </c:dPt>
          <c:dPt>
            <c:idx val="1"/>
            <c:bubble3D val="0"/>
            <c:spPr>
              <a:solidFill>
                <a:srgbClr val="CCBCB8"/>
              </a:solidFill>
              <a:ln w="19050">
                <a:noFill/>
              </a:ln>
              <a:effectLst/>
            </c:spPr>
            <c:extLst>
              <c:ext xmlns:c16="http://schemas.microsoft.com/office/drawing/2014/chart" uri="{C3380CC4-5D6E-409C-BE32-E72D297353CC}">
                <c16:uniqueId val="{00000003-6DE8-114D-AB2C-E7961DCBB50E}"/>
              </c:ext>
            </c:extLst>
          </c:dPt>
          <c:cat>
            <c:strRef>
              <c:f>Sheet1!$A$2:$A$3</c:f>
              <c:strCache>
                <c:ptCount val="2"/>
                <c:pt idx="0">
                  <c:v>1st Qtr</c:v>
                </c:pt>
                <c:pt idx="1">
                  <c:v>2nd Qtr</c:v>
                </c:pt>
              </c:strCache>
            </c:strRef>
          </c:cat>
          <c:val>
            <c:numRef>
              <c:f>Sheet1!$B$2:$B$3</c:f>
              <c:numCache>
                <c:formatCode>General</c:formatCode>
                <c:ptCount val="2"/>
                <c:pt idx="0">
                  <c:v>90</c:v>
                </c:pt>
                <c:pt idx="1">
                  <c:v>10</c:v>
                </c:pt>
              </c:numCache>
            </c:numRef>
          </c:val>
          <c:extLst>
            <c:ext xmlns:c16="http://schemas.microsoft.com/office/drawing/2014/chart" uri="{C3380CC4-5D6E-409C-BE32-E72D297353CC}">
              <c16:uniqueId val="{00000004-6DE8-114D-AB2C-E7961DCBB50E}"/>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CH"/>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136638092942159"/>
          <c:y val="4.7034412753186795E-2"/>
          <c:w val="0.85694408217510654"/>
          <c:h val="0.85986416763539097"/>
        </c:manualLayout>
      </c:layout>
      <c:barChart>
        <c:barDir val="col"/>
        <c:grouping val="clustered"/>
        <c:varyColors val="0"/>
        <c:ser>
          <c:idx val="0"/>
          <c:order val="0"/>
          <c:tx>
            <c:strRef>
              <c:f>Sheet1!$B$1</c:f>
              <c:strCache>
                <c:ptCount val="1"/>
                <c:pt idx="0">
                  <c:v>Placebo</c:v>
                </c:pt>
              </c:strCache>
            </c:strRef>
          </c:tx>
          <c:spPr>
            <a:solidFill>
              <a:schemeClr val="bg1"/>
            </a:solidFill>
            <a:ln>
              <a:solidFill>
                <a:schemeClr val="tx1"/>
              </a:solidFill>
            </a:ln>
            <a:effectLst/>
          </c:spPr>
          <c:invertIfNegative val="0"/>
          <c:dLbls>
            <c:dLbl>
              <c:idx val="2"/>
              <c:layout>
                <c:manualLayout>
                  <c:x val="-4.6989072675014463E-17"/>
                  <c:y val="1.305633645656727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CC8-49BA-B67B-20D42F1522D1}"/>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Skin roughness</c:v>
                </c:pt>
                <c:pt idx="1">
                  <c:v>Mean wrinkle depth</c:v>
                </c:pt>
                <c:pt idx="2">
                  <c:v>Skin roughness</c:v>
                </c:pt>
                <c:pt idx="3">
                  <c:v>Mean wrinkle depth</c:v>
                </c:pt>
                <c:pt idx="4">
                  <c:v>Skin roughness</c:v>
                </c:pt>
                <c:pt idx="5">
                  <c:v>Mean wrinkle depth</c:v>
                </c:pt>
              </c:strCache>
            </c:strRef>
          </c:cat>
          <c:val>
            <c:numRef>
              <c:f>Sheet1!$B$2:$B$7</c:f>
              <c:numCache>
                <c:formatCode>0.00%</c:formatCode>
                <c:ptCount val="6"/>
                <c:pt idx="0" formatCode="0%">
                  <c:v>-0.02</c:v>
                </c:pt>
                <c:pt idx="1">
                  <c:v>-2.5999999999999999E-2</c:v>
                </c:pt>
                <c:pt idx="2">
                  <c:v>6.0000000000000001E-3</c:v>
                </c:pt>
                <c:pt idx="3">
                  <c:v>-2E-3</c:v>
                </c:pt>
                <c:pt idx="4" formatCode="0%">
                  <c:v>-0.05</c:v>
                </c:pt>
                <c:pt idx="5" formatCode="0%">
                  <c:v>-0.05</c:v>
                </c:pt>
              </c:numCache>
            </c:numRef>
          </c:val>
          <c:extLst>
            <c:ext xmlns:c16="http://schemas.microsoft.com/office/drawing/2014/chart" uri="{C3380CC4-5D6E-409C-BE32-E72D297353CC}">
              <c16:uniqueId val="{00000000-5ADB-A441-975A-B877BDC24F81}"/>
            </c:ext>
          </c:extLst>
        </c:ser>
        <c:ser>
          <c:idx val="1"/>
          <c:order val="1"/>
          <c:tx>
            <c:strRef>
              <c:f>Sheet1!$C$1</c:f>
              <c:strCache>
                <c:ptCount val="1"/>
                <c:pt idx="0">
                  <c:v>2.5% SYN®-COLL CB</c:v>
                </c:pt>
              </c:strCache>
            </c:strRef>
          </c:tx>
          <c:spPr>
            <a:solidFill>
              <a:srgbClr val="89797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Skin roughness</c:v>
                </c:pt>
                <c:pt idx="1">
                  <c:v>Mean wrinkle depth</c:v>
                </c:pt>
                <c:pt idx="2">
                  <c:v>Skin roughness</c:v>
                </c:pt>
                <c:pt idx="3">
                  <c:v>Mean wrinkle depth</c:v>
                </c:pt>
                <c:pt idx="4">
                  <c:v>Skin roughness</c:v>
                </c:pt>
                <c:pt idx="5">
                  <c:v>Mean wrinkle depth</c:v>
                </c:pt>
              </c:strCache>
            </c:strRef>
          </c:cat>
          <c:val>
            <c:numRef>
              <c:f>Sheet1!$C$2:$C$7</c:f>
              <c:numCache>
                <c:formatCode>0.00%</c:formatCode>
                <c:ptCount val="6"/>
                <c:pt idx="0">
                  <c:v>-6.4000000000000001E-2</c:v>
                </c:pt>
                <c:pt idx="1">
                  <c:v>-5.8999999999999997E-2</c:v>
                </c:pt>
                <c:pt idx="2">
                  <c:v>-2.8000000000000001E-2</c:v>
                </c:pt>
                <c:pt idx="3">
                  <c:v>-2.7E-2</c:v>
                </c:pt>
                <c:pt idx="4">
                  <c:v>-0.106</c:v>
                </c:pt>
                <c:pt idx="5">
                  <c:v>-9.2999999999999999E-2</c:v>
                </c:pt>
              </c:numCache>
            </c:numRef>
          </c:val>
          <c:extLst>
            <c:ext xmlns:c16="http://schemas.microsoft.com/office/drawing/2014/chart" uri="{C3380CC4-5D6E-409C-BE32-E72D297353CC}">
              <c16:uniqueId val="{00000001-5ADB-A441-975A-B877BDC24F81}"/>
            </c:ext>
          </c:extLst>
        </c:ser>
        <c:dLbls>
          <c:dLblPos val="inEnd"/>
          <c:showLegendKey val="0"/>
          <c:showVal val="1"/>
          <c:showCatName val="0"/>
          <c:showSerName val="0"/>
          <c:showPercent val="0"/>
          <c:showBubbleSize val="0"/>
        </c:dLbls>
        <c:gapWidth val="20"/>
        <c:overlap val="-27"/>
        <c:axId val="152451872"/>
        <c:axId val="2052358911"/>
      </c:barChart>
      <c:catAx>
        <c:axId val="152451872"/>
        <c:scaling>
          <c:orientation val="minMax"/>
        </c:scaling>
        <c:delete val="1"/>
        <c:axPos val="b"/>
        <c:numFmt formatCode="General" sourceLinked="1"/>
        <c:majorTickMark val="none"/>
        <c:minorTickMark val="none"/>
        <c:tickLblPos val="nextTo"/>
        <c:crossAx val="2052358911"/>
        <c:crosses val="autoZero"/>
        <c:auto val="1"/>
        <c:lblAlgn val="ctr"/>
        <c:lblOffset val="100"/>
        <c:noMultiLvlLbl val="0"/>
      </c:catAx>
      <c:valAx>
        <c:axId val="2052358911"/>
        <c:scaling>
          <c:orientation val="minMax"/>
        </c:scaling>
        <c:delete val="0"/>
        <c:axPos val="l"/>
        <c:majorGridlines>
          <c:spPr>
            <a:ln w="9525" cap="flat" cmpd="sng" algn="ctr">
              <a:solidFill>
                <a:schemeClr val="tx1"/>
              </a:solidFill>
              <a:round/>
            </a:ln>
            <a:effectLst/>
          </c:spPr>
        </c:majorGridlines>
        <c:title>
          <c:tx>
            <c:rich>
              <a:bodyPr rot="-5400000" spcFirstLastPara="1" vertOverflow="ellipsis" vert="horz" wrap="square" anchor="ctr" anchorCtr="1"/>
              <a:lstStyle/>
              <a:p>
                <a:pPr>
                  <a:defRPr sz="1330" b="1" i="0" u="none" strike="noStrike" kern="1200" baseline="0">
                    <a:solidFill>
                      <a:schemeClr val="tx1"/>
                    </a:solidFill>
                    <a:latin typeface="+mn-lt"/>
                    <a:ea typeface="+mn-ea"/>
                    <a:cs typeface="+mn-cs"/>
                  </a:defRPr>
                </a:pPr>
                <a:r>
                  <a:rPr lang="en-US" b="1" dirty="0"/>
                  <a:t>Wrinkle reduction D0</a:t>
                </a:r>
              </a:p>
            </c:rich>
          </c:tx>
          <c:overlay val="0"/>
          <c:spPr>
            <a:noFill/>
            <a:ln>
              <a:noFill/>
            </a:ln>
            <a:effectLst/>
          </c:spPr>
          <c:txPr>
            <a:bodyPr rot="-5400000" spcFirstLastPara="1" vertOverflow="ellipsis" vert="horz" wrap="square" anchor="ctr" anchorCtr="1"/>
            <a:lstStyle/>
            <a:p>
              <a:pPr>
                <a:defRPr sz="1330" b="1" i="0" u="none" strike="noStrike" kern="1200" baseline="0">
                  <a:solidFill>
                    <a:schemeClr val="tx1"/>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152451872"/>
        <c:crosses val="autoZero"/>
        <c:crossBetween val="between"/>
      </c:valAx>
      <c:spPr>
        <a:noFill/>
        <a:ln>
          <a:noFill/>
        </a:ln>
        <a:effectLst/>
      </c:spPr>
    </c:plotArea>
    <c:legend>
      <c:legendPos val="b"/>
      <c:layout>
        <c:manualLayout>
          <c:xMode val="edge"/>
          <c:yMode val="edge"/>
          <c:x val="0.38716801032316905"/>
          <c:y val="0.92749431256099635"/>
          <c:w val="0.32949823586684535"/>
          <c:h val="5.6642479090542694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a:solidFill>
              <a:schemeClr val="accent2"/>
            </a:solidFill>
            <a:ln>
              <a:noFill/>
            </a:ln>
          </c:spPr>
          <c:dPt>
            <c:idx val="0"/>
            <c:bubble3D val="0"/>
            <c:spPr>
              <a:solidFill>
                <a:srgbClr val="4D3C35"/>
              </a:solidFill>
              <a:ln w="19050">
                <a:noFill/>
              </a:ln>
              <a:effectLst/>
            </c:spPr>
            <c:extLst>
              <c:ext xmlns:c16="http://schemas.microsoft.com/office/drawing/2014/chart" uri="{C3380CC4-5D6E-409C-BE32-E72D297353CC}">
                <c16:uniqueId val="{00000001-1524-FA4C-9315-6641C8E7E79A}"/>
              </c:ext>
            </c:extLst>
          </c:dPt>
          <c:dPt>
            <c:idx val="1"/>
            <c:bubble3D val="0"/>
            <c:spPr>
              <a:solidFill>
                <a:srgbClr val="CCBCB8"/>
              </a:solidFill>
              <a:ln w="19050">
                <a:noFill/>
              </a:ln>
              <a:effectLst/>
            </c:spPr>
            <c:extLst>
              <c:ext xmlns:c16="http://schemas.microsoft.com/office/drawing/2014/chart" uri="{C3380CC4-5D6E-409C-BE32-E72D297353CC}">
                <c16:uniqueId val="{00000003-1524-FA4C-9315-6641C8E7E79A}"/>
              </c:ext>
            </c:extLst>
          </c:dPt>
          <c:cat>
            <c:strRef>
              <c:f>Sheet1!$A$2:$A$3</c:f>
              <c:strCache>
                <c:ptCount val="2"/>
                <c:pt idx="0">
                  <c:v>1st Qtr</c:v>
                </c:pt>
                <c:pt idx="1">
                  <c:v>2nd Qtr</c:v>
                </c:pt>
              </c:strCache>
            </c:strRef>
          </c:cat>
          <c:val>
            <c:numRef>
              <c:f>Sheet1!$B$2:$B$3</c:f>
              <c:numCache>
                <c:formatCode>General</c:formatCode>
                <c:ptCount val="2"/>
                <c:pt idx="0">
                  <c:v>79</c:v>
                </c:pt>
                <c:pt idx="1">
                  <c:v>21</c:v>
                </c:pt>
              </c:numCache>
            </c:numRef>
          </c:val>
          <c:extLst>
            <c:ext xmlns:c16="http://schemas.microsoft.com/office/drawing/2014/chart" uri="{C3380CC4-5D6E-409C-BE32-E72D297353CC}">
              <c16:uniqueId val="{00000004-1524-FA4C-9315-6641C8E7E79A}"/>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CH"/>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a:solidFill>
              <a:srgbClr val="4D3C35"/>
            </a:solidFill>
            <a:ln>
              <a:noFill/>
            </a:ln>
          </c:spPr>
          <c:dPt>
            <c:idx val="0"/>
            <c:bubble3D val="0"/>
            <c:spPr>
              <a:solidFill>
                <a:srgbClr val="4D3C35"/>
              </a:solidFill>
              <a:ln w="19050">
                <a:noFill/>
              </a:ln>
              <a:effectLst/>
            </c:spPr>
            <c:extLst>
              <c:ext xmlns:c16="http://schemas.microsoft.com/office/drawing/2014/chart" uri="{C3380CC4-5D6E-409C-BE32-E72D297353CC}">
                <c16:uniqueId val="{00000001-79FF-DC4B-9595-CCD7C4FC6E2B}"/>
              </c:ext>
            </c:extLst>
          </c:dPt>
          <c:dPt>
            <c:idx val="1"/>
            <c:bubble3D val="0"/>
            <c:spPr>
              <a:solidFill>
                <a:srgbClr val="CCBCB8"/>
              </a:solidFill>
              <a:ln w="19050">
                <a:noFill/>
              </a:ln>
              <a:effectLst/>
            </c:spPr>
            <c:extLst>
              <c:ext xmlns:c16="http://schemas.microsoft.com/office/drawing/2014/chart" uri="{C3380CC4-5D6E-409C-BE32-E72D297353CC}">
                <c16:uniqueId val="{00000003-79FF-DC4B-9595-CCD7C4FC6E2B}"/>
              </c:ext>
            </c:extLst>
          </c:dPt>
          <c:cat>
            <c:strRef>
              <c:f>Sheet1!$A$2:$A$3</c:f>
              <c:strCache>
                <c:ptCount val="2"/>
                <c:pt idx="0">
                  <c:v>1st Qtr</c:v>
                </c:pt>
                <c:pt idx="1">
                  <c:v>2nd Qtr</c:v>
                </c:pt>
              </c:strCache>
            </c:strRef>
          </c:cat>
          <c:val>
            <c:numRef>
              <c:f>Sheet1!$B$2:$B$3</c:f>
              <c:numCache>
                <c:formatCode>General</c:formatCode>
                <c:ptCount val="2"/>
                <c:pt idx="0">
                  <c:v>77</c:v>
                </c:pt>
                <c:pt idx="1">
                  <c:v>23</c:v>
                </c:pt>
              </c:numCache>
            </c:numRef>
          </c:val>
          <c:extLst>
            <c:ext xmlns:c16="http://schemas.microsoft.com/office/drawing/2014/chart" uri="{C3380CC4-5D6E-409C-BE32-E72D297353CC}">
              <c16:uniqueId val="{00000004-79FF-DC4B-9595-CCD7C4FC6E2B}"/>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CH"/>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a:solidFill>
              <a:srgbClr val="4D3C35"/>
            </a:solidFill>
            <a:ln>
              <a:noFill/>
            </a:ln>
          </c:spPr>
          <c:dPt>
            <c:idx val="0"/>
            <c:bubble3D val="0"/>
            <c:spPr>
              <a:solidFill>
                <a:srgbClr val="4D3C35"/>
              </a:solidFill>
              <a:ln w="19050">
                <a:noFill/>
              </a:ln>
              <a:effectLst/>
            </c:spPr>
            <c:extLst>
              <c:ext xmlns:c16="http://schemas.microsoft.com/office/drawing/2014/chart" uri="{C3380CC4-5D6E-409C-BE32-E72D297353CC}">
                <c16:uniqueId val="{00000001-6DE8-114D-AB2C-E7961DCBB50E}"/>
              </c:ext>
            </c:extLst>
          </c:dPt>
          <c:dPt>
            <c:idx val="1"/>
            <c:bubble3D val="0"/>
            <c:spPr>
              <a:solidFill>
                <a:srgbClr val="CCBCB8"/>
              </a:solidFill>
              <a:ln w="19050">
                <a:noFill/>
              </a:ln>
              <a:effectLst/>
            </c:spPr>
            <c:extLst>
              <c:ext xmlns:c16="http://schemas.microsoft.com/office/drawing/2014/chart" uri="{C3380CC4-5D6E-409C-BE32-E72D297353CC}">
                <c16:uniqueId val="{00000003-6DE8-114D-AB2C-E7961DCBB50E}"/>
              </c:ext>
            </c:extLst>
          </c:dPt>
          <c:cat>
            <c:strRef>
              <c:f>Sheet1!$A$2:$A$3</c:f>
              <c:strCache>
                <c:ptCount val="2"/>
                <c:pt idx="0">
                  <c:v>1st Qtr</c:v>
                </c:pt>
                <c:pt idx="1">
                  <c:v>2nd Qtr</c:v>
                </c:pt>
              </c:strCache>
            </c:strRef>
          </c:cat>
          <c:val>
            <c:numRef>
              <c:f>Sheet1!$B$2:$B$3</c:f>
              <c:numCache>
                <c:formatCode>General</c:formatCode>
                <c:ptCount val="2"/>
                <c:pt idx="0">
                  <c:v>65</c:v>
                </c:pt>
                <c:pt idx="1">
                  <c:v>21</c:v>
                </c:pt>
              </c:numCache>
            </c:numRef>
          </c:val>
          <c:extLst>
            <c:ext xmlns:c16="http://schemas.microsoft.com/office/drawing/2014/chart" uri="{C3380CC4-5D6E-409C-BE32-E72D297353CC}">
              <c16:uniqueId val="{00000004-6DE8-114D-AB2C-E7961DCBB50E}"/>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CH"/>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Wrinkle reduction (µm)</c:v>
                </c:pt>
              </c:strCache>
            </c:strRef>
          </c:tx>
          <c:spPr>
            <a:solidFill>
              <a:schemeClr val="accent1"/>
            </a:solidFill>
            <a:ln>
              <a:noFill/>
            </a:ln>
            <a:effectLst/>
          </c:spPr>
          <c:invertIfNegative val="0"/>
          <c:dPt>
            <c:idx val="0"/>
            <c:invertIfNegative val="0"/>
            <c:bubble3D val="0"/>
            <c:spPr>
              <a:solidFill>
                <a:schemeClr val="bg1"/>
              </a:solidFill>
              <a:ln>
                <a:solidFill>
                  <a:schemeClr val="tx1"/>
                </a:solidFill>
              </a:ln>
              <a:effectLst/>
            </c:spPr>
            <c:extLst>
              <c:ext xmlns:c16="http://schemas.microsoft.com/office/drawing/2014/chart" uri="{C3380CC4-5D6E-409C-BE32-E72D297353CC}">
                <c16:uniqueId val="{00000001-473B-4C8A-9F0A-EF7363159577}"/>
              </c:ext>
            </c:extLst>
          </c:dPt>
          <c:dPt>
            <c:idx val="1"/>
            <c:invertIfNegative val="0"/>
            <c:bubble3D val="0"/>
            <c:spPr>
              <a:solidFill>
                <a:srgbClr val="897974"/>
              </a:solidFill>
              <a:ln>
                <a:noFill/>
              </a:ln>
              <a:effectLst/>
            </c:spPr>
            <c:extLst>
              <c:ext xmlns:c16="http://schemas.microsoft.com/office/drawing/2014/chart" uri="{C3380CC4-5D6E-409C-BE32-E72D297353CC}">
                <c16:uniqueId val="{00000003-473B-4C8A-9F0A-EF7363159577}"/>
              </c:ext>
            </c:extLst>
          </c:dPt>
          <c:cat>
            <c:strRef>
              <c:f>Sheet1!$A$2:$A$3</c:f>
              <c:strCache>
                <c:ptCount val="2"/>
                <c:pt idx="0">
                  <c:v>Difference after conditioning phase</c:v>
                </c:pt>
                <c:pt idx="1">
                  <c:v>Difference after 4-week treatment</c:v>
                </c:pt>
              </c:strCache>
            </c:strRef>
          </c:cat>
          <c:val>
            <c:numRef>
              <c:f>Sheet1!$B$2:$B$3</c:f>
              <c:numCache>
                <c:formatCode>General</c:formatCode>
                <c:ptCount val="2"/>
                <c:pt idx="0">
                  <c:v>-2.2999999999999998</c:v>
                </c:pt>
                <c:pt idx="1">
                  <c:v>-2.6</c:v>
                </c:pt>
              </c:numCache>
            </c:numRef>
          </c:val>
          <c:extLst>
            <c:ext xmlns:c16="http://schemas.microsoft.com/office/drawing/2014/chart" uri="{C3380CC4-5D6E-409C-BE32-E72D297353CC}">
              <c16:uniqueId val="{00000004-473B-4C8A-9F0A-EF7363159577}"/>
            </c:ext>
          </c:extLst>
        </c:ser>
        <c:dLbls>
          <c:showLegendKey val="0"/>
          <c:showVal val="0"/>
          <c:showCatName val="0"/>
          <c:showSerName val="0"/>
          <c:showPercent val="0"/>
          <c:showBubbleSize val="0"/>
        </c:dLbls>
        <c:gapWidth val="62"/>
        <c:overlap val="-27"/>
        <c:axId val="154963104"/>
        <c:axId val="154964816"/>
      </c:barChart>
      <c:catAx>
        <c:axId val="154963104"/>
        <c:scaling>
          <c:orientation val="minMax"/>
        </c:scaling>
        <c:delete val="1"/>
        <c:axPos val="b"/>
        <c:numFmt formatCode="General" sourceLinked="1"/>
        <c:majorTickMark val="none"/>
        <c:minorTickMark val="none"/>
        <c:tickLblPos val="nextTo"/>
        <c:crossAx val="154964816"/>
        <c:crosses val="autoZero"/>
        <c:auto val="1"/>
        <c:lblAlgn val="ctr"/>
        <c:lblOffset val="100"/>
        <c:noMultiLvlLbl val="0"/>
      </c:catAx>
      <c:valAx>
        <c:axId val="154964816"/>
        <c:scaling>
          <c:orientation val="minMax"/>
          <c:max val="-2.1"/>
          <c:min val="-2.6"/>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1" i="0" u="none" strike="noStrike" kern="1200" baseline="0">
                    <a:solidFill>
                      <a:schemeClr val="tx1"/>
                    </a:solidFill>
                    <a:latin typeface="+mn-lt"/>
                    <a:ea typeface="+mn-ea"/>
                    <a:cs typeface="+mn-cs"/>
                  </a:defRPr>
                </a:pPr>
                <a:r>
                  <a:rPr lang="en-US" sz="1400" b="1"/>
                  <a:t>Wrinkle reduction (µm)</a:t>
                </a:r>
              </a:p>
            </c:rich>
          </c:tx>
          <c:overlay val="0"/>
          <c:spPr>
            <a:noFill/>
            <a:ln>
              <a:noFill/>
            </a:ln>
            <a:effectLst/>
          </c:spPr>
          <c:txPr>
            <a:bodyPr rot="-540000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CH"/>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CH"/>
          </a:p>
        </c:txPr>
        <c:crossAx val="1549631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en-CH"/>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136633503496419"/>
          <c:y val="0.11577498226318436"/>
          <c:w val="0.85694408217510654"/>
          <c:h val="0.85986416763539097"/>
        </c:manualLayout>
      </c:layout>
      <c:barChart>
        <c:barDir val="col"/>
        <c:grouping val="clustered"/>
        <c:varyColors val="0"/>
        <c:ser>
          <c:idx val="0"/>
          <c:order val="0"/>
          <c:tx>
            <c:strRef>
              <c:f>Sheet1!$B$1</c:f>
              <c:strCache>
                <c:ptCount val="1"/>
                <c:pt idx="0">
                  <c:v>Skin roughness</c:v>
                </c:pt>
              </c:strCache>
            </c:strRef>
          </c:tx>
          <c:spPr>
            <a:solidFill>
              <a:srgbClr val="CCBCB8"/>
            </a:solidFill>
            <a:ln>
              <a:noFill/>
            </a:ln>
            <a:effectLst/>
          </c:spPr>
          <c:invertIfNegative val="0"/>
          <c:dLbls>
            <c:dLbl>
              <c:idx val="0"/>
              <c:tx>
                <c:rich>
                  <a:bodyPr/>
                  <a:lstStyle/>
                  <a:p>
                    <a:fld id="{CEC9B70A-CE3D-4311-A622-AD15F474CCD7}" type="VALUE">
                      <a:rPr lang="en-US" smtClean="0"/>
                      <a:pPr/>
                      <a:t>[VALUE]</a:t>
                    </a:fld>
                    <a:r>
                      <a:rPr lang="en-US"/>
                      <a:t>%</a:t>
                    </a:r>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2A00-4A0C-973C-1AC11F07299F}"/>
                </c:ext>
              </c:extLst>
            </c:dLbl>
            <c:dLbl>
              <c:idx val="1"/>
              <c:tx>
                <c:rich>
                  <a:bodyPr/>
                  <a:lstStyle/>
                  <a:p>
                    <a:r>
                      <a:rPr lang="en-US"/>
                      <a:t>-6%</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2A00-4A0C-973C-1AC11F07299F}"/>
                </c:ext>
              </c:extLst>
            </c:dLbl>
            <c:dLbl>
              <c:idx val="2"/>
              <c:tx>
                <c:rich>
                  <a:bodyPr/>
                  <a:lstStyle/>
                  <a:p>
                    <a:fld id="{F53EA04D-47D6-41EF-9601-B6E41E7291BE}" type="VALUE">
                      <a:rPr lang="en-US" smtClean="0"/>
                      <a:pPr/>
                      <a:t>[VALUE]</a:t>
                    </a:fld>
                    <a:r>
                      <a:rPr lang="en-US"/>
                      <a:t>%</a:t>
                    </a:r>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2A00-4A0C-973C-1AC11F07299F}"/>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CH"/>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Placebo</c:v>
                </c:pt>
                <c:pt idx="1">
                  <c:v>1% SYN®-COLL CB</c:v>
                </c:pt>
                <c:pt idx="2">
                  <c:v>2.5% SYN®-COLL CB</c:v>
                </c:pt>
              </c:strCache>
            </c:strRef>
          </c:cat>
          <c:val>
            <c:numRef>
              <c:f>Sheet1!$B$2:$B$4</c:f>
              <c:numCache>
                <c:formatCode>General</c:formatCode>
                <c:ptCount val="3"/>
                <c:pt idx="0">
                  <c:v>-2</c:v>
                </c:pt>
                <c:pt idx="1">
                  <c:v>-6</c:v>
                </c:pt>
                <c:pt idx="2">
                  <c:v>-7</c:v>
                </c:pt>
              </c:numCache>
            </c:numRef>
          </c:val>
          <c:extLst>
            <c:ext xmlns:c16="http://schemas.microsoft.com/office/drawing/2014/chart" uri="{C3380CC4-5D6E-409C-BE32-E72D297353CC}">
              <c16:uniqueId val="{00000000-236E-9142-B381-DCBE342C1726}"/>
            </c:ext>
          </c:extLst>
        </c:ser>
        <c:ser>
          <c:idx val="1"/>
          <c:order val="1"/>
          <c:tx>
            <c:strRef>
              <c:f>Sheet1!$C$1</c:f>
              <c:strCache>
                <c:ptCount val="1"/>
                <c:pt idx="0">
                  <c:v>Mean wrinkle depth</c:v>
                </c:pt>
              </c:strCache>
            </c:strRef>
          </c:tx>
          <c:spPr>
            <a:solidFill>
              <a:srgbClr val="897974"/>
            </a:solidFill>
            <a:ln>
              <a:noFill/>
            </a:ln>
            <a:effectLst/>
          </c:spPr>
          <c:invertIfNegative val="0"/>
          <c:dLbls>
            <c:dLbl>
              <c:idx val="0"/>
              <c:tx>
                <c:rich>
                  <a:bodyPr/>
                  <a:lstStyle/>
                  <a:p>
                    <a:fld id="{73648DFA-ED0E-403E-A2FF-447A4371E3A1}" type="VALUE">
                      <a:rPr lang="en-US" smtClean="0"/>
                      <a:pPr/>
                      <a:t>[VALUE]</a:t>
                    </a:fld>
                    <a:r>
                      <a:rPr lang="en-US"/>
                      <a:t>%</a:t>
                    </a:r>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2A00-4A0C-973C-1AC11F07299F}"/>
                </c:ext>
              </c:extLst>
            </c:dLbl>
            <c:dLbl>
              <c:idx val="1"/>
              <c:tx>
                <c:rich>
                  <a:bodyPr/>
                  <a:lstStyle/>
                  <a:p>
                    <a:fld id="{26C1240B-CE69-470E-B916-3AE0D9D2A615}" type="VALUE">
                      <a:rPr lang="en-US" smtClean="0"/>
                      <a:pPr/>
                      <a:t>[VALUE]</a:t>
                    </a:fld>
                    <a:r>
                      <a:rPr lang="en-US"/>
                      <a:t>%</a:t>
                    </a:r>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2A00-4A0C-973C-1AC11F07299F}"/>
                </c:ext>
              </c:extLst>
            </c:dLbl>
            <c:dLbl>
              <c:idx val="2"/>
              <c:tx>
                <c:rich>
                  <a:bodyPr/>
                  <a:lstStyle/>
                  <a:p>
                    <a:fld id="{7C9151BC-35FD-4B42-8A40-718B5FDAC442}" type="VALUE">
                      <a:rPr lang="en-US" smtClean="0"/>
                      <a:pPr/>
                      <a:t>[VALUE]</a:t>
                    </a:fld>
                    <a:r>
                      <a:rPr lang="en-US"/>
                      <a:t>%</a:t>
                    </a:r>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2A00-4A0C-973C-1AC11F07299F}"/>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CH"/>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Placebo</c:v>
                </c:pt>
                <c:pt idx="1">
                  <c:v>1% SYN®-COLL CB</c:v>
                </c:pt>
                <c:pt idx="2">
                  <c:v>2.5% SYN®-COLL CB</c:v>
                </c:pt>
              </c:strCache>
            </c:strRef>
          </c:cat>
          <c:val>
            <c:numRef>
              <c:f>Sheet1!$C$2:$C$4</c:f>
              <c:numCache>
                <c:formatCode>General</c:formatCode>
                <c:ptCount val="3"/>
                <c:pt idx="0">
                  <c:v>-3</c:v>
                </c:pt>
                <c:pt idx="1">
                  <c:v>-9</c:v>
                </c:pt>
                <c:pt idx="2">
                  <c:v>-12</c:v>
                </c:pt>
              </c:numCache>
            </c:numRef>
          </c:val>
          <c:extLst>
            <c:ext xmlns:c16="http://schemas.microsoft.com/office/drawing/2014/chart" uri="{C3380CC4-5D6E-409C-BE32-E72D297353CC}">
              <c16:uniqueId val="{00000001-236E-9142-B381-DCBE342C1726}"/>
            </c:ext>
          </c:extLst>
        </c:ser>
        <c:dLbls>
          <c:dLblPos val="inEnd"/>
          <c:showLegendKey val="0"/>
          <c:showVal val="1"/>
          <c:showCatName val="0"/>
          <c:showSerName val="0"/>
          <c:showPercent val="0"/>
          <c:showBubbleSize val="0"/>
        </c:dLbls>
        <c:gapWidth val="66"/>
        <c:overlap val="-27"/>
        <c:axId val="152451872"/>
        <c:axId val="2052358911"/>
      </c:barChart>
      <c:catAx>
        <c:axId val="152451872"/>
        <c:scaling>
          <c:orientation val="minMax"/>
        </c:scaling>
        <c:delete val="1"/>
        <c:axPos val="b"/>
        <c:numFmt formatCode="General" sourceLinked="1"/>
        <c:majorTickMark val="none"/>
        <c:minorTickMark val="none"/>
        <c:tickLblPos val="nextTo"/>
        <c:crossAx val="2052358911"/>
        <c:crosses val="autoZero"/>
        <c:auto val="1"/>
        <c:lblAlgn val="ctr"/>
        <c:lblOffset val="100"/>
        <c:noMultiLvlLbl val="0"/>
      </c:catAx>
      <c:valAx>
        <c:axId val="2052358911"/>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1" i="0" u="none" strike="noStrike" kern="1200" baseline="0">
                    <a:solidFill>
                      <a:schemeClr val="tx1"/>
                    </a:solidFill>
                    <a:latin typeface="+mn-lt"/>
                    <a:ea typeface="+mn-ea"/>
                    <a:cs typeface="+mn-cs"/>
                  </a:defRPr>
                </a:pPr>
                <a:r>
                  <a:rPr lang="en-US" b="1"/>
                  <a:t>Wrinkle reduction vs D0 (%)</a:t>
                </a:r>
              </a:p>
            </c:rich>
          </c:tx>
          <c:overlay val="0"/>
          <c:spPr>
            <a:noFill/>
            <a:ln>
              <a:noFill/>
            </a:ln>
            <a:effectLst/>
          </c:spPr>
          <c:txPr>
            <a:bodyPr rot="-5400000" spcFirstLastPara="1" vertOverflow="ellipsis" vert="horz" wrap="square" anchor="ctr" anchorCtr="1"/>
            <a:lstStyle/>
            <a:p>
              <a:pPr>
                <a:defRPr sz="1330" b="1" i="0" u="none" strike="noStrike" kern="1200" baseline="0">
                  <a:solidFill>
                    <a:schemeClr val="tx1"/>
                  </a:solidFill>
                  <a:latin typeface="+mn-lt"/>
                  <a:ea typeface="+mn-ea"/>
                  <a:cs typeface="+mn-cs"/>
                </a:defRPr>
              </a:pPr>
              <a:endParaRPr lang="en-CH"/>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CH"/>
          </a:p>
        </c:txPr>
        <c:crossAx val="152451872"/>
        <c:crosses val="autoZero"/>
        <c:crossBetween val="between"/>
      </c:valAx>
      <c:spPr>
        <a:noFill/>
        <a:ln>
          <a:noFill/>
        </a:ln>
        <a:effectLst/>
      </c:spPr>
    </c:plotArea>
    <c:legend>
      <c:legendPos val="b"/>
      <c:layout>
        <c:manualLayout>
          <c:xMode val="edge"/>
          <c:yMode val="edge"/>
          <c:x val="0.12663807865565491"/>
          <c:y val="0.91691884032868898"/>
          <c:w val="0.61870595107773518"/>
          <c:h val="5.6642479090542694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CH"/>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en-CH"/>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0.39642</cdr:x>
      <cdr:y>0.09275</cdr:y>
    </cdr:from>
    <cdr:to>
      <cdr:x>0.50294</cdr:x>
      <cdr:y>0.15079</cdr:y>
    </cdr:to>
    <cdr:sp macro="" textlink="">
      <cdr:nvSpPr>
        <cdr:cNvPr id="2" name="TextBox 5">
          <a:extLst xmlns:a="http://schemas.openxmlformats.org/drawingml/2006/main">
            <a:ext uri="{FF2B5EF4-FFF2-40B4-BE49-F238E27FC236}">
              <a16:creationId xmlns:a16="http://schemas.microsoft.com/office/drawing/2014/main" id="{C50BAFFF-3B44-498B-BB8D-2018DEEE0F96}"/>
            </a:ext>
          </a:extLst>
        </cdr:cNvPr>
        <cdr:cNvSpPr txBox="1"/>
      </cdr:nvSpPr>
      <cdr:spPr>
        <a:xfrm xmlns:a="http://schemas.openxmlformats.org/drawingml/2006/main">
          <a:off x="2072455" y="373946"/>
          <a:ext cx="556882" cy="234003"/>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de-CH" sz="1200" dirty="0">
              <a:latin typeface="DM Sans" pitchFamily="2" charset="0"/>
            </a:rPr>
            <a:t>***</a:t>
          </a:r>
          <a:endParaRPr lang="en-CH" sz="1200">
            <a:latin typeface="DM Sans" pitchFamily="2" charset="0"/>
          </a:endParaRPr>
        </a:p>
      </cdr:txBody>
    </cdr:sp>
  </cdr:relSizeAnchor>
  <cdr:relSizeAnchor xmlns:cdr="http://schemas.openxmlformats.org/drawingml/2006/chartDrawing">
    <cdr:from>
      <cdr:x>0.60235</cdr:x>
      <cdr:y>0.12507</cdr:y>
    </cdr:from>
    <cdr:to>
      <cdr:x>0.70888</cdr:x>
      <cdr:y>0.18311</cdr:y>
    </cdr:to>
    <cdr:sp macro="" textlink="">
      <cdr:nvSpPr>
        <cdr:cNvPr id="5" name="TextBox 5">
          <a:extLst xmlns:a="http://schemas.openxmlformats.org/drawingml/2006/main">
            <a:ext uri="{FF2B5EF4-FFF2-40B4-BE49-F238E27FC236}">
              <a16:creationId xmlns:a16="http://schemas.microsoft.com/office/drawing/2014/main" id="{44A9CAFC-4323-84E6-E509-44361BEF30E8}"/>
            </a:ext>
          </a:extLst>
        </cdr:cNvPr>
        <cdr:cNvSpPr txBox="1"/>
      </cdr:nvSpPr>
      <cdr:spPr>
        <a:xfrm xmlns:a="http://schemas.openxmlformats.org/drawingml/2006/main">
          <a:off x="3149087" y="504252"/>
          <a:ext cx="556935" cy="234004"/>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de-CH" sz="1200" dirty="0">
              <a:latin typeface="DM Sans" pitchFamily="2" charset="0"/>
            </a:rPr>
            <a:t>***</a:t>
          </a:r>
          <a:endParaRPr lang="en-CH" sz="1200">
            <a:latin typeface="DM Sans" pitchFamily="2" charset="0"/>
          </a:endParaRPr>
        </a:p>
      </cdr:txBody>
    </cdr:sp>
  </cdr:relSizeAnchor>
  <cdr:relSizeAnchor xmlns:cdr="http://schemas.openxmlformats.org/drawingml/2006/chartDrawing">
    <cdr:from>
      <cdr:x>0.82594</cdr:x>
      <cdr:y>0.28808</cdr:y>
    </cdr:from>
    <cdr:to>
      <cdr:x>0.89518</cdr:x>
      <cdr:y>0.34612</cdr:y>
    </cdr:to>
    <cdr:sp macro="" textlink="">
      <cdr:nvSpPr>
        <cdr:cNvPr id="6" name="TextBox 5">
          <a:extLst xmlns:a="http://schemas.openxmlformats.org/drawingml/2006/main">
            <a:ext uri="{FF2B5EF4-FFF2-40B4-BE49-F238E27FC236}">
              <a16:creationId xmlns:a16="http://schemas.microsoft.com/office/drawing/2014/main" id="{44A9CAFC-4323-84E6-E509-44361BEF30E8}"/>
            </a:ext>
          </a:extLst>
        </cdr:cNvPr>
        <cdr:cNvSpPr txBox="1"/>
      </cdr:nvSpPr>
      <cdr:spPr>
        <a:xfrm xmlns:a="http://schemas.openxmlformats.org/drawingml/2006/main">
          <a:off x="4317993" y="1161470"/>
          <a:ext cx="361984" cy="234003"/>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de-CH" sz="1200">
              <a:latin typeface="DM Sans" pitchFamily="2" charset="0"/>
            </a:rPr>
            <a:t>*</a:t>
          </a:r>
          <a:endParaRPr lang="en-CH" sz="1200">
            <a:latin typeface="DM Sans" pitchFamily="2" charset="0"/>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DM Sans" pitchFamily="2" charset="77"/>
              </a:defRPr>
            </a:lvl1pPr>
          </a:lstStyle>
          <a:p>
            <a:endParaRPr lang="it-IT"/>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DM Sans" pitchFamily="2" charset="77"/>
              </a:defRPr>
            </a:lvl1pPr>
          </a:lstStyle>
          <a:p>
            <a:fld id="{AC47F7AA-6AC0-471C-A692-E93D182BF2CB}" type="datetimeFigureOut">
              <a:rPr lang="it-IT" smtClean="0"/>
              <a:pPr/>
              <a:t>27/08/2026</a:t>
            </a:fld>
            <a:endParaRPr lang="it-IT"/>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DM Sans" pitchFamily="2" charset="77"/>
              </a:defRPr>
            </a:lvl1pPr>
          </a:lstStyle>
          <a:p>
            <a:endParaRPr lang="it-IT"/>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DM Sans" pitchFamily="2" charset="77"/>
              </a:defRPr>
            </a:lvl1pPr>
          </a:lstStyle>
          <a:p>
            <a:fld id="{3E011A45-6529-4995-94FF-AE6AC353108D}" type="slidenum">
              <a:rPr lang="it-IT" smtClean="0"/>
              <a:pPr/>
              <a:t>‹#›</a:t>
            </a:fld>
            <a:endParaRPr lang="it-IT"/>
          </a:p>
        </p:txBody>
      </p:sp>
    </p:spTree>
    <p:extLst>
      <p:ext uri="{BB962C8B-B14F-4D97-AF65-F5344CB8AC3E}">
        <p14:creationId xmlns:p14="http://schemas.microsoft.com/office/powerpoint/2010/main" val="783821303"/>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DM Sans" pitchFamily="2" charset="77"/>
        <a:ea typeface="+mn-ea"/>
        <a:cs typeface="+mn-cs"/>
      </a:defRPr>
    </a:lvl1pPr>
    <a:lvl2pPr marL="457200" algn="l" defTabSz="914400" rtl="0" eaLnBrk="1" latinLnBrk="0" hangingPunct="1">
      <a:defRPr sz="1200" b="0" i="0" kern="1200">
        <a:solidFill>
          <a:schemeClr val="tx1"/>
        </a:solidFill>
        <a:latin typeface="DM Sans" pitchFamily="2" charset="77"/>
        <a:ea typeface="+mn-ea"/>
        <a:cs typeface="+mn-cs"/>
      </a:defRPr>
    </a:lvl2pPr>
    <a:lvl3pPr marL="914400" algn="l" defTabSz="914400" rtl="0" eaLnBrk="1" latinLnBrk="0" hangingPunct="1">
      <a:defRPr sz="1200" b="0" i="0" kern="1200">
        <a:solidFill>
          <a:schemeClr val="tx1"/>
        </a:solidFill>
        <a:latin typeface="DM Sans" pitchFamily="2" charset="77"/>
        <a:ea typeface="+mn-ea"/>
        <a:cs typeface="+mn-cs"/>
      </a:defRPr>
    </a:lvl3pPr>
    <a:lvl4pPr marL="1371600" algn="l" defTabSz="914400" rtl="0" eaLnBrk="1" latinLnBrk="0" hangingPunct="1">
      <a:defRPr sz="1200" b="0" i="0" kern="1200">
        <a:solidFill>
          <a:schemeClr val="tx1"/>
        </a:solidFill>
        <a:latin typeface="DM Sans" pitchFamily="2" charset="77"/>
        <a:ea typeface="+mn-ea"/>
        <a:cs typeface="+mn-cs"/>
      </a:defRPr>
    </a:lvl4pPr>
    <a:lvl5pPr marL="1828800" algn="l" defTabSz="914400" rtl="0" eaLnBrk="1" latinLnBrk="0" hangingPunct="1">
      <a:defRPr sz="1200" b="0" i="0" kern="1200">
        <a:solidFill>
          <a:schemeClr val="tx1"/>
        </a:solidFill>
        <a:latin typeface="DM Sans" pitchFamily="2" charset="77"/>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en.wikipedia.org/wiki/Phorbol" TargetMode="External"/><Relationship Id="rId2" Type="http://schemas.openxmlformats.org/officeDocument/2006/relationships/slide" Target="../slides/slide25.xml"/><Relationship Id="rId1" Type="http://schemas.openxmlformats.org/officeDocument/2006/relationships/notesMaster" Target="../notesMasters/notesMaster1.xml"/><Relationship Id="rId6" Type="http://schemas.openxmlformats.org/officeDocument/2006/relationships/hyperlink" Target="http://en.wikipedia.org/wiki/Protein_kinase_C" TargetMode="External"/><Relationship Id="rId5" Type="http://schemas.openxmlformats.org/officeDocument/2006/relationships/hyperlink" Target="http://en.wikipedia.org/wiki/Enzyme" TargetMode="External"/><Relationship Id="rId4" Type="http://schemas.openxmlformats.org/officeDocument/2006/relationships/hyperlink" Target="http://en.wikipedia.org/wiki/Signal_transduction"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BD4D40-A45D-43EA-B4F6-03840C33858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892465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context, we identify some trending conversations/hot topics:  </a:t>
            </a:r>
          </a:p>
          <a:p>
            <a:r>
              <a:rPr lang="en-US" dirty="0"/>
              <a:t>- “cellular beauty” </a:t>
            </a:r>
            <a:r>
              <a:rPr lang="en-US" dirty="0">
                <a:sym typeface="Wingdings" panose="05000000000000000000" pitchFamily="2" charset="2"/>
              </a:rPr>
              <a:t> where the focus is on addressing the roots causes of aging at cellular level, helping the cells to resist and regenerate</a:t>
            </a:r>
          </a:p>
          <a:p>
            <a:pPr marL="171450" indent="-171450">
              <a:buFontTx/>
              <a:buChar char="-"/>
            </a:pPr>
            <a:r>
              <a:rPr lang="en-US" dirty="0">
                <a:sym typeface="Wingdings" panose="05000000000000000000" pitchFamily="2" charset="2"/>
              </a:rPr>
              <a:t>The exposome beyond UV as a trigger of premature aging</a:t>
            </a:r>
          </a:p>
          <a:p>
            <a:pPr marL="171450" indent="-171450">
              <a:buFontTx/>
              <a:buChar char="-"/>
            </a:pPr>
            <a:r>
              <a:rPr lang="en-US" dirty="0">
                <a:sym typeface="Wingdings" panose="05000000000000000000" pitchFamily="2" charset="2"/>
              </a:rPr>
              <a:t>Blurred lines between beauty and well being with the expectation that skincare could also have an impact on mood-enhancing</a:t>
            </a:r>
          </a:p>
          <a:p>
            <a:pPr marL="171450" indent="-171450">
              <a:buFontTx/>
              <a:buChar char="-"/>
            </a:pPr>
            <a:r>
              <a:rPr lang="en-US" dirty="0">
                <a:sym typeface="Wingdings" panose="05000000000000000000" pitchFamily="2" charset="2"/>
              </a:rPr>
              <a:t>Medical Beauty, there since some time and to stay. Growing acceptance and penetration of cosmetic procedures offers opportunities for skincare to support pre- and post or to mimic without the pain and cost</a:t>
            </a:r>
          </a:p>
          <a:p>
            <a:endParaRPr lang="en-US" dirty="0"/>
          </a:p>
          <a:p>
            <a:r>
              <a:rPr lang="en-US" dirty="0"/>
              <a:t>Ultimately “longevity” is buzzword, and ambition is to slow down biological aging</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87B397-A03F-4D7A-AC1A-7806DAD96F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77120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“aging” is the most potential mkt space, growing by retention of elder consumers for longer…LATAM team presented a nice concept yesterday for 60-80 </a:t>
            </a:r>
            <a:r>
              <a:rPr lang="en-US" dirty="0" err="1"/>
              <a:t>y.o</a:t>
            </a:r>
            <a:r>
              <a:rPr lang="en-US" dirty="0"/>
              <a:t>. consumers…but also with younger generations willing to enter the mkt space already in their 20s from the angle of prevention there are opportunities behind recruiting earlier. Of course this implies that the definition of “aging” is also evolving and broadening in terms of benefits. Also on average consumers are more willing to pay for aging solutions, and this is where we have more room to play with our portfolio.</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87B397-A03F-4D7A-AC1A-7806DAD96F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21383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Fira Sans" panose="020B05030500000200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Fira Sans" panose="020B0503050000020004" pitchFamily="34" charset="0"/>
              <a:ea typeface="+mn-ea"/>
              <a:cs typeface="+mn-cs"/>
            </a:endParaRPr>
          </a:p>
        </p:txBody>
      </p:sp>
    </p:spTree>
    <p:extLst>
      <p:ext uri="{BB962C8B-B14F-4D97-AF65-F5344CB8AC3E}">
        <p14:creationId xmlns:p14="http://schemas.microsoft.com/office/powerpoint/2010/main" val="41147893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graph on the left shows data from body skin (stomach area), published by Affinito et al, 1999, </a:t>
            </a:r>
            <a:r>
              <a:rPr lang="en-US" dirty="0" err="1"/>
              <a:t>Maturitas</a:t>
            </a:r>
            <a:r>
              <a:rPr lang="en-US" dirty="0"/>
              <a:t> 33:239</a:t>
            </a:r>
          </a:p>
          <a:p>
            <a:r>
              <a:rPr lang="en-US" dirty="0"/>
              <a:t>Each dot represents a volunteer. The line just highlights the drop in collagen I after the age of 40.</a:t>
            </a:r>
          </a:p>
          <a:p>
            <a:r>
              <a:rPr lang="en-US" dirty="0"/>
              <a:t>Other references for text:</a:t>
            </a:r>
          </a:p>
          <a:p>
            <a:r>
              <a:rPr lang="en-US" dirty="0"/>
              <a:t>Fisher et al. ARCH DERMATOL, VOL 138, NOV 2002</a:t>
            </a:r>
          </a:p>
          <a:p>
            <a:r>
              <a:rPr lang="en-US" dirty="0"/>
              <a:t>Fisher et al. Aging Cell (2016) 15, pp67–76</a:t>
            </a:r>
          </a:p>
          <a:p>
            <a:r>
              <a:rPr lang="en-US" dirty="0"/>
              <a:t>Fisher et al. Arch Dermatol. 2008;144(5):666-672</a:t>
            </a:r>
          </a:p>
          <a:p>
            <a:r>
              <a:rPr lang="en-US" dirty="0"/>
              <a:t>Varani et al. American Journal of Pathology, Vol. 168, No. 6, June 2006</a:t>
            </a:r>
          </a:p>
          <a:p>
            <a:r>
              <a:rPr lang="en-US" dirty="0"/>
              <a:t>Shuster et al. British Journal of Dermatology (1975) 93, 639</a:t>
            </a:r>
          </a:p>
          <a:p>
            <a:endParaRPr lang="en-US" dirty="0"/>
          </a:p>
          <a:p>
            <a:r>
              <a:rPr lang="en-US" dirty="0"/>
              <a:t>Exposome graph:</a:t>
            </a:r>
          </a:p>
          <a:p>
            <a:r>
              <a:rPr lang="en-US" dirty="0"/>
              <a:t>Photo-exposed from forearm</a:t>
            </a:r>
          </a:p>
          <a:p>
            <a:r>
              <a:rPr lang="en-US" dirty="0"/>
              <a:t>Photo-protected from upper inner arm</a:t>
            </a:r>
          </a:p>
          <a:p>
            <a:r>
              <a:rPr lang="en-US" dirty="0"/>
              <a:t>Type I pro-collagen protein was measured</a:t>
            </a:r>
          </a:p>
          <a:p>
            <a:r>
              <a:rPr lang="en-US" dirty="0"/>
              <a:t>Chung et al. J Invest Dermatol 117:1218-1224, 2001</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Fira Sans" panose="020B05030500000200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Fira Sans" panose="020B0503050000020004" pitchFamily="34" charset="0"/>
              <a:ea typeface="+mn-ea"/>
              <a:cs typeface="+mn-cs"/>
            </a:endParaRPr>
          </a:p>
        </p:txBody>
      </p:sp>
    </p:spTree>
    <p:extLst>
      <p:ext uri="{BB962C8B-B14F-4D97-AF65-F5344CB8AC3E}">
        <p14:creationId xmlns:p14="http://schemas.microsoft.com/office/powerpoint/2010/main" val="4766701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87B397-A03F-4D7A-AC1A-7806DAD96F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23249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Another area of expertise is Peptides synthesis.</a:t>
            </a:r>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985ECD-2D65-4C3D-951B-73226696AA9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018506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00947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00" noProof="0" dirty="0">
                <a:effectLst/>
                <a:latin typeface="Calibri" panose="020F0502020204030204" pitchFamily="34" charset="0"/>
                <a:ea typeface="Calibri" panose="020F0502020204030204" pitchFamily="34" charset="0"/>
                <a:cs typeface="Arial" panose="020B0604020202020204" pitchFamily="34" charset="0"/>
              </a:rPr>
              <a:t>Activity profile allows for very low use levels, thus allowing for a minimal CO2 footprint in the final formulation</a:t>
            </a:r>
          </a:p>
          <a:p>
            <a:pPr marL="0" indent="0">
              <a:buFont typeface="Arial" panose="020B0604020202020204" pitchFamily="34" charset="0"/>
              <a:buNone/>
            </a:pPr>
            <a:r>
              <a:rPr lang="en-GB" noProof="0" dirty="0"/>
              <a:t>Calculation for the carbon footprint in use of SYN®-COLL CB: </a:t>
            </a:r>
          </a:p>
          <a:p>
            <a:pPr marL="0" indent="0">
              <a:buFont typeface="Arial" panose="020B0604020202020204" pitchFamily="34" charset="0"/>
              <a:buNone/>
            </a:pPr>
            <a:r>
              <a:rPr lang="en-GB" noProof="0" dirty="0"/>
              <a:t>If 1% use level (minimum): 0.01kg/kg*5.2 kg CO2/kg = 0.052 kg CO2 / kg formulation = 50 grams CO2 / kg formulation</a:t>
            </a:r>
          </a:p>
          <a:p>
            <a:pPr marL="0" indent="0">
              <a:buFont typeface="Arial" panose="020B0604020202020204" pitchFamily="34" charset="0"/>
              <a:buNone/>
            </a:pPr>
            <a:r>
              <a:rPr lang="en-GB" noProof="0" dirty="0"/>
              <a:t>If 3% use level (maximum): 0.03kg/kg*5.2 kg CO2/kg = 0.152 kg CO2 /kg formulation = 150 grams CO2 / kg formulation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2ABB07-B69B-4821-B201-842FB684723B}" type="slidenum">
              <a:rPr kumimoji="0" lang="en-CH" sz="12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CH" sz="1200" b="0" i="0" u="none" strike="noStrike" kern="1200" cap="none" spc="0" normalizeH="0" baseline="0" noProof="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24054459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atin typeface="Times" pitchFamily="2" charset="0"/>
              </a:rPr>
              <a:t>SYN®-COLL CB is very easy to formulate. </a:t>
            </a:r>
          </a:p>
          <a:p>
            <a:endParaRPr lang="en-GB"/>
          </a:p>
        </p:txBody>
      </p:sp>
      <p:sp>
        <p:nvSpPr>
          <p:cNvPr id="4" name="Slide Number Placeholder 3"/>
          <p:cNvSpPr>
            <a:spLocks noGrp="1"/>
          </p:cNvSpPr>
          <p:nvPr>
            <p:ph type="sldNum" sz="quarter" idx="5"/>
          </p:nvPr>
        </p:nvSpPr>
        <p:spPr/>
        <p:txBody>
          <a:bodyPr/>
          <a:lstStyle/>
          <a:p>
            <a:fld id="{3E011A45-6529-4995-94FF-AE6AC353108D}" type="slidenum">
              <a:rPr lang="it-IT" smtClean="0"/>
              <a:t>16</a:t>
            </a:fld>
            <a:endParaRPr lang="it-IT"/>
          </a:p>
        </p:txBody>
      </p:sp>
    </p:spTree>
    <p:extLst>
      <p:ext uri="{BB962C8B-B14F-4D97-AF65-F5344CB8AC3E}">
        <p14:creationId xmlns:p14="http://schemas.microsoft.com/office/powerpoint/2010/main" val="33600108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Another area of expertise is Peptides synthesis.</a:t>
            </a:r>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985ECD-2D65-4C3D-951B-73226696AA9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08795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kern="1200" dirty="0">
                <a:solidFill>
                  <a:srgbClr val="B3978F"/>
                </a:solidFill>
                <a:latin typeface="DM Sans" pitchFamily="2" charset="0"/>
              </a:rPr>
              <a:t>MMP: m</a:t>
            </a:r>
            <a:r>
              <a:rPr kumimoji="0" lang="en-US" sz="1200" b="0" i="0" u="none" strike="noStrike" kern="1200" cap="none" spc="0" normalizeH="0" baseline="0" noProof="0" dirty="0" err="1">
                <a:ln>
                  <a:noFill/>
                </a:ln>
                <a:solidFill>
                  <a:srgbClr val="B3978F"/>
                </a:solidFill>
                <a:effectLst/>
                <a:uLnTx/>
                <a:uFillTx/>
                <a:latin typeface="DM Sans" pitchFamily="2" charset="0"/>
              </a:rPr>
              <a:t>atrix</a:t>
            </a:r>
            <a:r>
              <a:rPr kumimoji="0" lang="en-US" sz="1200" b="0" i="0" u="none" strike="noStrike" kern="1200" cap="none" spc="0" normalizeH="0" baseline="0" noProof="0" dirty="0">
                <a:ln>
                  <a:noFill/>
                </a:ln>
                <a:solidFill>
                  <a:srgbClr val="B3978F"/>
                </a:solidFill>
                <a:effectLst/>
                <a:uLnTx/>
                <a:uFillTx/>
                <a:latin typeface="DM Sans" pitchFamily="2" charset="0"/>
              </a:rPr>
              <a:t> </a:t>
            </a:r>
            <a:r>
              <a:rPr lang="en-US" b="0" kern="1200" dirty="0">
                <a:solidFill>
                  <a:srgbClr val="B3978F"/>
                </a:solidFill>
                <a:latin typeface="DM Sans" pitchFamily="2" charset="0"/>
              </a:rPr>
              <a:t>m</a:t>
            </a:r>
            <a:r>
              <a:rPr kumimoji="0" lang="en-US" sz="1200" b="0" i="0" u="none" strike="noStrike" kern="1200" cap="none" spc="0" normalizeH="0" baseline="0" noProof="0" dirty="0" err="1">
                <a:ln>
                  <a:noFill/>
                </a:ln>
                <a:solidFill>
                  <a:srgbClr val="B3978F"/>
                </a:solidFill>
                <a:effectLst/>
                <a:uLnTx/>
                <a:uFillTx/>
                <a:latin typeface="DM Sans" pitchFamily="2" charset="0"/>
              </a:rPr>
              <a:t>etalloproteinases</a:t>
            </a:r>
            <a:r>
              <a:rPr kumimoji="0" lang="en-US" sz="1200" b="0" i="0" u="none" strike="noStrike" kern="1200" cap="none" spc="0" normalizeH="0" baseline="0" noProof="0" dirty="0">
                <a:ln>
                  <a:noFill/>
                </a:ln>
                <a:solidFill>
                  <a:srgbClr val="B3978F"/>
                </a:solidFill>
                <a:effectLst/>
                <a:uLnTx/>
                <a:uFillTx/>
                <a:latin typeface="DM Sans" pitchFamily="2" charset="0"/>
              </a:rPr>
              <a:t> </a:t>
            </a:r>
            <a:endParaRPr lang="en-US" b="0" dirty="0"/>
          </a:p>
        </p:txBody>
      </p:sp>
      <p:sp>
        <p:nvSpPr>
          <p:cNvPr id="4" name="Slide Number Placeholder 3"/>
          <p:cNvSpPr>
            <a:spLocks noGrp="1"/>
          </p:cNvSpPr>
          <p:nvPr>
            <p:ph type="sldNum" sz="quarter" idx="5"/>
          </p:nvPr>
        </p:nvSpPr>
        <p:spPr/>
        <p:txBody>
          <a:bodyPr/>
          <a:lstStyle/>
          <a:p>
            <a:fld id="{3E011A45-6529-4995-94FF-AE6AC353108D}" type="slidenum">
              <a:rPr lang="it-IT" smtClean="0"/>
              <a:pPr/>
              <a:t>20</a:t>
            </a:fld>
            <a:endParaRPr lang="it-IT"/>
          </a:p>
        </p:txBody>
      </p:sp>
    </p:spTree>
    <p:extLst>
      <p:ext uri="{BB962C8B-B14F-4D97-AF65-F5344CB8AC3E}">
        <p14:creationId xmlns:p14="http://schemas.microsoft.com/office/powerpoint/2010/main" val="19275892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fld id="{3E011A45-6529-4995-94FF-AE6AC353108D}" type="slidenum">
              <a:rPr lang="it-IT" smtClean="0"/>
              <a:pPr/>
              <a:t>21</a:t>
            </a:fld>
            <a:endParaRPr lang="it-IT"/>
          </a:p>
        </p:txBody>
      </p:sp>
    </p:spTree>
    <p:extLst>
      <p:ext uri="{BB962C8B-B14F-4D97-AF65-F5344CB8AC3E}">
        <p14:creationId xmlns:p14="http://schemas.microsoft.com/office/powerpoint/2010/main" val="31511637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445917-1693-635A-014C-7CB3DCD326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9580A4-7189-178D-A78C-F8028667F6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DB0DEE-CD46-D30D-E290-E9B78A23A542}"/>
              </a:ext>
            </a:extLst>
          </p:cNvPr>
          <p:cNvSpPr>
            <a:spLocks noGrp="1"/>
          </p:cNvSpPr>
          <p:nvPr>
            <p:ph type="body" idx="1"/>
          </p:nvPr>
        </p:nvSpPr>
        <p:spPr/>
        <p:txBody>
          <a:bodyPr/>
          <a:lstStyle/>
          <a:p>
            <a:pPr eaLnBrk="1" hangingPunct="1"/>
            <a:r>
              <a:rPr lang="en-US" dirty="0">
                <a:latin typeface="Times" pitchFamily="2" charset="0"/>
              </a:rPr>
              <a:t>Test performed on stressed keratinocytes - </a:t>
            </a:r>
            <a:r>
              <a:rPr lang="en-US" sz="1200" kern="1200" dirty="0">
                <a:solidFill>
                  <a:schemeClr val="tx1"/>
                </a:solidFill>
                <a:effectLst/>
                <a:ea typeface="+mn-ea"/>
                <a:cs typeface="+mn-cs"/>
              </a:rPr>
              <a:t>these cell have a stronger response in expressing (</a:t>
            </a:r>
            <a:r>
              <a:rPr lang="en-US" sz="1200" kern="1200" dirty="0" err="1">
                <a:solidFill>
                  <a:schemeClr val="tx1"/>
                </a:solidFill>
                <a:effectLst/>
                <a:ea typeface="+mn-ea"/>
                <a:cs typeface="+mn-cs"/>
              </a:rPr>
              <a:t>TNFalpha</a:t>
            </a:r>
            <a:r>
              <a:rPr lang="en-US" sz="1200" kern="1200" dirty="0">
                <a:solidFill>
                  <a:schemeClr val="tx1"/>
                </a:solidFill>
                <a:effectLst/>
                <a:ea typeface="+mn-ea"/>
                <a:cs typeface="+mn-cs"/>
              </a:rPr>
              <a:t>, MMP) than fibroblasts. In vivo there is a biochemical cross talk between epidermis and dermis which means if there is a proinflammatory condition in the epidermis it will also harm to the dermis</a:t>
            </a:r>
          </a:p>
          <a:p>
            <a:pPr eaLnBrk="1" hangingPunct="1"/>
            <a:endParaRPr lang="en-US" dirty="0">
              <a:latin typeface="Times" pitchFamily="2" charset="0"/>
            </a:endParaRPr>
          </a:p>
          <a:p>
            <a:pPr eaLnBrk="1" hangingPunct="1"/>
            <a:r>
              <a:rPr lang="en-US" dirty="0">
                <a:latin typeface="Times" pitchFamily="2" charset="0"/>
              </a:rPr>
              <a:t>The expression of cytokines and MMPs after chemically induced (PMA) stress (24 h) in normal human keratinocytes (NHK). The fold increase in fluorescence intensity is compared to control cells (=1.00).</a:t>
            </a:r>
          </a:p>
          <a:p>
            <a:pPr eaLnBrk="1" hangingPunct="1"/>
            <a:endParaRPr lang="de-CH" dirty="0">
              <a:latin typeface="Times" pitchFamily="2" charset="0"/>
            </a:endParaRPr>
          </a:p>
          <a:p>
            <a:pPr eaLnBrk="1" hangingPunct="1"/>
            <a:r>
              <a:rPr lang="de-CH" dirty="0">
                <a:latin typeface="Times" pitchFamily="2" charset="0"/>
              </a:rPr>
              <a:t>PMA: </a:t>
            </a:r>
            <a:r>
              <a:rPr lang="en-US" b="1" dirty="0">
                <a:latin typeface="Times" pitchFamily="2" charset="0"/>
              </a:rPr>
              <a:t>phorbol 12-myristate 13-acetate</a:t>
            </a:r>
            <a:r>
              <a:rPr lang="en-US" dirty="0">
                <a:latin typeface="Times" pitchFamily="2" charset="0"/>
              </a:rPr>
              <a:t> (PMA), is diester of </a:t>
            </a:r>
            <a:r>
              <a:rPr lang="en-US" dirty="0">
                <a:latin typeface="Times" pitchFamily="2" charset="0"/>
                <a:hlinkClick r:id="rId3" tooltip="Phorbol"/>
              </a:rPr>
              <a:t>phorbol</a:t>
            </a:r>
            <a:r>
              <a:rPr lang="en-US" dirty="0">
                <a:latin typeface="Times" pitchFamily="2" charset="0"/>
              </a:rPr>
              <a:t> and a potent tumor promoter often employed in biomedical research to activate the </a:t>
            </a:r>
            <a:r>
              <a:rPr lang="en-US" dirty="0">
                <a:latin typeface="Times" pitchFamily="2" charset="0"/>
                <a:hlinkClick r:id="rId4" tooltip="Signal transduction"/>
              </a:rPr>
              <a:t>signal transduction</a:t>
            </a:r>
            <a:r>
              <a:rPr lang="en-US" dirty="0">
                <a:latin typeface="Times" pitchFamily="2" charset="0"/>
              </a:rPr>
              <a:t> </a:t>
            </a:r>
            <a:r>
              <a:rPr lang="en-US" dirty="0">
                <a:latin typeface="Times" pitchFamily="2" charset="0"/>
                <a:hlinkClick r:id="rId5" tooltip="Enzyme"/>
              </a:rPr>
              <a:t>enzyme</a:t>
            </a:r>
            <a:r>
              <a:rPr lang="en-US" dirty="0">
                <a:latin typeface="Times" pitchFamily="2" charset="0"/>
              </a:rPr>
              <a:t> </a:t>
            </a:r>
            <a:r>
              <a:rPr lang="en-US" dirty="0">
                <a:latin typeface="Times" pitchFamily="2" charset="0"/>
                <a:hlinkClick r:id="rId6" tooltip="Protein kinase C"/>
              </a:rPr>
              <a:t>protein kinase C</a:t>
            </a:r>
            <a:r>
              <a:rPr lang="en-US" dirty="0">
                <a:latin typeface="Times" pitchFamily="2" charset="0"/>
              </a:rPr>
              <a:t> (PKC). </a:t>
            </a:r>
          </a:p>
          <a:p>
            <a:pPr eaLnBrk="1" hangingPunct="1"/>
            <a:endParaRPr lang="en-GB" dirty="0">
              <a:latin typeface="Times" pitchFamily="2" charset="0"/>
            </a:endParaRPr>
          </a:p>
          <a:p>
            <a:pPr eaLnBrk="1" hangingPunct="1"/>
            <a:r>
              <a:rPr lang="en-GB" dirty="0">
                <a:latin typeface="Times" pitchFamily="2" charset="0"/>
              </a:rPr>
              <a:t>Material &amp; Method:</a:t>
            </a:r>
          </a:p>
          <a:p>
            <a:pPr algn="l"/>
            <a:r>
              <a:rPr lang="en-US" sz="1800" b="1" kern="100" dirty="0">
                <a:effectLst/>
                <a:latin typeface="Times New Roman" panose="02020603050405020304" pitchFamily="18" charset="0"/>
                <a:ea typeface="MS Mincho" panose="02020609040205080304" pitchFamily="49" charset="-128"/>
                <a:cs typeface="Times New Roman" panose="02020603050405020304" pitchFamily="18" charset="0"/>
              </a:rPr>
              <a:t>Keratinocyte cell culture and treatment phorbol-12myristate 13acetate (PMA) experiments: </a:t>
            </a:r>
            <a:r>
              <a:rPr lang="en-US" sz="1800" kern="100" dirty="0">
                <a:effectLst/>
                <a:latin typeface="Times New Roman" panose="02020603050405020304" pitchFamily="18" charset="0"/>
                <a:ea typeface="MS Mincho" panose="02020609040205080304" pitchFamily="49" charset="-128"/>
                <a:cs typeface="Times New Roman" panose="02020603050405020304" pitchFamily="18" charset="0"/>
              </a:rPr>
              <a:t>Normal Human Keratinocytes from foreskin grew in CnT-07 Keratinocyte Growth Medium (</a:t>
            </a:r>
            <a:r>
              <a:rPr lang="en-US" sz="1800" kern="100" dirty="0" err="1">
                <a:effectLst/>
                <a:latin typeface="Times New Roman" panose="02020603050405020304" pitchFamily="18" charset="0"/>
                <a:ea typeface="MS Mincho" panose="02020609040205080304" pitchFamily="49" charset="-128"/>
                <a:cs typeface="Times New Roman" panose="02020603050405020304" pitchFamily="18" charset="0"/>
              </a:rPr>
              <a:t>CELLnTEC</a:t>
            </a:r>
            <a:r>
              <a:rPr lang="en-US" sz="1800" kern="100" dirty="0">
                <a:effectLst/>
                <a:latin typeface="Times New Roman" panose="02020603050405020304" pitchFamily="18" charset="0"/>
                <a:ea typeface="MS Mincho" panose="02020609040205080304" pitchFamily="49" charset="-128"/>
                <a:cs typeface="Times New Roman" panose="02020603050405020304" pitchFamily="18" charset="0"/>
              </a:rPr>
              <a:t>, Switzerland) at 37ºC in a humidified 5% CO</a:t>
            </a:r>
            <a:r>
              <a:rPr lang="en-US" sz="1800" kern="100" baseline="-25000" dirty="0">
                <a:effectLst/>
                <a:latin typeface="Times New Roman" panose="02020603050405020304" pitchFamily="18" charset="0"/>
                <a:ea typeface="MS Mincho" panose="02020609040205080304" pitchFamily="49" charset="-128"/>
                <a:cs typeface="Times New Roman" panose="02020603050405020304" pitchFamily="18" charset="0"/>
              </a:rPr>
              <a:t>2</a:t>
            </a:r>
            <a:r>
              <a:rPr lang="en-US" sz="1800" kern="100" dirty="0">
                <a:effectLst/>
                <a:latin typeface="Times New Roman" panose="02020603050405020304" pitchFamily="18" charset="0"/>
                <a:ea typeface="MS Mincho" panose="02020609040205080304" pitchFamily="49" charset="-128"/>
                <a:cs typeface="Times New Roman" panose="02020603050405020304" pitchFamily="18" charset="0"/>
              </a:rPr>
              <a:t> in air atmosphere for two days.</a:t>
            </a:r>
            <a:endParaRPr lang="en-CH" sz="1800" kern="100" dirty="0">
              <a:effectLst/>
              <a:latin typeface="Century" panose="02040604050505020304" pitchFamily="18" charset="0"/>
              <a:ea typeface="MS Mincho" panose="02020609040205080304" pitchFamily="49" charset="-128"/>
              <a:cs typeface="Times New Roman" panose="02020603050405020304" pitchFamily="18" charset="0"/>
            </a:endParaRPr>
          </a:p>
          <a:p>
            <a:pPr algn="just"/>
            <a:r>
              <a:rPr lang="en-US" sz="1800" kern="100" dirty="0">
                <a:effectLst/>
                <a:latin typeface="Times New Roman" panose="02020603050405020304" pitchFamily="18" charset="0"/>
                <a:ea typeface="MS Mincho" panose="02020609040205080304" pitchFamily="49" charset="-128"/>
                <a:cs typeface="Times New Roman" panose="02020603050405020304" pitchFamily="18" charset="0"/>
              </a:rPr>
              <a:t>We challenged the cells with 0.1uM phorbol-12 myristate 13acetate (PMA). Test substances were administered immediately after PMA stimulation in CnT-07 at the following concentrations: TGF-</a:t>
            </a:r>
            <a:r>
              <a:rPr lang="en-US" sz="1800" kern="100" dirty="0">
                <a:effectLst/>
                <a:latin typeface="Symbol" panose="05050102010706020507" pitchFamily="18" charset="2"/>
                <a:ea typeface="MS Mincho" panose="02020609040205080304" pitchFamily="49" charset="-128"/>
                <a:cs typeface="Times New Roman" panose="02020603050405020304" pitchFamily="18" charset="0"/>
              </a:rPr>
              <a:t>b</a:t>
            </a:r>
            <a:r>
              <a:rPr lang="en-US" sz="1800" kern="100" dirty="0">
                <a:effectLst/>
                <a:latin typeface="Times New Roman" panose="02020603050405020304" pitchFamily="18" charset="0"/>
                <a:ea typeface="MS Mincho" panose="02020609040205080304" pitchFamily="49" charset="-128"/>
                <a:cs typeface="Times New Roman" panose="02020603050405020304" pitchFamily="18" charset="0"/>
              </a:rPr>
              <a:t> 12.5ng/ml, palm-KVK 10uM. Supernatants with secreted Cytokines and MMPs were frozen over night at -20ºC before analysis.</a:t>
            </a:r>
            <a:endParaRPr lang="en-CH" sz="1800" kern="100" dirty="0">
              <a:effectLst/>
              <a:latin typeface="Century" panose="02040604050505020304" pitchFamily="18" charset="0"/>
              <a:ea typeface="MS Mincho" panose="02020609040205080304" pitchFamily="49" charset="-128"/>
              <a:cs typeface="Times New Roman" panose="02020603050405020304" pitchFamily="18" charset="0"/>
            </a:endParaRPr>
          </a:p>
          <a:p>
            <a:pPr algn="just"/>
            <a:r>
              <a:rPr lang="en-US" sz="1800" b="1" kern="100" dirty="0">
                <a:solidFill>
                  <a:srgbClr val="000000"/>
                </a:solidFill>
                <a:effectLst/>
                <a:latin typeface="Times New Roman" panose="02020603050405020304" pitchFamily="18" charset="0"/>
                <a:ea typeface="MS Mincho" panose="02020609040205080304" pitchFamily="49" charset="-128"/>
                <a:cs typeface="Times New Roman" panose="02020603050405020304" pitchFamily="18" charset="0"/>
              </a:rPr>
              <a:t>Quantitation of Cytokines and MMPs: </a:t>
            </a:r>
            <a:r>
              <a:rPr lang="en-US" sz="1800" kern="100" dirty="0">
                <a:solidFill>
                  <a:srgbClr val="000000"/>
                </a:solidFill>
                <a:effectLst/>
                <a:latin typeface="Times New Roman" panose="02020603050405020304" pitchFamily="18" charset="0"/>
                <a:ea typeface="MS Mincho" panose="02020609040205080304" pitchFamily="49" charset="-128"/>
                <a:cs typeface="Times New Roman" panose="02020603050405020304" pitchFamily="18" charset="0"/>
              </a:rPr>
              <a:t>Two Cytokines and two Matrix Metallo Proteinases (MMPs) were quantitated simultaneously in the supernatant of the keratinocyte cell cultures with a multiplex bead array system (Luminex</a:t>
            </a:r>
            <a:r>
              <a:rPr lang="en-US" sz="1800" kern="100" baseline="30000" dirty="0">
                <a:solidFill>
                  <a:srgbClr val="000000"/>
                </a:solidFill>
                <a:effectLst/>
                <a:latin typeface="Times New Roman" panose="02020603050405020304" pitchFamily="18" charset="0"/>
                <a:ea typeface="MS Mincho" panose="02020609040205080304" pitchFamily="49" charset="-128"/>
                <a:cs typeface="Times New Roman" panose="02020603050405020304" pitchFamily="18" charset="0"/>
              </a:rPr>
              <a:t>100</a:t>
            </a:r>
            <a:r>
              <a:rPr lang="en-US" sz="1800" kern="100" dirty="0">
                <a:solidFill>
                  <a:srgbClr val="000000"/>
                </a:solidFill>
                <a:effectLst/>
                <a:latin typeface="Times New Roman" panose="02020603050405020304" pitchFamily="18" charset="0"/>
                <a:ea typeface="MS Mincho" panose="02020609040205080304" pitchFamily="49" charset="-128"/>
                <a:cs typeface="Times New Roman" panose="02020603050405020304" pitchFamily="18" charset="0"/>
              </a:rPr>
              <a:t> </a:t>
            </a:r>
            <a:r>
              <a:rPr lang="en-US" sz="1800" kern="100" dirty="0" err="1">
                <a:solidFill>
                  <a:srgbClr val="000000"/>
                </a:solidFill>
                <a:effectLst/>
                <a:latin typeface="Times New Roman" panose="02020603050405020304" pitchFamily="18" charset="0"/>
                <a:ea typeface="MS Mincho" panose="02020609040205080304" pitchFamily="49" charset="-128"/>
                <a:cs typeface="Times New Roman" panose="02020603050405020304" pitchFamily="18" charset="0"/>
              </a:rPr>
              <a:t>xMAP</a:t>
            </a:r>
            <a:r>
              <a:rPr lang="en-US" sz="1800" kern="100" dirty="0">
                <a:solidFill>
                  <a:srgbClr val="000000"/>
                </a:solidFill>
                <a:effectLst/>
                <a:latin typeface="Times New Roman" panose="02020603050405020304" pitchFamily="18" charset="0"/>
                <a:ea typeface="MS Mincho" panose="02020609040205080304" pitchFamily="49" charset="-128"/>
                <a:cs typeface="Times New Roman" panose="02020603050405020304" pitchFamily="18" charset="0"/>
              </a:rPr>
              <a:t>) using a </a:t>
            </a:r>
            <a:r>
              <a:rPr lang="en-US" sz="1800" kern="100" dirty="0" err="1">
                <a:solidFill>
                  <a:srgbClr val="000000"/>
                </a:solidFill>
                <a:effectLst/>
                <a:latin typeface="Times New Roman" panose="02020603050405020304" pitchFamily="18" charset="0"/>
                <a:ea typeface="MS Mincho" panose="02020609040205080304" pitchFamily="49" charset="-128"/>
                <a:cs typeface="Times New Roman" panose="02020603050405020304" pitchFamily="18" charset="0"/>
              </a:rPr>
              <a:t>Procarta</a:t>
            </a:r>
            <a:r>
              <a:rPr lang="en-US" sz="1800" kern="100" dirty="0">
                <a:solidFill>
                  <a:srgbClr val="000000"/>
                </a:solidFill>
                <a:effectLst/>
                <a:latin typeface="Times New Roman" panose="02020603050405020304" pitchFamily="18" charset="0"/>
                <a:ea typeface="MS Mincho" panose="02020609040205080304" pitchFamily="49" charset="-128"/>
                <a:cs typeface="Times New Roman" panose="02020603050405020304" pitchFamily="18" charset="0"/>
              </a:rPr>
              <a:t> Cytokine Assay Kit (</a:t>
            </a:r>
            <a:r>
              <a:rPr lang="en-US" sz="1800" kern="100" dirty="0" err="1">
                <a:solidFill>
                  <a:srgbClr val="000000"/>
                </a:solidFill>
                <a:effectLst/>
                <a:latin typeface="Times New Roman" panose="02020603050405020304" pitchFamily="18" charset="0"/>
                <a:ea typeface="MS Mincho" panose="02020609040205080304" pitchFamily="49" charset="-128"/>
                <a:cs typeface="Times New Roman" panose="02020603050405020304" pitchFamily="18" charset="0"/>
              </a:rPr>
              <a:t>Panomics</a:t>
            </a:r>
            <a:r>
              <a:rPr lang="en-US" sz="1800" kern="100" dirty="0">
                <a:solidFill>
                  <a:srgbClr val="000000"/>
                </a:solidFill>
                <a:effectLst/>
                <a:latin typeface="Times New Roman" panose="02020603050405020304" pitchFamily="18" charset="0"/>
                <a:ea typeface="MS Mincho" panose="02020609040205080304" pitchFamily="49" charset="-128"/>
                <a:cs typeface="Times New Roman" panose="02020603050405020304" pitchFamily="18" charset="0"/>
              </a:rPr>
              <a:t> Fremont USA). </a:t>
            </a:r>
            <a:endParaRPr lang="en-CH" sz="1800" kern="100" dirty="0">
              <a:effectLst/>
              <a:latin typeface="Century" panose="02040604050505020304" pitchFamily="18" charset="0"/>
              <a:ea typeface="MS Mincho" panose="02020609040205080304" pitchFamily="49" charset="-128"/>
              <a:cs typeface="Times New Roman" panose="02020603050405020304" pitchFamily="18" charset="0"/>
            </a:endParaRPr>
          </a:p>
          <a:p>
            <a:endParaRPr lang="en-GB" dirty="0"/>
          </a:p>
        </p:txBody>
      </p:sp>
      <p:sp>
        <p:nvSpPr>
          <p:cNvPr id="4" name="Slide Number Placeholder 3">
            <a:extLst>
              <a:ext uri="{FF2B5EF4-FFF2-40B4-BE49-F238E27FC236}">
                <a16:creationId xmlns:a16="http://schemas.microsoft.com/office/drawing/2014/main" id="{7218C79D-B7E9-217D-4CAA-4597A9A8115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011A45-6529-4995-94FF-AE6AC353108D}" type="slidenum">
              <a:rPr kumimoji="0" lang="it-IT" sz="12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it-IT" sz="1200" b="0" i="0" u="none" strike="noStrike" kern="1200" cap="none" spc="0" normalizeH="0" baseline="0" noProof="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10837144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E011A45-6529-4995-94FF-AE6AC353108D}" type="slidenum">
              <a:rPr lang="it-IT" smtClean="0"/>
              <a:pPr/>
              <a:t>27</a:t>
            </a:fld>
            <a:endParaRPr lang="it-IT"/>
          </a:p>
        </p:txBody>
      </p:sp>
    </p:spTree>
    <p:extLst>
      <p:ext uri="{BB962C8B-B14F-4D97-AF65-F5344CB8AC3E}">
        <p14:creationId xmlns:p14="http://schemas.microsoft.com/office/powerpoint/2010/main" val="25438618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011A45-6529-4995-94FF-AE6AC353108D}" type="slidenum">
              <a:rPr kumimoji="0" lang="it-IT" sz="12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it-IT" sz="1200" b="0" i="0" u="none" strike="noStrike" kern="1200" cap="none" spc="0" normalizeH="0" baseline="0" noProof="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30931051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03523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011A45-6529-4995-94FF-AE6AC353108D}" type="slidenum">
              <a:rPr kumimoji="0" lang="it-IT" sz="12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it-IT" sz="1200" b="0" i="0" u="none" strike="noStrike" kern="1200" cap="none" spc="0" normalizeH="0" baseline="0" noProof="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22565711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011A45-6529-4995-94FF-AE6AC353108D}" type="slidenum">
              <a:rPr kumimoji="0" lang="it-IT" sz="12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it-IT" sz="1200" b="0" i="0" u="none" strike="noStrike" kern="1200" cap="none" spc="0" normalizeH="0" baseline="0" noProof="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20942416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noProof="0" dirty="0"/>
              <a:t>The prevention phase leads to in increase in dermis thickness and intensity with 1% SYN®-COLL CB (grey). UV-irradiation leads to </a:t>
            </a:r>
            <a:r>
              <a:rPr lang="en-GB" noProof="0"/>
              <a:t>a time-dependen </a:t>
            </a:r>
            <a:r>
              <a:rPr lang="en-GB" noProof="0" dirty="0"/>
              <a:t>decrease in dermis thickness and intensity (red), whereas this is a protection seen with the active formulation (grey).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33810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011A45-6529-4995-94FF-AE6AC353108D}" type="slidenum">
              <a:rPr kumimoji="0" lang="it-IT" sz="12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it-IT" sz="1200" b="0" i="0" u="none" strike="noStrike" kern="1200" cap="none" spc="0" normalizeH="0" baseline="0" noProof="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5995340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BD63CA-497C-13ED-98D0-BCE8DACDC3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94C5B7-6D70-1DF5-7EAD-5E349C84E7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450EF9-D452-8FE2-F324-4426AA3523F5}"/>
              </a:ext>
            </a:extLst>
          </p:cNvPr>
          <p:cNvSpPr>
            <a:spLocks noGrp="1"/>
          </p:cNvSpPr>
          <p:nvPr>
            <p:ph type="body" idx="1"/>
          </p:nvPr>
        </p:nvSpPr>
        <p:spPr/>
        <p:txBody>
          <a:bodyPr/>
          <a:lstStyle/>
          <a:p>
            <a:r>
              <a:rPr lang="en-US" sz="1200"/>
              <a:t>FOITS: Fast Optical In vivo </a:t>
            </a:r>
            <a:r>
              <a:rPr lang="en-US" sz="1200" err="1"/>
              <a:t>Topometry</a:t>
            </a:r>
            <a:r>
              <a:rPr lang="en-US" sz="1200"/>
              <a:t> of human Skin</a:t>
            </a:r>
          </a:p>
          <a:p>
            <a:endParaRPr lang="en-GB"/>
          </a:p>
        </p:txBody>
      </p:sp>
      <p:sp>
        <p:nvSpPr>
          <p:cNvPr id="4" name="Slide Number Placeholder 3">
            <a:extLst>
              <a:ext uri="{FF2B5EF4-FFF2-40B4-BE49-F238E27FC236}">
                <a16:creationId xmlns:a16="http://schemas.microsoft.com/office/drawing/2014/main" id="{C5784ABC-FBC2-A354-46B1-E5A11CE8B78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011A45-6529-4995-94FF-AE6AC353108D}" type="slidenum">
              <a:rPr kumimoji="0" lang="it-IT" sz="12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it-IT" sz="1200" b="0" i="0" u="none" strike="noStrike" kern="1200" cap="none" spc="0" normalizeH="0" baseline="0" noProof="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27830831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011A45-6529-4995-94FF-AE6AC353108D}" type="slidenum">
              <a:rPr kumimoji="0" lang="it-IT" sz="12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it-IT" sz="1200" b="0" i="0" u="none" strike="noStrike" kern="1200" cap="none" spc="0" normalizeH="0" baseline="0" noProof="0" dirty="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16966968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a:p>
        </p:txBody>
      </p:sp>
      <p:sp>
        <p:nvSpPr>
          <p:cNvPr id="4" name="Slide Number Placeholder 3"/>
          <p:cNvSpPr>
            <a:spLocks noGrp="1"/>
          </p:cNvSpPr>
          <p:nvPr>
            <p:ph type="sldNum" sz="quarter" idx="5"/>
          </p:nvPr>
        </p:nvSpPr>
        <p:spPr/>
        <p:txBody>
          <a:bodyPr/>
          <a:lstStyle/>
          <a:p>
            <a:fld id="{3E011A45-6529-4995-94FF-AE6AC353108D}" type="slidenum">
              <a:rPr lang="it-IT" smtClean="0"/>
              <a:t>43</a:t>
            </a:fld>
            <a:endParaRPr lang="it-IT"/>
          </a:p>
        </p:txBody>
      </p:sp>
    </p:spTree>
    <p:extLst>
      <p:ext uri="{BB962C8B-B14F-4D97-AF65-F5344CB8AC3E}">
        <p14:creationId xmlns:p14="http://schemas.microsoft.com/office/powerpoint/2010/main" val="1824628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atin typeface="Times" pitchFamily="2" charset="0"/>
              </a:rPr>
              <a:t>With aging, loss of ECM proteins in the follicular regions leads to fragility and instability of the dermal matrix</a:t>
            </a:r>
          </a:p>
          <a:p>
            <a:pPr eaLnBrk="1" hangingPunct="1"/>
            <a:endParaRPr lang="en-GB">
              <a:latin typeface="Times" pitchFamily="2" charset="0"/>
            </a:endParaRPr>
          </a:p>
          <a:p>
            <a:endParaRPr lang="en-GB"/>
          </a:p>
        </p:txBody>
      </p:sp>
      <p:sp>
        <p:nvSpPr>
          <p:cNvPr id="4" name="Slide Number Placeholder 3"/>
          <p:cNvSpPr>
            <a:spLocks noGrp="1"/>
          </p:cNvSpPr>
          <p:nvPr>
            <p:ph type="sldNum" sz="quarter" idx="5"/>
          </p:nvPr>
        </p:nvSpPr>
        <p:spPr/>
        <p:txBody>
          <a:bodyPr/>
          <a:lstStyle/>
          <a:p>
            <a:fld id="{3E011A45-6529-4995-94FF-AE6AC353108D}" type="slidenum">
              <a:rPr lang="it-IT" smtClean="0"/>
              <a:t>45</a:t>
            </a:fld>
            <a:endParaRPr lang="it-IT"/>
          </a:p>
        </p:txBody>
      </p:sp>
    </p:spTree>
    <p:extLst>
      <p:ext uri="{BB962C8B-B14F-4D97-AF65-F5344CB8AC3E}">
        <p14:creationId xmlns:p14="http://schemas.microsoft.com/office/powerpoint/2010/main" val="12624569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After 4 treatment weeks deepest wrinkles appeared to be significantly smaller (2.6 mm) for the SYN®-COLL CB treated sides compared to </a:t>
            </a:r>
            <a:r>
              <a:rPr lang="en-US" sz="1200" dirty="0" err="1"/>
              <a:t>Matrixyl</a:t>
            </a:r>
            <a:r>
              <a:rPr lang="en-US" sz="1200"/>
              <a:t> 3000 treated areas</a:t>
            </a:r>
          </a:p>
          <a:p>
            <a:endParaRPr lang="en-US" sz="1200"/>
          </a:p>
          <a:p>
            <a:endParaRPr lang="en-GB" dirty="0"/>
          </a:p>
        </p:txBody>
      </p:sp>
      <p:sp>
        <p:nvSpPr>
          <p:cNvPr id="4" name="Slide Number Placeholder 3"/>
          <p:cNvSpPr>
            <a:spLocks noGrp="1"/>
          </p:cNvSpPr>
          <p:nvPr>
            <p:ph type="sldNum" sz="quarter" idx="5"/>
          </p:nvPr>
        </p:nvSpPr>
        <p:spPr/>
        <p:txBody>
          <a:bodyPr/>
          <a:lstStyle/>
          <a:p>
            <a:fld id="{3E011A45-6529-4995-94FF-AE6AC353108D}" type="slidenum">
              <a:rPr lang="it-IT" smtClean="0"/>
              <a:t>47</a:t>
            </a:fld>
            <a:endParaRPr lang="it-IT"/>
          </a:p>
        </p:txBody>
      </p:sp>
    </p:spTree>
    <p:extLst>
      <p:ext uri="{BB962C8B-B14F-4D97-AF65-F5344CB8AC3E}">
        <p14:creationId xmlns:p14="http://schemas.microsoft.com/office/powerpoint/2010/main" val="1979375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The in vivo study was performed by the skin institute “</a:t>
            </a:r>
            <a:r>
              <a:rPr lang="en-US" sz="1200" err="1"/>
              <a:t>Laboratoire</a:t>
            </a:r>
            <a:r>
              <a:rPr lang="en-US" sz="1200"/>
              <a:t> BIO-EC” in France.</a:t>
            </a:r>
          </a:p>
          <a:p>
            <a:endParaRPr lang="en-GB"/>
          </a:p>
        </p:txBody>
      </p:sp>
      <p:sp>
        <p:nvSpPr>
          <p:cNvPr id="4" name="Slide Number Placeholder 3"/>
          <p:cNvSpPr>
            <a:spLocks noGrp="1"/>
          </p:cNvSpPr>
          <p:nvPr>
            <p:ph type="sldNum" sz="quarter" idx="5"/>
          </p:nvPr>
        </p:nvSpPr>
        <p:spPr/>
        <p:txBody>
          <a:bodyPr/>
          <a:lstStyle/>
          <a:p>
            <a:fld id="{3E011A45-6529-4995-94FF-AE6AC353108D}" type="slidenum">
              <a:rPr lang="it-IT" smtClean="0"/>
              <a:t>48</a:t>
            </a:fld>
            <a:endParaRPr lang="it-IT"/>
          </a:p>
        </p:txBody>
      </p:sp>
    </p:spTree>
    <p:extLst>
      <p:ext uri="{BB962C8B-B14F-4D97-AF65-F5344CB8AC3E}">
        <p14:creationId xmlns:p14="http://schemas.microsoft.com/office/powerpoint/2010/main" val="13595542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B2261F-6942-37A7-FBE4-D088A16FAA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865BBE-D959-6F2D-44A5-30AC47FB3F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D66004-66AB-A6F9-BD97-3A9D516913C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8D59212-FD8D-E149-064F-D7680EFF301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011A45-6529-4995-94FF-AE6AC353108D}" type="slidenum">
              <a:rPr kumimoji="0" lang="it-IT" sz="12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it-IT" sz="1200" b="0" i="0" u="none" strike="noStrike" kern="1200" cap="none" spc="0" normalizeH="0" baseline="0" noProof="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221059190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4A3AAF-B33C-8441-87BB-D5A19ACE039C}"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85134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1"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400" y="302400"/>
            <a:ext cx="11589563" cy="1978342"/>
          </a:xfrm>
          <a:prstGeom prst="rect">
            <a:avLst/>
          </a:prstGeom>
        </p:spPr>
        <p:txBody>
          <a:bodyPr lIns="0" rIns="0" bIns="0" anchor="t">
            <a:noAutofit/>
          </a:bodyPr>
          <a:lstStyle>
            <a:lvl1pPr algn="l">
              <a:lnSpc>
                <a:spcPct val="85000"/>
              </a:lnSpc>
              <a:defRPr sz="5700">
                <a:solidFill>
                  <a:schemeClr val="bg1"/>
                </a:solidFill>
              </a:defRPr>
            </a:lvl1pPr>
          </a:lstStyle>
          <a:p>
            <a:r>
              <a:rPr lang="en-US" noProof="0"/>
              <a:t>Presentation</a:t>
            </a:r>
            <a:br>
              <a:rPr lang="en-US" noProof="0"/>
            </a:br>
            <a:r>
              <a:rPr lang="en-US" noProof="0"/>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1" y="2420938"/>
            <a:ext cx="11589562" cy="886900"/>
          </a:xfrm>
          <a:prstGeom prst="rect">
            <a:avLst/>
          </a:prstGeom>
        </p:spPr>
        <p:txBody>
          <a:bodyPr lIns="0" tIns="0" rIns="0" b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Subtitle: </a:t>
            </a:r>
            <a:r>
              <a:rPr lang="en-US" noProof="0" err="1"/>
              <a:t>Vitate</a:t>
            </a:r>
            <a:r>
              <a:rPr lang="en-US" noProof="0"/>
              <a:t> </a:t>
            </a:r>
            <a:r>
              <a:rPr lang="en-US" noProof="0" err="1"/>
              <a:t>solorec</a:t>
            </a:r>
            <a:r>
              <a:rPr lang="en-US" noProof="0"/>
              <a:t> </a:t>
            </a:r>
            <a:r>
              <a:rPr lang="en-US" noProof="0" err="1"/>
              <a:t>torisqu</a:t>
            </a:r>
            <a:r>
              <a:rPr lang="en-US" noProof="0"/>
              <a:t> </a:t>
            </a:r>
            <a:r>
              <a:rPr lang="en-US" noProof="0" err="1"/>
              <a:t>asperio</a:t>
            </a:r>
            <a:r>
              <a:rPr lang="en-US" noProof="0"/>
              <a:t> </a:t>
            </a:r>
            <a:r>
              <a:rPr lang="en-US" noProof="0" err="1"/>
              <a:t>berat</a:t>
            </a:r>
            <a:r>
              <a:rPr lang="en-US" noProof="0"/>
              <a:t>. </a:t>
            </a:r>
            <a:r>
              <a:rPr lang="en-US" noProof="0" err="1"/>
              <a:t>Duciate</a:t>
            </a:r>
            <a:r>
              <a:rPr lang="en-US" noProof="0"/>
              <a:t> non ne core.</a:t>
            </a:r>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a:prstGeom prst="rect">
            <a:avLst/>
          </a:prstGeom>
        </p:spPr>
        <p:txBody>
          <a:bodyPr lIns="0" tIns="0" rIns="0" bIns="0">
            <a:noAutofit/>
          </a:bodyPr>
          <a:lstStyle>
            <a:lvl1pPr>
              <a:defRPr sz="2850">
                <a:solidFill>
                  <a:schemeClr val="bg1"/>
                </a:solidFill>
                <a:latin typeface="+mj-lt"/>
              </a:defRPr>
            </a:lvl1pPr>
          </a:lstStyle>
          <a:p>
            <a:pPr lvl="0"/>
            <a:r>
              <a:rPr lang="en-US" noProof="0"/>
              <a:t>Presenter name</a:t>
            </a:r>
          </a:p>
        </p:txBody>
      </p:sp>
    </p:spTree>
    <p:extLst>
      <p:ext uri="{BB962C8B-B14F-4D97-AF65-F5344CB8AC3E}">
        <p14:creationId xmlns:p14="http://schemas.microsoft.com/office/powerpoint/2010/main" val="232050675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hapter 1">
    <p:bg>
      <p:bgPr>
        <a:solidFill>
          <a:schemeClr val="bg1"/>
        </a:solidFill>
        <a:effectLst/>
      </p:bgPr>
    </p:bg>
    <p:spTree>
      <p:nvGrpSpPr>
        <p:cNvPr id="1" name=""/>
        <p:cNvGrpSpPr/>
        <p:nvPr/>
      </p:nvGrpSpPr>
      <p:grpSpPr>
        <a:xfrm>
          <a:off x="0" y="0"/>
          <a:ext cx="0" cy="0"/>
          <a:chOff x="0" y="0"/>
          <a:chExt cx="0" cy="0"/>
        </a:xfrm>
      </p:grpSpPr>
      <p:pic>
        <p:nvPicPr>
          <p:cNvPr id="3" name="Picture Placeholder 10" descr="A close-up of a person's face&#10;&#10;AI-generated content may be incorrect.">
            <a:extLst>
              <a:ext uri="{FF2B5EF4-FFF2-40B4-BE49-F238E27FC236}">
                <a16:creationId xmlns:a16="http://schemas.microsoft.com/office/drawing/2014/main" id="{D5A53966-A249-CED4-831E-95A0B6650C5A}"/>
              </a:ext>
            </a:extLst>
          </p:cNvPr>
          <p:cNvPicPr>
            <a:picLocks noChangeAspect="1"/>
          </p:cNvPicPr>
          <p:nvPr userDrawn="1"/>
        </p:nvPicPr>
        <p:blipFill>
          <a:blip r:embed="rId2"/>
          <a:srcRect/>
          <a:stretch>
            <a:fillRect/>
          </a:stretch>
        </p:blipFill>
        <p:spPr>
          <a:xfrm>
            <a:off x="0" y="2"/>
            <a:ext cx="12191997" cy="6857998"/>
          </a:xfrm>
          <a:prstGeom prst="rect">
            <a:avLst/>
          </a:prstGeom>
        </p:spPr>
      </p:pic>
      <p:pic>
        <p:nvPicPr>
          <p:cNvPr id="4" name="Picture 12">
            <a:extLst>
              <a:ext uri="{FF2B5EF4-FFF2-40B4-BE49-F238E27FC236}">
                <a16:creationId xmlns:a16="http://schemas.microsoft.com/office/drawing/2014/main" id="{B4752251-FCFB-D63E-E0C1-34F8E4143052}"/>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2" name="TextBox 1">
            <a:extLst>
              <a:ext uri="{FF2B5EF4-FFF2-40B4-BE49-F238E27FC236}">
                <a16:creationId xmlns:a16="http://schemas.microsoft.com/office/drawing/2014/main" id="{9E09AFF3-9E65-0181-6F09-6D8A51EF75E3}"/>
              </a:ext>
            </a:extLst>
          </p:cNvPr>
          <p:cNvSpPr txBox="1"/>
          <p:nvPr userDrawn="1"/>
        </p:nvSpPr>
        <p:spPr>
          <a:xfrm>
            <a:off x="640800" y="6432239"/>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5" name="Slide Number Placeholder 1">
            <a:extLst>
              <a:ext uri="{FF2B5EF4-FFF2-40B4-BE49-F238E27FC236}">
                <a16:creationId xmlns:a16="http://schemas.microsoft.com/office/drawing/2014/main" id="{E1DE4878-5E71-CD9F-D2F7-FFB55D94AB2B}"/>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7" name="Title 1">
            <a:extLst>
              <a:ext uri="{FF2B5EF4-FFF2-40B4-BE49-F238E27FC236}">
                <a16:creationId xmlns:a16="http://schemas.microsoft.com/office/drawing/2014/main" id="{2FC8D168-3960-B64E-9AE3-858A9F6D4A17}"/>
              </a:ext>
            </a:extLst>
          </p:cNvPr>
          <p:cNvSpPr>
            <a:spLocks noGrp="1"/>
          </p:cNvSpPr>
          <p:nvPr>
            <p:ph type="title" hasCustomPrompt="1"/>
          </p:nvPr>
        </p:nvSpPr>
        <p:spPr>
          <a:xfrm>
            <a:off x="302401" y="302400"/>
            <a:ext cx="1362073" cy="900111"/>
          </a:xfrm>
          <a:prstGeom prst="rect">
            <a:avLst/>
          </a:prstGeom>
        </p:spPr>
        <p:txBody>
          <a:bodyPr lIns="0" tIns="0" rIns="0" bIns="0" anchor="t">
            <a:noAutofit/>
          </a:bodyPr>
          <a:lstStyle>
            <a:lvl1pPr>
              <a:defRPr sz="5700">
                <a:solidFill>
                  <a:schemeClr val="bg1"/>
                </a:solidFill>
              </a:defRPr>
            </a:lvl1pPr>
          </a:lstStyle>
          <a:p>
            <a:r>
              <a:rPr lang="en-US"/>
              <a:t>00</a:t>
            </a:r>
            <a:endParaRPr lang="en-GB"/>
          </a:p>
        </p:txBody>
      </p:sp>
      <p:sp>
        <p:nvSpPr>
          <p:cNvPr id="8" name="Text Placeholder 22">
            <a:extLst>
              <a:ext uri="{FF2B5EF4-FFF2-40B4-BE49-F238E27FC236}">
                <a16:creationId xmlns:a16="http://schemas.microsoft.com/office/drawing/2014/main" id="{7419FC9C-CDBE-1643-807A-4EACAA84AD8B}"/>
              </a:ext>
            </a:extLst>
          </p:cNvPr>
          <p:cNvSpPr>
            <a:spLocks noGrp="1"/>
          </p:cNvSpPr>
          <p:nvPr>
            <p:ph type="body" sz="quarter" idx="20" hasCustomPrompt="1"/>
          </p:nvPr>
        </p:nvSpPr>
        <p:spPr>
          <a:xfrm>
            <a:off x="302400" y="1222276"/>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Tree>
    <p:extLst>
      <p:ext uri="{BB962C8B-B14F-4D97-AF65-F5344CB8AC3E}">
        <p14:creationId xmlns:p14="http://schemas.microsoft.com/office/powerpoint/2010/main" val="26472585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hapter 6">
    <p:bg>
      <p:bgPr>
        <a:solidFill>
          <a:srgbClr val="CCBCB8"/>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tx1"/>
                </a:solidFill>
              </a:defRPr>
            </a:lvl1pPr>
          </a:lstStyle>
          <a:p>
            <a:fld id="{5BA3E189-2F3A-42E5-B572-3520703B6186}" type="slidenum">
              <a:rPr lang="en-GB" smtClean="0"/>
              <a:pPr/>
              <a:t>‹#›</a:t>
            </a:fld>
            <a:endParaRPr lang="en-GB"/>
          </a:p>
        </p:txBody>
      </p:sp>
      <p:pic>
        <p:nvPicPr>
          <p:cNvPr id="8" name="Picture 12">
            <a:extLst>
              <a:ext uri="{FF2B5EF4-FFF2-40B4-BE49-F238E27FC236}">
                <a16:creationId xmlns:a16="http://schemas.microsoft.com/office/drawing/2014/main" id="{CDB20803-7B17-82B1-4F2F-CB89F017271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9" name="Freeform: Shape 6">
            <a:extLst>
              <a:ext uri="{FF2B5EF4-FFF2-40B4-BE49-F238E27FC236}">
                <a16:creationId xmlns:a16="http://schemas.microsoft.com/office/drawing/2014/main" id="{235EF289-BF94-6C0B-8DBF-100913DA02D3}"/>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B3978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0" name="Oval 9">
            <a:extLst>
              <a:ext uri="{FF2B5EF4-FFF2-40B4-BE49-F238E27FC236}">
                <a16:creationId xmlns:a16="http://schemas.microsoft.com/office/drawing/2014/main" id="{DF4C8D81-BB74-010E-642D-BBE9CCB18FF0}"/>
              </a:ext>
            </a:extLst>
          </p:cNvPr>
          <p:cNvSpPr>
            <a:spLocks noChangeAspect="1"/>
          </p:cNvSpPr>
          <p:nvPr userDrawn="1"/>
        </p:nvSpPr>
        <p:spPr>
          <a:xfrm>
            <a:off x="1664474" y="1824238"/>
            <a:ext cx="4104000" cy="4104000"/>
          </a:xfrm>
          <a:prstGeom prst="ellipse">
            <a:avLst/>
          </a:prstGeom>
          <a:noFill/>
          <a:ln w="28575">
            <a:solidFill>
              <a:srgbClr val="B397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Shape 4">
            <a:extLst>
              <a:ext uri="{FF2B5EF4-FFF2-40B4-BE49-F238E27FC236}">
                <a16:creationId xmlns:a16="http://schemas.microsoft.com/office/drawing/2014/main" id="{8197FE03-BEF0-7798-CFAA-0BD1627E43B9}"/>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B3978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TextBox 4">
            <a:extLst>
              <a:ext uri="{FF2B5EF4-FFF2-40B4-BE49-F238E27FC236}">
                <a16:creationId xmlns:a16="http://schemas.microsoft.com/office/drawing/2014/main" id="{F3274306-1F0F-EFFD-A645-419E741A9E7C}"/>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
        <p:nvSpPr>
          <p:cNvPr id="13" name="Title 1">
            <a:extLst>
              <a:ext uri="{FF2B5EF4-FFF2-40B4-BE49-F238E27FC236}">
                <a16:creationId xmlns:a16="http://schemas.microsoft.com/office/drawing/2014/main" id="{D50B8EF8-0842-A143-BFCD-461F748F900B}"/>
              </a:ext>
            </a:extLst>
          </p:cNvPr>
          <p:cNvSpPr>
            <a:spLocks noGrp="1"/>
          </p:cNvSpPr>
          <p:nvPr>
            <p:ph type="title" hasCustomPrompt="1"/>
          </p:nvPr>
        </p:nvSpPr>
        <p:spPr>
          <a:xfrm>
            <a:off x="302401" y="302400"/>
            <a:ext cx="1362073" cy="900111"/>
          </a:xfrm>
          <a:prstGeom prst="rect">
            <a:avLst/>
          </a:prstGeom>
        </p:spPr>
        <p:txBody>
          <a:bodyPr lIns="0" tIns="0" rIns="0" bIns="0" anchor="t">
            <a:noAutofit/>
          </a:bodyPr>
          <a:lstStyle>
            <a:lvl1pPr>
              <a:defRPr sz="5700">
                <a:solidFill>
                  <a:schemeClr val="tx1"/>
                </a:solidFill>
              </a:defRPr>
            </a:lvl1pPr>
          </a:lstStyle>
          <a:p>
            <a:r>
              <a:rPr lang="en-US"/>
              <a:t>00</a:t>
            </a:r>
            <a:endParaRPr lang="en-GB"/>
          </a:p>
        </p:txBody>
      </p:sp>
      <p:sp>
        <p:nvSpPr>
          <p:cNvPr id="14" name="Text Placeholder 22">
            <a:extLst>
              <a:ext uri="{FF2B5EF4-FFF2-40B4-BE49-F238E27FC236}">
                <a16:creationId xmlns:a16="http://schemas.microsoft.com/office/drawing/2014/main" id="{C77B3564-F9D9-344B-BD09-6262F9CEBAA1}"/>
              </a:ext>
            </a:extLst>
          </p:cNvPr>
          <p:cNvSpPr>
            <a:spLocks noGrp="1"/>
          </p:cNvSpPr>
          <p:nvPr>
            <p:ph type="body" sz="quarter" idx="20"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tx1"/>
                </a:solidFill>
                <a:latin typeface="+mj-lt"/>
              </a:defRPr>
            </a:lvl1pPr>
          </a:lstStyle>
          <a:p>
            <a:pPr lvl="0"/>
            <a:r>
              <a:rPr lang="en-US"/>
              <a:t>Chapter title</a:t>
            </a:r>
            <a:endParaRPr lang="en-GB"/>
          </a:p>
        </p:txBody>
      </p:sp>
    </p:spTree>
    <p:extLst>
      <p:ext uri="{BB962C8B-B14F-4D97-AF65-F5344CB8AC3E}">
        <p14:creationId xmlns:p14="http://schemas.microsoft.com/office/powerpoint/2010/main" val="32364136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Chapter 6">
    <p:bg>
      <p:bgPr>
        <a:solidFill>
          <a:srgbClr val="B3978F"/>
        </a:solid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CCA9ED55-667A-38AA-6A0F-2C5DD07426B5}"/>
              </a:ext>
            </a:extLst>
          </p:cNvPr>
          <p:cNvSpPr>
            <a:spLocks noGrp="1"/>
          </p:cNvSpPr>
          <p:nvPr>
            <p:ph type="title" hasCustomPrompt="1"/>
          </p:nvPr>
        </p:nvSpPr>
        <p:spPr>
          <a:xfrm>
            <a:off x="302401" y="302400"/>
            <a:ext cx="1362073" cy="900111"/>
          </a:xfrm>
          <a:prstGeom prst="rect">
            <a:avLst/>
          </a:prstGeom>
        </p:spPr>
        <p:txBody>
          <a:bodyPr lIns="0" tIns="0" rIns="0" bIns="0" anchor="t">
            <a:noAutofit/>
          </a:bodyPr>
          <a:lstStyle>
            <a:lvl1pPr>
              <a:defRPr sz="5700">
                <a:solidFill>
                  <a:schemeClr val="bg1"/>
                </a:solidFill>
              </a:defRPr>
            </a:lvl1pPr>
          </a:lstStyle>
          <a:p>
            <a:r>
              <a:rPr lang="en-US"/>
              <a:t>00</a:t>
            </a:r>
            <a:endParaRPr lang="en-GB"/>
          </a:p>
        </p:txBody>
      </p:sp>
      <p:sp>
        <p:nvSpPr>
          <p:cNvPr id="14" name="Text Placeholder 22">
            <a:extLst>
              <a:ext uri="{FF2B5EF4-FFF2-40B4-BE49-F238E27FC236}">
                <a16:creationId xmlns:a16="http://schemas.microsoft.com/office/drawing/2014/main" id="{81FBAB09-0439-8D44-961A-A58BB6D1C141}"/>
              </a:ext>
            </a:extLst>
          </p:cNvPr>
          <p:cNvSpPr>
            <a:spLocks noGrp="1"/>
          </p:cNvSpPr>
          <p:nvPr>
            <p:ph type="body" sz="quarter" idx="21"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7" name="Picture 12">
            <a:extLst>
              <a:ext uri="{FF2B5EF4-FFF2-40B4-BE49-F238E27FC236}">
                <a16:creationId xmlns:a16="http://schemas.microsoft.com/office/drawing/2014/main" id="{BDE5DF7B-A532-E24D-907A-A857D38AAB69}"/>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grpSp>
        <p:nvGrpSpPr>
          <p:cNvPr id="8" name="Group 7">
            <a:extLst>
              <a:ext uri="{FF2B5EF4-FFF2-40B4-BE49-F238E27FC236}">
                <a16:creationId xmlns:a16="http://schemas.microsoft.com/office/drawing/2014/main" id="{5456F30F-D5FF-246E-1AF0-BB517836AD61}"/>
              </a:ext>
            </a:extLst>
          </p:cNvPr>
          <p:cNvGrpSpPr/>
          <p:nvPr userDrawn="1"/>
        </p:nvGrpSpPr>
        <p:grpSpPr>
          <a:xfrm>
            <a:off x="-20105" y="1824238"/>
            <a:ext cx="12221871" cy="4104962"/>
            <a:chOff x="-20105" y="1824238"/>
            <a:chExt cx="12221871" cy="4104962"/>
          </a:xfrm>
        </p:grpSpPr>
        <p:sp>
          <p:nvSpPr>
            <p:cNvPr id="3" name="Freeform: Shape 6">
              <a:extLst>
                <a:ext uri="{FF2B5EF4-FFF2-40B4-BE49-F238E27FC236}">
                  <a16:creationId xmlns:a16="http://schemas.microsoft.com/office/drawing/2014/main" id="{BFE4E0CF-2306-E398-D3C0-38DBAF97B7E0}"/>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CCBCB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Oval 3">
              <a:extLst>
                <a:ext uri="{FF2B5EF4-FFF2-40B4-BE49-F238E27FC236}">
                  <a16:creationId xmlns:a16="http://schemas.microsoft.com/office/drawing/2014/main" id="{49E205EA-6865-3EF9-5391-09F55F6C65BF}"/>
                </a:ext>
              </a:extLst>
            </p:cNvPr>
            <p:cNvSpPr>
              <a:spLocks noChangeAspect="1"/>
            </p:cNvSpPr>
            <p:nvPr userDrawn="1"/>
          </p:nvSpPr>
          <p:spPr>
            <a:xfrm>
              <a:off x="1664474" y="1824238"/>
              <a:ext cx="4104000" cy="4104000"/>
            </a:xfrm>
            <a:prstGeom prst="ellipse">
              <a:avLst/>
            </a:prstGeom>
            <a:noFill/>
            <a:ln w="28575">
              <a:solidFill>
                <a:srgbClr val="CCB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840E364-2632-E99E-B5CE-FEA3AC84F7CA}"/>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CCBCB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9" name="TextBox 8">
            <a:extLst>
              <a:ext uri="{FF2B5EF4-FFF2-40B4-BE49-F238E27FC236}">
                <a16:creationId xmlns:a16="http://schemas.microsoft.com/office/drawing/2014/main" id="{96CA01C8-B0F3-C6EF-970F-3C3FE78CA5A9}"/>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Tree>
    <p:extLst>
      <p:ext uri="{BB962C8B-B14F-4D97-AF65-F5344CB8AC3E}">
        <p14:creationId xmlns:p14="http://schemas.microsoft.com/office/powerpoint/2010/main" val="4060130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3_Chapter 6">
    <p:bg>
      <p:bgPr>
        <a:solidFill>
          <a:srgbClr val="4D3C35"/>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7" name="Picture 12">
            <a:extLst>
              <a:ext uri="{FF2B5EF4-FFF2-40B4-BE49-F238E27FC236}">
                <a16:creationId xmlns:a16="http://schemas.microsoft.com/office/drawing/2014/main" id="{BDE5DF7B-A532-E24D-907A-A857D38AAB69}"/>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3" name="Freeform: Shape 6">
            <a:extLst>
              <a:ext uri="{FF2B5EF4-FFF2-40B4-BE49-F238E27FC236}">
                <a16:creationId xmlns:a16="http://schemas.microsoft.com/office/drawing/2014/main" id="{A1D333FA-67FA-054B-A872-43B9FBB8A1C5}"/>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Oval 3">
            <a:extLst>
              <a:ext uri="{FF2B5EF4-FFF2-40B4-BE49-F238E27FC236}">
                <a16:creationId xmlns:a16="http://schemas.microsoft.com/office/drawing/2014/main" id="{3E0A5CE7-1761-176A-1673-DEA9D6C3A348}"/>
              </a:ext>
            </a:extLst>
          </p:cNvPr>
          <p:cNvSpPr>
            <a:spLocks noChangeAspect="1"/>
          </p:cNvSpPr>
          <p:nvPr userDrawn="1"/>
        </p:nvSpPr>
        <p:spPr>
          <a:xfrm>
            <a:off x="1664474" y="1824238"/>
            <a:ext cx="4104000" cy="4104000"/>
          </a:xfrm>
          <a:prstGeom prst="ellipse">
            <a:avLst/>
          </a:prstGeom>
          <a:no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92A2152A-6FF0-2483-C28B-72C6ACD21927}"/>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9" name="TextBox 8">
            <a:extLst>
              <a:ext uri="{FF2B5EF4-FFF2-40B4-BE49-F238E27FC236}">
                <a16:creationId xmlns:a16="http://schemas.microsoft.com/office/drawing/2014/main" id="{53162926-3606-6474-578C-F2E7C68A4169}"/>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10" name="Title 1">
            <a:extLst>
              <a:ext uri="{FF2B5EF4-FFF2-40B4-BE49-F238E27FC236}">
                <a16:creationId xmlns:a16="http://schemas.microsoft.com/office/drawing/2014/main" id="{3B4675B2-2199-AFC8-B5E4-04160FFA33F9}"/>
              </a:ext>
            </a:extLst>
          </p:cNvPr>
          <p:cNvSpPr>
            <a:spLocks noGrp="1"/>
          </p:cNvSpPr>
          <p:nvPr>
            <p:ph type="title" hasCustomPrompt="1"/>
          </p:nvPr>
        </p:nvSpPr>
        <p:spPr>
          <a:xfrm>
            <a:off x="302401" y="302400"/>
            <a:ext cx="1362073" cy="900111"/>
          </a:xfrm>
          <a:prstGeom prst="rect">
            <a:avLst/>
          </a:prstGeom>
        </p:spPr>
        <p:txBody>
          <a:bodyPr lIns="0" tIns="0" rIns="0" bIns="0" anchor="t">
            <a:noAutofit/>
          </a:bodyPr>
          <a:lstStyle>
            <a:lvl1pPr>
              <a:defRPr sz="5700">
                <a:solidFill>
                  <a:schemeClr val="bg1"/>
                </a:solidFill>
              </a:defRPr>
            </a:lvl1pPr>
          </a:lstStyle>
          <a:p>
            <a:r>
              <a:rPr lang="en-US"/>
              <a:t>00</a:t>
            </a:r>
            <a:endParaRPr lang="en-GB"/>
          </a:p>
        </p:txBody>
      </p:sp>
      <p:sp>
        <p:nvSpPr>
          <p:cNvPr id="12" name="Text Placeholder 22">
            <a:extLst>
              <a:ext uri="{FF2B5EF4-FFF2-40B4-BE49-F238E27FC236}">
                <a16:creationId xmlns:a16="http://schemas.microsoft.com/office/drawing/2014/main" id="{0B5C6E69-DAE0-6C4C-91E2-E5775B98C64E}"/>
              </a:ext>
            </a:extLst>
          </p:cNvPr>
          <p:cNvSpPr>
            <a:spLocks noGrp="1"/>
          </p:cNvSpPr>
          <p:nvPr>
            <p:ph type="body" sz="quarter" idx="21"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Tree>
    <p:extLst>
      <p:ext uri="{BB962C8B-B14F-4D97-AF65-F5344CB8AC3E}">
        <p14:creationId xmlns:p14="http://schemas.microsoft.com/office/powerpoint/2010/main" val="31662701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0" name="Text Placeholder 10">
            <a:extLst>
              <a:ext uri="{FF2B5EF4-FFF2-40B4-BE49-F238E27FC236}">
                <a16:creationId xmlns:a16="http://schemas.microsoft.com/office/drawing/2014/main" id="{CB11DC48-5DF6-C992-4BFB-5731F185D057}"/>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160BF016-9EA5-4F8C-683D-527433F00079}"/>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itle 3">
            <a:extLst>
              <a:ext uri="{FF2B5EF4-FFF2-40B4-BE49-F238E27FC236}">
                <a16:creationId xmlns:a16="http://schemas.microsoft.com/office/drawing/2014/main" id="{73A4F353-43E3-C842-3ABA-06BB5E16737D}"/>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Tree>
    <p:extLst>
      <p:ext uri="{BB962C8B-B14F-4D97-AF65-F5344CB8AC3E}">
        <p14:creationId xmlns:p14="http://schemas.microsoft.com/office/powerpoint/2010/main" val="28766088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8064500" cy="4297362"/>
          </a:xfrm>
          <a:prstGeom prst="rect">
            <a:avLst/>
          </a:prstGeom>
        </p:spPr>
        <p:txBody>
          <a:bodyPr lIns="0" tIns="0" rIns="0" bIns="0" anchor="t" anchorCtr="0"/>
          <a:lstStyle>
            <a:lvl1pPr marL="0" indent="0">
              <a:spcAft>
                <a:spcPts val="1000"/>
              </a:spcAft>
              <a:buFont typeface="Arial" panose="020B0604020202020204" pitchFamily="34" charset="0"/>
              <a:buNone/>
              <a:defRPr sz="2000"/>
            </a:lvl1pPr>
            <a:lvl2pPr>
              <a:spcAft>
                <a:spcPts val="1000"/>
              </a:spcAft>
              <a:buClr>
                <a:srgbClr val="4D3C35"/>
              </a:buClr>
              <a:defRPr sz="2000"/>
            </a:lvl2pPr>
            <a:lvl3pPr>
              <a:spcAft>
                <a:spcPts val="1000"/>
              </a:spcAft>
              <a:buClr>
                <a:srgbClr val="897974"/>
              </a:buClr>
              <a:defRPr sz="2000"/>
            </a:lvl3pPr>
            <a:lvl4pPr>
              <a:spcAft>
                <a:spcPts val="1000"/>
              </a:spcAft>
              <a:buClr>
                <a:srgbClr val="B3978F"/>
              </a:buClr>
              <a:defRPr sz="20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p>
          <a:p>
            <a:pPr lvl="1"/>
            <a:r>
              <a:rPr lang="en-US"/>
              <a:t>Bullet point</a:t>
            </a:r>
          </a:p>
          <a:p>
            <a:pPr lvl="2"/>
            <a:r>
              <a:rPr lang="en-US"/>
              <a:t>Bullet point</a:t>
            </a:r>
          </a:p>
          <a:p>
            <a:pPr lvl="3"/>
            <a:r>
              <a:rPr lang="en-GB"/>
              <a:t>Bullet point</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15249323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807649E-BD9A-20C0-6EB8-1E24AFC35B31}"/>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E167B8D4-57E4-5311-A733-84D0CFBBF1D3}"/>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2">
            <a:extLst>
              <a:ext uri="{FF2B5EF4-FFF2-40B4-BE49-F238E27FC236}">
                <a16:creationId xmlns:a16="http://schemas.microsoft.com/office/drawing/2014/main" id="{F661751D-59CB-DB82-49F2-F8BC0474D858}"/>
              </a:ext>
            </a:extLst>
          </p:cNvPr>
          <p:cNvSpPr>
            <a:spLocks noGrp="1"/>
          </p:cNvSpPr>
          <p:nvPr>
            <p:ph type="body" idx="11" hasCustomPrompt="1"/>
          </p:nvPr>
        </p:nvSpPr>
        <p:spPr>
          <a:xfrm>
            <a:off x="302400" y="648000"/>
            <a:ext cx="8064500" cy="288767"/>
          </a:xfrm>
          <a:prstGeom prst="rect">
            <a:avLst/>
          </a:prstGeom>
        </p:spPr>
        <p:txBody>
          <a:bodyPr lIns="0" tIns="0" rIns="0" bIns="0" anchor="t" anchorCtr="0">
            <a:noAutofit/>
          </a:bodyPr>
          <a:lstStyle>
            <a:lvl1pPr marL="0" indent="0">
              <a:lnSpc>
                <a:spcPct val="90000"/>
              </a:lnSpc>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4" name="Title 3">
            <a:extLst>
              <a:ext uri="{FF2B5EF4-FFF2-40B4-BE49-F238E27FC236}">
                <a16:creationId xmlns:a16="http://schemas.microsoft.com/office/drawing/2014/main" id="{86CF8B3F-B583-CDD7-3D44-7679B99135F3}"/>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Tree>
    <p:extLst>
      <p:ext uri="{BB962C8B-B14F-4D97-AF65-F5344CB8AC3E}">
        <p14:creationId xmlns:p14="http://schemas.microsoft.com/office/powerpoint/2010/main" val="16835097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8064500" cy="4297362"/>
          </a:xfrm>
          <a:prstGeom prst="rect">
            <a:avLst/>
          </a:prstGeom>
        </p:spPr>
        <p:txBody>
          <a:bodyPr lIns="0" tIns="0" rIns="0" bIns="0" anchor="t" anchorCtr="0"/>
          <a:lstStyle>
            <a:lvl1pPr marL="0" indent="0">
              <a:spcAft>
                <a:spcPts val="1000"/>
              </a:spcAft>
              <a:buFont typeface="Arial" panose="020B0604020202020204" pitchFamily="34" charset="0"/>
              <a:buNone/>
              <a:defRPr sz="2000"/>
            </a:lvl1pPr>
            <a:lvl2pPr>
              <a:spcAft>
                <a:spcPts val="1000"/>
              </a:spcAft>
              <a:buClr>
                <a:srgbClr val="4D3C35"/>
              </a:buClr>
              <a:defRPr sz="2000"/>
            </a:lvl2pPr>
            <a:lvl3pPr>
              <a:spcAft>
                <a:spcPts val="1000"/>
              </a:spcAft>
              <a:buClr>
                <a:srgbClr val="897974"/>
              </a:buClr>
              <a:defRPr sz="2000"/>
            </a:lvl3pPr>
            <a:lvl4pPr>
              <a:spcAft>
                <a:spcPts val="1000"/>
              </a:spcAft>
              <a:buClr>
                <a:srgbClr val="B3978F"/>
              </a:buClr>
              <a:defRPr sz="20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p>
          <a:p>
            <a:pPr lvl="1"/>
            <a:r>
              <a:rPr lang="en-US"/>
              <a:t>Bullet point</a:t>
            </a:r>
          </a:p>
          <a:p>
            <a:pPr lvl="2"/>
            <a:r>
              <a:rPr lang="en-US"/>
              <a:t>Bullet point</a:t>
            </a:r>
          </a:p>
          <a:p>
            <a:pPr lvl="3"/>
            <a:r>
              <a:rPr lang="en-GB"/>
              <a:t>Bullet point</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2" name="Text Placeholder 2">
            <a:extLst>
              <a:ext uri="{FF2B5EF4-FFF2-40B4-BE49-F238E27FC236}">
                <a16:creationId xmlns:a16="http://schemas.microsoft.com/office/drawing/2014/main" id="{0C03EFD2-E964-1711-A216-DF817606ED2C}"/>
              </a:ext>
            </a:extLst>
          </p:cNvPr>
          <p:cNvSpPr>
            <a:spLocks noGrp="1"/>
          </p:cNvSpPr>
          <p:nvPr>
            <p:ph type="body" idx="11" hasCustomPrompt="1"/>
          </p:nvPr>
        </p:nvSpPr>
        <p:spPr>
          <a:xfrm>
            <a:off x="302400" y="648000"/>
            <a:ext cx="8064500" cy="288767"/>
          </a:xfrm>
          <a:prstGeom prst="rect">
            <a:avLst/>
          </a:prstGeom>
        </p:spPr>
        <p:txBody>
          <a:bodyPr lIns="0" tIns="0" rIns="0" bIns="0" anchor="t" anchorCtr="0">
            <a:noAutofit/>
          </a:bodyPr>
          <a:lstStyle>
            <a:lvl1pPr marL="0" indent="0">
              <a:lnSpc>
                <a:spcPct val="90000"/>
              </a:lnSpc>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Tree>
    <p:extLst>
      <p:ext uri="{BB962C8B-B14F-4D97-AF65-F5344CB8AC3E}">
        <p14:creationId xmlns:p14="http://schemas.microsoft.com/office/powerpoint/2010/main" val="6241274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yellow">
    <p:spTree>
      <p:nvGrpSpPr>
        <p:cNvPr id="1" name=""/>
        <p:cNvGrpSpPr/>
        <p:nvPr/>
      </p:nvGrpSpPr>
      <p:grpSpPr>
        <a:xfrm>
          <a:off x="0" y="0"/>
          <a:ext cx="0" cy="0"/>
          <a:chOff x="0" y="0"/>
          <a:chExt cx="0" cy="0"/>
        </a:xfrm>
      </p:grpSpPr>
      <p:pic>
        <p:nvPicPr>
          <p:cNvPr id="2" name="Picture Placeholder 10" descr="A close-up of a person's face&#10;&#10;AI-generated content may be incorrect.">
            <a:extLst>
              <a:ext uri="{FF2B5EF4-FFF2-40B4-BE49-F238E27FC236}">
                <a16:creationId xmlns:a16="http://schemas.microsoft.com/office/drawing/2014/main" id="{C4EFE0E0-484C-9D2E-89A8-6A900D526828}"/>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 y="2"/>
            <a:ext cx="6096000" cy="6857998"/>
          </a:xfrm>
          <a:prstGeom prst="rect">
            <a:avLst/>
          </a:prstGeom>
        </p:spPr>
      </p:pic>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6548217" y="1260000"/>
            <a:ext cx="5153003" cy="4297362"/>
          </a:xfrm>
          <a:prstGeom prst="rect">
            <a:avLst/>
          </a:prstGeom>
        </p:spPr>
        <p:txBody>
          <a:bodyPr lIns="0" tIns="0" rIns="0" bIns="0" anchor="t" anchorCtr="0"/>
          <a:lstStyle>
            <a:lvl1pPr marL="0" indent="0">
              <a:lnSpc>
                <a:spcPct val="100000"/>
              </a:lnSpc>
              <a:spcAft>
                <a:spcPts val="1000"/>
              </a:spcAft>
              <a:buFont typeface="Arial" panose="020B0604020202020204" pitchFamily="34" charset="0"/>
              <a:buNone/>
              <a:defRPr sz="2000"/>
            </a:lvl1pPr>
            <a:lvl2pPr>
              <a:lnSpc>
                <a:spcPct val="100000"/>
              </a:lnSpc>
              <a:spcAft>
                <a:spcPts val="1000"/>
              </a:spcAft>
              <a:buClr>
                <a:srgbClr val="4D3C35"/>
              </a:buClr>
              <a:defRPr sz="2000"/>
            </a:lvl2pPr>
            <a:lvl3pPr>
              <a:lnSpc>
                <a:spcPct val="100000"/>
              </a:lnSpc>
              <a:spcAft>
                <a:spcPts val="1000"/>
              </a:spcAft>
              <a:buClr>
                <a:srgbClr val="897974"/>
              </a:buClr>
              <a:defRPr sz="2000"/>
            </a:lvl3pPr>
            <a:lvl4pPr>
              <a:lnSpc>
                <a:spcPct val="100000"/>
              </a:lnSpc>
              <a:spcAft>
                <a:spcPts val="1000"/>
              </a:spcAft>
              <a:buClr>
                <a:srgbClr val="B3978F"/>
              </a:buClr>
              <a:defRPr sz="20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p>
          <a:p>
            <a:pPr lvl="1"/>
            <a:r>
              <a:rPr lang="en-US"/>
              <a:t>Bullet point</a:t>
            </a:r>
          </a:p>
          <a:p>
            <a:pPr lvl="2"/>
            <a:r>
              <a:rPr lang="en-US"/>
              <a:t>Bullet point</a:t>
            </a:r>
          </a:p>
          <a:p>
            <a:pPr lvl="3"/>
            <a:r>
              <a:rPr lang="en-GB"/>
              <a:t>Bullet point</a:t>
            </a:r>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6" name="TextBox 5">
            <a:extLst>
              <a:ext uri="{FF2B5EF4-FFF2-40B4-BE49-F238E27FC236}">
                <a16:creationId xmlns:a16="http://schemas.microsoft.com/office/drawing/2014/main" id="{28831EEE-BB10-DE39-57B8-2D3A9C74F3C2}"/>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10" name="Text Placeholder 2">
            <a:extLst>
              <a:ext uri="{FF2B5EF4-FFF2-40B4-BE49-F238E27FC236}">
                <a16:creationId xmlns:a16="http://schemas.microsoft.com/office/drawing/2014/main" id="{6277FF2A-DF19-F6C1-36C6-AD5D38910F12}"/>
              </a:ext>
            </a:extLst>
          </p:cNvPr>
          <p:cNvSpPr>
            <a:spLocks noGrp="1"/>
          </p:cNvSpPr>
          <p:nvPr>
            <p:ph type="body" idx="11" hasCustomPrompt="1"/>
          </p:nvPr>
        </p:nvSpPr>
        <p:spPr>
          <a:xfrm>
            <a:off x="302400" y="648000"/>
            <a:ext cx="525642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itle 3">
            <a:extLst>
              <a:ext uri="{FF2B5EF4-FFF2-40B4-BE49-F238E27FC236}">
                <a16:creationId xmlns:a16="http://schemas.microsoft.com/office/drawing/2014/main" id="{2EA7FF03-899B-615A-1576-D4B4F9E1653F}"/>
              </a:ext>
            </a:extLst>
          </p:cNvPr>
          <p:cNvSpPr>
            <a:spLocks noGrp="1"/>
          </p:cNvSpPr>
          <p:nvPr>
            <p:ph type="title" hasCustomPrompt="1"/>
          </p:nvPr>
        </p:nvSpPr>
        <p:spPr>
          <a:xfrm>
            <a:off x="302401" y="302400"/>
            <a:ext cx="5256427"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Tree>
    <p:extLst>
      <p:ext uri="{BB962C8B-B14F-4D97-AF65-F5344CB8AC3E}">
        <p14:creationId xmlns:p14="http://schemas.microsoft.com/office/powerpoint/2010/main" val="38804909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6537671" cy="3131538"/>
          </a:xfrm>
          <a:prstGeom prst="rect">
            <a:avLst/>
          </a:prstGeom>
        </p:spPr>
        <p:txBody>
          <a:bodyPr lIns="0" tIns="0" rIns="0" bIns="0"/>
          <a:lstStyle>
            <a:lvl1pPr>
              <a:spcAft>
                <a:spcPts val="1000"/>
              </a:spcAft>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itle 3">
            <a:extLst>
              <a:ext uri="{FF2B5EF4-FFF2-40B4-BE49-F238E27FC236}">
                <a16:creationId xmlns:a16="http://schemas.microsoft.com/office/drawing/2014/main" id="{065478AE-DB06-655A-9F68-6B7C99C25627}"/>
              </a:ext>
            </a:extLst>
          </p:cNvPr>
          <p:cNvSpPr>
            <a:spLocks noGrp="1"/>
          </p:cNvSpPr>
          <p:nvPr>
            <p:ph type="title" hasCustomPrompt="1"/>
          </p:nvPr>
        </p:nvSpPr>
        <p:spPr>
          <a:xfrm>
            <a:off x="302401" y="302400"/>
            <a:ext cx="6537669"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
        <p:nvSpPr>
          <p:cNvPr id="2" name="TextBox 1">
            <a:extLst>
              <a:ext uri="{FF2B5EF4-FFF2-40B4-BE49-F238E27FC236}">
                <a16:creationId xmlns:a16="http://schemas.microsoft.com/office/drawing/2014/main" id="{D8BE2929-869F-9C4E-139E-4D4D0985FD69}"/>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
        <p:nvSpPr>
          <p:cNvPr id="3" name="Text Placeholder 2">
            <a:extLst>
              <a:ext uri="{FF2B5EF4-FFF2-40B4-BE49-F238E27FC236}">
                <a16:creationId xmlns:a16="http://schemas.microsoft.com/office/drawing/2014/main" id="{2A597A8B-F154-6DC9-6E90-9860620987D0}"/>
              </a:ext>
            </a:extLst>
          </p:cNvPr>
          <p:cNvSpPr>
            <a:spLocks noGrp="1"/>
          </p:cNvSpPr>
          <p:nvPr>
            <p:ph type="body" idx="11" hasCustomPrompt="1"/>
          </p:nvPr>
        </p:nvSpPr>
        <p:spPr>
          <a:xfrm>
            <a:off x="302400" y="648000"/>
            <a:ext cx="6537669" cy="288767"/>
          </a:xfrm>
          <a:prstGeom prst="rect">
            <a:avLst/>
          </a:prstGeom>
        </p:spPr>
        <p:txBody>
          <a:bodyPr lIns="0" tIns="0" rIns="0" bIns="0" anchor="t" anchorCtr="0">
            <a:noAutofit/>
          </a:bodyPr>
          <a:lstStyle>
            <a:lvl1pPr marL="0" indent="0">
              <a:lnSpc>
                <a:spcPct val="90000"/>
              </a:lnSpc>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Tree>
    <p:extLst>
      <p:ext uri="{BB962C8B-B14F-4D97-AF65-F5344CB8AC3E}">
        <p14:creationId xmlns:p14="http://schemas.microsoft.com/office/powerpoint/2010/main" val="30215708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260000"/>
            <a:ext cx="5500870" cy="4296001"/>
          </a:xfrm>
          <a:prstGeom prst="rect">
            <a:avLst/>
          </a:prstGeom>
        </p:spPr>
        <p:txBody>
          <a:bodyPr lIns="0" tIns="0" rIns="0" bIns="0" anchor="t" anchorCtr="0"/>
          <a:lstStyle>
            <a:lvl1pPr>
              <a:spcAft>
                <a:spcPts val="1000"/>
              </a:spcAft>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5" name="Picture Placeholder 14">
            <a:extLst>
              <a:ext uri="{FF2B5EF4-FFF2-40B4-BE49-F238E27FC236}">
                <a16:creationId xmlns:a16="http://schemas.microsoft.com/office/drawing/2014/main" id="{DBBE13F6-92D2-561F-1CC6-3842346BE7C1}"/>
              </a:ext>
            </a:extLst>
          </p:cNvPr>
          <p:cNvSpPr>
            <a:spLocks noGrp="1"/>
          </p:cNvSpPr>
          <p:nvPr>
            <p:ph type="pic" sz="quarter" idx="22" hasCustomPrompt="1"/>
          </p:nvPr>
        </p:nvSpPr>
        <p:spPr>
          <a:xfrm>
            <a:off x="6165742" y="2"/>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Box 4">
            <a:extLst>
              <a:ext uri="{FF2B5EF4-FFF2-40B4-BE49-F238E27FC236}">
                <a16:creationId xmlns:a16="http://schemas.microsoft.com/office/drawing/2014/main" id="{80D40A05-F88F-EF39-0479-83AC0922CEFB}"/>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
        <p:nvSpPr>
          <p:cNvPr id="12" name="Title 3">
            <a:extLst>
              <a:ext uri="{FF2B5EF4-FFF2-40B4-BE49-F238E27FC236}">
                <a16:creationId xmlns:a16="http://schemas.microsoft.com/office/drawing/2014/main" id="{FCDB1E90-21A6-A4E2-3C6B-BCD58FEF6EFE}"/>
              </a:ext>
            </a:extLst>
          </p:cNvPr>
          <p:cNvSpPr>
            <a:spLocks noGrp="1"/>
          </p:cNvSpPr>
          <p:nvPr>
            <p:ph type="title" hasCustomPrompt="1"/>
          </p:nvPr>
        </p:nvSpPr>
        <p:spPr>
          <a:xfrm>
            <a:off x="302402" y="302400"/>
            <a:ext cx="5500870"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
        <p:nvSpPr>
          <p:cNvPr id="2" name="Text Placeholder 2">
            <a:extLst>
              <a:ext uri="{FF2B5EF4-FFF2-40B4-BE49-F238E27FC236}">
                <a16:creationId xmlns:a16="http://schemas.microsoft.com/office/drawing/2014/main" id="{7FF60EBD-5304-3138-7A53-18BCFC968188}"/>
              </a:ext>
            </a:extLst>
          </p:cNvPr>
          <p:cNvSpPr>
            <a:spLocks noGrp="1"/>
          </p:cNvSpPr>
          <p:nvPr>
            <p:ph type="body" idx="11" hasCustomPrompt="1"/>
          </p:nvPr>
        </p:nvSpPr>
        <p:spPr>
          <a:xfrm>
            <a:off x="302400" y="648000"/>
            <a:ext cx="5500869" cy="288767"/>
          </a:xfrm>
          <a:prstGeom prst="rect">
            <a:avLst/>
          </a:prstGeom>
        </p:spPr>
        <p:txBody>
          <a:bodyPr lIns="0" tIns="0" rIns="0" bIns="0" anchor="t" anchorCtr="0">
            <a:noAutofit/>
          </a:bodyPr>
          <a:lstStyle>
            <a:lvl1pPr marL="0" indent="0">
              <a:lnSpc>
                <a:spcPct val="90000"/>
              </a:lnSpc>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Tree>
    <p:extLst>
      <p:ext uri="{BB962C8B-B14F-4D97-AF65-F5344CB8AC3E}">
        <p14:creationId xmlns:p14="http://schemas.microsoft.com/office/powerpoint/2010/main" val="32922908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_Title and 2 Content 3">
    <p:bg>
      <p:bgPr>
        <a:solidFill>
          <a:srgbClr val="4D3C35"/>
        </a:solidFill>
        <a:effectLst/>
      </p:bgPr>
    </p:bg>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DBBE13F6-92D2-561F-1CC6-3842346BE7C1}"/>
              </a:ext>
            </a:extLst>
          </p:cNvPr>
          <p:cNvSpPr>
            <a:spLocks noGrp="1"/>
          </p:cNvSpPr>
          <p:nvPr>
            <p:ph type="pic" sz="quarter" idx="22" hasCustomPrompt="1"/>
          </p:nvPr>
        </p:nvSpPr>
        <p:spPr>
          <a:xfrm>
            <a:off x="6165742" y="2"/>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5" name="TextBox 4">
            <a:extLst>
              <a:ext uri="{FF2B5EF4-FFF2-40B4-BE49-F238E27FC236}">
                <a16:creationId xmlns:a16="http://schemas.microsoft.com/office/drawing/2014/main" id="{5F5DBC17-0A33-6C86-B9C7-686CEFFDDD5D}"/>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10" name="Slide Number Placeholder 7">
            <a:extLst>
              <a:ext uri="{FF2B5EF4-FFF2-40B4-BE49-F238E27FC236}">
                <a16:creationId xmlns:a16="http://schemas.microsoft.com/office/drawing/2014/main" id="{79DE5C81-4587-05D1-0936-85599A180A63}"/>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17" name="Text Placeholder 10">
            <a:extLst>
              <a:ext uri="{FF2B5EF4-FFF2-40B4-BE49-F238E27FC236}">
                <a16:creationId xmlns:a16="http://schemas.microsoft.com/office/drawing/2014/main" id="{4AB461DB-0590-3472-4CA8-8D25BDB149D7}"/>
              </a:ext>
            </a:extLst>
          </p:cNvPr>
          <p:cNvSpPr>
            <a:spLocks noGrp="1"/>
          </p:cNvSpPr>
          <p:nvPr>
            <p:ph type="body" sz="quarter" idx="26" hasCustomPrompt="1"/>
          </p:nvPr>
        </p:nvSpPr>
        <p:spPr>
          <a:xfrm>
            <a:off x="302399" y="6093396"/>
            <a:ext cx="3528001" cy="116604"/>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8" name="Text Placeholder 10">
            <a:extLst>
              <a:ext uri="{FF2B5EF4-FFF2-40B4-BE49-F238E27FC236}">
                <a16:creationId xmlns:a16="http://schemas.microsoft.com/office/drawing/2014/main" id="{EB579A2F-325F-344B-6BDF-3CBA495A75A8}"/>
              </a:ext>
            </a:extLst>
          </p:cNvPr>
          <p:cNvSpPr>
            <a:spLocks noGrp="1"/>
          </p:cNvSpPr>
          <p:nvPr>
            <p:ph type="body" sz="quarter" idx="27" hasCustomPrompt="1"/>
          </p:nvPr>
        </p:nvSpPr>
        <p:spPr>
          <a:xfrm>
            <a:off x="302398" y="6214540"/>
            <a:ext cx="3528001" cy="121588"/>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21" name="Title 3">
            <a:extLst>
              <a:ext uri="{FF2B5EF4-FFF2-40B4-BE49-F238E27FC236}">
                <a16:creationId xmlns:a16="http://schemas.microsoft.com/office/drawing/2014/main" id="{9854F0DC-38F7-4D91-571A-EF84F0ADC2ED}"/>
              </a:ext>
            </a:extLst>
          </p:cNvPr>
          <p:cNvSpPr>
            <a:spLocks noGrp="1"/>
          </p:cNvSpPr>
          <p:nvPr>
            <p:ph type="title" hasCustomPrompt="1"/>
          </p:nvPr>
        </p:nvSpPr>
        <p:spPr>
          <a:xfrm>
            <a:off x="302401" y="302400"/>
            <a:ext cx="5500868"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22" name="Text Placeholder 6">
            <a:extLst>
              <a:ext uri="{FF2B5EF4-FFF2-40B4-BE49-F238E27FC236}">
                <a16:creationId xmlns:a16="http://schemas.microsoft.com/office/drawing/2014/main" id="{A4836888-8D82-B666-6B97-EACD63AFFF2F}"/>
              </a:ext>
            </a:extLst>
          </p:cNvPr>
          <p:cNvSpPr>
            <a:spLocks noGrp="1"/>
          </p:cNvSpPr>
          <p:nvPr>
            <p:ph type="body" sz="quarter" idx="24" hasCustomPrompt="1"/>
          </p:nvPr>
        </p:nvSpPr>
        <p:spPr>
          <a:xfrm>
            <a:off x="302399" y="1260000"/>
            <a:ext cx="5500870"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2" name="Text Placeholder 2">
            <a:extLst>
              <a:ext uri="{FF2B5EF4-FFF2-40B4-BE49-F238E27FC236}">
                <a16:creationId xmlns:a16="http://schemas.microsoft.com/office/drawing/2014/main" id="{EE5BF8EC-F564-B9DA-22A9-635A0DEA10D6}"/>
              </a:ext>
            </a:extLst>
          </p:cNvPr>
          <p:cNvSpPr>
            <a:spLocks noGrp="1"/>
          </p:cNvSpPr>
          <p:nvPr>
            <p:ph type="body" idx="11" hasCustomPrompt="1"/>
          </p:nvPr>
        </p:nvSpPr>
        <p:spPr>
          <a:xfrm>
            <a:off x="302400" y="648000"/>
            <a:ext cx="5500869"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Tree>
    <p:extLst>
      <p:ext uri="{BB962C8B-B14F-4D97-AF65-F5344CB8AC3E}">
        <p14:creationId xmlns:p14="http://schemas.microsoft.com/office/powerpoint/2010/main" val="39830751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Quote 1">
    <p:bg>
      <p:bgPr>
        <a:solidFill>
          <a:schemeClr val="bg1"/>
        </a:solidFill>
        <a:effectLst/>
      </p:bgPr>
    </p:bg>
    <p:spTree>
      <p:nvGrpSpPr>
        <p:cNvPr id="1" name=""/>
        <p:cNvGrpSpPr/>
        <p:nvPr/>
      </p:nvGrpSpPr>
      <p:grpSpPr>
        <a:xfrm>
          <a:off x="0" y="0"/>
          <a:ext cx="0" cy="0"/>
          <a:chOff x="0" y="0"/>
          <a:chExt cx="0" cy="0"/>
        </a:xfrm>
      </p:grpSpPr>
      <p:sp>
        <p:nvSpPr>
          <p:cNvPr id="9" name="Picture Placeholder 29">
            <a:extLst>
              <a:ext uri="{FF2B5EF4-FFF2-40B4-BE49-F238E27FC236}">
                <a16:creationId xmlns:a16="http://schemas.microsoft.com/office/drawing/2014/main" id="{BC0F5492-99EE-7C9A-5553-B22D5DDF8A9C}"/>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2400" y="648000"/>
            <a:ext cx="1039863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92234FF6-8AA0-B65C-03AD-37BB33DC24C6}"/>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Tree>
    <p:extLst>
      <p:ext uri="{BB962C8B-B14F-4D97-AF65-F5344CB8AC3E}">
        <p14:creationId xmlns:p14="http://schemas.microsoft.com/office/powerpoint/2010/main" val="6348754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1_Quote 1">
    <p:bg>
      <p:bgPr>
        <a:solidFill>
          <a:srgbClr val="4D3C35"/>
        </a:solidFill>
        <a:effectLst/>
      </p:bgPr>
    </p:bg>
    <p:spTree>
      <p:nvGrpSpPr>
        <p:cNvPr id="1" name=""/>
        <p:cNvGrpSpPr/>
        <p:nvPr/>
      </p:nvGrpSpPr>
      <p:grpSpPr>
        <a:xfrm>
          <a:off x="0" y="0"/>
          <a:ext cx="0" cy="0"/>
          <a:chOff x="0" y="0"/>
          <a:chExt cx="0" cy="0"/>
        </a:xfrm>
      </p:grpSpPr>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2400" y="648000"/>
            <a:ext cx="1039863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92234FF6-8AA0-B65C-03AD-37BB33DC24C6}"/>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2" name="Text Placeholder 6">
            <a:extLst>
              <a:ext uri="{FF2B5EF4-FFF2-40B4-BE49-F238E27FC236}">
                <a16:creationId xmlns:a16="http://schemas.microsoft.com/office/drawing/2014/main" id="{1F599C7D-E41B-A41C-2B5A-E1BD82607889}"/>
              </a:ext>
            </a:extLst>
          </p:cNvPr>
          <p:cNvSpPr>
            <a:spLocks noGrp="1"/>
          </p:cNvSpPr>
          <p:nvPr>
            <p:ph type="body" sz="quarter" idx="26" hasCustomPrompt="1"/>
          </p:nvPr>
        </p:nvSpPr>
        <p:spPr>
          <a:xfrm>
            <a:off x="302398" y="1260000"/>
            <a:ext cx="6711465"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Tree>
    <p:extLst>
      <p:ext uri="{BB962C8B-B14F-4D97-AF65-F5344CB8AC3E}">
        <p14:creationId xmlns:p14="http://schemas.microsoft.com/office/powerpoint/2010/main" val="12385667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2_Quote 1">
    <p:bg>
      <p:bgPr>
        <a:solidFill>
          <a:srgbClr val="4D3C35"/>
        </a:solidFill>
        <a:effectLst/>
      </p:bgPr>
    </p:bg>
    <p:spTree>
      <p:nvGrpSpPr>
        <p:cNvPr id="1" name=""/>
        <p:cNvGrpSpPr/>
        <p:nvPr/>
      </p:nvGrpSpPr>
      <p:grpSpPr>
        <a:xfrm>
          <a:off x="0" y="0"/>
          <a:ext cx="0" cy="0"/>
          <a:chOff x="0" y="0"/>
          <a:chExt cx="0" cy="0"/>
        </a:xfrm>
      </p:grpSpPr>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2400" y="648000"/>
            <a:ext cx="1039863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92234FF6-8AA0-B65C-03AD-37BB33DC24C6}"/>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3" name="Text Placeholder 15">
            <a:extLst>
              <a:ext uri="{FF2B5EF4-FFF2-40B4-BE49-F238E27FC236}">
                <a16:creationId xmlns:a16="http://schemas.microsoft.com/office/drawing/2014/main" id="{A669DD7B-A4EF-AEE1-43BC-BADC0CCCAB02}"/>
              </a:ext>
            </a:extLst>
          </p:cNvPr>
          <p:cNvSpPr>
            <a:spLocks noGrp="1"/>
          </p:cNvSpPr>
          <p:nvPr>
            <p:ph type="body" sz="quarter" idx="12" hasCustomPrompt="1"/>
          </p:nvPr>
        </p:nvSpPr>
        <p:spPr>
          <a:xfrm>
            <a:off x="302400" y="1342800"/>
            <a:ext cx="10402113" cy="3086100"/>
          </a:xfrm>
          <a:prstGeom prst="rect">
            <a:avLst/>
          </a:prstGeom>
        </p:spPr>
        <p:txBody>
          <a:bodyPr lIns="0" tIns="0" rIns="0" b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5" name="Text Placeholder 15">
            <a:extLst>
              <a:ext uri="{FF2B5EF4-FFF2-40B4-BE49-F238E27FC236}">
                <a16:creationId xmlns:a16="http://schemas.microsoft.com/office/drawing/2014/main" id="{C27B2498-9C63-202D-67B6-A37BEB9A4048}"/>
              </a:ext>
            </a:extLst>
          </p:cNvPr>
          <p:cNvSpPr>
            <a:spLocks noGrp="1"/>
          </p:cNvSpPr>
          <p:nvPr>
            <p:ph type="body" sz="quarter" idx="13" hasCustomPrompt="1"/>
          </p:nvPr>
        </p:nvSpPr>
        <p:spPr>
          <a:xfrm>
            <a:off x="297038" y="4572000"/>
            <a:ext cx="10404233" cy="933450"/>
          </a:xfrm>
          <a:prstGeom prst="rect">
            <a:avLst/>
          </a:prstGeom>
        </p:spPr>
        <p:txBody>
          <a:bodyPr lIns="0" tIns="0" rIns="0" bIns="0" anchor="t">
            <a:noAutofit/>
          </a:bodyPr>
          <a:lstStyle>
            <a:lvl1pPr>
              <a:lnSpc>
                <a:spcPct val="90000"/>
              </a:lnSpc>
              <a:defRPr sz="3000" b="1">
                <a:solidFill>
                  <a:srgbClr val="CCBCB8"/>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spTree>
    <p:extLst>
      <p:ext uri="{BB962C8B-B14F-4D97-AF65-F5344CB8AC3E}">
        <p14:creationId xmlns:p14="http://schemas.microsoft.com/office/powerpoint/2010/main" val="26963215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Large quote divider v2">
    <p:bg>
      <p:bgPr>
        <a:solidFill>
          <a:schemeClr val="tx1"/>
        </a:solidFill>
        <a:effectLst/>
      </p:bgPr>
    </p:bg>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A42421FE-8FCE-BCC5-7916-DE4C84F49C74}"/>
              </a:ext>
            </a:extLst>
          </p:cNvPr>
          <p:cNvSpPr>
            <a:spLocks noGrp="1"/>
          </p:cNvSpPr>
          <p:nvPr>
            <p:ph type="pic" sz="quarter" idx="13"/>
          </p:nvPr>
        </p:nvSpPr>
        <p:spPr>
          <a:xfrm>
            <a:off x="0" y="0"/>
            <a:ext cx="12192000" cy="6858000"/>
          </a:xfrm>
        </p:spPr>
        <p:txBody>
          <a:bodyPr/>
          <a:lstStyle/>
          <a:p>
            <a:endParaRPr lang="en-US"/>
          </a:p>
        </p:txBody>
      </p:sp>
      <p:sp>
        <p:nvSpPr>
          <p:cNvPr id="2" name="Title 1">
            <a:extLst>
              <a:ext uri="{FF2B5EF4-FFF2-40B4-BE49-F238E27FC236}">
                <a16:creationId xmlns:a16="http://schemas.microsoft.com/office/drawing/2014/main" id="{02FB8451-19A4-2B08-D894-7217761AFBD5}"/>
              </a:ext>
            </a:extLst>
          </p:cNvPr>
          <p:cNvSpPr>
            <a:spLocks noGrp="1"/>
          </p:cNvSpPr>
          <p:nvPr>
            <p:ph type="title"/>
          </p:nvPr>
        </p:nvSpPr>
        <p:spPr>
          <a:xfrm>
            <a:off x="305080" y="1125446"/>
            <a:ext cx="10964636" cy="2969476"/>
          </a:xfrm>
        </p:spPr>
        <p:txBody>
          <a:bodyPr anchor="b"/>
          <a:lstStyle>
            <a:lvl1pPr algn="l">
              <a:lnSpc>
                <a:spcPct val="100000"/>
              </a:lnSpc>
              <a:defRPr sz="4600" b="0" cap="none" baseline="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5DD39998-2147-DA8F-64B6-DBA510BA639F}"/>
              </a:ext>
            </a:extLst>
          </p:cNvPr>
          <p:cNvSpPr>
            <a:spLocks noGrp="1"/>
          </p:cNvSpPr>
          <p:nvPr>
            <p:ph type="body" idx="1"/>
          </p:nvPr>
        </p:nvSpPr>
        <p:spPr>
          <a:xfrm>
            <a:off x="300591" y="5221356"/>
            <a:ext cx="9650412" cy="543342"/>
          </a:xfrm>
        </p:spPr>
        <p:txBody>
          <a:bodyPr/>
          <a:lstStyle>
            <a:lvl1pPr marL="0" indent="0" algn="l">
              <a:spcAft>
                <a:spcPts val="1600"/>
              </a:spcAft>
              <a:buNone/>
              <a:defRPr sz="3200" b="0" cap="none" baseline="0">
                <a:solidFill>
                  <a:schemeClr val="bg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48EFD6A-D107-2DDE-3810-0B0D1ACE7D3A}"/>
              </a:ext>
            </a:extLst>
          </p:cNvPr>
          <p:cNvSpPr>
            <a:spLocks noGrp="1"/>
          </p:cNvSpPr>
          <p:nvPr>
            <p:ph type="dt" sz="half" idx="14"/>
          </p:nvPr>
        </p:nvSpPr>
        <p:spPr/>
        <p:txBody>
          <a:bodyPr/>
          <a:lstStyle>
            <a:lvl1pPr>
              <a:defRPr>
                <a:solidFill>
                  <a:schemeClr val="bg1"/>
                </a:solidFill>
              </a:defRPr>
            </a:lvl1pPr>
          </a:lstStyle>
          <a:p>
            <a:fld id="{4FFB6EB7-8DC5-3746-98D4-A52A2650E23F}" type="datetime1">
              <a:rPr lang="en-GB" smtClean="0"/>
              <a:t>27/08/2026</a:t>
            </a:fld>
            <a:endParaRPr lang="en-GB"/>
          </a:p>
        </p:txBody>
      </p:sp>
      <p:sp>
        <p:nvSpPr>
          <p:cNvPr id="5" name="Footer Placeholder 4">
            <a:extLst>
              <a:ext uri="{FF2B5EF4-FFF2-40B4-BE49-F238E27FC236}">
                <a16:creationId xmlns:a16="http://schemas.microsoft.com/office/drawing/2014/main" id="{2C7589DC-BF20-098B-20F5-594F9D1B7237}"/>
              </a:ext>
            </a:extLst>
          </p:cNvPr>
          <p:cNvSpPr>
            <a:spLocks noGrp="1"/>
          </p:cNvSpPr>
          <p:nvPr>
            <p:ph type="ftr" sz="quarter" idx="15"/>
          </p:nvPr>
        </p:nvSpPr>
        <p:spPr/>
        <p:txBody>
          <a:bodyPr/>
          <a:lstStyle>
            <a:lvl1pPr>
              <a:defRPr>
                <a:solidFill>
                  <a:schemeClr val="bg1"/>
                </a:solidFill>
              </a:defRPr>
            </a:lvl1pPr>
          </a:lstStyle>
          <a:p>
            <a:r>
              <a:rPr lang="en-GB"/>
              <a:t>Presentation title here</a:t>
            </a:r>
          </a:p>
        </p:txBody>
      </p:sp>
      <p:sp>
        <p:nvSpPr>
          <p:cNvPr id="6" name="Slide Number Placeholder 5">
            <a:extLst>
              <a:ext uri="{FF2B5EF4-FFF2-40B4-BE49-F238E27FC236}">
                <a16:creationId xmlns:a16="http://schemas.microsoft.com/office/drawing/2014/main" id="{13372C4F-D47F-C89D-8DCD-B6EF03BAA278}"/>
              </a:ext>
            </a:extLst>
          </p:cNvPr>
          <p:cNvSpPr>
            <a:spLocks noGrp="1"/>
          </p:cNvSpPr>
          <p:nvPr>
            <p:ph type="sldNum" sz="quarter" idx="16"/>
          </p:nvPr>
        </p:nvSpPr>
        <p:spPr/>
        <p:txBody>
          <a:bodyPr/>
          <a:lstStyle>
            <a:lvl1pPr>
              <a:defRPr>
                <a:solidFill>
                  <a:schemeClr val="bg1"/>
                </a:solidFill>
              </a:defRPr>
            </a:lvl1pPr>
          </a:lstStyle>
          <a:p>
            <a:fld id="{56623215-878B-410F-8416-5E233E3123E8}" type="slidenum">
              <a:rPr lang="en-GB" smtClean="0"/>
              <a:pPr/>
              <a:t>‹#›</a:t>
            </a:fld>
            <a:r>
              <a:rPr lang="en-GB"/>
              <a:t> –</a:t>
            </a:r>
          </a:p>
        </p:txBody>
      </p:sp>
    </p:spTree>
    <p:extLst>
      <p:ext uri="{BB962C8B-B14F-4D97-AF65-F5344CB8AC3E}">
        <p14:creationId xmlns:p14="http://schemas.microsoft.com/office/powerpoint/2010/main" val="2425729501"/>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0FC4D-D761-C0CD-CCA1-6417C32BE87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H"/>
          </a:p>
        </p:txBody>
      </p:sp>
      <p:sp>
        <p:nvSpPr>
          <p:cNvPr id="3" name="Subtitle 2">
            <a:extLst>
              <a:ext uri="{FF2B5EF4-FFF2-40B4-BE49-F238E27FC236}">
                <a16:creationId xmlns:a16="http://schemas.microsoft.com/office/drawing/2014/main" id="{6C340D78-C880-EF8A-298E-F473C1823C6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H"/>
          </a:p>
        </p:txBody>
      </p:sp>
      <p:sp>
        <p:nvSpPr>
          <p:cNvPr id="4" name="Date Placeholder 3">
            <a:extLst>
              <a:ext uri="{FF2B5EF4-FFF2-40B4-BE49-F238E27FC236}">
                <a16:creationId xmlns:a16="http://schemas.microsoft.com/office/drawing/2014/main" id="{E1E38CFD-5916-2688-FB6C-DED13637C691}"/>
              </a:ext>
            </a:extLst>
          </p:cNvPr>
          <p:cNvSpPr>
            <a:spLocks noGrp="1"/>
          </p:cNvSpPr>
          <p:nvPr>
            <p:ph type="dt" sz="half" idx="10"/>
          </p:nvPr>
        </p:nvSpPr>
        <p:spPr/>
        <p:txBody>
          <a:bodyPr/>
          <a:lstStyle/>
          <a:p>
            <a:fld id="{895DB022-3516-4EB9-BFE6-3EF35920622B}" type="datetimeFigureOut">
              <a:rPr lang="en-CH" smtClean="0"/>
              <a:t>27/08/2026</a:t>
            </a:fld>
            <a:endParaRPr lang="en-CH"/>
          </a:p>
        </p:txBody>
      </p:sp>
      <p:sp>
        <p:nvSpPr>
          <p:cNvPr id="5" name="Footer Placeholder 4">
            <a:extLst>
              <a:ext uri="{FF2B5EF4-FFF2-40B4-BE49-F238E27FC236}">
                <a16:creationId xmlns:a16="http://schemas.microsoft.com/office/drawing/2014/main" id="{E32DB0D9-9D7E-2906-3646-F9AE4B6C8150}"/>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85729609-CDC5-2F03-50CF-E4D290AB7C4B}"/>
              </a:ext>
            </a:extLst>
          </p:cNvPr>
          <p:cNvSpPr>
            <a:spLocks noGrp="1"/>
          </p:cNvSpPr>
          <p:nvPr>
            <p:ph type="sldNum" sz="quarter" idx="12"/>
          </p:nvPr>
        </p:nvSpPr>
        <p:spPr/>
        <p:txBody>
          <a:bodyPr/>
          <a:lstStyle/>
          <a:p>
            <a:fld id="{F227497B-0EBB-4B76-A5EA-7779C446EB6A}" type="slidenum">
              <a:rPr lang="en-CH" smtClean="0"/>
              <a:t>‹#›</a:t>
            </a:fld>
            <a:endParaRPr lang="en-CH"/>
          </a:p>
        </p:txBody>
      </p:sp>
    </p:spTree>
    <p:extLst>
      <p:ext uri="{BB962C8B-B14F-4D97-AF65-F5344CB8AC3E}">
        <p14:creationId xmlns:p14="http://schemas.microsoft.com/office/powerpoint/2010/main" val="12937983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C5BD30B-0553-1040-06EE-BD0C432E2CB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endParaRPr lang="en-US"/>
          </a:p>
        </p:txBody>
      </p:sp>
      <p:sp>
        <p:nvSpPr>
          <p:cNvPr id="3" name="Subtítulo 2">
            <a:extLst>
              <a:ext uri="{FF2B5EF4-FFF2-40B4-BE49-F238E27FC236}">
                <a16:creationId xmlns:a16="http://schemas.microsoft.com/office/drawing/2014/main" id="{EE1063DB-0300-42DB-9B3D-E71DD6BB1D9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endParaRPr lang="en-US"/>
          </a:p>
        </p:txBody>
      </p:sp>
      <p:sp>
        <p:nvSpPr>
          <p:cNvPr id="4" name="Espaço Reservado para Data 3">
            <a:extLst>
              <a:ext uri="{FF2B5EF4-FFF2-40B4-BE49-F238E27FC236}">
                <a16:creationId xmlns:a16="http://schemas.microsoft.com/office/drawing/2014/main" id="{E3AFDE8A-52E6-275B-B6B8-0C2BC7A9EB9B}"/>
              </a:ext>
            </a:extLst>
          </p:cNvPr>
          <p:cNvSpPr>
            <a:spLocks noGrp="1"/>
          </p:cNvSpPr>
          <p:nvPr>
            <p:ph type="dt" sz="half" idx="10"/>
          </p:nvPr>
        </p:nvSpPr>
        <p:spPr/>
        <p:txBody>
          <a:bodyPr/>
          <a:lstStyle/>
          <a:p>
            <a:fld id="{0B77BB82-DAE8-E148-8EF0-C43605627511}" type="datetimeFigureOut">
              <a:rPr lang="en-US" smtClean="0"/>
              <a:t>8/27/2026</a:t>
            </a:fld>
            <a:endParaRPr lang="en-US"/>
          </a:p>
        </p:txBody>
      </p:sp>
      <p:sp>
        <p:nvSpPr>
          <p:cNvPr id="5" name="Espaço Reservado para Rodapé 4">
            <a:extLst>
              <a:ext uri="{FF2B5EF4-FFF2-40B4-BE49-F238E27FC236}">
                <a16:creationId xmlns:a16="http://schemas.microsoft.com/office/drawing/2014/main" id="{9CC67451-ED16-1E28-AC7E-AA1E623BDC0F}"/>
              </a:ext>
            </a:extLst>
          </p:cNvPr>
          <p:cNvSpPr>
            <a:spLocks noGrp="1"/>
          </p:cNvSpPr>
          <p:nvPr>
            <p:ph type="ftr" sz="quarter" idx="11"/>
          </p:nvPr>
        </p:nvSpPr>
        <p:spPr/>
        <p:txBody>
          <a:bodyPr/>
          <a:lstStyle/>
          <a:p>
            <a:endParaRPr lang="en-US"/>
          </a:p>
        </p:txBody>
      </p:sp>
      <p:sp>
        <p:nvSpPr>
          <p:cNvPr id="6" name="Espaço Reservado para Número de Slide 5">
            <a:extLst>
              <a:ext uri="{FF2B5EF4-FFF2-40B4-BE49-F238E27FC236}">
                <a16:creationId xmlns:a16="http://schemas.microsoft.com/office/drawing/2014/main" id="{5B9BC1B3-D831-5854-23E5-28F2DAE3E144}"/>
              </a:ext>
            </a:extLst>
          </p:cNvPr>
          <p:cNvSpPr>
            <a:spLocks noGrp="1"/>
          </p:cNvSpPr>
          <p:nvPr>
            <p:ph type="sldNum" sz="quarter" idx="12"/>
          </p:nvPr>
        </p:nvSpPr>
        <p:spPr/>
        <p:txBody>
          <a:bodyPr/>
          <a:lstStyle/>
          <a:p>
            <a:fld id="{FE96229A-F62F-9D45-AE92-99AD8848AB81}" type="slidenum">
              <a:rPr lang="en-US" smtClean="0"/>
              <a:t>‹#›</a:t>
            </a:fld>
            <a:endParaRPr lang="en-US"/>
          </a:p>
        </p:txBody>
      </p:sp>
    </p:spTree>
    <p:extLst>
      <p:ext uri="{BB962C8B-B14F-4D97-AF65-F5344CB8AC3E}">
        <p14:creationId xmlns:p14="http://schemas.microsoft.com/office/powerpoint/2010/main" val="42124695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E8ED72-A429-2F90-5B37-2C573E6C8D4A}"/>
              </a:ext>
            </a:extLst>
          </p:cNvPr>
          <p:cNvSpPr>
            <a:spLocks noGrp="1"/>
          </p:cNvSpPr>
          <p:nvPr>
            <p:ph type="title"/>
          </p:nvPr>
        </p:nvSpPr>
        <p:spPr/>
        <p:txBody>
          <a:bodyPr/>
          <a:lstStyle/>
          <a:p>
            <a:r>
              <a:rPr lang="pt-BR"/>
              <a:t>Clique para editar o título Mestre</a:t>
            </a:r>
            <a:endParaRPr lang="en-US"/>
          </a:p>
        </p:txBody>
      </p:sp>
      <p:sp>
        <p:nvSpPr>
          <p:cNvPr id="3" name="Espaço Reservado para Conteúdo 2">
            <a:extLst>
              <a:ext uri="{FF2B5EF4-FFF2-40B4-BE49-F238E27FC236}">
                <a16:creationId xmlns:a16="http://schemas.microsoft.com/office/drawing/2014/main" id="{92B9A3E4-E13D-B954-BC98-E579194DA3E2}"/>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a:p>
        </p:txBody>
      </p:sp>
      <p:sp>
        <p:nvSpPr>
          <p:cNvPr id="4" name="Espaço Reservado para Data 3">
            <a:extLst>
              <a:ext uri="{FF2B5EF4-FFF2-40B4-BE49-F238E27FC236}">
                <a16:creationId xmlns:a16="http://schemas.microsoft.com/office/drawing/2014/main" id="{93AA3FDE-F42F-0B8D-AC34-F0D0D59A8185}"/>
              </a:ext>
            </a:extLst>
          </p:cNvPr>
          <p:cNvSpPr>
            <a:spLocks noGrp="1"/>
          </p:cNvSpPr>
          <p:nvPr>
            <p:ph type="dt" sz="half" idx="10"/>
          </p:nvPr>
        </p:nvSpPr>
        <p:spPr/>
        <p:txBody>
          <a:bodyPr/>
          <a:lstStyle/>
          <a:p>
            <a:fld id="{0B77BB82-DAE8-E148-8EF0-C43605627511}" type="datetimeFigureOut">
              <a:rPr lang="en-US" smtClean="0"/>
              <a:t>8/27/2026</a:t>
            </a:fld>
            <a:endParaRPr lang="en-US"/>
          </a:p>
        </p:txBody>
      </p:sp>
      <p:sp>
        <p:nvSpPr>
          <p:cNvPr id="5" name="Espaço Reservado para Rodapé 4">
            <a:extLst>
              <a:ext uri="{FF2B5EF4-FFF2-40B4-BE49-F238E27FC236}">
                <a16:creationId xmlns:a16="http://schemas.microsoft.com/office/drawing/2014/main" id="{64AE01F1-7565-52FA-7682-13A8C00ED0F7}"/>
              </a:ext>
            </a:extLst>
          </p:cNvPr>
          <p:cNvSpPr>
            <a:spLocks noGrp="1"/>
          </p:cNvSpPr>
          <p:nvPr>
            <p:ph type="ftr" sz="quarter" idx="11"/>
          </p:nvPr>
        </p:nvSpPr>
        <p:spPr/>
        <p:txBody>
          <a:bodyPr/>
          <a:lstStyle/>
          <a:p>
            <a:endParaRPr lang="en-US"/>
          </a:p>
        </p:txBody>
      </p:sp>
      <p:sp>
        <p:nvSpPr>
          <p:cNvPr id="6" name="Espaço Reservado para Número de Slide 5">
            <a:extLst>
              <a:ext uri="{FF2B5EF4-FFF2-40B4-BE49-F238E27FC236}">
                <a16:creationId xmlns:a16="http://schemas.microsoft.com/office/drawing/2014/main" id="{7764C28D-5428-908F-D8CD-161A2E37F4F5}"/>
              </a:ext>
            </a:extLst>
          </p:cNvPr>
          <p:cNvSpPr>
            <a:spLocks noGrp="1"/>
          </p:cNvSpPr>
          <p:nvPr>
            <p:ph type="sldNum" sz="quarter" idx="12"/>
          </p:nvPr>
        </p:nvSpPr>
        <p:spPr/>
        <p:txBody>
          <a:bodyPr/>
          <a:lstStyle/>
          <a:p>
            <a:fld id="{FE96229A-F62F-9D45-AE92-99AD8848AB81}" type="slidenum">
              <a:rPr lang="en-US" smtClean="0"/>
              <a:t>‹#›</a:t>
            </a:fld>
            <a:endParaRPr lang="en-US"/>
          </a:p>
        </p:txBody>
      </p:sp>
    </p:spTree>
    <p:extLst>
      <p:ext uri="{BB962C8B-B14F-4D97-AF65-F5344CB8AC3E}">
        <p14:creationId xmlns:p14="http://schemas.microsoft.com/office/powerpoint/2010/main" val="8095172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572F1CB5-D43B-9A7F-232C-9D3D68CA03AD}"/>
              </a:ext>
            </a:extLst>
          </p:cNvPr>
          <p:cNvSpPr>
            <a:spLocks noGrp="1"/>
          </p:cNvSpPr>
          <p:nvPr>
            <p:ph type="dt" sz="half" idx="10"/>
          </p:nvPr>
        </p:nvSpPr>
        <p:spPr/>
        <p:txBody>
          <a:bodyPr/>
          <a:lstStyle/>
          <a:p>
            <a:fld id="{0B77BB82-DAE8-E148-8EF0-C43605627511}" type="datetimeFigureOut">
              <a:rPr lang="en-US" smtClean="0"/>
              <a:t>8/27/2026</a:t>
            </a:fld>
            <a:endParaRPr lang="en-US"/>
          </a:p>
        </p:txBody>
      </p:sp>
      <p:sp>
        <p:nvSpPr>
          <p:cNvPr id="3" name="Espaço Reservado para Rodapé 2">
            <a:extLst>
              <a:ext uri="{FF2B5EF4-FFF2-40B4-BE49-F238E27FC236}">
                <a16:creationId xmlns:a16="http://schemas.microsoft.com/office/drawing/2014/main" id="{0CDE3CB8-DDA1-EE6F-92A1-F11633B60CC5}"/>
              </a:ext>
            </a:extLst>
          </p:cNvPr>
          <p:cNvSpPr>
            <a:spLocks noGrp="1"/>
          </p:cNvSpPr>
          <p:nvPr>
            <p:ph type="ftr" sz="quarter" idx="11"/>
          </p:nvPr>
        </p:nvSpPr>
        <p:spPr/>
        <p:txBody>
          <a:bodyPr/>
          <a:lstStyle/>
          <a:p>
            <a:endParaRPr lang="en-US"/>
          </a:p>
        </p:txBody>
      </p:sp>
      <p:sp>
        <p:nvSpPr>
          <p:cNvPr id="4" name="Espaço Reservado para Número de Slide 3">
            <a:extLst>
              <a:ext uri="{FF2B5EF4-FFF2-40B4-BE49-F238E27FC236}">
                <a16:creationId xmlns:a16="http://schemas.microsoft.com/office/drawing/2014/main" id="{DC9506C4-8559-A638-A387-8577999132EB}"/>
              </a:ext>
            </a:extLst>
          </p:cNvPr>
          <p:cNvSpPr>
            <a:spLocks noGrp="1"/>
          </p:cNvSpPr>
          <p:nvPr>
            <p:ph type="sldNum" sz="quarter" idx="12"/>
          </p:nvPr>
        </p:nvSpPr>
        <p:spPr/>
        <p:txBody>
          <a:bodyPr/>
          <a:lstStyle/>
          <a:p>
            <a:fld id="{FE96229A-F62F-9D45-AE92-99AD8848AB81}" type="slidenum">
              <a:rPr lang="en-US" smtClean="0"/>
              <a:t>‹#›</a:t>
            </a:fld>
            <a:endParaRPr lang="en-US"/>
          </a:p>
        </p:txBody>
      </p:sp>
    </p:spTree>
    <p:extLst>
      <p:ext uri="{BB962C8B-B14F-4D97-AF65-F5344CB8AC3E}">
        <p14:creationId xmlns:p14="http://schemas.microsoft.com/office/powerpoint/2010/main" val="2767758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userDrawn="1">
  <p:cSld name="1_Quote 1">
    <p:bg>
      <p:bgPr>
        <a:solidFill>
          <a:srgbClr val="4D3C35"/>
        </a:solidFill>
        <a:effectLst/>
      </p:bgPr>
    </p:bg>
    <p:spTree>
      <p:nvGrpSpPr>
        <p:cNvPr id="1" name=""/>
        <p:cNvGrpSpPr/>
        <p:nvPr/>
      </p:nvGrpSpPr>
      <p:grpSpPr>
        <a:xfrm>
          <a:off x="0" y="0"/>
          <a:ext cx="0" cy="0"/>
          <a:chOff x="0" y="0"/>
          <a:chExt cx="0" cy="0"/>
        </a:xfrm>
      </p:grpSpPr>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2400" y="648000"/>
            <a:ext cx="1039863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Slide subtitle</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dirty="0"/>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dirty="0"/>
              <a:t>Slide title</a:t>
            </a:r>
            <a:endParaRPr lang="en-GB" dirty="0"/>
          </a:p>
        </p:txBody>
      </p:sp>
      <p:sp>
        <p:nvSpPr>
          <p:cNvPr id="2" name="Text Placeholder 6">
            <a:extLst>
              <a:ext uri="{FF2B5EF4-FFF2-40B4-BE49-F238E27FC236}">
                <a16:creationId xmlns:a16="http://schemas.microsoft.com/office/drawing/2014/main" id="{1F599C7D-E41B-A41C-2B5A-E1BD82607889}"/>
              </a:ext>
            </a:extLst>
          </p:cNvPr>
          <p:cNvSpPr>
            <a:spLocks noGrp="1"/>
          </p:cNvSpPr>
          <p:nvPr>
            <p:ph type="body" sz="quarter" idx="26" hasCustomPrompt="1"/>
          </p:nvPr>
        </p:nvSpPr>
        <p:spPr>
          <a:xfrm>
            <a:off x="302398" y="1260000"/>
            <a:ext cx="6711465"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dirty="0"/>
              <a:t>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 </a:t>
            </a:r>
            <a:r>
              <a:rPr lang="en-US" dirty="0" err="1"/>
              <a:t>sem</a:t>
            </a:r>
            <a:r>
              <a:rPr lang="en-US" dirty="0"/>
              <a:t> dui. Maecenas ac ante </a:t>
            </a:r>
            <a:r>
              <a:rPr lang="en-US" dirty="0" err="1"/>
              <a:t>commodo</a:t>
            </a:r>
            <a:r>
              <a:rPr lang="en-US" dirty="0"/>
              <a:t>, gravida </a:t>
            </a:r>
            <a:r>
              <a:rPr lang="en-US" dirty="0" err="1"/>
              <a:t>enim</a:t>
            </a:r>
            <a:r>
              <a:rPr lang="en-US" dirty="0"/>
              <a:t> in, </a:t>
            </a:r>
            <a:r>
              <a:rPr lang="en-US" dirty="0" err="1"/>
              <a:t>hendrerit</a:t>
            </a:r>
            <a:r>
              <a:rPr lang="en-US" dirty="0"/>
              <a:t> </a:t>
            </a:r>
            <a:r>
              <a:rPr lang="en-US" dirty="0" err="1"/>
              <a:t>quam</a:t>
            </a:r>
            <a:r>
              <a:rPr lang="en-US" dirty="0"/>
              <a:t>. </a:t>
            </a:r>
            <a:r>
              <a:rPr lang="en-US" dirty="0" err="1"/>
              <a:t>Curabitur</a:t>
            </a:r>
            <a:r>
              <a:rPr lang="en-US" dirty="0"/>
              <a:t> </a:t>
            </a:r>
            <a:r>
              <a:rPr lang="en-US" dirty="0" err="1"/>
              <a:t>tristique</a:t>
            </a:r>
            <a:r>
              <a:rPr lang="en-US" dirty="0"/>
              <a:t> </a:t>
            </a:r>
            <a:r>
              <a:rPr lang="en-US" dirty="0" err="1"/>
              <a:t>augue</a:t>
            </a:r>
            <a:r>
              <a:rPr lang="en-US" dirty="0"/>
              <a:t> sit </a:t>
            </a:r>
            <a:r>
              <a:rPr lang="en-US" dirty="0" err="1"/>
              <a:t>amet</a:t>
            </a:r>
            <a:r>
              <a:rPr lang="en-US" dirty="0"/>
              <a:t> magna </a:t>
            </a:r>
            <a:r>
              <a:rPr lang="en-US" dirty="0" err="1"/>
              <a:t>commodo</a:t>
            </a:r>
            <a:r>
              <a:rPr lang="en-US" dirty="0"/>
              <a:t> maximus. Integer </a:t>
            </a:r>
            <a:r>
              <a:rPr lang="en-US" dirty="0" err="1"/>
              <a:t>felis</a:t>
            </a:r>
            <a:r>
              <a:rPr lang="en-US" dirty="0"/>
              <a:t> </a:t>
            </a:r>
            <a:r>
              <a:rPr lang="en-US" dirty="0" err="1"/>
              <a:t>metus</a:t>
            </a:r>
            <a:r>
              <a:rPr lang="en-US" dirty="0"/>
              <a:t>, </a:t>
            </a:r>
            <a:r>
              <a:rPr lang="en-US" dirty="0" err="1"/>
              <a:t>commodo</a:t>
            </a:r>
            <a:r>
              <a:rPr lang="en-US" dirty="0"/>
              <a:t> et dictum at, </a:t>
            </a:r>
            <a:r>
              <a:rPr lang="en-US" dirty="0" err="1"/>
              <a:t>finibus</a:t>
            </a:r>
            <a:r>
              <a:rPr lang="en-US" dirty="0"/>
              <a:t> et </a:t>
            </a:r>
            <a:r>
              <a:rPr lang="en-US" dirty="0" err="1"/>
              <a:t>felis</a:t>
            </a:r>
            <a:r>
              <a:rPr lang="en-US" dirty="0"/>
              <a:t>. In </a:t>
            </a:r>
            <a:r>
              <a:rPr lang="en-US" dirty="0" err="1"/>
              <a:t>quis</a:t>
            </a:r>
            <a:r>
              <a:rPr lang="en-US" dirty="0"/>
              <a:t> mi </a:t>
            </a:r>
            <a:r>
              <a:rPr lang="en-US" dirty="0" err="1"/>
              <a:t>leo</a:t>
            </a:r>
            <a:r>
              <a:rPr lang="en-US" dirty="0"/>
              <a:t>.  </a:t>
            </a:r>
          </a:p>
          <a:p>
            <a:pPr lvl="0"/>
            <a:r>
              <a:rPr lang="en-US" dirty="0"/>
              <a:t>Morbi </a:t>
            </a:r>
            <a:r>
              <a:rPr lang="en-US" dirty="0" err="1"/>
              <a:t>elementum</a:t>
            </a:r>
            <a:r>
              <a:rPr lang="en-US" dirty="0"/>
              <a:t> diam in dui </a:t>
            </a:r>
            <a:r>
              <a:rPr lang="en-US" dirty="0" err="1"/>
              <a:t>ultrices</a:t>
            </a:r>
            <a:r>
              <a:rPr lang="en-US" dirty="0"/>
              <a:t> auctor </a:t>
            </a:r>
            <a:r>
              <a:rPr lang="en-US" dirty="0" err="1"/>
              <a:t>ut</a:t>
            </a:r>
            <a:r>
              <a:rPr lang="en-US" dirty="0"/>
              <a:t> </a:t>
            </a:r>
            <a:r>
              <a:rPr lang="en-US" dirty="0" err="1"/>
              <a:t>quis</a:t>
            </a:r>
            <a:r>
              <a:rPr lang="en-US" dirty="0"/>
              <a:t> sem. Proin sit </a:t>
            </a:r>
            <a:r>
              <a:rPr lang="en-US" dirty="0" err="1"/>
              <a:t>amet</a:t>
            </a:r>
            <a:r>
              <a:rPr lang="en-US" dirty="0"/>
              <a:t> </a:t>
            </a:r>
            <a:r>
              <a:rPr lang="en-US" dirty="0" err="1"/>
              <a:t>condimentum</a:t>
            </a:r>
            <a:r>
              <a:rPr lang="en-US" dirty="0"/>
              <a:t> </a:t>
            </a:r>
            <a:r>
              <a:rPr lang="en-US" dirty="0" err="1"/>
              <a:t>massa</a:t>
            </a:r>
            <a:r>
              <a:rPr lang="en-US" dirty="0"/>
              <a:t>, in </a:t>
            </a:r>
            <a:r>
              <a:rPr lang="en-US" dirty="0" err="1"/>
              <a:t>suscipit</a:t>
            </a:r>
            <a:r>
              <a:rPr lang="en-US" dirty="0"/>
              <a:t> </a:t>
            </a:r>
            <a:r>
              <a:rPr lang="en-US" dirty="0" err="1"/>
              <a:t>odio.lacinia</a:t>
            </a:r>
            <a:r>
              <a:rPr lang="en-US" dirty="0"/>
              <a:t> </a:t>
            </a:r>
            <a:r>
              <a:rPr lang="en-US" dirty="0" err="1"/>
              <a:t>turpis</a:t>
            </a:r>
            <a:r>
              <a:rPr lang="en-US" dirty="0"/>
              <a:t> ac, </a:t>
            </a:r>
            <a:r>
              <a:rPr lang="en-US" dirty="0" err="1"/>
              <a:t>vulputate</a:t>
            </a:r>
            <a:r>
              <a:rPr lang="en-US" dirty="0"/>
              <a:t> </a:t>
            </a:r>
            <a:r>
              <a:rPr lang="en-US" dirty="0" err="1"/>
              <a:t>metus</a:t>
            </a:r>
            <a:r>
              <a:rPr lang="en-US" dirty="0"/>
              <a:t>. </a:t>
            </a:r>
            <a:endParaRPr lang="en-GB" dirty="0"/>
          </a:p>
        </p:txBody>
      </p:sp>
    </p:spTree>
    <p:extLst>
      <p:ext uri="{BB962C8B-B14F-4D97-AF65-F5344CB8AC3E}">
        <p14:creationId xmlns:p14="http://schemas.microsoft.com/office/powerpoint/2010/main" val="65658185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4_Title only">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2672DA8-6FE1-43C5-DCEB-C2AFF86C6B05}"/>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8967842" y="0"/>
            <a:ext cx="3224158" cy="6858000"/>
          </a:xfrm>
          <a:prstGeom prst="rect">
            <a:avLst/>
          </a:prstGeom>
        </p:spPr>
      </p:pic>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807649E-BD9A-20C0-6EB8-1E24AFC35B31}"/>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E167B8D4-57E4-5311-A733-84D0CFBBF1D3}"/>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2">
            <a:extLst>
              <a:ext uri="{FF2B5EF4-FFF2-40B4-BE49-F238E27FC236}">
                <a16:creationId xmlns:a16="http://schemas.microsoft.com/office/drawing/2014/main" id="{F661751D-59CB-DB82-49F2-F8BC0474D858}"/>
              </a:ext>
            </a:extLst>
          </p:cNvPr>
          <p:cNvSpPr>
            <a:spLocks noGrp="1"/>
          </p:cNvSpPr>
          <p:nvPr>
            <p:ph type="body" idx="11" hasCustomPrompt="1"/>
          </p:nvPr>
        </p:nvSpPr>
        <p:spPr>
          <a:xfrm>
            <a:off x="302400" y="605611"/>
            <a:ext cx="8064500" cy="288767"/>
          </a:xfrm>
          <a:prstGeom prst="rect">
            <a:avLst/>
          </a:prstGeom>
        </p:spPr>
        <p:txBody>
          <a:bodyPr lIns="0" tIns="0" rIns="0" bIns="0" anchor="t" anchorCtr="0">
            <a:noAutofit/>
          </a:bodyPr>
          <a:lstStyle>
            <a:lvl1pPr marL="0" indent="0">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Slide subtitle</a:t>
            </a:r>
          </a:p>
        </p:txBody>
      </p:sp>
      <p:sp>
        <p:nvSpPr>
          <p:cNvPr id="14" name="Title 3">
            <a:extLst>
              <a:ext uri="{FF2B5EF4-FFF2-40B4-BE49-F238E27FC236}">
                <a16:creationId xmlns:a16="http://schemas.microsoft.com/office/drawing/2014/main" id="{86CF8B3F-B583-CDD7-3D44-7679B99135F3}"/>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4D3C35"/>
                </a:solidFill>
              </a:defRPr>
            </a:lvl1pPr>
          </a:lstStyle>
          <a:p>
            <a:r>
              <a:rPr lang="en-US" dirty="0"/>
              <a:t>Slide title</a:t>
            </a:r>
            <a:endParaRPr lang="en-GB" dirty="0"/>
          </a:p>
        </p:txBody>
      </p:sp>
      <p:pic>
        <p:nvPicPr>
          <p:cNvPr id="3" name="Picture 12">
            <a:extLst>
              <a:ext uri="{FF2B5EF4-FFF2-40B4-BE49-F238E27FC236}">
                <a16:creationId xmlns:a16="http://schemas.microsoft.com/office/drawing/2014/main" id="{CD0DD2A8-B6A3-0705-33FB-CDBBFDA6712A}"/>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5" name="TextBox 4">
            <a:extLst>
              <a:ext uri="{FF2B5EF4-FFF2-40B4-BE49-F238E27FC236}">
                <a16:creationId xmlns:a16="http://schemas.microsoft.com/office/drawing/2014/main" id="{BCC2EB92-35DC-C2D0-9AD6-1B6C48C6A9FB}"/>
              </a:ext>
            </a:extLst>
          </p:cNvPr>
          <p:cNvSpPr txBox="1"/>
          <p:nvPr userDrawn="1"/>
        </p:nvSpPr>
        <p:spPr>
          <a:xfrm>
            <a:off x="640800" y="6432239"/>
            <a:ext cx="4245429" cy="146194"/>
          </a:xfrm>
          <a:prstGeom prst="rect">
            <a:avLst/>
          </a:prstGeom>
          <a:noFill/>
        </p:spPr>
        <p:txBody>
          <a:bodyPr wrap="square" lIns="0" tIns="0" rIns="0" bIns="0" rtlCol="0" anchor="ctr" anchorCtr="0">
            <a:spAutoFit/>
          </a:bodyPr>
          <a:lstStyle/>
          <a:p>
            <a:r>
              <a:rPr lang="en-US" sz="950" b="1" spc="10" dirty="0">
                <a:solidFill>
                  <a:schemeClr val="tx1"/>
                </a:solidFill>
              </a:rPr>
              <a:t>Peptides </a:t>
            </a:r>
            <a:r>
              <a:rPr lang="en-US" sz="950" b="0" spc="10" dirty="0">
                <a:solidFill>
                  <a:schemeClr val="tx1"/>
                </a:solidFill>
              </a:rPr>
              <a:t>| Pharma-inspired skincare</a:t>
            </a:r>
          </a:p>
        </p:txBody>
      </p:sp>
      <p:sp>
        <p:nvSpPr>
          <p:cNvPr id="6" name="Text Placeholder 6">
            <a:extLst>
              <a:ext uri="{FF2B5EF4-FFF2-40B4-BE49-F238E27FC236}">
                <a16:creationId xmlns:a16="http://schemas.microsoft.com/office/drawing/2014/main" id="{AA183FD9-2169-3E28-8B30-B63E0C79C48A}"/>
              </a:ext>
            </a:extLst>
          </p:cNvPr>
          <p:cNvSpPr>
            <a:spLocks noGrp="1"/>
          </p:cNvSpPr>
          <p:nvPr>
            <p:ph type="body" sz="quarter" idx="25" hasCustomPrompt="1"/>
          </p:nvPr>
        </p:nvSpPr>
        <p:spPr>
          <a:xfrm>
            <a:off x="302400" y="1260000"/>
            <a:ext cx="7235824" cy="3840996"/>
          </a:xfrm>
          <a:prstGeom prst="rect">
            <a:avLst/>
          </a:prstGeom>
        </p:spPr>
        <p:txBody>
          <a:bodyPr lIns="0" tIns="0" rIns="0" bIns="0"/>
          <a:lstStyle>
            <a:lvl1pPr>
              <a:spcAft>
                <a:spcPts val="1000"/>
              </a:spcAft>
              <a:defRPr sz="18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dirty="0"/>
              <a:t>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 </a:t>
            </a:r>
            <a:r>
              <a:rPr lang="en-US" dirty="0" err="1"/>
              <a:t>sem</a:t>
            </a:r>
            <a:r>
              <a:rPr lang="en-US" dirty="0"/>
              <a:t> dui. Maecenas ac ante </a:t>
            </a:r>
            <a:r>
              <a:rPr lang="en-US" dirty="0" err="1"/>
              <a:t>commodo</a:t>
            </a:r>
            <a:r>
              <a:rPr lang="en-US" dirty="0"/>
              <a:t>, gravida </a:t>
            </a:r>
            <a:r>
              <a:rPr lang="en-US" dirty="0" err="1"/>
              <a:t>enim</a:t>
            </a:r>
            <a:r>
              <a:rPr lang="en-US" dirty="0"/>
              <a:t> in, </a:t>
            </a:r>
            <a:r>
              <a:rPr lang="en-US" dirty="0" err="1"/>
              <a:t>hendrerit</a:t>
            </a:r>
            <a:r>
              <a:rPr lang="en-US" dirty="0"/>
              <a:t> </a:t>
            </a:r>
            <a:r>
              <a:rPr lang="en-US" dirty="0" err="1"/>
              <a:t>quam</a:t>
            </a:r>
            <a:r>
              <a:rPr lang="en-US" dirty="0"/>
              <a:t>. </a:t>
            </a:r>
            <a:r>
              <a:rPr lang="en-US" dirty="0" err="1"/>
              <a:t>Curabitur</a:t>
            </a:r>
            <a:r>
              <a:rPr lang="en-US" dirty="0"/>
              <a:t> </a:t>
            </a:r>
            <a:r>
              <a:rPr lang="en-US" dirty="0" err="1"/>
              <a:t>tristique</a:t>
            </a:r>
            <a:r>
              <a:rPr lang="en-US" dirty="0"/>
              <a:t> </a:t>
            </a:r>
            <a:r>
              <a:rPr lang="en-US" dirty="0" err="1"/>
              <a:t>augue</a:t>
            </a:r>
            <a:r>
              <a:rPr lang="en-US" dirty="0"/>
              <a:t> sit </a:t>
            </a:r>
            <a:r>
              <a:rPr lang="en-US" dirty="0" err="1"/>
              <a:t>amet</a:t>
            </a:r>
            <a:r>
              <a:rPr lang="en-US" dirty="0"/>
              <a:t> magna </a:t>
            </a:r>
            <a:r>
              <a:rPr lang="en-US" dirty="0" err="1"/>
              <a:t>commodo</a:t>
            </a:r>
            <a:r>
              <a:rPr lang="en-US" dirty="0"/>
              <a:t> maximus. Integer </a:t>
            </a:r>
            <a:r>
              <a:rPr lang="en-US" dirty="0" err="1"/>
              <a:t>felis</a:t>
            </a:r>
            <a:r>
              <a:rPr lang="en-US" dirty="0"/>
              <a:t> </a:t>
            </a:r>
            <a:r>
              <a:rPr lang="en-US" dirty="0" err="1"/>
              <a:t>metus</a:t>
            </a:r>
            <a:r>
              <a:rPr lang="en-US" dirty="0"/>
              <a:t>, </a:t>
            </a:r>
            <a:r>
              <a:rPr lang="en-US" dirty="0" err="1"/>
              <a:t>commodo</a:t>
            </a:r>
            <a:r>
              <a:rPr lang="en-US" dirty="0"/>
              <a:t> et dictum at, </a:t>
            </a:r>
            <a:r>
              <a:rPr lang="en-US" dirty="0" err="1"/>
              <a:t>finibus</a:t>
            </a:r>
            <a:r>
              <a:rPr lang="en-US" dirty="0"/>
              <a:t> et </a:t>
            </a:r>
            <a:r>
              <a:rPr lang="en-US" dirty="0" err="1"/>
              <a:t>felis</a:t>
            </a:r>
            <a:r>
              <a:rPr lang="en-US" dirty="0"/>
              <a:t>. </a:t>
            </a:r>
            <a:endParaRPr lang="en-GB" dirty="0"/>
          </a:p>
        </p:txBody>
      </p:sp>
    </p:spTree>
    <p:extLst>
      <p:ext uri="{BB962C8B-B14F-4D97-AF65-F5344CB8AC3E}">
        <p14:creationId xmlns:p14="http://schemas.microsoft.com/office/powerpoint/2010/main" val="195719424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10_Title and 2 Content 4">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pic>
        <p:nvPicPr>
          <p:cNvPr id="3" name="Picture 2" descr="A black background with a black square&#10;&#10;AI-generated content may be incorrect.">
            <a:extLst>
              <a:ext uri="{FF2B5EF4-FFF2-40B4-BE49-F238E27FC236}">
                <a16:creationId xmlns:a16="http://schemas.microsoft.com/office/drawing/2014/main" id="{E8EE80A0-54F1-B5A0-73BF-2D2D5C226FE3}"/>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532144" y="6208872"/>
            <a:ext cx="2503875" cy="483868"/>
          </a:xfrm>
          <a:prstGeom prst="rect">
            <a:avLst/>
          </a:prstGeom>
        </p:spPr>
      </p:pic>
      <p:sp>
        <p:nvSpPr>
          <p:cNvPr id="5" name="Picture Placeholder 4">
            <a:extLst>
              <a:ext uri="{FF2B5EF4-FFF2-40B4-BE49-F238E27FC236}">
                <a16:creationId xmlns:a16="http://schemas.microsoft.com/office/drawing/2014/main" id="{B05EF00C-C740-C354-0393-85AB19702D2D}"/>
              </a:ext>
            </a:extLst>
          </p:cNvPr>
          <p:cNvSpPr>
            <a:spLocks noGrp="1"/>
          </p:cNvSpPr>
          <p:nvPr>
            <p:ph type="pic" sz="quarter" idx="27"/>
          </p:nvPr>
        </p:nvSpPr>
        <p:spPr>
          <a:xfrm flipH="1">
            <a:off x="302398" y="1263490"/>
            <a:ext cx="2694748" cy="2694748"/>
          </a:xfrm>
          <a:prstGeom prst="rect">
            <a:avLst/>
          </a:prstGeom>
        </p:spPr>
        <p:txBody>
          <a:bodyPr/>
          <a:lstStyle/>
          <a:p>
            <a:endParaRPr lang="en-US"/>
          </a:p>
        </p:txBody>
      </p:sp>
      <p:sp>
        <p:nvSpPr>
          <p:cNvPr id="6" name="Picture Placeholder 4">
            <a:extLst>
              <a:ext uri="{FF2B5EF4-FFF2-40B4-BE49-F238E27FC236}">
                <a16:creationId xmlns:a16="http://schemas.microsoft.com/office/drawing/2014/main" id="{77A67736-8708-7040-8E82-F990E79641C5}"/>
              </a:ext>
            </a:extLst>
          </p:cNvPr>
          <p:cNvSpPr>
            <a:spLocks noGrp="1"/>
          </p:cNvSpPr>
          <p:nvPr>
            <p:ph type="pic" sz="quarter" idx="28"/>
          </p:nvPr>
        </p:nvSpPr>
        <p:spPr>
          <a:xfrm flipH="1">
            <a:off x="3264956" y="1263490"/>
            <a:ext cx="2694748" cy="2694748"/>
          </a:xfrm>
          <a:prstGeom prst="rect">
            <a:avLst/>
          </a:prstGeom>
        </p:spPr>
        <p:txBody>
          <a:bodyPr/>
          <a:lstStyle/>
          <a:p>
            <a:endParaRPr lang="en-US"/>
          </a:p>
        </p:txBody>
      </p:sp>
      <p:sp>
        <p:nvSpPr>
          <p:cNvPr id="7" name="Picture Placeholder 4">
            <a:extLst>
              <a:ext uri="{FF2B5EF4-FFF2-40B4-BE49-F238E27FC236}">
                <a16:creationId xmlns:a16="http://schemas.microsoft.com/office/drawing/2014/main" id="{8E39639F-7DBC-FFA6-E635-1FC2B6E4A9D6}"/>
              </a:ext>
            </a:extLst>
          </p:cNvPr>
          <p:cNvSpPr>
            <a:spLocks noGrp="1"/>
          </p:cNvSpPr>
          <p:nvPr>
            <p:ph type="pic" sz="quarter" idx="29"/>
          </p:nvPr>
        </p:nvSpPr>
        <p:spPr>
          <a:xfrm flipH="1">
            <a:off x="6227514" y="1263490"/>
            <a:ext cx="2694748" cy="2694748"/>
          </a:xfrm>
          <a:prstGeom prst="rect">
            <a:avLst/>
          </a:prstGeom>
        </p:spPr>
        <p:txBody>
          <a:bodyPr/>
          <a:lstStyle/>
          <a:p>
            <a:endParaRPr lang="en-US"/>
          </a:p>
        </p:txBody>
      </p:sp>
      <p:sp>
        <p:nvSpPr>
          <p:cNvPr id="9" name="Picture Placeholder 4">
            <a:extLst>
              <a:ext uri="{FF2B5EF4-FFF2-40B4-BE49-F238E27FC236}">
                <a16:creationId xmlns:a16="http://schemas.microsoft.com/office/drawing/2014/main" id="{C85F43A3-11B1-B476-F438-E5DBD001B081}"/>
              </a:ext>
            </a:extLst>
          </p:cNvPr>
          <p:cNvSpPr>
            <a:spLocks noGrp="1"/>
          </p:cNvSpPr>
          <p:nvPr>
            <p:ph type="pic" sz="quarter" idx="30"/>
          </p:nvPr>
        </p:nvSpPr>
        <p:spPr>
          <a:xfrm flipH="1">
            <a:off x="9190072" y="1263490"/>
            <a:ext cx="2694748" cy="2694748"/>
          </a:xfrm>
          <a:prstGeom prst="rect">
            <a:avLst/>
          </a:prstGeom>
        </p:spPr>
        <p:txBody>
          <a:bodyPr/>
          <a:lstStyle/>
          <a:p>
            <a:endParaRPr lang="en-US"/>
          </a:p>
        </p:txBody>
      </p:sp>
      <p:sp>
        <p:nvSpPr>
          <p:cNvPr id="16" name="Text Placeholder 6">
            <a:extLst>
              <a:ext uri="{FF2B5EF4-FFF2-40B4-BE49-F238E27FC236}">
                <a16:creationId xmlns:a16="http://schemas.microsoft.com/office/drawing/2014/main" id="{D3D532B6-5870-48E6-2472-C88625E8AD86}"/>
              </a:ext>
            </a:extLst>
          </p:cNvPr>
          <p:cNvSpPr>
            <a:spLocks noGrp="1"/>
          </p:cNvSpPr>
          <p:nvPr>
            <p:ph type="body" sz="quarter" idx="24" hasCustomPrompt="1"/>
          </p:nvPr>
        </p:nvSpPr>
        <p:spPr>
          <a:xfrm>
            <a:off x="302399" y="4465613"/>
            <a:ext cx="2694747" cy="1455404"/>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endParaRPr lang="en-GB"/>
          </a:p>
        </p:txBody>
      </p:sp>
      <p:sp>
        <p:nvSpPr>
          <p:cNvPr id="18" name="Text Placeholder 6">
            <a:extLst>
              <a:ext uri="{FF2B5EF4-FFF2-40B4-BE49-F238E27FC236}">
                <a16:creationId xmlns:a16="http://schemas.microsoft.com/office/drawing/2014/main" id="{C21BA9E6-0893-DBEE-66CF-126814B7CC5F}"/>
              </a:ext>
            </a:extLst>
          </p:cNvPr>
          <p:cNvSpPr>
            <a:spLocks noGrp="1"/>
          </p:cNvSpPr>
          <p:nvPr>
            <p:ph type="body" sz="quarter" idx="31" hasCustomPrompt="1"/>
          </p:nvPr>
        </p:nvSpPr>
        <p:spPr>
          <a:xfrm>
            <a:off x="3264957" y="4465613"/>
            <a:ext cx="2694747" cy="1455404"/>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endParaRPr lang="en-GB"/>
          </a:p>
        </p:txBody>
      </p:sp>
      <p:sp>
        <p:nvSpPr>
          <p:cNvPr id="19" name="Text Placeholder 6">
            <a:extLst>
              <a:ext uri="{FF2B5EF4-FFF2-40B4-BE49-F238E27FC236}">
                <a16:creationId xmlns:a16="http://schemas.microsoft.com/office/drawing/2014/main" id="{38CA2640-96D1-E7F1-2C08-563C0F90E79F}"/>
              </a:ext>
            </a:extLst>
          </p:cNvPr>
          <p:cNvSpPr>
            <a:spLocks noGrp="1"/>
          </p:cNvSpPr>
          <p:nvPr>
            <p:ph type="body" sz="quarter" idx="32" hasCustomPrompt="1"/>
          </p:nvPr>
        </p:nvSpPr>
        <p:spPr>
          <a:xfrm>
            <a:off x="6227515" y="4465613"/>
            <a:ext cx="2694747" cy="1455404"/>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endParaRPr lang="en-GB"/>
          </a:p>
        </p:txBody>
      </p:sp>
      <p:sp>
        <p:nvSpPr>
          <p:cNvPr id="20" name="Text Placeholder 6">
            <a:extLst>
              <a:ext uri="{FF2B5EF4-FFF2-40B4-BE49-F238E27FC236}">
                <a16:creationId xmlns:a16="http://schemas.microsoft.com/office/drawing/2014/main" id="{CCA10A70-9EE5-243D-2721-DEDF29AFAA2A}"/>
              </a:ext>
            </a:extLst>
          </p:cNvPr>
          <p:cNvSpPr>
            <a:spLocks noGrp="1"/>
          </p:cNvSpPr>
          <p:nvPr>
            <p:ph type="body" sz="quarter" idx="33" hasCustomPrompt="1"/>
          </p:nvPr>
        </p:nvSpPr>
        <p:spPr>
          <a:xfrm>
            <a:off x="9190073" y="4465613"/>
            <a:ext cx="2694747" cy="1455404"/>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endParaRPr lang="en-GB"/>
          </a:p>
        </p:txBody>
      </p:sp>
      <p:sp>
        <p:nvSpPr>
          <p:cNvPr id="4" name="Text Placeholder 2">
            <a:extLst>
              <a:ext uri="{FF2B5EF4-FFF2-40B4-BE49-F238E27FC236}">
                <a16:creationId xmlns:a16="http://schemas.microsoft.com/office/drawing/2014/main" id="{FBD446CA-D143-AFB3-D998-30B8886CF0B2}"/>
              </a:ext>
            </a:extLst>
          </p:cNvPr>
          <p:cNvSpPr>
            <a:spLocks noGrp="1"/>
          </p:cNvSpPr>
          <p:nvPr>
            <p:ph type="body" idx="34" hasCustomPrompt="1"/>
          </p:nvPr>
        </p:nvSpPr>
        <p:spPr>
          <a:xfrm>
            <a:off x="302401" y="4102837"/>
            <a:ext cx="2694745" cy="288767"/>
          </a:xfrm>
          <a:prstGeom prst="rect">
            <a:avLst/>
          </a:prstGeom>
        </p:spPr>
        <p:txBody>
          <a:bodyPr lIns="0" tIns="0" rIns="0" bIns="0" anchor="t" anchorCtr="0">
            <a:noAutofit/>
          </a:bodyPr>
          <a:lstStyle>
            <a:lvl1pPr marL="0" indent="0">
              <a:buNone/>
              <a:defRPr sz="1600" b="1">
                <a:solidFill>
                  <a:srgbClr val="B3978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Title</a:t>
            </a:r>
          </a:p>
        </p:txBody>
      </p:sp>
      <p:sp>
        <p:nvSpPr>
          <p:cNvPr id="13" name="Text Placeholder 2">
            <a:extLst>
              <a:ext uri="{FF2B5EF4-FFF2-40B4-BE49-F238E27FC236}">
                <a16:creationId xmlns:a16="http://schemas.microsoft.com/office/drawing/2014/main" id="{5A611ADC-4996-050D-2B87-BBCF108256B6}"/>
              </a:ext>
            </a:extLst>
          </p:cNvPr>
          <p:cNvSpPr>
            <a:spLocks noGrp="1"/>
          </p:cNvSpPr>
          <p:nvPr>
            <p:ph type="body" idx="35" hasCustomPrompt="1"/>
          </p:nvPr>
        </p:nvSpPr>
        <p:spPr>
          <a:xfrm>
            <a:off x="3264957" y="4102837"/>
            <a:ext cx="2694746" cy="288767"/>
          </a:xfrm>
          <a:prstGeom prst="rect">
            <a:avLst/>
          </a:prstGeom>
        </p:spPr>
        <p:txBody>
          <a:bodyPr lIns="0" tIns="0" rIns="0" bIns="0" anchor="t" anchorCtr="0">
            <a:noAutofit/>
          </a:bodyPr>
          <a:lstStyle>
            <a:lvl1pPr marL="0" indent="0">
              <a:buNone/>
              <a:defRPr sz="1600" b="1">
                <a:solidFill>
                  <a:srgbClr val="B3978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p:txBody>
      </p:sp>
      <p:sp>
        <p:nvSpPr>
          <p:cNvPr id="17" name="Text Placeholder 2">
            <a:extLst>
              <a:ext uri="{FF2B5EF4-FFF2-40B4-BE49-F238E27FC236}">
                <a16:creationId xmlns:a16="http://schemas.microsoft.com/office/drawing/2014/main" id="{E87F9AE3-1E8D-5366-1BBB-6A8AE907D4A4}"/>
              </a:ext>
            </a:extLst>
          </p:cNvPr>
          <p:cNvSpPr>
            <a:spLocks noGrp="1"/>
          </p:cNvSpPr>
          <p:nvPr>
            <p:ph type="body" idx="36" hasCustomPrompt="1"/>
          </p:nvPr>
        </p:nvSpPr>
        <p:spPr>
          <a:xfrm>
            <a:off x="6227518" y="4102837"/>
            <a:ext cx="2694745" cy="288767"/>
          </a:xfrm>
          <a:prstGeom prst="rect">
            <a:avLst/>
          </a:prstGeom>
        </p:spPr>
        <p:txBody>
          <a:bodyPr lIns="0" tIns="0" rIns="0" bIns="0" anchor="t" anchorCtr="0">
            <a:noAutofit/>
          </a:bodyPr>
          <a:lstStyle>
            <a:lvl1pPr marL="0" indent="0">
              <a:buNone/>
              <a:defRPr sz="1600" b="1">
                <a:solidFill>
                  <a:srgbClr val="B3978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p:txBody>
      </p:sp>
      <p:sp>
        <p:nvSpPr>
          <p:cNvPr id="21" name="Text Placeholder 2">
            <a:extLst>
              <a:ext uri="{FF2B5EF4-FFF2-40B4-BE49-F238E27FC236}">
                <a16:creationId xmlns:a16="http://schemas.microsoft.com/office/drawing/2014/main" id="{90C6E264-1784-4394-F65D-E559DC31CBC7}"/>
              </a:ext>
            </a:extLst>
          </p:cNvPr>
          <p:cNvSpPr>
            <a:spLocks noGrp="1"/>
          </p:cNvSpPr>
          <p:nvPr>
            <p:ph type="body" idx="37" hasCustomPrompt="1"/>
          </p:nvPr>
        </p:nvSpPr>
        <p:spPr>
          <a:xfrm>
            <a:off x="9190074" y="4102837"/>
            <a:ext cx="2694746" cy="288767"/>
          </a:xfrm>
          <a:prstGeom prst="rect">
            <a:avLst/>
          </a:prstGeom>
        </p:spPr>
        <p:txBody>
          <a:bodyPr lIns="0" tIns="0" rIns="0" bIns="0" anchor="t" anchorCtr="0">
            <a:noAutofit/>
          </a:bodyPr>
          <a:lstStyle>
            <a:lvl1pPr marL="0" indent="0">
              <a:buNone/>
              <a:defRPr sz="1600" b="1">
                <a:solidFill>
                  <a:srgbClr val="B3978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p>
        </p:txBody>
      </p:sp>
      <p:sp>
        <p:nvSpPr>
          <p:cNvPr id="22" name="Text Placeholder 2">
            <a:extLst>
              <a:ext uri="{FF2B5EF4-FFF2-40B4-BE49-F238E27FC236}">
                <a16:creationId xmlns:a16="http://schemas.microsoft.com/office/drawing/2014/main" id="{F1467286-5E96-3A61-70EF-C19B2C0D40AC}"/>
              </a:ext>
            </a:extLst>
          </p:cNvPr>
          <p:cNvSpPr>
            <a:spLocks noGrp="1"/>
          </p:cNvSpPr>
          <p:nvPr>
            <p:ph type="body" idx="11" hasCustomPrompt="1"/>
          </p:nvPr>
        </p:nvSpPr>
        <p:spPr>
          <a:xfrm>
            <a:off x="302401" y="605611"/>
            <a:ext cx="3083593" cy="288767"/>
          </a:xfrm>
          <a:prstGeom prst="rect">
            <a:avLst/>
          </a:prstGeom>
        </p:spPr>
        <p:txBody>
          <a:bodyPr lIns="0" tIns="0" rIns="0" bIns="0" anchor="t" anchorCtr="0">
            <a:noAutofit/>
          </a:bodyPr>
          <a:lstStyle>
            <a:lvl1pPr marL="0" indent="0">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Slide subtitle</a:t>
            </a:r>
          </a:p>
        </p:txBody>
      </p:sp>
      <p:sp>
        <p:nvSpPr>
          <p:cNvPr id="23" name="Title 3">
            <a:extLst>
              <a:ext uri="{FF2B5EF4-FFF2-40B4-BE49-F238E27FC236}">
                <a16:creationId xmlns:a16="http://schemas.microsoft.com/office/drawing/2014/main" id="{77A8E64D-8555-B565-BCA5-092A7EA910FC}"/>
              </a:ext>
            </a:extLst>
          </p:cNvPr>
          <p:cNvSpPr>
            <a:spLocks noGrp="1"/>
          </p:cNvSpPr>
          <p:nvPr>
            <p:ph type="title" hasCustomPrompt="1"/>
          </p:nvPr>
        </p:nvSpPr>
        <p:spPr>
          <a:xfrm>
            <a:off x="302402" y="302400"/>
            <a:ext cx="3083593" cy="303211"/>
          </a:xfrm>
          <a:prstGeom prst="rect">
            <a:avLst/>
          </a:prstGeom>
        </p:spPr>
        <p:txBody>
          <a:bodyPr lIns="0" tIns="0" rIns="0" bIns="0" anchor="t" anchorCtr="0"/>
          <a:lstStyle>
            <a:lvl1pPr>
              <a:defRPr sz="2500">
                <a:solidFill>
                  <a:srgbClr val="4D3C35"/>
                </a:solidFill>
              </a:defRPr>
            </a:lvl1pPr>
          </a:lstStyle>
          <a:p>
            <a:r>
              <a:rPr lang="en-US" dirty="0"/>
              <a:t>Slide title</a:t>
            </a:r>
            <a:endParaRPr lang="en-GB" dirty="0"/>
          </a:p>
        </p:txBody>
      </p:sp>
      <p:sp>
        <p:nvSpPr>
          <p:cNvPr id="24" name="TextBox 23">
            <a:extLst>
              <a:ext uri="{FF2B5EF4-FFF2-40B4-BE49-F238E27FC236}">
                <a16:creationId xmlns:a16="http://schemas.microsoft.com/office/drawing/2014/main" id="{12217152-31D5-BEEE-D108-C2DF3E3D077A}"/>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t>Peptides</a:t>
            </a:r>
            <a:r>
              <a:rPr lang="en-US" sz="950" spc="-20" dirty="0">
                <a:solidFill>
                  <a:srgbClr val="B3978F"/>
                </a:solidFill>
              </a:rPr>
              <a:t> | </a:t>
            </a:r>
            <a:r>
              <a:rPr lang="en-US" sz="950" spc="10" dirty="0"/>
              <a:t>Pharma-inspired skincare</a:t>
            </a:r>
          </a:p>
        </p:txBody>
      </p:sp>
    </p:spTree>
    <p:extLst>
      <p:ext uri="{BB962C8B-B14F-4D97-AF65-F5344CB8AC3E}">
        <p14:creationId xmlns:p14="http://schemas.microsoft.com/office/powerpoint/2010/main" val="38779250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End Slide 1">
    <p:bg>
      <p:bgPr>
        <a:solidFill>
          <a:srgbClr val="4D3C35"/>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5D53978B-C405-F87E-E8E1-FED8B2BBADE2}"/>
              </a:ext>
            </a:extLst>
          </p:cNvPr>
          <p:cNvGrpSpPr/>
          <p:nvPr userDrawn="1"/>
        </p:nvGrpSpPr>
        <p:grpSpPr>
          <a:xfrm>
            <a:off x="0" y="594000"/>
            <a:ext cx="12191999" cy="5148915"/>
            <a:chOff x="0" y="594000"/>
            <a:chExt cx="12191999" cy="5148915"/>
          </a:xfrm>
          <a:solidFill>
            <a:srgbClr val="897974"/>
          </a:solidFill>
        </p:grpSpPr>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4" name="TextBox 3">
            <a:extLst>
              <a:ext uri="{FF2B5EF4-FFF2-40B4-BE49-F238E27FC236}">
                <a16:creationId xmlns:a16="http://schemas.microsoft.com/office/drawing/2014/main" id="{973D1059-E8D6-11C1-4DEF-FBCDD6F0205B}"/>
              </a:ext>
            </a:extLst>
          </p:cNvPr>
          <p:cNvSpPr txBox="1"/>
          <p:nvPr userDrawn="1"/>
        </p:nvSpPr>
        <p:spPr>
          <a:xfrm>
            <a:off x="2533166" y="2602636"/>
            <a:ext cx="7125669" cy="784830"/>
          </a:xfrm>
          <a:prstGeom prst="rect">
            <a:avLst/>
          </a:prstGeom>
          <a:noFill/>
        </p:spPr>
        <p:txBody>
          <a:bodyPr wrap="none" rtlCol="0">
            <a:spAutoFit/>
          </a:bodyPr>
          <a:lstStyle/>
          <a:p>
            <a:pPr algn="ctr"/>
            <a:r>
              <a:rPr lang="en-GB" sz="4500" b="1" dirty="0">
                <a:solidFill>
                  <a:schemeClr val="bg1"/>
                </a:solidFill>
                <a:latin typeface="+mj-lt"/>
              </a:rPr>
              <a:t>We bring progress to life</a:t>
            </a:r>
          </a:p>
        </p:txBody>
      </p:sp>
      <p:pic>
        <p:nvPicPr>
          <p:cNvPr id="8" name="Picture 12">
            <a:extLst>
              <a:ext uri="{FF2B5EF4-FFF2-40B4-BE49-F238E27FC236}">
                <a16:creationId xmlns:a16="http://schemas.microsoft.com/office/drawing/2014/main" id="{7FBC5082-2859-2479-685B-3699A6070BD6}"/>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532948" y="6208276"/>
            <a:ext cx="2510023" cy="485060"/>
          </a:xfrm>
          <a:prstGeom prst="rect">
            <a:avLst/>
          </a:prstGeom>
        </p:spPr>
      </p:pic>
    </p:spTree>
    <p:extLst>
      <p:ext uri="{BB962C8B-B14F-4D97-AF65-F5344CB8AC3E}">
        <p14:creationId xmlns:p14="http://schemas.microsoft.com/office/powerpoint/2010/main" val="260371576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Title and Content green">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2" name="Title 1">
            <a:extLst>
              <a:ext uri="{FF2B5EF4-FFF2-40B4-BE49-F238E27FC236}">
                <a16:creationId xmlns:a16="http://schemas.microsoft.com/office/drawing/2014/main" id="{0554A607-25FF-026A-D9A0-0A1AA4A38DD4}"/>
              </a:ext>
            </a:extLst>
          </p:cNvPr>
          <p:cNvSpPr>
            <a:spLocks noGrp="1"/>
          </p:cNvSpPr>
          <p:nvPr>
            <p:ph type="title"/>
          </p:nvPr>
        </p:nvSpPr>
        <p:spPr>
          <a:xfrm>
            <a:off x="302400" y="302400"/>
            <a:ext cx="11591925" cy="421526"/>
          </a:xfrm>
        </p:spPr>
        <p:txBody>
          <a:bodyPr>
            <a:spAutoFit/>
          </a:bodyPr>
          <a:lstStyle>
            <a:lvl1pPr>
              <a:defRPr sz="3000">
                <a:solidFill>
                  <a:schemeClr val="accent1"/>
                </a:solidFill>
              </a:defRPr>
            </a:lvl1pPr>
          </a:lstStyle>
          <a:p>
            <a:r>
              <a:rPr lang="en-US"/>
              <a:t>Click to edit Master title style</a:t>
            </a:r>
            <a:endParaRPr lang="en-GB"/>
          </a:p>
        </p:txBody>
      </p:sp>
    </p:spTree>
    <p:extLst>
      <p:ext uri="{BB962C8B-B14F-4D97-AF65-F5344CB8AC3E}">
        <p14:creationId xmlns:p14="http://schemas.microsoft.com/office/powerpoint/2010/main" val="2908379303"/>
      </p:ext>
    </p:extLst>
  </p:cSld>
  <p:clrMapOvr>
    <a:masterClrMapping/>
  </p:clrMapOvr>
  <p:transition spd="slow">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sv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2.xml"/><Relationship Id="rId1"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8.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slideLayout" Target="../slideLayouts/slideLayout20.xml"/><Relationship Id="rId1" Type="http://schemas.openxmlformats.org/officeDocument/2006/relationships/slideLayout" Target="../slideLayouts/slideLayout19.xml"/><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4.xml"/><Relationship Id="rId7" Type="http://schemas.openxmlformats.org/officeDocument/2006/relationships/image" Target="../media/image1.svg"/><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theme" Target="../theme/theme5.xml"/><Relationship Id="rId5" Type="http://schemas.openxmlformats.org/officeDocument/2006/relationships/slideLayout" Target="../slideLayouts/slideLayout26.xml"/><Relationship Id="rId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pic>
        <p:nvPicPr>
          <p:cNvPr id="7" name="Picture 12">
            <a:extLst>
              <a:ext uri="{FF2B5EF4-FFF2-40B4-BE49-F238E27FC236}">
                <a16:creationId xmlns:a16="http://schemas.microsoft.com/office/drawing/2014/main" id="{14369F46-D474-46B5-17A0-40DC2C9B6738}"/>
              </a:ext>
            </a:extLst>
          </p:cNvPr>
          <p:cNvPicPr>
            <a:picLocks noChangeAspect="1"/>
          </p:cNvPicPr>
          <p:nvPr userDrawn="1"/>
        </p:nvPicPr>
        <p:blipFill>
          <a:blip>
            <a:extLst>
              <a:ext uri="{96DAC541-7B7A-43D3-8B79-37D633B846F1}">
                <asvg:svgBlip xmlns:asvg="http://schemas.microsoft.com/office/drawing/2016/SVG/main" r:embed="rId18"/>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AF9CC6B3-A271-7E94-7A62-7ABE499837B3}"/>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Tree>
    <p:extLst>
      <p:ext uri="{BB962C8B-B14F-4D97-AF65-F5344CB8AC3E}">
        <p14:creationId xmlns:p14="http://schemas.microsoft.com/office/powerpoint/2010/main" val="1987671418"/>
      </p:ext>
    </p:extLst>
  </p:cSld>
  <p:clrMap bg1="lt1" tx1="dk1" bg2="lt2" tx2="dk2" accent1="accent1" accent2="accent2" accent3="accent3" accent4="accent4" accent5="accent5" accent6="accent6" hlink="hlink" folHlink="folHlink"/>
  <p:sldLayoutIdLst>
    <p:sldLayoutId id="2147484384" r:id="rId1"/>
    <p:sldLayoutId id="2147484387" r:id="rId2"/>
    <p:sldLayoutId id="2147484388" r:id="rId3"/>
    <p:sldLayoutId id="2147484389" r:id="rId4"/>
    <p:sldLayoutId id="2147484391" r:id="rId5"/>
    <p:sldLayoutId id="2147484392" r:id="rId6"/>
    <p:sldLayoutId id="2147484402" r:id="rId7"/>
    <p:sldLayoutId id="2147484393" r:id="rId8"/>
    <p:sldLayoutId id="2147484394" r:id="rId9"/>
    <p:sldLayoutId id="2147484395" r:id="rId10"/>
    <p:sldLayoutId id="2147484396" r:id="rId11"/>
    <p:sldLayoutId id="2147484397" r:id="rId12"/>
    <p:sldLayoutId id="2147484398" r:id="rId13"/>
    <p:sldLayoutId id="2147484408" r:id="rId14"/>
    <p:sldLayoutId id="2147484406" r:id="rId15"/>
    <p:sldLayoutId id="2147484407" r:id="rId16"/>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5458F7F-EA99-BFEA-0CFD-2C65294D18A5}"/>
              </a:ext>
            </a:extLst>
          </p:cNvPr>
          <p:cNvSpPr>
            <a:spLocks noGrp="1"/>
          </p:cNvSpPr>
          <p:nvPr>
            <p:ph type="title"/>
          </p:nvPr>
        </p:nvSpPr>
        <p:spPr>
          <a:xfrm>
            <a:off x="304800" y="226072"/>
            <a:ext cx="11582400" cy="760412"/>
          </a:xfrm>
          <a:prstGeom prst="rect">
            <a:avLst/>
          </a:prstGeom>
        </p:spPr>
        <p:txBody>
          <a:bodyPr vert="horz" lIns="0" tIns="0" rIns="0" bIns="0" rtlCol="0" anchor="t" anchorCtr="0">
            <a:noAutofit/>
          </a:bodyPr>
          <a:lstStyle/>
          <a:p>
            <a:r>
              <a:rPr lang="en-US"/>
              <a:t>Click to edit Master title style</a:t>
            </a:r>
          </a:p>
        </p:txBody>
      </p:sp>
      <p:sp>
        <p:nvSpPr>
          <p:cNvPr id="3" name="Text Placeholder 2">
            <a:extLst>
              <a:ext uri="{FF2B5EF4-FFF2-40B4-BE49-F238E27FC236}">
                <a16:creationId xmlns:a16="http://schemas.microsoft.com/office/drawing/2014/main" id="{1AF725E6-0AD0-F8C2-0848-43E86E252490}"/>
              </a:ext>
            </a:extLst>
          </p:cNvPr>
          <p:cNvSpPr>
            <a:spLocks noGrp="1"/>
          </p:cNvSpPr>
          <p:nvPr>
            <p:ph type="body" idx="1"/>
          </p:nvPr>
        </p:nvSpPr>
        <p:spPr>
          <a:xfrm>
            <a:off x="287338" y="1333499"/>
            <a:ext cx="11615737" cy="4803775"/>
          </a:xfrm>
          <a:prstGeom prst="rect">
            <a:avLst/>
          </a:prstGeom>
        </p:spPr>
        <p:txBody>
          <a:bodyPr vert="horz" lIns="0" tIns="0" rIns="0" bIns="0" rtlCol="0" anchor="t" anchorCtr="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p>
        </p:txBody>
      </p:sp>
      <p:grpSp>
        <p:nvGrpSpPr>
          <p:cNvPr id="9" name="Grid" hidden="1">
            <a:extLst>
              <a:ext uri="{FF2B5EF4-FFF2-40B4-BE49-F238E27FC236}">
                <a16:creationId xmlns:a16="http://schemas.microsoft.com/office/drawing/2014/main" id="{ED595DBB-89BE-4F00-3C34-F0E054096533}"/>
              </a:ext>
            </a:extLst>
          </p:cNvPr>
          <p:cNvGrpSpPr/>
          <p:nvPr userDrawn="1"/>
        </p:nvGrpSpPr>
        <p:grpSpPr>
          <a:xfrm>
            <a:off x="-1" y="-176609"/>
            <a:ext cx="12192039" cy="113077"/>
            <a:chOff x="-1" y="-176609"/>
            <a:chExt cx="12192039" cy="113077"/>
          </a:xfrm>
        </p:grpSpPr>
        <p:sp>
          <p:nvSpPr>
            <p:cNvPr id="10" name="Rectangle 9">
              <a:extLst>
                <a:ext uri="{FF2B5EF4-FFF2-40B4-BE49-F238E27FC236}">
                  <a16:creationId xmlns:a16="http://schemas.microsoft.com/office/drawing/2014/main" id="{A8774935-F24F-DB41-CB84-B5C4F415196D}"/>
                </a:ext>
              </a:extLst>
            </p:cNvPr>
            <p:cNvSpPr/>
            <p:nvPr userDrawn="1"/>
          </p:nvSpPr>
          <p:spPr>
            <a:xfrm flipV="1">
              <a:off x="4199618" y="-176609"/>
              <a:ext cx="179953" cy="1105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799"/>
            </a:p>
          </p:txBody>
        </p:sp>
        <p:sp>
          <p:nvSpPr>
            <p:cNvPr id="11" name="Rectangle 10">
              <a:extLst>
                <a:ext uri="{FF2B5EF4-FFF2-40B4-BE49-F238E27FC236}">
                  <a16:creationId xmlns:a16="http://schemas.microsoft.com/office/drawing/2014/main" id="{E22A7A23-9066-9A2F-12BA-64219710B808}"/>
                </a:ext>
              </a:extLst>
            </p:cNvPr>
            <p:cNvSpPr/>
            <p:nvPr userDrawn="1"/>
          </p:nvSpPr>
          <p:spPr>
            <a:xfrm flipV="1">
              <a:off x="7812426" y="-176609"/>
              <a:ext cx="179953" cy="1105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799"/>
            </a:p>
          </p:txBody>
        </p:sp>
        <p:sp>
          <p:nvSpPr>
            <p:cNvPr id="12" name="Rectangle 11">
              <a:extLst>
                <a:ext uri="{FF2B5EF4-FFF2-40B4-BE49-F238E27FC236}">
                  <a16:creationId xmlns:a16="http://schemas.microsoft.com/office/drawing/2014/main" id="{159EC9EA-CC50-93FD-E35C-9039E6BF63FA}"/>
                </a:ext>
              </a:extLst>
            </p:cNvPr>
            <p:cNvSpPr/>
            <p:nvPr userDrawn="1"/>
          </p:nvSpPr>
          <p:spPr>
            <a:xfrm flipV="1">
              <a:off x="3296416" y="-176609"/>
              <a:ext cx="179953" cy="1105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799"/>
            </a:p>
          </p:txBody>
        </p:sp>
        <p:sp>
          <p:nvSpPr>
            <p:cNvPr id="13" name="Rectangle 12">
              <a:extLst>
                <a:ext uri="{FF2B5EF4-FFF2-40B4-BE49-F238E27FC236}">
                  <a16:creationId xmlns:a16="http://schemas.microsoft.com/office/drawing/2014/main" id="{1555253B-C8B9-B213-0549-C2CABE83767A}"/>
                </a:ext>
              </a:extLst>
            </p:cNvPr>
            <p:cNvSpPr/>
            <p:nvPr userDrawn="1"/>
          </p:nvSpPr>
          <p:spPr>
            <a:xfrm flipV="1">
              <a:off x="2393214" y="-176609"/>
              <a:ext cx="179953" cy="1105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799"/>
            </a:p>
          </p:txBody>
        </p:sp>
        <p:sp>
          <p:nvSpPr>
            <p:cNvPr id="14" name="Rectangle 13">
              <a:extLst>
                <a:ext uri="{FF2B5EF4-FFF2-40B4-BE49-F238E27FC236}">
                  <a16:creationId xmlns:a16="http://schemas.microsoft.com/office/drawing/2014/main" id="{E853E685-AFB0-3808-02C0-41443FB78C4F}"/>
                </a:ext>
              </a:extLst>
            </p:cNvPr>
            <p:cNvSpPr/>
            <p:nvPr userDrawn="1"/>
          </p:nvSpPr>
          <p:spPr>
            <a:xfrm flipV="1">
              <a:off x="1490012" y="-176609"/>
              <a:ext cx="179953" cy="1105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799"/>
            </a:p>
          </p:txBody>
        </p:sp>
        <p:sp>
          <p:nvSpPr>
            <p:cNvPr id="15" name="Rectangle 14">
              <a:extLst>
                <a:ext uri="{FF2B5EF4-FFF2-40B4-BE49-F238E27FC236}">
                  <a16:creationId xmlns:a16="http://schemas.microsoft.com/office/drawing/2014/main" id="{0839E96B-AA98-8740-AD85-F44E2A1506CA}"/>
                </a:ext>
              </a:extLst>
            </p:cNvPr>
            <p:cNvSpPr/>
            <p:nvPr userDrawn="1"/>
          </p:nvSpPr>
          <p:spPr>
            <a:xfrm flipV="1">
              <a:off x="-1" y="-174106"/>
              <a:ext cx="766764" cy="1105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799"/>
            </a:p>
          </p:txBody>
        </p:sp>
        <p:sp>
          <p:nvSpPr>
            <p:cNvPr id="16" name="Rectangle 15">
              <a:extLst>
                <a:ext uri="{FF2B5EF4-FFF2-40B4-BE49-F238E27FC236}">
                  <a16:creationId xmlns:a16="http://schemas.microsoft.com/office/drawing/2014/main" id="{0435EF18-40B9-9508-592E-825ACDB0B0E2}"/>
                </a:ext>
              </a:extLst>
            </p:cNvPr>
            <p:cNvSpPr/>
            <p:nvPr userDrawn="1"/>
          </p:nvSpPr>
          <p:spPr>
            <a:xfrm flipV="1">
              <a:off x="5102820" y="-176609"/>
              <a:ext cx="179953" cy="1105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799"/>
            </a:p>
          </p:txBody>
        </p:sp>
        <p:sp>
          <p:nvSpPr>
            <p:cNvPr id="17" name="Rectangle 16">
              <a:extLst>
                <a:ext uri="{FF2B5EF4-FFF2-40B4-BE49-F238E27FC236}">
                  <a16:creationId xmlns:a16="http://schemas.microsoft.com/office/drawing/2014/main" id="{EBF907C7-C78D-3E5D-9D4C-B25DC042006E}"/>
                </a:ext>
              </a:extLst>
            </p:cNvPr>
            <p:cNvSpPr/>
            <p:nvPr userDrawn="1"/>
          </p:nvSpPr>
          <p:spPr>
            <a:xfrm flipV="1">
              <a:off x="6006022" y="-176609"/>
              <a:ext cx="179953" cy="1105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799"/>
            </a:p>
          </p:txBody>
        </p:sp>
        <p:sp>
          <p:nvSpPr>
            <p:cNvPr id="18" name="Rectangle 17">
              <a:extLst>
                <a:ext uri="{FF2B5EF4-FFF2-40B4-BE49-F238E27FC236}">
                  <a16:creationId xmlns:a16="http://schemas.microsoft.com/office/drawing/2014/main" id="{EDF38D4F-DEA9-83FD-CC53-E7CDFD726285}"/>
                </a:ext>
              </a:extLst>
            </p:cNvPr>
            <p:cNvSpPr/>
            <p:nvPr userDrawn="1"/>
          </p:nvSpPr>
          <p:spPr>
            <a:xfrm flipV="1">
              <a:off x="6909224" y="-176609"/>
              <a:ext cx="179953" cy="1105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799"/>
            </a:p>
          </p:txBody>
        </p:sp>
        <p:sp>
          <p:nvSpPr>
            <p:cNvPr id="19" name="Rectangle 18">
              <a:extLst>
                <a:ext uri="{FF2B5EF4-FFF2-40B4-BE49-F238E27FC236}">
                  <a16:creationId xmlns:a16="http://schemas.microsoft.com/office/drawing/2014/main" id="{5CAFE754-46E1-3D64-8D7D-FDFADE6C600C}"/>
                </a:ext>
              </a:extLst>
            </p:cNvPr>
            <p:cNvSpPr/>
            <p:nvPr userDrawn="1"/>
          </p:nvSpPr>
          <p:spPr>
            <a:xfrm flipV="1">
              <a:off x="8715628" y="-176609"/>
              <a:ext cx="179953" cy="1105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799"/>
            </a:p>
          </p:txBody>
        </p:sp>
        <p:sp>
          <p:nvSpPr>
            <p:cNvPr id="20" name="Rectangle 19">
              <a:extLst>
                <a:ext uri="{FF2B5EF4-FFF2-40B4-BE49-F238E27FC236}">
                  <a16:creationId xmlns:a16="http://schemas.microsoft.com/office/drawing/2014/main" id="{EF90E372-E36D-0D7B-A3EF-779A78A71F8F}"/>
                </a:ext>
              </a:extLst>
            </p:cNvPr>
            <p:cNvSpPr/>
            <p:nvPr userDrawn="1"/>
          </p:nvSpPr>
          <p:spPr>
            <a:xfrm flipV="1">
              <a:off x="9618830" y="-176609"/>
              <a:ext cx="179953" cy="1105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799"/>
            </a:p>
          </p:txBody>
        </p:sp>
        <p:sp>
          <p:nvSpPr>
            <p:cNvPr id="21" name="Rectangle 20">
              <a:extLst>
                <a:ext uri="{FF2B5EF4-FFF2-40B4-BE49-F238E27FC236}">
                  <a16:creationId xmlns:a16="http://schemas.microsoft.com/office/drawing/2014/main" id="{D6277D9C-E3A1-CA8B-4D2E-2D9B083A5095}"/>
                </a:ext>
              </a:extLst>
            </p:cNvPr>
            <p:cNvSpPr/>
            <p:nvPr userDrawn="1"/>
          </p:nvSpPr>
          <p:spPr>
            <a:xfrm flipV="1">
              <a:off x="10522032" y="-176609"/>
              <a:ext cx="179953" cy="1105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799"/>
            </a:p>
          </p:txBody>
        </p:sp>
        <p:sp>
          <p:nvSpPr>
            <p:cNvPr id="22" name="Rectangle 21">
              <a:extLst>
                <a:ext uri="{FF2B5EF4-FFF2-40B4-BE49-F238E27FC236}">
                  <a16:creationId xmlns:a16="http://schemas.microsoft.com/office/drawing/2014/main" id="{5BA81F11-1656-D5A3-5479-A9B8032D2617}"/>
                </a:ext>
              </a:extLst>
            </p:cNvPr>
            <p:cNvSpPr/>
            <p:nvPr userDrawn="1"/>
          </p:nvSpPr>
          <p:spPr>
            <a:xfrm flipV="1">
              <a:off x="11425238" y="-176609"/>
              <a:ext cx="766800" cy="1105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sz="1799"/>
            </a:p>
          </p:txBody>
        </p:sp>
      </p:grpSp>
      <p:sp>
        <p:nvSpPr>
          <p:cNvPr id="7" name="Date Placeholder 6">
            <a:extLst>
              <a:ext uri="{FF2B5EF4-FFF2-40B4-BE49-F238E27FC236}">
                <a16:creationId xmlns:a16="http://schemas.microsoft.com/office/drawing/2014/main" id="{5EC04096-5500-549A-C1BA-0D8D27DDCB8D}"/>
              </a:ext>
            </a:extLst>
          </p:cNvPr>
          <p:cNvSpPr>
            <a:spLocks noGrp="1"/>
          </p:cNvSpPr>
          <p:nvPr>
            <p:ph type="dt" sz="half" idx="2"/>
          </p:nvPr>
        </p:nvSpPr>
        <p:spPr>
          <a:xfrm>
            <a:off x="612423" y="6344833"/>
            <a:ext cx="825385" cy="250435"/>
          </a:xfrm>
          <a:prstGeom prst="rect">
            <a:avLst/>
          </a:prstGeom>
        </p:spPr>
        <p:txBody>
          <a:bodyPr vert="horz" lIns="0" tIns="0" rIns="0" bIns="0" rtlCol="0" anchor="b" anchorCtr="0"/>
          <a:lstStyle>
            <a:lvl1pPr algn="l" rtl="0">
              <a:defRPr sz="1100">
                <a:solidFill>
                  <a:schemeClr val="tx1"/>
                </a:solidFill>
                <a:latin typeface="+mn-lt"/>
              </a:defRPr>
            </a:lvl1pPr>
          </a:lstStyle>
          <a:p>
            <a:fld id="{610D81AE-3FFA-454B-AB03-6775C7EE4593}" type="datetime1">
              <a:rPr lang="en-GB" smtClean="0"/>
              <a:t>27/08/2026</a:t>
            </a:fld>
            <a:endParaRPr lang="en-GB"/>
          </a:p>
        </p:txBody>
      </p:sp>
      <p:sp>
        <p:nvSpPr>
          <p:cNvPr id="8" name="Footer Placeholder 7">
            <a:extLst>
              <a:ext uri="{FF2B5EF4-FFF2-40B4-BE49-F238E27FC236}">
                <a16:creationId xmlns:a16="http://schemas.microsoft.com/office/drawing/2014/main" id="{3E95050C-13EE-865B-9A6E-B253F880B9FB}"/>
              </a:ext>
            </a:extLst>
          </p:cNvPr>
          <p:cNvSpPr>
            <a:spLocks noGrp="1"/>
          </p:cNvSpPr>
          <p:nvPr>
            <p:ph type="ftr" sz="quarter" idx="3"/>
          </p:nvPr>
        </p:nvSpPr>
        <p:spPr>
          <a:xfrm>
            <a:off x="1480317" y="6344833"/>
            <a:ext cx="2520000" cy="250435"/>
          </a:xfrm>
          <a:prstGeom prst="rect">
            <a:avLst/>
          </a:prstGeom>
        </p:spPr>
        <p:txBody>
          <a:bodyPr vert="horz" lIns="0" tIns="0" rIns="0" bIns="0" rtlCol="0" anchor="b" anchorCtr="0"/>
          <a:lstStyle>
            <a:lvl1pPr algn="l" rtl="0">
              <a:defRPr sz="1100">
                <a:solidFill>
                  <a:schemeClr val="tx1"/>
                </a:solidFill>
                <a:latin typeface="+mn-lt"/>
              </a:defRPr>
            </a:lvl1pPr>
          </a:lstStyle>
          <a:p>
            <a:r>
              <a:rPr lang="en-GB"/>
              <a:t>Presentation title here</a:t>
            </a:r>
          </a:p>
        </p:txBody>
      </p:sp>
      <p:sp>
        <p:nvSpPr>
          <p:cNvPr id="23" name="Slide Number Placeholder 22">
            <a:extLst>
              <a:ext uri="{FF2B5EF4-FFF2-40B4-BE49-F238E27FC236}">
                <a16:creationId xmlns:a16="http://schemas.microsoft.com/office/drawing/2014/main" id="{3A061A18-B8FD-D518-ECBD-295B25CDA5C5}"/>
              </a:ext>
            </a:extLst>
          </p:cNvPr>
          <p:cNvSpPr>
            <a:spLocks noGrp="1"/>
          </p:cNvSpPr>
          <p:nvPr>
            <p:ph type="sldNum" sz="quarter" idx="4"/>
          </p:nvPr>
        </p:nvSpPr>
        <p:spPr>
          <a:xfrm>
            <a:off x="287338" y="6341658"/>
            <a:ext cx="282577" cy="250435"/>
          </a:xfrm>
          <a:prstGeom prst="rect">
            <a:avLst/>
          </a:prstGeom>
        </p:spPr>
        <p:txBody>
          <a:bodyPr vert="horz" lIns="0" tIns="0" rIns="0" bIns="0" rtlCol="0" anchor="b" anchorCtr="0"/>
          <a:lstStyle>
            <a:lvl1pPr algn="l" rtl="0">
              <a:defRPr sz="1100" b="1">
                <a:solidFill>
                  <a:schemeClr val="tx1"/>
                </a:solidFill>
                <a:latin typeface="+mn-lt"/>
              </a:defRPr>
            </a:lvl1pPr>
          </a:lstStyle>
          <a:p>
            <a:fld id="{56623215-878B-410F-8416-5E233E3123E8}" type="slidenum">
              <a:rPr lang="en-GB" smtClean="0"/>
              <a:pPr/>
              <a:t>‹#›</a:t>
            </a:fld>
            <a:r>
              <a:rPr lang="en-GB"/>
              <a:t> –</a:t>
            </a:r>
          </a:p>
        </p:txBody>
      </p:sp>
      <p:pic>
        <p:nvPicPr>
          <p:cNvPr id="25" name="Picture 24" descr="A black background with a black square&#10;&#10;Description automatically generated with medium confidence">
            <a:extLst>
              <a:ext uri="{FF2B5EF4-FFF2-40B4-BE49-F238E27FC236}">
                <a16:creationId xmlns:a16="http://schemas.microsoft.com/office/drawing/2014/main" id="{14DA9A1A-557E-3EF2-AD54-29C4969578F1}"/>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516005" y="6207920"/>
            <a:ext cx="2520000" cy="486937"/>
          </a:xfrm>
          <a:prstGeom prst="rect">
            <a:avLst/>
          </a:prstGeom>
        </p:spPr>
      </p:pic>
    </p:spTree>
    <p:extLst>
      <p:ext uri="{BB962C8B-B14F-4D97-AF65-F5344CB8AC3E}">
        <p14:creationId xmlns:p14="http://schemas.microsoft.com/office/powerpoint/2010/main" val="2667006290"/>
      </p:ext>
    </p:extLst>
  </p:cSld>
  <p:clrMap bg1="lt1" tx1="dk1" bg2="lt2" tx2="dk2" accent1="accent1" accent2="accent2" accent3="accent3" accent4="accent4" accent5="accent5" accent6="accent6" hlink="hlink" folHlink="folHlink"/>
  <p:sldLayoutIdLst>
    <p:sldLayoutId id="2147484573" r:id="rId1"/>
  </p:sldLayoutIdLst>
  <p:hf hdr="0" ftr="0"/>
  <p:txStyles>
    <p:titleStyle>
      <a:lvl1pPr algn="ctr" defTabSz="914400" rtl="0" eaLnBrk="1" latinLnBrk="0" hangingPunct="1">
        <a:lnSpc>
          <a:spcPct val="90000"/>
        </a:lnSpc>
        <a:spcBef>
          <a:spcPct val="0"/>
        </a:spcBef>
        <a:buNone/>
        <a:defRPr sz="3000" b="0" kern="1200">
          <a:solidFill>
            <a:schemeClr val="tx2"/>
          </a:solidFill>
          <a:latin typeface="+mj-lt"/>
          <a:ea typeface="+mj-ea"/>
          <a:cs typeface="+mj-cs"/>
        </a:defRPr>
      </a:lvl1pPr>
    </p:titleStyle>
    <p:bodyStyle>
      <a:lvl1pPr marL="0" indent="0" algn="l" defTabSz="914400" rtl="0" eaLnBrk="1" latinLnBrk="0" hangingPunct="1">
        <a:lnSpc>
          <a:spcPct val="105000"/>
        </a:lnSpc>
        <a:spcBef>
          <a:spcPts val="0"/>
        </a:spcBef>
        <a:buFont typeface="Arial" panose="020B0604020202020204" pitchFamily="34" charset="0"/>
        <a:buNone/>
        <a:defRPr sz="1100" b="1" kern="1200">
          <a:solidFill>
            <a:schemeClr val="tx1"/>
          </a:solidFill>
          <a:latin typeface="+mj-lt"/>
          <a:ea typeface="+mn-ea"/>
          <a:cs typeface="+mn-cs"/>
        </a:defRPr>
      </a:lvl1pPr>
      <a:lvl2pPr marL="0" indent="0" algn="l" defTabSz="914400" rtl="0" eaLnBrk="1" latinLnBrk="0" hangingPunct="1">
        <a:lnSpc>
          <a:spcPct val="105000"/>
        </a:lnSpc>
        <a:spcBef>
          <a:spcPts val="0"/>
        </a:spcBef>
        <a:buFont typeface="Arial" panose="020B0604020202020204" pitchFamily="34" charset="0"/>
        <a:buNone/>
        <a:defRPr sz="1100" kern="1200">
          <a:solidFill>
            <a:schemeClr val="tx1"/>
          </a:solidFill>
          <a:latin typeface="+mn-lt"/>
          <a:ea typeface="+mn-ea"/>
          <a:cs typeface="+mn-cs"/>
        </a:defRPr>
      </a:lvl2pPr>
      <a:lvl3pPr marL="182563" indent="-182563" algn="l" defTabSz="914400" rtl="0" eaLnBrk="1" latinLnBrk="0" hangingPunct="1">
        <a:lnSpc>
          <a:spcPct val="105000"/>
        </a:lnSpc>
        <a:spcBef>
          <a:spcPts val="0"/>
        </a:spcBef>
        <a:buClr>
          <a:schemeClr val="tx2"/>
        </a:buClr>
        <a:buFont typeface="Aptos" panose="020B0004020202020204" pitchFamily="34" charset="0"/>
        <a:buChar char="•"/>
        <a:defRPr sz="1100" kern="1200">
          <a:solidFill>
            <a:schemeClr val="tx1"/>
          </a:solidFill>
          <a:latin typeface="+mn-lt"/>
          <a:ea typeface="+mn-ea"/>
          <a:cs typeface="+mn-cs"/>
        </a:defRPr>
      </a:lvl3pPr>
      <a:lvl4pPr marL="358775" indent="-176213" algn="l" defTabSz="914400" rtl="0" eaLnBrk="1" latinLnBrk="0" hangingPunct="1">
        <a:lnSpc>
          <a:spcPct val="105000"/>
        </a:lnSpc>
        <a:spcBef>
          <a:spcPts val="0"/>
        </a:spcBef>
        <a:buClr>
          <a:schemeClr val="tx2"/>
        </a:buClr>
        <a:buFont typeface="Aptos" panose="020B0004020202020204" pitchFamily="34" charset="0"/>
        <a:buChar char="•"/>
        <a:defRPr sz="1100" kern="1200">
          <a:solidFill>
            <a:schemeClr val="tx1"/>
          </a:solidFill>
          <a:latin typeface="+mn-lt"/>
          <a:ea typeface="+mn-ea"/>
          <a:cs typeface="+mn-cs"/>
        </a:defRPr>
      </a:lvl4pPr>
      <a:lvl5pPr marL="541338" indent="-182563" algn="l" defTabSz="914400" rtl="0" eaLnBrk="1" latinLnBrk="0" hangingPunct="1">
        <a:lnSpc>
          <a:spcPct val="105000"/>
        </a:lnSpc>
        <a:spcBef>
          <a:spcPts val="0"/>
        </a:spcBef>
        <a:buClr>
          <a:schemeClr val="tx2"/>
        </a:buClr>
        <a:buFont typeface="Aptos" panose="020B0004020202020204" pitchFamily="34" charset="0"/>
        <a:buChar char="•"/>
        <a:defRPr sz="1100" kern="1200">
          <a:solidFill>
            <a:schemeClr val="tx1"/>
          </a:solidFill>
          <a:latin typeface="+mn-lt"/>
          <a:ea typeface="+mn-ea"/>
          <a:cs typeface="+mn-cs"/>
        </a:defRPr>
      </a:lvl5pPr>
      <a:lvl6pPr marL="0" indent="0" algn="l" defTabSz="914400" rtl="0" eaLnBrk="1" latinLnBrk="0" hangingPunct="1">
        <a:lnSpc>
          <a:spcPct val="100000"/>
        </a:lnSpc>
        <a:spcBef>
          <a:spcPts val="500"/>
        </a:spcBef>
        <a:buFont typeface="Arial" panose="020B0604020202020204" pitchFamily="34" charset="0"/>
        <a:buNone/>
        <a:defRPr sz="1000" b="1" kern="1200">
          <a:solidFill>
            <a:schemeClr val="tx1"/>
          </a:solidFill>
          <a:latin typeface="+mj-lt"/>
          <a:ea typeface="+mn-ea"/>
          <a:cs typeface="+mn-cs"/>
        </a:defRPr>
      </a:lvl6pPr>
      <a:lvl7pPr marL="0" indent="0" algn="l" defTabSz="914400" rtl="0" eaLnBrk="1" latinLnBrk="0" hangingPunct="1">
        <a:lnSpc>
          <a:spcPct val="100000"/>
        </a:lnSpc>
        <a:spcBef>
          <a:spcPts val="500"/>
        </a:spcBef>
        <a:buFont typeface="Arial" panose="020B0604020202020204" pitchFamily="34" charset="0"/>
        <a:buNone/>
        <a:defRPr sz="1000" kern="1200">
          <a:solidFill>
            <a:schemeClr val="tx1"/>
          </a:solidFill>
          <a:latin typeface="+mn-lt"/>
          <a:ea typeface="+mn-ea"/>
          <a:cs typeface="+mn-cs"/>
        </a:defRPr>
      </a:lvl7pPr>
      <a:lvl8pPr marL="138113" indent="-138113" algn="l" defTabSz="914400" rtl="0" eaLnBrk="1" latinLnBrk="0" hangingPunct="1">
        <a:lnSpc>
          <a:spcPct val="100000"/>
        </a:lnSpc>
        <a:spcBef>
          <a:spcPts val="500"/>
        </a:spcBef>
        <a:buClrTx/>
        <a:buFont typeface="Aptos" panose="020B0004020202020204" pitchFamily="34" charset="0"/>
        <a:buChar char="•"/>
        <a:defRPr sz="1000" kern="1200">
          <a:solidFill>
            <a:schemeClr val="tx1"/>
          </a:solidFill>
          <a:latin typeface="+mn-lt"/>
          <a:ea typeface="+mn-ea"/>
          <a:cs typeface="+mn-cs"/>
        </a:defRPr>
      </a:lvl8pPr>
      <a:lvl9pPr marL="271463" indent="-123825" algn="l" defTabSz="914400" rtl="0" eaLnBrk="1" latinLnBrk="0" hangingPunct="1">
        <a:lnSpc>
          <a:spcPct val="100000"/>
        </a:lnSpc>
        <a:spcBef>
          <a:spcPts val="500"/>
        </a:spcBef>
        <a:buClrTx/>
        <a:buFont typeface="Aptos" panose="020B0004020202020204" pitchFamily="34" charset="0"/>
        <a:buChar char="•"/>
        <a:defRPr sz="1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181">
          <p15:clr>
            <a:srgbClr val="F26B43"/>
          </p15:clr>
        </p15:guide>
        <p15:guide id="4" pos="687">
          <p15:clr>
            <a:srgbClr val="F26B43"/>
          </p15:clr>
        </p15:guide>
        <p15:guide id="5" pos="800">
          <p15:clr>
            <a:srgbClr val="F26B43"/>
          </p15:clr>
        </p15:guide>
        <p15:guide id="6" pos="1306">
          <p15:clr>
            <a:srgbClr val="F26B43"/>
          </p15:clr>
        </p15:guide>
        <p15:guide id="7" pos="1419">
          <p15:clr>
            <a:srgbClr val="F26B43"/>
          </p15:clr>
        </p15:guide>
        <p15:guide id="8" pos="1925">
          <p15:clr>
            <a:srgbClr val="F26B43"/>
          </p15:clr>
        </p15:guide>
        <p15:guide id="9" pos="2039">
          <p15:clr>
            <a:srgbClr val="F26B43"/>
          </p15:clr>
        </p15:guide>
        <p15:guide id="10" pos="2544">
          <p15:clr>
            <a:srgbClr val="F26B43"/>
          </p15:clr>
        </p15:guide>
        <p15:guide id="11" pos="2658">
          <p15:clr>
            <a:srgbClr val="F26B43"/>
          </p15:clr>
        </p15:guide>
        <p15:guide id="12" pos="3164">
          <p15:clr>
            <a:srgbClr val="F26B43"/>
          </p15:clr>
        </p15:guide>
        <p15:guide id="13" pos="3277">
          <p15:clr>
            <a:srgbClr val="F26B43"/>
          </p15:clr>
        </p15:guide>
        <p15:guide id="14" pos="3783">
          <p15:clr>
            <a:srgbClr val="F26B43"/>
          </p15:clr>
        </p15:guide>
        <p15:guide id="15" pos="3896">
          <p15:clr>
            <a:srgbClr val="F26B43"/>
          </p15:clr>
        </p15:guide>
        <p15:guide id="16" pos="4402">
          <p15:clr>
            <a:srgbClr val="F26B43"/>
          </p15:clr>
        </p15:guide>
        <p15:guide id="17" pos="4515">
          <p15:clr>
            <a:srgbClr val="F26B43"/>
          </p15:clr>
        </p15:guide>
        <p15:guide id="18" pos="5021">
          <p15:clr>
            <a:srgbClr val="F26B43"/>
          </p15:clr>
        </p15:guide>
        <p15:guide id="19" pos="5135">
          <p15:clr>
            <a:srgbClr val="F26B43"/>
          </p15:clr>
        </p15:guide>
        <p15:guide id="20" pos="5640">
          <p15:clr>
            <a:srgbClr val="F26B43"/>
          </p15:clr>
        </p15:guide>
        <p15:guide id="21" pos="5754">
          <p15:clr>
            <a:srgbClr val="F26B43"/>
          </p15:clr>
        </p15:guide>
        <p15:guide id="22" pos="6260">
          <p15:clr>
            <a:srgbClr val="F26B43"/>
          </p15:clr>
        </p15:guide>
        <p15:guide id="23" pos="6373">
          <p15:clr>
            <a:srgbClr val="F26B43"/>
          </p15:clr>
        </p15:guide>
        <p15:guide id="24" pos="6879">
          <p15:clr>
            <a:srgbClr val="F26B43"/>
          </p15:clr>
        </p15:guide>
        <p15:guide id="25" pos="6992">
          <p15:clr>
            <a:srgbClr val="F26B43"/>
          </p15:clr>
        </p15:guide>
        <p15:guide id="26" pos="7498">
          <p15:clr>
            <a:srgbClr val="F26B43"/>
          </p15:clr>
        </p15:guide>
        <p15:guide id="27" orient="horz">
          <p15:clr>
            <a:srgbClr val="F26B43"/>
          </p15:clr>
        </p15:guide>
        <p15:guide id="28" orient="horz" pos="4320">
          <p15:clr>
            <a:srgbClr val="F26B43"/>
          </p15:clr>
        </p15:guide>
        <p15:guide id="29" orient="horz" pos="142">
          <p15:clr>
            <a:srgbClr val="F26B43"/>
          </p15:clr>
        </p15:guide>
        <p15:guide id="30" orient="horz" pos="3866">
          <p15:clr>
            <a:srgbClr val="F26B43"/>
          </p15:clr>
        </p15:guide>
        <p15:guide id="31" orient="horz" pos="4124">
          <p15:clr>
            <a:srgbClr val="F26B43"/>
          </p15:clr>
        </p15:guide>
        <p15:guide id="32" orient="horz" pos="837">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44E364F-6309-02C0-D392-25DD9C5A183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H"/>
          </a:p>
        </p:txBody>
      </p:sp>
      <p:sp>
        <p:nvSpPr>
          <p:cNvPr id="3" name="Text Placeholder 2">
            <a:extLst>
              <a:ext uri="{FF2B5EF4-FFF2-40B4-BE49-F238E27FC236}">
                <a16:creationId xmlns:a16="http://schemas.microsoft.com/office/drawing/2014/main" id="{4539D722-FF63-A4D2-0A37-4F501B8EFC2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4" name="Date Placeholder 3">
            <a:extLst>
              <a:ext uri="{FF2B5EF4-FFF2-40B4-BE49-F238E27FC236}">
                <a16:creationId xmlns:a16="http://schemas.microsoft.com/office/drawing/2014/main" id="{47F0049C-660F-AF79-29BA-02817E1FD76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95DB022-3516-4EB9-BFE6-3EF35920622B}" type="datetimeFigureOut">
              <a:rPr lang="en-CH" smtClean="0"/>
              <a:t>27/08/2026</a:t>
            </a:fld>
            <a:endParaRPr lang="en-CH"/>
          </a:p>
        </p:txBody>
      </p:sp>
      <p:sp>
        <p:nvSpPr>
          <p:cNvPr id="5" name="Footer Placeholder 4">
            <a:extLst>
              <a:ext uri="{FF2B5EF4-FFF2-40B4-BE49-F238E27FC236}">
                <a16:creationId xmlns:a16="http://schemas.microsoft.com/office/drawing/2014/main" id="{CFDE6982-6BFB-B2DB-B89A-9FBE1598F0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CH"/>
          </a:p>
        </p:txBody>
      </p:sp>
      <p:sp>
        <p:nvSpPr>
          <p:cNvPr id="6" name="Slide Number Placeholder 5">
            <a:extLst>
              <a:ext uri="{FF2B5EF4-FFF2-40B4-BE49-F238E27FC236}">
                <a16:creationId xmlns:a16="http://schemas.microsoft.com/office/drawing/2014/main" id="{15118784-8102-8AC4-7269-A40AA064897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227497B-0EBB-4B76-A5EA-7779C446EB6A}" type="slidenum">
              <a:rPr lang="en-CH" smtClean="0"/>
              <a:t>‹#›</a:t>
            </a:fld>
            <a:endParaRPr lang="en-CH"/>
          </a:p>
        </p:txBody>
      </p:sp>
    </p:spTree>
    <p:extLst>
      <p:ext uri="{BB962C8B-B14F-4D97-AF65-F5344CB8AC3E}">
        <p14:creationId xmlns:p14="http://schemas.microsoft.com/office/powerpoint/2010/main" val="4291010354"/>
      </p:ext>
    </p:extLst>
  </p:cSld>
  <p:clrMap bg1="lt1" tx1="dk1" bg2="lt2" tx2="dk2" accent1="accent1" accent2="accent2" accent3="accent3" accent4="accent4" accent5="accent5" accent6="accent6" hlink="hlink" folHlink="folHlink"/>
  <p:sldLayoutIdLst>
    <p:sldLayoutId id="214748458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9560D3BF-9A5C-CEE5-6088-F5DCD9C5E7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endParaRPr lang="en-US"/>
          </a:p>
        </p:txBody>
      </p:sp>
      <p:sp>
        <p:nvSpPr>
          <p:cNvPr id="3" name="Espaço Reservado para Texto 2">
            <a:extLst>
              <a:ext uri="{FF2B5EF4-FFF2-40B4-BE49-F238E27FC236}">
                <a16:creationId xmlns:a16="http://schemas.microsoft.com/office/drawing/2014/main" id="{F0DCDDCF-9AB4-1577-3948-40532EDAEA1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a:p>
        </p:txBody>
      </p:sp>
      <p:sp>
        <p:nvSpPr>
          <p:cNvPr id="4" name="Espaço Reservado para Data 3">
            <a:extLst>
              <a:ext uri="{FF2B5EF4-FFF2-40B4-BE49-F238E27FC236}">
                <a16:creationId xmlns:a16="http://schemas.microsoft.com/office/drawing/2014/main" id="{7952CEA6-7AFC-205C-CC6C-FF27907FB87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82000"/>
                  </a:schemeClr>
                </a:solidFill>
                <a:latin typeface="DM Sans 14pt" pitchFamily="2" charset="77"/>
              </a:defRPr>
            </a:lvl1pPr>
          </a:lstStyle>
          <a:p>
            <a:fld id="{0B77BB82-DAE8-E148-8EF0-C43605627511}" type="datetimeFigureOut">
              <a:rPr lang="en-US" smtClean="0"/>
              <a:pPr/>
              <a:t>8/27/2026</a:t>
            </a:fld>
            <a:endParaRPr lang="en-US"/>
          </a:p>
        </p:txBody>
      </p:sp>
      <p:sp>
        <p:nvSpPr>
          <p:cNvPr id="5" name="Espaço Reservado para Rodapé 4">
            <a:extLst>
              <a:ext uri="{FF2B5EF4-FFF2-40B4-BE49-F238E27FC236}">
                <a16:creationId xmlns:a16="http://schemas.microsoft.com/office/drawing/2014/main" id="{330ADF9E-9261-7C2B-BFF4-2D286022B2B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0" i="0">
                <a:solidFill>
                  <a:schemeClr val="tx1">
                    <a:tint val="82000"/>
                  </a:schemeClr>
                </a:solidFill>
                <a:latin typeface="DM Sans 14pt" pitchFamily="2" charset="77"/>
              </a:defRPr>
            </a:lvl1pPr>
          </a:lstStyle>
          <a:p>
            <a:endParaRPr lang="en-US"/>
          </a:p>
        </p:txBody>
      </p:sp>
      <p:sp>
        <p:nvSpPr>
          <p:cNvPr id="6" name="Espaço Reservado para Número de Slide 5">
            <a:extLst>
              <a:ext uri="{FF2B5EF4-FFF2-40B4-BE49-F238E27FC236}">
                <a16:creationId xmlns:a16="http://schemas.microsoft.com/office/drawing/2014/main" id="{4D50B976-E497-2A9F-F42B-F5D599BED02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82000"/>
                  </a:schemeClr>
                </a:solidFill>
                <a:latin typeface="DM Sans 14pt" pitchFamily="2" charset="77"/>
              </a:defRPr>
            </a:lvl1pPr>
          </a:lstStyle>
          <a:p>
            <a:fld id="{FE96229A-F62F-9D45-AE92-99AD8848AB81}" type="slidenum">
              <a:rPr lang="en-US" smtClean="0"/>
              <a:pPr/>
              <a:t>‹#›</a:t>
            </a:fld>
            <a:endParaRPr lang="en-US"/>
          </a:p>
        </p:txBody>
      </p:sp>
    </p:spTree>
    <p:extLst>
      <p:ext uri="{BB962C8B-B14F-4D97-AF65-F5344CB8AC3E}">
        <p14:creationId xmlns:p14="http://schemas.microsoft.com/office/powerpoint/2010/main" val="2446200321"/>
      </p:ext>
    </p:extLst>
  </p:cSld>
  <p:clrMap bg1="lt1" tx1="dk1" bg2="lt2" tx2="dk2" accent1="accent1" accent2="accent2" accent3="accent3" accent4="accent4" accent5="accent5" accent6="accent6" hlink="hlink" folHlink="folHlink"/>
  <p:sldLayoutIdLst>
    <p:sldLayoutId id="2147484599" r:id="rId1"/>
    <p:sldLayoutId id="2147484600" r:id="rId2"/>
    <p:sldLayoutId id="2147484605" r:id="rId3"/>
  </p:sldLayoutIdLst>
  <p:txStyles>
    <p:titleStyle>
      <a:lvl1pPr algn="l" defTabSz="914400" rtl="0" eaLnBrk="1" latinLnBrk="0" hangingPunct="1">
        <a:lnSpc>
          <a:spcPct val="90000"/>
        </a:lnSpc>
        <a:spcBef>
          <a:spcPct val="0"/>
        </a:spcBef>
        <a:buNone/>
        <a:defRPr sz="4400" b="0" i="0" kern="1200">
          <a:solidFill>
            <a:schemeClr val="tx1"/>
          </a:solidFill>
          <a:latin typeface="DM Sans 14pt"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DM Sans 14p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DM Sans 14p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DM Sans 14p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DM Sans 14p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DM Sans 14p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pic>
        <p:nvPicPr>
          <p:cNvPr id="7" name="Picture 12">
            <a:extLst>
              <a:ext uri="{FF2B5EF4-FFF2-40B4-BE49-F238E27FC236}">
                <a16:creationId xmlns:a16="http://schemas.microsoft.com/office/drawing/2014/main" id="{14369F46-D474-46B5-17A0-40DC2C9B6738}"/>
              </a:ext>
            </a:extLst>
          </p:cNvPr>
          <p:cNvPicPr>
            <a:picLocks noChangeAspect="1"/>
          </p:cNvPicPr>
          <p:nvPr userDrawn="1"/>
        </p:nvPicPr>
        <p:blipFill>
          <a:blip>
            <a:extLst>
              <a:ext uri="{96DAC541-7B7A-43D3-8B79-37D633B846F1}">
                <asvg:svgBlip xmlns:asvg="http://schemas.microsoft.com/office/drawing/2016/SVG/main" r:embed="rId7"/>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AF9CC6B3-A271-7E94-7A62-7ABE499837B3}"/>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t>Peptides</a:t>
            </a:r>
            <a:r>
              <a:rPr lang="en-US" sz="950" spc="-20" dirty="0">
                <a:solidFill>
                  <a:srgbClr val="B3978F"/>
                </a:solidFill>
              </a:rPr>
              <a:t> | </a:t>
            </a:r>
            <a:r>
              <a:rPr lang="en-US" sz="950" spc="10" dirty="0"/>
              <a:t>Pharma-inspired skincare</a:t>
            </a:r>
          </a:p>
        </p:txBody>
      </p:sp>
    </p:spTree>
    <p:extLst>
      <p:ext uri="{BB962C8B-B14F-4D97-AF65-F5344CB8AC3E}">
        <p14:creationId xmlns:p14="http://schemas.microsoft.com/office/powerpoint/2010/main" val="860659607"/>
      </p:ext>
    </p:extLst>
  </p:cSld>
  <p:clrMap bg1="lt1" tx1="dk1" bg2="lt2" tx2="dk2" accent1="accent1" accent2="accent2" accent3="accent3" accent4="accent4" accent5="accent5" accent6="accent6" hlink="hlink" folHlink="folHlink"/>
  <p:sldLayoutIdLst>
    <p:sldLayoutId id="2147484628" r:id="rId1"/>
    <p:sldLayoutId id="2147484629" r:id="rId2"/>
    <p:sldLayoutId id="2147484630" r:id="rId3"/>
    <p:sldLayoutId id="2147484631" r:id="rId4"/>
    <p:sldLayoutId id="2147484632" r:id="rId5"/>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14.jpeg"/><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15.xml"/><Relationship Id="rId5" Type="http://schemas.openxmlformats.org/officeDocument/2006/relationships/image" Target="../media/image17.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xml"/><Relationship Id="rId1" Type="http://schemas.openxmlformats.org/officeDocument/2006/relationships/slideLayout" Target="../slideLayouts/slideLayout15.xml"/><Relationship Id="rId4" Type="http://schemas.openxmlformats.org/officeDocument/2006/relationships/image" Target="../media/image19.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chart" Target="../charts/chart1.xml"/><Relationship Id="rId7" Type="http://schemas.openxmlformats.org/officeDocument/2006/relationships/image" Target="../media/image24.jpeg"/><Relationship Id="rId2" Type="http://schemas.openxmlformats.org/officeDocument/2006/relationships/notesSlide" Target="../notesSlides/notesSlide5.xml"/><Relationship Id="rId1" Type="http://schemas.openxmlformats.org/officeDocument/2006/relationships/slideLayout" Target="../slideLayouts/slideLayout9.xml"/><Relationship Id="rId6" Type="http://schemas.openxmlformats.org/officeDocument/2006/relationships/image" Target="../media/image23.png"/><Relationship Id="rId5" Type="http://schemas.openxmlformats.org/officeDocument/2006/relationships/image" Target="../media/image22.jpeg"/><Relationship Id="rId4" Type="http://schemas.openxmlformats.org/officeDocument/2006/relationships/image" Target="../media/image21.svg"/><Relationship Id="rId9" Type="http://schemas.openxmlformats.org/officeDocument/2006/relationships/image" Target="../media/image26.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6.xml"/><Relationship Id="rId1" Type="http://schemas.openxmlformats.org/officeDocument/2006/relationships/slideLayout" Target="../slideLayouts/slideLayout17.xml"/><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png"/><Relationship Id="rId7" Type="http://schemas.openxmlformats.org/officeDocument/2006/relationships/image" Target="../media/image34.svg"/><Relationship Id="rId2" Type="http://schemas.openxmlformats.org/officeDocument/2006/relationships/notesSlide" Target="../notesSlides/notesSlide8.xml"/><Relationship Id="rId1" Type="http://schemas.openxmlformats.org/officeDocument/2006/relationships/slideLayout" Target="../slideLayouts/slideLayout15.xml"/><Relationship Id="rId6" Type="http://schemas.openxmlformats.org/officeDocument/2006/relationships/image" Target="../media/image33.svg"/><Relationship Id="rId5" Type="http://schemas.openxmlformats.org/officeDocument/2006/relationships/image" Target="../media/image32.png"/><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8" Type="http://schemas.openxmlformats.org/officeDocument/2006/relationships/image" Target="../media/image40.svg"/><Relationship Id="rId3" Type="http://schemas.openxmlformats.org/officeDocument/2006/relationships/image" Target="../media/image36.png"/><Relationship Id="rId7" Type="http://schemas.openxmlformats.org/officeDocument/2006/relationships/image" Target="../media/image39.svg"/><Relationship Id="rId2" Type="http://schemas.openxmlformats.org/officeDocument/2006/relationships/notesSlide" Target="../notesSlides/notesSlide9.xml"/><Relationship Id="rId1" Type="http://schemas.openxmlformats.org/officeDocument/2006/relationships/slideLayout" Target="../slideLayouts/slideLayout8.xml"/><Relationship Id="rId6" Type="http://schemas.openxmlformats.org/officeDocument/2006/relationships/image" Target="../media/image38.svg"/><Relationship Id="rId5" Type="http://schemas.openxmlformats.org/officeDocument/2006/relationships/image" Target="../media/image37.svg"/><Relationship Id="rId4" Type="http://schemas.microsoft.com/office/2007/relationships/hdphoto" Target="../media/hdphoto1.wdp"/><Relationship Id="rId9" Type="http://schemas.openxmlformats.org/officeDocument/2006/relationships/image" Target="../media/image41.svg"/></Relationships>
</file>

<file path=ppt/slides/_rels/slide15.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1.xml"/><Relationship Id="rId1" Type="http://schemas.openxmlformats.org/officeDocument/2006/relationships/slideLayout" Target="../slideLayouts/slideLayout16.xml"/><Relationship Id="rId4" Type="http://schemas.microsoft.com/office/2007/relationships/hdphoto" Target="../media/hdphoto2.wdp"/></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44.png"/></Relationships>
</file>

<file path=ppt/slides/_rels/slide2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47.jpeg"/><Relationship Id="rId5" Type="http://schemas.openxmlformats.org/officeDocument/2006/relationships/image" Target="../media/image46.png"/><Relationship Id="rId4" Type="http://schemas.openxmlformats.org/officeDocument/2006/relationships/notesSlide" Target="../notesSlides/notesSlide13.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51.jpe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6.xml"/><Relationship Id="rId1" Type="http://schemas.openxmlformats.org/officeDocument/2006/relationships/slideLayout" Target="../slideLayouts/slideLayout15.xml"/><Relationship Id="rId6" Type="http://schemas.openxmlformats.org/officeDocument/2006/relationships/image" Target="../media/image56.svg"/><Relationship Id="rId5" Type="http://schemas.openxmlformats.org/officeDocument/2006/relationships/image" Target="../media/image55.jpeg"/><Relationship Id="rId4" Type="http://schemas.openxmlformats.org/officeDocument/2006/relationships/image" Target="../media/image54.jpeg"/></Relationships>
</file>

<file path=ppt/slides/_rels/slide2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14.xml"/><Relationship Id="rId4" Type="http://schemas.openxmlformats.org/officeDocument/2006/relationships/image" Target="../media/image59.jpe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60.png"/></Relationships>
</file>

<file path=ppt/slides/_rels/slide31.xml.rels><?xml version="1.0" encoding="UTF-8" standalone="yes"?>
<Relationships xmlns="http://schemas.openxmlformats.org/package/2006/relationships"><Relationship Id="rId3" Type="http://schemas.openxmlformats.org/officeDocument/2006/relationships/image" Target="../media/image62.jpeg"/><Relationship Id="rId7" Type="http://schemas.openxmlformats.org/officeDocument/2006/relationships/image" Target="../media/image66.png"/><Relationship Id="rId2" Type="http://schemas.openxmlformats.org/officeDocument/2006/relationships/image" Target="../media/image61.jpeg"/><Relationship Id="rId1" Type="http://schemas.openxmlformats.org/officeDocument/2006/relationships/slideLayout" Target="../slideLayouts/slideLayout6.xml"/><Relationship Id="rId6" Type="http://schemas.openxmlformats.org/officeDocument/2006/relationships/image" Target="../media/image65.svg"/><Relationship Id="rId5" Type="http://schemas.openxmlformats.org/officeDocument/2006/relationships/image" Target="../media/image64.svg"/><Relationship Id="rId4" Type="http://schemas.openxmlformats.org/officeDocument/2006/relationships/image" Target="../media/image63.jpeg"/></Relationships>
</file>

<file path=ppt/slides/_rels/slide32.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17.xml"/><Relationship Id="rId1" Type="http://schemas.openxmlformats.org/officeDocument/2006/relationships/slideLayout" Target="../slideLayouts/slideLayout10.xml"/><Relationship Id="rId4" Type="http://schemas.openxmlformats.org/officeDocument/2006/relationships/image" Target="../media/image68.svg"/></Relationships>
</file>

<file path=ppt/slides/_rels/slide3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8" Type="http://schemas.openxmlformats.org/officeDocument/2006/relationships/image" Target="../media/image73.jpeg"/><Relationship Id="rId3" Type="http://schemas.openxmlformats.org/officeDocument/2006/relationships/image" Target="../media/image70.png"/><Relationship Id="rId7" Type="http://schemas.openxmlformats.org/officeDocument/2006/relationships/image" Target="../media/image72.jpeg"/><Relationship Id="rId2" Type="http://schemas.openxmlformats.org/officeDocument/2006/relationships/image" Target="../media/image69.png"/><Relationship Id="rId1" Type="http://schemas.openxmlformats.org/officeDocument/2006/relationships/slideLayout" Target="../slideLayouts/slideLayout8.xml"/><Relationship Id="rId6" Type="http://schemas.microsoft.com/office/2007/relationships/hdphoto" Target="../media/hdphoto4.wdp"/><Relationship Id="rId5" Type="http://schemas.openxmlformats.org/officeDocument/2006/relationships/image" Target="../media/image71.png"/><Relationship Id="rId4" Type="http://schemas.microsoft.com/office/2007/relationships/hdphoto" Target="../media/hdphoto3.wdp"/></Relationships>
</file>

<file path=ppt/slides/_rels/slide3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3" Type="http://schemas.openxmlformats.org/officeDocument/2006/relationships/image" Target="../media/image74.png"/><Relationship Id="rId7" Type="http://schemas.openxmlformats.org/officeDocument/2006/relationships/image" Target="../media/image78.png"/><Relationship Id="rId2" Type="http://schemas.openxmlformats.org/officeDocument/2006/relationships/notesSlide" Target="../notesSlides/notesSlide18.xml"/><Relationship Id="rId1" Type="http://schemas.openxmlformats.org/officeDocument/2006/relationships/slideLayout" Target="../slideLayouts/slideLayout8.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s>
</file>

<file path=ppt/slides/_rels/slide37.xml.rels><?xml version="1.0" encoding="UTF-8" standalone="yes"?>
<Relationships xmlns="http://schemas.openxmlformats.org/package/2006/relationships"><Relationship Id="rId8" Type="http://schemas.openxmlformats.org/officeDocument/2006/relationships/chart" Target="../charts/chart7.xml"/><Relationship Id="rId13" Type="http://schemas.openxmlformats.org/officeDocument/2006/relationships/image" Target="../media/image85.svg"/><Relationship Id="rId3" Type="http://schemas.openxmlformats.org/officeDocument/2006/relationships/image" Target="../media/image79.jpeg"/><Relationship Id="rId7" Type="http://schemas.openxmlformats.org/officeDocument/2006/relationships/chart" Target="../charts/chart6.xml"/><Relationship Id="rId12" Type="http://schemas.openxmlformats.org/officeDocument/2006/relationships/image" Target="../media/image84.svg"/><Relationship Id="rId2" Type="http://schemas.openxmlformats.org/officeDocument/2006/relationships/notesSlide" Target="../notesSlides/notesSlide19.xml"/><Relationship Id="rId16" Type="http://schemas.openxmlformats.org/officeDocument/2006/relationships/image" Target="../media/image86.svg"/><Relationship Id="rId1" Type="http://schemas.openxmlformats.org/officeDocument/2006/relationships/slideLayout" Target="../slideLayouts/slideLayout15.xml"/><Relationship Id="rId6" Type="http://schemas.openxmlformats.org/officeDocument/2006/relationships/chart" Target="../charts/chart5.xml"/><Relationship Id="rId11" Type="http://schemas.openxmlformats.org/officeDocument/2006/relationships/image" Target="../media/image83.svg"/><Relationship Id="rId5" Type="http://schemas.openxmlformats.org/officeDocument/2006/relationships/image" Target="../media/image81.jpeg"/><Relationship Id="rId15" Type="http://schemas.openxmlformats.org/officeDocument/2006/relationships/chart" Target="../charts/chart10.xml"/><Relationship Id="rId10" Type="http://schemas.openxmlformats.org/officeDocument/2006/relationships/image" Target="../media/image82.svg"/><Relationship Id="rId4" Type="http://schemas.openxmlformats.org/officeDocument/2006/relationships/image" Target="../media/image80.jpeg"/><Relationship Id="rId9" Type="http://schemas.openxmlformats.org/officeDocument/2006/relationships/chart" Target="../charts/chart8.xml"/><Relationship Id="rId14" Type="http://schemas.openxmlformats.org/officeDocument/2006/relationships/chart" Target="../charts/chart9.xml"/></Relationships>
</file>

<file path=ppt/slides/_rels/slide38.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svg"/><Relationship Id="rId1" Type="http://schemas.openxmlformats.org/officeDocument/2006/relationships/slideLayout" Target="../slideLayouts/slideLayout6.xml"/><Relationship Id="rId6" Type="http://schemas.openxmlformats.org/officeDocument/2006/relationships/image" Target="../media/image91.svg"/><Relationship Id="rId5" Type="http://schemas.openxmlformats.org/officeDocument/2006/relationships/image" Target="../media/image90.svg"/><Relationship Id="rId4" Type="http://schemas.openxmlformats.org/officeDocument/2006/relationships/image" Target="../media/image89.svg"/></Relationships>
</file>

<file path=ppt/slides/_rels/slide39.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3" Type="http://schemas.openxmlformats.org/officeDocument/2006/relationships/image" Target="../media/image92.svg"/><Relationship Id="rId2" Type="http://schemas.openxmlformats.org/officeDocument/2006/relationships/notesSlide" Target="../notesSlides/notesSlide21.xml"/><Relationship Id="rId1" Type="http://schemas.openxmlformats.org/officeDocument/2006/relationships/slideLayout" Target="../slideLayouts/slideLayout10.xml"/><Relationship Id="rId5" Type="http://schemas.openxmlformats.org/officeDocument/2006/relationships/image" Target="../media/image94.jpeg"/><Relationship Id="rId4" Type="http://schemas.openxmlformats.org/officeDocument/2006/relationships/image" Target="../media/image93.jpeg"/></Relationships>
</file>

<file path=ppt/slides/_rels/slide41.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22.xml"/><Relationship Id="rId1" Type="http://schemas.openxmlformats.org/officeDocument/2006/relationships/slideLayout" Target="../slideLayouts/slideLayout8.xml"/><Relationship Id="rId5" Type="http://schemas.openxmlformats.org/officeDocument/2006/relationships/image" Target="../media/image29.png"/><Relationship Id="rId4" Type="http://schemas.openxmlformats.org/officeDocument/2006/relationships/image" Target="../media/image95.jpeg"/></Relationships>
</file>

<file path=ppt/slides/_rels/slide42.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chart" Target="../charts/chart13.xml"/></Relationships>
</file>

<file path=ppt/slides/_rels/slide43.xml.rels><?xml version="1.0" encoding="UTF-8" standalone="yes"?>
<Relationships xmlns="http://schemas.openxmlformats.org/package/2006/relationships"><Relationship Id="rId3" Type="http://schemas.openxmlformats.org/officeDocument/2006/relationships/image" Target="../media/image96.jpeg"/><Relationship Id="rId7" Type="http://schemas.openxmlformats.org/officeDocument/2006/relationships/image" Target="../media/image100.jpeg"/><Relationship Id="rId2" Type="http://schemas.openxmlformats.org/officeDocument/2006/relationships/notesSlide" Target="../notesSlides/notesSlide24.xml"/><Relationship Id="rId1" Type="http://schemas.openxmlformats.org/officeDocument/2006/relationships/slideLayout" Target="../slideLayouts/slideLayout11.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97.jpeg"/></Relationships>
</file>

<file path=ppt/slides/_rels/slide44.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image" Target="../media/image29.png"/><Relationship Id="rId1" Type="http://schemas.openxmlformats.org/officeDocument/2006/relationships/slideLayout" Target="../slideLayouts/slideLayout6.xml"/><Relationship Id="rId4" Type="http://schemas.openxmlformats.org/officeDocument/2006/relationships/image" Target="../media/image102.jpeg"/></Relationships>
</file>

<file path=ppt/slides/_rels/slide45.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25.xml"/><Relationship Id="rId1" Type="http://schemas.openxmlformats.org/officeDocument/2006/relationships/slideLayout" Target="../slideLayouts/slideLayout6.xml"/><Relationship Id="rId5" Type="http://schemas.openxmlformats.org/officeDocument/2006/relationships/chart" Target="../charts/chart14.xml"/><Relationship Id="rId4" Type="http://schemas.openxmlformats.org/officeDocument/2006/relationships/image" Target="../media/image104.jpeg"/></Relationships>
</file>

<file path=ppt/slides/_rels/slide46.xml.rels><?xml version="1.0" encoding="UTF-8" standalone="yes"?>
<Relationships xmlns="http://schemas.openxmlformats.org/package/2006/relationships"><Relationship Id="rId3" Type="http://schemas.openxmlformats.org/officeDocument/2006/relationships/image" Target="../media/image105.svg"/><Relationship Id="rId2" Type="http://schemas.openxmlformats.org/officeDocument/2006/relationships/chart" Target="../charts/chart15.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26.xml"/><Relationship Id="rId1" Type="http://schemas.openxmlformats.org/officeDocument/2006/relationships/slideLayout" Target="../slideLayouts/slideLayout8.xml"/><Relationship Id="rId6" Type="http://schemas.openxmlformats.org/officeDocument/2006/relationships/image" Target="../media/image106.png"/><Relationship Id="rId5" Type="http://schemas.openxmlformats.org/officeDocument/2006/relationships/chart" Target="../charts/chart17.xml"/><Relationship Id="rId4" Type="http://schemas.openxmlformats.org/officeDocument/2006/relationships/image" Target="../media/image29.png"/></Relationships>
</file>

<file path=ppt/slides/_rels/slide48.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png"/><Relationship Id="rId1" Type="http://schemas.openxmlformats.org/officeDocument/2006/relationships/slideLayout" Target="../slideLayouts/slideLayout6.xml"/><Relationship Id="rId6" Type="http://schemas.openxmlformats.org/officeDocument/2006/relationships/chart" Target="../charts/chart18.xml"/><Relationship Id="rId5" Type="http://schemas.openxmlformats.org/officeDocument/2006/relationships/image" Target="../media/image111.png"/><Relationship Id="rId4" Type="http://schemas.openxmlformats.org/officeDocument/2006/relationships/image" Target="../media/image110.png"/></Relationships>
</file>

<file path=ppt/slides/_rels/slide50.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67.jpeg"/><Relationship Id="rId1" Type="http://schemas.openxmlformats.org/officeDocument/2006/relationships/slideLayout" Target="../slideLayouts/slideLayout6.xml"/><Relationship Id="rId6" Type="http://schemas.openxmlformats.org/officeDocument/2006/relationships/image" Target="../media/image111.png"/><Relationship Id="rId5" Type="http://schemas.openxmlformats.org/officeDocument/2006/relationships/image" Target="../media/image113.jpeg"/><Relationship Id="rId4" Type="http://schemas.openxmlformats.org/officeDocument/2006/relationships/image" Target="../media/image112.jpeg"/></Relationships>
</file>

<file path=ppt/slides/_rels/slide5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8.xml"/><Relationship Id="rId1" Type="http://schemas.openxmlformats.org/officeDocument/2006/relationships/slideLayout" Target="../slideLayouts/slideLayout15.xml"/><Relationship Id="rId6" Type="http://schemas.openxmlformats.org/officeDocument/2006/relationships/image" Target="../media/image114.svg"/><Relationship Id="rId5" Type="http://schemas.openxmlformats.org/officeDocument/2006/relationships/image" Target="../media/image55.jpeg"/><Relationship Id="rId4" Type="http://schemas.openxmlformats.org/officeDocument/2006/relationships/image" Target="../media/image54.jpeg"/></Relationships>
</file>

<file path=ppt/slides/_rels/slide52.xml.rels><?xml version="1.0" encoding="UTF-8" standalone="yes"?>
<Relationships xmlns="http://schemas.openxmlformats.org/package/2006/relationships"><Relationship Id="rId3" Type="http://schemas.openxmlformats.org/officeDocument/2006/relationships/image" Target="../media/image116.svg"/><Relationship Id="rId7" Type="http://schemas.openxmlformats.org/officeDocument/2006/relationships/image" Target="../media/image120.svg"/><Relationship Id="rId2" Type="http://schemas.openxmlformats.org/officeDocument/2006/relationships/image" Target="../media/image115.svg"/><Relationship Id="rId1" Type="http://schemas.openxmlformats.org/officeDocument/2006/relationships/slideLayout" Target="../slideLayouts/slideLayout15.xml"/><Relationship Id="rId6" Type="http://schemas.openxmlformats.org/officeDocument/2006/relationships/image" Target="../media/image119.svg"/><Relationship Id="rId5" Type="http://schemas.openxmlformats.org/officeDocument/2006/relationships/image" Target="../media/image118.svg"/><Relationship Id="rId4" Type="http://schemas.openxmlformats.org/officeDocument/2006/relationships/image" Target="../media/image117.svg"/></Relationships>
</file>

<file path=ppt/slides/_rels/slide53.xml.rels><?xml version="1.0" encoding="UTF-8" standalone="yes"?>
<Relationships xmlns="http://schemas.openxmlformats.org/package/2006/relationships"><Relationship Id="rId2" Type="http://schemas.openxmlformats.org/officeDocument/2006/relationships/image" Target="../media/image121.svg"/><Relationship Id="rId1" Type="http://schemas.openxmlformats.org/officeDocument/2006/relationships/slideLayout" Target="../slideLayouts/slideLayout19.xml"/></Relationships>
</file>

<file path=ppt/slides/_rels/slide54.xml.rels><?xml version="1.0" encoding="UTF-8" standalone="yes"?>
<Relationships xmlns="http://schemas.openxmlformats.org/package/2006/relationships"><Relationship Id="rId3" Type="http://schemas.openxmlformats.org/officeDocument/2006/relationships/image" Target="../media/image123.svg"/><Relationship Id="rId2" Type="http://schemas.openxmlformats.org/officeDocument/2006/relationships/image" Target="../media/image122.png"/><Relationship Id="rId1" Type="http://schemas.openxmlformats.org/officeDocument/2006/relationships/slideLayout" Target="../slideLayouts/slideLayout19.xml"/></Relationships>
</file>

<file path=ppt/slides/_rels/slide55.xml.rels><?xml version="1.0" encoding="UTF-8" standalone="yes"?>
<Relationships xmlns="http://schemas.openxmlformats.org/package/2006/relationships"><Relationship Id="rId8" Type="http://schemas.openxmlformats.org/officeDocument/2006/relationships/image" Target="../media/image130.svg"/><Relationship Id="rId3" Type="http://schemas.openxmlformats.org/officeDocument/2006/relationships/image" Target="../media/image125.svg"/><Relationship Id="rId7" Type="http://schemas.openxmlformats.org/officeDocument/2006/relationships/image" Target="../media/image129.svg"/><Relationship Id="rId2" Type="http://schemas.openxmlformats.org/officeDocument/2006/relationships/image" Target="../media/image124.png"/><Relationship Id="rId1" Type="http://schemas.openxmlformats.org/officeDocument/2006/relationships/slideLayout" Target="../slideLayouts/slideLayout19.xml"/><Relationship Id="rId6" Type="http://schemas.openxmlformats.org/officeDocument/2006/relationships/image" Target="../media/image128.svg"/><Relationship Id="rId11" Type="http://schemas.openxmlformats.org/officeDocument/2006/relationships/image" Target="../media/image133.png"/><Relationship Id="rId5" Type="http://schemas.openxmlformats.org/officeDocument/2006/relationships/image" Target="../media/image127.svg"/><Relationship Id="rId10" Type="http://schemas.openxmlformats.org/officeDocument/2006/relationships/image" Target="../media/image132.png"/><Relationship Id="rId4" Type="http://schemas.openxmlformats.org/officeDocument/2006/relationships/image" Target="../media/image126.svg"/><Relationship Id="rId9" Type="http://schemas.openxmlformats.org/officeDocument/2006/relationships/image" Target="../media/image131.png"/></Relationships>
</file>

<file path=ppt/slides/_rels/slide56.xml.rels><?xml version="1.0" encoding="UTF-8" standalone="yes"?>
<Relationships xmlns="http://schemas.openxmlformats.org/package/2006/relationships"><Relationship Id="rId3" Type="http://schemas.openxmlformats.org/officeDocument/2006/relationships/image" Target="../media/image123.svg"/><Relationship Id="rId2" Type="http://schemas.openxmlformats.org/officeDocument/2006/relationships/image" Target="../media/image134.png"/><Relationship Id="rId1" Type="http://schemas.openxmlformats.org/officeDocument/2006/relationships/slideLayout" Target="../slideLayouts/slideLayout19.xml"/></Relationships>
</file>

<file path=ppt/slides/_rels/slide57.xml.rels><?xml version="1.0" encoding="UTF-8" standalone="yes"?>
<Relationships xmlns="http://schemas.openxmlformats.org/package/2006/relationships"><Relationship Id="rId3" Type="http://schemas.openxmlformats.org/officeDocument/2006/relationships/image" Target="../media/image121.svg"/><Relationship Id="rId2" Type="http://schemas.openxmlformats.org/officeDocument/2006/relationships/image" Target="../media/image135.png"/><Relationship Id="rId1" Type="http://schemas.openxmlformats.org/officeDocument/2006/relationships/slideLayout" Target="../slideLayouts/slideLayout21.xml"/></Relationships>
</file>

<file path=ppt/slides/_rels/slide58.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image" Target="../media/image136.png"/><Relationship Id="rId1" Type="http://schemas.openxmlformats.org/officeDocument/2006/relationships/slideLayout" Target="../slideLayouts/slideLayout21.xml"/><Relationship Id="rId5" Type="http://schemas.openxmlformats.org/officeDocument/2006/relationships/image" Target="../media/image138.png"/><Relationship Id="rId4" Type="http://schemas.openxmlformats.org/officeDocument/2006/relationships/image" Target="../media/image121.svg"/></Relationships>
</file>

<file path=ppt/slides/_rels/slide59.xml.rels><?xml version="1.0" encoding="UTF-8" standalone="yes"?>
<Relationships xmlns="http://schemas.openxmlformats.org/package/2006/relationships"><Relationship Id="rId3" Type="http://schemas.openxmlformats.org/officeDocument/2006/relationships/image" Target="../media/image121.svg"/><Relationship Id="rId2" Type="http://schemas.openxmlformats.org/officeDocument/2006/relationships/image" Target="../media/image139.png"/><Relationship Id="rId1" Type="http://schemas.openxmlformats.org/officeDocument/2006/relationships/slideLayout" Target="../slideLayouts/slideLayout21.xml"/></Relationships>
</file>

<file path=ppt/slides/_rels/slide60.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140.png"/><Relationship Id="rId1" Type="http://schemas.openxmlformats.org/officeDocument/2006/relationships/slideLayout" Target="../slideLayouts/slideLayout21.xml"/><Relationship Id="rId5" Type="http://schemas.openxmlformats.org/officeDocument/2006/relationships/image" Target="../media/image121.svg"/><Relationship Id="rId4" Type="http://schemas.openxmlformats.org/officeDocument/2006/relationships/image" Target="../media/image142.jpeg"/></Relationships>
</file>

<file path=ppt/slides/_rels/slide61.xml.rels><?xml version="1.0" encoding="UTF-8" standalone="yes"?>
<Relationships xmlns="http://schemas.openxmlformats.org/package/2006/relationships"><Relationship Id="rId3" Type="http://schemas.openxmlformats.org/officeDocument/2006/relationships/image" Target="../media/image144.jpeg"/><Relationship Id="rId2" Type="http://schemas.openxmlformats.org/officeDocument/2006/relationships/image" Target="../media/image143.jpeg"/><Relationship Id="rId1" Type="http://schemas.openxmlformats.org/officeDocument/2006/relationships/slideLayout" Target="../slideLayouts/slideLayout20.xml"/><Relationship Id="rId4" Type="http://schemas.openxmlformats.org/officeDocument/2006/relationships/image" Target="../media/image145.jpeg"/></Relationships>
</file>

<file path=ppt/slides/_rels/slide62.xml.rels><?xml version="1.0" encoding="UTF-8" standalone="yes"?>
<Relationships xmlns="http://schemas.openxmlformats.org/package/2006/relationships"><Relationship Id="rId3" Type="http://schemas.openxmlformats.org/officeDocument/2006/relationships/image" Target="../media/image121.svg"/><Relationship Id="rId2" Type="http://schemas.openxmlformats.org/officeDocument/2006/relationships/image" Target="../media/image146.png"/><Relationship Id="rId1" Type="http://schemas.openxmlformats.org/officeDocument/2006/relationships/slideLayout" Target="../slideLayouts/slideLayout21.xml"/></Relationships>
</file>

<file path=ppt/slides/_rels/slide63.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image" Target="../media/image147.png"/><Relationship Id="rId1" Type="http://schemas.openxmlformats.org/officeDocument/2006/relationships/slideLayout" Target="../slideLayouts/slideLayout21.xml"/><Relationship Id="rId5" Type="http://schemas.openxmlformats.org/officeDocument/2006/relationships/image" Target="../media/image121.svg"/><Relationship Id="rId4" Type="http://schemas.openxmlformats.org/officeDocument/2006/relationships/image" Target="../media/image149.jpeg"/></Relationships>
</file>

<file path=ppt/slides/_rels/slide64.xml.rels><?xml version="1.0" encoding="UTF-8" standalone="yes"?>
<Relationships xmlns="http://schemas.openxmlformats.org/package/2006/relationships"><Relationship Id="rId3" Type="http://schemas.openxmlformats.org/officeDocument/2006/relationships/image" Target="../media/image151.jpeg"/><Relationship Id="rId2" Type="http://schemas.openxmlformats.org/officeDocument/2006/relationships/image" Target="../media/image150.jpeg"/><Relationship Id="rId1" Type="http://schemas.openxmlformats.org/officeDocument/2006/relationships/slideLayout" Target="../slideLayouts/slideLayout20.xml"/><Relationship Id="rId4" Type="http://schemas.openxmlformats.org/officeDocument/2006/relationships/image" Target="../media/image152.jpeg"/></Relationships>
</file>

<file path=ppt/slides/_rels/slide65.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image" Target="../media/image153.png"/><Relationship Id="rId1" Type="http://schemas.openxmlformats.org/officeDocument/2006/relationships/slideLayout" Target="../slideLayouts/slideLayout21.xml"/><Relationship Id="rId4" Type="http://schemas.openxmlformats.org/officeDocument/2006/relationships/image" Target="../media/image155.pn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Placeholder 5" descr="A close-up of a person&#10;&#10;AI-generated content may be incorrect.">
            <a:extLst>
              <a:ext uri="{FF2B5EF4-FFF2-40B4-BE49-F238E27FC236}">
                <a16:creationId xmlns:a16="http://schemas.microsoft.com/office/drawing/2014/main" id="{5AE64389-A5D3-DE96-B2FF-8A4E617A0A4B}"/>
              </a:ext>
            </a:extLst>
          </p:cNvPr>
          <p:cNvPicPr>
            <a:picLocks noGrp="1" noChangeAspect="1"/>
          </p:cNvPicPr>
          <p:nvPr>
            <p:ph type="pic" sz="quarter" idx="25"/>
          </p:nvPr>
        </p:nvPicPr>
        <p:blipFill>
          <a:blip r:embed="rId2"/>
          <a:srcRect/>
          <a:stretch>
            <a:fillRect/>
          </a:stretch>
        </p:blipFill>
        <p:spPr/>
      </p:pic>
      <p:cxnSp>
        <p:nvCxnSpPr>
          <p:cNvPr id="2" name="Straight Connector 1">
            <a:extLst>
              <a:ext uri="{FF2B5EF4-FFF2-40B4-BE49-F238E27FC236}">
                <a16:creationId xmlns:a16="http://schemas.microsoft.com/office/drawing/2014/main" id="{5238C63A-8401-2691-2033-18C5C1CC466D}"/>
              </a:ext>
            </a:extLst>
          </p:cNvPr>
          <p:cNvCxnSpPr/>
          <p:nvPr/>
        </p:nvCxnSpPr>
        <p:spPr>
          <a:xfrm>
            <a:off x="2255520" y="2214880"/>
            <a:ext cx="101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88B8A5C5-6A88-FAF1-972A-D1AE7C28ADD5}"/>
              </a:ext>
            </a:extLst>
          </p:cNvPr>
          <p:cNvSpPr txBox="1"/>
          <p:nvPr/>
        </p:nvSpPr>
        <p:spPr>
          <a:xfrm>
            <a:off x="184934" y="5876818"/>
            <a:ext cx="1356189" cy="261610"/>
          </a:xfrm>
          <a:prstGeom prst="rect">
            <a:avLst/>
          </a:prstGeom>
          <a:noFill/>
        </p:spPr>
        <p:txBody>
          <a:bodyPr wrap="square" rtlCol="0">
            <a:spAutoFit/>
          </a:bodyPr>
          <a:lstStyle/>
          <a:p>
            <a:r>
              <a:rPr lang="en-US" sz="1100" dirty="0">
                <a:solidFill>
                  <a:schemeClr val="bg1"/>
                </a:solidFill>
              </a:rPr>
              <a:t>08.2026</a:t>
            </a:r>
            <a:endParaRPr lang="en-CH" sz="1100" dirty="0">
              <a:solidFill>
                <a:schemeClr val="bg1"/>
              </a:solidFill>
            </a:endParaRPr>
          </a:p>
        </p:txBody>
      </p:sp>
    </p:spTree>
    <p:extLst>
      <p:ext uri="{BB962C8B-B14F-4D97-AF65-F5344CB8AC3E}">
        <p14:creationId xmlns:p14="http://schemas.microsoft.com/office/powerpoint/2010/main" val="4373841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09359478-832B-1242-AE62-C63F849D2ED9}"/>
              </a:ext>
            </a:extLst>
          </p:cNvPr>
          <p:cNvSpPr>
            <a:spLocks noGrp="1"/>
          </p:cNvSpPr>
          <p:nvPr>
            <p:ph type="body" sz="quarter" idx="24"/>
          </p:nvPr>
        </p:nvSpPr>
        <p:spPr>
          <a:xfrm>
            <a:off x="0" y="1913079"/>
            <a:ext cx="737419" cy="478387"/>
          </a:xfrm>
          <a:solidFill>
            <a:srgbClr val="B3978F"/>
          </a:solidFill>
        </p:spPr>
        <p:txBody>
          <a:bodyPr wrap="square" lIns="302400" tIns="72000" rIns="180000" bIns="36000" anchor="ctr" anchorCtr="0">
            <a:spAutoFit/>
          </a:bodyPr>
          <a:lstStyle/>
          <a:p>
            <a:pPr algn="ctr"/>
            <a:r>
              <a:rPr lang="en-US" sz="2400"/>
              <a:t>2</a:t>
            </a:r>
          </a:p>
        </p:txBody>
      </p:sp>
      <p:sp>
        <p:nvSpPr>
          <p:cNvPr id="4" name="Text Placeholder 3">
            <a:extLst>
              <a:ext uri="{FF2B5EF4-FFF2-40B4-BE49-F238E27FC236}">
                <a16:creationId xmlns:a16="http://schemas.microsoft.com/office/drawing/2014/main" id="{4CBE5701-6DF3-6048-B224-B90C59FB055A}"/>
              </a:ext>
            </a:extLst>
          </p:cNvPr>
          <p:cNvSpPr>
            <a:spLocks noGrp="1"/>
          </p:cNvSpPr>
          <p:nvPr>
            <p:ph type="body" idx="11"/>
          </p:nvPr>
        </p:nvSpPr>
        <p:spPr>
          <a:xfrm>
            <a:off x="2" y="1269909"/>
            <a:ext cx="737419" cy="446327"/>
          </a:xfrm>
          <a:solidFill>
            <a:srgbClr val="CCBCB8"/>
          </a:solidFill>
        </p:spPr>
        <p:txBody>
          <a:bodyPr wrap="square" lIns="302400" tIns="72000" rIns="180000" bIns="36000" anchor="ctr" anchorCtr="0">
            <a:spAutoFit/>
          </a:bodyPr>
          <a:lstStyle/>
          <a:p>
            <a:pPr algn="ctr"/>
            <a:r>
              <a:rPr lang="en-US" sz="2400">
                <a:solidFill>
                  <a:schemeClr val="tx1"/>
                </a:solidFill>
              </a:rPr>
              <a:t>1</a:t>
            </a:r>
          </a:p>
        </p:txBody>
      </p:sp>
      <p:sp>
        <p:nvSpPr>
          <p:cNvPr id="19" name="Text Placeholder 4">
            <a:extLst>
              <a:ext uri="{FF2B5EF4-FFF2-40B4-BE49-F238E27FC236}">
                <a16:creationId xmlns:a16="http://schemas.microsoft.com/office/drawing/2014/main" id="{0D90E1E5-00C0-2EFC-4500-DC519B2E21CC}"/>
              </a:ext>
            </a:extLst>
          </p:cNvPr>
          <p:cNvSpPr txBox="1">
            <a:spLocks/>
          </p:cNvSpPr>
          <p:nvPr/>
        </p:nvSpPr>
        <p:spPr>
          <a:xfrm>
            <a:off x="0" y="3210325"/>
            <a:ext cx="737419" cy="478387"/>
          </a:xfrm>
          <a:prstGeom prst="rect">
            <a:avLst/>
          </a:prstGeom>
          <a:solidFill>
            <a:schemeClr val="tx2"/>
          </a:solidFill>
        </p:spPr>
        <p:txBody>
          <a:bodyPr wrap="square" lIns="302400" tIns="72000" rIns="180000" bIns="36000" anchor="ctr" anchorCtr="0">
            <a:spAutoFit/>
          </a:bodyPr>
          <a:lstStyle>
            <a:lvl1pPr marL="0" indent="0" algn="l" defTabSz="914400" rtl="0" eaLnBrk="1" latinLnBrk="0" hangingPunct="1">
              <a:lnSpc>
                <a:spcPct val="100000"/>
              </a:lnSpc>
              <a:spcBef>
                <a:spcPts val="0"/>
              </a:spcBef>
              <a:spcAft>
                <a:spcPts val="1000"/>
              </a:spcAft>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lgn="ctr"/>
            <a:r>
              <a:rPr lang="en-US" sz="2400">
                <a:solidFill>
                  <a:schemeClr val="bg1"/>
                </a:solidFill>
              </a:rPr>
              <a:t>4</a:t>
            </a:r>
          </a:p>
        </p:txBody>
      </p:sp>
      <p:sp>
        <p:nvSpPr>
          <p:cNvPr id="20" name="Text Placeholder 3">
            <a:extLst>
              <a:ext uri="{FF2B5EF4-FFF2-40B4-BE49-F238E27FC236}">
                <a16:creationId xmlns:a16="http://schemas.microsoft.com/office/drawing/2014/main" id="{E54386E2-A2EC-31D6-FCC4-487BBDD9F7C0}"/>
              </a:ext>
            </a:extLst>
          </p:cNvPr>
          <p:cNvSpPr txBox="1">
            <a:spLocks/>
          </p:cNvSpPr>
          <p:nvPr/>
        </p:nvSpPr>
        <p:spPr>
          <a:xfrm>
            <a:off x="2" y="2599886"/>
            <a:ext cx="737419" cy="446327"/>
          </a:xfrm>
          <a:prstGeom prst="rect">
            <a:avLst/>
          </a:prstGeom>
          <a:solidFill>
            <a:srgbClr val="897974"/>
          </a:solidFill>
        </p:spPr>
        <p:txBody>
          <a:bodyPr wrap="square" lIns="302400" tIns="72000" rIns="180000" bIns="36000" anchor="ctr" anchorCtr="0">
            <a:spAutoFit/>
          </a:bodyPr>
          <a:lstStyle>
            <a:lvl1pPr marL="0" indent="0" algn="l" defTabSz="914400" rtl="0" eaLnBrk="1" latinLnBrk="0" hangingPunct="1">
              <a:lnSpc>
                <a:spcPct val="90000"/>
              </a:lnSpc>
              <a:spcBef>
                <a:spcPts val="0"/>
              </a:spcBef>
              <a:buFont typeface="Arial" panose="020B0604020202020204" pitchFamily="34" charset="0"/>
              <a:buNone/>
              <a:defRPr sz="2200" b="0" kern="0" spc="0" baseline="0">
                <a:solidFill>
                  <a:srgbClr val="897974"/>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US" sz="2400">
                <a:solidFill>
                  <a:schemeClr val="bg1"/>
                </a:solidFill>
              </a:rPr>
              <a:t>3</a:t>
            </a:r>
          </a:p>
        </p:txBody>
      </p:sp>
      <p:sp>
        <p:nvSpPr>
          <p:cNvPr id="21" name="Text Placeholder 4">
            <a:extLst>
              <a:ext uri="{FF2B5EF4-FFF2-40B4-BE49-F238E27FC236}">
                <a16:creationId xmlns:a16="http://schemas.microsoft.com/office/drawing/2014/main" id="{B6DE3C86-9204-1FEA-0AC1-246E79373262}"/>
              </a:ext>
            </a:extLst>
          </p:cNvPr>
          <p:cNvSpPr txBox="1">
            <a:spLocks/>
          </p:cNvSpPr>
          <p:nvPr/>
        </p:nvSpPr>
        <p:spPr>
          <a:xfrm>
            <a:off x="0" y="4449189"/>
            <a:ext cx="737419" cy="478387"/>
          </a:xfrm>
          <a:prstGeom prst="rect">
            <a:avLst/>
          </a:prstGeom>
          <a:solidFill>
            <a:srgbClr val="B3978F"/>
          </a:solidFill>
        </p:spPr>
        <p:txBody>
          <a:bodyPr wrap="square" lIns="302400" tIns="72000" rIns="180000" bIns="36000" anchor="ctr" anchorCtr="0">
            <a:spAutoFit/>
          </a:bodyPr>
          <a:lstStyle>
            <a:lvl1pPr marL="0" indent="0" algn="l" defTabSz="914400" rtl="0" eaLnBrk="1" latinLnBrk="0" hangingPunct="1">
              <a:lnSpc>
                <a:spcPct val="100000"/>
              </a:lnSpc>
              <a:spcBef>
                <a:spcPts val="0"/>
              </a:spcBef>
              <a:spcAft>
                <a:spcPts val="1000"/>
              </a:spcAft>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lgn="ctr"/>
            <a:r>
              <a:rPr lang="en-US" sz="2400"/>
              <a:t>6</a:t>
            </a:r>
          </a:p>
        </p:txBody>
      </p:sp>
      <p:sp>
        <p:nvSpPr>
          <p:cNvPr id="22" name="Text Placeholder 3">
            <a:extLst>
              <a:ext uri="{FF2B5EF4-FFF2-40B4-BE49-F238E27FC236}">
                <a16:creationId xmlns:a16="http://schemas.microsoft.com/office/drawing/2014/main" id="{78594876-3DDB-CE53-BDFE-99C6C84FC61E}"/>
              </a:ext>
            </a:extLst>
          </p:cNvPr>
          <p:cNvSpPr txBox="1">
            <a:spLocks/>
          </p:cNvSpPr>
          <p:nvPr/>
        </p:nvSpPr>
        <p:spPr>
          <a:xfrm>
            <a:off x="2" y="3838750"/>
            <a:ext cx="737419" cy="446327"/>
          </a:xfrm>
          <a:prstGeom prst="rect">
            <a:avLst/>
          </a:prstGeom>
          <a:solidFill>
            <a:srgbClr val="CCBCB8"/>
          </a:solidFill>
        </p:spPr>
        <p:txBody>
          <a:bodyPr wrap="square" lIns="302400" tIns="72000" rIns="180000" bIns="36000" anchor="ctr" anchorCtr="0">
            <a:spAutoFit/>
          </a:bodyPr>
          <a:lstStyle>
            <a:lvl1pPr marL="0" indent="0" algn="l" defTabSz="914400" rtl="0" eaLnBrk="1" latinLnBrk="0" hangingPunct="1">
              <a:lnSpc>
                <a:spcPct val="90000"/>
              </a:lnSpc>
              <a:spcBef>
                <a:spcPts val="0"/>
              </a:spcBef>
              <a:buFont typeface="Arial" panose="020B0604020202020204" pitchFamily="34" charset="0"/>
              <a:buNone/>
              <a:defRPr sz="2200" b="0" kern="0" spc="0" baseline="0">
                <a:solidFill>
                  <a:srgbClr val="897974"/>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US" sz="2400">
                <a:solidFill>
                  <a:schemeClr val="tx1"/>
                </a:solidFill>
              </a:rPr>
              <a:t>5</a:t>
            </a:r>
          </a:p>
        </p:txBody>
      </p:sp>
      <p:sp>
        <p:nvSpPr>
          <p:cNvPr id="23" name="Text Placeholder 4">
            <a:extLst>
              <a:ext uri="{FF2B5EF4-FFF2-40B4-BE49-F238E27FC236}">
                <a16:creationId xmlns:a16="http://schemas.microsoft.com/office/drawing/2014/main" id="{71979CF0-6313-5A92-D248-43E2355C14D8}"/>
              </a:ext>
            </a:extLst>
          </p:cNvPr>
          <p:cNvSpPr txBox="1">
            <a:spLocks/>
          </p:cNvSpPr>
          <p:nvPr/>
        </p:nvSpPr>
        <p:spPr>
          <a:xfrm>
            <a:off x="0" y="5088286"/>
            <a:ext cx="737419" cy="478387"/>
          </a:xfrm>
          <a:prstGeom prst="rect">
            <a:avLst/>
          </a:prstGeom>
          <a:solidFill>
            <a:srgbClr val="897974"/>
          </a:solidFill>
        </p:spPr>
        <p:txBody>
          <a:bodyPr wrap="square" lIns="302400" tIns="72000" rIns="180000" bIns="36000" anchor="ctr" anchorCtr="0">
            <a:spAutoFit/>
          </a:bodyPr>
          <a:lstStyle>
            <a:lvl1pPr marL="0" indent="0" algn="l" defTabSz="914400" rtl="0" eaLnBrk="1" latinLnBrk="0" hangingPunct="1">
              <a:lnSpc>
                <a:spcPct val="100000"/>
              </a:lnSpc>
              <a:spcBef>
                <a:spcPts val="0"/>
              </a:spcBef>
              <a:spcAft>
                <a:spcPts val="1000"/>
              </a:spcAft>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lgn="ctr"/>
            <a:r>
              <a:rPr lang="en-US" sz="2400">
                <a:solidFill>
                  <a:schemeClr val="bg1"/>
                </a:solidFill>
              </a:rPr>
              <a:t>7</a:t>
            </a:r>
          </a:p>
        </p:txBody>
      </p:sp>
      <p:sp>
        <p:nvSpPr>
          <p:cNvPr id="3" name="Title 2">
            <a:extLst>
              <a:ext uri="{FF2B5EF4-FFF2-40B4-BE49-F238E27FC236}">
                <a16:creationId xmlns:a16="http://schemas.microsoft.com/office/drawing/2014/main" id="{242986CD-0448-A526-961E-E60A367895A0}"/>
              </a:ext>
            </a:extLst>
          </p:cNvPr>
          <p:cNvSpPr>
            <a:spLocks noGrp="1"/>
          </p:cNvSpPr>
          <p:nvPr>
            <p:ph type="title"/>
          </p:nvPr>
        </p:nvSpPr>
        <p:spPr/>
        <p:txBody>
          <a:bodyPr/>
          <a:lstStyle/>
          <a:p>
            <a:r>
              <a:rPr lang="en-US"/>
              <a:t>Agenda</a:t>
            </a:r>
          </a:p>
        </p:txBody>
      </p:sp>
      <p:sp>
        <p:nvSpPr>
          <p:cNvPr id="28" name="Slide Number Placeholder 5">
            <a:extLst>
              <a:ext uri="{FF2B5EF4-FFF2-40B4-BE49-F238E27FC236}">
                <a16:creationId xmlns:a16="http://schemas.microsoft.com/office/drawing/2014/main" id="{1D96813A-9667-3990-2E78-4865328D46B5}"/>
              </a:ext>
            </a:extLst>
          </p:cNvPr>
          <p:cNvSpPr>
            <a:spLocks noGrp="1"/>
          </p:cNvSpPr>
          <p:nvPr>
            <p:ph type="sldNum" sz="quarter" idx="10"/>
          </p:nvPr>
        </p:nvSpPr>
        <p:spPr/>
        <p:txBody>
          <a:bodyPr/>
          <a:lstStyle/>
          <a:p>
            <a:fld id="{5BA3E189-2F3A-42E5-B572-3520703B6186}" type="slidenum">
              <a:rPr lang="en-GB" smtClean="0"/>
              <a:t>2</a:t>
            </a:fld>
            <a:endParaRPr lang="en-GB"/>
          </a:p>
        </p:txBody>
      </p:sp>
      <p:sp>
        <p:nvSpPr>
          <p:cNvPr id="8" name="Text Placeholder 7">
            <a:extLst>
              <a:ext uri="{FF2B5EF4-FFF2-40B4-BE49-F238E27FC236}">
                <a16:creationId xmlns:a16="http://schemas.microsoft.com/office/drawing/2014/main" id="{3ABE688C-F800-FE4C-806B-35B295B0137B}"/>
              </a:ext>
            </a:extLst>
          </p:cNvPr>
          <p:cNvSpPr>
            <a:spLocks noGrp="1"/>
          </p:cNvSpPr>
          <p:nvPr>
            <p:ph type="body" sz="quarter" idx="4294967295"/>
          </p:nvPr>
        </p:nvSpPr>
        <p:spPr>
          <a:xfrm>
            <a:off x="846722" y="1728413"/>
            <a:ext cx="6874878" cy="847718"/>
          </a:xfrm>
          <a:prstGeom prst="rect">
            <a:avLst/>
          </a:prstGeom>
        </p:spPr>
        <p:txBody>
          <a:bodyPr wrap="square" tIns="72000" bIns="36000" anchor="ctr" anchorCtr="0">
            <a:spAutoFit/>
          </a:bodyPr>
          <a:lstStyle/>
          <a:p>
            <a:r>
              <a:rPr lang="en-US" sz="2400"/>
              <a:t>Collagen: the foundation </a:t>
            </a:r>
            <a:br>
              <a:rPr lang="en-US" sz="2400"/>
            </a:br>
            <a:r>
              <a:rPr lang="en-US" sz="2400"/>
              <a:t>of healthy-looking skin</a:t>
            </a:r>
          </a:p>
        </p:txBody>
      </p:sp>
      <p:sp>
        <p:nvSpPr>
          <p:cNvPr id="9" name="Text Placeholder 8">
            <a:extLst>
              <a:ext uri="{FF2B5EF4-FFF2-40B4-BE49-F238E27FC236}">
                <a16:creationId xmlns:a16="http://schemas.microsoft.com/office/drawing/2014/main" id="{F0A94758-4467-5040-9A58-38E8F91B12BF}"/>
              </a:ext>
            </a:extLst>
          </p:cNvPr>
          <p:cNvSpPr>
            <a:spLocks noGrp="1"/>
          </p:cNvSpPr>
          <p:nvPr>
            <p:ph type="body" sz="quarter" idx="4294967295"/>
          </p:nvPr>
        </p:nvSpPr>
        <p:spPr>
          <a:xfrm>
            <a:off x="846722" y="2596887"/>
            <a:ext cx="5032641" cy="478387"/>
          </a:xfrm>
          <a:prstGeom prst="rect">
            <a:avLst/>
          </a:prstGeom>
        </p:spPr>
        <p:txBody>
          <a:bodyPr wrap="square" tIns="72000" bIns="36000" anchor="ctr" anchorCtr="0">
            <a:spAutoFit/>
          </a:bodyPr>
          <a:lstStyle/>
          <a:p>
            <a:r>
              <a:rPr lang="en-US" sz="2400"/>
              <a:t>Introducing SYN®-COLL CB</a:t>
            </a:r>
          </a:p>
        </p:txBody>
      </p:sp>
      <p:sp>
        <p:nvSpPr>
          <p:cNvPr id="13" name="Text Placeholder 12">
            <a:extLst>
              <a:ext uri="{FF2B5EF4-FFF2-40B4-BE49-F238E27FC236}">
                <a16:creationId xmlns:a16="http://schemas.microsoft.com/office/drawing/2014/main" id="{16E50AD6-2A70-8C4B-A7C0-DFC41C273779}"/>
              </a:ext>
            </a:extLst>
          </p:cNvPr>
          <p:cNvSpPr>
            <a:spLocks noGrp="1"/>
          </p:cNvSpPr>
          <p:nvPr>
            <p:ph type="body" sz="quarter" idx="4294967295"/>
          </p:nvPr>
        </p:nvSpPr>
        <p:spPr>
          <a:xfrm>
            <a:off x="846722" y="3219736"/>
            <a:ext cx="5032641" cy="478387"/>
          </a:xfrm>
          <a:prstGeom prst="rect">
            <a:avLst/>
          </a:prstGeom>
        </p:spPr>
        <p:txBody>
          <a:bodyPr wrap="square" tIns="72000" bIns="36000" anchor="ctr" anchorCtr="0">
            <a:spAutoFit/>
          </a:bodyPr>
          <a:lstStyle/>
          <a:p>
            <a:r>
              <a:rPr lang="en-US" sz="2400"/>
              <a:t>The science behind the tripeptide</a:t>
            </a:r>
          </a:p>
        </p:txBody>
      </p:sp>
      <p:sp>
        <p:nvSpPr>
          <p:cNvPr id="15" name="Text Placeholder 14">
            <a:extLst>
              <a:ext uri="{FF2B5EF4-FFF2-40B4-BE49-F238E27FC236}">
                <a16:creationId xmlns:a16="http://schemas.microsoft.com/office/drawing/2014/main" id="{C20682A2-D9A5-B641-858D-3B285A362BD2}"/>
              </a:ext>
            </a:extLst>
          </p:cNvPr>
          <p:cNvSpPr>
            <a:spLocks noGrp="1"/>
          </p:cNvSpPr>
          <p:nvPr>
            <p:ph type="body" sz="quarter" idx="4294967295"/>
          </p:nvPr>
        </p:nvSpPr>
        <p:spPr>
          <a:xfrm>
            <a:off x="846722" y="3842585"/>
            <a:ext cx="5032641" cy="478387"/>
          </a:xfrm>
          <a:prstGeom prst="rect">
            <a:avLst/>
          </a:prstGeom>
        </p:spPr>
        <p:txBody>
          <a:bodyPr wrap="square" tIns="72000" bIns="36000" anchor="ctr" anchorCtr="0">
            <a:spAutoFit/>
          </a:bodyPr>
          <a:lstStyle/>
          <a:p>
            <a:r>
              <a:rPr lang="en-US" sz="2400"/>
              <a:t>SYN®-COLL CB </a:t>
            </a:r>
            <a:r>
              <a:rPr lang="en-US" sz="2400" i="1"/>
              <a:t>in vitro </a:t>
            </a:r>
            <a:r>
              <a:rPr lang="en-US" sz="2400"/>
              <a:t>efficacy</a:t>
            </a:r>
          </a:p>
        </p:txBody>
      </p:sp>
      <p:sp>
        <p:nvSpPr>
          <p:cNvPr id="29" name="Text Placeholder 14">
            <a:extLst>
              <a:ext uri="{FF2B5EF4-FFF2-40B4-BE49-F238E27FC236}">
                <a16:creationId xmlns:a16="http://schemas.microsoft.com/office/drawing/2014/main" id="{2947E909-40B2-B84F-A28C-457D6CE5CF44}"/>
              </a:ext>
            </a:extLst>
          </p:cNvPr>
          <p:cNvSpPr>
            <a:spLocks noGrp="1"/>
          </p:cNvSpPr>
          <p:nvPr>
            <p:ph type="body" sz="quarter" idx="4294967295"/>
          </p:nvPr>
        </p:nvSpPr>
        <p:spPr>
          <a:xfrm>
            <a:off x="846722" y="4465434"/>
            <a:ext cx="5032641" cy="478387"/>
          </a:xfrm>
          <a:prstGeom prst="rect">
            <a:avLst/>
          </a:prstGeom>
        </p:spPr>
        <p:txBody>
          <a:bodyPr wrap="square" tIns="72000" bIns="36000" anchor="ctr" anchorCtr="0">
            <a:spAutoFit/>
          </a:bodyPr>
          <a:lstStyle/>
          <a:p>
            <a:r>
              <a:rPr lang="en-US" sz="2400"/>
              <a:t>SYN®-COLL CB </a:t>
            </a:r>
            <a:r>
              <a:rPr lang="en-US" sz="2400" i="1"/>
              <a:t>in vivo </a:t>
            </a:r>
            <a:r>
              <a:rPr lang="en-US" sz="2400"/>
              <a:t>efficacy </a:t>
            </a:r>
          </a:p>
        </p:txBody>
      </p:sp>
      <p:sp>
        <p:nvSpPr>
          <p:cNvPr id="30" name="Text Placeholder 29">
            <a:extLst>
              <a:ext uri="{FF2B5EF4-FFF2-40B4-BE49-F238E27FC236}">
                <a16:creationId xmlns:a16="http://schemas.microsoft.com/office/drawing/2014/main" id="{51EAF84E-0B47-0648-A0CE-B2B7081B0018}"/>
              </a:ext>
            </a:extLst>
          </p:cNvPr>
          <p:cNvSpPr>
            <a:spLocks noGrp="1"/>
          </p:cNvSpPr>
          <p:nvPr>
            <p:ph type="body" sz="quarter" idx="4294967295"/>
          </p:nvPr>
        </p:nvSpPr>
        <p:spPr>
          <a:xfrm>
            <a:off x="846722" y="5088286"/>
            <a:ext cx="5032641" cy="478387"/>
          </a:xfrm>
          <a:prstGeom prst="rect">
            <a:avLst/>
          </a:prstGeom>
        </p:spPr>
        <p:txBody>
          <a:bodyPr wrap="square" tIns="72000" bIns="36000" anchor="ctr" anchorCtr="0">
            <a:spAutoFit/>
          </a:bodyPr>
          <a:lstStyle/>
          <a:p>
            <a:r>
              <a:rPr lang="en-US" sz="2400"/>
              <a:t>SYN®-COLL CB product summary</a:t>
            </a:r>
          </a:p>
        </p:txBody>
      </p:sp>
      <p:sp>
        <p:nvSpPr>
          <p:cNvPr id="16" name="Text Placeholder 7">
            <a:extLst>
              <a:ext uri="{FF2B5EF4-FFF2-40B4-BE49-F238E27FC236}">
                <a16:creationId xmlns:a16="http://schemas.microsoft.com/office/drawing/2014/main" id="{A244EFDB-A9B1-0B8A-CC38-9F22880B7261}"/>
              </a:ext>
            </a:extLst>
          </p:cNvPr>
          <p:cNvSpPr txBox="1">
            <a:spLocks/>
          </p:cNvSpPr>
          <p:nvPr/>
        </p:nvSpPr>
        <p:spPr>
          <a:xfrm>
            <a:off x="846722" y="1269909"/>
            <a:ext cx="5032641" cy="478387"/>
          </a:xfrm>
          <a:prstGeom prst="rect">
            <a:avLst/>
          </a:prstGeom>
        </p:spPr>
        <p:txBody>
          <a:bodyPr wrap="square" tIns="72000" bIns="36000" anchor="ctr" anchorCtr="0">
            <a:sp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2400"/>
              <a:t>The longevity era</a:t>
            </a:r>
          </a:p>
        </p:txBody>
      </p:sp>
      <p:pic>
        <p:nvPicPr>
          <p:cNvPr id="10" name="Picture Placeholder 9" descr="A close-up of a person's face&#10;&#10;AI-generated content may be incorrect.">
            <a:extLst>
              <a:ext uri="{FF2B5EF4-FFF2-40B4-BE49-F238E27FC236}">
                <a16:creationId xmlns:a16="http://schemas.microsoft.com/office/drawing/2014/main" id="{F4F55D72-4295-288C-D6F7-ACD4C7C55277}"/>
              </a:ext>
            </a:extLst>
          </p:cNvPr>
          <p:cNvPicPr>
            <a:picLocks noGrp="1" noChangeAspect="1"/>
          </p:cNvPicPr>
          <p:nvPr>
            <p:ph type="pic" sz="quarter" idx="22"/>
          </p:nvPr>
        </p:nvPicPr>
        <p:blipFill>
          <a:blip r:embed="rId2" cstate="print">
            <a:extLst>
              <a:ext uri="{28A0092B-C50C-407E-A947-70E740481C1C}">
                <a14:useLocalDpi xmlns:a14="http://schemas.microsoft.com/office/drawing/2010/main"/>
              </a:ext>
            </a:extLst>
          </a:blip>
          <a:srcRect/>
          <a:stretch/>
        </p:blipFill>
        <p:spPr>
          <a:xfrm>
            <a:off x="6165742" y="2"/>
            <a:ext cx="6026259" cy="6857998"/>
          </a:xfrm>
        </p:spPr>
      </p:pic>
    </p:spTree>
    <p:extLst>
      <p:ext uri="{BB962C8B-B14F-4D97-AF65-F5344CB8AC3E}">
        <p14:creationId xmlns:p14="http://schemas.microsoft.com/office/powerpoint/2010/main" val="1244717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9D93515-3633-3A4E-B7AF-43E2AD4EFEFF}"/>
              </a:ext>
            </a:extLst>
          </p:cNvPr>
          <p:cNvSpPr>
            <a:spLocks noGrp="1"/>
          </p:cNvSpPr>
          <p:nvPr>
            <p:ph type="title"/>
          </p:nvPr>
        </p:nvSpPr>
        <p:spPr/>
        <p:txBody>
          <a:bodyPr wrap="square">
            <a:spAutoFit/>
          </a:bodyPr>
          <a:lstStyle/>
          <a:p>
            <a:r>
              <a:rPr lang="en-GB"/>
              <a:t>01</a:t>
            </a:r>
          </a:p>
        </p:txBody>
      </p:sp>
      <p:sp>
        <p:nvSpPr>
          <p:cNvPr id="3" name="Slide Number Placeholder 5">
            <a:extLst>
              <a:ext uri="{FF2B5EF4-FFF2-40B4-BE49-F238E27FC236}">
                <a16:creationId xmlns:a16="http://schemas.microsoft.com/office/drawing/2014/main" id="{68100910-8EB8-4905-4E02-C947E07A4411}"/>
              </a:ext>
            </a:extLst>
          </p:cNvPr>
          <p:cNvSpPr txBox="1">
            <a:spLocks/>
          </p:cNvSpPr>
          <p:nvPr/>
        </p:nvSpPr>
        <p:spPr>
          <a:xfrm>
            <a:off x="302400" y="6450806"/>
            <a:ext cx="1040625" cy="109061"/>
          </a:xfrm>
          <a:prstGeom prst="rect">
            <a:avLst/>
          </a:prstGeom>
        </p:spPr>
        <p:txBody>
          <a:bodyPr vert="horz" lIns="0" tIns="0" rIns="0" bIns="0" rtlCol="0" anchor="ctr"/>
          <a:lstStyle>
            <a:defPPr>
              <a:defRPr lang="en-US"/>
            </a:defPPr>
            <a:lvl1pPr marL="0" algn="l"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BA3E189-2F3A-42E5-B572-3520703B6186}" type="slidenum">
              <a:rPr lang="en-GB" smtClean="0">
                <a:latin typeface="DM Sans" pitchFamily="2" charset="77"/>
              </a:rPr>
              <a:pPr/>
              <a:t>3</a:t>
            </a:fld>
            <a:endParaRPr lang="en-GB">
              <a:latin typeface="DM Sans" pitchFamily="2" charset="77"/>
            </a:endParaRPr>
          </a:p>
        </p:txBody>
      </p:sp>
      <p:sp>
        <p:nvSpPr>
          <p:cNvPr id="6" name="Text Placeholder 5">
            <a:extLst>
              <a:ext uri="{FF2B5EF4-FFF2-40B4-BE49-F238E27FC236}">
                <a16:creationId xmlns:a16="http://schemas.microsoft.com/office/drawing/2014/main" id="{D1F6A012-70DB-3940-A127-42B9F4D43F32}"/>
              </a:ext>
            </a:extLst>
          </p:cNvPr>
          <p:cNvSpPr>
            <a:spLocks noGrp="1"/>
          </p:cNvSpPr>
          <p:nvPr>
            <p:ph type="body" sz="quarter" idx="20"/>
          </p:nvPr>
        </p:nvSpPr>
        <p:spPr/>
        <p:txBody>
          <a:bodyPr/>
          <a:lstStyle/>
          <a:p>
            <a:r>
              <a:rPr lang="en-GB" sz="6000"/>
              <a:t>The longevity era</a:t>
            </a:r>
            <a:endParaRPr lang="en-US"/>
          </a:p>
        </p:txBody>
      </p:sp>
    </p:spTree>
    <p:extLst>
      <p:ext uri="{BB962C8B-B14F-4D97-AF65-F5344CB8AC3E}">
        <p14:creationId xmlns:p14="http://schemas.microsoft.com/office/powerpoint/2010/main" val="40294571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Picture Placeholder 40">
            <a:extLst>
              <a:ext uri="{FF2B5EF4-FFF2-40B4-BE49-F238E27FC236}">
                <a16:creationId xmlns:a16="http://schemas.microsoft.com/office/drawing/2014/main" id="{8EA2EB8F-4D34-BABB-4147-A94065688BF2}"/>
              </a:ext>
            </a:extLst>
          </p:cNvPr>
          <p:cNvPicPr>
            <a:picLocks noGrp="1" noChangeAspect="1"/>
          </p:cNvPicPr>
          <p:nvPr>
            <p:ph type="pic" sz="quarter" idx="4294967295"/>
          </p:nvPr>
        </p:nvPicPr>
        <p:blipFill>
          <a:blip r:embed="rId3" cstate="print">
            <a:extLst>
              <a:ext uri="{28A0092B-C50C-407E-A947-70E740481C1C}">
                <a14:useLocalDpi xmlns:a14="http://schemas.microsoft.com/office/drawing/2010/main"/>
              </a:ext>
            </a:extLst>
          </a:blip>
          <a:srcRect/>
          <a:stretch/>
        </p:blipFill>
        <p:spPr>
          <a:xfrm>
            <a:off x="8366901" y="1137508"/>
            <a:ext cx="3409950" cy="3409950"/>
          </a:xfrm>
          <a:custGeom>
            <a:avLst/>
            <a:gdLst>
              <a:gd name="connsiteX0" fmla="*/ 1704975 w 3409950"/>
              <a:gd name="connsiteY0" fmla="*/ 0 h 3409950"/>
              <a:gd name="connsiteX1" fmla="*/ 3409950 w 3409950"/>
              <a:gd name="connsiteY1" fmla="*/ 1704975 h 3409950"/>
              <a:gd name="connsiteX2" fmla="*/ 1704975 w 3409950"/>
              <a:gd name="connsiteY2" fmla="*/ 3409950 h 3409950"/>
              <a:gd name="connsiteX3" fmla="*/ 0 w 3409950"/>
              <a:gd name="connsiteY3" fmla="*/ 1704975 h 3409950"/>
              <a:gd name="connsiteX4" fmla="*/ 1704975 w 3409950"/>
              <a:gd name="connsiteY4" fmla="*/ 0 h 3409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9950" h="3409950">
                <a:moveTo>
                  <a:pt x="1704975" y="0"/>
                </a:moveTo>
                <a:cubicBezTo>
                  <a:pt x="2646607" y="0"/>
                  <a:pt x="3409950" y="763343"/>
                  <a:pt x="3409950" y="1704975"/>
                </a:cubicBezTo>
                <a:cubicBezTo>
                  <a:pt x="3409950" y="2646607"/>
                  <a:pt x="2646607" y="3409950"/>
                  <a:pt x="1704975" y="3409950"/>
                </a:cubicBezTo>
                <a:cubicBezTo>
                  <a:pt x="763343" y="3409950"/>
                  <a:pt x="0" y="2646607"/>
                  <a:pt x="0" y="1704975"/>
                </a:cubicBezTo>
                <a:cubicBezTo>
                  <a:pt x="0" y="763343"/>
                  <a:pt x="763343" y="0"/>
                  <a:pt x="1704975" y="0"/>
                </a:cubicBezTo>
                <a:close/>
              </a:path>
            </a:pathLst>
          </a:custGeom>
          <a:ln>
            <a:solidFill>
              <a:srgbClr val="897974"/>
            </a:solidFill>
          </a:ln>
        </p:spPr>
      </p:pic>
      <p:sp>
        <p:nvSpPr>
          <p:cNvPr id="9" name="Title 8">
            <a:extLst>
              <a:ext uri="{FF2B5EF4-FFF2-40B4-BE49-F238E27FC236}">
                <a16:creationId xmlns:a16="http://schemas.microsoft.com/office/drawing/2014/main" id="{CED382D6-DE10-3FDE-9E0C-C4055D9754F9}"/>
              </a:ext>
            </a:extLst>
          </p:cNvPr>
          <p:cNvSpPr>
            <a:spLocks noGrp="1"/>
          </p:cNvSpPr>
          <p:nvPr>
            <p:ph type="title"/>
          </p:nvPr>
        </p:nvSpPr>
        <p:spPr>
          <a:xfrm>
            <a:off x="302401" y="271920"/>
            <a:ext cx="8064500" cy="303211"/>
          </a:xfrm>
        </p:spPr>
        <p:txBody>
          <a:bodyPr/>
          <a:lstStyle/>
          <a:p>
            <a:pPr algn="l"/>
            <a:r>
              <a:rPr lang="en-US"/>
              <a:t>Approach to Skincare is evolving</a:t>
            </a:r>
          </a:p>
        </p:txBody>
      </p:sp>
      <p:sp>
        <p:nvSpPr>
          <p:cNvPr id="14" name="Text Placeholder 13">
            <a:extLst>
              <a:ext uri="{FF2B5EF4-FFF2-40B4-BE49-F238E27FC236}">
                <a16:creationId xmlns:a16="http://schemas.microsoft.com/office/drawing/2014/main" id="{09E6B615-4540-197B-0D07-55D636E122D2}"/>
              </a:ext>
            </a:extLst>
          </p:cNvPr>
          <p:cNvSpPr>
            <a:spLocks noGrp="1"/>
          </p:cNvSpPr>
          <p:nvPr>
            <p:ph type="body" sz="quarter" idx="4294967295"/>
          </p:nvPr>
        </p:nvSpPr>
        <p:spPr>
          <a:xfrm>
            <a:off x="4428332" y="4653499"/>
            <a:ext cx="3438000" cy="1001713"/>
          </a:xfrm>
        </p:spPr>
        <p:txBody>
          <a:bodyPr lIns="0" tIns="0" rIns="0" bIns="0"/>
          <a:lstStyle/>
          <a:p>
            <a:pPr marL="0" lvl="1" indent="0" algn="ctr">
              <a:lnSpc>
                <a:spcPct val="100000"/>
              </a:lnSpc>
              <a:spcBef>
                <a:spcPts val="0"/>
              </a:spcBef>
              <a:spcAft>
                <a:spcPts val="0"/>
              </a:spcAft>
              <a:buNone/>
            </a:pPr>
            <a:r>
              <a:rPr lang="en-US" sz="1500"/>
              <a:t>Today’s consumers understand that beautiful skin, starts with healthy skin. This is driving proactive engagement in skin care, seeking preventative solutions that </a:t>
            </a:r>
            <a:r>
              <a:rPr lang="en-US" sz="1500" u="sng"/>
              <a:t>empower them to age well</a:t>
            </a:r>
            <a:r>
              <a:rPr lang="en-US" sz="1500"/>
              <a:t> and thrive in their own skin.</a:t>
            </a:r>
          </a:p>
        </p:txBody>
      </p:sp>
      <p:sp>
        <p:nvSpPr>
          <p:cNvPr id="15" name="Text Placeholder 14">
            <a:extLst>
              <a:ext uri="{FF2B5EF4-FFF2-40B4-BE49-F238E27FC236}">
                <a16:creationId xmlns:a16="http://schemas.microsoft.com/office/drawing/2014/main" id="{085358CB-7F4B-FBFC-AC1C-21D0CA7206F4}"/>
              </a:ext>
            </a:extLst>
          </p:cNvPr>
          <p:cNvSpPr>
            <a:spLocks noGrp="1"/>
          </p:cNvSpPr>
          <p:nvPr>
            <p:ph type="body" sz="quarter" idx="4294967295"/>
          </p:nvPr>
        </p:nvSpPr>
        <p:spPr>
          <a:xfrm>
            <a:off x="8360767" y="4653528"/>
            <a:ext cx="3438000" cy="1001713"/>
          </a:xfrm>
        </p:spPr>
        <p:txBody>
          <a:bodyPr lIns="0" tIns="0" rIns="0" bIns="0"/>
          <a:lstStyle/>
          <a:p>
            <a:pPr marL="0" lvl="1" indent="0" algn="ctr">
              <a:lnSpc>
                <a:spcPct val="100000"/>
              </a:lnSpc>
              <a:spcBef>
                <a:spcPts val="0"/>
              </a:spcBef>
              <a:spcAft>
                <a:spcPts val="0"/>
              </a:spcAft>
              <a:buNone/>
            </a:pPr>
            <a:r>
              <a:rPr lang="en-US" sz="1500"/>
              <a:t>People seek solutions that meet the needs of different life stages and lifestyles. In an </a:t>
            </a:r>
            <a:r>
              <a:rPr lang="en-US" sz="1500" u="sng"/>
              <a:t>era of empowered individualism</a:t>
            </a:r>
            <a:r>
              <a:rPr lang="en-US" sz="1500"/>
              <a:t>, skin health is intuitively personal, and ever-changing. It’s where science meets self.</a:t>
            </a:r>
          </a:p>
        </p:txBody>
      </p:sp>
      <p:pic>
        <p:nvPicPr>
          <p:cNvPr id="37" name="Picture Placeholder 36" descr="A person with grey hair&#10;&#10;Description automatically generated">
            <a:extLst>
              <a:ext uri="{FF2B5EF4-FFF2-40B4-BE49-F238E27FC236}">
                <a16:creationId xmlns:a16="http://schemas.microsoft.com/office/drawing/2014/main" id="{297D79D2-6921-E164-4483-919CED058004}"/>
              </a:ext>
            </a:extLst>
          </p:cNvPr>
          <p:cNvPicPr>
            <a:picLocks noGrp="1" noChangeAspect="1"/>
          </p:cNvPicPr>
          <p:nvPr>
            <p:ph type="pic" sz="quarter" idx="4294967295"/>
          </p:nvPr>
        </p:nvPicPr>
        <p:blipFill>
          <a:blip r:embed="rId4" cstate="print">
            <a:extLst>
              <a:ext uri="{28A0092B-C50C-407E-A947-70E740481C1C}">
                <a14:useLocalDpi xmlns:a14="http://schemas.microsoft.com/office/drawing/2010/main"/>
              </a:ext>
            </a:extLst>
          </a:blip>
          <a:srcRect/>
          <a:stretch/>
        </p:blipFill>
        <p:spPr>
          <a:xfrm>
            <a:off x="358204" y="1137508"/>
            <a:ext cx="3409200" cy="3409200"/>
          </a:xfrm>
          <a:custGeom>
            <a:avLst/>
            <a:gdLst>
              <a:gd name="connsiteX0" fmla="*/ 1704975 w 3409950"/>
              <a:gd name="connsiteY0" fmla="*/ 0 h 3409950"/>
              <a:gd name="connsiteX1" fmla="*/ 3409950 w 3409950"/>
              <a:gd name="connsiteY1" fmla="*/ 1704975 h 3409950"/>
              <a:gd name="connsiteX2" fmla="*/ 1704975 w 3409950"/>
              <a:gd name="connsiteY2" fmla="*/ 3409950 h 3409950"/>
              <a:gd name="connsiteX3" fmla="*/ 0 w 3409950"/>
              <a:gd name="connsiteY3" fmla="*/ 1704975 h 3409950"/>
              <a:gd name="connsiteX4" fmla="*/ 1704975 w 3409950"/>
              <a:gd name="connsiteY4" fmla="*/ 0 h 3409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9950" h="3409950">
                <a:moveTo>
                  <a:pt x="1704975" y="0"/>
                </a:moveTo>
                <a:cubicBezTo>
                  <a:pt x="2646607" y="0"/>
                  <a:pt x="3409950" y="763343"/>
                  <a:pt x="3409950" y="1704975"/>
                </a:cubicBezTo>
                <a:cubicBezTo>
                  <a:pt x="3409950" y="2646607"/>
                  <a:pt x="2646607" y="3409950"/>
                  <a:pt x="1704975" y="3409950"/>
                </a:cubicBezTo>
                <a:cubicBezTo>
                  <a:pt x="763343" y="3409950"/>
                  <a:pt x="0" y="2646607"/>
                  <a:pt x="0" y="1704975"/>
                </a:cubicBezTo>
                <a:cubicBezTo>
                  <a:pt x="0" y="763343"/>
                  <a:pt x="763343" y="0"/>
                  <a:pt x="1704975" y="0"/>
                </a:cubicBezTo>
                <a:close/>
              </a:path>
            </a:pathLst>
          </a:custGeom>
        </p:spPr>
      </p:pic>
      <p:pic>
        <p:nvPicPr>
          <p:cNvPr id="39" name="Picture Placeholder 38" descr="A person smiling with her eyes closed&#10;&#10;Description automatically generated">
            <a:extLst>
              <a:ext uri="{FF2B5EF4-FFF2-40B4-BE49-F238E27FC236}">
                <a16:creationId xmlns:a16="http://schemas.microsoft.com/office/drawing/2014/main" id="{183FC898-DE49-3AA1-5ACC-7101630DE155}"/>
              </a:ext>
            </a:extLst>
          </p:cNvPr>
          <p:cNvPicPr>
            <a:picLocks noGrp="1" noChangeAspect="1"/>
          </p:cNvPicPr>
          <p:nvPr>
            <p:ph type="pic" sz="quarter" idx="4294967295"/>
          </p:nvPr>
        </p:nvPicPr>
        <p:blipFill>
          <a:blip r:embed="rId5" cstate="print">
            <a:extLst>
              <a:ext uri="{28A0092B-C50C-407E-A947-70E740481C1C}">
                <a14:useLocalDpi xmlns:a14="http://schemas.microsoft.com/office/drawing/2010/main"/>
              </a:ext>
            </a:extLst>
          </a:blip>
          <a:srcRect/>
          <a:stretch/>
        </p:blipFill>
        <p:spPr>
          <a:xfrm>
            <a:off x="4391025" y="1137508"/>
            <a:ext cx="3409950" cy="3409950"/>
          </a:xfrm>
          <a:custGeom>
            <a:avLst/>
            <a:gdLst>
              <a:gd name="connsiteX0" fmla="*/ 1704975 w 3409950"/>
              <a:gd name="connsiteY0" fmla="*/ 0 h 3409950"/>
              <a:gd name="connsiteX1" fmla="*/ 3409950 w 3409950"/>
              <a:gd name="connsiteY1" fmla="*/ 1704975 h 3409950"/>
              <a:gd name="connsiteX2" fmla="*/ 1704975 w 3409950"/>
              <a:gd name="connsiteY2" fmla="*/ 3409950 h 3409950"/>
              <a:gd name="connsiteX3" fmla="*/ 0 w 3409950"/>
              <a:gd name="connsiteY3" fmla="*/ 1704975 h 3409950"/>
              <a:gd name="connsiteX4" fmla="*/ 1704975 w 3409950"/>
              <a:gd name="connsiteY4" fmla="*/ 0 h 3409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9950" h="3409950">
                <a:moveTo>
                  <a:pt x="1704975" y="0"/>
                </a:moveTo>
                <a:cubicBezTo>
                  <a:pt x="2646607" y="0"/>
                  <a:pt x="3409950" y="763343"/>
                  <a:pt x="3409950" y="1704975"/>
                </a:cubicBezTo>
                <a:cubicBezTo>
                  <a:pt x="3409950" y="2646607"/>
                  <a:pt x="2646607" y="3409950"/>
                  <a:pt x="1704975" y="3409950"/>
                </a:cubicBezTo>
                <a:cubicBezTo>
                  <a:pt x="763343" y="3409950"/>
                  <a:pt x="0" y="2646607"/>
                  <a:pt x="0" y="1704975"/>
                </a:cubicBezTo>
                <a:cubicBezTo>
                  <a:pt x="0" y="763343"/>
                  <a:pt x="763343" y="0"/>
                  <a:pt x="1704975" y="0"/>
                </a:cubicBezTo>
                <a:close/>
              </a:path>
            </a:pathLst>
          </a:custGeom>
        </p:spPr>
      </p:pic>
      <p:sp>
        <p:nvSpPr>
          <p:cNvPr id="6" name="TextBox 5">
            <a:extLst>
              <a:ext uri="{FF2B5EF4-FFF2-40B4-BE49-F238E27FC236}">
                <a16:creationId xmlns:a16="http://schemas.microsoft.com/office/drawing/2014/main" id="{95BCAE03-EE8B-B36A-2A62-3707025F2400}"/>
              </a:ext>
            </a:extLst>
          </p:cNvPr>
          <p:cNvSpPr txBox="1"/>
          <p:nvPr/>
        </p:nvSpPr>
        <p:spPr>
          <a:xfrm>
            <a:off x="358202" y="4653499"/>
            <a:ext cx="3438000" cy="1384995"/>
          </a:xfrm>
          <a:prstGeom prst="rect">
            <a:avLst/>
          </a:prstGeom>
          <a:noFill/>
        </p:spPr>
        <p:txBody>
          <a:bodyPr wrap="square" lIns="0" tIns="0" rIns="0" bIns="0">
            <a:spAutoFit/>
          </a:bodyPr>
          <a:lstStyle/>
          <a:p>
            <a:pPr marL="0" lvl="1" algn="ctr"/>
            <a:r>
              <a:rPr lang="en-US" sz="1500"/>
              <a:t>The idea of perfection is over. We see a move away from ‘augmentation’ towards ‘skin acceptance’. </a:t>
            </a:r>
            <a:r>
              <a:rPr lang="en-US" sz="1500" u="sng"/>
              <a:t>Healthy-looking skin is now the ambition </a:t>
            </a:r>
            <a:r>
              <a:rPr lang="en-US" sz="1500"/>
              <a:t>- heralding a diversion from wrinkle reduction and anti-aging.</a:t>
            </a:r>
          </a:p>
        </p:txBody>
      </p:sp>
      <p:sp>
        <p:nvSpPr>
          <p:cNvPr id="17" name="Rectangle 16">
            <a:extLst>
              <a:ext uri="{FF2B5EF4-FFF2-40B4-BE49-F238E27FC236}">
                <a16:creationId xmlns:a16="http://schemas.microsoft.com/office/drawing/2014/main" id="{79936147-C605-D866-3705-AFB935FCA92C}"/>
              </a:ext>
            </a:extLst>
          </p:cNvPr>
          <p:cNvSpPr/>
          <p:nvPr/>
        </p:nvSpPr>
        <p:spPr>
          <a:xfrm rot="1800000">
            <a:off x="4296000" y="1042483"/>
            <a:ext cx="3600000" cy="3600000"/>
          </a:xfrm>
          <a:prstGeom prst="rect">
            <a:avLst/>
          </a:prstGeom>
          <a:noFill/>
        </p:spPr>
        <p:txBody>
          <a:bodyPr wrap="none" lIns="91440" tIns="45720" rIns="91440" bIns="45720">
            <a:prstTxWarp prst="textArchUp">
              <a:avLst>
                <a:gd name="adj" fmla="val 5556844"/>
              </a:avLst>
            </a:prstTxWarp>
            <a:spAutoFit/>
          </a:bodyPr>
          <a:lstStyle/>
          <a:p>
            <a:pPr algn="ctr"/>
            <a:r>
              <a:rPr lang="en-GB" sz="2200" cap="all" spc="300" baseline="0">
                <a:ln w="0"/>
                <a:solidFill>
                  <a:srgbClr val="B3978F"/>
                </a:solidFill>
              </a:rPr>
              <a:t>More</a:t>
            </a:r>
            <a:r>
              <a:rPr lang="en-GB" sz="2200" b="1" cap="all" spc="300" baseline="0">
                <a:ln w="0"/>
                <a:solidFill>
                  <a:srgbClr val="B3978F"/>
                </a:solidFill>
              </a:rPr>
              <a:t> Proactivity</a:t>
            </a:r>
          </a:p>
        </p:txBody>
      </p:sp>
      <p:sp>
        <p:nvSpPr>
          <p:cNvPr id="19" name="Rectangle 18">
            <a:extLst>
              <a:ext uri="{FF2B5EF4-FFF2-40B4-BE49-F238E27FC236}">
                <a16:creationId xmlns:a16="http://schemas.microsoft.com/office/drawing/2014/main" id="{04826EA6-EA9C-5270-B537-77E4FDA790FD}"/>
              </a:ext>
            </a:extLst>
          </p:cNvPr>
          <p:cNvSpPr/>
          <p:nvPr/>
        </p:nvSpPr>
        <p:spPr>
          <a:xfrm rot="1800000">
            <a:off x="8271876" y="1042483"/>
            <a:ext cx="3600000" cy="3600000"/>
          </a:xfrm>
          <a:prstGeom prst="rect">
            <a:avLst/>
          </a:prstGeom>
          <a:noFill/>
        </p:spPr>
        <p:txBody>
          <a:bodyPr wrap="none" lIns="91440" tIns="45720" rIns="91440" bIns="45720">
            <a:prstTxWarp prst="textArchUp">
              <a:avLst>
                <a:gd name="adj" fmla="val 5469733"/>
              </a:avLst>
            </a:prstTxWarp>
            <a:spAutoFit/>
          </a:bodyPr>
          <a:lstStyle/>
          <a:p>
            <a:pPr algn="ctr"/>
            <a:r>
              <a:rPr lang="en-GB" sz="2200" cap="all" spc="300" baseline="0">
                <a:ln w="0"/>
                <a:solidFill>
                  <a:srgbClr val="B3978F"/>
                </a:solidFill>
              </a:rPr>
              <a:t>More</a:t>
            </a:r>
            <a:r>
              <a:rPr lang="en-GB" sz="2200" b="1" cap="all" spc="300" baseline="0">
                <a:ln w="0"/>
                <a:solidFill>
                  <a:srgbClr val="B3978F"/>
                </a:solidFill>
              </a:rPr>
              <a:t> Personalization</a:t>
            </a:r>
          </a:p>
        </p:txBody>
      </p:sp>
      <p:sp>
        <p:nvSpPr>
          <p:cNvPr id="20" name="Rectangle 19">
            <a:extLst>
              <a:ext uri="{FF2B5EF4-FFF2-40B4-BE49-F238E27FC236}">
                <a16:creationId xmlns:a16="http://schemas.microsoft.com/office/drawing/2014/main" id="{1C452025-8664-76CA-C972-77F1A096CC6E}"/>
              </a:ext>
            </a:extLst>
          </p:cNvPr>
          <p:cNvSpPr/>
          <p:nvPr/>
        </p:nvSpPr>
        <p:spPr>
          <a:xfrm rot="1800000">
            <a:off x="263179" y="1042483"/>
            <a:ext cx="3600000" cy="3600000"/>
          </a:xfrm>
          <a:prstGeom prst="rect">
            <a:avLst/>
          </a:prstGeom>
          <a:noFill/>
        </p:spPr>
        <p:txBody>
          <a:bodyPr wrap="none" lIns="91440" tIns="45720" rIns="91440" bIns="45720">
            <a:prstTxWarp prst="textArchUp">
              <a:avLst>
                <a:gd name="adj" fmla="val 5429264"/>
              </a:avLst>
            </a:prstTxWarp>
            <a:spAutoFit/>
          </a:bodyPr>
          <a:lstStyle/>
          <a:p>
            <a:pPr algn="ctr"/>
            <a:r>
              <a:rPr lang="en-GB" sz="2200" cap="all" spc="300" baseline="0">
                <a:ln w="0"/>
                <a:solidFill>
                  <a:srgbClr val="B3978F"/>
                </a:solidFill>
              </a:rPr>
              <a:t>More</a:t>
            </a:r>
            <a:r>
              <a:rPr lang="en-GB" sz="2200" b="1" cap="all" spc="300" baseline="0">
                <a:ln w="0"/>
                <a:solidFill>
                  <a:srgbClr val="B3978F"/>
                </a:solidFill>
              </a:rPr>
              <a:t> Authenticity</a:t>
            </a:r>
          </a:p>
        </p:txBody>
      </p:sp>
      <p:sp>
        <p:nvSpPr>
          <p:cNvPr id="23" name="Slide Number Placeholder 7">
            <a:extLst>
              <a:ext uri="{FF2B5EF4-FFF2-40B4-BE49-F238E27FC236}">
                <a16:creationId xmlns:a16="http://schemas.microsoft.com/office/drawing/2014/main" id="{F1D3EE58-A650-BA6B-A066-444B1DE7C226}"/>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4</a:t>
            </a:fld>
            <a:endParaRPr lang="en-GB"/>
          </a:p>
        </p:txBody>
      </p:sp>
    </p:spTree>
    <p:extLst>
      <p:ext uri="{BB962C8B-B14F-4D97-AF65-F5344CB8AC3E}">
        <p14:creationId xmlns:p14="http://schemas.microsoft.com/office/powerpoint/2010/main" val="11730355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527B1E82-1CD6-E185-27D2-672C54B5E665}"/>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5108977" y="1260000"/>
            <a:ext cx="2255918" cy="3933291"/>
          </a:xfrm>
          <a:prstGeom prst="rect">
            <a:avLst/>
          </a:prstGeom>
        </p:spPr>
      </p:pic>
      <p:pic>
        <p:nvPicPr>
          <p:cNvPr id="43" name="Picture 42">
            <a:extLst>
              <a:ext uri="{FF2B5EF4-FFF2-40B4-BE49-F238E27FC236}">
                <a16:creationId xmlns:a16="http://schemas.microsoft.com/office/drawing/2014/main" id="{46C33FE0-955C-D9B2-F03E-3077CDE690E5}"/>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9936081" y="1260000"/>
            <a:ext cx="2255919" cy="3933291"/>
          </a:xfrm>
          <a:prstGeom prst="rect">
            <a:avLst/>
          </a:prstGeom>
        </p:spPr>
      </p:pic>
      <p:sp>
        <p:nvSpPr>
          <p:cNvPr id="11" name="Slide Number Placeholder 7">
            <a:extLst>
              <a:ext uri="{FF2B5EF4-FFF2-40B4-BE49-F238E27FC236}">
                <a16:creationId xmlns:a16="http://schemas.microsoft.com/office/drawing/2014/main" id="{3E619106-5C8E-5562-5733-58B73E04B6F2}"/>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5</a:t>
            </a:fld>
            <a:endParaRPr lang="en-GB"/>
          </a:p>
        </p:txBody>
      </p:sp>
      <p:sp>
        <p:nvSpPr>
          <p:cNvPr id="5" name="Text Placeholder 4">
            <a:extLst>
              <a:ext uri="{FF2B5EF4-FFF2-40B4-BE49-F238E27FC236}">
                <a16:creationId xmlns:a16="http://schemas.microsoft.com/office/drawing/2014/main" id="{67D29133-8827-8E81-6B2D-B3170D771D24}"/>
              </a:ext>
            </a:extLst>
          </p:cNvPr>
          <p:cNvSpPr>
            <a:spLocks noGrp="1"/>
          </p:cNvSpPr>
          <p:nvPr>
            <p:ph type="body" sz="quarter" idx="23"/>
          </p:nvPr>
        </p:nvSpPr>
        <p:spPr/>
        <p:txBody>
          <a:bodyPr/>
          <a:lstStyle/>
          <a:p>
            <a:r>
              <a:rPr lang="en-US"/>
              <a:t>Source: from “dsm-firmenich Beauty &amp; Care Trend Framework” </a:t>
            </a:r>
          </a:p>
        </p:txBody>
      </p:sp>
      <p:sp>
        <p:nvSpPr>
          <p:cNvPr id="44" name="Title 2">
            <a:extLst>
              <a:ext uri="{FF2B5EF4-FFF2-40B4-BE49-F238E27FC236}">
                <a16:creationId xmlns:a16="http://schemas.microsoft.com/office/drawing/2014/main" id="{87B984D2-3966-5E50-4465-7A62C3F6F3A2}"/>
              </a:ext>
            </a:extLst>
          </p:cNvPr>
          <p:cNvSpPr>
            <a:spLocks noGrp="1"/>
          </p:cNvSpPr>
          <p:nvPr>
            <p:ph type="title"/>
          </p:nvPr>
        </p:nvSpPr>
        <p:spPr/>
        <p:txBody>
          <a:bodyPr/>
          <a:lstStyle/>
          <a:p>
            <a:r>
              <a:rPr lang="en-US"/>
              <a:t>New conversations emerge</a:t>
            </a:r>
          </a:p>
        </p:txBody>
      </p:sp>
      <p:sp>
        <p:nvSpPr>
          <p:cNvPr id="12" name="Text Placeholder 11">
            <a:extLst>
              <a:ext uri="{FF2B5EF4-FFF2-40B4-BE49-F238E27FC236}">
                <a16:creationId xmlns:a16="http://schemas.microsoft.com/office/drawing/2014/main" id="{E9AFB152-E615-00AF-61D3-C7AE9E573D3A}"/>
              </a:ext>
            </a:extLst>
          </p:cNvPr>
          <p:cNvSpPr>
            <a:spLocks noGrp="1"/>
          </p:cNvSpPr>
          <p:nvPr>
            <p:ph type="body" sz="quarter" idx="26"/>
          </p:nvPr>
        </p:nvSpPr>
        <p:spPr>
          <a:xfrm>
            <a:off x="302398" y="1260000"/>
            <a:ext cx="4051393" cy="4296001"/>
          </a:xfrm>
        </p:spPr>
        <p:txBody>
          <a:bodyPr/>
          <a:lstStyle/>
          <a:p>
            <a:pPr>
              <a:spcAft>
                <a:spcPts val="1000"/>
              </a:spcAft>
            </a:pPr>
            <a:r>
              <a:rPr lang="en-US" sz="1800">
                <a:solidFill>
                  <a:schemeClr val="bg1"/>
                </a:solidFill>
              </a:rPr>
              <a:t>Consumers’ focus today diverts from simply addressing the visible signs of aging to a more sustained beauty and wellness, with aim to identify and target the root causes to slow down the overall process. </a:t>
            </a:r>
          </a:p>
          <a:p>
            <a:pPr>
              <a:spcAft>
                <a:spcPts val="1000"/>
              </a:spcAft>
            </a:pPr>
            <a:r>
              <a:rPr lang="en-US" sz="1800">
                <a:solidFill>
                  <a:schemeClr val="bg1"/>
                </a:solidFill>
              </a:rPr>
              <a:t>Skincare should use advance science to support skin’s natural regenerative processes from within. “Biohacking” plays a key role and ingredients like peptides gain traction for boosting the skin’s own ability to restore. </a:t>
            </a:r>
          </a:p>
          <a:p>
            <a:endParaRPr lang="en-US"/>
          </a:p>
        </p:txBody>
      </p:sp>
      <p:sp>
        <p:nvSpPr>
          <p:cNvPr id="14" name="Oval 13">
            <a:extLst>
              <a:ext uri="{FF2B5EF4-FFF2-40B4-BE49-F238E27FC236}">
                <a16:creationId xmlns:a16="http://schemas.microsoft.com/office/drawing/2014/main" id="{122FC41B-67D8-3926-EE72-7799EF9C2CFE}"/>
              </a:ext>
            </a:extLst>
          </p:cNvPr>
          <p:cNvSpPr/>
          <p:nvPr/>
        </p:nvSpPr>
        <p:spPr>
          <a:xfrm flipH="1">
            <a:off x="4613787" y="5610442"/>
            <a:ext cx="671797" cy="671797"/>
          </a:xfrm>
          <a:prstGeom prst="ellipse">
            <a:avLst/>
          </a:prstGeom>
          <a:noFill/>
          <a:ln w="1524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8B15A7C3-EE31-0425-D5CD-FC8C5D838422}"/>
              </a:ext>
            </a:extLst>
          </p:cNvPr>
          <p:cNvSpPr/>
          <p:nvPr/>
        </p:nvSpPr>
        <p:spPr>
          <a:xfrm flipH="1">
            <a:off x="9690492" y="-906636"/>
            <a:ext cx="2021089" cy="2021089"/>
          </a:xfrm>
          <a:prstGeom prst="ellipse">
            <a:avLst/>
          </a:prstGeom>
          <a:noFill/>
          <a:ln w="1524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29A8075E-E640-C438-DBC4-2CD8F99415BC}"/>
              </a:ext>
            </a:extLst>
          </p:cNvPr>
          <p:cNvSpPr>
            <a:spLocks noChangeAspect="1"/>
          </p:cNvSpPr>
          <p:nvPr/>
        </p:nvSpPr>
        <p:spPr>
          <a:xfrm flipH="1">
            <a:off x="3576723" y="4944442"/>
            <a:ext cx="1332000" cy="1332000"/>
          </a:xfrm>
          <a:prstGeom prst="ellipse">
            <a:avLst/>
          </a:prstGeom>
          <a:noFill/>
          <a:ln w="1524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41BE237D-59DA-9642-6A5D-972D8A72BDF2}"/>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a:off x="7525440" y="1260000"/>
            <a:ext cx="2255918" cy="3933291"/>
          </a:xfrm>
          <a:prstGeom prst="rect">
            <a:avLst/>
          </a:prstGeom>
        </p:spPr>
      </p:pic>
    </p:spTree>
    <p:extLst>
      <p:ext uri="{BB962C8B-B14F-4D97-AF65-F5344CB8AC3E}">
        <p14:creationId xmlns:p14="http://schemas.microsoft.com/office/powerpoint/2010/main" val="24576367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B3978F"/>
        </a:solidFill>
        <a:effectLst/>
      </p:bgPr>
    </p:bg>
    <p:spTree>
      <p:nvGrpSpPr>
        <p:cNvPr id="1" name=""/>
        <p:cNvGrpSpPr/>
        <p:nvPr/>
      </p:nvGrpSpPr>
      <p:grpSpPr>
        <a:xfrm>
          <a:off x="0" y="0"/>
          <a:ext cx="0" cy="0"/>
          <a:chOff x="0" y="0"/>
          <a:chExt cx="0" cy="0"/>
        </a:xfrm>
      </p:grpSpPr>
      <p:pic>
        <p:nvPicPr>
          <p:cNvPr id="17" name="Picture Placeholder 16" descr="A person with her eyes closed&#10;&#10;Description automatically generated">
            <a:extLst>
              <a:ext uri="{FF2B5EF4-FFF2-40B4-BE49-F238E27FC236}">
                <a16:creationId xmlns:a16="http://schemas.microsoft.com/office/drawing/2014/main" id="{D3772BB6-8C4E-7514-3EF9-37CBA1425776}"/>
              </a:ext>
            </a:extLst>
          </p:cNvPr>
          <p:cNvPicPr>
            <a:picLocks noGrp="1" noChangeAspect="1"/>
          </p:cNvPicPr>
          <p:nvPr>
            <p:ph type="pic" sz="quarter" idx="4294967295"/>
          </p:nvPr>
        </p:nvPicPr>
        <p:blipFill>
          <a:blip r:embed="rId3" cstate="print">
            <a:extLst>
              <a:ext uri="{28A0092B-C50C-407E-A947-70E740481C1C}">
                <a14:useLocalDpi xmlns:a14="http://schemas.microsoft.com/office/drawing/2010/main"/>
              </a:ext>
            </a:extLst>
          </a:blip>
          <a:srcRect/>
          <a:stretch>
            <a:fillRect/>
          </a:stretch>
        </p:blipFill>
        <p:spPr>
          <a:xfrm flipH="1">
            <a:off x="8820150" y="1260000"/>
            <a:ext cx="3371850" cy="4668837"/>
          </a:xfrm>
          <a:prstGeom prst="rect">
            <a:avLst/>
          </a:prstGeom>
        </p:spPr>
      </p:pic>
      <p:sp>
        <p:nvSpPr>
          <p:cNvPr id="5" name="Slide Number Placeholder 7">
            <a:extLst>
              <a:ext uri="{FF2B5EF4-FFF2-40B4-BE49-F238E27FC236}">
                <a16:creationId xmlns:a16="http://schemas.microsoft.com/office/drawing/2014/main" id="{49D97E89-5ABF-5D5E-5107-4C74E4C49F56}"/>
              </a:ext>
            </a:extLst>
          </p:cNvPr>
          <p:cNvSpPr>
            <a:spLocks noGrp="1"/>
          </p:cNvSpPr>
          <p:nvPr>
            <p:ph type="sldNum" sz="quarter" idx="10"/>
          </p:nvPr>
        </p:nvSpPr>
        <p:spPr/>
        <p:txBody>
          <a:bodyPr/>
          <a:lstStyle/>
          <a:p>
            <a:fld id="{5BA3E189-2F3A-42E5-B572-3520703B6186}" type="slidenum">
              <a:rPr lang="en-GB" smtClean="0"/>
              <a:pPr/>
              <a:t>6</a:t>
            </a:fld>
            <a:endParaRPr lang="en-GB"/>
          </a:p>
        </p:txBody>
      </p:sp>
      <p:sp>
        <p:nvSpPr>
          <p:cNvPr id="2" name="Title 1">
            <a:extLst>
              <a:ext uri="{FF2B5EF4-FFF2-40B4-BE49-F238E27FC236}">
                <a16:creationId xmlns:a16="http://schemas.microsoft.com/office/drawing/2014/main" id="{6C5A345A-4CA7-7A47-A759-3CF6BD71560C}"/>
              </a:ext>
            </a:extLst>
          </p:cNvPr>
          <p:cNvSpPr>
            <a:spLocks noGrp="1"/>
          </p:cNvSpPr>
          <p:nvPr>
            <p:ph type="title"/>
          </p:nvPr>
        </p:nvSpPr>
        <p:spPr/>
        <p:txBody>
          <a:bodyPr/>
          <a:lstStyle/>
          <a:p>
            <a:r>
              <a:rPr lang="en-US">
                <a:solidFill>
                  <a:srgbClr val="4D3C35"/>
                </a:solidFill>
              </a:rPr>
              <a:t>Redefining the “slow-aging” benefits’ spectrum</a:t>
            </a:r>
          </a:p>
        </p:txBody>
      </p:sp>
      <p:sp>
        <p:nvSpPr>
          <p:cNvPr id="13" name="Text Placeholder 12">
            <a:extLst>
              <a:ext uri="{FF2B5EF4-FFF2-40B4-BE49-F238E27FC236}">
                <a16:creationId xmlns:a16="http://schemas.microsoft.com/office/drawing/2014/main" id="{2315B0AA-2571-7C15-0444-40C5E6206DD1}"/>
              </a:ext>
            </a:extLst>
          </p:cNvPr>
          <p:cNvSpPr>
            <a:spLocks noGrp="1"/>
          </p:cNvSpPr>
          <p:nvPr>
            <p:ph type="body" sz="quarter" idx="26"/>
          </p:nvPr>
        </p:nvSpPr>
        <p:spPr>
          <a:xfrm>
            <a:off x="302398" y="1733653"/>
            <a:ext cx="4625861" cy="4296001"/>
          </a:xfrm>
        </p:spPr>
        <p:txBody>
          <a:bodyPr/>
          <a:lstStyle/>
          <a:p>
            <a:r>
              <a:rPr lang="en-US" b="1">
                <a:solidFill>
                  <a:schemeClr val="tx1"/>
                </a:solidFill>
              </a:rPr>
              <a:t>Retention (Gen X in focus)</a:t>
            </a:r>
            <a:br>
              <a:rPr lang="en-US" b="1">
                <a:solidFill>
                  <a:schemeClr val="tx1"/>
                </a:solidFill>
              </a:rPr>
            </a:br>
            <a:r>
              <a:rPr lang="en-US">
                <a:solidFill>
                  <a:schemeClr val="tx1"/>
                </a:solidFill>
              </a:rPr>
              <a:t>65+ will more than double globally by 2050, having fundamental economic impact, more empowered and in control. 75% of women this age say they are willing to pay more for quality.</a:t>
            </a:r>
            <a:r>
              <a:rPr lang="en-US" baseline="30000">
                <a:solidFill>
                  <a:schemeClr val="tx1"/>
                </a:solidFill>
              </a:rPr>
              <a:t>1</a:t>
            </a:r>
            <a:r>
              <a:rPr lang="en-US">
                <a:solidFill>
                  <a:schemeClr val="tx1"/>
                </a:solidFill>
              </a:rPr>
              <a:t> </a:t>
            </a:r>
          </a:p>
          <a:p>
            <a:pPr>
              <a:spcBef>
                <a:spcPts val="1000"/>
              </a:spcBef>
            </a:pPr>
            <a:r>
              <a:rPr lang="en-US" b="1">
                <a:solidFill>
                  <a:schemeClr val="tx1"/>
                </a:solidFill>
              </a:rPr>
              <a:t>Prevention (Gen Z in focus)</a:t>
            </a:r>
            <a:r>
              <a:rPr lang="en-US">
                <a:solidFill>
                  <a:schemeClr val="tx1"/>
                </a:solidFill>
              </a:rPr>
              <a:t> </a:t>
            </a:r>
            <a:br>
              <a:rPr lang="en-US">
                <a:solidFill>
                  <a:schemeClr val="tx1"/>
                </a:solidFill>
              </a:rPr>
            </a:br>
            <a:r>
              <a:rPr lang="en-US">
                <a:solidFill>
                  <a:schemeClr val="tx1"/>
                </a:solidFill>
              </a:rPr>
              <a:t>New generations enter the category already in their 20s, focusing on preventing rather than just reversing signs.</a:t>
            </a:r>
          </a:p>
        </p:txBody>
      </p:sp>
      <p:pic>
        <p:nvPicPr>
          <p:cNvPr id="15" name="Picture Placeholder 14" descr="A person with her eyes closed&#10;&#10;Description automatically generated">
            <a:extLst>
              <a:ext uri="{FF2B5EF4-FFF2-40B4-BE49-F238E27FC236}">
                <a16:creationId xmlns:a16="http://schemas.microsoft.com/office/drawing/2014/main" id="{D04DB804-BB8C-C70B-FEDC-A1BF575720A1}"/>
              </a:ext>
            </a:extLst>
          </p:cNvPr>
          <p:cNvPicPr>
            <a:picLocks noGrp="1" noChangeAspect="1"/>
          </p:cNvPicPr>
          <p:nvPr>
            <p:ph type="pic" sz="quarter" idx="4294967295"/>
          </p:nvPr>
        </p:nvPicPr>
        <p:blipFill>
          <a:blip r:embed="rId4" cstate="print">
            <a:extLst>
              <a:ext uri="{28A0092B-C50C-407E-A947-70E740481C1C}">
                <a14:useLocalDpi xmlns:a14="http://schemas.microsoft.com/office/drawing/2010/main"/>
              </a:ext>
            </a:extLst>
          </a:blip>
          <a:srcRect/>
          <a:stretch>
            <a:fillRect/>
          </a:stretch>
        </p:blipFill>
        <p:spPr>
          <a:xfrm>
            <a:off x="5316827" y="1260000"/>
            <a:ext cx="3373437" cy="4667250"/>
          </a:xfrm>
          <a:prstGeom prst="rect">
            <a:avLst/>
          </a:prstGeom>
        </p:spPr>
      </p:pic>
      <p:sp>
        <p:nvSpPr>
          <p:cNvPr id="4" name="Text Placeholder 3">
            <a:extLst>
              <a:ext uri="{FF2B5EF4-FFF2-40B4-BE49-F238E27FC236}">
                <a16:creationId xmlns:a16="http://schemas.microsoft.com/office/drawing/2014/main" id="{CF0748BA-A316-91AE-C91D-89C4B32223D6}"/>
              </a:ext>
            </a:extLst>
          </p:cNvPr>
          <p:cNvSpPr>
            <a:spLocks noGrp="1"/>
          </p:cNvSpPr>
          <p:nvPr>
            <p:ph type="body" idx="25"/>
          </p:nvPr>
        </p:nvSpPr>
        <p:spPr>
          <a:xfrm>
            <a:off x="282081" y="1260000"/>
            <a:ext cx="4325546" cy="288767"/>
          </a:xfrm>
        </p:spPr>
        <p:txBody>
          <a:bodyPr/>
          <a:lstStyle/>
          <a:p>
            <a:r>
              <a:rPr lang="en-US" b="1">
                <a:solidFill>
                  <a:schemeClr val="bg1"/>
                </a:solidFill>
              </a:rPr>
              <a:t>Opportunities behind:</a:t>
            </a:r>
          </a:p>
        </p:txBody>
      </p:sp>
      <p:sp>
        <p:nvSpPr>
          <p:cNvPr id="10" name="Text Placeholder 6">
            <a:extLst>
              <a:ext uri="{FF2B5EF4-FFF2-40B4-BE49-F238E27FC236}">
                <a16:creationId xmlns:a16="http://schemas.microsoft.com/office/drawing/2014/main" id="{5A107E16-BAA8-3947-934D-F976B6B9C247}"/>
              </a:ext>
            </a:extLst>
          </p:cNvPr>
          <p:cNvSpPr txBox="1">
            <a:spLocks/>
          </p:cNvSpPr>
          <p:nvPr/>
        </p:nvSpPr>
        <p:spPr>
          <a:xfrm>
            <a:off x="302398" y="6214540"/>
            <a:ext cx="3528001" cy="121588"/>
          </a:xfrm>
          <a:prstGeom prst="rect">
            <a:avLst/>
          </a:prstGeom>
        </p:spPr>
        <p:txBody>
          <a:bodyPr lIns="0" tIns="0" rIns="0" bIns="0"/>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800">
                <a:solidFill>
                  <a:schemeClr val="bg1"/>
                </a:solidFill>
              </a:rPr>
              <a:t>1. WGSN 2023 report</a:t>
            </a:r>
          </a:p>
        </p:txBody>
      </p:sp>
    </p:spTree>
    <p:extLst>
      <p:ext uri="{BB962C8B-B14F-4D97-AF65-F5344CB8AC3E}">
        <p14:creationId xmlns:p14="http://schemas.microsoft.com/office/powerpoint/2010/main" val="41802660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30B45E60-E518-8741-2286-7F40A6B735FA}"/>
              </a:ext>
            </a:extLst>
          </p:cNvPr>
          <p:cNvSpPr>
            <a:spLocks noGrp="1"/>
          </p:cNvSpPr>
          <p:nvPr>
            <p:ph type="title"/>
          </p:nvPr>
        </p:nvSpPr>
        <p:spPr/>
        <p:txBody>
          <a:bodyPr tIns="0"/>
          <a:lstStyle/>
          <a:p>
            <a:r>
              <a:rPr lang="en-US"/>
              <a:t>02</a:t>
            </a:r>
          </a:p>
        </p:txBody>
      </p:sp>
      <p:sp>
        <p:nvSpPr>
          <p:cNvPr id="2" name="Text Placeholder 1">
            <a:extLst>
              <a:ext uri="{FF2B5EF4-FFF2-40B4-BE49-F238E27FC236}">
                <a16:creationId xmlns:a16="http://schemas.microsoft.com/office/drawing/2014/main" id="{B6D4B69B-124E-7E06-D17F-6BCFE568548C}"/>
              </a:ext>
            </a:extLst>
          </p:cNvPr>
          <p:cNvSpPr>
            <a:spLocks noGrp="1"/>
          </p:cNvSpPr>
          <p:nvPr>
            <p:ph type="body" sz="quarter" idx="21"/>
          </p:nvPr>
        </p:nvSpPr>
        <p:spPr/>
        <p:txBody>
          <a:bodyPr/>
          <a:lstStyle/>
          <a:p>
            <a:r>
              <a:rPr lang="en-GB"/>
              <a:t>Collagen: the </a:t>
            </a:r>
            <a:r>
              <a:rPr lang="en-US"/>
              <a:t>foundation </a:t>
            </a:r>
            <a:br>
              <a:rPr lang="en-US"/>
            </a:br>
            <a:r>
              <a:rPr lang="en-US"/>
              <a:t>of healthy-looking skin</a:t>
            </a:r>
          </a:p>
        </p:txBody>
      </p:sp>
      <p:sp>
        <p:nvSpPr>
          <p:cNvPr id="19" name="Slide Number Placeholder 5">
            <a:extLst>
              <a:ext uri="{FF2B5EF4-FFF2-40B4-BE49-F238E27FC236}">
                <a16:creationId xmlns:a16="http://schemas.microsoft.com/office/drawing/2014/main" id="{2595D179-BAAB-DF0E-50C4-2A1D9E5E141E}"/>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white"/>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GB" sz="1300" b="0" i="0" u="none" strike="noStrike" kern="1200" cap="none" spc="0" normalizeH="0" baseline="0" noProof="0">
              <a:ln>
                <a:noFill/>
              </a:ln>
              <a:solidFill>
                <a:prstClr val="white"/>
              </a:solidFill>
              <a:effectLst/>
              <a:uLnTx/>
              <a:uFillTx/>
              <a:latin typeface="DM Sans" pitchFamily="2" charset="77"/>
              <a:ea typeface="+mn-ea"/>
              <a:cs typeface="+mn-cs"/>
            </a:endParaRPr>
          </a:p>
        </p:txBody>
      </p:sp>
    </p:spTree>
    <p:extLst>
      <p:ext uri="{BB962C8B-B14F-4D97-AF65-F5344CB8AC3E}">
        <p14:creationId xmlns:p14="http://schemas.microsoft.com/office/powerpoint/2010/main" val="29671967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1443085-AA05-7B4B-8938-FA69374C2414}"/>
              </a:ext>
            </a:extLst>
          </p:cNvPr>
          <p:cNvSpPr/>
          <p:nvPr/>
        </p:nvSpPr>
        <p:spPr>
          <a:xfrm>
            <a:off x="9483213" y="6275334"/>
            <a:ext cx="2580968" cy="4499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6">
            <a:extLst>
              <a:ext uri="{FF2B5EF4-FFF2-40B4-BE49-F238E27FC236}">
                <a16:creationId xmlns:a16="http://schemas.microsoft.com/office/drawing/2014/main" id="{7C63BDCD-743E-F048-A0F8-955766AE8432}"/>
              </a:ext>
            </a:extLst>
          </p:cNvPr>
          <p:cNvSpPr>
            <a:spLocks noGrp="1"/>
          </p:cNvSpPr>
          <p:nvPr>
            <p:ph type="body" sz="quarter" idx="27"/>
          </p:nvPr>
        </p:nvSpPr>
        <p:spPr/>
        <p:txBody>
          <a:bodyPr/>
          <a:lstStyle/>
          <a:p>
            <a:r>
              <a:rPr lang="en-US"/>
              <a:t>Chung et al. 2001</a:t>
            </a:r>
          </a:p>
          <a:p>
            <a:endParaRPr lang="en-US"/>
          </a:p>
        </p:txBody>
      </p:sp>
      <p:sp>
        <p:nvSpPr>
          <p:cNvPr id="3" name="Text Placeholder 2">
            <a:extLst>
              <a:ext uri="{FF2B5EF4-FFF2-40B4-BE49-F238E27FC236}">
                <a16:creationId xmlns:a16="http://schemas.microsoft.com/office/drawing/2014/main" id="{2D5F418F-F7CE-E962-1485-A79E4D6BE7F5}"/>
              </a:ext>
            </a:extLst>
          </p:cNvPr>
          <p:cNvSpPr>
            <a:spLocks noGrp="1"/>
          </p:cNvSpPr>
          <p:nvPr>
            <p:ph type="body" sz="quarter" idx="24"/>
          </p:nvPr>
        </p:nvSpPr>
        <p:spPr/>
        <p:txBody>
          <a:bodyPr/>
          <a:lstStyle/>
          <a:p>
            <a:r>
              <a:rPr lang="en-US"/>
              <a:t>Major building block of the skin (~80%), it has multiple roles:</a:t>
            </a:r>
          </a:p>
          <a:p>
            <a:pPr marL="285750" indent="-285750">
              <a:buFont typeface="Arial" panose="020B0604020202020204" pitchFamily="34" charset="0"/>
              <a:buChar char="•"/>
            </a:pPr>
            <a:r>
              <a:rPr lang="en-US"/>
              <a:t>It keeps skin firm, plumped and supple </a:t>
            </a:r>
          </a:p>
          <a:p>
            <a:pPr marL="285750" indent="-285750">
              <a:buFont typeface="Arial" panose="020B0604020202020204" pitchFamily="34" charset="0"/>
              <a:buChar char="•"/>
            </a:pPr>
            <a:r>
              <a:rPr lang="en-US"/>
              <a:t>It gives the skin strength and structure</a:t>
            </a:r>
          </a:p>
          <a:p>
            <a:pPr marL="285750" indent="-285750">
              <a:buFont typeface="Arial" panose="020B0604020202020204" pitchFamily="34" charset="0"/>
              <a:buChar char="•"/>
            </a:pPr>
            <a:r>
              <a:rPr lang="en-US"/>
              <a:t>It’s vital for maintaining elasticity</a:t>
            </a:r>
          </a:p>
          <a:p>
            <a:pPr>
              <a:spcBef>
                <a:spcPts val="1000"/>
              </a:spcBef>
            </a:pPr>
            <a:r>
              <a:rPr lang="en-US"/>
              <a:t>Produced by cells called fibroblasts, predominantly found in the dermis. </a:t>
            </a:r>
          </a:p>
          <a:p>
            <a:r>
              <a:rPr lang="en-US"/>
              <a:t>Collagen I is the main type, widely believed to have major role into well-aging process. </a:t>
            </a:r>
          </a:p>
        </p:txBody>
      </p:sp>
      <p:sp>
        <p:nvSpPr>
          <p:cNvPr id="5" name="Slide Number Placeholder 5">
            <a:extLst>
              <a:ext uri="{FF2B5EF4-FFF2-40B4-BE49-F238E27FC236}">
                <a16:creationId xmlns:a16="http://schemas.microsoft.com/office/drawing/2014/main" id="{142ECCFB-38D3-BC7D-15FD-F7C5D795683D}"/>
              </a:ext>
            </a:extLst>
          </p:cNvPr>
          <p:cNvSpPr txBox="1">
            <a:spLocks/>
          </p:cNvSpPr>
          <p:nvPr/>
        </p:nvSpPr>
        <p:spPr>
          <a:xfrm>
            <a:off x="302400" y="6450806"/>
            <a:ext cx="1040625" cy="109061"/>
          </a:xfrm>
          <a:prstGeom prst="rect">
            <a:avLst/>
          </a:prstGeom>
        </p:spPr>
        <p:txBody>
          <a:bodyPr vert="horz" lIns="0" tIns="0" rIns="0" bIns="0" rtlCol="0" anchor="ctr"/>
          <a:lstStyle>
            <a:defPPr>
              <a:defRPr lang="en-US"/>
            </a:defPPr>
            <a:lvl1pPr marL="0" algn="l"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BA3E189-2F3A-42E5-B572-3520703B6186}" type="slidenum">
              <a:rPr lang="en-GB" smtClean="0">
                <a:solidFill>
                  <a:schemeClr val="bg1"/>
                </a:solidFill>
                <a:latin typeface="DM Sans" pitchFamily="2" charset="77"/>
              </a:rPr>
              <a:pPr/>
              <a:t>8</a:t>
            </a:fld>
            <a:endParaRPr lang="en-GB">
              <a:solidFill>
                <a:schemeClr val="bg1"/>
              </a:solidFill>
              <a:latin typeface="DM Sans" pitchFamily="2" charset="77"/>
            </a:endParaRPr>
          </a:p>
        </p:txBody>
      </p:sp>
      <p:pic>
        <p:nvPicPr>
          <p:cNvPr id="10" name="Picture Placeholder 9" descr="A person with her eyes closed&#10;&#10;AI-generated content may be incorrect.">
            <a:extLst>
              <a:ext uri="{FF2B5EF4-FFF2-40B4-BE49-F238E27FC236}">
                <a16:creationId xmlns:a16="http://schemas.microsoft.com/office/drawing/2014/main" id="{2A9A7845-6069-BA71-F8BE-620EAA7C0B7B}"/>
              </a:ext>
            </a:extLst>
          </p:cNvPr>
          <p:cNvPicPr>
            <a:picLocks noGrp="1" noChangeAspect="1"/>
          </p:cNvPicPr>
          <p:nvPr>
            <p:ph type="pic" sz="quarter" idx="22"/>
          </p:nvPr>
        </p:nvPicPr>
        <p:blipFill>
          <a:blip r:embed="rId3" cstate="print">
            <a:extLst>
              <a:ext uri="{28A0092B-C50C-407E-A947-70E740481C1C}">
                <a14:useLocalDpi xmlns:a14="http://schemas.microsoft.com/office/drawing/2010/main"/>
              </a:ext>
            </a:extLst>
          </a:blip>
          <a:srcRect/>
          <a:stretch/>
        </p:blipFill>
        <p:spPr>
          <a:xfrm>
            <a:off x="6165742" y="2"/>
            <a:ext cx="6026259" cy="6857998"/>
          </a:xfrm>
        </p:spPr>
      </p:pic>
      <p:sp>
        <p:nvSpPr>
          <p:cNvPr id="6" name="Title 5">
            <a:extLst>
              <a:ext uri="{FF2B5EF4-FFF2-40B4-BE49-F238E27FC236}">
                <a16:creationId xmlns:a16="http://schemas.microsoft.com/office/drawing/2014/main" id="{5D2F21B8-6BCE-96C2-1F51-0BB52239887A}"/>
              </a:ext>
            </a:extLst>
          </p:cNvPr>
          <p:cNvSpPr>
            <a:spLocks noGrp="1"/>
          </p:cNvSpPr>
          <p:nvPr>
            <p:ph type="title"/>
          </p:nvPr>
        </p:nvSpPr>
        <p:spPr/>
        <p:txBody>
          <a:bodyPr/>
          <a:lstStyle/>
          <a:p>
            <a:r>
              <a:rPr lang="en-US"/>
              <a:t>Collagen</a:t>
            </a:r>
          </a:p>
        </p:txBody>
      </p:sp>
    </p:spTree>
    <p:extLst>
      <p:ext uri="{BB962C8B-B14F-4D97-AF65-F5344CB8AC3E}">
        <p14:creationId xmlns:p14="http://schemas.microsoft.com/office/powerpoint/2010/main" val="426715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A699BA4B-5CA3-0305-A40B-88AB39AB982F}"/>
              </a:ext>
            </a:extLst>
          </p:cNvPr>
          <p:cNvSpPr/>
          <p:nvPr/>
        </p:nvSpPr>
        <p:spPr>
          <a:xfrm>
            <a:off x="302398" y="1231080"/>
            <a:ext cx="7191948" cy="30321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11" name="Rectangle 10">
            <a:extLst>
              <a:ext uri="{FF2B5EF4-FFF2-40B4-BE49-F238E27FC236}">
                <a16:creationId xmlns:a16="http://schemas.microsoft.com/office/drawing/2014/main" id="{526D67DA-62E8-DFAB-49D1-38C058B8F4E4}"/>
              </a:ext>
            </a:extLst>
          </p:cNvPr>
          <p:cNvSpPr/>
          <p:nvPr/>
        </p:nvSpPr>
        <p:spPr>
          <a:xfrm>
            <a:off x="3045557" y="1706252"/>
            <a:ext cx="4448790" cy="4336327"/>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grpSp>
        <p:nvGrpSpPr>
          <p:cNvPr id="16" name="Group 15">
            <a:extLst>
              <a:ext uri="{FF2B5EF4-FFF2-40B4-BE49-F238E27FC236}">
                <a16:creationId xmlns:a16="http://schemas.microsoft.com/office/drawing/2014/main" id="{2B2B696A-3CAB-9489-7BF4-213E2F12B097}"/>
              </a:ext>
            </a:extLst>
          </p:cNvPr>
          <p:cNvGrpSpPr/>
          <p:nvPr/>
        </p:nvGrpSpPr>
        <p:grpSpPr>
          <a:xfrm>
            <a:off x="3045559" y="1871345"/>
            <a:ext cx="4448787" cy="3076124"/>
            <a:chOff x="3274849" y="2851684"/>
            <a:chExt cx="4077394" cy="2543222"/>
          </a:xfrm>
        </p:grpSpPr>
        <p:graphicFrame>
          <p:nvGraphicFramePr>
            <p:cNvPr id="23" name="Chart 22">
              <a:extLst>
                <a:ext uri="{FF2B5EF4-FFF2-40B4-BE49-F238E27FC236}">
                  <a16:creationId xmlns:a16="http://schemas.microsoft.com/office/drawing/2014/main" id="{D6829EA7-4046-0650-A9B0-5D66EF63A9C3}"/>
                </a:ext>
              </a:extLst>
            </p:cNvPr>
            <p:cNvGraphicFramePr>
              <a:graphicFrameLocks/>
            </p:cNvGraphicFramePr>
            <p:nvPr>
              <p:extLst>
                <p:ext uri="{D42A27DB-BD31-4B8C-83A1-F6EECF244321}">
                  <p14:modId xmlns:p14="http://schemas.microsoft.com/office/powerpoint/2010/main" val="2284162884"/>
                </p:ext>
              </p:extLst>
            </p:nvPr>
          </p:nvGraphicFramePr>
          <p:xfrm>
            <a:off x="3274849" y="2851684"/>
            <a:ext cx="4077394" cy="2543222"/>
          </p:xfrm>
          <a:graphic>
            <a:graphicData uri="http://schemas.openxmlformats.org/drawingml/2006/chart">
              <c:chart xmlns:c="http://schemas.openxmlformats.org/drawingml/2006/chart" xmlns:r="http://schemas.openxmlformats.org/officeDocument/2006/relationships" r:id="rId3"/>
            </a:graphicData>
          </a:graphic>
        </p:graphicFrame>
        <p:sp>
          <p:nvSpPr>
            <p:cNvPr id="8" name="Freeform: Shape 7">
              <a:extLst>
                <a:ext uri="{FF2B5EF4-FFF2-40B4-BE49-F238E27FC236}">
                  <a16:creationId xmlns:a16="http://schemas.microsoft.com/office/drawing/2014/main" id="{43FAA348-F458-AFA4-05B2-408059621FE1}"/>
                </a:ext>
              </a:extLst>
            </p:cNvPr>
            <p:cNvSpPr/>
            <p:nvPr/>
          </p:nvSpPr>
          <p:spPr>
            <a:xfrm rot="180714">
              <a:off x="4146036" y="3548548"/>
              <a:ext cx="2556688" cy="684317"/>
            </a:xfrm>
            <a:custGeom>
              <a:avLst/>
              <a:gdLst>
                <a:gd name="connsiteX0" fmla="*/ 0 w 1712794"/>
                <a:gd name="connsiteY0" fmla="*/ 28382 h 683475"/>
                <a:gd name="connsiteX1" fmla="*/ 900752 w 1712794"/>
                <a:gd name="connsiteY1" fmla="*/ 62502 h 683475"/>
                <a:gd name="connsiteX2" fmla="*/ 1201003 w 1712794"/>
                <a:gd name="connsiteY2" fmla="*/ 581117 h 683475"/>
                <a:gd name="connsiteX3" fmla="*/ 1712794 w 1712794"/>
                <a:gd name="connsiteY3" fmla="*/ 683475 h 683475"/>
                <a:gd name="connsiteX4" fmla="*/ 1712794 w 1712794"/>
                <a:gd name="connsiteY4" fmla="*/ 683475 h 683475"/>
                <a:gd name="connsiteX5" fmla="*/ 1712794 w 1712794"/>
                <a:gd name="connsiteY5" fmla="*/ 683475 h 683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12794" h="683475">
                  <a:moveTo>
                    <a:pt x="0" y="28382"/>
                  </a:moveTo>
                  <a:cubicBezTo>
                    <a:pt x="350292" y="-620"/>
                    <a:pt x="700585" y="-29621"/>
                    <a:pt x="900752" y="62502"/>
                  </a:cubicBezTo>
                  <a:cubicBezTo>
                    <a:pt x="1100919" y="154625"/>
                    <a:pt x="1065663" y="477621"/>
                    <a:pt x="1201003" y="581117"/>
                  </a:cubicBezTo>
                  <a:cubicBezTo>
                    <a:pt x="1336343" y="684613"/>
                    <a:pt x="1712794" y="683475"/>
                    <a:pt x="1712794" y="683475"/>
                  </a:cubicBezTo>
                  <a:lnTo>
                    <a:pt x="1712794" y="683475"/>
                  </a:lnTo>
                  <a:lnTo>
                    <a:pt x="1712794" y="683475"/>
                  </a:lnTo>
                </a:path>
              </a:pathLst>
            </a:custGeom>
            <a:noFill/>
            <a:ln w="12700" cap="flat" cmpd="sng" algn="ctr">
              <a:solidFill>
                <a:srgbClr val="4D3C35"/>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6" name="TextBox 5">
            <a:extLst>
              <a:ext uri="{FF2B5EF4-FFF2-40B4-BE49-F238E27FC236}">
                <a16:creationId xmlns:a16="http://schemas.microsoft.com/office/drawing/2014/main" id="{0FD0BB77-931D-93B1-F3D7-2D7ED135872A}"/>
              </a:ext>
            </a:extLst>
          </p:cNvPr>
          <p:cNvSpPr txBox="1"/>
          <p:nvPr/>
        </p:nvSpPr>
        <p:spPr>
          <a:xfrm>
            <a:off x="302399" y="1260000"/>
            <a:ext cx="2601054" cy="3431709"/>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1000"/>
              </a:spcBef>
              <a:spcAft>
                <a:spcPts val="1000"/>
              </a:spcAft>
              <a:buClrTx/>
              <a:buSzTx/>
              <a:buFontTx/>
              <a:buNone/>
              <a:tabLst/>
              <a:defRPr/>
            </a:pPr>
            <a:r>
              <a:rPr kumimoji="0" lang="en-US" sz="1800" b="1" i="0" u="none" strike="noStrike" kern="1200" cap="none" spc="0" normalizeH="0" baseline="0" noProof="0">
                <a:ln>
                  <a:noFill/>
                </a:ln>
                <a:solidFill>
                  <a:prstClr val="white"/>
                </a:solidFill>
                <a:effectLst/>
                <a:highlight>
                  <a:srgbClr val="4D3C35"/>
                </a:highlight>
                <a:uLnTx/>
                <a:uFillTx/>
                <a:latin typeface="DM Sans" pitchFamily="2" charset="0"/>
                <a:ea typeface="+mn-ea"/>
                <a:cs typeface="+mn-cs"/>
              </a:rPr>
              <a:t>The intrinsic process</a:t>
            </a:r>
          </a:p>
          <a:p>
            <a:pPr marL="0" marR="0" lvl="0" indent="0" algn="l" defTabSz="914400" rtl="0" eaLnBrk="1" fontAlgn="auto" latinLnBrk="0" hangingPunct="1">
              <a:lnSpc>
                <a:spcPct val="100000"/>
              </a:lnSpc>
              <a:spcBef>
                <a:spcPts val="0"/>
              </a:spcBef>
              <a:spcAft>
                <a:spcPts val="1000"/>
              </a:spcAft>
              <a:buClrTx/>
              <a:buSzTx/>
              <a:buFontTx/>
              <a:buNone/>
              <a:tabLst/>
              <a:defRPr/>
            </a:pPr>
            <a:r>
              <a:rPr kumimoji="0" lang="en-GB" sz="1500" b="0" i="0" u="none" strike="noStrike" kern="1200" cap="none" spc="0" normalizeH="0" baseline="0" noProof="0">
                <a:ln>
                  <a:noFill/>
                </a:ln>
                <a:solidFill>
                  <a:prstClr val="black"/>
                </a:solidFill>
                <a:effectLst/>
                <a:uLnTx/>
                <a:uFillTx/>
                <a:latin typeface="DM Sans"/>
                <a:ea typeface="+mn-ea"/>
                <a:cs typeface="+mn-cs"/>
              </a:rPr>
              <a:t>Collagen production slows naturally with age as </a:t>
            </a:r>
            <a:br>
              <a:rPr kumimoji="0" lang="en-GB" sz="1500" b="0" i="0" u="none" strike="noStrike" kern="1200" cap="none" spc="0" normalizeH="0" baseline="0" noProof="0">
                <a:ln>
                  <a:noFill/>
                </a:ln>
                <a:solidFill>
                  <a:prstClr val="black"/>
                </a:solidFill>
                <a:effectLst/>
                <a:uLnTx/>
                <a:uFillTx/>
                <a:latin typeface="DM Sans"/>
                <a:ea typeface="+mn-ea"/>
                <a:cs typeface="+mn-cs"/>
              </a:rPr>
            </a:br>
            <a:r>
              <a:rPr kumimoji="0" lang="en-GB" sz="1500" b="0" i="0" u="none" strike="noStrike" kern="1200" cap="none" spc="0" normalizeH="0" baseline="0" noProof="0">
                <a:ln>
                  <a:noFill/>
                </a:ln>
                <a:solidFill>
                  <a:prstClr val="black"/>
                </a:solidFill>
                <a:effectLst/>
                <a:uLnTx/>
                <a:uFillTx/>
                <a:latin typeface="DM Sans"/>
                <a:ea typeface="+mn-ea"/>
                <a:cs typeface="+mn-cs"/>
              </a:rPr>
              <a:t>pro-Collagen synthesis decreases, and degradation increases. As early as our 20s, Collagen levels drop by about 1% per year, accelerating after 40. </a:t>
            </a:r>
          </a:p>
          <a:p>
            <a:pPr marL="0" marR="0" lvl="0" indent="0" algn="l" defTabSz="914400" rtl="0" eaLnBrk="1" fontAlgn="auto" latinLnBrk="0" hangingPunct="1">
              <a:lnSpc>
                <a:spcPct val="100000"/>
              </a:lnSpc>
              <a:spcBef>
                <a:spcPts val="0"/>
              </a:spcBef>
              <a:spcAft>
                <a:spcPts val="1000"/>
              </a:spcAft>
              <a:buClrTx/>
              <a:buSzTx/>
              <a:buFontTx/>
              <a:buNone/>
              <a:tabLst/>
              <a:defRPr/>
            </a:pPr>
            <a:r>
              <a:rPr kumimoji="0" lang="en-GB" sz="1500" b="0" i="0" u="none" strike="noStrike" kern="1200" cap="none" spc="0" normalizeH="0" baseline="0" noProof="0">
                <a:ln>
                  <a:noFill/>
                </a:ln>
                <a:solidFill>
                  <a:prstClr val="black"/>
                </a:solidFill>
                <a:effectLst/>
                <a:uLnTx/>
                <a:uFillTx/>
                <a:latin typeface="DM Sans"/>
                <a:ea typeface="+mn-ea"/>
                <a:cs typeface="+mn-cs"/>
              </a:rPr>
              <a:t>This leads to reduced skin elasticity, sagging, fine lines, and wrinkles, resulting in skin losing its youthful radiance.</a:t>
            </a:r>
            <a:endParaRPr kumimoji="0" lang="en-US" sz="1500" b="0" i="0" u="none" strike="noStrike" kern="1200" cap="none" spc="-10" normalizeH="0" baseline="0" noProof="0">
              <a:ln>
                <a:noFill/>
              </a:ln>
              <a:solidFill>
                <a:prstClr val="black"/>
              </a:solidFill>
              <a:effectLst/>
              <a:uLnTx/>
              <a:uFillTx/>
              <a:latin typeface="DM Sans" pitchFamily="2" charset="0"/>
              <a:ea typeface="+mn-ea"/>
              <a:cs typeface="+mn-cs"/>
            </a:endParaRPr>
          </a:p>
        </p:txBody>
      </p:sp>
      <p:sp>
        <p:nvSpPr>
          <p:cNvPr id="12" name="Rectangle 11">
            <a:extLst>
              <a:ext uri="{FF2B5EF4-FFF2-40B4-BE49-F238E27FC236}">
                <a16:creationId xmlns:a16="http://schemas.microsoft.com/office/drawing/2014/main" id="{F5DDE057-22B2-77A6-B588-003DC714A701}"/>
              </a:ext>
            </a:extLst>
          </p:cNvPr>
          <p:cNvSpPr/>
          <p:nvPr/>
        </p:nvSpPr>
        <p:spPr>
          <a:xfrm>
            <a:off x="8027641" y="2511287"/>
            <a:ext cx="3861737" cy="3531294"/>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DM Sans"/>
              <a:ea typeface="+mn-ea"/>
              <a:cs typeface="+mn-cs"/>
            </a:endParaRPr>
          </a:p>
        </p:txBody>
      </p:sp>
      <p:pic>
        <p:nvPicPr>
          <p:cNvPr id="14" name="Graphic 13">
            <a:extLst>
              <a:ext uri="{FF2B5EF4-FFF2-40B4-BE49-F238E27FC236}">
                <a16:creationId xmlns:a16="http://schemas.microsoft.com/office/drawing/2014/main" id="{54A5DBE6-1F2D-75D8-6DAD-9B546F9E1D10}"/>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8206912" y="3409407"/>
            <a:ext cx="3503194" cy="2488135"/>
          </a:xfrm>
          <a:prstGeom prst="rect">
            <a:avLst/>
          </a:prstGeom>
        </p:spPr>
      </p:pic>
      <p:sp>
        <p:nvSpPr>
          <p:cNvPr id="10" name="TextBox 9">
            <a:extLst>
              <a:ext uri="{FF2B5EF4-FFF2-40B4-BE49-F238E27FC236}">
                <a16:creationId xmlns:a16="http://schemas.microsoft.com/office/drawing/2014/main" id="{46D20EFA-68EC-665E-08E0-2BF4A6025D13}"/>
              </a:ext>
            </a:extLst>
          </p:cNvPr>
          <p:cNvSpPr txBox="1"/>
          <p:nvPr/>
        </p:nvSpPr>
        <p:spPr>
          <a:xfrm>
            <a:off x="8290582" y="2672293"/>
            <a:ext cx="3335856" cy="692497"/>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1000"/>
              </a:spcBef>
              <a:spcAft>
                <a:spcPts val="0"/>
              </a:spcAft>
              <a:buClr>
                <a:srgbClr val="808282"/>
              </a:buClr>
              <a:buSzTx/>
              <a:buFont typeface="Arial" panose="020B0604020202020204" pitchFamily="34" charset="0"/>
              <a:buNone/>
              <a:tabLst/>
              <a:defRPr/>
            </a:pPr>
            <a:r>
              <a:rPr kumimoji="0" lang="en-GB" sz="1500" b="1" i="0" u="none" strike="noStrike" kern="1200" cap="none" spc="0" normalizeH="0" baseline="0" noProof="0">
                <a:ln>
                  <a:noFill/>
                </a:ln>
                <a:solidFill>
                  <a:prstClr val="black"/>
                </a:solidFill>
                <a:effectLst/>
                <a:uLnTx/>
                <a:uFillTx/>
                <a:latin typeface="DM Sans" pitchFamily="2" charset="77"/>
                <a:ea typeface="+mn-ea"/>
                <a:cs typeface="+mn-cs"/>
              </a:rPr>
              <a:t>Difference in collagen I amount between non-photo- and  </a:t>
            </a:r>
            <a:br>
              <a:rPr kumimoji="0" lang="en-GB" sz="1500" b="1" i="0" u="none" strike="noStrike" kern="1200" cap="none" spc="0" normalizeH="0" baseline="0" noProof="0">
                <a:ln>
                  <a:noFill/>
                </a:ln>
                <a:solidFill>
                  <a:prstClr val="black"/>
                </a:solidFill>
                <a:effectLst/>
                <a:uLnTx/>
                <a:uFillTx/>
                <a:latin typeface="DM Sans" pitchFamily="2" charset="77"/>
                <a:ea typeface="+mn-ea"/>
                <a:cs typeface="+mn-cs"/>
              </a:rPr>
            </a:br>
            <a:r>
              <a:rPr kumimoji="0" lang="en-GB" sz="1500" b="1" i="0" u="none" strike="noStrike" kern="1200" cap="none" spc="0" normalizeH="0" baseline="0" noProof="0">
                <a:ln>
                  <a:noFill/>
                </a:ln>
                <a:solidFill>
                  <a:prstClr val="black"/>
                </a:solidFill>
                <a:effectLst/>
                <a:uLnTx/>
                <a:uFillTx/>
                <a:latin typeface="DM Sans" pitchFamily="2" charset="77"/>
                <a:ea typeface="+mn-ea"/>
                <a:cs typeface="+mn-cs"/>
              </a:rPr>
              <a:t>photo-aged skin</a:t>
            </a:r>
            <a:r>
              <a:rPr kumimoji="0" lang="en-GB" sz="1500" b="1" i="0" u="none" strike="noStrike" kern="1200" cap="none" spc="0" normalizeH="0" baseline="30000" noProof="0">
                <a:ln>
                  <a:noFill/>
                </a:ln>
                <a:solidFill>
                  <a:prstClr val="black"/>
                </a:solidFill>
                <a:effectLst/>
                <a:uLnTx/>
                <a:uFillTx/>
                <a:latin typeface="DM Sans" pitchFamily="2" charset="77"/>
                <a:ea typeface="+mn-ea"/>
                <a:cs typeface="+mn-cs"/>
              </a:rPr>
              <a:t>2</a:t>
            </a:r>
          </a:p>
        </p:txBody>
      </p:sp>
      <p:sp>
        <p:nvSpPr>
          <p:cNvPr id="4" name="Title 3">
            <a:extLst>
              <a:ext uri="{FF2B5EF4-FFF2-40B4-BE49-F238E27FC236}">
                <a16:creationId xmlns:a16="http://schemas.microsoft.com/office/drawing/2014/main" id="{1DBE3C23-C236-2C6D-96DE-9E47BD54F908}"/>
              </a:ext>
            </a:extLst>
          </p:cNvPr>
          <p:cNvSpPr>
            <a:spLocks noGrp="1"/>
          </p:cNvSpPr>
          <p:nvPr>
            <p:ph type="title"/>
          </p:nvPr>
        </p:nvSpPr>
        <p:spPr/>
        <p:txBody>
          <a:bodyPr/>
          <a:lstStyle/>
          <a:p>
            <a:r>
              <a:rPr lang="en-US"/>
              <a:t>Over time Collagen’s reserves slow down</a:t>
            </a:r>
          </a:p>
        </p:txBody>
      </p:sp>
      <p:sp>
        <p:nvSpPr>
          <p:cNvPr id="15" name="Text Placeholder 14">
            <a:extLst>
              <a:ext uri="{FF2B5EF4-FFF2-40B4-BE49-F238E27FC236}">
                <a16:creationId xmlns:a16="http://schemas.microsoft.com/office/drawing/2014/main" id="{2835D560-3155-894A-ACCC-D784CE374AEF}"/>
              </a:ext>
            </a:extLst>
          </p:cNvPr>
          <p:cNvSpPr>
            <a:spLocks noGrp="1"/>
          </p:cNvSpPr>
          <p:nvPr>
            <p:ph type="body" sz="quarter" idx="24"/>
          </p:nvPr>
        </p:nvSpPr>
        <p:spPr>
          <a:xfrm>
            <a:off x="264432" y="5650521"/>
            <a:ext cx="2639022" cy="303211"/>
          </a:xfrm>
        </p:spPr>
        <p:txBody>
          <a:bodyPr/>
          <a:lstStyle/>
          <a:p>
            <a:r>
              <a:rPr kumimoji="0" lang="de-CH" b="0" i="0" u="none" strike="noStrike" kern="1200" cap="none" spc="0" normalizeH="0" baseline="0" noProof="0">
                <a:ln>
                  <a:noFill/>
                </a:ln>
                <a:solidFill>
                  <a:prstClr val="black"/>
                </a:solidFill>
                <a:effectLst/>
                <a:uLnTx/>
                <a:uFillTx/>
                <a:ea typeface="Fira Sans" panose="020B0503050000020004" pitchFamily="34" charset="0"/>
                <a:cs typeface="+mn-cs"/>
              </a:rPr>
              <a:t>1. </a:t>
            </a:r>
            <a:r>
              <a:rPr kumimoji="0" lang="de-CH" b="0" i="0" u="none" strike="noStrike" kern="1200" cap="none" spc="0" normalizeH="0" baseline="0" noProof="0" err="1">
                <a:ln>
                  <a:noFill/>
                </a:ln>
                <a:solidFill>
                  <a:prstClr val="black"/>
                </a:solidFill>
                <a:effectLst/>
                <a:uLnTx/>
                <a:uFillTx/>
                <a:ea typeface="Fira Sans" panose="020B0503050000020004" pitchFamily="34" charset="0"/>
                <a:cs typeface="+mn-cs"/>
              </a:rPr>
              <a:t>Affinito</a:t>
            </a:r>
            <a:r>
              <a:rPr kumimoji="0" lang="de-CH" b="0" i="0" u="none" strike="noStrike" kern="1200" cap="none" spc="0" normalizeH="0" baseline="0" noProof="0">
                <a:ln>
                  <a:noFill/>
                </a:ln>
                <a:solidFill>
                  <a:prstClr val="black"/>
                </a:solidFill>
                <a:effectLst/>
                <a:uLnTx/>
                <a:uFillTx/>
                <a:ea typeface="Fira Sans" panose="020B0503050000020004" pitchFamily="34" charset="0"/>
                <a:cs typeface="+mn-cs"/>
              </a:rPr>
              <a:t> et al. (1999) Maturitas 33:239</a:t>
            </a:r>
            <a:r>
              <a:rPr lang="en-GB" kern="1200">
                <a:solidFill>
                  <a:prstClr val="black"/>
                </a:solidFill>
                <a:ea typeface="Fira Sans" panose="020B0503050000020004" pitchFamily="34" charset="0"/>
              </a:rPr>
              <a:t>. Pictures from dsm-firmenich 2024 clinical study </a:t>
            </a:r>
          </a:p>
          <a:p>
            <a:r>
              <a:rPr kumimoji="0" lang="en-GB" b="0" i="0" u="none" strike="noStrike" kern="1200" cap="none" spc="0" normalizeH="0" baseline="0" noProof="0">
                <a:ln>
                  <a:noFill/>
                </a:ln>
                <a:solidFill>
                  <a:prstClr val="black"/>
                </a:solidFill>
                <a:effectLst/>
                <a:uLnTx/>
                <a:uFillTx/>
                <a:latin typeface="DM Sans" pitchFamily="2" charset="77"/>
                <a:ea typeface="+mn-ea"/>
                <a:cs typeface="+mn-cs"/>
              </a:rPr>
              <a:t>2. Chung et al. 2001. </a:t>
            </a:r>
            <a:r>
              <a:rPr lang="de-CH"/>
              <a:t>*p&lt;0.05. **p&lt;0.01</a:t>
            </a:r>
            <a:endParaRPr lang="en-CH"/>
          </a:p>
          <a:p>
            <a:endParaRPr kumimoji="0" lang="en-GB"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7" name="Text Placeholder 16">
            <a:extLst>
              <a:ext uri="{FF2B5EF4-FFF2-40B4-BE49-F238E27FC236}">
                <a16:creationId xmlns:a16="http://schemas.microsoft.com/office/drawing/2014/main" id="{D9A8173E-194E-3391-C99A-98A8A983F0CD}"/>
              </a:ext>
            </a:extLst>
          </p:cNvPr>
          <p:cNvSpPr>
            <a:spLocks noGrp="1"/>
          </p:cNvSpPr>
          <p:nvPr>
            <p:ph type="body" idx="11"/>
          </p:nvPr>
        </p:nvSpPr>
        <p:spPr>
          <a:prstGeom prst="rect">
            <a:avLst/>
          </a:prstGeom>
        </p:spPr>
        <p:txBody>
          <a:bodyPr/>
          <a:lstStyle/>
          <a:p>
            <a:r>
              <a:rPr lang="en-US" sz="2400"/>
              <a:t>Resulting into visible signs of aging</a:t>
            </a:r>
          </a:p>
        </p:txBody>
      </p:sp>
      <p:sp>
        <p:nvSpPr>
          <p:cNvPr id="5" name="Slide Number Placeholder 5">
            <a:extLst>
              <a:ext uri="{FF2B5EF4-FFF2-40B4-BE49-F238E27FC236}">
                <a16:creationId xmlns:a16="http://schemas.microsoft.com/office/drawing/2014/main" id="{142ECCFB-38D3-BC7D-15FD-F7C5D795683D}"/>
              </a:ext>
            </a:extLst>
          </p:cNvPr>
          <p:cNvSpPr txBox="1">
            <a:spLocks/>
          </p:cNvSpPr>
          <p:nvPr/>
        </p:nvSpPr>
        <p:spPr>
          <a:xfrm>
            <a:off x="302400" y="6450806"/>
            <a:ext cx="1040625" cy="109061"/>
          </a:xfrm>
          <a:prstGeom prst="rect">
            <a:avLst/>
          </a:prstGeom>
        </p:spPr>
        <p:txBody>
          <a:bodyPr vert="horz" lIns="0" tIns="0" rIns="0" bIns="0" rtlCol="0" anchor="ctr"/>
          <a:lstStyle>
            <a:defPPr>
              <a:defRPr lang="en-US"/>
            </a:defPPr>
            <a:lvl1pPr marL="0" algn="l"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GB" sz="13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3" name="TextBox 2">
            <a:extLst>
              <a:ext uri="{FF2B5EF4-FFF2-40B4-BE49-F238E27FC236}">
                <a16:creationId xmlns:a16="http://schemas.microsoft.com/office/drawing/2014/main" id="{D2836518-CDC8-E185-9FCB-BE485F95A9B7}"/>
              </a:ext>
            </a:extLst>
          </p:cNvPr>
          <p:cNvSpPr txBox="1"/>
          <p:nvPr/>
        </p:nvSpPr>
        <p:spPr>
          <a:xfrm>
            <a:off x="8027642" y="1260000"/>
            <a:ext cx="3861737" cy="1097736"/>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1000"/>
              </a:spcBef>
              <a:spcAft>
                <a:spcPts val="1000"/>
              </a:spcAft>
              <a:buClrTx/>
              <a:buSzTx/>
              <a:buFontTx/>
              <a:buNone/>
              <a:tabLst/>
              <a:defRPr/>
            </a:pPr>
            <a:r>
              <a:rPr kumimoji="0" lang="en-US" sz="1800" b="1" i="0" u="none" strike="noStrike" kern="1200" cap="none" spc="-20" normalizeH="0" baseline="0" noProof="0">
                <a:ln>
                  <a:noFill/>
                </a:ln>
                <a:solidFill>
                  <a:prstClr val="white"/>
                </a:solidFill>
                <a:effectLst/>
                <a:highlight>
                  <a:srgbClr val="4D3C35"/>
                </a:highlight>
                <a:uLnTx/>
                <a:uFillTx/>
                <a:latin typeface="DM Sans"/>
                <a:ea typeface="+mn-ea"/>
                <a:cs typeface="+mn-cs"/>
              </a:rPr>
              <a:t>The exposome’s detrimental action</a:t>
            </a:r>
            <a:endParaRPr kumimoji="0" lang="en-US" sz="1800" b="0" i="0" u="none" strike="noStrike" kern="1200" cap="none" spc="-20" normalizeH="0" baseline="0" noProof="0">
              <a:ln>
                <a:noFill/>
              </a:ln>
              <a:solidFill>
                <a:prstClr val="white"/>
              </a:solidFill>
              <a:effectLst/>
              <a:highlight>
                <a:srgbClr val="4D3C35"/>
              </a:highlight>
              <a:uLnTx/>
              <a:uFillTx/>
              <a:latin typeface="DM Sans"/>
              <a:ea typeface="+mn-ea"/>
              <a:cs typeface="+mn-cs"/>
            </a:endParaRPr>
          </a:p>
          <a:p>
            <a:pPr marL="0" marR="0" lvl="0" indent="0" algn="l" defTabSz="914400" rtl="0" eaLnBrk="1" fontAlgn="auto" latinLnBrk="0" hangingPunct="1">
              <a:lnSpc>
                <a:spcPct val="100000"/>
              </a:lnSpc>
              <a:spcBef>
                <a:spcPts val="0"/>
              </a:spcBef>
              <a:spcAft>
                <a:spcPts val="1000"/>
              </a:spcAft>
              <a:buClrTx/>
              <a:buSzTx/>
              <a:buFontTx/>
              <a:buNone/>
              <a:tabLst/>
              <a:defRPr/>
            </a:pPr>
            <a:r>
              <a:rPr kumimoji="0" lang="en-US" sz="1500" b="0" i="0" u="none" strike="noStrike" kern="1200" cap="none" spc="0" normalizeH="0" baseline="0" noProof="0">
                <a:ln>
                  <a:noFill/>
                </a:ln>
                <a:solidFill>
                  <a:prstClr val="black"/>
                </a:solidFill>
                <a:effectLst/>
                <a:uLnTx/>
                <a:uFillTx/>
                <a:latin typeface="DM Sans"/>
                <a:ea typeface="+mn-ea"/>
                <a:cs typeface="+mn-cs"/>
              </a:rPr>
              <a:t>Factors such as sun exposure and </a:t>
            </a:r>
            <a:br>
              <a:rPr kumimoji="0" lang="en-US" sz="1500" b="0" i="0" u="none" strike="noStrike" kern="1200" cap="none" spc="0" normalizeH="0" baseline="0" noProof="0">
                <a:ln>
                  <a:noFill/>
                </a:ln>
                <a:solidFill>
                  <a:prstClr val="black"/>
                </a:solidFill>
                <a:effectLst/>
                <a:uLnTx/>
                <a:uFillTx/>
                <a:latin typeface="DM Sans"/>
                <a:ea typeface="+mn-ea"/>
                <a:cs typeface="+mn-cs"/>
              </a:rPr>
            </a:br>
            <a:r>
              <a:rPr kumimoji="0" lang="en-US" sz="1500" b="0" i="0" u="none" strike="noStrike" kern="1200" cap="none" spc="0" normalizeH="0" baseline="0" noProof="0">
                <a:ln>
                  <a:noFill/>
                </a:ln>
                <a:solidFill>
                  <a:prstClr val="black"/>
                </a:solidFill>
                <a:effectLst/>
                <a:uLnTx/>
                <a:uFillTx/>
                <a:latin typeface="DM Sans"/>
                <a:ea typeface="+mn-ea"/>
                <a:cs typeface="+mn-cs"/>
              </a:rPr>
              <a:t>pollution, along with chronic stress </a:t>
            </a:r>
            <a:br>
              <a:rPr kumimoji="0" lang="en-US" sz="1500" b="0" i="0" u="none" strike="noStrike" kern="1200" cap="none" spc="0" normalizeH="0" baseline="0" noProof="0">
                <a:ln>
                  <a:noFill/>
                </a:ln>
                <a:solidFill>
                  <a:prstClr val="black"/>
                </a:solidFill>
                <a:effectLst/>
                <a:uLnTx/>
                <a:uFillTx/>
                <a:latin typeface="DM Sans"/>
                <a:ea typeface="+mn-ea"/>
                <a:cs typeface="+mn-cs"/>
              </a:rPr>
            </a:br>
            <a:r>
              <a:rPr kumimoji="0" lang="en-US" sz="1500" b="0" i="0" u="none" strike="noStrike" kern="1200" cap="none" spc="0" normalizeH="0" baseline="0" noProof="0">
                <a:ln>
                  <a:noFill/>
                </a:ln>
                <a:solidFill>
                  <a:prstClr val="black"/>
                </a:solidFill>
                <a:effectLst/>
                <a:uLnTx/>
                <a:uFillTx/>
                <a:latin typeface="DM Sans"/>
                <a:ea typeface="+mn-ea"/>
                <a:cs typeface="+mn-cs"/>
              </a:rPr>
              <a:t>can speed up such decline. </a:t>
            </a:r>
            <a:endParaRPr kumimoji="0" lang="en-US" sz="1500" b="0" i="0" u="none" strike="noStrike" kern="1200" cap="none" spc="0" normalizeH="0" baseline="0" noProof="0">
              <a:ln>
                <a:noFill/>
              </a:ln>
              <a:solidFill>
                <a:prstClr val="black"/>
              </a:solidFill>
              <a:effectLst/>
              <a:uLnTx/>
              <a:uFillTx/>
              <a:latin typeface="DM Sans" pitchFamily="2" charset="0"/>
              <a:ea typeface="+mn-ea"/>
              <a:cs typeface="+mn-cs"/>
            </a:endParaRPr>
          </a:p>
        </p:txBody>
      </p:sp>
      <p:sp>
        <p:nvSpPr>
          <p:cNvPr id="7" name="TextBox 6">
            <a:extLst>
              <a:ext uri="{FF2B5EF4-FFF2-40B4-BE49-F238E27FC236}">
                <a16:creationId xmlns:a16="http://schemas.microsoft.com/office/drawing/2014/main" id="{93AF8AD6-AAF2-FF3D-EFD7-FBF82DE05DA2}"/>
              </a:ext>
            </a:extLst>
          </p:cNvPr>
          <p:cNvSpPr txBox="1"/>
          <p:nvPr/>
        </p:nvSpPr>
        <p:spPr>
          <a:xfrm>
            <a:off x="3045558" y="1803397"/>
            <a:ext cx="4448788" cy="230832"/>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1000"/>
              </a:spcBef>
              <a:spcAft>
                <a:spcPts val="0"/>
              </a:spcAft>
              <a:buClr>
                <a:srgbClr val="808282"/>
              </a:buClr>
              <a:buSzTx/>
              <a:buFont typeface="Arial" panose="020B0604020202020204" pitchFamily="34" charset="0"/>
              <a:buNone/>
              <a:tabLst/>
              <a:defRPr/>
            </a:pPr>
            <a:r>
              <a:rPr kumimoji="0" lang="en-GB" sz="1500" b="1" i="0" u="none" strike="noStrike" kern="1200" cap="none" spc="0" normalizeH="0" baseline="0" noProof="0">
                <a:ln>
                  <a:noFill/>
                </a:ln>
                <a:solidFill>
                  <a:prstClr val="black"/>
                </a:solidFill>
                <a:effectLst/>
                <a:uLnTx/>
                <a:uFillTx/>
                <a:latin typeface="DM Sans" pitchFamily="2" charset="77"/>
                <a:ea typeface="+mn-ea"/>
                <a:cs typeface="+mn-cs"/>
              </a:rPr>
              <a:t>Collagen content</a:t>
            </a:r>
            <a:r>
              <a:rPr kumimoji="0" lang="en-GB" sz="1500" b="1" i="0" u="none" strike="noStrike" kern="1200" cap="none" spc="0" normalizeH="0" baseline="30000" noProof="0">
                <a:ln>
                  <a:noFill/>
                </a:ln>
                <a:solidFill>
                  <a:prstClr val="black"/>
                </a:solidFill>
                <a:effectLst/>
                <a:uLnTx/>
                <a:uFillTx/>
                <a:latin typeface="DM Sans" pitchFamily="2" charset="77"/>
                <a:ea typeface="+mn-ea"/>
                <a:cs typeface="+mn-cs"/>
              </a:rPr>
              <a:t>1</a:t>
            </a:r>
          </a:p>
        </p:txBody>
      </p:sp>
      <p:grpSp>
        <p:nvGrpSpPr>
          <p:cNvPr id="36" name="Group 35">
            <a:extLst>
              <a:ext uri="{FF2B5EF4-FFF2-40B4-BE49-F238E27FC236}">
                <a16:creationId xmlns:a16="http://schemas.microsoft.com/office/drawing/2014/main" id="{206128E2-62D5-87DF-2766-A589891CF8AD}"/>
              </a:ext>
            </a:extLst>
          </p:cNvPr>
          <p:cNvGrpSpPr/>
          <p:nvPr/>
        </p:nvGrpSpPr>
        <p:grpSpPr>
          <a:xfrm>
            <a:off x="3564084" y="4881723"/>
            <a:ext cx="3752839" cy="948715"/>
            <a:chOff x="3136393" y="4985442"/>
            <a:chExt cx="3675895" cy="929264"/>
          </a:xfrm>
        </p:grpSpPr>
        <p:grpSp>
          <p:nvGrpSpPr>
            <p:cNvPr id="18" name="Group 17">
              <a:extLst>
                <a:ext uri="{FF2B5EF4-FFF2-40B4-BE49-F238E27FC236}">
                  <a16:creationId xmlns:a16="http://schemas.microsoft.com/office/drawing/2014/main" id="{2916E287-40CB-CD98-48BF-B16771828D51}"/>
                </a:ext>
              </a:extLst>
            </p:cNvPr>
            <p:cNvGrpSpPr/>
            <p:nvPr/>
          </p:nvGrpSpPr>
          <p:grpSpPr>
            <a:xfrm>
              <a:off x="5363745" y="4986346"/>
              <a:ext cx="705906" cy="927457"/>
              <a:chOff x="6820268" y="1978898"/>
              <a:chExt cx="1233837" cy="1621080"/>
            </a:xfrm>
          </p:grpSpPr>
          <p:pic>
            <p:nvPicPr>
              <p:cNvPr id="19" name="Picture 18" descr="A close-up of a person's face&#10;&#10;AI-generated content may be incorrect.">
                <a:extLst>
                  <a:ext uri="{FF2B5EF4-FFF2-40B4-BE49-F238E27FC236}">
                    <a16:creationId xmlns:a16="http://schemas.microsoft.com/office/drawing/2014/main" id="{C3536888-32A3-136C-CED4-12FD04410E85}"/>
                  </a:ext>
                </a:extLst>
              </p:cNvPr>
              <p:cNvPicPr>
                <a:picLocks noChangeAspect="1"/>
              </p:cNvPicPr>
              <p:nvPr/>
            </p:nvPicPr>
            <p:blipFill>
              <a:blip r:embed="rId5" cstate="print">
                <a:extLst>
                  <a:ext uri="{28A0092B-C50C-407E-A947-70E740481C1C}">
                    <a14:useLocalDpi xmlns:a14="http://schemas.microsoft.com/office/drawing/2010/main"/>
                  </a:ext>
                </a:extLst>
              </a:blip>
              <a:srcRect l="-4230" r="-4230"/>
              <a:stretch/>
            </p:blipFill>
            <p:spPr>
              <a:xfrm>
                <a:off x="6820268" y="1978898"/>
                <a:ext cx="1233837" cy="1621080"/>
              </a:xfrm>
              <a:prstGeom prst="rect">
                <a:avLst/>
              </a:prstGeom>
              <a:solidFill>
                <a:schemeClr val="tx1"/>
              </a:solidFill>
            </p:spPr>
          </p:pic>
          <p:sp>
            <p:nvSpPr>
              <p:cNvPr id="20" name="TextBox 19">
                <a:extLst>
                  <a:ext uri="{FF2B5EF4-FFF2-40B4-BE49-F238E27FC236}">
                    <a16:creationId xmlns:a16="http://schemas.microsoft.com/office/drawing/2014/main" id="{1C1F3E08-AA1C-0250-71A5-CCFC34FBDC84}"/>
                  </a:ext>
                </a:extLst>
              </p:cNvPr>
              <p:cNvSpPr txBox="1"/>
              <p:nvPr/>
            </p:nvSpPr>
            <p:spPr>
              <a:xfrm>
                <a:off x="7520717" y="3365952"/>
                <a:ext cx="533388" cy="233486"/>
              </a:xfrm>
              <a:prstGeom prst="rect">
                <a:avLst/>
              </a:prstGeom>
              <a:noFill/>
            </p:spPr>
            <p:txBody>
              <a:bodyPr wrap="none" lIns="0" tIns="0" rIns="72000" bIns="36000" rtlCol="0" anchor="b"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de-CH" sz="650" b="1" i="0" u="none" strike="noStrike" kern="1200" cap="none" spc="0" normalizeH="0" baseline="0" noProof="0">
                    <a:ln>
                      <a:noFill/>
                    </a:ln>
                    <a:solidFill>
                      <a:prstClr val="white"/>
                    </a:solidFill>
                    <a:effectLst/>
                    <a:uLnTx/>
                    <a:uFillTx/>
                    <a:latin typeface="DM Sans"/>
                    <a:ea typeface="+mn-ea"/>
                    <a:cs typeface="+mn-cs"/>
                  </a:rPr>
                  <a:t>51 </a:t>
                </a:r>
                <a:r>
                  <a:rPr kumimoji="0" lang="de-CH" sz="650" b="1" i="0" u="none" strike="noStrike" kern="1200" cap="none" spc="0" normalizeH="0" baseline="0" noProof="0" err="1">
                    <a:ln>
                      <a:noFill/>
                    </a:ln>
                    <a:solidFill>
                      <a:prstClr val="white"/>
                    </a:solidFill>
                    <a:effectLst/>
                    <a:uLnTx/>
                    <a:uFillTx/>
                    <a:latin typeface="DM Sans"/>
                    <a:ea typeface="+mn-ea"/>
                    <a:cs typeface="+mn-cs"/>
                  </a:rPr>
                  <a:t>y.o</a:t>
                </a:r>
                <a:r>
                  <a:rPr kumimoji="0" lang="de-CH" sz="650" b="1" i="0" u="none" strike="noStrike" kern="1200" cap="none" spc="0" normalizeH="0" baseline="0" noProof="0">
                    <a:ln>
                      <a:noFill/>
                    </a:ln>
                    <a:solidFill>
                      <a:prstClr val="white"/>
                    </a:solidFill>
                    <a:effectLst/>
                    <a:uLnTx/>
                    <a:uFillTx/>
                    <a:latin typeface="DM Sans"/>
                    <a:ea typeface="+mn-ea"/>
                    <a:cs typeface="+mn-cs"/>
                  </a:rPr>
                  <a:t>.</a:t>
                </a:r>
                <a:endParaRPr kumimoji="0" lang="en-CH" sz="650" b="1" i="0" u="none" strike="noStrike" kern="1200" cap="none" spc="0" normalizeH="0" baseline="0" noProof="0">
                  <a:ln>
                    <a:noFill/>
                  </a:ln>
                  <a:solidFill>
                    <a:prstClr val="white"/>
                  </a:solidFill>
                  <a:effectLst/>
                  <a:uLnTx/>
                  <a:uFillTx/>
                  <a:latin typeface="DM Sans"/>
                  <a:ea typeface="+mn-ea"/>
                  <a:cs typeface="+mn-cs"/>
                </a:endParaRPr>
              </a:p>
            </p:txBody>
          </p:sp>
        </p:grpSp>
        <p:grpSp>
          <p:nvGrpSpPr>
            <p:cNvPr id="21" name="Group 20">
              <a:extLst>
                <a:ext uri="{FF2B5EF4-FFF2-40B4-BE49-F238E27FC236}">
                  <a16:creationId xmlns:a16="http://schemas.microsoft.com/office/drawing/2014/main" id="{27D26630-FCE8-C77A-BFAD-E04B3BEE4620}"/>
                </a:ext>
              </a:extLst>
            </p:cNvPr>
            <p:cNvGrpSpPr/>
            <p:nvPr/>
          </p:nvGrpSpPr>
          <p:grpSpPr>
            <a:xfrm>
              <a:off x="3136393" y="4985442"/>
              <a:ext cx="706458" cy="929264"/>
              <a:chOff x="1661214" y="1977319"/>
              <a:chExt cx="1234800" cy="1624238"/>
            </a:xfrm>
          </p:grpSpPr>
          <p:pic>
            <p:nvPicPr>
              <p:cNvPr id="22" name="Picture 21" descr="A person with closed eyes&#10;&#10;AI-generated content may be incorrect.">
                <a:extLst>
                  <a:ext uri="{FF2B5EF4-FFF2-40B4-BE49-F238E27FC236}">
                    <a16:creationId xmlns:a16="http://schemas.microsoft.com/office/drawing/2014/main" id="{A5B5C67A-AE3B-DD21-84C7-8A222CD63F40}"/>
                  </a:ext>
                </a:extLst>
              </p:cNvPr>
              <p:cNvPicPr>
                <a:picLocks noChangeAspect="1"/>
              </p:cNvPicPr>
              <p:nvPr/>
            </p:nvPicPr>
            <p:blipFill>
              <a:blip r:embed="rId6" cstate="print">
                <a:extLst>
                  <a:ext uri="{28A0092B-C50C-407E-A947-70E740481C1C}">
                    <a14:useLocalDpi xmlns:a14="http://schemas.microsoft.com/office/drawing/2010/main"/>
                  </a:ext>
                </a:extLst>
              </a:blip>
              <a:srcRect b="-1"/>
              <a:stretch/>
            </p:blipFill>
            <p:spPr>
              <a:xfrm>
                <a:off x="1661214" y="1977319"/>
                <a:ext cx="1234800" cy="1624238"/>
              </a:xfrm>
              <a:prstGeom prst="rect">
                <a:avLst/>
              </a:prstGeom>
            </p:spPr>
          </p:pic>
          <p:sp>
            <p:nvSpPr>
              <p:cNvPr id="26" name="TextBox 25">
                <a:extLst>
                  <a:ext uri="{FF2B5EF4-FFF2-40B4-BE49-F238E27FC236}">
                    <a16:creationId xmlns:a16="http://schemas.microsoft.com/office/drawing/2014/main" id="{9EAEA31E-5FE3-2794-7917-7519F4265019}"/>
                  </a:ext>
                </a:extLst>
              </p:cNvPr>
              <p:cNvSpPr txBox="1"/>
              <p:nvPr/>
            </p:nvSpPr>
            <p:spPr>
              <a:xfrm>
                <a:off x="2329694" y="3365951"/>
                <a:ext cx="566320" cy="233486"/>
              </a:xfrm>
              <a:prstGeom prst="rect">
                <a:avLst/>
              </a:prstGeom>
              <a:noFill/>
            </p:spPr>
            <p:txBody>
              <a:bodyPr wrap="none" lIns="0" tIns="0" rIns="72000" bIns="36000" rtlCol="0" anchor="b"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de-CH" sz="650" b="1" i="0" u="none" strike="noStrike" kern="1200" cap="none" spc="0" normalizeH="0" baseline="0" noProof="0">
                    <a:ln>
                      <a:noFill/>
                    </a:ln>
                    <a:solidFill>
                      <a:prstClr val="white"/>
                    </a:solidFill>
                    <a:effectLst/>
                    <a:uLnTx/>
                    <a:uFillTx/>
                    <a:latin typeface="DM Sans"/>
                    <a:ea typeface="+mn-ea"/>
                    <a:cs typeface="+mn-cs"/>
                  </a:rPr>
                  <a:t>25 </a:t>
                </a:r>
                <a:r>
                  <a:rPr kumimoji="0" lang="de-CH" sz="650" b="1" i="0" u="none" strike="noStrike" kern="1200" cap="none" spc="0" normalizeH="0" baseline="0" noProof="0" err="1">
                    <a:ln>
                      <a:noFill/>
                    </a:ln>
                    <a:solidFill>
                      <a:prstClr val="white"/>
                    </a:solidFill>
                    <a:effectLst/>
                    <a:uLnTx/>
                    <a:uFillTx/>
                    <a:latin typeface="DM Sans"/>
                    <a:ea typeface="+mn-ea"/>
                    <a:cs typeface="+mn-cs"/>
                  </a:rPr>
                  <a:t>y.o</a:t>
                </a:r>
                <a:r>
                  <a:rPr kumimoji="0" lang="de-CH" sz="650" b="1" i="0" u="none" strike="noStrike" kern="1200" cap="none" spc="0" normalizeH="0" baseline="0" noProof="0">
                    <a:ln>
                      <a:noFill/>
                    </a:ln>
                    <a:solidFill>
                      <a:prstClr val="white"/>
                    </a:solidFill>
                    <a:effectLst/>
                    <a:uLnTx/>
                    <a:uFillTx/>
                    <a:latin typeface="DM Sans"/>
                    <a:ea typeface="+mn-ea"/>
                    <a:cs typeface="+mn-cs"/>
                  </a:rPr>
                  <a:t>.</a:t>
                </a:r>
                <a:endParaRPr kumimoji="0" lang="en-CH" sz="650" b="1" i="0" u="none" strike="noStrike" kern="1200" cap="none" spc="0" normalizeH="0" baseline="0" noProof="0">
                  <a:ln>
                    <a:noFill/>
                  </a:ln>
                  <a:solidFill>
                    <a:prstClr val="white"/>
                  </a:solidFill>
                  <a:effectLst/>
                  <a:uLnTx/>
                  <a:uFillTx/>
                  <a:latin typeface="DM Sans"/>
                  <a:ea typeface="+mn-ea"/>
                  <a:cs typeface="+mn-cs"/>
                </a:endParaRPr>
              </a:p>
            </p:txBody>
          </p:sp>
        </p:grpSp>
        <p:grpSp>
          <p:nvGrpSpPr>
            <p:cNvPr id="27" name="Group 26">
              <a:extLst>
                <a:ext uri="{FF2B5EF4-FFF2-40B4-BE49-F238E27FC236}">
                  <a16:creationId xmlns:a16="http://schemas.microsoft.com/office/drawing/2014/main" id="{726945E2-169A-7897-00B7-64359192D05E}"/>
                </a:ext>
              </a:extLst>
            </p:cNvPr>
            <p:cNvGrpSpPr/>
            <p:nvPr/>
          </p:nvGrpSpPr>
          <p:grpSpPr>
            <a:xfrm>
              <a:off x="4621662" y="4986655"/>
              <a:ext cx="705906" cy="926839"/>
              <a:chOff x="5100585" y="1979438"/>
              <a:chExt cx="1233837" cy="1620000"/>
            </a:xfrm>
          </p:grpSpPr>
          <p:pic>
            <p:nvPicPr>
              <p:cNvPr id="28" name="Picture 27" descr="A close-up of a person with her eyes closed&#10;&#10;AI-generated content may be incorrect.">
                <a:extLst>
                  <a:ext uri="{FF2B5EF4-FFF2-40B4-BE49-F238E27FC236}">
                    <a16:creationId xmlns:a16="http://schemas.microsoft.com/office/drawing/2014/main" id="{59391FFA-C708-1584-55D0-063324B1C5D4}"/>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5100585" y="1979438"/>
                <a:ext cx="1233837" cy="1620000"/>
              </a:xfrm>
              <a:prstGeom prst="rect">
                <a:avLst/>
              </a:prstGeom>
            </p:spPr>
          </p:pic>
          <p:sp>
            <p:nvSpPr>
              <p:cNvPr id="29" name="TextBox 28">
                <a:extLst>
                  <a:ext uri="{FF2B5EF4-FFF2-40B4-BE49-F238E27FC236}">
                    <a16:creationId xmlns:a16="http://schemas.microsoft.com/office/drawing/2014/main" id="{1A924245-F6F8-5CAE-A640-6D7215993164}"/>
                  </a:ext>
                </a:extLst>
              </p:cNvPr>
              <p:cNvSpPr txBox="1"/>
              <p:nvPr/>
            </p:nvSpPr>
            <p:spPr>
              <a:xfrm>
                <a:off x="5757124" y="3365952"/>
                <a:ext cx="577298" cy="233486"/>
              </a:xfrm>
              <a:prstGeom prst="rect">
                <a:avLst/>
              </a:prstGeom>
              <a:noFill/>
            </p:spPr>
            <p:txBody>
              <a:bodyPr wrap="none" lIns="0" tIns="0" rIns="72000" bIns="36000" rtlCol="0" anchor="b"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de-CH" sz="650" b="1" i="0" u="none" strike="noStrike" kern="1200" cap="none" spc="0" normalizeH="0" baseline="0" noProof="0">
                    <a:ln>
                      <a:noFill/>
                    </a:ln>
                    <a:solidFill>
                      <a:prstClr val="white"/>
                    </a:solidFill>
                    <a:effectLst/>
                    <a:uLnTx/>
                    <a:uFillTx/>
                    <a:latin typeface="DM Sans"/>
                    <a:ea typeface="+mn-ea"/>
                    <a:cs typeface="+mn-cs"/>
                  </a:rPr>
                  <a:t>48 </a:t>
                </a:r>
                <a:r>
                  <a:rPr kumimoji="0" lang="de-CH" sz="650" b="1" i="0" u="none" strike="noStrike" kern="1200" cap="none" spc="0" normalizeH="0" baseline="0" noProof="0" err="1">
                    <a:ln>
                      <a:noFill/>
                    </a:ln>
                    <a:solidFill>
                      <a:prstClr val="white"/>
                    </a:solidFill>
                    <a:effectLst/>
                    <a:uLnTx/>
                    <a:uFillTx/>
                    <a:latin typeface="DM Sans"/>
                    <a:ea typeface="+mn-ea"/>
                    <a:cs typeface="+mn-cs"/>
                  </a:rPr>
                  <a:t>y.o</a:t>
                </a:r>
                <a:r>
                  <a:rPr kumimoji="0" lang="de-CH" sz="650" b="1" i="0" u="none" strike="noStrike" kern="1200" cap="none" spc="0" normalizeH="0" baseline="0" noProof="0">
                    <a:ln>
                      <a:noFill/>
                    </a:ln>
                    <a:solidFill>
                      <a:prstClr val="white"/>
                    </a:solidFill>
                    <a:effectLst/>
                    <a:uLnTx/>
                    <a:uFillTx/>
                    <a:latin typeface="DM Sans"/>
                    <a:ea typeface="+mn-ea"/>
                    <a:cs typeface="+mn-cs"/>
                  </a:rPr>
                  <a:t>.</a:t>
                </a:r>
                <a:endParaRPr kumimoji="0" lang="en-CH" sz="650" b="1" i="0" u="none" strike="noStrike" kern="1200" cap="none" spc="0" normalizeH="0" baseline="0" noProof="0">
                  <a:ln>
                    <a:noFill/>
                  </a:ln>
                  <a:solidFill>
                    <a:prstClr val="white"/>
                  </a:solidFill>
                  <a:effectLst/>
                  <a:uLnTx/>
                  <a:uFillTx/>
                  <a:latin typeface="DM Sans"/>
                  <a:ea typeface="+mn-ea"/>
                  <a:cs typeface="+mn-cs"/>
                </a:endParaRPr>
              </a:p>
            </p:txBody>
          </p:sp>
        </p:grpSp>
        <p:grpSp>
          <p:nvGrpSpPr>
            <p:cNvPr id="30" name="Group 29">
              <a:extLst>
                <a:ext uri="{FF2B5EF4-FFF2-40B4-BE49-F238E27FC236}">
                  <a16:creationId xmlns:a16="http://schemas.microsoft.com/office/drawing/2014/main" id="{EC989365-9350-E1AE-3138-5B201120490B}"/>
                </a:ext>
              </a:extLst>
            </p:cNvPr>
            <p:cNvGrpSpPr/>
            <p:nvPr/>
          </p:nvGrpSpPr>
          <p:grpSpPr>
            <a:xfrm>
              <a:off x="3879028" y="4985443"/>
              <a:ext cx="706457" cy="929263"/>
              <a:chOff x="3380899" y="1977320"/>
              <a:chExt cx="1234800" cy="1624237"/>
            </a:xfrm>
          </p:grpSpPr>
          <p:pic>
            <p:nvPicPr>
              <p:cNvPr id="31" name="Picture 30" descr="Close-up of a person with her eyes closed&#10;&#10;AI-generated content may be incorrect.">
                <a:extLst>
                  <a:ext uri="{FF2B5EF4-FFF2-40B4-BE49-F238E27FC236}">
                    <a16:creationId xmlns:a16="http://schemas.microsoft.com/office/drawing/2014/main" id="{C4F5B463-BB09-F0A1-4987-BF2E347D9C31}"/>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3380899" y="1977320"/>
                <a:ext cx="1234800" cy="1624237"/>
              </a:xfrm>
              <a:prstGeom prst="rect">
                <a:avLst/>
              </a:prstGeom>
            </p:spPr>
          </p:pic>
          <p:sp>
            <p:nvSpPr>
              <p:cNvPr id="32" name="TextBox 31">
                <a:extLst>
                  <a:ext uri="{FF2B5EF4-FFF2-40B4-BE49-F238E27FC236}">
                    <a16:creationId xmlns:a16="http://schemas.microsoft.com/office/drawing/2014/main" id="{C4969FFD-31F2-F0A8-CA19-ECB88BF29D92}"/>
                  </a:ext>
                </a:extLst>
              </p:cNvPr>
              <p:cNvSpPr txBox="1"/>
              <p:nvPr/>
            </p:nvSpPr>
            <p:spPr>
              <a:xfrm>
                <a:off x="4043890" y="3365953"/>
                <a:ext cx="571809" cy="233486"/>
              </a:xfrm>
              <a:prstGeom prst="rect">
                <a:avLst/>
              </a:prstGeom>
              <a:noFill/>
            </p:spPr>
            <p:txBody>
              <a:bodyPr wrap="none" lIns="0" tIns="0" rIns="72000" bIns="36000" rtlCol="0" anchor="b"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de-CH" sz="650" b="1" i="0" u="none" strike="noStrike" kern="1200" cap="none" spc="0" normalizeH="0" baseline="0" noProof="0">
                    <a:ln>
                      <a:noFill/>
                    </a:ln>
                    <a:solidFill>
                      <a:prstClr val="white"/>
                    </a:solidFill>
                    <a:effectLst/>
                    <a:uLnTx/>
                    <a:uFillTx/>
                    <a:latin typeface="DM Sans"/>
                    <a:ea typeface="+mn-ea"/>
                    <a:cs typeface="+mn-cs"/>
                  </a:rPr>
                  <a:t>34 </a:t>
                </a:r>
                <a:r>
                  <a:rPr kumimoji="0" lang="de-CH" sz="650" b="1" i="0" u="none" strike="noStrike" kern="1200" cap="none" spc="0" normalizeH="0" baseline="0" noProof="0" err="1">
                    <a:ln>
                      <a:noFill/>
                    </a:ln>
                    <a:solidFill>
                      <a:prstClr val="white"/>
                    </a:solidFill>
                    <a:effectLst/>
                    <a:uLnTx/>
                    <a:uFillTx/>
                    <a:latin typeface="DM Sans"/>
                    <a:ea typeface="+mn-ea"/>
                    <a:cs typeface="+mn-cs"/>
                  </a:rPr>
                  <a:t>y.o</a:t>
                </a:r>
                <a:r>
                  <a:rPr kumimoji="0" lang="de-CH" sz="650" b="1" i="0" u="none" strike="noStrike" kern="1200" cap="none" spc="0" normalizeH="0" baseline="0" noProof="0">
                    <a:ln>
                      <a:noFill/>
                    </a:ln>
                    <a:solidFill>
                      <a:prstClr val="white"/>
                    </a:solidFill>
                    <a:effectLst/>
                    <a:uLnTx/>
                    <a:uFillTx/>
                    <a:latin typeface="DM Sans"/>
                    <a:ea typeface="+mn-ea"/>
                    <a:cs typeface="+mn-cs"/>
                  </a:rPr>
                  <a:t>.</a:t>
                </a:r>
                <a:endParaRPr kumimoji="0" lang="en-CH" sz="650" b="1" i="0" u="none" strike="noStrike" kern="1200" cap="none" spc="0" normalizeH="0" baseline="0" noProof="0">
                  <a:ln>
                    <a:noFill/>
                  </a:ln>
                  <a:solidFill>
                    <a:prstClr val="white"/>
                  </a:solidFill>
                  <a:effectLst/>
                  <a:uLnTx/>
                  <a:uFillTx/>
                  <a:latin typeface="DM Sans"/>
                  <a:ea typeface="+mn-ea"/>
                  <a:cs typeface="+mn-cs"/>
                </a:endParaRPr>
              </a:p>
            </p:txBody>
          </p:sp>
        </p:grpSp>
        <p:grpSp>
          <p:nvGrpSpPr>
            <p:cNvPr id="33" name="Group 32">
              <a:extLst>
                <a:ext uri="{FF2B5EF4-FFF2-40B4-BE49-F238E27FC236}">
                  <a16:creationId xmlns:a16="http://schemas.microsoft.com/office/drawing/2014/main" id="{B5D307B7-B532-EFAC-4E78-BDAE4C000B62}"/>
                </a:ext>
              </a:extLst>
            </p:cNvPr>
            <p:cNvGrpSpPr/>
            <p:nvPr/>
          </p:nvGrpSpPr>
          <p:grpSpPr>
            <a:xfrm>
              <a:off x="6105830" y="4985442"/>
              <a:ext cx="706458" cy="929264"/>
              <a:chOff x="8539954" y="1977319"/>
              <a:chExt cx="1234800" cy="1624238"/>
            </a:xfrm>
          </p:grpSpPr>
          <p:pic>
            <p:nvPicPr>
              <p:cNvPr id="34" name="Picture 33" descr="Close-up of a person's face with her eyes closed&#10;&#10;AI-generated content may be incorrect.">
                <a:extLst>
                  <a:ext uri="{FF2B5EF4-FFF2-40B4-BE49-F238E27FC236}">
                    <a16:creationId xmlns:a16="http://schemas.microsoft.com/office/drawing/2014/main" id="{589E1159-43D6-3FF5-7FD8-D7AF1497F058}"/>
                  </a:ext>
                </a:extLst>
              </p:cNvPr>
              <p:cNvPicPr>
                <a:picLocks noChangeAspect="1"/>
              </p:cNvPicPr>
              <p:nvPr/>
            </p:nvPicPr>
            <p:blipFill>
              <a:blip r:embed="rId9" cstate="print">
                <a:extLst>
                  <a:ext uri="{28A0092B-C50C-407E-A947-70E740481C1C}">
                    <a14:useLocalDpi xmlns:a14="http://schemas.microsoft.com/office/drawing/2010/main"/>
                  </a:ext>
                </a:extLst>
              </a:blip>
              <a:srcRect b="-1"/>
              <a:stretch/>
            </p:blipFill>
            <p:spPr>
              <a:xfrm>
                <a:off x="8539954" y="1977319"/>
                <a:ext cx="1234800" cy="1624238"/>
              </a:xfrm>
              <a:prstGeom prst="rect">
                <a:avLst/>
              </a:prstGeom>
            </p:spPr>
          </p:pic>
          <p:sp>
            <p:nvSpPr>
              <p:cNvPr id="35" name="TextBox 34">
                <a:extLst>
                  <a:ext uri="{FF2B5EF4-FFF2-40B4-BE49-F238E27FC236}">
                    <a16:creationId xmlns:a16="http://schemas.microsoft.com/office/drawing/2014/main" id="{68556879-62F9-823B-8528-B31ADA5C7DD4}"/>
                  </a:ext>
                </a:extLst>
              </p:cNvPr>
              <p:cNvSpPr txBox="1"/>
              <p:nvPr/>
            </p:nvSpPr>
            <p:spPr>
              <a:xfrm>
                <a:off x="9205688" y="3365951"/>
                <a:ext cx="569066" cy="233486"/>
              </a:xfrm>
              <a:prstGeom prst="rect">
                <a:avLst/>
              </a:prstGeom>
              <a:noFill/>
            </p:spPr>
            <p:txBody>
              <a:bodyPr wrap="none" lIns="0" tIns="0" rIns="72000" bIns="36000" rtlCol="0" anchor="b"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de-CH" sz="650" b="1" i="0" u="none" strike="noStrike" kern="1200" cap="none" spc="0" normalizeH="0" baseline="0" noProof="0">
                    <a:ln>
                      <a:noFill/>
                    </a:ln>
                    <a:solidFill>
                      <a:prstClr val="white"/>
                    </a:solidFill>
                    <a:effectLst/>
                    <a:uLnTx/>
                    <a:uFillTx/>
                    <a:latin typeface="DM Sans"/>
                    <a:ea typeface="+mn-ea"/>
                    <a:cs typeface="+mn-cs"/>
                  </a:rPr>
                  <a:t>62 </a:t>
                </a:r>
                <a:r>
                  <a:rPr kumimoji="0" lang="de-CH" sz="650" b="1" i="0" u="none" strike="noStrike" kern="1200" cap="none" spc="0" normalizeH="0" baseline="0" noProof="0" err="1">
                    <a:ln>
                      <a:noFill/>
                    </a:ln>
                    <a:solidFill>
                      <a:prstClr val="white"/>
                    </a:solidFill>
                    <a:effectLst/>
                    <a:uLnTx/>
                    <a:uFillTx/>
                    <a:latin typeface="DM Sans"/>
                    <a:ea typeface="+mn-ea"/>
                    <a:cs typeface="+mn-cs"/>
                  </a:rPr>
                  <a:t>y.o</a:t>
                </a:r>
                <a:r>
                  <a:rPr kumimoji="0" lang="de-CH" sz="650" b="1" i="0" u="none" strike="noStrike" kern="1200" cap="none" spc="0" normalizeH="0" baseline="0" noProof="0">
                    <a:ln>
                      <a:noFill/>
                    </a:ln>
                    <a:solidFill>
                      <a:prstClr val="white"/>
                    </a:solidFill>
                    <a:effectLst/>
                    <a:uLnTx/>
                    <a:uFillTx/>
                    <a:latin typeface="DM Sans"/>
                    <a:ea typeface="+mn-ea"/>
                    <a:cs typeface="+mn-cs"/>
                  </a:rPr>
                  <a:t>.</a:t>
                </a:r>
                <a:endParaRPr kumimoji="0" lang="en-CH" sz="650" b="1" i="0" u="none" strike="noStrike" kern="1200" cap="none" spc="0" normalizeH="0" baseline="0" noProof="0">
                  <a:ln>
                    <a:noFill/>
                  </a:ln>
                  <a:solidFill>
                    <a:prstClr val="white"/>
                  </a:solidFill>
                  <a:effectLst/>
                  <a:uLnTx/>
                  <a:uFillTx/>
                  <a:latin typeface="DM Sans"/>
                  <a:ea typeface="+mn-ea"/>
                  <a:cs typeface="+mn-cs"/>
                </a:endParaRPr>
              </a:p>
            </p:txBody>
          </p:sp>
        </p:grpSp>
      </p:grpSp>
    </p:spTree>
    <p:extLst>
      <p:ext uri="{BB962C8B-B14F-4D97-AF65-F5344CB8AC3E}">
        <p14:creationId xmlns:p14="http://schemas.microsoft.com/office/powerpoint/2010/main" val="25632564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F140AA1D-867C-3996-0443-AC62A6900648}"/>
              </a:ext>
            </a:extLst>
          </p:cNvPr>
          <p:cNvSpPr>
            <a:spLocks noGrp="1"/>
          </p:cNvSpPr>
          <p:nvPr>
            <p:ph type="sldNum" sz="quarter" idx="10"/>
          </p:nvPr>
        </p:nvSpPr>
        <p:spPr/>
        <p:txBody>
          <a:bodyPr/>
          <a:lstStyle>
            <a:lvl1pPr>
              <a:defRPr>
                <a:solidFill>
                  <a:schemeClr val="bg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white"/>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GB" sz="1300" b="0" i="0" u="none" strike="noStrike" kern="1200" cap="none" spc="0" normalizeH="0" baseline="0" noProof="0">
              <a:ln>
                <a:noFill/>
              </a:ln>
              <a:solidFill>
                <a:prstClr val="white"/>
              </a:solidFill>
              <a:effectLst/>
              <a:uLnTx/>
              <a:uFillTx/>
              <a:latin typeface="DM Sans"/>
              <a:ea typeface="+mn-ea"/>
              <a:cs typeface="+mn-cs"/>
            </a:endParaRPr>
          </a:p>
        </p:txBody>
      </p:sp>
      <p:sp>
        <p:nvSpPr>
          <p:cNvPr id="2" name="Title 1">
            <a:extLst>
              <a:ext uri="{FF2B5EF4-FFF2-40B4-BE49-F238E27FC236}">
                <a16:creationId xmlns:a16="http://schemas.microsoft.com/office/drawing/2014/main" id="{F474A1A8-C3F3-3F08-49ED-35092EB48574}"/>
              </a:ext>
            </a:extLst>
          </p:cNvPr>
          <p:cNvSpPr>
            <a:spLocks noGrp="1"/>
          </p:cNvSpPr>
          <p:nvPr>
            <p:ph type="title"/>
          </p:nvPr>
        </p:nvSpPr>
        <p:spPr>
          <a:prstGeom prst="rect">
            <a:avLst/>
          </a:prstGeom>
        </p:spPr>
        <p:txBody>
          <a:bodyPr/>
          <a:lstStyle/>
          <a:p>
            <a:r>
              <a:rPr lang="en-US"/>
              <a:t> </a:t>
            </a:r>
          </a:p>
        </p:txBody>
      </p:sp>
      <p:sp>
        <p:nvSpPr>
          <p:cNvPr id="6" name="Text Placeholder 5">
            <a:extLst>
              <a:ext uri="{FF2B5EF4-FFF2-40B4-BE49-F238E27FC236}">
                <a16:creationId xmlns:a16="http://schemas.microsoft.com/office/drawing/2014/main" id="{052DE6A7-9795-1582-2855-50EA04B2DA01}"/>
              </a:ext>
            </a:extLst>
          </p:cNvPr>
          <p:cNvSpPr>
            <a:spLocks noGrp="1"/>
          </p:cNvSpPr>
          <p:nvPr>
            <p:ph type="body" sz="quarter" idx="20"/>
          </p:nvPr>
        </p:nvSpPr>
        <p:spPr>
          <a:xfrm>
            <a:off x="302400" y="302400"/>
            <a:ext cx="5298300" cy="900111"/>
          </a:xfrm>
        </p:spPr>
        <p:txBody>
          <a:bodyPr/>
          <a:lstStyle/>
          <a:p>
            <a:r>
              <a:rPr lang="en-US"/>
              <a:t>Introducing SYN</a:t>
            </a:r>
            <a:r>
              <a:rPr lang="en-US">
                <a:latin typeface="DM Sans" pitchFamily="2" charset="0"/>
              </a:rPr>
              <a:t>®</a:t>
            </a:r>
            <a:r>
              <a:rPr lang="en-US"/>
              <a:t>-COLL CB</a:t>
            </a:r>
          </a:p>
        </p:txBody>
      </p:sp>
    </p:spTree>
    <p:extLst>
      <p:ext uri="{BB962C8B-B14F-4D97-AF65-F5344CB8AC3E}">
        <p14:creationId xmlns:p14="http://schemas.microsoft.com/office/powerpoint/2010/main" val="22993359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descr="Close-up of a person's face&#10;&#10;Description automatically generated">
            <a:extLst>
              <a:ext uri="{FF2B5EF4-FFF2-40B4-BE49-F238E27FC236}">
                <a16:creationId xmlns:a16="http://schemas.microsoft.com/office/drawing/2014/main" id="{DB29305B-A772-3D8A-C7F3-84890EE7D6F7}"/>
              </a:ext>
            </a:extLst>
          </p:cNvPr>
          <p:cNvPicPr>
            <a:picLocks noGrp="1" noChangeAspect="1"/>
          </p:cNvPicPr>
          <p:nvPr>
            <p:ph type="pic" sz="quarter" idx="13"/>
          </p:nvPr>
        </p:nvPicPr>
        <p:blipFill>
          <a:blip r:embed="rId3" cstate="print">
            <a:alphaModFix amt="54000"/>
            <a:extLst>
              <a:ext uri="{28A0092B-C50C-407E-A947-70E740481C1C}">
                <a14:useLocalDpi xmlns:a14="http://schemas.microsoft.com/office/drawing/2010/main"/>
              </a:ext>
            </a:extLst>
          </a:blip>
          <a:srcRect/>
          <a:stretch/>
        </p:blipFill>
        <p:spPr>
          <a:xfrm>
            <a:off x="0" y="0"/>
            <a:ext cx="12192000" cy="6858000"/>
          </a:xfrm>
        </p:spPr>
      </p:pic>
      <p:sp>
        <p:nvSpPr>
          <p:cNvPr id="6" name="Title 5">
            <a:extLst>
              <a:ext uri="{FF2B5EF4-FFF2-40B4-BE49-F238E27FC236}">
                <a16:creationId xmlns:a16="http://schemas.microsoft.com/office/drawing/2014/main" id="{E296F6CC-DF9C-F52E-EA40-FE5AAE06C0D1}"/>
              </a:ext>
            </a:extLst>
          </p:cNvPr>
          <p:cNvSpPr>
            <a:spLocks noGrp="1"/>
          </p:cNvSpPr>
          <p:nvPr>
            <p:ph type="title"/>
          </p:nvPr>
        </p:nvSpPr>
        <p:spPr>
          <a:xfrm>
            <a:off x="410181" y="1587897"/>
            <a:ext cx="11487527" cy="3583194"/>
          </a:xfrm>
        </p:spPr>
        <p:txBody>
          <a:bodyPr/>
          <a:lstStyle/>
          <a:p>
            <a:r>
              <a:rPr lang="en-US"/>
              <a:t>We create groundbreaking sustainable solutions that support skin health and empower individuals to maximize their own skin potential, at every stage of their life journey.</a:t>
            </a:r>
          </a:p>
        </p:txBody>
      </p:sp>
      <p:pic>
        <p:nvPicPr>
          <p:cNvPr id="17" name="Picture 16">
            <a:extLst>
              <a:ext uri="{FF2B5EF4-FFF2-40B4-BE49-F238E27FC236}">
                <a16:creationId xmlns:a16="http://schemas.microsoft.com/office/drawing/2014/main" id="{551BAE93-CF46-9B3B-C7B7-875DBFDAD6B3}"/>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9516005" y="6207920"/>
            <a:ext cx="2519825" cy="486937"/>
          </a:xfrm>
          <a:prstGeom prst="rect">
            <a:avLst/>
          </a:prstGeom>
        </p:spPr>
      </p:pic>
      <p:sp>
        <p:nvSpPr>
          <p:cNvPr id="10" name="TextBox 9">
            <a:extLst>
              <a:ext uri="{FF2B5EF4-FFF2-40B4-BE49-F238E27FC236}">
                <a16:creationId xmlns:a16="http://schemas.microsoft.com/office/drawing/2014/main" id="{8BDBB6B2-9BDF-EA5D-03C5-2E04A110AF9B}"/>
              </a:ext>
            </a:extLst>
          </p:cNvPr>
          <p:cNvSpPr txBox="1"/>
          <p:nvPr/>
        </p:nvSpPr>
        <p:spPr>
          <a:xfrm>
            <a:off x="128752" y="484378"/>
            <a:ext cx="6122276" cy="4770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0" i="0" u="none" strike="noStrike" kern="1200" cap="none" spc="0" normalizeH="0" baseline="0" noProof="0">
                <a:ln>
                  <a:noFill/>
                </a:ln>
                <a:solidFill>
                  <a:prstClr val="white"/>
                </a:solidFill>
                <a:effectLst/>
                <a:uLnTx/>
                <a:uFillTx/>
                <a:latin typeface="DM Sans"/>
                <a:ea typeface="+mn-ea"/>
                <a:cs typeface="+mn-cs"/>
              </a:rPr>
              <a:t>At dsm-firmenich</a:t>
            </a:r>
            <a:endParaRPr kumimoji="0" lang="en-US" sz="1800" b="0" i="0" u="none" strike="noStrike" kern="1200" cap="none" spc="0" normalizeH="0" baseline="0" noProof="0">
              <a:ln>
                <a:noFill/>
              </a:ln>
              <a:solidFill>
                <a:prstClr val="white"/>
              </a:solidFill>
              <a:effectLst/>
              <a:uLnTx/>
              <a:uFillTx/>
              <a:latin typeface="Noto Serif"/>
              <a:ea typeface="+mn-ea"/>
              <a:cs typeface="+mn-cs"/>
            </a:endParaRPr>
          </a:p>
        </p:txBody>
      </p:sp>
    </p:spTree>
    <p:extLst>
      <p:ext uri="{BB962C8B-B14F-4D97-AF65-F5344CB8AC3E}">
        <p14:creationId xmlns:p14="http://schemas.microsoft.com/office/powerpoint/2010/main" val="41098721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close up of a molecule&#10;&#10;AI-generated content may be incorrect.">
            <a:extLst>
              <a:ext uri="{FF2B5EF4-FFF2-40B4-BE49-F238E27FC236}">
                <a16:creationId xmlns:a16="http://schemas.microsoft.com/office/drawing/2014/main" id="{9A2339CE-4E3F-2F4A-9968-EA139DA63A70}"/>
              </a:ext>
            </a:extLst>
          </p:cNvPr>
          <p:cNvPicPr>
            <a:picLocks noChangeAspect="1"/>
          </p:cNvPicPr>
          <p:nvPr/>
        </p:nvPicPr>
        <p:blipFill>
          <a:blip r:embed="rId3" cstate="print">
            <a:alphaModFix amt="51000"/>
            <a:extLst>
              <a:ext uri="{28A0092B-C50C-407E-A947-70E740481C1C}">
                <a14:useLocalDpi xmlns:a14="http://schemas.microsoft.com/office/drawing/2010/main"/>
              </a:ext>
            </a:extLst>
          </a:blip>
          <a:srcRect/>
          <a:stretch/>
        </p:blipFill>
        <p:spPr>
          <a:xfrm flipH="1">
            <a:off x="8665146" y="0"/>
            <a:ext cx="3526854" cy="3015470"/>
          </a:xfrm>
          <a:prstGeom prst="rect">
            <a:avLst/>
          </a:prstGeom>
        </p:spPr>
      </p:pic>
      <p:sp>
        <p:nvSpPr>
          <p:cNvPr id="3" name="Text Placeholder 13">
            <a:extLst>
              <a:ext uri="{FF2B5EF4-FFF2-40B4-BE49-F238E27FC236}">
                <a16:creationId xmlns:a16="http://schemas.microsoft.com/office/drawing/2014/main" id="{D86DD499-94AE-A0ED-81BB-7C18F3BFB7DD}"/>
              </a:ext>
            </a:extLst>
          </p:cNvPr>
          <p:cNvSpPr txBox="1">
            <a:spLocks/>
          </p:cNvSpPr>
          <p:nvPr/>
        </p:nvSpPr>
        <p:spPr>
          <a:xfrm>
            <a:off x="302399" y="1904541"/>
            <a:ext cx="4342172" cy="3500633"/>
          </a:xfrm>
          <a:prstGeom prst="rect">
            <a:avLst/>
          </a:prstGeom>
          <a:solidFill>
            <a:srgbClr val="CCBCB8"/>
          </a:solidFill>
          <a:ln>
            <a:noFill/>
          </a:ln>
        </p:spPr>
        <p:txBody>
          <a:bodyPr lIns="125999" tIns="90000" rIns="125999" bIns="90000" anchor="ctr"/>
          <a:lstStyle>
            <a:lvl1pPr marL="0" indent="0" algn="l" defTabSz="914400" rtl="0" eaLnBrk="1" latinLnBrk="0" hangingPunct="1">
              <a:lnSpc>
                <a:spcPct val="100000"/>
              </a:lnSpc>
              <a:spcBef>
                <a:spcPts val="0"/>
              </a:spcBef>
              <a:buFont typeface="Arial" panose="020B0604020202020204" pitchFamily="34" charset="0"/>
              <a:buNone/>
              <a:defRPr sz="16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6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6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6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0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1" indent="0" algn="l" defTabSz="914400" rtl="0" eaLnBrk="1" fontAlgn="auto" latinLnBrk="0" hangingPunct="1">
              <a:lnSpc>
                <a:spcPct val="100000"/>
              </a:lnSpc>
              <a:spcBef>
                <a:spcPts val="500"/>
              </a:spcBef>
              <a:spcAft>
                <a:spcPts val="400"/>
              </a:spcAft>
              <a:buClr>
                <a:srgbClr val="307297"/>
              </a:buClr>
              <a:buSzPct val="90000"/>
              <a:buFont typeface="Wingdings" panose="05000000000000000000" pitchFamily="2" charset="2"/>
              <a:buNone/>
              <a:tabLst/>
              <a:defRPr/>
            </a:pPr>
            <a:r>
              <a:rPr kumimoji="0" lang="en-US" sz="1900" b="0" i="0" u="none" strike="noStrike" kern="1200" cap="none" spc="0" normalizeH="0" baseline="0" noProof="0">
                <a:ln>
                  <a:noFill/>
                </a:ln>
                <a:solidFill>
                  <a:srgbClr val="4D3C35"/>
                </a:solidFill>
                <a:effectLst/>
                <a:uLnTx/>
                <a:uFillTx/>
                <a:latin typeface="Lora" pitchFamily="2" charset="77"/>
              </a:rPr>
              <a:t>Pharma-inspired skincare solutions, taking skin health ambition to the next level. </a:t>
            </a:r>
          </a:p>
          <a:p>
            <a:pPr marL="0" marR="0" lvl="1" indent="0" algn="l" defTabSz="914400" rtl="0" eaLnBrk="1" fontAlgn="auto" latinLnBrk="0" hangingPunct="1">
              <a:lnSpc>
                <a:spcPct val="100000"/>
              </a:lnSpc>
              <a:spcBef>
                <a:spcPts val="500"/>
              </a:spcBef>
              <a:spcAft>
                <a:spcPts val="400"/>
              </a:spcAft>
              <a:buClr>
                <a:srgbClr val="307297"/>
              </a:buClr>
              <a:buSzPct val="90000"/>
              <a:buFont typeface="Wingdings" panose="05000000000000000000" pitchFamily="2" charset="2"/>
              <a:buNone/>
              <a:tabLst/>
              <a:defRPr/>
            </a:pPr>
            <a:r>
              <a:rPr kumimoji="0" lang="en-US" sz="1900" b="0" i="0" u="none" strike="noStrike" kern="1200" cap="none" spc="0" normalizeH="0" baseline="0" noProof="0">
                <a:ln>
                  <a:noFill/>
                </a:ln>
                <a:solidFill>
                  <a:srgbClr val="4D3C35"/>
                </a:solidFill>
                <a:effectLst/>
                <a:uLnTx/>
                <a:uFillTx/>
                <a:latin typeface="Lora" pitchFamily="2" charset="77"/>
              </a:rPr>
              <a:t>Our targeted approach, enhanced by molecular modeling, is supported by green chemistry science to generate groundbreaking, sustainable solutions proven to deliver the highest levels of efficacy towards well</a:t>
            </a:r>
            <a:r>
              <a:rPr lang="en-US" sz="1900">
                <a:solidFill>
                  <a:srgbClr val="4D3C35"/>
                </a:solidFill>
                <a:latin typeface="Lora" pitchFamily="2" charset="77"/>
              </a:rPr>
              <a:t>-</a:t>
            </a:r>
            <a:r>
              <a:rPr kumimoji="0" lang="en-US" sz="1900" b="0" i="0" u="none" strike="noStrike" kern="1200" cap="none" spc="0" normalizeH="0" baseline="0" noProof="0">
                <a:ln>
                  <a:noFill/>
                </a:ln>
                <a:solidFill>
                  <a:srgbClr val="4D3C35"/>
                </a:solidFill>
                <a:effectLst/>
                <a:uLnTx/>
                <a:uFillTx/>
                <a:latin typeface="Lora" pitchFamily="2" charset="77"/>
              </a:rPr>
              <a:t>aging</a:t>
            </a:r>
          </a:p>
        </p:txBody>
      </p:sp>
      <p:sp>
        <p:nvSpPr>
          <p:cNvPr id="8" name="Text Placeholder 7">
            <a:extLst>
              <a:ext uri="{FF2B5EF4-FFF2-40B4-BE49-F238E27FC236}">
                <a16:creationId xmlns:a16="http://schemas.microsoft.com/office/drawing/2014/main" id="{E8B3143F-99C2-D6FD-EE0A-D6AD9ABB58C1}"/>
              </a:ext>
            </a:extLst>
          </p:cNvPr>
          <p:cNvSpPr>
            <a:spLocks noGrp="1"/>
          </p:cNvSpPr>
          <p:nvPr>
            <p:ph type="body" sz="quarter" idx="12"/>
          </p:nvPr>
        </p:nvSpPr>
        <p:spPr>
          <a:xfrm>
            <a:off x="302400" y="947768"/>
            <a:ext cx="4342171" cy="956773"/>
          </a:xfrm>
          <a:solidFill>
            <a:srgbClr val="4D3C35"/>
          </a:solidFill>
        </p:spPr>
        <p:txBody>
          <a:bodyPr wrap="square" lIns="125999" tIns="90000" rIns="125999" bIns="90000" anchor="ctr" anchorCtr="0">
            <a:spAutoFit/>
          </a:bodyPr>
          <a:lstStyle/>
          <a:p>
            <a:r>
              <a:rPr lang="en-US" sz="2400" b="1" err="1">
                <a:solidFill>
                  <a:schemeClr val="bg1"/>
                </a:solidFill>
              </a:rPr>
              <a:t>dsm-firmenich’s</a:t>
            </a:r>
            <a:r>
              <a:rPr lang="en-US" sz="2400" b="1">
                <a:solidFill>
                  <a:schemeClr val="bg1"/>
                </a:solidFill>
              </a:rPr>
              <a:t> </a:t>
            </a:r>
            <a:br>
              <a:rPr lang="en-US" sz="2400" b="1">
                <a:solidFill>
                  <a:schemeClr val="bg1"/>
                </a:solidFill>
              </a:rPr>
            </a:br>
            <a:r>
              <a:rPr lang="en-US" sz="2400" b="1">
                <a:solidFill>
                  <a:schemeClr val="bg1"/>
                </a:solidFill>
              </a:rPr>
              <a:t>SYN</a:t>
            </a:r>
            <a:r>
              <a:rPr lang="en-US" sz="2400" b="1">
                <a:solidFill>
                  <a:schemeClr val="bg1"/>
                </a:solidFill>
                <a:latin typeface="DM Sans" pitchFamily="2" charset="0"/>
              </a:rPr>
              <a:t>®</a:t>
            </a:r>
            <a:r>
              <a:rPr lang="en-US" sz="2400" b="1">
                <a:solidFill>
                  <a:schemeClr val="bg1"/>
                </a:solidFill>
              </a:rPr>
              <a:t>-PEPTIDES</a:t>
            </a:r>
          </a:p>
        </p:txBody>
      </p:sp>
      <p:sp>
        <p:nvSpPr>
          <p:cNvPr id="2" name="Title 1">
            <a:extLst>
              <a:ext uri="{FF2B5EF4-FFF2-40B4-BE49-F238E27FC236}">
                <a16:creationId xmlns:a16="http://schemas.microsoft.com/office/drawing/2014/main" id="{238626C5-B525-AA4B-9AC6-0D4B392E4938}"/>
              </a:ext>
            </a:extLst>
          </p:cNvPr>
          <p:cNvSpPr>
            <a:spLocks noGrp="1"/>
          </p:cNvSpPr>
          <p:nvPr>
            <p:ph type="title"/>
          </p:nvPr>
        </p:nvSpPr>
        <p:spPr/>
        <p:txBody>
          <a:bodyPr/>
          <a:lstStyle/>
          <a:p>
            <a:r>
              <a:rPr lang="en-US"/>
              <a:t>SYN</a:t>
            </a:r>
            <a:r>
              <a:rPr lang="en-US">
                <a:latin typeface="DM Sans" pitchFamily="2" charset="0"/>
              </a:rPr>
              <a:t>®-COLL CB</a:t>
            </a:r>
            <a:endParaRPr lang="en-US"/>
          </a:p>
        </p:txBody>
      </p:sp>
      <p:sp>
        <p:nvSpPr>
          <p:cNvPr id="6" name="Text Placeholder 5">
            <a:extLst>
              <a:ext uri="{FF2B5EF4-FFF2-40B4-BE49-F238E27FC236}">
                <a16:creationId xmlns:a16="http://schemas.microsoft.com/office/drawing/2014/main" id="{DF8C6750-62C2-D348-BFE5-A807928EB74F}"/>
              </a:ext>
            </a:extLst>
          </p:cNvPr>
          <p:cNvSpPr>
            <a:spLocks noGrp="1"/>
          </p:cNvSpPr>
          <p:nvPr>
            <p:ph type="body" sz="quarter" idx="24"/>
          </p:nvPr>
        </p:nvSpPr>
        <p:spPr>
          <a:xfrm>
            <a:off x="302398" y="6051980"/>
            <a:ext cx="3528001" cy="121588"/>
          </a:xfrm>
        </p:spPr>
        <p:txBody>
          <a:bodyPr/>
          <a:lstStyle/>
          <a:p>
            <a:r>
              <a:rPr kumimoji="0" lang="en-US" sz="800" b="0" i="0" u="none" strike="noStrike" kern="1200" cap="none" spc="0" normalizeH="0" baseline="0" noProof="0">
                <a:ln>
                  <a:noFill/>
                </a:ln>
                <a:solidFill>
                  <a:prstClr val="black"/>
                </a:solidFill>
                <a:effectLst/>
                <a:uLnTx/>
                <a:uFillTx/>
                <a:latin typeface="DM Sans" pitchFamily="2" charset="0"/>
                <a:ea typeface="+mn-ea"/>
                <a:cs typeface="+mn-cs"/>
              </a:rPr>
              <a:t>*non-intentionally added TFA</a:t>
            </a:r>
            <a:r>
              <a:rPr kumimoji="0" lang="en-US" sz="1100" b="0" i="0" u="none" strike="noStrike" kern="1200" cap="none" spc="0" normalizeH="0" baseline="0" noProof="0">
                <a:ln>
                  <a:noFill/>
                </a:ln>
                <a:solidFill>
                  <a:prstClr val="black"/>
                </a:solidFill>
                <a:effectLst/>
                <a:uLnTx/>
                <a:uFillTx/>
                <a:latin typeface="DM Sans" pitchFamily="2" charset="0"/>
                <a:ea typeface="+mn-ea"/>
                <a:cs typeface="+mn-cs"/>
              </a:rPr>
              <a:t> </a:t>
            </a:r>
          </a:p>
        </p:txBody>
      </p:sp>
      <p:sp>
        <p:nvSpPr>
          <p:cNvPr id="7" name="TextBox 6">
            <a:extLst>
              <a:ext uri="{FF2B5EF4-FFF2-40B4-BE49-F238E27FC236}">
                <a16:creationId xmlns:a16="http://schemas.microsoft.com/office/drawing/2014/main" id="{E7989BC1-FEAF-DC7D-4FC1-4B9F26B71F67}"/>
              </a:ext>
            </a:extLst>
          </p:cNvPr>
          <p:cNvSpPr txBox="1"/>
          <p:nvPr/>
        </p:nvSpPr>
        <p:spPr>
          <a:xfrm>
            <a:off x="4808460" y="1315758"/>
            <a:ext cx="6891573" cy="4838761"/>
          </a:xfrm>
          <a:prstGeom prst="rect">
            <a:avLst/>
          </a:prstGeom>
          <a:noFill/>
        </p:spPr>
        <p:txBody>
          <a:bodyPr wrap="square" lIns="0" tIns="0" rIns="0" bIns="0" anchor="t">
            <a:spAutoFit/>
          </a:bodyPr>
          <a:lstStyle/>
          <a:p>
            <a:pPr marL="0" marR="0" lvl="1" indent="0" algn="l" defTabSz="914400" rtl="0" eaLnBrk="1" fontAlgn="auto" latinLnBrk="0" hangingPunct="1">
              <a:lnSpc>
                <a:spcPct val="90000"/>
              </a:lnSpc>
              <a:spcBef>
                <a:spcPts val="500"/>
              </a:spcBef>
              <a:spcAft>
                <a:spcPts val="400"/>
              </a:spcAft>
              <a:buClr>
                <a:srgbClr val="307297"/>
              </a:buClr>
              <a:buSzPct val="90000"/>
              <a:buFontTx/>
              <a:buNone/>
              <a:tabLst/>
              <a:defRPr/>
            </a:pPr>
            <a:r>
              <a:rPr kumimoji="0" lang="en-US" sz="2400" b="1" i="0" u="none" strike="noStrike" kern="1200" cap="none" spc="0" normalizeH="0" baseline="0" noProof="0">
                <a:ln>
                  <a:noFill/>
                </a:ln>
                <a:solidFill>
                  <a:prstClr val="black"/>
                </a:solidFill>
                <a:effectLst/>
                <a:uLnTx/>
                <a:uFillTx/>
                <a:latin typeface="DM Sans" pitchFamily="2" charset="0"/>
                <a:ea typeface="+mn-ea"/>
                <a:cs typeface="+mn-cs"/>
              </a:rPr>
              <a:t>The product</a:t>
            </a:r>
          </a:p>
          <a:p>
            <a:pPr marL="285750" marR="0" lvl="1" indent="-285750" algn="l" defTabSz="914400" rtl="0" eaLnBrk="1" fontAlgn="auto" latinLnBrk="0" hangingPunct="1">
              <a:lnSpc>
                <a:spcPct val="100000"/>
              </a:lnSpc>
              <a:spcBef>
                <a:spcPts val="0"/>
              </a:spcBef>
              <a:spcAft>
                <a:spcPts val="100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DM Sans" pitchFamily="2" charset="0"/>
                <a:ea typeface="+mn-ea"/>
                <a:cs typeface="+mn-cs"/>
              </a:rPr>
              <a:t>Patented tripeptide with unique sequence</a:t>
            </a:r>
          </a:p>
          <a:p>
            <a:pPr marL="285750" marR="0" lvl="1" indent="-285750" algn="l" defTabSz="914400" rtl="0" eaLnBrk="1" fontAlgn="auto" latinLnBrk="0" hangingPunct="1">
              <a:lnSpc>
                <a:spcPct val="100000"/>
              </a:lnSpc>
              <a:spcBef>
                <a:spcPts val="0"/>
              </a:spcBef>
              <a:spcAft>
                <a:spcPts val="100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DM Sans" pitchFamily="2" charset="0"/>
                <a:ea typeface="+mn-ea"/>
                <a:cs typeface="+mn-cs"/>
              </a:rPr>
              <a:t>It mimics the skin’s own mechanism to produce </a:t>
            </a:r>
            <a:br>
              <a:rPr kumimoji="0" lang="en-US" sz="1800" b="0" i="0" u="none" strike="noStrike" kern="1200" cap="none" spc="0" normalizeH="0" baseline="0" noProof="0">
                <a:ln>
                  <a:noFill/>
                </a:ln>
                <a:solidFill>
                  <a:prstClr val="black"/>
                </a:solidFill>
                <a:effectLst/>
                <a:uLnTx/>
                <a:uFillTx/>
                <a:latin typeface="DM Sans" pitchFamily="2" charset="0"/>
                <a:ea typeface="+mn-ea"/>
                <a:cs typeface="+mn-cs"/>
              </a:rPr>
            </a:br>
            <a:r>
              <a:rPr kumimoji="0" lang="en-US" sz="1800" b="0" i="0" u="none" strike="noStrike" kern="1200" cap="none" spc="0" normalizeH="0" baseline="0" noProof="0">
                <a:ln>
                  <a:noFill/>
                </a:ln>
                <a:solidFill>
                  <a:prstClr val="black"/>
                </a:solidFill>
                <a:effectLst/>
                <a:uLnTx/>
                <a:uFillTx/>
                <a:latin typeface="DM Sans" pitchFamily="2" charset="0"/>
                <a:ea typeface="+mn-ea"/>
                <a:cs typeface="+mn-cs"/>
              </a:rPr>
              <a:t>and protect Collagen, slowing-down the aging </a:t>
            </a:r>
            <a:br>
              <a:rPr kumimoji="0" lang="en-US" sz="1800" b="0" i="0" u="none" strike="noStrike" kern="1200" cap="none" spc="0" normalizeH="0" baseline="0" noProof="0">
                <a:ln>
                  <a:noFill/>
                </a:ln>
                <a:solidFill>
                  <a:prstClr val="black"/>
                </a:solidFill>
                <a:effectLst/>
                <a:uLnTx/>
                <a:uFillTx/>
                <a:latin typeface="DM Sans" pitchFamily="2" charset="0"/>
                <a:ea typeface="+mn-ea"/>
                <a:cs typeface="+mn-cs"/>
              </a:rPr>
            </a:br>
            <a:r>
              <a:rPr kumimoji="0" lang="en-US" sz="1800" b="0" i="0" u="none" strike="noStrike" kern="1200" cap="none" spc="0" normalizeH="0" baseline="0" noProof="0">
                <a:ln>
                  <a:noFill/>
                </a:ln>
                <a:solidFill>
                  <a:prstClr val="black"/>
                </a:solidFill>
                <a:effectLst/>
                <a:uLnTx/>
                <a:uFillTx/>
                <a:latin typeface="DM Sans" pitchFamily="2" charset="0"/>
                <a:ea typeface="+mn-ea"/>
                <a:cs typeface="+mn-cs"/>
              </a:rPr>
              <a:t>process from within</a:t>
            </a:r>
          </a:p>
          <a:p>
            <a:pPr marL="285750" marR="0" lvl="1" indent="-285750" algn="l" defTabSz="914400" rtl="0" eaLnBrk="1" fontAlgn="auto" latinLnBrk="0" hangingPunct="1">
              <a:lnSpc>
                <a:spcPct val="100000"/>
              </a:lnSpc>
              <a:spcBef>
                <a:spcPts val="0"/>
              </a:spcBef>
              <a:spcAft>
                <a:spcPts val="50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DM Sans" pitchFamily="2" charset="0"/>
                <a:ea typeface="+mn-ea"/>
                <a:cs typeface="+mn-cs"/>
              </a:rPr>
              <a:t>Clinically-proven: </a:t>
            </a:r>
          </a:p>
          <a:p>
            <a:pPr marL="561600" marR="0" lvl="2" indent="-285750" algn="l" defTabSz="914400" rtl="0" eaLnBrk="1" fontAlgn="auto" latinLnBrk="0" hangingPunct="1">
              <a:lnSpc>
                <a:spcPct val="100000"/>
              </a:lnSpc>
              <a:spcBef>
                <a:spcPts val="0"/>
              </a:spcBef>
              <a:spcAft>
                <a:spcPts val="500"/>
              </a:spcAft>
              <a:buClrTx/>
              <a:buSzTx/>
              <a:buFont typeface="Arial" panose="020B0604020202020204" pitchFamily="34" charset="0"/>
              <a:buChar char="•"/>
              <a:tabLst/>
              <a:defRPr/>
            </a:pPr>
            <a:r>
              <a:rPr kumimoji="0" lang="en-US" sz="1800" b="1" i="1" u="none" strike="noStrike" kern="1200" cap="none" spc="0" normalizeH="0" baseline="0" noProof="0">
                <a:ln>
                  <a:noFill/>
                </a:ln>
                <a:solidFill>
                  <a:prstClr val="black"/>
                </a:solidFill>
                <a:effectLst/>
                <a:uLnTx/>
                <a:uFillTx/>
                <a:latin typeface="DM Sans" pitchFamily="2" charset="0"/>
                <a:ea typeface="+mn-ea"/>
                <a:cs typeface="+mn-cs"/>
              </a:rPr>
              <a:t>New </a:t>
            </a:r>
            <a:r>
              <a:rPr kumimoji="0" lang="en-US" sz="1800" i="1" u="none" strike="noStrike" kern="1200" cap="none" spc="0" normalizeH="0" baseline="0" noProof="0">
                <a:ln>
                  <a:noFill/>
                </a:ln>
                <a:solidFill>
                  <a:prstClr val="black"/>
                </a:solidFill>
                <a:effectLst/>
                <a:uLnTx/>
                <a:uFillTx/>
                <a:latin typeface="DM Sans" pitchFamily="2" charset="0"/>
                <a:ea typeface="+mn-ea"/>
                <a:cs typeface="+mn-cs"/>
              </a:rPr>
              <a:t>–</a:t>
            </a:r>
            <a:r>
              <a:rPr kumimoji="0" lang="en-US" sz="1800" b="1" i="1" u="none" strike="noStrike" kern="1200" cap="none" spc="0" normalizeH="0" baseline="0" noProof="0">
                <a:ln>
                  <a:noFill/>
                </a:ln>
                <a:solidFill>
                  <a:prstClr val="black"/>
                </a:solidFill>
                <a:effectLst/>
                <a:uLnTx/>
                <a:uFillTx/>
                <a:latin typeface="DM Sans" pitchFamily="2" charset="0"/>
                <a:ea typeface="+mn-ea"/>
                <a:cs typeface="+mn-cs"/>
              </a:rPr>
              <a:t> </a:t>
            </a:r>
            <a:r>
              <a:rPr kumimoji="0" lang="en-US" sz="1800" b="0" i="0" u="none" strike="noStrike" kern="1200" cap="none" spc="0" normalizeH="0" baseline="0" noProof="0">
                <a:ln>
                  <a:noFill/>
                </a:ln>
                <a:solidFill>
                  <a:prstClr val="black"/>
                </a:solidFill>
                <a:effectLst/>
                <a:uLnTx/>
                <a:uFillTx/>
                <a:latin typeface="DM Sans" pitchFamily="2" charset="0"/>
                <a:ea typeface="+mn-ea"/>
                <a:cs typeface="+mn-cs"/>
              </a:rPr>
              <a:t>It significantly supports skin’s Collagen reserves, with age-personalized action </a:t>
            </a:r>
          </a:p>
          <a:p>
            <a:pPr marL="561600" marR="0" lvl="2" indent="-285750" algn="l" defTabSz="914400" rtl="0" eaLnBrk="1" fontAlgn="auto" latinLnBrk="0" hangingPunct="1">
              <a:lnSpc>
                <a:spcPct val="100000"/>
              </a:lnSpc>
              <a:spcBef>
                <a:spcPts val="0"/>
              </a:spcBef>
              <a:spcAft>
                <a:spcPts val="500"/>
              </a:spcAft>
              <a:buClrTx/>
              <a:buSzTx/>
              <a:buFont typeface="Arial" panose="020B0604020202020204" pitchFamily="34" charset="0"/>
              <a:buChar char="•"/>
              <a:tabLst/>
              <a:defRPr/>
            </a:pPr>
            <a:r>
              <a:rPr kumimoji="0" lang="en-US" sz="1800" b="1" i="1" u="none" strike="noStrike" kern="1200" cap="none" spc="0" normalizeH="0" baseline="0" noProof="0">
                <a:ln>
                  <a:noFill/>
                </a:ln>
                <a:solidFill>
                  <a:prstClr val="black"/>
                </a:solidFill>
                <a:effectLst/>
                <a:uLnTx/>
                <a:uFillTx/>
                <a:latin typeface="DM Sans" pitchFamily="2" charset="0"/>
                <a:ea typeface="+mn-ea"/>
                <a:cs typeface="+mn-cs"/>
              </a:rPr>
              <a:t>New </a:t>
            </a:r>
            <a:r>
              <a:rPr kumimoji="0" lang="en-US" sz="1800" i="1" u="none" strike="noStrike" kern="1200" cap="none" spc="0" normalizeH="0" baseline="0" noProof="0">
                <a:ln>
                  <a:noFill/>
                </a:ln>
                <a:solidFill>
                  <a:prstClr val="black"/>
                </a:solidFill>
                <a:effectLst/>
                <a:uLnTx/>
                <a:uFillTx/>
                <a:latin typeface="DM Sans" pitchFamily="2" charset="0"/>
                <a:ea typeface="+mn-ea"/>
                <a:cs typeface="+mn-cs"/>
              </a:rPr>
              <a:t>–</a:t>
            </a:r>
            <a:r>
              <a:rPr kumimoji="0" lang="en-US" sz="1800" b="1" i="1" u="none" strike="noStrike" kern="1200" cap="none" spc="0" normalizeH="0" baseline="0" noProof="0">
                <a:ln>
                  <a:noFill/>
                </a:ln>
                <a:solidFill>
                  <a:prstClr val="black"/>
                </a:solidFill>
                <a:effectLst/>
                <a:uLnTx/>
                <a:uFillTx/>
                <a:latin typeface="DM Sans" pitchFamily="2" charset="0"/>
                <a:ea typeface="+mn-ea"/>
                <a:cs typeface="+mn-cs"/>
              </a:rPr>
              <a:t> </a:t>
            </a:r>
            <a:r>
              <a:rPr kumimoji="0" lang="en-US" sz="1800" b="0" i="0" u="none" strike="noStrike" kern="1200" cap="none" spc="0" normalizeH="0" baseline="0" noProof="0">
                <a:ln>
                  <a:noFill/>
                </a:ln>
                <a:solidFill>
                  <a:prstClr val="black"/>
                </a:solidFill>
                <a:effectLst/>
                <a:uLnTx/>
                <a:uFillTx/>
                <a:latin typeface="DM Sans" pitchFamily="2" charset="0"/>
                <a:ea typeface="+mn-ea"/>
                <a:cs typeface="+mn-cs"/>
              </a:rPr>
              <a:t>It protects from UV-induced Collagen degradation already at 1% </a:t>
            </a:r>
            <a:endParaRPr lang="en-US">
              <a:solidFill>
                <a:prstClr val="black"/>
              </a:solidFill>
              <a:latin typeface="DM Sans" pitchFamily="2" charset="0"/>
            </a:endParaRPr>
          </a:p>
          <a:p>
            <a:pPr marL="561600" marR="0" lvl="2" indent="-285750" algn="l" defTabSz="914400" rtl="0" eaLnBrk="1" fontAlgn="auto" latinLnBrk="0" hangingPunct="1">
              <a:lnSpc>
                <a:spcPct val="100000"/>
              </a:lnSpc>
              <a:spcBef>
                <a:spcPts val="0"/>
              </a:spcBef>
              <a:spcAft>
                <a:spcPts val="100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DM Sans" pitchFamily="2" charset="0"/>
                <a:ea typeface="+mn-ea"/>
                <a:cs typeface="+mn-cs"/>
              </a:rPr>
              <a:t>Skin is visibly firmer, smoother and more sculpted with inclusive results across different ethnicities/phototypes</a:t>
            </a:r>
          </a:p>
          <a:p>
            <a:pPr marL="285750" lvl="1" indent="-285750">
              <a:buFont typeface="Arial" panose="020B0604020202020204" pitchFamily="34" charset="0"/>
              <a:buChar char="•"/>
              <a:defRPr/>
            </a:pPr>
            <a:r>
              <a:rPr kumimoji="0" lang="en-US" sz="1800" b="0" i="0" u="none" strike="noStrike" kern="1200" cap="none" spc="0" normalizeH="0" baseline="0" noProof="0" dirty="0">
                <a:ln>
                  <a:noFill/>
                </a:ln>
                <a:solidFill>
                  <a:prstClr val="black"/>
                </a:solidFill>
                <a:effectLst/>
                <a:uLnTx/>
                <a:uFillTx/>
                <a:latin typeface="DM Sans"/>
              </a:rPr>
              <a:t>Natural-origin peptide. Improved optimized synthesis, </a:t>
            </a:r>
            <a:br>
              <a:rPr lang="en-US" sz="1800" b="0" i="0" u="none" strike="noStrike" kern="1200" cap="none" spc="0" normalizeH="0" baseline="0" noProof="0" dirty="0">
                <a:ln>
                  <a:noFill/>
                </a:ln>
                <a:effectLst/>
                <a:uLnTx/>
                <a:uFillTx/>
                <a:latin typeface="DM Sans" pitchFamily="2" charset="0"/>
              </a:rPr>
            </a:br>
            <a:r>
              <a:rPr kumimoji="0" lang="en-US" sz="1800" b="0" i="0" u="none" strike="noStrike" kern="1200" cap="none" spc="0" normalizeH="0" baseline="0" noProof="0">
                <a:ln>
                  <a:noFill/>
                </a:ln>
                <a:solidFill>
                  <a:prstClr val="black"/>
                </a:solidFill>
                <a:effectLst/>
                <a:uLnTx/>
                <a:uFillTx/>
                <a:latin typeface="DM Sans"/>
              </a:rPr>
              <a:t>TFA-free*, </a:t>
            </a:r>
            <a:r>
              <a:rPr lang="en-US">
                <a:solidFill>
                  <a:prstClr val="black"/>
                </a:solidFill>
                <a:latin typeface="DM Sans"/>
              </a:rPr>
              <a:t>readily biodegradable</a:t>
            </a:r>
            <a:r>
              <a:rPr kumimoji="0" lang="en-US" sz="1800" b="0" i="0" u="none" strike="noStrike" kern="1200" cap="none" spc="0" normalizeH="0" baseline="0" noProof="0">
                <a:ln>
                  <a:noFill/>
                </a:ln>
                <a:solidFill>
                  <a:prstClr val="black"/>
                </a:solidFill>
                <a:effectLst/>
                <a:uLnTx/>
                <a:uFillTx/>
                <a:latin typeface="DM Sans"/>
              </a:rPr>
              <a:t>. Produced according to green-</a:t>
            </a:r>
            <a:r>
              <a:rPr kumimoji="0" lang="en-US" sz="1800" b="0" i="0" u="none" strike="noStrike" kern="1200" cap="none" spc="0" normalizeH="0" baseline="0" noProof="0" dirty="0">
                <a:ln>
                  <a:noFill/>
                </a:ln>
                <a:solidFill>
                  <a:prstClr val="black"/>
                </a:solidFill>
                <a:effectLst/>
                <a:uLnTx/>
                <a:uFillTx/>
                <a:latin typeface="DM Sans"/>
              </a:rPr>
              <a:t>chemistry </a:t>
            </a:r>
            <a:r>
              <a:rPr lang="en-US" dirty="0">
                <a:solidFill>
                  <a:prstClr val="black"/>
                </a:solidFill>
                <a:latin typeface="DM Sans"/>
              </a:rPr>
              <a:t>science</a:t>
            </a:r>
            <a:endParaRPr lang="en-US" sz="1800" b="0" i="0" u="none" strike="noStrike" kern="1200" cap="none" spc="0" normalizeH="0" baseline="0" noProof="0" dirty="0">
              <a:ln>
                <a:noFill/>
              </a:ln>
              <a:solidFill>
                <a:prstClr val="black"/>
              </a:solidFill>
              <a:effectLst/>
              <a:uLnTx/>
              <a:uFillTx/>
              <a:latin typeface="DM Sans"/>
            </a:endParaRPr>
          </a:p>
        </p:txBody>
      </p:sp>
      <p:sp>
        <p:nvSpPr>
          <p:cNvPr id="10" name="Slide Number Placeholder 1">
            <a:extLst>
              <a:ext uri="{FF2B5EF4-FFF2-40B4-BE49-F238E27FC236}">
                <a16:creationId xmlns:a16="http://schemas.microsoft.com/office/drawing/2014/main" id="{30A4F7B6-3E4A-25AC-2A75-D9794A937877}"/>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en-GB" sz="1300" b="0" i="0" u="none" strike="noStrike" kern="1200" cap="none" spc="0" normalizeH="0" baseline="0" noProof="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6363061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Rectangle 64">
            <a:extLst>
              <a:ext uri="{FF2B5EF4-FFF2-40B4-BE49-F238E27FC236}">
                <a16:creationId xmlns:a16="http://schemas.microsoft.com/office/drawing/2014/main" id="{B4D8039B-1DD0-0B71-4A0E-7C994216684E}"/>
              </a:ext>
            </a:extLst>
          </p:cNvPr>
          <p:cNvSpPr/>
          <p:nvPr/>
        </p:nvSpPr>
        <p:spPr>
          <a:xfrm>
            <a:off x="302401" y="1027773"/>
            <a:ext cx="11644332" cy="360850"/>
          </a:xfrm>
          <a:prstGeom prst="rect">
            <a:avLst/>
          </a:prstGeom>
          <a:solidFill>
            <a:srgbClr val="CCBCB8"/>
          </a:solidFill>
          <a:ln w="12700" cap="flat" cmpd="sng" algn="ctr">
            <a:noFill/>
            <a:prstDash val="solid"/>
            <a:miter lim="800000"/>
          </a:ln>
          <a:effectLst/>
        </p:spPr>
        <p:txBody>
          <a:bodyPr rot="0" spcFirstLastPara="0" vert="horz" wrap="square" lIns="90000" tIns="72000" rIns="0" bIns="7200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4D3C35"/>
                </a:solidFill>
                <a:effectLst/>
                <a:uLnTx/>
                <a:uFillTx/>
                <a:latin typeface="DM Sans Bold" pitchFamily="2" charset="0"/>
                <a:ea typeface="+mn-ea"/>
                <a:cs typeface="+mn-cs"/>
              </a:rPr>
              <a:t>INCI NAME:</a:t>
            </a:r>
          </a:p>
        </p:txBody>
      </p:sp>
      <p:sp>
        <p:nvSpPr>
          <p:cNvPr id="5" name="Text Placeholder 4">
            <a:extLst>
              <a:ext uri="{FF2B5EF4-FFF2-40B4-BE49-F238E27FC236}">
                <a16:creationId xmlns:a16="http://schemas.microsoft.com/office/drawing/2014/main" id="{129F2E7D-D5B7-AFCF-A930-29AB51FD2C58}"/>
              </a:ext>
            </a:extLst>
          </p:cNvPr>
          <p:cNvSpPr>
            <a:spLocks noGrp="1"/>
          </p:cNvSpPr>
          <p:nvPr>
            <p:ph type="body" idx="25"/>
          </p:nvPr>
        </p:nvSpPr>
        <p:spPr/>
        <p:txBody>
          <a:bodyPr/>
          <a:lstStyle/>
          <a:p>
            <a:r>
              <a:rPr lang="en-US"/>
              <a:t>ID Card</a:t>
            </a:r>
          </a:p>
        </p:txBody>
      </p:sp>
      <p:sp>
        <p:nvSpPr>
          <p:cNvPr id="8" name="Slide Number Placeholder 5">
            <a:extLst>
              <a:ext uri="{FF2B5EF4-FFF2-40B4-BE49-F238E27FC236}">
                <a16:creationId xmlns:a16="http://schemas.microsoft.com/office/drawing/2014/main" id="{2148D64B-DE9C-733E-7253-63B1C5B9540C}"/>
              </a:ext>
            </a:extLst>
          </p:cNvPr>
          <p:cNvSpPr>
            <a:spLocks noGrp="1"/>
          </p:cNvSpPr>
          <p:nvPr>
            <p:ph type="sldNum" sz="quarter" idx="10"/>
          </p:nvPr>
        </p:nvSpPr>
        <p:spPr>
          <a:prstGeom prst="rect">
            <a:avLst/>
          </a:prstGeom>
        </p:spPr>
        <p:txBody>
          <a:bodyPr vert="horz" lIns="0" tIns="0" rIns="0" bIns="0" rtlCol="0" anchor="ct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000" b="0" i="0" u="none" strike="noStrike" kern="1200" cap="none" spc="0" normalizeH="0" baseline="0" noProof="0" smtClean="0">
                <a:ln>
                  <a:noFill/>
                </a:ln>
                <a:solidFill>
                  <a:prstClr val="white"/>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en-US" sz="1000" b="0" i="0" u="none" strike="noStrike" kern="1200" cap="none" spc="0" normalizeH="0" baseline="0" noProof="0">
              <a:ln>
                <a:noFill/>
              </a:ln>
              <a:solidFill>
                <a:prstClr val="white"/>
              </a:solidFill>
              <a:effectLst/>
              <a:uLnTx/>
              <a:uFillTx/>
              <a:latin typeface="DM Sans" pitchFamily="2" charset="77"/>
              <a:ea typeface="+mn-ea"/>
              <a:cs typeface="+mn-cs"/>
            </a:endParaRPr>
          </a:p>
        </p:txBody>
      </p:sp>
      <p:sp>
        <p:nvSpPr>
          <p:cNvPr id="6" name="Text Placeholder 5">
            <a:extLst>
              <a:ext uri="{FF2B5EF4-FFF2-40B4-BE49-F238E27FC236}">
                <a16:creationId xmlns:a16="http://schemas.microsoft.com/office/drawing/2014/main" id="{AC606CC7-C78D-60D9-7132-6844B0286E9B}"/>
              </a:ext>
            </a:extLst>
          </p:cNvPr>
          <p:cNvSpPr>
            <a:spLocks noGrp="1"/>
          </p:cNvSpPr>
          <p:nvPr>
            <p:ph type="body" sz="quarter" idx="2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noProof="0">
                <a:ln>
                  <a:noFill/>
                </a:ln>
                <a:effectLst/>
                <a:uLnTx/>
                <a:uFillTx/>
                <a:latin typeface="DM Sans"/>
                <a:ea typeface="+mn-ea"/>
                <a:cs typeface="+mn-cs"/>
              </a:rPr>
              <a:t>1. Non-intentionally added TFA </a:t>
            </a:r>
            <a:endParaRPr kumimoji="0" lang="en-CH" sz="800" b="0" i="0" u="none" strike="noStrike" kern="0" cap="none" spc="0" normalizeH="0" noProof="0">
              <a:ln>
                <a:noFill/>
              </a:ln>
              <a:effectLst/>
              <a:uLnTx/>
              <a:uFillTx/>
              <a:latin typeface="DM Sans"/>
              <a:ea typeface="+mn-ea"/>
              <a:cs typeface="+mn-cs"/>
            </a:endParaRPr>
          </a:p>
        </p:txBody>
      </p:sp>
      <p:sp>
        <p:nvSpPr>
          <p:cNvPr id="17" name="Text Placeholder 16">
            <a:extLst>
              <a:ext uri="{FF2B5EF4-FFF2-40B4-BE49-F238E27FC236}">
                <a16:creationId xmlns:a16="http://schemas.microsoft.com/office/drawing/2014/main" id="{8C51FDE2-2509-BC63-504A-7F25436402F1}"/>
              </a:ext>
            </a:extLst>
          </p:cNvPr>
          <p:cNvSpPr>
            <a:spLocks noGrp="1"/>
          </p:cNvSpPr>
          <p:nvPr>
            <p:ph type="body" sz="quarter" idx="24"/>
          </p:nvPr>
        </p:nvSpPr>
        <p:spPr/>
        <p:txBody>
          <a:bodyPr/>
          <a:lstStyle/>
          <a:p>
            <a:r>
              <a:rPr lang="en-GB" i="1">
                <a:latin typeface="+mn-lt"/>
              </a:rPr>
              <a:t>* in vitro  ** in vivo</a:t>
            </a:r>
          </a:p>
        </p:txBody>
      </p:sp>
      <p:sp>
        <p:nvSpPr>
          <p:cNvPr id="2" name="Title 1">
            <a:extLst>
              <a:ext uri="{FF2B5EF4-FFF2-40B4-BE49-F238E27FC236}">
                <a16:creationId xmlns:a16="http://schemas.microsoft.com/office/drawing/2014/main" id="{6212D3EF-DA36-7B20-2C16-A5D4991A12EC}"/>
              </a:ext>
            </a:extLst>
          </p:cNvPr>
          <p:cNvSpPr>
            <a:spLocks noGrp="1"/>
          </p:cNvSpPr>
          <p:nvPr>
            <p:ph type="title"/>
          </p:nvPr>
        </p:nvSpPr>
        <p:spPr/>
        <p:txBody>
          <a:bodyPr/>
          <a:lstStyle/>
          <a:p>
            <a:r>
              <a:rPr lang="en-US" dirty="0"/>
              <a:t>SYN®-COLL CB</a:t>
            </a:r>
          </a:p>
        </p:txBody>
      </p:sp>
      <p:sp>
        <p:nvSpPr>
          <p:cNvPr id="10" name="AutoShape 2">
            <a:extLst>
              <a:ext uri="{FF2B5EF4-FFF2-40B4-BE49-F238E27FC236}">
                <a16:creationId xmlns:a16="http://schemas.microsoft.com/office/drawing/2014/main" id="{D48C8864-7713-ED1D-D997-B458551BC643}"/>
              </a:ext>
            </a:extLst>
          </p:cNvPr>
          <p:cNvSpPr>
            <a:spLocks noChangeAspect="1" noChangeArrowheads="1"/>
          </p:cNvSpPr>
          <p:nvPr/>
        </p:nvSpPr>
        <p:spPr bwMode="auto">
          <a:xfrm>
            <a:off x="5943600" y="3407226"/>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black"/>
              </a:solidFill>
              <a:effectLst/>
              <a:uLnTx/>
              <a:uFillTx/>
              <a:latin typeface="DM Sans"/>
              <a:ea typeface="+mn-ea"/>
              <a:cs typeface="+mn-cs"/>
            </a:endParaRPr>
          </a:p>
        </p:txBody>
      </p:sp>
      <p:sp>
        <p:nvSpPr>
          <p:cNvPr id="70" name="Rectangle 69">
            <a:extLst>
              <a:ext uri="{FF2B5EF4-FFF2-40B4-BE49-F238E27FC236}">
                <a16:creationId xmlns:a16="http://schemas.microsoft.com/office/drawing/2014/main" id="{A4D4DB38-D371-60CF-A69E-F939E2EF69FC}"/>
              </a:ext>
            </a:extLst>
          </p:cNvPr>
          <p:cNvSpPr/>
          <p:nvPr/>
        </p:nvSpPr>
        <p:spPr>
          <a:xfrm>
            <a:off x="302401" y="1471392"/>
            <a:ext cx="11644331" cy="1359054"/>
          </a:xfrm>
          <a:prstGeom prst="rect">
            <a:avLst/>
          </a:prstGeom>
          <a:solidFill>
            <a:srgbClr val="CCBCB8"/>
          </a:solidFill>
          <a:ln w="12700" cap="flat" cmpd="sng" algn="ctr">
            <a:noFill/>
            <a:prstDash val="solid"/>
            <a:miter lim="800000"/>
          </a:ln>
          <a:effectLst/>
        </p:spPr>
        <p:txBody>
          <a:bodyPr rot="0" spcFirstLastPara="0" vert="horz" wrap="square" lIns="900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4D3C35"/>
                </a:solidFill>
                <a:effectLst/>
                <a:uLnTx/>
                <a:uFillTx/>
                <a:latin typeface="DM Sans Bold" pitchFamily="2" charset="0"/>
                <a:ea typeface="+mn-ea"/>
                <a:cs typeface="+mn-cs"/>
              </a:rPr>
              <a:t>TECHNOLOGY:</a:t>
            </a:r>
          </a:p>
        </p:txBody>
      </p:sp>
      <p:sp>
        <p:nvSpPr>
          <p:cNvPr id="71" name="TextBox 49">
            <a:extLst>
              <a:ext uri="{FF2B5EF4-FFF2-40B4-BE49-F238E27FC236}">
                <a16:creationId xmlns:a16="http://schemas.microsoft.com/office/drawing/2014/main" id="{C1104EB4-4252-A452-90EC-1AE6B98FD183}"/>
              </a:ext>
            </a:extLst>
          </p:cNvPr>
          <p:cNvSpPr txBox="1"/>
          <p:nvPr/>
        </p:nvSpPr>
        <p:spPr>
          <a:xfrm>
            <a:off x="1980000" y="1414809"/>
            <a:ext cx="9648184" cy="1509882"/>
          </a:xfrm>
          <a:prstGeom prst="rect">
            <a:avLst/>
          </a:prstGeom>
          <a:noFill/>
        </p:spPr>
        <p:txBody>
          <a:bodyPr wrap="square" lIns="0" tIns="72000" rIns="0" bIns="7200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9705" marR="0" lvl="0" indent="-179705"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rPr>
              <a:t>Pharma-inspired skincare solution, taking skin health ambition to the next level. </a:t>
            </a:r>
            <a:endParaRPr kumimoji="0" lang="en-US" sz="1800" b="0" i="0" u="none" strike="noStrike" kern="1200" cap="none" spc="0" normalizeH="0" baseline="0" noProof="0" dirty="0">
              <a:ln>
                <a:noFill/>
              </a:ln>
              <a:solidFill>
                <a:prstClr val="black"/>
              </a:solidFill>
              <a:effectLst/>
              <a:uLnTx/>
              <a:uFillTx/>
              <a:latin typeface="DM Sans"/>
              <a:ea typeface="+mn-ea"/>
              <a:cs typeface="+mn-cs"/>
            </a:endParaRPr>
          </a:p>
          <a:p>
            <a:pPr marL="179705" marR="0" lvl="0" indent="-179705"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rPr>
              <a:t>Targeted design and molecular modeling supported by green chemistry</a:t>
            </a:r>
          </a:p>
          <a:p>
            <a:pPr marL="179705" marR="0" lvl="0" indent="-179705"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rPr>
              <a:t>N</a:t>
            </a:r>
            <a:r>
              <a:rPr kumimoji="0" lang="en-US" sz="1200" b="0" i="0" u="none" strike="noStrike" kern="1200" cap="none" spc="0" normalizeH="0" baseline="0" noProof="0" dirty="0" err="1">
                <a:ln>
                  <a:noFill/>
                </a:ln>
                <a:solidFill>
                  <a:prstClr val="black"/>
                </a:solidFill>
                <a:effectLst/>
                <a:uLnTx/>
                <a:uFillTx/>
                <a:latin typeface="DM Sans"/>
                <a:ea typeface="Fira Sans Book" panose="020B0503050000020004" pitchFamily="34" charset="0"/>
                <a:cs typeface="+mn-cs"/>
              </a:rPr>
              <a:t>atural</a:t>
            </a:r>
            <a:r>
              <a:rPr kumimoji="0" lang="en-US" sz="1200" b="0"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rPr>
              <a:t> origin tripeptide with unique sequence Palm-Lys-Val-Lys, produced in Europe, TFA-free</a:t>
            </a:r>
            <a:r>
              <a:rPr kumimoji="0" lang="en-US" sz="1200" b="0" i="0" u="none" strike="noStrike" kern="1200" cap="none" spc="0" normalizeH="0" baseline="30000" noProof="0" dirty="0">
                <a:ln>
                  <a:noFill/>
                </a:ln>
                <a:solidFill>
                  <a:prstClr val="black"/>
                </a:solidFill>
                <a:effectLst/>
                <a:uLnTx/>
                <a:uFillTx/>
                <a:latin typeface="DM Sans"/>
                <a:ea typeface="Fira Sans Book" panose="020B0503050000020004" pitchFamily="34" charset="0"/>
                <a:cs typeface="+mn-cs"/>
              </a:rPr>
              <a:t>1</a:t>
            </a:r>
            <a:r>
              <a:rPr kumimoji="0" lang="en-US" sz="1200" b="0"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rPr>
              <a:t>, </a:t>
            </a:r>
          </a:p>
          <a:p>
            <a:pPr marL="179705" marR="0" lvl="0" indent="-179705"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rPr>
              <a:t>Original SYN®‑COLL peptide generation patented; CB version patent application pending</a:t>
            </a:r>
          </a:p>
          <a:p>
            <a:pPr marL="179705" marR="0" lvl="0" indent="-179705"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rPr>
              <a:t>Low carbon footprint of 5.2 kg CO</a:t>
            </a:r>
            <a:r>
              <a:rPr kumimoji="0" lang="en-US" sz="1200" b="0" i="0" u="none" strike="noStrike" kern="1200" cap="none" spc="0" normalizeH="0" baseline="-25000" noProof="0" dirty="0">
                <a:ln>
                  <a:noFill/>
                </a:ln>
                <a:solidFill>
                  <a:prstClr val="black"/>
                </a:solidFill>
                <a:effectLst/>
                <a:uLnTx/>
                <a:uFillTx/>
                <a:latin typeface="DM Sans"/>
                <a:ea typeface="Fira Sans Book" panose="020B0503050000020004" pitchFamily="34" charset="0"/>
                <a:cs typeface="+mn-cs"/>
              </a:rPr>
              <a:t>2</a:t>
            </a:r>
            <a:r>
              <a:rPr kumimoji="0" lang="en-US" sz="1200" b="0"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rPr>
              <a:t> eq./kg</a:t>
            </a:r>
          </a:p>
          <a:p>
            <a:pPr marL="179705" marR="0" lvl="0" indent="-179705"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rPr>
              <a:t>99.9% natural origin (ISO 16128), 73% natural origin for the pure peptide </a:t>
            </a:r>
          </a:p>
        </p:txBody>
      </p:sp>
      <p:sp>
        <p:nvSpPr>
          <p:cNvPr id="66" name="TextBox 70">
            <a:extLst>
              <a:ext uri="{FF2B5EF4-FFF2-40B4-BE49-F238E27FC236}">
                <a16:creationId xmlns:a16="http://schemas.microsoft.com/office/drawing/2014/main" id="{805DBA86-E136-A9E8-B272-82071A89DD83}"/>
              </a:ext>
            </a:extLst>
          </p:cNvPr>
          <p:cNvSpPr txBox="1"/>
          <p:nvPr/>
        </p:nvSpPr>
        <p:spPr>
          <a:xfrm>
            <a:off x="1980000" y="1045890"/>
            <a:ext cx="8862146" cy="330072"/>
          </a:xfrm>
          <a:prstGeom prst="rect">
            <a:avLst/>
          </a:prstGeom>
          <a:noFill/>
        </p:spPr>
        <p:txBody>
          <a:bodyPr wrap="square" lIns="0" tIns="72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Palmitoyl Tripeptide-5, Aqua, Glycerin</a:t>
            </a:r>
          </a:p>
        </p:txBody>
      </p:sp>
      <p:sp>
        <p:nvSpPr>
          <p:cNvPr id="48" name="Rectangle 47">
            <a:extLst>
              <a:ext uri="{FF2B5EF4-FFF2-40B4-BE49-F238E27FC236}">
                <a16:creationId xmlns:a16="http://schemas.microsoft.com/office/drawing/2014/main" id="{DC1BB80F-2BD9-1E09-E998-96CD77629201}"/>
              </a:ext>
            </a:extLst>
          </p:cNvPr>
          <p:cNvSpPr/>
          <p:nvPr/>
        </p:nvSpPr>
        <p:spPr>
          <a:xfrm>
            <a:off x="302401" y="2922407"/>
            <a:ext cx="11644331" cy="565707"/>
          </a:xfrm>
          <a:prstGeom prst="rect">
            <a:avLst/>
          </a:prstGeom>
          <a:solidFill>
            <a:srgbClr val="CCBCB8"/>
          </a:solidFill>
          <a:ln w="12700" cap="flat" cmpd="sng" algn="ctr">
            <a:noFill/>
            <a:prstDash val="solid"/>
            <a:miter lim="800000"/>
          </a:ln>
          <a:effectLst/>
        </p:spPr>
        <p:txBody>
          <a:bodyPr rot="0" spcFirstLastPara="0" vert="horz" wrap="square" lIns="900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4D3C35"/>
                </a:solidFill>
                <a:effectLst/>
                <a:uLnTx/>
                <a:uFillTx/>
                <a:latin typeface="DM Sans Bold" pitchFamily="2" charset="0"/>
                <a:ea typeface="+mn-ea"/>
                <a:cs typeface="+mn-cs"/>
              </a:rPr>
              <a:t>TECHNICAL:</a:t>
            </a:r>
          </a:p>
        </p:txBody>
      </p:sp>
      <p:grpSp>
        <p:nvGrpSpPr>
          <p:cNvPr id="24" name="Group 23">
            <a:extLst>
              <a:ext uri="{FF2B5EF4-FFF2-40B4-BE49-F238E27FC236}">
                <a16:creationId xmlns:a16="http://schemas.microsoft.com/office/drawing/2014/main" id="{8D4CB03C-F44A-7F81-3618-FBEB8DFDA766}"/>
              </a:ext>
            </a:extLst>
          </p:cNvPr>
          <p:cNvGrpSpPr/>
          <p:nvPr/>
        </p:nvGrpSpPr>
        <p:grpSpPr>
          <a:xfrm>
            <a:off x="1980000" y="2931621"/>
            <a:ext cx="7803722" cy="566034"/>
            <a:chOff x="1980000" y="2864080"/>
            <a:chExt cx="7803722" cy="566034"/>
          </a:xfrm>
        </p:grpSpPr>
        <p:sp>
          <p:nvSpPr>
            <p:cNvPr id="56" name="Rectangle 55">
              <a:extLst>
                <a:ext uri="{FF2B5EF4-FFF2-40B4-BE49-F238E27FC236}">
                  <a16:creationId xmlns:a16="http://schemas.microsoft.com/office/drawing/2014/main" id="{EF81DD97-D580-7802-40CA-0374840235E7}"/>
                </a:ext>
              </a:extLst>
            </p:cNvPr>
            <p:cNvSpPr/>
            <p:nvPr/>
          </p:nvSpPr>
          <p:spPr>
            <a:xfrm>
              <a:off x="3711580" y="2864080"/>
              <a:ext cx="1314187" cy="566034"/>
            </a:xfrm>
            <a:prstGeom prst="rect">
              <a:avLst/>
            </a:prstGeom>
          </p:spPr>
          <p:txBody>
            <a:bodyPr wrap="square" lIns="0" tIns="72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Use level</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1-5%</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Preservative</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Free</a:t>
              </a:r>
            </a:p>
          </p:txBody>
        </p:sp>
        <p:sp>
          <p:nvSpPr>
            <p:cNvPr id="64" name="Rectangle 63">
              <a:extLst>
                <a:ext uri="{FF2B5EF4-FFF2-40B4-BE49-F238E27FC236}">
                  <a16:creationId xmlns:a16="http://schemas.microsoft.com/office/drawing/2014/main" id="{7CAC7629-C57C-A116-71B5-1F92D4824BDC}"/>
                </a:ext>
              </a:extLst>
            </p:cNvPr>
            <p:cNvSpPr/>
            <p:nvPr/>
          </p:nvSpPr>
          <p:spPr>
            <a:xfrm>
              <a:off x="5291989" y="2864080"/>
              <a:ext cx="4491733" cy="566034"/>
            </a:xfrm>
            <a:prstGeom prst="rect">
              <a:avLst/>
            </a:prstGeom>
          </p:spPr>
          <p:txBody>
            <a:bodyPr wrap="square" lIns="0" tIns="72000" rIns="0" bIns="7200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Solubility</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Soluble in water</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Biodegradability</a:t>
              </a:r>
              <a:r>
                <a:rPr kumimoji="0" lang="en-US" sz="12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 Readily biodegradable</a:t>
              </a:r>
              <a:endPar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endParaRPr>
            </a:p>
          </p:txBody>
        </p:sp>
        <p:sp>
          <p:nvSpPr>
            <p:cNvPr id="49" name="TextBox 73">
              <a:extLst>
                <a:ext uri="{FF2B5EF4-FFF2-40B4-BE49-F238E27FC236}">
                  <a16:creationId xmlns:a16="http://schemas.microsoft.com/office/drawing/2014/main" id="{BA9BB585-DFBD-BF51-845F-0AA1B9E3EE45}"/>
                </a:ext>
              </a:extLst>
            </p:cNvPr>
            <p:cNvSpPr txBox="1"/>
            <p:nvPr/>
          </p:nvSpPr>
          <p:spPr>
            <a:xfrm>
              <a:off x="1980000" y="2864080"/>
              <a:ext cx="1303131" cy="566034"/>
            </a:xfrm>
            <a:prstGeom prst="rect">
              <a:avLst/>
            </a:prstGeom>
            <a:noFill/>
          </p:spPr>
          <p:txBody>
            <a:bodyPr wrap="square" lIns="0" tIns="72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Form</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Liquid</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pH of use</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3.0-7.0</a:t>
              </a:r>
            </a:p>
          </p:txBody>
        </p:sp>
      </p:grpSp>
      <p:sp>
        <p:nvSpPr>
          <p:cNvPr id="13" name="Rectangle 12">
            <a:extLst>
              <a:ext uri="{FF2B5EF4-FFF2-40B4-BE49-F238E27FC236}">
                <a16:creationId xmlns:a16="http://schemas.microsoft.com/office/drawing/2014/main" id="{E6D535CE-5DB7-1A50-4492-712D99B903A8}"/>
              </a:ext>
            </a:extLst>
          </p:cNvPr>
          <p:cNvSpPr/>
          <p:nvPr/>
        </p:nvSpPr>
        <p:spPr>
          <a:xfrm>
            <a:off x="302401" y="5098616"/>
            <a:ext cx="11642039" cy="867912"/>
          </a:xfrm>
          <a:prstGeom prst="rect">
            <a:avLst/>
          </a:prstGeom>
          <a:solidFill>
            <a:srgbClr val="CCBCB8"/>
          </a:solidFill>
          <a:ln w="12700" cap="flat" cmpd="sng" algn="ctr">
            <a:noFill/>
            <a:prstDash val="solid"/>
            <a:miter lim="800000"/>
          </a:ln>
          <a:effectLst/>
        </p:spPr>
        <p:txBody>
          <a:bodyPr rot="0" spcFirstLastPara="0" vert="horz" wrap="square" lIns="900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50" normalizeH="0" baseline="0" noProof="0">
                <a:ln>
                  <a:noFill/>
                </a:ln>
                <a:solidFill>
                  <a:srgbClr val="4D3C35"/>
                </a:solidFill>
                <a:effectLst/>
                <a:uLnTx/>
                <a:uFillTx/>
                <a:latin typeface="DM Sans Bold" pitchFamily="2" charset="0"/>
                <a:ea typeface="+mn-ea"/>
                <a:cs typeface="+mn-cs"/>
              </a:rPr>
              <a:t>REGISTRATION</a:t>
            </a:r>
            <a:br>
              <a:rPr kumimoji="0" lang="en-US" sz="1400" b="0" i="0" u="none" strike="noStrike" kern="0" cap="none" spc="50" normalizeH="0" baseline="0" noProof="0">
                <a:ln>
                  <a:noFill/>
                </a:ln>
                <a:solidFill>
                  <a:srgbClr val="4D3C35"/>
                </a:solidFill>
                <a:effectLst/>
                <a:uLnTx/>
                <a:uFillTx/>
                <a:latin typeface="DM Sans Bold" pitchFamily="2" charset="0"/>
                <a:ea typeface="+mn-ea"/>
                <a:cs typeface="+mn-cs"/>
              </a:rPr>
            </a:br>
            <a:r>
              <a:rPr kumimoji="0" lang="en-US" sz="1400" b="0" i="0" u="none" strike="noStrike" kern="0" cap="none" spc="50" normalizeH="0" baseline="0" noProof="0">
                <a:ln>
                  <a:noFill/>
                </a:ln>
                <a:solidFill>
                  <a:srgbClr val="4D3C35"/>
                </a:solidFill>
                <a:effectLst/>
                <a:uLnTx/>
                <a:uFillTx/>
                <a:latin typeface="DM Sans Bold" pitchFamily="2" charset="0"/>
                <a:ea typeface="+mn-ea"/>
                <a:cs typeface="+mn-cs"/>
              </a:rPr>
              <a:t>CERTIFICATION:</a:t>
            </a:r>
            <a:endParaRPr kumimoji="0" lang="en-US" sz="1400" b="0" i="0" u="none" strike="noStrike" kern="0" cap="none" spc="50" normalizeH="0" baseline="0" noProof="0">
              <a:ln>
                <a:noFill/>
              </a:ln>
              <a:solidFill>
                <a:srgbClr val="4D3C35"/>
              </a:solidFill>
              <a:effectLst/>
              <a:uLnTx/>
              <a:uFillTx/>
              <a:latin typeface="Fira Sans"/>
              <a:ea typeface="+mn-ea"/>
              <a:cs typeface="+mn-cs"/>
            </a:endParaRPr>
          </a:p>
        </p:txBody>
      </p:sp>
      <p:grpSp>
        <p:nvGrpSpPr>
          <p:cNvPr id="19" name="Group 18">
            <a:extLst>
              <a:ext uri="{FF2B5EF4-FFF2-40B4-BE49-F238E27FC236}">
                <a16:creationId xmlns:a16="http://schemas.microsoft.com/office/drawing/2014/main" id="{25C1614B-339E-5DA0-A228-F4E267BAA726}"/>
              </a:ext>
            </a:extLst>
          </p:cNvPr>
          <p:cNvGrpSpPr/>
          <p:nvPr/>
        </p:nvGrpSpPr>
        <p:grpSpPr>
          <a:xfrm>
            <a:off x="4533049" y="5098961"/>
            <a:ext cx="2988274" cy="899085"/>
            <a:chOff x="2298182" y="4967990"/>
            <a:chExt cx="2988274" cy="899085"/>
          </a:xfrm>
        </p:grpSpPr>
        <p:pic>
          <p:nvPicPr>
            <p:cNvPr id="7" name="Picture 6">
              <a:extLst>
                <a:ext uri="{FF2B5EF4-FFF2-40B4-BE49-F238E27FC236}">
                  <a16:creationId xmlns:a16="http://schemas.microsoft.com/office/drawing/2014/main" id="{6BD18ECA-3C0A-D562-9CE5-0442C9193E4B}"/>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280132" y="5017615"/>
              <a:ext cx="1006324" cy="756000"/>
            </a:xfrm>
            <a:prstGeom prst="rect">
              <a:avLst/>
            </a:prstGeom>
            <a:ln>
              <a:noFill/>
            </a:ln>
            <a:effectLst/>
          </p:spPr>
        </p:pic>
        <p:pic>
          <p:nvPicPr>
            <p:cNvPr id="11" name="Picture 10" descr="Logo&#10;&#10;Description automatically generated">
              <a:extLst>
                <a:ext uri="{FF2B5EF4-FFF2-40B4-BE49-F238E27FC236}">
                  <a16:creationId xmlns:a16="http://schemas.microsoft.com/office/drawing/2014/main" id="{B6959409-9D5C-8E7C-DCED-269AB6B6B52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298182" y="5037767"/>
              <a:ext cx="756000" cy="756000"/>
            </a:xfrm>
            <a:prstGeom prst="rect">
              <a:avLst/>
            </a:prstGeom>
          </p:spPr>
        </p:pic>
        <p:pic>
          <p:nvPicPr>
            <p:cNvPr id="14" name="Picture 13" descr="A green and white circle with text&#10;&#10;Description automatically generated">
              <a:extLst>
                <a:ext uri="{FF2B5EF4-FFF2-40B4-BE49-F238E27FC236}">
                  <a16:creationId xmlns:a16="http://schemas.microsoft.com/office/drawing/2014/main" id="{D7F88354-983D-50F9-A8E0-EEBBFD2B7B4C}"/>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185888" y="4967990"/>
              <a:ext cx="899085" cy="899085"/>
            </a:xfrm>
            <a:prstGeom prst="rect">
              <a:avLst/>
            </a:prstGeom>
          </p:spPr>
        </p:pic>
      </p:grpSp>
      <p:sp>
        <p:nvSpPr>
          <p:cNvPr id="67" name="Rectangle 66">
            <a:extLst>
              <a:ext uri="{FF2B5EF4-FFF2-40B4-BE49-F238E27FC236}">
                <a16:creationId xmlns:a16="http://schemas.microsoft.com/office/drawing/2014/main" id="{7171883A-B39C-3CC0-7BB7-E00620DF26CE}"/>
              </a:ext>
            </a:extLst>
          </p:cNvPr>
          <p:cNvSpPr/>
          <p:nvPr/>
        </p:nvSpPr>
        <p:spPr>
          <a:xfrm>
            <a:off x="302401" y="3589962"/>
            <a:ext cx="11644331" cy="1387698"/>
          </a:xfrm>
          <a:prstGeom prst="rect">
            <a:avLst/>
          </a:prstGeom>
          <a:solidFill>
            <a:srgbClr val="CCBCB8"/>
          </a:solidFill>
          <a:ln w="12700" cap="flat" cmpd="sng" algn="ctr">
            <a:noFill/>
            <a:prstDash val="solid"/>
            <a:miter lim="800000"/>
          </a:ln>
          <a:effectLst/>
        </p:spPr>
        <p:txBody>
          <a:bodyPr rot="0" spcFirstLastPara="0" vert="horz" wrap="square" lIns="90000" tIns="7200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4D3C35"/>
                </a:solidFill>
                <a:effectLst/>
                <a:uLnTx/>
                <a:uFillTx/>
                <a:latin typeface="DM Sans Bold" pitchFamily="2" charset="0"/>
                <a:ea typeface="+mn-ea"/>
                <a:cs typeface="+mn-cs"/>
              </a:rPr>
              <a:t>BENEFITS:</a:t>
            </a:r>
          </a:p>
        </p:txBody>
      </p:sp>
      <p:grpSp>
        <p:nvGrpSpPr>
          <p:cNvPr id="28" name="Group 27">
            <a:extLst>
              <a:ext uri="{FF2B5EF4-FFF2-40B4-BE49-F238E27FC236}">
                <a16:creationId xmlns:a16="http://schemas.microsoft.com/office/drawing/2014/main" id="{E91D9FFF-5C4F-95A6-0194-C599271D9D16}"/>
              </a:ext>
            </a:extLst>
          </p:cNvPr>
          <p:cNvGrpSpPr/>
          <p:nvPr/>
        </p:nvGrpSpPr>
        <p:grpSpPr>
          <a:xfrm>
            <a:off x="1980000" y="3589617"/>
            <a:ext cx="9648184" cy="1417036"/>
            <a:chOff x="1980000" y="3526212"/>
            <a:chExt cx="9648184" cy="1417036"/>
          </a:xfrm>
        </p:grpSpPr>
        <p:sp>
          <p:nvSpPr>
            <p:cNvPr id="69" name="TextBox 56">
              <a:extLst>
                <a:ext uri="{FF2B5EF4-FFF2-40B4-BE49-F238E27FC236}">
                  <a16:creationId xmlns:a16="http://schemas.microsoft.com/office/drawing/2014/main" id="{8C2EBC94-E144-149B-0528-1F8625C84124}"/>
                </a:ext>
              </a:extLst>
            </p:cNvPr>
            <p:cNvSpPr txBox="1"/>
            <p:nvPr/>
          </p:nvSpPr>
          <p:spPr>
            <a:xfrm>
              <a:off x="1980000" y="3535958"/>
              <a:ext cx="3045767" cy="1407290"/>
            </a:xfrm>
            <a:prstGeom prst="rect">
              <a:avLst/>
            </a:prstGeom>
            <a:noFill/>
          </p:spPr>
          <p:txBody>
            <a:bodyPr wrap="square" lIns="0" tIns="72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Collagen Science Pioneer </a:t>
              </a:r>
            </a:p>
            <a:p>
              <a:pPr marL="180000" marR="0" lvl="0" indent="-18000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First TGF-β booster on the market*</a:t>
              </a:r>
            </a:p>
            <a:p>
              <a:pPr marL="180000" marR="0" lvl="0" indent="-18000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Mimics the skin’s own mechanism              to produce and protect Collagen*</a:t>
              </a:r>
            </a:p>
            <a:p>
              <a:pPr marL="180000" marR="0" lvl="0" indent="-18000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Rebalances inflammation by inhibiting cytokines (TNFα, IL-8)*</a:t>
              </a:r>
            </a:p>
          </p:txBody>
        </p:sp>
        <p:sp>
          <p:nvSpPr>
            <p:cNvPr id="20" name="TextBox 56">
              <a:extLst>
                <a:ext uri="{FF2B5EF4-FFF2-40B4-BE49-F238E27FC236}">
                  <a16:creationId xmlns:a16="http://schemas.microsoft.com/office/drawing/2014/main" id="{0AFA3016-26D0-DDA3-3C59-FBB5CDC4CC21}"/>
                </a:ext>
              </a:extLst>
            </p:cNvPr>
            <p:cNvSpPr txBox="1"/>
            <p:nvPr/>
          </p:nvSpPr>
          <p:spPr>
            <a:xfrm>
              <a:off x="5344315" y="3526212"/>
              <a:ext cx="6283869" cy="1292096"/>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1" i="1"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New – </a:t>
              </a: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Slow down the aging process from within**</a:t>
              </a:r>
            </a:p>
            <a:p>
              <a:pPr marL="180000" marR="0" lvl="0" indent="-18000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1" i="1"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New – </a:t>
              </a: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Significantly supports skin’s Collagen reserves, with age-personalized action**</a:t>
              </a:r>
            </a:p>
            <a:p>
              <a:pPr marL="180000" marR="0" lvl="0" indent="-18000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1" i="1"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New – </a:t>
              </a: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Protects from UV-induced Collagen degradation already at 1% **</a:t>
              </a:r>
            </a:p>
            <a:p>
              <a:pPr marL="180000" marR="0" lvl="0" indent="-18000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Sculpts face and neck for a firmer, more lifted appearance**</a:t>
              </a:r>
            </a:p>
            <a:p>
              <a:pPr marL="180000" marR="0" lvl="0" indent="-18000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Refines skin appearance with less visible pores**</a:t>
              </a:r>
            </a:p>
          </p:txBody>
        </p:sp>
      </p:grpSp>
      <p:pic>
        <p:nvPicPr>
          <p:cNvPr id="4" name="Graphic 3">
            <a:extLst>
              <a:ext uri="{FF2B5EF4-FFF2-40B4-BE49-F238E27FC236}">
                <a16:creationId xmlns:a16="http://schemas.microsoft.com/office/drawing/2014/main" id="{FD90484A-F633-6985-CF70-8E1CAB19E46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128759" y="5128332"/>
            <a:ext cx="1026880" cy="780429"/>
          </a:xfrm>
          <a:prstGeom prst="rect">
            <a:avLst/>
          </a:prstGeom>
        </p:spPr>
      </p:pic>
      <p:pic>
        <p:nvPicPr>
          <p:cNvPr id="27" name="Graphic 26">
            <a:extLst>
              <a:ext uri="{FF2B5EF4-FFF2-40B4-BE49-F238E27FC236}">
                <a16:creationId xmlns:a16="http://schemas.microsoft.com/office/drawing/2014/main" id="{1F406B17-3F60-F7CE-D7EC-700009C16E8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264858" y="5134601"/>
            <a:ext cx="1042107" cy="792000"/>
          </a:xfrm>
          <a:prstGeom prst="rect">
            <a:avLst/>
          </a:prstGeom>
        </p:spPr>
      </p:pic>
      <p:grpSp>
        <p:nvGrpSpPr>
          <p:cNvPr id="3" name="Group 2">
            <a:extLst>
              <a:ext uri="{FF2B5EF4-FFF2-40B4-BE49-F238E27FC236}">
                <a16:creationId xmlns:a16="http://schemas.microsoft.com/office/drawing/2014/main" id="{4A9768A2-0842-19AD-1049-9594B612FA88}"/>
              </a:ext>
            </a:extLst>
          </p:cNvPr>
          <p:cNvGrpSpPr/>
          <p:nvPr/>
        </p:nvGrpSpPr>
        <p:grpSpPr>
          <a:xfrm>
            <a:off x="7716482" y="5182227"/>
            <a:ext cx="1147168" cy="648000"/>
            <a:chOff x="2411783" y="5369989"/>
            <a:chExt cx="1147168" cy="648000"/>
          </a:xfrm>
        </p:grpSpPr>
        <p:sp>
          <p:nvSpPr>
            <p:cNvPr id="9" name="TextBox 38">
              <a:extLst>
                <a:ext uri="{FF2B5EF4-FFF2-40B4-BE49-F238E27FC236}">
                  <a16:creationId xmlns:a16="http://schemas.microsoft.com/office/drawing/2014/main" id="{FC3E1F75-B1AE-32F7-3868-2BBFA86BF56A}"/>
                </a:ext>
              </a:extLst>
            </p:cNvPr>
            <p:cNvSpPr txBox="1"/>
            <p:nvPr/>
          </p:nvSpPr>
          <p:spPr>
            <a:xfrm>
              <a:off x="3002279" y="5565522"/>
              <a:ext cx="556672" cy="200055"/>
            </a:xfrm>
            <a:prstGeom prst="rect">
              <a:avLst/>
            </a:prstGeom>
            <a:noFill/>
          </p:spPr>
          <p:txBody>
            <a:bodyPr wrap="square" lIns="10800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50" b="0" i="0" u="none" strike="noStrike" kern="1200" cap="none" spc="0" normalizeH="0" baseline="0" noProof="0">
                  <a:ln>
                    <a:noFill/>
                  </a:ln>
                  <a:solidFill>
                    <a:prstClr val="black"/>
                  </a:solidFill>
                  <a:effectLst/>
                  <a:uLnTx/>
                  <a:uFillTx/>
                  <a:latin typeface="DM Sans" pitchFamily="2" charset="0"/>
                  <a:ea typeface="+mn-ea"/>
                  <a:cs typeface="+mn-cs"/>
                </a:rPr>
                <a:t>NATRUE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50" b="0" i="0" u="none" strike="noStrike" kern="1200" cap="none" spc="0" normalizeH="0" baseline="0" noProof="0">
                  <a:ln>
                    <a:noFill/>
                  </a:ln>
                  <a:solidFill>
                    <a:prstClr val="black"/>
                  </a:solidFill>
                  <a:effectLst/>
                  <a:uLnTx/>
                  <a:uFillTx/>
                  <a:latin typeface="DM Sans" pitchFamily="2" charset="0"/>
                  <a:ea typeface="+mn-ea"/>
                  <a:cs typeface="+mn-cs"/>
                </a:rPr>
                <a:t>Approved</a:t>
              </a:r>
            </a:p>
          </p:txBody>
        </p:sp>
        <p:pic>
          <p:nvPicPr>
            <p:cNvPr id="12" name="Picture 11">
              <a:extLst>
                <a:ext uri="{FF2B5EF4-FFF2-40B4-BE49-F238E27FC236}">
                  <a16:creationId xmlns:a16="http://schemas.microsoft.com/office/drawing/2014/main" id="{5DFEDAA3-A805-A0FA-CC0B-4C413B5E4711}"/>
                </a:ext>
              </a:extLst>
            </p:cNvPr>
            <p:cNvPicPr>
              <a:picLocks noChangeAspect="1"/>
            </p:cNvPicPr>
            <p:nvPr/>
          </p:nvPicPr>
          <p:blipFill>
            <a:blip r:embed="rId8" cstate="print">
              <a:extLst>
                <a:ext uri="{28A0092B-C50C-407E-A947-70E740481C1C}">
                  <a14:useLocalDpi xmlns:a14="http://schemas.microsoft.com/office/drawing/2010/main"/>
                </a:ext>
              </a:extLst>
            </a:blip>
            <a:srcRect/>
            <a:stretch/>
          </p:blipFill>
          <p:spPr>
            <a:xfrm>
              <a:off x="2411783" y="5369989"/>
              <a:ext cx="648000" cy="648000"/>
            </a:xfrm>
            <a:prstGeom prst="rect">
              <a:avLst/>
            </a:prstGeom>
          </p:spPr>
        </p:pic>
      </p:grpSp>
    </p:spTree>
    <p:extLst>
      <p:ext uri="{BB962C8B-B14F-4D97-AF65-F5344CB8AC3E}">
        <p14:creationId xmlns:p14="http://schemas.microsoft.com/office/powerpoint/2010/main" val="1093518989"/>
      </p:ext>
    </p:extLst>
  </p:cSld>
  <p:clrMapOvr>
    <a:masterClrMapping/>
  </p:clrMapOvr>
  <p:transition spd="med">
    <p:pull/>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54">
            <a:extLst>
              <a:ext uri="{FF2B5EF4-FFF2-40B4-BE49-F238E27FC236}">
                <a16:creationId xmlns:a16="http://schemas.microsoft.com/office/drawing/2014/main" id="{5BC3705B-0262-BC87-4D1B-CD0281394BCB}"/>
              </a:ext>
            </a:extLst>
          </p:cNvPr>
          <p:cNvSpPr/>
          <p:nvPr/>
        </p:nvSpPr>
        <p:spPr>
          <a:xfrm>
            <a:off x="0" y="0"/>
            <a:ext cx="6096000" cy="6858000"/>
          </a:xfrm>
          <a:prstGeom prst="rect">
            <a:avLst/>
          </a:prstGeom>
          <a:solidFill>
            <a:srgbClr val="0843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pic>
        <p:nvPicPr>
          <p:cNvPr id="4" name="Picture 3" descr="Close-up of a molecule&#10;&#10;AI-generated content may be incorrect.">
            <a:extLst>
              <a:ext uri="{FF2B5EF4-FFF2-40B4-BE49-F238E27FC236}">
                <a16:creationId xmlns:a16="http://schemas.microsoft.com/office/drawing/2014/main" id="{598F6D5D-3E58-8CAA-852B-5B40DD6345E2}"/>
              </a:ext>
            </a:extLst>
          </p:cNvPr>
          <p:cNvPicPr>
            <a:picLocks noChangeAspect="1"/>
          </p:cNvPicPr>
          <p:nvPr/>
        </p:nvPicPr>
        <p:blipFill>
          <a:blip r:embed="rId3">
            <a:duotone>
              <a:prstClr val="black"/>
              <a:srgbClr val="D9C3A5">
                <a:tint val="50000"/>
                <a:satMod val="180000"/>
              </a:srgbClr>
            </a:duotone>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0" y="2459716"/>
            <a:ext cx="4830945" cy="3155894"/>
          </a:xfrm>
          <a:prstGeom prst="rect">
            <a:avLst/>
          </a:prstGeom>
        </p:spPr>
      </p:pic>
      <p:sp>
        <p:nvSpPr>
          <p:cNvPr id="12" name="Slide Number Placeholder 7">
            <a:extLst>
              <a:ext uri="{FF2B5EF4-FFF2-40B4-BE49-F238E27FC236}">
                <a16:creationId xmlns:a16="http://schemas.microsoft.com/office/drawing/2014/main" id="{F27927F9-4E30-1C27-0838-512FC12ADAE5}"/>
              </a:ext>
            </a:extLst>
          </p:cNvPr>
          <p:cNvSpPr>
            <a:spLocks noGrp="1"/>
          </p:cNvSpPr>
          <p:nvPr>
            <p:ph type="sldNum" sz="quarter" idx="10"/>
          </p:nvPr>
        </p:nvSpPr>
        <p:spPr/>
        <p:txBody>
          <a:bodyPr/>
          <a:lstStyle>
            <a:lvl1pPr>
              <a:defRPr>
                <a:solidFill>
                  <a:schemeClr val="bg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white"/>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GB" sz="1300" b="0" i="0" u="none" strike="noStrike" kern="1200" cap="none" spc="0" normalizeH="0" baseline="0" noProof="0">
              <a:ln>
                <a:noFill/>
              </a:ln>
              <a:solidFill>
                <a:prstClr val="white"/>
              </a:solidFill>
              <a:effectLst/>
              <a:uLnTx/>
              <a:uFillTx/>
              <a:latin typeface="DM Sans"/>
              <a:ea typeface="+mn-ea"/>
              <a:cs typeface="+mn-cs"/>
            </a:endParaRPr>
          </a:p>
        </p:txBody>
      </p:sp>
      <p:sp>
        <p:nvSpPr>
          <p:cNvPr id="46" name="Text Placeholder 7">
            <a:extLst>
              <a:ext uri="{FF2B5EF4-FFF2-40B4-BE49-F238E27FC236}">
                <a16:creationId xmlns:a16="http://schemas.microsoft.com/office/drawing/2014/main" id="{2E76777F-811F-435D-987C-A354C6863D28}"/>
              </a:ext>
            </a:extLst>
          </p:cNvPr>
          <p:cNvSpPr>
            <a:spLocks noGrp="1"/>
          </p:cNvSpPr>
          <p:nvPr>
            <p:ph type="body" idx="11"/>
          </p:nvPr>
        </p:nvSpPr>
        <p:spPr>
          <a:xfrm>
            <a:off x="302400" y="648000"/>
            <a:ext cx="5140808" cy="288767"/>
          </a:xfrm>
        </p:spPr>
        <p:txBody>
          <a:bodyPr/>
          <a:lstStyle/>
          <a:p>
            <a:r>
              <a:rPr lang="en-US" sz="2400">
                <a:solidFill>
                  <a:srgbClr val="C3E6E1"/>
                </a:solidFill>
              </a:rPr>
              <a:t>Next generation peptide,</a:t>
            </a:r>
          </a:p>
          <a:p>
            <a:pPr>
              <a:lnSpc>
                <a:spcPct val="90000"/>
              </a:lnSpc>
            </a:pPr>
            <a:r>
              <a:rPr lang="en-US" sz="2400">
                <a:solidFill>
                  <a:srgbClr val="C3E6E1"/>
                </a:solidFill>
              </a:rPr>
              <a:t>for sustainable aging</a:t>
            </a:r>
          </a:p>
        </p:txBody>
      </p:sp>
      <p:sp>
        <p:nvSpPr>
          <p:cNvPr id="2" name="Title 1">
            <a:extLst>
              <a:ext uri="{FF2B5EF4-FFF2-40B4-BE49-F238E27FC236}">
                <a16:creationId xmlns:a16="http://schemas.microsoft.com/office/drawing/2014/main" id="{46F32050-9555-BD5F-57F0-87EBB57AA105}"/>
              </a:ext>
            </a:extLst>
          </p:cNvPr>
          <p:cNvSpPr>
            <a:spLocks noGrp="1"/>
          </p:cNvSpPr>
          <p:nvPr>
            <p:ph type="title"/>
          </p:nvPr>
        </p:nvSpPr>
        <p:spPr/>
        <p:txBody>
          <a:bodyPr/>
          <a:lstStyle/>
          <a:p>
            <a:r>
              <a:rPr lang="en-US">
                <a:solidFill>
                  <a:schemeClr val="bg1"/>
                </a:solidFill>
              </a:rPr>
              <a:t>SYN®-COLL CB</a:t>
            </a:r>
          </a:p>
        </p:txBody>
      </p:sp>
      <p:sp>
        <p:nvSpPr>
          <p:cNvPr id="52" name="Oval 51">
            <a:extLst>
              <a:ext uri="{FF2B5EF4-FFF2-40B4-BE49-F238E27FC236}">
                <a16:creationId xmlns:a16="http://schemas.microsoft.com/office/drawing/2014/main" id="{0C1915DF-6071-A7EB-667C-C2B67362951B}"/>
              </a:ext>
            </a:extLst>
          </p:cNvPr>
          <p:cNvSpPr/>
          <p:nvPr/>
        </p:nvSpPr>
        <p:spPr>
          <a:xfrm flipH="1">
            <a:off x="-106440" y="3798126"/>
            <a:ext cx="671797" cy="671797"/>
          </a:xfrm>
          <a:prstGeom prst="ellipse">
            <a:avLst/>
          </a:prstGeom>
          <a:noFill/>
          <a:ln w="1524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53" name="Oval 52">
            <a:extLst>
              <a:ext uri="{FF2B5EF4-FFF2-40B4-BE49-F238E27FC236}">
                <a16:creationId xmlns:a16="http://schemas.microsoft.com/office/drawing/2014/main" id="{D45989D9-37FF-5B3C-12E3-F3BE4D02601D}"/>
              </a:ext>
            </a:extLst>
          </p:cNvPr>
          <p:cNvSpPr/>
          <p:nvPr/>
        </p:nvSpPr>
        <p:spPr>
          <a:xfrm flipH="1">
            <a:off x="4691618" y="4049551"/>
            <a:ext cx="2021089" cy="2021089"/>
          </a:xfrm>
          <a:prstGeom prst="ellipse">
            <a:avLst/>
          </a:prstGeom>
          <a:noFill/>
          <a:ln w="1524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54" name="Oval 53">
            <a:extLst>
              <a:ext uri="{FF2B5EF4-FFF2-40B4-BE49-F238E27FC236}">
                <a16:creationId xmlns:a16="http://schemas.microsoft.com/office/drawing/2014/main" id="{49DBB7CE-D76E-FE2A-A95C-DDC446441838}"/>
              </a:ext>
            </a:extLst>
          </p:cNvPr>
          <p:cNvSpPr>
            <a:spLocks noChangeAspect="1"/>
          </p:cNvSpPr>
          <p:nvPr/>
        </p:nvSpPr>
        <p:spPr>
          <a:xfrm flipH="1">
            <a:off x="4111208" y="5261990"/>
            <a:ext cx="1332000" cy="1332000"/>
          </a:xfrm>
          <a:prstGeom prst="ellipse">
            <a:avLst/>
          </a:prstGeom>
          <a:noFill/>
          <a:ln w="1524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5" name="Rounded Rectangle 23">
            <a:extLst>
              <a:ext uri="{FF2B5EF4-FFF2-40B4-BE49-F238E27FC236}">
                <a16:creationId xmlns:a16="http://schemas.microsoft.com/office/drawing/2014/main" id="{FF647F63-3E98-4738-4B7F-345C86D6E359}"/>
              </a:ext>
            </a:extLst>
          </p:cNvPr>
          <p:cNvSpPr/>
          <p:nvPr/>
        </p:nvSpPr>
        <p:spPr>
          <a:xfrm>
            <a:off x="6745529" y="2059762"/>
            <a:ext cx="5148000" cy="720000"/>
          </a:xfrm>
          <a:prstGeom prst="rect">
            <a:avLst/>
          </a:prstGeom>
          <a:solidFill>
            <a:schemeClr val="bg1"/>
          </a:solidFill>
          <a:ln w="25400">
            <a:solidFill>
              <a:srgbClr val="08433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68000" tIns="144000" rIns="144000" bIns="144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84337"/>
                </a:solidFill>
                <a:effectLst/>
                <a:uLnTx/>
                <a:uFillTx/>
                <a:latin typeface="DM Sans" pitchFamily="2" charset="0"/>
                <a:ea typeface="+mn-ea"/>
                <a:cs typeface="+mn-cs"/>
              </a:rPr>
              <a:t>Carbon footprint of 5.2 kg CO</a:t>
            </a:r>
            <a:r>
              <a:rPr kumimoji="0" lang="en-US" sz="1400" b="0" i="0" u="none" strike="noStrike" kern="1200" cap="none" spc="0" normalizeH="0" baseline="-25000" noProof="0">
                <a:ln>
                  <a:noFill/>
                </a:ln>
                <a:solidFill>
                  <a:srgbClr val="084337"/>
                </a:solidFill>
                <a:effectLst/>
                <a:uLnTx/>
                <a:uFillTx/>
                <a:latin typeface="DM Sans" pitchFamily="2" charset="0"/>
                <a:ea typeface="+mn-ea"/>
                <a:cs typeface="+mn-cs"/>
              </a:rPr>
              <a:t>2</a:t>
            </a:r>
            <a:r>
              <a:rPr kumimoji="0" lang="en-US" sz="1400" b="0" i="0" u="none" strike="noStrike" kern="1200" cap="none" spc="0" normalizeH="0" baseline="0" noProof="0">
                <a:ln>
                  <a:noFill/>
                </a:ln>
                <a:solidFill>
                  <a:srgbClr val="084337"/>
                </a:solidFill>
                <a:effectLst/>
                <a:uLnTx/>
                <a:uFillTx/>
                <a:latin typeface="DM Sans" pitchFamily="2" charset="0"/>
                <a:ea typeface="+mn-ea"/>
                <a:cs typeface="+mn-cs"/>
              </a:rPr>
              <a:t> eq./kg. High efficiency allowing a low carbon footprint in use</a:t>
            </a:r>
            <a:r>
              <a:rPr lang="en-US" sz="1400" baseline="30000">
                <a:solidFill>
                  <a:srgbClr val="084337"/>
                </a:solidFill>
                <a:latin typeface="DM Sans" pitchFamily="2" charset="0"/>
              </a:rPr>
              <a:t>2</a:t>
            </a:r>
            <a:endParaRPr kumimoji="0" lang="en-US" sz="1400" b="0" i="0" u="none" strike="noStrike" kern="1200" cap="none" spc="0" normalizeH="0" baseline="30000" noProof="0">
              <a:ln>
                <a:noFill/>
              </a:ln>
              <a:solidFill>
                <a:srgbClr val="084337"/>
              </a:solidFill>
              <a:effectLst/>
              <a:uLnTx/>
              <a:uFillTx/>
              <a:latin typeface="DM Sans" pitchFamily="2" charset="0"/>
              <a:ea typeface="+mn-ea"/>
              <a:cs typeface="+mn-cs"/>
            </a:endParaRPr>
          </a:p>
        </p:txBody>
      </p:sp>
      <p:sp>
        <p:nvSpPr>
          <p:cNvPr id="41" name="Rounded Rectangle 9">
            <a:extLst>
              <a:ext uri="{FF2B5EF4-FFF2-40B4-BE49-F238E27FC236}">
                <a16:creationId xmlns:a16="http://schemas.microsoft.com/office/drawing/2014/main" id="{E313C4B6-ACC1-A103-C56D-9528192438C4}"/>
              </a:ext>
            </a:extLst>
          </p:cNvPr>
          <p:cNvSpPr/>
          <p:nvPr/>
        </p:nvSpPr>
        <p:spPr>
          <a:xfrm>
            <a:off x="6745529" y="4854877"/>
            <a:ext cx="5148000" cy="720000"/>
          </a:xfrm>
          <a:prstGeom prst="rect">
            <a:avLst/>
          </a:prstGeom>
          <a:solidFill>
            <a:schemeClr val="bg1"/>
          </a:solidFill>
          <a:ln w="25400">
            <a:solidFill>
              <a:srgbClr val="08433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68000" tIns="144000" rIns="144000" bIns="144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84337"/>
                </a:solidFill>
                <a:effectLst/>
                <a:uLnTx/>
                <a:uFillTx/>
                <a:latin typeface="DM Sans" pitchFamily="2" charset="0"/>
                <a:ea typeface="+mn-ea"/>
                <a:cs typeface="+mn-cs"/>
              </a:rPr>
              <a:t>Manufactured in Europe with 100% purchased renewable electricity</a:t>
            </a:r>
            <a:endParaRPr kumimoji="0" lang="en-US" sz="1400" b="0" i="0" u="none" strike="noStrike" kern="1200" cap="none" spc="0" normalizeH="0" baseline="30000" noProof="0">
              <a:ln>
                <a:noFill/>
              </a:ln>
              <a:solidFill>
                <a:srgbClr val="084337"/>
              </a:solidFill>
              <a:effectLst/>
              <a:uLnTx/>
              <a:uFillTx/>
              <a:latin typeface="DM Sans" pitchFamily="2" charset="0"/>
              <a:ea typeface="+mn-ea"/>
              <a:cs typeface="+mn-cs"/>
            </a:endParaRPr>
          </a:p>
        </p:txBody>
      </p:sp>
      <p:sp>
        <p:nvSpPr>
          <p:cNvPr id="42" name="Rounded Rectangle 9">
            <a:extLst>
              <a:ext uri="{FF2B5EF4-FFF2-40B4-BE49-F238E27FC236}">
                <a16:creationId xmlns:a16="http://schemas.microsoft.com/office/drawing/2014/main" id="{089F53CD-8696-7C02-7CEE-54128F17E618}"/>
              </a:ext>
            </a:extLst>
          </p:cNvPr>
          <p:cNvSpPr/>
          <p:nvPr/>
        </p:nvSpPr>
        <p:spPr>
          <a:xfrm>
            <a:off x="6745529" y="1173944"/>
            <a:ext cx="5148000" cy="720000"/>
          </a:xfrm>
          <a:prstGeom prst="rect">
            <a:avLst/>
          </a:prstGeom>
          <a:solidFill>
            <a:schemeClr val="bg1"/>
          </a:solidFill>
          <a:ln w="25400">
            <a:solidFill>
              <a:srgbClr val="08433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68000" tIns="144000" rIns="144000" bIns="144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84337"/>
                </a:solidFill>
                <a:effectLst/>
                <a:uLnTx/>
                <a:uFillTx/>
                <a:latin typeface="DM Sans" pitchFamily="2" charset="0"/>
                <a:ea typeface="+mn-ea"/>
                <a:cs typeface="+mn-cs"/>
              </a:rPr>
              <a:t>Production without any CMR solvents or reagents, prioritizing the safety of workers. TFA-free</a:t>
            </a:r>
            <a:r>
              <a:rPr lang="en-US" sz="1400" baseline="30000">
                <a:solidFill>
                  <a:srgbClr val="084337"/>
                </a:solidFill>
                <a:latin typeface="DM Sans" pitchFamily="2" charset="0"/>
              </a:rPr>
              <a:t>1</a:t>
            </a:r>
            <a:endParaRPr kumimoji="0" lang="en-US" sz="1400" b="0" i="0" u="none" strike="noStrike" kern="1200" cap="none" spc="0" normalizeH="0" baseline="30000" noProof="0">
              <a:ln>
                <a:noFill/>
              </a:ln>
              <a:solidFill>
                <a:srgbClr val="084337"/>
              </a:solidFill>
              <a:effectLst/>
              <a:uLnTx/>
              <a:uFillTx/>
              <a:latin typeface="DM Sans" pitchFamily="2" charset="0"/>
              <a:ea typeface="+mn-ea"/>
              <a:cs typeface="+mn-cs"/>
            </a:endParaRPr>
          </a:p>
        </p:txBody>
      </p:sp>
      <p:sp>
        <p:nvSpPr>
          <p:cNvPr id="43" name="Rounded Rectangle 6">
            <a:extLst>
              <a:ext uri="{FF2B5EF4-FFF2-40B4-BE49-F238E27FC236}">
                <a16:creationId xmlns:a16="http://schemas.microsoft.com/office/drawing/2014/main" id="{EC9672D0-56FC-D246-37A0-EE44C005DA44}"/>
              </a:ext>
            </a:extLst>
          </p:cNvPr>
          <p:cNvSpPr/>
          <p:nvPr/>
        </p:nvSpPr>
        <p:spPr>
          <a:xfrm>
            <a:off x="6745529" y="2898398"/>
            <a:ext cx="5144072" cy="909121"/>
          </a:xfrm>
          <a:prstGeom prst="rect">
            <a:avLst/>
          </a:prstGeom>
          <a:solidFill>
            <a:schemeClr val="bg1"/>
          </a:solidFill>
          <a:ln w="25400">
            <a:solidFill>
              <a:srgbClr val="08433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68000" tIns="144000" rIns="144000" bIns="14400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100000"/>
              </a:lnSpc>
              <a:spcBef>
                <a:spcPct val="0"/>
              </a:spcBef>
              <a:spcAft>
                <a:spcPts val="800"/>
              </a:spcAft>
              <a:buClr>
                <a:srgbClr val="E51F22"/>
              </a:buClr>
              <a:buSzTx/>
              <a:buFontTx/>
              <a:buNone/>
              <a:tabLst/>
              <a:defRPr/>
            </a:pPr>
            <a:r>
              <a:rPr kumimoji="0" lang="en-US" sz="1400" b="0" i="0" u="none" strike="noStrike" kern="1200" cap="none" spc="0" normalizeH="0" baseline="0" noProof="0">
                <a:ln>
                  <a:noFill/>
                </a:ln>
                <a:solidFill>
                  <a:srgbClr val="084337"/>
                </a:solidFill>
                <a:effectLst/>
                <a:uLnTx/>
                <a:uFillTx/>
                <a:latin typeface="DM Sans"/>
                <a:cs typeface="Arial"/>
              </a:rPr>
              <a:t>Natural-origin peptide. SYN®-COLL CB suitable for Clean-Beauty with more than 99.9% naturality according to ISO 16128</a:t>
            </a:r>
            <a:r>
              <a:rPr lang="en-US" sz="1400">
                <a:solidFill>
                  <a:srgbClr val="084337"/>
                </a:solidFill>
                <a:latin typeface="DM Sans"/>
                <a:cs typeface="Arial"/>
              </a:rPr>
              <a:t>, 73% natural origin for the pure peptide</a:t>
            </a:r>
            <a:endParaRPr kumimoji="0" lang="en-US" sz="1400" b="0" i="0" u="none" strike="noStrike" kern="1200" cap="none" spc="0" normalizeH="0" baseline="0" noProof="0">
              <a:ln>
                <a:noFill/>
              </a:ln>
              <a:solidFill>
                <a:srgbClr val="084337"/>
              </a:solidFill>
              <a:effectLst/>
              <a:uLnTx/>
              <a:uFillTx/>
              <a:latin typeface="DM Sans"/>
              <a:cs typeface="Arial"/>
            </a:endParaRPr>
          </a:p>
        </p:txBody>
      </p:sp>
      <p:sp>
        <p:nvSpPr>
          <p:cNvPr id="44" name="Rounded Rectangle 8">
            <a:extLst>
              <a:ext uri="{FF2B5EF4-FFF2-40B4-BE49-F238E27FC236}">
                <a16:creationId xmlns:a16="http://schemas.microsoft.com/office/drawing/2014/main" id="{A490F94B-5214-E5F7-CA7F-9D3D4D4D5D40}"/>
              </a:ext>
            </a:extLst>
          </p:cNvPr>
          <p:cNvSpPr/>
          <p:nvPr/>
        </p:nvSpPr>
        <p:spPr>
          <a:xfrm>
            <a:off x="6745529" y="3923172"/>
            <a:ext cx="5148000" cy="720000"/>
          </a:xfrm>
          <a:prstGeom prst="rect">
            <a:avLst/>
          </a:prstGeom>
          <a:solidFill>
            <a:schemeClr val="bg1"/>
          </a:solidFill>
          <a:ln w="25400">
            <a:solidFill>
              <a:srgbClr val="08433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68000" tIns="144000" rIns="144000" bIns="14400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100000"/>
              </a:lnSpc>
              <a:spcBef>
                <a:spcPct val="0"/>
              </a:spcBef>
              <a:spcAft>
                <a:spcPts val="800"/>
              </a:spcAft>
              <a:buClr>
                <a:srgbClr val="E51F22"/>
              </a:buClr>
              <a:buSzTx/>
              <a:buFontTx/>
              <a:buNone/>
              <a:tabLst/>
              <a:defRPr/>
            </a:pPr>
            <a:r>
              <a:rPr kumimoji="0" lang="en-US" sz="1400" b="0" i="0" u="none" strike="noStrike" kern="1200" cap="none" spc="0" normalizeH="0" baseline="0" noProof="0">
                <a:ln>
                  <a:noFill/>
                </a:ln>
                <a:solidFill>
                  <a:srgbClr val="084337"/>
                </a:solidFill>
                <a:effectLst/>
                <a:uLnTx/>
                <a:uFillTx/>
                <a:latin typeface="DM Sans"/>
                <a:ea typeface="+mn-ea"/>
                <a:cs typeface="Arial"/>
              </a:rPr>
              <a:t>Green chemistry science with an optimized synthesis reducing the number of steps</a:t>
            </a:r>
          </a:p>
        </p:txBody>
      </p:sp>
      <p:sp>
        <p:nvSpPr>
          <p:cNvPr id="25" name="Oval 24">
            <a:extLst>
              <a:ext uri="{FF2B5EF4-FFF2-40B4-BE49-F238E27FC236}">
                <a16:creationId xmlns:a16="http://schemas.microsoft.com/office/drawing/2014/main" id="{0E6E67A9-19F1-F947-0C0D-FEA2F8D9BE28}"/>
              </a:ext>
            </a:extLst>
          </p:cNvPr>
          <p:cNvSpPr/>
          <p:nvPr/>
        </p:nvSpPr>
        <p:spPr>
          <a:xfrm>
            <a:off x="6279575" y="2052480"/>
            <a:ext cx="755970" cy="755970"/>
          </a:xfrm>
          <a:prstGeom prst="ellipse">
            <a:avLst/>
          </a:prstGeom>
          <a:solidFill>
            <a:srgbClr val="084337"/>
          </a:solidFill>
          <a:ln w="38100">
            <a:solidFill>
              <a:srgbClr val="08433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28" name="Oval 27">
            <a:extLst>
              <a:ext uri="{FF2B5EF4-FFF2-40B4-BE49-F238E27FC236}">
                <a16:creationId xmlns:a16="http://schemas.microsoft.com/office/drawing/2014/main" id="{4B811840-715A-0E89-9383-FBE4B4BE8964}"/>
              </a:ext>
            </a:extLst>
          </p:cNvPr>
          <p:cNvSpPr/>
          <p:nvPr/>
        </p:nvSpPr>
        <p:spPr>
          <a:xfrm>
            <a:off x="6279575" y="4835941"/>
            <a:ext cx="755970" cy="755970"/>
          </a:xfrm>
          <a:prstGeom prst="ellipse">
            <a:avLst/>
          </a:prstGeom>
          <a:solidFill>
            <a:srgbClr val="084337"/>
          </a:solidFill>
          <a:ln w="38100">
            <a:solidFill>
              <a:srgbClr val="08433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26" name="Oval 25">
            <a:extLst>
              <a:ext uri="{FF2B5EF4-FFF2-40B4-BE49-F238E27FC236}">
                <a16:creationId xmlns:a16="http://schemas.microsoft.com/office/drawing/2014/main" id="{5EF26298-7F7A-A73B-3B61-447796AF9DE5}"/>
              </a:ext>
            </a:extLst>
          </p:cNvPr>
          <p:cNvSpPr/>
          <p:nvPr/>
        </p:nvSpPr>
        <p:spPr>
          <a:xfrm>
            <a:off x="6279575" y="2980301"/>
            <a:ext cx="755970" cy="755970"/>
          </a:xfrm>
          <a:prstGeom prst="ellipse">
            <a:avLst/>
          </a:prstGeom>
          <a:solidFill>
            <a:srgbClr val="084337"/>
          </a:solidFill>
          <a:ln w="38100">
            <a:solidFill>
              <a:srgbClr val="08433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29" name="Oval 28">
            <a:extLst>
              <a:ext uri="{FF2B5EF4-FFF2-40B4-BE49-F238E27FC236}">
                <a16:creationId xmlns:a16="http://schemas.microsoft.com/office/drawing/2014/main" id="{BA1BAF25-76DD-8F26-B85E-64AD35BD984E}"/>
              </a:ext>
            </a:extLst>
          </p:cNvPr>
          <p:cNvSpPr/>
          <p:nvPr/>
        </p:nvSpPr>
        <p:spPr>
          <a:xfrm>
            <a:off x="6279575" y="1151122"/>
            <a:ext cx="755970" cy="755970"/>
          </a:xfrm>
          <a:prstGeom prst="ellipse">
            <a:avLst/>
          </a:prstGeom>
          <a:solidFill>
            <a:srgbClr val="084337"/>
          </a:solidFill>
          <a:ln w="38100">
            <a:solidFill>
              <a:srgbClr val="08433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27" name="Oval 26">
            <a:extLst>
              <a:ext uri="{FF2B5EF4-FFF2-40B4-BE49-F238E27FC236}">
                <a16:creationId xmlns:a16="http://schemas.microsoft.com/office/drawing/2014/main" id="{5A0D8B9D-E359-3814-7D10-BC661A6BA730}"/>
              </a:ext>
            </a:extLst>
          </p:cNvPr>
          <p:cNvSpPr/>
          <p:nvPr/>
        </p:nvSpPr>
        <p:spPr>
          <a:xfrm>
            <a:off x="6279575" y="3908121"/>
            <a:ext cx="755970" cy="755970"/>
          </a:xfrm>
          <a:prstGeom prst="ellipse">
            <a:avLst/>
          </a:prstGeom>
          <a:solidFill>
            <a:srgbClr val="084337"/>
          </a:solidFill>
          <a:ln w="38100">
            <a:solidFill>
              <a:srgbClr val="08433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pic>
        <p:nvPicPr>
          <p:cNvPr id="18" name="Graphic 17" descr="Upload with solid fill">
            <a:extLst>
              <a:ext uri="{FF2B5EF4-FFF2-40B4-BE49-F238E27FC236}">
                <a16:creationId xmlns:a16="http://schemas.microsoft.com/office/drawing/2014/main" id="{A0F5094B-C02A-5C65-C3E8-8B7C3B210C51}"/>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6386016" y="2149710"/>
            <a:ext cx="543088" cy="543088"/>
          </a:xfrm>
          <a:prstGeom prst="rect">
            <a:avLst/>
          </a:prstGeom>
        </p:spPr>
      </p:pic>
      <p:pic>
        <p:nvPicPr>
          <p:cNvPr id="17" name="Graphic 16" descr="Renewable Energy with solid fill">
            <a:extLst>
              <a:ext uri="{FF2B5EF4-FFF2-40B4-BE49-F238E27FC236}">
                <a16:creationId xmlns:a16="http://schemas.microsoft.com/office/drawing/2014/main" id="{C23331A9-C467-F4A6-A47A-5D25260A4583}"/>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6386016" y="4926505"/>
            <a:ext cx="543088" cy="543088"/>
          </a:xfrm>
          <a:prstGeom prst="rect">
            <a:avLst/>
          </a:prstGeom>
        </p:spPr>
      </p:pic>
      <p:pic>
        <p:nvPicPr>
          <p:cNvPr id="20" name="Graphic 19" descr="Leaf with solid fill">
            <a:extLst>
              <a:ext uri="{FF2B5EF4-FFF2-40B4-BE49-F238E27FC236}">
                <a16:creationId xmlns:a16="http://schemas.microsoft.com/office/drawing/2014/main" id="{A3383672-DEC3-3C38-BB6B-A10B8D24C689}"/>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6390730" y="3090119"/>
            <a:ext cx="533661" cy="533661"/>
          </a:xfrm>
          <a:prstGeom prst="rect">
            <a:avLst/>
          </a:prstGeom>
        </p:spPr>
      </p:pic>
      <p:pic>
        <p:nvPicPr>
          <p:cNvPr id="37" name="Graphic 36" descr="Construction worker male with solid fill">
            <a:extLst>
              <a:ext uri="{FF2B5EF4-FFF2-40B4-BE49-F238E27FC236}">
                <a16:creationId xmlns:a16="http://schemas.microsoft.com/office/drawing/2014/main" id="{A5028755-8A1A-8939-38DF-977BB2F2A3D9}"/>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6354130" y="1226952"/>
            <a:ext cx="606860" cy="606860"/>
          </a:xfrm>
          <a:prstGeom prst="rect">
            <a:avLst/>
          </a:prstGeom>
        </p:spPr>
      </p:pic>
      <p:pic>
        <p:nvPicPr>
          <p:cNvPr id="39" name="Graphic 38" descr="Beaker with solid fill">
            <a:extLst>
              <a:ext uri="{FF2B5EF4-FFF2-40B4-BE49-F238E27FC236}">
                <a16:creationId xmlns:a16="http://schemas.microsoft.com/office/drawing/2014/main" id="{77B93926-1B5C-C8F0-D84F-6FC2B28C3375}"/>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6375542" y="4004087"/>
            <a:ext cx="564037" cy="564037"/>
          </a:xfrm>
          <a:prstGeom prst="rect">
            <a:avLst/>
          </a:prstGeom>
        </p:spPr>
      </p:pic>
      <p:sp>
        <p:nvSpPr>
          <p:cNvPr id="3" name="Text Placeholder 5">
            <a:extLst>
              <a:ext uri="{FF2B5EF4-FFF2-40B4-BE49-F238E27FC236}">
                <a16:creationId xmlns:a16="http://schemas.microsoft.com/office/drawing/2014/main" id="{D62965FB-B219-FA5A-03CC-B551B395781D}"/>
              </a:ext>
            </a:extLst>
          </p:cNvPr>
          <p:cNvSpPr txBox="1">
            <a:spLocks/>
          </p:cNvSpPr>
          <p:nvPr/>
        </p:nvSpPr>
        <p:spPr>
          <a:xfrm>
            <a:off x="6489838" y="5737020"/>
            <a:ext cx="5595325" cy="345846"/>
          </a:xfrm>
          <a:prstGeom prst="rect">
            <a:avLst/>
          </a:prstGeom>
        </p:spPr>
        <p:txBody>
          <a:bodyPr lIns="0" tIns="0" rIns="0" bIns="0" anchor="t" anchorCtr="0"/>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kern="1200">
                <a:solidFill>
                  <a:prstClr val="black"/>
                </a:solidFill>
              </a:rPr>
              <a:t>1 </a:t>
            </a:r>
            <a:r>
              <a:rPr kumimoji="0" lang="en-US" sz="800" b="0" i="0" u="none" strike="noStrike" kern="1200" cap="none" spc="0" normalizeH="0" baseline="0" noProof="0">
                <a:ln>
                  <a:noFill/>
                </a:ln>
                <a:solidFill>
                  <a:prstClr val="black"/>
                </a:solidFill>
                <a:effectLst/>
                <a:uLnTx/>
                <a:uFillTx/>
                <a:latin typeface="DM Sans" pitchFamily="2" charset="0"/>
                <a:ea typeface="+mn-ea"/>
                <a:cs typeface="+mn-cs"/>
              </a:rPr>
              <a:t>non-intentionally added TFA</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kern="1200">
                <a:solidFill>
                  <a:prstClr val="black"/>
                </a:solidFill>
              </a:rPr>
              <a:t>2 considering a 1-3% concentration of SYN®-COLL CB  in final formulation, 50-150g CO</a:t>
            </a:r>
            <a:r>
              <a:rPr lang="en-US" kern="1200" baseline="-25000">
                <a:solidFill>
                  <a:prstClr val="black"/>
                </a:solidFill>
              </a:rPr>
              <a:t>2 </a:t>
            </a:r>
            <a:r>
              <a:rPr lang="en-US" kern="1200">
                <a:solidFill>
                  <a:prstClr val="black"/>
                </a:solidFill>
              </a:rPr>
              <a:t>per kg of final formulation.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800" b="0" i="0" u="none" strike="noStrike" kern="1200" cap="none" spc="0" normalizeH="0" baseline="0" noProof="0">
              <a:ln>
                <a:noFill/>
              </a:ln>
              <a:solidFill>
                <a:prstClr val="black"/>
              </a:solidFill>
              <a:effectLst/>
              <a:uLnTx/>
              <a:uFillTx/>
              <a:latin typeface="DM Sans"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100" b="0" i="0" u="none" strike="noStrike" kern="1200" cap="none" spc="0" normalizeH="0" baseline="0" noProof="0">
                <a:ln>
                  <a:noFill/>
                </a:ln>
                <a:solidFill>
                  <a:prstClr val="black"/>
                </a:solidFill>
                <a:effectLst/>
                <a:uLnTx/>
                <a:uFillTx/>
                <a:latin typeface="DM Sans" pitchFamily="2" charset="0"/>
                <a:ea typeface="+mn-ea"/>
                <a:cs typeface="+mn-cs"/>
              </a:rPr>
              <a:t> </a:t>
            </a:r>
          </a:p>
        </p:txBody>
      </p:sp>
    </p:spTree>
    <p:extLst>
      <p:ext uri="{BB962C8B-B14F-4D97-AF65-F5344CB8AC3E}">
        <p14:creationId xmlns:p14="http://schemas.microsoft.com/office/powerpoint/2010/main" val="41991664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diagram of impact and impact&#10;&#10;AI-generated content may be incorrect.">
            <a:extLst>
              <a:ext uri="{FF2B5EF4-FFF2-40B4-BE49-F238E27FC236}">
                <a16:creationId xmlns:a16="http://schemas.microsoft.com/office/drawing/2014/main" id="{4C1080B0-9513-0C04-4F87-0C17E6E0A176}"/>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9956" y="0"/>
            <a:ext cx="12182044" cy="6863609"/>
          </a:xfrm>
          <a:prstGeom prst="rect">
            <a:avLst/>
          </a:prstGeom>
        </p:spPr>
      </p:pic>
    </p:spTree>
    <p:extLst>
      <p:ext uri="{BB962C8B-B14F-4D97-AF65-F5344CB8AC3E}">
        <p14:creationId xmlns:p14="http://schemas.microsoft.com/office/powerpoint/2010/main" val="28881573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E3019AA-274C-5143-8855-E6F8F9085750}"/>
              </a:ext>
            </a:extLst>
          </p:cNvPr>
          <p:cNvSpPr>
            <a:spLocks noGrp="1"/>
          </p:cNvSpPr>
          <p:nvPr>
            <p:ph type="body" sz="quarter" idx="12"/>
          </p:nvPr>
        </p:nvSpPr>
        <p:spPr>
          <a:xfrm>
            <a:off x="6548217" y="1260000"/>
            <a:ext cx="5448464" cy="4297362"/>
          </a:xfrm>
          <a:prstGeom prst="rect">
            <a:avLst/>
          </a:prstGeom>
        </p:spPr>
        <p:txBody>
          <a:bodyPr lIns="0" tIns="0" rIns="0" bIns="0"/>
          <a:lstStyle/>
          <a:p>
            <a:pPr>
              <a:spcBef>
                <a:spcPts val="0"/>
              </a:spcBef>
              <a:spcAft>
                <a:spcPts val="1000"/>
              </a:spcAft>
            </a:pPr>
            <a:r>
              <a:rPr lang="en-GB" sz="1800" b="1"/>
              <a:t>SYN®-COLL CB </a:t>
            </a:r>
            <a:r>
              <a:rPr lang="en-GB" sz="1800"/>
              <a:t>is offered as a glycerine-based aqueous solution, the content of active material is approximately 1000 ppm</a:t>
            </a:r>
          </a:p>
          <a:p>
            <a:pPr>
              <a:spcBef>
                <a:spcPts val="0"/>
              </a:spcBef>
              <a:spcAft>
                <a:spcPts val="1000"/>
              </a:spcAft>
            </a:pPr>
            <a:r>
              <a:rPr lang="en-GB" sz="1800"/>
              <a:t>Optimal pH range in formulation from 3.0–7.0</a:t>
            </a:r>
          </a:p>
          <a:p>
            <a:pPr>
              <a:spcBef>
                <a:spcPts val="0"/>
              </a:spcBef>
              <a:spcAft>
                <a:spcPts val="1000"/>
              </a:spcAft>
            </a:pPr>
            <a:r>
              <a:rPr lang="en-GB" sz="1800" b="1"/>
              <a:t>SYN®-COLL CB </a:t>
            </a:r>
            <a:r>
              <a:rPr lang="en-GB" sz="1800"/>
              <a:t>is stable at elevated temperature </a:t>
            </a:r>
            <a:br>
              <a:rPr lang="en-GB" sz="1800"/>
            </a:br>
            <a:r>
              <a:rPr lang="en-GB" sz="1800"/>
              <a:t>(80°C) for up to 2 hours</a:t>
            </a:r>
          </a:p>
          <a:p>
            <a:pPr>
              <a:spcBef>
                <a:spcPts val="0"/>
              </a:spcBef>
              <a:spcAft>
                <a:spcPts val="1000"/>
              </a:spcAft>
            </a:pPr>
            <a:r>
              <a:rPr lang="en-GB" sz="1800"/>
              <a:t>Easy to blend with other </a:t>
            </a:r>
            <a:r>
              <a:rPr lang="en-GB" sz="1800" b="1"/>
              <a:t>SYN®-PEPTIDES </a:t>
            </a:r>
          </a:p>
          <a:p>
            <a:pPr>
              <a:spcBef>
                <a:spcPts val="0"/>
              </a:spcBef>
              <a:spcAft>
                <a:spcPts val="1000"/>
              </a:spcAft>
            </a:pPr>
            <a:r>
              <a:rPr lang="en-GB" sz="1800" b="1"/>
              <a:t>SYN®-COLL CB </a:t>
            </a:r>
            <a:r>
              <a:rPr lang="en-GB" sz="1800"/>
              <a:t>does not contain any preservative nor any solubilizer, PEG free</a:t>
            </a:r>
          </a:p>
          <a:p>
            <a:pPr>
              <a:spcBef>
                <a:spcPts val="0"/>
              </a:spcBef>
              <a:spcAft>
                <a:spcPts val="1000"/>
              </a:spcAft>
            </a:pPr>
            <a:r>
              <a:rPr lang="en-GB" sz="1800" b="1"/>
              <a:t>Suggested concentration</a:t>
            </a:r>
            <a:r>
              <a:rPr lang="en-GB" sz="1800"/>
              <a:t>: 1-5%; formulation guidelines are available upon request</a:t>
            </a:r>
            <a:endParaRPr lang="en-US" sz="1800"/>
          </a:p>
        </p:txBody>
      </p:sp>
      <p:sp>
        <p:nvSpPr>
          <p:cNvPr id="8" name="Text Placeholder 7">
            <a:extLst>
              <a:ext uri="{FF2B5EF4-FFF2-40B4-BE49-F238E27FC236}">
                <a16:creationId xmlns:a16="http://schemas.microsoft.com/office/drawing/2014/main" id="{98337460-609B-1B44-8A80-DF3C3FB32430}"/>
              </a:ext>
            </a:extLst>
          </p:cNvPr>
          <p:cNvSpPr>
            <a:spLocks noGrp="1"/>
          </p:cNvSpPr>
          <p:nvPr>
            <p:ph type="body" idx="11"/>
          </p:nvPr>
        </p:nvSpPr>
        <p:spPr/>
        <p:txBody>
          <a:bodyPr/>
          <a:lstStyle/>
          <a:p>
            <a:r>
              <a:rPr lang="en-GB"/>
              <a:t>Formulation Guidelines</a:t>
            </a:r>
          </a:p>
        </p:txBody>
      </p:sp>
      <p:sp>
        <p:nvSpPr>
          <p:cNvPr id="3" name="Title 2">
            <a:extLst>
              <a:ext uri="{FF2B5EF4-FFF2-40B4-BE49-F238E27FC236}">
                <a16:creationId xmlns:a16="http://schemas.microsoft.com/office/drawing/2014/main" id="{84D732E3-466A-9446-ABBA-6BE60C51C313}"/>
              </a:ext>
            </a:extLst>
          </p:cNvPr>
          <p:cNvSpPr>
            <a:spLocks noGrp="1"/>
          </p:cNvSpPr>
          <p:nvPr>
            <p:ph type="title"/>
          </p:nvPr>
        </p:nvSpPr>
        <p:spPr/>
        <p:txBody>
          <a:bodyPr/>
          <a:lstStyle/>
          <a:p>
            <a:r>
              <a:rPr lang="en-GB"/>
              <a:t>SYN®-COLL CB </a:t>
            </a:r>
          </a:p>
        </p:txBody>
      </p:sp>
      <p:sp>
        <p:nvSpPr>
          <p:cNvPr id="9" name="Slide Number Placeholder 5">
            <a:extLst>
              <a:ext uri="{FF2B5EF4-FFF2-40B4-BE49-F238E27FC236}">
                <a16:creationId xmlns:a16="http://schemas.microsoft.com/office/drawing/2014/main" id="{4AD6D258-8108-1C3B-2000-14D85B378029}"/>
              </a:ext>
            </a:extLst>
          </p:cNvPr>
          <p:cNvSpPr txBox="1">
            <a:spLocks/>
          </p:cNvSpPr>
          <p:nvPr/>
        </p:nvSpPr>
        <p:spPr>
          <a:xfrm>
            <a:off x="302400" y="6450806"/>
            <a:ext cx="1040625" cy="109061"/>
          </a:xfrm>
          <a:prstGeom prst="rect">
            <a:avLst/>
          </a:prstGeom>
        </p:spPr>
        <p:txBody>
          <a:bodyPr vert="horz" lIns="0" tIns="0" rIns="0" bIns="0" rtlCol="0" anchor="ctr"/>
          <a:lstStyle>
            <a:defPPr>
              <a:defRPr lang="en-US"/>
            </a:defPPr>
            <a:lvl1pPr marL="0" algn="l"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BA3E189-2F3A-42E5-B572-3520703B6186}" type="slidenum">
              <a:rPr lang="en-GB" smtClean="0">
                <a:solidFill>
                  <a:schemeClr val="bg1"/>
                </a:solidFill>
                <a:latin typeface="DM Sans" pitchFamily="2" charset="77"/>
              </a:rPr>
              <a:pPr/>
              <a:t>16</a:t>
            </a:fld>
            <a:endParaRPr lang="en-GB">
              <a:solidFill>
                <a:schemeClr val="bg1"/>
              </a:solidFill>
              <a:latin typeface="DM Sans" pitchFamily="2" charset="77"/>
            </a:endParaRPr>
          </a:p>
        </p:txBody>
      </p:sp>
    </p:spTree>
    <p:extLst>
      <p:ext uri="{BB962C8B-B14F-4D97-AF65-F5344CB8AC3E}">
        <p14:creationId xmlns:p14="http://schemas.microsoft.com/office/powerpoint/2010/main" val="23661992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lide Number Placeholder 5">
            <a:extLst>
              <a:ext uri="{FF2B5EF4-FFF2-40B4-BE49-F238E27FC236}">
                <a16:creationId xmlns:a16="http://schemas.microsoft.com/office/drawing/2014/main" id="{2595D179-BAAB-DF0E-50C4-2A1D9E5E141E}"/>
              </a:ext>
            </a:extLst>
          </p:cNvPr>
          <p:cNvSpPr>
            <a:spLocks noGrp="1"/>
          </p:cNvSpPr>
          <p:nvPr>
            <p:ph type="sldNum" sz="quarter" idx="12"/>
          </p:nvPr>
        </p:nvSpPr>
        <p:spPr/>
        <p:txBody>
          <a:bodyPr/>
          <a:lstStyle/>
          <a:p>
            <a:fld id="{5BA3E189-2F3A-42E5-B572-3520703B6186}" type="slidenum">
              <a:rPr lang="en-GB" smtClean="0"/>
              <a:t>17</a:t>
            </a:fld>
            <a:endParaRPr lang="en-GB"/>
          </a:p>
        </p:txBody>
      </p:sp>
      <p:sp>
        <p:nvSpPr>
          <p:cNvPr id="13" name="Title 12">
            <a:extLst>
              <a:ext uri="{FF2B5EF4-FFF2-40B4-BE49-F238E27FC236}">
                <a16:creationId xmlns:a16="http://schemas.microsoft.com/office/drawing/2014/main" id="{30B45E60-E518-8741-2286-7F40A6B735FA}"/>
              </a:ext>
            </a:extLst>
          </p:cNvPr>
          <p:cNvSpPr>
            <a:spLocks noGrp="1"/>
          </p:cNvSpPr>
          <p:nvPr>
            <p:ph type="title"/>
          </p:nvPr>
        </p:nvSpPr>
        <p:spPr/>
        <p:txBody>
          <a:bodyPr/>
          <a:lstStyle/>
          <a:p>
            <a:r>
              <a:rPr lang="en-US"/>
              <a:t>04</a:t>
            </a:r>
          </a:p>
        </p:txBody>
      </p:sp>
      <p:sp>
        <p:nvSpPr>
          <p:cNvPr id="4" name="Text Placeholder 3">
            <a:extLst>
              <a:ext uri="{FF2B5EF4-FFF2-40B4-BE49-F238E27FC236}">
                <a16:creationId xmlns:a16="http://schemas.microsoft.com/office/drawing/2014/main" id="{46F84A99-455F-D12D-3FBA-BCE935D0E085}"/>
              </a:ext>
            </a:extLst>
          </p:cNvPr>
          <p:cNvSpPr>
            <a:spLocks noGrp="1"/>
          </p:cNvSpPr>
          <p:nvPr>
            <p:ph type="body" sz="quarter" idx="21"/>
          </p:nvPr>
        </p:nvSpPr>
        <p:spPr/>
        <p:txBody>
          <a:bodyPr/>
          <a:lstStyle/>
          <a:p>
            <a:r>
              <a:rPr lang="en-GB"/>
              <a:t>The science behind </a:t>
            </a:r>
            <a:br>
              <a:rPr lang="en-GB"/>
            </a:br>
            <a:r>
              <a:rPr lang="en-GB"/>
              <a:t>the tripeptide</a:t>
            </a:r>
            <a:endParaRPr lang="en-US"/>
          </a:p>
        </p:txBody>
      </p:sp>
    </p:spTree>
    <p:extLst>
      <p:ext uri="{BB962C8B-B14F-4D97-AF65-F5344CB8AC3E}">
        <p14:creationId xmlns:p14="http://schemas.microsoft.com/office/powerpoint/2010/main" val="37976298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close up of a molecule&#10;&#10;AI-generated content may be incorrect.">
            <a:extLst>
              <a:ext uri="{FF2B5EF4-FFF2-40B4-BE49-F238E27FC236}">
                <a16:creationId xmlns:a16="http://schemas.microsoft.com/office/drawing/2014/main" id="{9A2339CE-4E3F-2F4A-9968-EA139DA63A70}"/>
              </a:ext>
            </a:extLst>
          </p:cNvPr>
          <p:cNvPicPr>
            <a:picLocks noChangeAspect="1"/>
          </p:cNvPicPr>
          <p:nvPr/>
        </p:nvPicPr>
        <p:blipFill>
          <a:blip r:embed="rId3" cstate="print">
            <a:alphaModFix amt="86000"/>
            <a:extLst>
              <a:ext uri="{BEBA8EAE-BF5A-486C-A8C5-ECC9F3942E4B}">
                <a14:imgProps xmlns:a14="http://schemas.microsoft.com/office/drawing/2010/main">
                  <a14:imgLayer r:embed="rId4">
                    <a14:imgEffect>
                      <a14:colorTemperature colorTemp="10700"/>
                    </a14:imgEffect>
                    <a14:imgEffect>
                      <a14:saturation sat="66000"/>
                    </a14:imgEffect>
                  </a14:imgLayer>
                </a14:imgProps>
              </a:ext>
              <a:ext uri="{28A0092B-C50C-407E-A947-70E740481C1C}">
                <a14:useLocalDpi xmlns:a14="http://schemas.microsoft.com/office/drawing/2010/main"/>
              </a:ext>
            </a:extLst>
          </a:blip>
          <a:srcRect/>
          <a:stretch/>
        </p:blipFill>
        <p:spPr>
          <a:xfrm flipH="1">
            <a:off x="8665146" y="0"/>
            <a:ext cx="3526854" cy="3015470"/>
          </a:xfrm>
          <a:prstGeom prst="rect">
            <a:avLst/>
          </a:prstGeom>
        </p:spPr>
      </p:pic>
      <p:sp>
        <p:nvSpPr>
          <p:cNvPr id="10" name="Slide Number Placeholder 1">
            <a:extLst>
              <a:ext uri="{FF2B5EF4-FFF2-40B4-BE49-F238E27FC236}">
                <a16:creationId xmlns:a16="http://schemas.microsoft.com/office/drawing/2014/main" id="{30A4F7B6-3E4A-25AC-2A75-D9794A937877}"/>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GB" sz="1300" b="0" i="0" u="none" strike="noStrike" kern="1200" cap="none" spc="0" normalizeH="0" baseline="0" noProof="0">
              <a:ln>
                <a:noFill/>
              </a:ln>
              <a:effectLst/>
              <a:uLnTx/>
              <a:uFillTx/>
              <a:latin typeface="DM Sans" pitchFamily="2" charset="77"/>
              <a:ea typeface="+mn-ea"/>
              <a:cs typeface="+mn-cs"/>
            </a:endParaRPr>
          </a:p>
        </p:txBody>
      </p:sp>
      <p:sp>
        <p:nvSpPr>
          <p:cNvPr id="2" name="Title 1">
            <a:extLst>
              <a:ext uri="{FF2B5EF4-FFF2-40B4-BE49-F238E27FC236}">
                <a16:creationId xmlns:a16="http://schemas.microsoft.com/office/drawing/2014/main" id="{238626C5-B525-AA4B-9AC6-0D4B392E4938}"/>
              </a:ext>
            </a:extLst>
          </p:cNvPr>
          <p:cNvSpPr>
            <a:spLocks noGrp="1"/>
          </p:cNvSpPr>
          <p:nvPr>
            <p:ph type="title"/>
          </p:nvPr>
        </p:nvSpPr>
        <p:spPr/>
        <p:txBody>
          <a:bodyPr/>
          <a:lstStyle/>
          <a:p>
            <a:r>
              <a:rPr lang="en-US"/>
              <a:t>Pioneering Collagen-science</a:t>
            </a:r>
          </a:p>
        </p:txBody>
      </p:sp>
      <p:sp>
        <p:nvSpPr>
          <p:cNvPr id="5" name="Text Placeholder 4">
            <a:extLst>
              <a:ext uri="{FF2B5EF4-FFF2-40B4-BE49-F238E27FC236}">
                <a16:creationId xmlns:a16="http://schemas.microsoft.com/office/drawing/2014/main" id="{6D788F69-26E8-ADEE-48A3-A7183DEAA8EC}"/>
              </a:ext>
            </a:extLst>
          </p:cNvPr>
          <p:cNvSpPr>
            <a:spLocks noGrp="1"/>
          </p:cNvSpPr>
          <p:nvPr>
            <p:ph type="body" sz="quarter" idx="12"/>
          </p:nvPr>
        </p:nvSpPr>
        <p:spPr>
          <a:xfrm>
            <a:off x="363360" y="1534160"/>
            <a:ext cx="10402113" cy="2742340"/>
          </a:xfrm>
        </p:spPr>
        <p:txBody>
          <a:bodyPr/>
          <a:lstStyle/>
          <a:p>
            <a:r>
              <a:rPr lang="en-US" sz="2800">
                <a:solidFill>
                  <a:srgbClr val="CCBCB8"/>
                </a:solidFill>
              </a:rPr>
              <a:t>“A healthy collagen network requires fully functioning TGF-</a:t>
            </a:r>
            <a:r>
              <a:rPr lang="el-GR" sz="2800">
                <a:solidFill>
                  <a:srgbClr val="CCBCB8"/>
                </a:solidFill>
                <a:latin typeface="Times New Roman" panose="02020603050405020304" pitchFamily="18" charset="0"/>
                <a:cs typeface="Times New Roman" panose="02020603050405020304" pitchFamily="18" charset="0"/>
              </a:rPr>
              <a:t>β</a:t>
            </a:r>
            <a:r>
              <a:rPr lang="en-US" sz="2800">
                <a:solidFill>
                  <a:srgbClr val="CCBCB8"/>
                </a:solidFill>
                <a:latin typeface="Times New Roman" panose="02020603050405020304" pitchFamily="18" charset="0"/>
                <a:cs typeface="Times New Roman" panose="02020603050405020304" pitchFamily="18" charset="0"/>
              </a:rPr>
              <a:t>. </a:t>
            </a:r>
            <a:endParaRPr lang="en-US" sz="2800">
              <a:solidFill>
                <a:srgbClr val="CCBCB8"/>
              </a:solidFill>
            </a:endParaRPr>
          </a:p>
          <a:p>
            <a:r>
              <a:rPr lang="en-US" sz="2800">
                <a:solidFill>
                  <a:srgbClr val="CCBCB8"/>
                </a:solidFill>
              </a:rPr>
              <a:t>TGF-</a:t>
            </a:r>
            <a:r>
              <a:rPr lang="el-GR" sz="2800">
                <a:solidFill>
                  <a:srgbClr val="CCBCB8"/>
                </a:solidFill>
                <a:latin typeface="Times New Roman" panose="02020603050405020304" pitchFamily="18" charset="0"/>
                <a:cs typeface="Times New Roman" panose="02020603050405020304" pitchFamily="18" charset="0"/>
              </a:rPr>
              <a:t>β</a:t>
            </a:r>
            <a:r>
              <a:rPr lang="en-US" sz="2800">
                <a:solidFill>
                  <a:srgbClr val="CCBCB8"/>
                </a:solidFill>
                <a:latin typeface="Times New Roman" panose="02020603050405020304" pitchFamily="18" charset="0"/>
                <a:cs typeface="Times New Roman" panose="02020603050405020304" pitchFamily="18" charset="0"/>
              </a:rPr>
              <a:t>’s</a:t>
            </a:r>
            <a:r>
              <a:rPr lang="en-US" sz="2800">
                <a:solidFill>
                  <a:srgbClr val="CCBCB8"/>
                </a:solidFill>
              </a:rPr>
              <a:t> active amount in the skin is reduced as we age, biomimicking its activation helps to support collagen network. Here is where SYN</a:t>
            </a:r>
            <a:r>
              <a:rPr lang="en-US" sz="2800">
                <a:solidFill>
                  <a:srgbClr val="CCBCB8"/>
                </a:solidFill>
                <a:latin typeface="DM Sans" pitchFamily="2" charset="0"/>
              </a:rPr>
              <a:t>®</a:t>
            </a:r>
            <a:r>
              <a:rPr lang="en-US" sz="2800">
                <a:solidFill>
                  <a:srgbClr val="CCBCB8"/>
                </a:solidFill>
              </a:rPr>
              <a:t>-COLL CB steps in.</a:t>
            </a:r>
          </a:p>
          <a:p>
            <a:endParaRPr lang="en-US" sz="2800" i="1">
              <a:solidFill>
                <a:srgbClr val="CCBCB8"/>
              </a:solidFill>
            </a:endParaRPr>
          </a:p>
          <a:p>
            <a:r>
              <a:rPr lang="en-US" sz="2800">
                <a:solidFill>
                  <a:srgbClr val="CCBCB8"/>
                </a:solidFill>
              </a:rPr>
              <a:t>“At dsm-firmenich, we pioneered this approach to skin aging, establishing new scientific standards in the industry.”</a:t>
            </a:r>
          </a:p>
        </p:txBody>
      </p:sp>
      <p:sp>
        <p:nvSpPr>
          <p:cNvPr id="3" name="Text Placeholder 2">
            <a:extLst>
              <a:ext uri="{FF2B5EF4-FFF2-40B4-BE49-F238E27FC236}">
                <a16:creationId xmlns:a16="http://schemas.microsoft.com/office/drawing/2014/main" id="{C06D7B44-442A-ECC0-9474-ED72C6F92D0D}"/>
              </a:ext>
            </a:extLst>
          </p:cNvPr>
          <p:cNvSpPr>
            <a:spLocks noGrp="1"/>
          </p:cNvSpPr>
          <p:nvPr>
            <p:ph type="body" sz="quarter" idx="13"/>
          </p:nvPr>
        </p:nvSpPr>
        <p:spPr>
          <a:xfrm>
            <a:off x="297038" y="5171440"/>
            <a:ext cx="10404233" cy="933450"/>
          </a:xfrm>
        </p:spPr>
        <p:txBody>
          <a:bodyPr/>
          <a:lstStyle/>
          <a:p>
            <a:r>
              <a:rPr lang="en-US" sz="2000" dirty="0"/>
              <a:t>Mathias Gempeler</a:t>
            </a:r>
          </a:p>
          <a:p>
            <a:r>
              <a:rPr lang="en-US" sz="1200" dirty="0"/>
              <a:t>Global Head Science &amp;Promotion Skin Care </a:t>
            </a:r>
          </a:p>
        </p:txBody>
      </p:sp>
    </p:spTree>
    <p:extLst>
      <p:ext uri="{BB962C8B-B14F-4D97-AF65-F5344CB8AC3E}">
        <p14:creationId xmlns:p14="http://schemas.microsoft.com/office/powerpoint/2010/main" val="32688375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CCBCB8"/>
        </a:solidFill>
        <a:effectLst/>
      </p:bgPr>
    </p:bg>
    <p:spTree>
      <p:nvGrpSpPr>
        <p:cNvPr id="1" name=""/>
        <p:cNvGrpSpPr/>
        <p:nvPr/>
      </p:nvGrpSpPr>
      <p:grpSpPr>
        <a:xfrm>
          <a:off x="0" y="0"/>
          <a:ext cx="0" cy="0"/>
          <a:chOff x="0" y="0"/>
          <a:chExt cx="0" cy="0"/>
        </a:xfrm>
      </p:grpSpPr>
      <p:pic>
        <p:nvPicPr>
          <p:cNvPr id="15" name="SYN-COLL_product_video_2025_EN">
            <a:hlinkClick r:id="" action="ppaction://media"/>
            <a:extLst>
              <a:ext uri="{FF2B5EF4-FFF2-40B4-BE49-F238E27FC236}">
                <a16:creationId xmlns:a16="http://schemas.microsoft.com/office/drawing/2014/main" id="{AA4A25E7-CCCF-D9D5-98A9-8443B3DC4ED0}"/>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284547" y="900000"/>
            <a:ext cx="9054459" cy="5093133"/>
          </a:xfrm>
          <a:prstGeom prst="rect">
            <a:avLst/>
          </a:prstGeom>
        </p:spPr>
      </p:pic>
      <p:sp>
        <p:nvSpPr>
          <p:cNvPr id="2" name="Slide Number Placeholder 1">
            <a:extLst>
              <a:ext uri="{FF2B5EF4-FFF2-40B4-BE49-F238E27FC236}">
                <a16:creationId xmlns:a16="http://schemas.microsoft.com/office/drawing/2014/main" id="{EB03F0C5-C532-18B3-EE75-F70267B18D22}"/>
              </a:ext>
            </a:extLst>
          </p:cNvPr>
          <p:cNvSpPr>
            <a:spLocks noGrp="1"/>
          </p:cNvSpPr>
          <p:nvPr>
            <p:ph type="sldNum" sz="quarter" idx="10"/>
          </p:nvPr>
        </p:nvSpPr>
        <p:spPr/>
        <p:txBody>
          <a:bodyPr/>
          <a:lstStyle/>
          <a:p>
            <a:fld id="{5BA3E189-2F3A-42E5-B572-3520703B6186}" type="slidenum">
              <a:rPr lang="en-GB" smtClean="0"/>
              <a:pPr/>
              <a:t>19</a:t>
            </a:fld>
            <a:endParaRPr lang="en-GB"/>
          </a:p>
        </p:txBody>
      </p:sp>
      <p:sp>
        <p:nvSpPr>
          <p:cNvPr id="7" name="Title 6">
            <a:extLst>
              <a:ext uri="{FF2B5EF4-FFF2-40B4-BE49-F238E27FC236}">
                <a16:creationId xmlns:a16="http://schemas.microsoft.com/office/drawing/2014/main" id="{91D8AA7A-C0D5-47BD-340C-366BBD4DD9EA}"/>
              </a:ext>
            </a:extLst>
          </p:cNvPr>
          <p:cNvSpPr>
            <a:spLocks noGrp="1"/>
          </p:cNvSpPr>
          <p:nvPr>
            <p:ph type="title"/>
          </p:nvPr>
        </p:nvSpPr>
        <p:spPr/>
        <p:txBody>
          <a:bodyPr/>
          <a:lstStyle/>
          <a:p>
            <a:r>
              <a:rPr lang="en-US"/>
              <a:t>SYN®-COLL CB technology video</a:t>
            </a:r>
          </a:p>
        </p:txBody>
      </p:sp>
    </p:spTree>
    <p:extLst>
      <p:ext uri="{BB962C8B-B14F-4D97-AF65-F5344CB8AC3E}">
        <p14:creationId xmlns:p14="http://schemas.microsoft.com/office/powerpoint/2010/main" val="1325051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259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5"/>
                </p:tgtEl>
              </p:cMediaNode>
            </p:video>
            <p:seq concurrent="1" nextAc="seek">
              <p:cTn id="8" restart="whenNotActive" fill="hold" evtFilter="cancelBubble" nodeType="interactiveSeq">
                <p:stCondLst>
                  <p:cond evt="onClick" delay="0">
                    <p:tgtEl>
                      <p:spTgt spid="1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5"/>
                                        </p:tgtEl>
                                      </p:cBhvr>
                                    </p:cmd>
                                  </p:childTnLst>
                                </p:cTn>
                              </p:par>
                            </p:childTnLst>
                          </p:cTn>
                        </p:par>
                      </p:childTnLst>
                    </p:cTn>
                  </p:par>
                </p:childTnLst>
              </p:cTn>
              <p:nextCondLst>
                <p:cond evt="onClick" delay="0">
                  <p:tgtEl>
                    <p:spTgt spid="15"/>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D3FA28-A3B2-B2A5-E304-36C55FB06F17}"/>
            </a:ext>
          </a:extLst>
        </p:cNvPr>
        <p:cNvGrpSpPr/>
        <p:nvPr/>
      </p:nvGrpSpPr>
      <p:grpSpPr>
        <a:xfrm>
          <a:off x="0" y="0"/>
          <a:ext cx="0" cy="0"/>
          <a:chOff x="0" y="0"/>
          <a:chExt cx="0" cy="0"/>
        </a:xfrm>
      </p:grpSpPr>
      <p:sp>
        <p:nvSpPr>
          <p:cNvPr id="7" name="Slide Number Placeholder 1">
            <a:extLst>
              <a:ext uri="{FF2B5EF4-FFF2-40B4-BE49-F238E27FC236}">
                <a16:creationId xmlns:a16="http://schemas.microsoft.com/office/drawing/2014/main" id="{7754E13F-0A60-D414-30BA-EF33FF8FE157}"/>
              </a:ext>
            </a:extLst>
          </p:cNvPr>
          <p:cNvSpPr>
            <a:spLocks noGrp="1"/>
          </p:cNvSpPr>
          <p:nvPr>
            <p:ph type="sldNum" sz="quarter" idx="10"/>
          </p:nvPr>
        </p:nvSpPr>
        <p:spPr/>
        <p:txBody>
          <a:bodyPr/>
          <a:lstStyle/>
          <a:p>
            <a:fld id="{EC50C849-B97A-2B45-B78A-6D9C352F693C}" type="slidenum">
              <a:rPr lang="en-US" smtClean="0"/>
              <a:pPr/>
              <a:t>20</a:t>
            </a:fld>
            <a:endParaRPr lang="en-US"/>
          </a:p>
        </p:txBody>
      </p:sp>
      <p:sp>
        <p:nvSpPr>
          <p:cNvPr id="2" name="Title 1">
            <a:extLst>
              <a:ext uri="{FF2B5EF4-FFF2-40B4-BE49-F238E27FC236}">
                <a16:creationId xmlns:a16="http://schemas.microsoft.com/office/drawing/2014/main" id="{362553D7-7206-8A6C-F1CC-2094B2EA5446}"/>
              </a:ext>
            </a:extLst>
          </p:cNvPr>
          <p:cNvSpPr>
            <a:spLocks noGrp="1"/>
          </p:cNvSpPr>
          <p:nvPr>
            <p:ph type="title"/>
          </p:nvPr>
        </p:nvSpPr>
        <p:spPr>
          <a:xfrm>
            <a:off x="302401" y="302400"/>
            <a:ext cx="5500868" cy="693331"/>
          </a:xfrm>
        </p:spPr>
        <p:txBody>
          <a:bodyPr anchor="t" anchorCtr="0">
            <a:spAutoFit/>
          </a:bodyPr>
          <a:lstStyle/>
          <a:p>
            <a:pPr lvl="0"/>
            <a:r>
              <a:rPr lang="en-US"/>
              <a:t>Our biological target: the Tissue Growth Factor-</a:t>
            </a:r>
            <a:r>
              <a:rPr lang="en-US" b="1"/>
              <a:t>β (</a:t>
            </a:r>
            <a:r>
              <a:rPr lang="en-US"/>
              <a:t>TGF-</a:t>
            </a:r>
            <a:r>
              <a:rPr lang="en-US" b="1"/>
              <a:t>β</a:t>
            </a:r>
            <a:r>
              <a:rPr lang="en-US"/>
              <a:t>)</a:t>
            </a:r>
          </a:p>
        </p:txBody>
      </p:sp>
      <p:sp>
        <p:nvSpPr>
          <p:cNvPr id="8" name="Text Placeholder 7">
            <a:extLst>
              <a:ext uri="{FF2B5EF4-FFF2-40B4-BE49-F238E27FC236}">
                <a16:creationId xmlns:a16="http://schemas.microsoft.com/office/drawing/2014/main" id="{1553B7A1-4382-981D-D45D-D9DE1B9E164E}"/>
              </a:ext>
            </a:extLst>
          </p:cNvPr>
          <p:cNvSpPr>
            <a:spLocks noGrp="1"/>
          </p:cNvSpPr>
          <p:nvPr>
            <p:ph type="body" sz="quarter" idx="24"/>
          </p:nvPr>
        </p:nvSpPr>
        <p:spPr>
          <a:xfrm>
            <a:off x="302398" y="1625813"/>
            <a:ext cx="5793601" cy="4296001"/>
          </a:xfrm>
        </p:spPr>
        <p:txBody>
          <a:bodyPr/>
          <a:lstStyle/>
          <a:p>
            <a:pPr marR="0" lvl="0" algn="l" defTabSz="914400" rtl="0" eaLnBrk="1" fontAlgn="auto" latinLnBrk="0" hangingPunct="1">
              <a:lnSpc>
                <a:spcPct val="100000"/>
              </a:lnSpc>
              <a:spcBef>
                <a:spcPts val="0"/>
              </a:spcBef>
              <a:spcAft>
                <a:spcPts val="1000"/>
              </a:spcAft>
              <a:buClrTx/>
              <a:buSzTx/>
              <a:tabLst/>
              <a:defRPr/>
            </a:pPr>
            <a:r>
              <a:rPr kumimoji="0" lang="en-US" sz="1800" b="1" i="0" u="none" strike="noStrike" kern="1200" cap="none" spc="0" normalizeH="0" baseline="0" noProof="0">
                <a:ln>
                  <a:noFill/>
                </a:ln>
                <a:effectLst/>
                <a:uLnTx/>
                <a:uFillTx/>
                <a:latin typeface="DM Sans" pitchFamily="2" charset="0"/>
              </a:rPr>
              <a:t>TGF-β </a:t>
            </a:r>
            <a:r>
              <a:rPr kumimoji="0" lang="en-US" sz="1800" i="0" u="none" strike="noStrike" kern="1200" cap="none" spc="0" normalizeH="0" baseline="0" noProof="0">
                <a:ln>
                  <a:noFill/>
                </a:ln>
                <a:effectLst/>
                <a:uLnTx/>
                <a:uFillTx/>
                <a:latin typeface="DM Sans" pitchFamily="2" charset="0"/>
              </a:rPr>
              <a:t>emerges in regenerative medicine, offering exciting possibilities for tissues repair, from wound healing to long-term maintenance of skin structure, including the regulation of Collagen. </a:t>
            </a:r>
          </a:p>
          <a:p>
            <a:pPr marR="0" lvl="0" algn="l" defTabSz="914400" rtl="0" eaLnBrk="1" fontAlgn="auto" latinLnBrk="0" hangingPunct="1">
              <a:lnSpc>
                <a:spcPct val="100000"/>
              </a:lnSpc>
              <a:spcBef>
                <a:spcPts val="0"/>
              </a:spcBef>
              <a:spcAft>
                <a:spcPts val="0"/>
              </a:spcAft>
              <a:buClrTx/>
              <a:buSzTx/>
              <a:tabLst/>
              <a:defRPr/>
            </a:pPr>
            <a:r>
              <a:rPr kumimoji="0" lang="en-US" sz="1800" b="1" i="0" u="none" strike="noStrike" kern="1200" cap="none" spc="0" normalizeH="0" baseline="0" noProof="0">
                <a:ln>
                  <a:noFill/>
                </a:ln>
                <a:effectLst/>
                <a:uLnTx/>
                <a:uFillTx/>
                <a:latin typeface="DM Sans" pitchFamily="2" charset="0"/>
              </a:rPr>
              <a:t>TGF-</a:t>
            </a:r>
            <a:r>
              <a:rPr kumimoji="0" lang="en-US" sz="1800" b="1" i="0" u="none" strike="noStrike" kern="1200" cap="none" spc="0" normalizeH="0" baseline="0" noProof="0">
                <a:ln>
                  <a:noFill/>
                </a:ln>
                <a:effectLst/>
                <a:uLnTx/>
                <a:uFillTx/>
                <a:latin typeface="Fira Sans"/>
              </a:rPr>
              <a:t>β</a:t>
            </a:r>
          </a:p>
          <a:p>
            <a:pPr marL="285750" marR="0" lvl="0" indent="-285750" algn="l" defTabSz="914400" rtl="0" eaLnBrk="1" fontAlgn="auto" latinLnBrk="0" hangingPunct="1">
              <a:lnSpc>
                <a:spcPct val="100000"/>
              </a:lnSpc>
              <a:spcBef>
                <a:spcPts val="0"/>
              </a:spcBef>
              <a:spcAft>
                <a:spcPts val="0"/>
              </a:spcAft>
              <a:buClr>
                <a:srgbClr val="B3978F"/>
              </a:buClr>
              <a:buSzPct val="120000"/>
              <a:buFont typeface="Arial" panose="020B0604020202020204" pitchFamily="34" charset="0"/>
              <a:buChar char="•"/>
              <a:tabLst/>
              <a:defRPr/>
            </a:pPr>
            <a:r>
              <a:rPr kumimoji="0" lang="en-US" b="0" i="0" u="none" strike="noStrike" kern="1200" cap="none" spc="0" normalizeH="0" baseline="0" noProof="0">
                <a:ln>
                  <a:noFill/>
                </a:ln>
                <a:solidFill>
                  <a:srgbClr val="000000"/>
                </a:solidFill>
                <a:effectLst/>
                <a:uLnTx/>
                <a:uFillTx/>
                <a:latin typeface="Fira Sans"/>
              </a:rPr>
              <a:t> </a:t>
            </a:r>
            <a:r>
              <a:rPr kumimoji="0" lang="en-US" b="1" i="0" u="none" strike="noStrike" kern="1200" cap="none" spc="0" normalizeH="0" baseline="0" noProof="0">
                <a:ln>
                  <a:noFill/>
                </a:ln>
                <a:solidFill>
                  <a:srgbClr val="B3978F"/>
                </a:solidFill>
                <a:effectLst/>
                <a:uLnTx/>
                <a:uFillTx/>
                <a:latin typeface="DM Sans" pitchFamily="2" charset="0"/>
              </a:rPr>
              <a:t>stimulates collagen and hyaluronic acid</a:t>
            </a:r>
          </a:p>
          <a:p>
            <a:pPr marL="285750" marR="0" lvl="0" indent="-285750" algn="l" defTabSz="914400" rtl="0" eaLnBrk="1" fontAlgn="auto" latinLnBrk="0" hangingPunct="1">
              <a:lnSpc>
                <a:spcPct val="100000"/>
              </a:lnSpc>
              <a:spcBef>
                <a:spcPts val="0"/>
              </a:spcBef>
              <a:spcAft>
                <a:spcPts val="0"/>
              </a:spcAft>
              <a:buClr>
                <a:srgbClr val="B3978F"/>
              </a:buClr>
              <a:buSzPct val="120000"/>
              <a:buFont typeface="Arial" panose="020B0604020202020204" pitchFamily="34" charset="0"/>
              <a:buChar char="•"/>
              <a:tabLst/>
              <a:defRPr/>
            </a:pPr>
            <a:r>
              <a:rPr kumimoji="0" lang="en-US" b="1" i="0" u="none" strike="noStrike" kern="1200" cap="none" spc="0" normalizeH="0" baseline="0" noProof="0">
                <a:ln>
                  <a:noFill/>
                </a:ln>
                <a:solidFill>
                  <a:srgbClr val="B3978F"/>
                </a:solidFill>
                <a:effectLst/>
                <a:uLnTx/>
                <a:uFillTx/>
                <a:latin typeface="DM Sans" pitchFamily="2" charset="0"/>
              </a:rPr>
              <a:t>stimulates the synthesis of basal layer proteins (e.g. laminin, collagen type IV …)</a:t>
            </a:r>
          </a:p>
          <a:p>
            <a:pPr marL="285750" marR="0" lvl="0" indent="-285750" algn="l" defTabSz="914400" rtl="0" eaLnBrk="1" fontAlgn="auto" latinLnBrk="0" hangingPunct="1">
              <a:lnSpc>
                <a:spcPct val="100000"/>
              </a:lnSpc>
              <a:spcBef>
                <a:spcPts val="0"/>
              </a:spcBef>
              <a:spcAft>
                <a:spcPts val="0"/>
              </a:spcAft>
              <a:buClr>
                <a:srgbClr val="B3978F"/>
              </a:buClr>
              <a:buSzPct val="120000"/>
              <a:buFont typeface="Arial" panose="020B0604020202020204" pitchFamily="34" charset="0"/>
              <a:buChar char="•"/>
              <a:tabLst/>
              <a:defRPr/>
            </a:pPr>
            <a:r>
              <a:rPr kumimoji="0" lang="en-US" b="1" i="0" u="none" strike="noStrike" kern="1200" cap="none" spc="0" normalizeH="0" baseline="0" noProof="0">
                <a:ln>
                  <a:noFill/>
                </a:ln>
                <a:solidFill>
                  <a:srgbClr val="B3978F"/>
                </a:solidFill>
                <a:effectLst/>
                <a:uLnTx/>
                <a:uFillTx/>
                <a:latin typeface="DM Sans" pitchFamily="2" charset="0"/>
              </a:rPr>
              <a:t>inhibits collagen degradation by decreasing </a:t>
            </a:r>
            <a:r>
              <a:rPr kumimoji="0" lang="en-US" sz="1800" b="1" i="0" u="none" strike="noStrike" kern="1200" cap="none" spc="0" normalizeH="0" baseline="0" noProof="0">
                <a:ln>
                  <a:noFill/>
                </a:ln>
                <a:solidFill>
                  <a:srgbClr val="B3978F"/>
                </a:solidFill>
                <a:effectLst/>
                <a:uLnTx/>
                <a:uFillTx/>
                <a:latin typeface="DM Sans" pitchFamily="2" charset="0"/>
              </a:rPr>
              <a:t>MMP-1, MMP-3 expression</a:t>
            </a:r>
          </a:p>
          <a:p>
            <a:pPr marR="0" lvl="0" algn="l" defTabSz="914400" rtl="0" eaLnBrk="1" fontAlgn="auto" latinLnBrk="0" hangingPunct="1">
              <a:lnSpc>
                <a:spcPct val="100000"/>
              </a:lnSpc>
              <a:spcAft>
                <a:spcPts val="0"/>
              </a:spcAft>
              <a:buClrTx/>
              <a:buSzTx/>
              <a:tabLst/>
              <a:defRPr/>
            </a:pPr>
            <a:endParaRPr kumimoji="0" lang="en-US" sz="1800" b="0" i="0" u="none" strike="noStrike" kern="1200" cap="none" spc="0" normalizeH="0" baseline="0" noProof="0">
              <a:ln>
                <a:noFill/>
              </a:ln>
              <a:effectLst/>
              <a:uLnTx/>
              <a:uFillTx/>
              <a:latin typeface="DM Sans" pitchFamily="2" charset="0"/>
            </a:endParaRPr>
          </a:p>
          <a:p>
            <a:pPr marR="0" lvl="0" algn="l" defTabSz="914400" rtl="0" eaLnBrk="1" fontAlgn="auto" latinLnBrk="0" hangingPunct="1">
              <a:lnSpc>
                <a:spcPct val="100000"/>
              </a:lnSpc>
              <a:spcAft>
                <a:spcPts val="0"/>
              </a:spcAft>
              <a:buClrTx/>
              <a:buSzTx/>
              <a:tabLst/>
              <a:defRPr/>
            </a:pPr>
            <a:r>
              <a:rPr kumimoji="0" lang="en-US" sz="1800" b="0" i="0" u="none" strike="noStrike" kern="1200" cap="none" spc="0" normalizeH="0" baseline="0" noProof="0">
                <a:ln>
                  <a:noFill/>
                </a:ln>
                <a:effectLst/>
                <a:uLnTx/>
                <a:uFillTx/>
                <a:latin typeface="DM Sans" pitchFamily="2" charset="0"/>
              </a:rPr>
              <a:t>Over time, TGF-</a:t>
            </a:r>
            <a:r>
              <a:rPr kumimoji="0" lang="en-US" sz="1800" b="0" i="0" u="none" strike="noStrike" kern="1200" cap="none" spc="0" normalizeH="0" baseline="0" noProof="0">
                <a:ln>
                  <a:noFill/>
                </a:ln>
                <a:effectLst/>
                <a:uLnTx/>
                <a:uFillTx/>
                <a:latin typeface="Fira Sans"/>
              </a:rPr>
              <a:t>β</a:t>
            </a:r>
            <a:r>
              <a:rPr kumimoji="0" lang="en-US" sz="1800" b="0" i="0" u="none" strike="noStrike" kern="1200" cap="none" spc="0" normalizeH="0" baseline="0" noProof="0">
                <a:ln>
                  <a:noFill/>
                </a:ln>
                <a:effectLst/>
                <a:uLnTx/>
                <a:uFillTx/>
                <a:latin typeface="DM Sans" pitchFamily="2" charset="0"/>
              </a:rPr>
              <a:t> activity is reduced provoking the degeneration of the skin structure. </a:t>
            </a:r>
          </a:p>
          <a:p>
            <a:pPr marR="0" lvl="0" algn="l" defTabSz="914400" rtl="0" eaLnBrk="1" fontAlgn="auto" latinLnBrk="0" hangingPunct="1">
              <a:lnSpc>
                <a:spcPct val="100000"/>
              </a:lnSpc>
              <a:spcAft>
                <a:spcPts val="0"/>
              </a:spcAft>
              <a:buClrTx/>
              <a:buSzTx/>
              <a:tabLst/>
              <a:defRPr/>
            </a:pPr>
            <a:r>
              <a:rPr kumimoji="0" lang="en-US" sz="1800" b="0" i="0" u="none" strike="noStrike" kern="1200" cap="none" spc="0" normalizeH="0" baseline="0" noProof="0">
                <a:ln>
                  <a:noFill/>
                </a:ln>
                <a:effectLst/>
                <a:uLnTx/>
                <a:uFillTx/>
                <a:latin typeface="DM Sans" pitchFamily="2" charset="0"/>
              </a:rPr>
              <a:t>TGF-</a:t>
            </a:r>
            <a:r>
              <a:rPr kumimoji="0" lang="en-US" sz="1800" b="0" i="0" u="none" strike="noStrike" kern="1200" cap="none" spc="0" normalizeH="0" baseline="0" noProof="0">
                <a:ln>
                  <a:noFill/>
                </a:ln>
                <a:effectLst/>
                <a:uLnTx/>
                <a:uFillTx/>
                <a:latin typeface="Fira Sans"/>
              </a:rPr>
              <a:t>β</a:t>
            </a:r>
            <a:r>
              <a:rPr kumimoji="0" lang="en-US" sz="1800" b="0" i="0" u="none" strike="noStrike" kern="1200" cap="none" spc="0" normalizeH="0" baseline="0" noProof="0">
                <a:ln>
                  <a:noFill/>
                </a:ln>
                <a:effectLst/>
                <a:uLnTx/>
                <a:uFillTx/>
                <a:latin typeface="DM Sans" pitchFamily="2" charset="0"/>
              </a:rPr>
              <a:t> is complex and inappropriate as active ingredient.</a:t>
            </a:r>
            <a:endParaRPr lang="en-US"/>
          </a:p>
        </p:txBody>
      </p:sp>
      <p:sp>
        <p:nvSpPr>
          <p:cNvPr id="16" name="Text Placeholder 15">
            <a:extLst>
              <a:ext uri="{FF2B5EF4-FFF2-40B4-BE49-F238E27FC236}">
                <a16:creationId xmlns:a16="http://schemas.microsoft.com/office/drawing/2014/main" id="{8EA68696-614E-1B48-B089-CBB39F589A14}"/>
              </a:ext>
            </a:extLst>
          </p:cNvPr>
          <p:cNvSpPr>
            <a:spLocks noGrp="1"/>
          </p:cNvSpPr>
          <p:nvPr>
            <p:ph type="body" idx="11"/>
          </p:nvPr>
        </p:nvSpPr>
        <p:spPr>
          <a:xfrm>
            <a:off x="302400" y="984069"/>
            <a:ext cx="5500869" cy="288767"/>
          </a:xfrm>
          <a:prstGeom prst="rect">
            <a:avLst/>
          </a:prstGeom>
        </p:spPr>
        <p:txBody>
          <a:bodyPr/>
          <a:lstStyle/>
          <a:p>
            <a:r>
              <a:rPr lang="en-US" sz="2400"/>
              <a:t>The dermal aging master switch</a:t>
            </a:r>
          </a:p>
        </p:txBody>
      </p:sp>
      <p:pic>
        <p:nvPicPr>
          <p:cNvPr id="9" name="Picture Placeholder 8" descr="A close-up of water drops&#10;&#10;AI-generated content may be incorrect.">
            <a:extLst>
              <a:ext uri="{FF2B5EF4-FFF2-40B4-BE49-F238E27FC236}">
                <a16:creationId xmlns:a16="http://schemas.microsoft.com/office/drawing/2014/main" id="{7CFFEC7A-53F3-419C-AE5E-A344B826748F}"/>
              </a:ext>
            </a:extLst>
          </p:cNvPr>
          <p:cNvPicPr>
            <a:picLocks noGrp="1" noChangeAspect="1"/>
          </p:cNvPicPr>
          <p:nvPr>
            <p:ph type="pic" sz="quarter" idx="22"/>
          </p:nvPr>
        </p:nvPicPr>
        <p:blipFill>
          <a:blip r:embed="rId3" cstate="print">
            <a:extLst>
              <a:ext uri="{28A0092B-C50C-407E-A947-70E740481C1C}">
                <a14:useLocalDpi xmlns:a14="http://schemas.microsoft.com/office/drawing/2010/main"/>
              </a:ext>
            </a:extLst>
          </a:blip>
          <a:srcRect/>
          <a:stretch/>
        </p:blipFill>
        <p:spPr>
          <a:xfrm>
            <a:off x="6165742" y="2"/>
            <a:ext cx="6026259" cy="6857998"/>
          </a:xfrm>
        </p:spPr>
      </p:pic>
    </p:spTree>
    <p:extLst>
      <p:ext uri="{BB962C8B-B14F-4D97-AF65-F5344CB8AC3E}">
        <p14:creationId xmlns:p14="http://schemas.microsoft.com/office/powerpoint/2010/main" val="37441855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50C314-F2B9-5EA8-2CE7-51FD4FA1759B}"/>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DF977DF7-5CC4-BA59-4124-36C89C21F77C}"/>
              </a:ext>
            </a:extLst>
          </p:cNvPr>
          <p:cNvSpPr/>
          <p:nvPr/>
        </p:nvSpPr>
        <p:spPr>
          <a:xfrm>
            <a:off x="9596927" y="6317228"/>
            <a:ext cx="2384277" cy="3314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SYN-COLL_01_720.mov" descr="SYN-COLL_01_720.mov">
            <a:hlinkClick r:id="" action="ppaction://media"/>
            <a:extLst>
              <a:ext uri="{FF2B5EF4-FFF2-40B4-BE49-F238E27FC236}">
                <a16:creationId xmlns:a16="http://schemas.microsoft.com/office/drawing/2014/main" id="{D9CA42ED-87C8-3739-1C80-FF178043F169}"/>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7749600" y="1259276"/>
            <a:ext cx="4140000" cy="3942859"/>
          </a:xfrm>
          <a:prstGeom prst="rect">
            <a:avLst/>
          </a:prstGeom>
        </p:spPr>
      </p:pic>
      <p:pic>
        <p:nvPicPr>
          <p:cNvPr id="35" name="Picture Placeholder 34" descr="A close-up of a molecule&#10;&#10;AI-generated content may be incorrect.">
            <a:extLst>
              <a:ext uri="{FF2B5EF4-FFF2-40B4-BE49-F238E27FC236}">
                <a16:creationId xmlns:a16="http://schemas.microsoft.com/office/drawing/2014/main" id="{3541BD24-BBE6-8A89-A135-8F6C3A88627E}"/>
              </a:ext>
            </a:extLst>
          </p:cNvPr>
          <p:cNvPicPr>
            <a:picLocks noGrp="1" noChangeAspect="1"/>
          </p:cNvPicPr>
          <p:nvPr>
            <p:ph type="pic" sz="quarter" idx="21"/>
          </p:nvPr>
        </p:nvPicPr>
        <p:blipFill>
          <a:blip r:embed="rId6" cstate="print">
            <a:extLst>
              <a:ext uri="{28A0092B-C50C-407E-A947-70E740481C1C}">
                <a14:useLocalDpi xmlns:a14="http://schemas.microsoft.com/office/drawing/2010/main"/>
              </a:ext>
            </a:extLst>
          </a:blip>
          <a:srcRect/>
          <a:stretch/>
        </p:blipFill>
        <p:spPr>
          <a:xfrm>
            <a:off x="7337427" y="2"/>
            <a:ext cx="4854573" cy="6857998"/>
          </a:xfrm>
        </p:spPr>
      </p:pic>
      <p:sp>
        <p:nvSpPr>
          <p:cNvPr id="10" name="Slide Number Placeholder 1">
            <a:extLst>
              <a:ext uri="{FF2B5EF4-FFF2-40B4-BE49-F238E27FC236}">
                <a16:creationId xmlns:a16="http://schemas.microsoft.com/office/drawing/2014/main" id="{4CC8863A-58A9-C8FF-6588-7927C43D4225}"/>
              </a:ext>
            </a:extLst>
          </p:cNvPr>
          <p:cNvSpPr>
            <a:spLocks noGrp="1"/>
          </p:cNvSpPr>
          <p:nvPr>
            <p:ph type="sldNum" sz="quarter" idx="10"/>
          </p:nvPr>
        </p:nvSpPr>
        <p:spPr/>
        <p:txBody>
          <a:bodyPr/>
          <a:lstStyle/>
          <a:p>
            <a:fld id="{5BA3E189-2F3A-42E5-B572-3520703B6186}" type="slidenum">
              <a:rPr lang="en-GB" smtClean="0"/>
              <a:pPr/>
              <a:t>21</a:t>
            </a:fld>
            <a:endParaRPr lang="en-GB"/>
          </a:p>
        </p:txBody>
      </p:sp>
      <p:sp>
        <p:nvSpPr>
          <p:cNvPr id="3" name="Title 2">
            <a:extLst>
              <a:ext uri="{FF2B5EF4-FFF2-40B4-BE49-F238E27FC236}">
                <a16:creationId xmlns:a16="http://schemas.microsoft.com/office/drawing/2014/main" id="{2D91AD9E-354E-7480-8F6C-965A78D4C9E5}"/>
              </a:ext>
            </a:extLst>
          </p:cNvPr>
          <p:cNvSpPr>
            <a:spLocks noGrp="1"/>
          </p:cNvSpPr>
          <p:nvPr>
            <p:ph type="title"/>
          </p:nvPr>
        </p:nvSpPr>
        <p:spPr/>
        <p:txBody>
          <a:bodyPr/>
          <a:lstStyle/>
          <a:p>
            <a:pPr lvl="0"/>
            <a:r>
              <a:rPr lang="en-US"/>
              <a:t>The small peptide sequence that activates TGF-</a:t>
            </a:r>
            <a:r>
              <a:rPr lang="el-GR" b="1"/>
              <a:t>β</a:t>
            </a:r>
            <a:endParaRPr lang="en-US" b="1"/>
          </a:p>
        </p:txBody>
      </p:sp>
      <p:grpSp>
        <p:nvGrpSpPr>
          <p:cNvPr id="39" name="Group 38">
            <a:extLst>
              <a:ext uri="{FF2B5EF4-FFF2-40B4-BE49-F238E27FC236}">
                <a16:creationId xmlns:a16="http://schemas.microsoft.com/office/drawing/2014/main" id="{3D4416B8-88AD-4715-5BD8-E4E99DD8EC92}"/>
              </a:ext>
            </a:extLst>
          </p:cNvPr>
          <p:cNvGrpSpPr/>
          <p:nvPr/>
        </p:nvGrpSpPr>
        <p:grpSpPr>
          <a:xfrm>
            <a:off x="280956" y="3955757"/>
            <a:ext cx="1062241" cy="1601891"/>
            <a:chOff x="581097" y="4053535"/>
            <a:chExt cx="1062241" cy="1601891"/>
          </a:xfrm>
        </p:grpSpPr>
        <p:sp>
          <p:nvSpPr>
            <p:cNvPr id="14" name="Text Box 28">
              <a:extLst>
                <a:ext uri="{FF2B5EF4-FFF2-40B4-BE49-F238E27FC236}">
                  <a16:creationId xmlns:a16="http://schemas.microsoft.com/office/drawing/2014/main" id="{84BDA751-9165-E137-454B-9F9F6598C6D6}"/>
                </a:ext>
              </a:extLst>
            </p:cNvPr>
            <p:cNvSpPr txBox="1">
              <a:spLocks noChangeArrowheads="1"/>
            </p:cNvSpPr>
            <p:nvPr/>
          </p:nvSpPr>
          <p:spPr bwMode="auto">
            <a:xfrm>
              <a:off x="581097" y="5224539"/>
              <a:ext cx="1062241"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839788" eaLnBrk="0" hangingPunct="0">
                <a:buChar char="•"/>
                <a:defRPr>
                  <a:solidFill>
                    <a:schemeClr val="tx1"/>
                  </a:solidFill>
                  <a:latin typeface="Trebuchet MS" panose="020B0603020202020204" pitchFamily="34" charset="0"/>
                  <a:cs typeface="Arial" panose="020B0604020202020204" pitchFamily="34" charset="0"/>
                </a:defRPr>
              </a:lvl1pPr>
              <a:lvl2pPr marL="742950" indent="-285750" defTabSz="839788" eaLnBrk="0" hangingPunct="0">
                <a:buChar char="–"/>
                <a:defRPr>
                  <a:solidFill>
                    <a:schemeClr val="tx1"/>
                  </a:solidFill>
                  <a:latin typeface="Trebuchet MS" panose="020B0603020202020204" pitchFamily="34" charset="0"/>
                  <a:cs typeface="Arial" panose="020B0604020202020204" pitchFamily="34" charset="0"/>
                </a:defRPr>
              </a:lvl2pPr>
              <a:lvl3pPr marL="1143000" indent="-228600" defTabSz="839788" eaLnBrk="0" hangingPunct="0">
                <a:buChar char="•"/>
                <a:defRPr>
                  <a:solidFill>
                    <a:schemeClr val="tx1"/>
                  </a:solidFill>
                  <a:latin typeface="Trebuchet MS" panose="020B0603020202020204" pitchFamily="34" charset="0"/>
                  <a:cs typeface="Arial" panose="020B0604020202020204" pitchFamily="34" charset="0"/>
                </a:defRPr>
              </a:lvl3pPr>
              <a:lvl4pPr marL="1600200" indent="-228600" defTabSz="839788" eaLnBrk="0" hangingPunct="0">
                <a:buChar char="–"/>
                <a:defRPr>
                  <a:solidFill>
                    <a:schemeClr val="tx1"/>
                  </a:solidFill>
                  <a:latin typeface="Trebuchet MS" panose="020B0603020202020204" pitchFamily="34" charset="0"/>
                  <a:cs typeface="Arial" panose="020B0604020202020204" pitchFamily="34" charset="0"/>
                </a:defRPr>
              </a:lvl4pPr>
              <a:lvl5pPr marL="2057400" indent="-228600" defTabSz="839788" eaLnBrk="0" hangingPunct="0">
                <a:buChar char="»"/>
                <a:defRPr>
                  <a:solidFill>
                    <a:schemeClr val="tx1"/>
                  </a:solidFill>
                  <a:latin typeface="Trebuchet MS" panose="020B0603020202020204" pitchFamily="34" charset="0"/>
                  <a:cs typeface="Arial" panose="020B0604020202020204" pitchFamily="34" charset="0"/>
                </a:defRPr>
              </a:lvl5pPr>
              <a:lvl6pPr marL="2514600" indent="-228600" defTabSz="839788" eaLnBrk="0" fontAlgn="base" hangingPunct="0">
                <a:spcBef>
                  <a:spcPct val="0"/>
                </a:spcBef>
                <a:spcAft>
                  <a:spcPct val="0"/>
                </a:spcAft>
                <a:buChar char="»"/>
                <a:defRPr>
                  <a:solidFill>
                    <a:schemeClr val="tx1"/>
                  </a:solidFill>
                  <a:latin typeface="Trebuchet MS" panose="020B0603020202020204" pitchFamily="34" charset="0"/>
                  <a:cs typeface="Arial" panose="020B0604020202020204" pitchFamily="34" charset="0"/>
                </a:defRPr>
              </a:lvl6pPr>
              <a:lvl7pPr marL="2971800" indent="-228600" defTabSz="839788" eaLnBrk="0" fontAlgn="base" hangingPunct="0">
                <a:spcBef>
                  <a:spcPct val="0"/>
                </a:spcBef>
                <a:spcAft>
                  <a:spcPct val="0"/>
                </a:spcAft>
                <a:buChar char="»"/>
                <a:defRPr>
                  <a:solidFill>
                    <a:schemeClr val="tx1"/>
                  </a:solidFill>
                  <a:latin typeface="Trebuchet MS" panose="020B0603020202020204" pitchFamily="34" charset="0"/>
                  <a:cs typeface="Arial" panose="020B0604020202020204" pitchFamily="34" charset="0"/>
                </a:defRPr>
              </a:lvl7pPr>
              <a:lvl8pPr marL="3429000" indent="-228600" defTabSz="839788" eaLnBrk="0" fontAlgn="base" hangingPunct="0">
                <a:spcBef>
                  <a:spcPct val="0"/>
                </a:spcBef>
                <a:spcAft>
                  <a:spcPct val="0"/>
                </a:spcAft>
                <a:buChar char="»"/>
                <a:defRPr>
                  <a:solidFill>
                    <a:schemeClr val="tx1"/>
                  </a:solidFill>
                  <a:latin typeface="Trebuchet MS" panose="020B0603020202020204" pitchFamily="34" charset="0"/>
                  <a:cs typeface="Arial" panose="020B0604020202020204" pitchFamily="34" charset="0"/>
                </a:defRPr>
              </a:lvl8pPr>
              <a:lvl9pPr marL="3886200" indent="-228600" defTabSz="839788" eaLnBrk="0" fontAlgn="base" hangingPunct="0">
                <a:spcBef>
                  <a:spcPct val="0"/>
                </a:spcBef>
                <a:spcAft>
                  <a:spcPct val="0"/>
                </a:spcAft>
                <a:buChar char="»"/>
                <a:defRPr>
                  <a:solidFill>
                    <a:schemeClr val="tx1"/>
                  </a:solidFill>
                  <a:latin typeface="Trebuchet MS" panose="020B0603020202020204" pitchFamily="34" charset="0"/>
                  <a:cs typeface="Arial" panose="020B0604020202020204" pitchFamily="34" charset="0"/>
                </a:defRPr>
              </a:lvl9pPr>
            </a:lstStyle>
            <a:p>
              <a:pPr marL="0" marR="0" lvl="0" indent="0" algn="ctr" defTabSz="839788" rtl="0" eaLnBrk="0" fontAlgn="base" latinLnBrk="0" hangingPunct="0">
                <a:lnSpc>
                  <a:spcPct val="100000"/>
                </a:lnSpc>
                <a:spcBef>
                  <a:spcPct val="0"/>
                </a:spcBef>
                <a:spcAft>
                  <a:spcPct val="0"/>
                </a:spcAft>
                <a:buClrTx/>
                <a:buSzTx/>
                <a:buFontTx/>
                <a:buNone/>
                <a:tabLst/>
                <a:defRPr/>
              </a:pPr>
              <a:r>
                <a:rPr kumimoji="0" lang="en-US" altLang="en-US" sz="1400" b="1" i="0" u="none" strike="noStrike" kern="0" cap="none" spc="0" normalizeH="0" baseline="0" noProof="0">
                  <a:ln>
                    <a:noFill/>
                  </a:ln>
                  <a:effectLst/>
                  <a:uLnTx/>
                  <a:uFillTx/>
                  <a:latin typeface="+mn-lt"/>
                  <a:ea typeface="+mn-ea"/>
                  <a:cs typeface="Arial" panose="020B0604020202020204" pitchFamily="34" charset="0"/>
                </a:rPr>
                <a:t>Non active LAP-TGF-β</a:t>
              </a:r>
            </a:p>
          </p:txBody>
        </p:sp>
        <p:grpSp>
          <p:nvGrpSpPr>
            <p:cNvPr id="26" name="Group 25">
              <a:extLst>
                <a:ext uri="{FF2B5EF4-FFF2-40B4-BE49-F238E27FC236}">
                  <a16:creationId xmlns:a16="http://schemas.microsoft.com/office/drawing/2014/main" id="{64544DFC-5BEA-97F5-3162-DA8AA695E587}"/>
                </a:ext>
              </a:extLst>
            </p:cNvPr>
            <p:cNvGrpSpPr/>
            <p:nvPr/>
          </p:nvGrpSpPr>
          <p:grpSpPr>
            <a:xfrm>
              <a:off x="621789" y="4053535"/>
              <a:ext cx="1021549" cy="1073757"/>
              <a:chOff x="621789" y="2356228"/>
              <a:chExt cx="1021549" cy="1073757"/>
            </a:xfrm>
          </p:grpSpPr>
          <p:sp>
            <p:nvSpPr>
              <p:cNvPr id="4" name="Rectangle 10">
                <a:extLst>
                  <a:ext uri="{FF2B5EF4-FFF2-40B4-BE49-F238E27FC236}">
                    <a16:creationId xmlns:a16="http://schemas.microsoft.com/office/drawing/2014/main" id="{1A98F876-7909-43BD-8E6B-8F12F37EBCC2}"/>
                  </a:ext>
                </a:extLst>
              </p:cNvPr>
              <p:cNvSpPr>
                <a:spLocks noChangeArrowheads="1"/>
              </p:cNvSpPr>
              <p:nvPr/>
            </p:nvSpPr>
            <p:spPr bwMode="auto">
              <a:xfrm>
                <a:off x="1131513" y="2356228"/>
                <a:ext cx="511825" cy="1073757"/>
              </a:xfrm>
              <a:prstGeom prst="rect">
                <a:avLst/>
              </a:prstGeom>
              <a:solidFill>
                <a:srgbClr val="897974"/>
              </a:solidFill>
              <a:ln w="9525">
                <a:noFill/>
                <a:miter lim="800000"/>
                <a:headEnd/>
                <a:tailEnd/>
              </a:ln>
            </p:spPr>
            <p:txBody>
              <a:bodyPr lIns="83988" tIns="41994" rIns="83988" bIns="41994" anchor="ctr"/>
              <a:lstStyle>
                <a:lvl1pPr defTabSz="839788" eaLnBrk="0" hangingPunct="0">
                  <a:buChar char="•"/>
                  <a:defRPr>
                    <a:solidFill>
                      <a:schemeClr val="tx1"/>
                    </a:solidFill>
                    <a:latin typeface="Trebuchet MS" panose="020B0603020202020204" pitchFamily="34" charset="0"/>
                    <a:cs typeface="Arial" panose="020B0604020202020204" pitchFamily="34" charset="0"/>
                  </a:defRPr>
                </a:lvl1pPr>
                <a:lvl2pPr marL="742950" indent="-285750" defTabSz="839788" eaLnBrk="0" hangingPunct="0">
                  <a:buChar char="–"/>
                  <a:defRPr>
                    <a:solidFill>
                      <a:schemeClr val="tx1"/>
                    </a:solidFill>
                    <a:latin typeface="Trebuchet MS" panose="020B0603020202020204" pitchFamily="34" charset="0"/>
                    <a:cs typeface="Arial" panose="020B0604020202020204" pitchFamily="34" charset="0"/>
                  </a:defRPr>
                </a:lvl2pPr>
                <a:lvl3pPr marL="1143000" indent="-228600" defTabSz="839788" eaLnBrk="0" hangingPunct="0">
                  <a:buChar char="•"/>
                  <a:defRPr>
                    <a:solidFill>
                      <a:schemeClr val="tx1"/>
                    </a:solidFill>
                    <a:latin typeface="Trebuchet MS" panose="020B0603020202020204" pitchFamily="34" charset="0"/>
                    <a:cs typeface="Arial" panose="020B0604020202020204" pitchFamily="34" charset="0"/>
                  </a:defRPr>
                </a:lvl3pPr>
                <a:lvl4pPr marL="1600200" indent="-228600" defTabSz="839788" eaLnBrk="0" hangingPunct="0">
                  <a:buChar char="–"/>
                  <a:defRPr>
                    <a:solidFill>
                      <a:schemeClr val="tx1"/>
                    </a:solidFill>
                    <a:latin typeface="Trebuchet MS" panose="020B0603020202020204" pitchFamily="34" charset="0"/>
                    <a:cs typeface="Arial" panose="020B0604020202020204" pitchFamily="34" charset="0"/>
                  </a:defRPr>
                </a:lvl4pPr>
                <a:lvl5pPr marL="2057400" indent="-228600" defTabSz="839788" eaLnBrk="0" hangingPunct="0">
                  <a:buChar char="»"/>
                  <a:defRPr>
                    <a:solidFill>
                      <a:schemeClr val="tx1"/>
                    </a:solidFill>
                    <a:latin typeface="Trebuchet MS" panose="020B0603020202020204" pitchFamily="34" charset="0"/>
                    <a:cs typeface="Arial" panose="020B0604020202020204" pitchFamily="34" charset="0"/>
                  </a:defRPr>
                </a:lvl5pPr>
                <a:lvl6pPr marL="2514600" indent="-228600" defTabSz="839788" eaLnBrk="0" fontAlgn="base" hangingPunct="0">
                  <a:spcBef>
                    <a:spcPct val="0"/>
                  </a:spcBef>
                  <a:spcAft>
                    <a:spcPct val="0"/>
                  </a:spcAft>
                  <a:buChar char="»"/>
                  <a:defRPr>
                    <a:solidFill>
                      <a:schemeClr val="tx1"/>
                    </a:solidFill>
                    <a:latin typeface="Trebuchet MS" panose="020B0603020202020204" pitchFamily="34" charset="0"/>
                    <a:cs typeface="Arial" panose="020B0604020202020204" pitchFamily="34" charset="0"/>
                  </a:defRPr>
                </a:lvl6pPr>
                <a:lvl7pPr marL="2971800" indent="-228600" defTabSz="839788" eaLnBrk="0" fontAlgn="base" hangingPunct="0">
                  <a:spcBef>
                    <a:spcPct val="0"/>
                  </a:spcBef>
                  <a:spcAft>
                    <a:spcPct val="0"/>
                  </a:spcAft>
                  <a:buChar char="»"/>
                  <a:defRPr>
                    <a:solidFill>
                      <a:schemeClr val="tx1"/>
                    </a:solidFill>
                    <a:latin typeface="Trebuchet MS" panose="020B0603020202020204" pitchFamily="34" charset="0"/>
                    <a:cs typeface="Arial" panose="020B0604020202020204" pitchFamily="34" charset="0"/>
                  </a:defRPr>
                </a:lvl7pPr>
                <a:lvl8pPr marL="3429000" indent="-228600" defTabSz="839788" eaLnBrk="0" fontAlgn="base" hangingPunct="0">
                  <a:spcBef>
                    <a:spcPct val="0"/>
                  </a:spcBef>
                  <a:spcAft>
                    <a:spcPct val="0"/>
                  </a:spcAft>
                  <a:buChar char="»"/>
                  <a:defRPr>
                    <a:solidFill>
                      <a:schemeClr val="tx1"/>
                    </a:solidFill>
                    <a:latin typeface="Trebuchet MS" panose="020B0603020202020204" pitchFamily="34" charset="0"/>
                    <a:cs typeface="Arial" panose="020B0604020202020204" pitchFamily="34" charset="0"/>
                  </a:defRPr>
                </a:lvl8pPr>
                <a:lvl9pPr marL="3886200" indent="-228600" defTabSz="839788" eaLnBrk="0" fontAlgn="base" hangingPunct="0">
                  <a:spcBef>
                    <a:spcPct val="0"/>
                  </a:spcBef>
                  <a:spcAft>
                    <a:spcPct val="0"/>
                  </a:spcAft>
                  <a:buChar char="»"/>
                  <a:defRPr>
                    <a:solidFill>
                      <a:schemeClr val="tx1"/>
                    </a:solidFill>
                    <a:latin typeface="Trebuchet MS" panose="020B0603020202020204" pitchFamily="34" charset="0"/>
                    <a:cs typeface="Arial" panose="020B0604020202020204" pitchFamily="34" charset="0"/>
                  </a:defRPr>
                </a:lvl9pPr>
              </a:lstStyle>
              <a:p>
                <a:pPr marL="0" marR="0" lvl="0" indent="0" algn="l" defTabSz="839788" rtl="0" eaLnBrk="0" fontAlgn="base" latinLnBrk="0" hangingPunct="0">
                  <a:lnSpc>
                    <a:spcPct val="100000"/>
                  </a:lnSpc>
                  <a:spcBef>
                    <a:spcPct val="0"/>
                  </a:spcBef>
                  <a:spcAft>
                    <a:spcPct val="0"/>
                  </a:spcAft>
                  <a:buClrTx/>
                  <a:buSzTx/>
                  <a:buFontTx/>
                  <a:buNone/>
                  <a:tabLst/>
                  <a:defRPr/>
                </a:pPr>
                <a:endParaRPr kumimoji="0" lang="en-US" altLang="en-US" sz="2200" b="0" i="0" u="none" strike="noStrike" kern="0" cap="none" spc="0" normalizeH="0" baseline="0" noProof="0">
                  <a:ln>
                    <a:noFill/>
                  </a:ln>
                  <a:solidFill>
                    <a:srgbClr val="000000"/>
                  </a:solidFill>
                  <a:effectLst/>
                  <a:uLnTx/>
                  <a:uFillTx/>
                  <a:latin typeface="Trebuchet MS" panose="020B0603020202020204" pitchFamily="34" charset="0"/>
                  <a:ea typeface="+mn-ea"/>
                  <a:cs typeface="Arial" panose="020B0604020202020204" pitchFamily="34" charset="0"/>
                </a:endParaRPr>
              </a:p>
            </p:txBody>
          </p:sp>
          <p:grpSp>
            <p:nvGrpSpPr>
              <p:cNvPr id="11" name="Group 10">
                <a:extLst>
                  <a:ext uri="{FF2B5EF4-FFF2-40B4-BE49-F238E27FC236}">
                    <a16:creationId xmlns:a16="http://schemas.microsoft.com/office/drawing/2014/main" id="{C57B9EFC-E5D2-7B5C-1553-4FBC4FABE876}"/>
                  </a:ext>
                </a:extLst>
              </p:cNvPr>
              <p:cNvGrpSpPr/>
              <p:nvPr/>
            </p:nvGrpSpPr>
            <p:grpSpPr>
              <a:xfrm>
                <a:off x="621789" y="2357123"/>
                <a:ext cx="681836" cy="1071968"/>
                <a:chOff x="1117594" y="2354641"/>
                <a:chExt cx="604837" cy="950913"/>
              </a:xfrm>
              <a:solidFill>
                <a:srgbClr val="CCBCB8"/>
              </a:solidFill>
            </p:grpSpPr>
            <p:sp>
              <p:nvSpPr>
                <p:cNvPr id="5" name="Rectangle 12">
                  <a:extLst>
                    <a:ext uri="{FF2B5EF4-FFF2-40B4-BE49-F238E27FC236}">
                      <a16:creationId xmlns:a16="http://schemas.microsoft.com/office/drawing/2014/main" id="{2E60989B-9CC7-3A93-4836-A7E2A318EA45}"/>
                    </a:ext>
                  </a:extLst>
                </p:cNvPr>
                <p:cNvSpPr>
                  <a:spLocks noChangeArrowheads="1"/>
                </p:cNvSpPr>
                <p:nvPr/>
              </p:nvSpPr>
              <p:spPr bwMode="auto">
                <a:xfrm>
                  <a:off x="1117594" y="2354641"/>
                  <a:ext cx="454025" cy="950913"/>
                </a:xfrm>
                <a:prstGeom prst="rect">
                  <a:avLst/>
                </a:prstGeom>
                <a:grpFill/>
                <a:ln w="9525">
                  <a:noFill/>
                  <a:miter lim="800000"/>
                  <a:headEnd/>
                  <a:tailEnd/>
                </a:ln>
              </p:spPr>
              <p:txBody>
                <a:bodyPr lIns="83988" tIns="41994" rIns="83988" bIns="41994" anchor="ctr"/>
                <a:lstStyle>
                  <a:lvl1pPr defTabSz="839788" eaLnBrk="0" hangingPunct="0">
                    <a:buChar char="•"/>
                    <a:defRPr>
                      <a:solidFill>
                        <a:schemeClr val="tx1"/>
                      </a:solidFill>
                      <a:latin typeface="Trebuchet MS" panose="020B0603020202020204" pitchFamily="34" charset="0"/>
                      <a:cs typeface="Arial" panose="020B0604020202020204" pitchFamily="34" charset="0"/>
                    </a:defRPr>
                  </a:lvl1pPr>
                  <a:lvl2pPr marL="742950" indent="-285750" defTabSz="839788" eaLnBrk="0" hangingPunct="0">
                    <a:buChar char="–"/>
                    <a:defRPr>
                      <a:solidFill>
                        <a:schemeClr val="tx1"/>
                      </a:solidFill>
                      <a:latin typeface="Trebuchet MS" panose="020B0603020202020204" pitchFamily="34" charset="0"/>
                      <a:cs typeface="Arial" panose="020B0604020202020204" pitchFamily="34" charset="0"/>
                    </a:defRPr>
                  </a:lvl2pPr>
                  <a:lvl3pPr marL="1143000" indent="-228600" defTabSz="839788" eaLnBrk="0" hangingPunct="0">
                    <a:buChar char="•"/>
                    <a:defRPr>
                      <a:solidFill>
                        <a:schemeClr val="tx1"/>
                      </a:solidFill>
                      <a:latin typeface="Trebuchet MS" panose="020B0603020202020204" pitchFamily="34" charset="0"/>
                      <a:cs typeface="Arial" panose="020B0604020202020204" pitchFamily="34" charset="0"/>
                    </a:defRPr>
                  </a:lvl3pPr>
                  <a:lvl4pPr marL="1600200" indent="-228600" defTabSz="839788" eaLnBrk="0" hangingPunct="0">
                    <a:buChar char="–"/>
                    <a:defRPr>
                      <a:solidFill>
                        <a:schemeClr val="tx1"/>
                      </a:solidFill>
                      <a:latin typeface="Trebuchet MS" panose="020B0603020202020204" pitchFamily="34" charset="0"/>
                      <a:cs typeface="Arial" panose="020B0604020202020204" pitchFamily="34" charset="0"/>
                    </a:defRPr>
                  </a:lvl4pPr>
                  <a:lvl5pPr marL="2057400" indent="-228600" defTabSz="839788" eaLnBrk="0" hangingPunct="0">
                    <a:buChar char="»"/>
                    <a:defRPr>
                      <a:solidFill>
                        <a:schemeClr val="tx1"/>
                      </a:solidFill>
                      <a:latin typeface="Trebuchet MS" panose="020B0603020202020204" pitchFamily="34" charset="0"/>
                      <a:cs typeface="Arial" panose="020B0604020202020204" pitchFamily="34" charset="0"/>
                    </a:defRPr>
                  </a:lvl5pPr>
                  <a:lvl6pPr marL="2514600" indent="-228600" defTabSz="839788" eaLnBrk="0" fontAlgn="base" hangingPunct="0">
                    <a:spcBef>
                      <a:spcPct val="0"/>
                    </a:spcBef>
                    <a:spcAft>
                      <a:spcPct val="0"/>
                    </a:spcAft>
                    <a:buChar char="»"/>
                    <a:defRPr>
                      <a:solidFill>
                        <a:schemeClr val="tx1"/>
                      </a:solidFill>
                      <a:latin typeface="Trebuchet MS" panose="020B0603020202020204" pitchFamily="34" charset="0"/>
                      <a:cs typeface="Arial" panose="020B0604020202020204" pitchFamily="34" charset="0"/>
                    </a:defRPr>
                  </a:lvl6pPr>
                  <a:lvl7pPr marL="2971800" indent="-228600" defTabSz="839788" eaLnBrk="0" fontAlgn="base" hangingPunct="0">
                    <a:spcBef>
                      <a:spcPct val="0"/>
                    </a:spcBef>
                    <a:spcAft>
                      <a:spcPct val="0"/>
                    </a:spcAft>
                    <a:buChar char="»"/>
                    <a:defRPr>
                      <a:solidFill>
                        <a:schemeClr val="tx1"/>
                      </a:solidFill>
                      <a:latin typeface="Trebuchet MS" panose="020B0603020202020204" pitchFamily="34" charset="0"/>
                      <a:cs typeface="Arial" panose="020B0604020202020204" pitchFamily="34" charset="0"/>
                    </a:defRPr>
                  </a:lvl7pPr>
                  <a:lvl8pPr marL="3429000" indent="-228600" defTabSz="839788" eaLnBrk="0" fontAlgn="base" hangingPunct="0">
                    <a:spcBef>
                      <a:spcPct val="0"/>
                    </a:spcBef>
                    <a:spcAft>
                      <a:spcPct val="0"/>
                    </a:spcAft>
                    <a:buChar char="»"/>
                    <a:defRPr>
                      <a:solidFill>
                        <a:schemeClr val="tx1"/>
                      </a:solidFill>
                      <a:latin typeface="Trebuchet MS" panose="020B0603020202020204" pitchFamily="34" charset="0"/>
                      <a:cs typeface="Arial" panose="020B0604020202020204" pitchFamily="34" charset="0"/>
                    </a:defRPr>
                  </a:lvl8pPr>
                  <a:lvl9pPr marL="3886200" indent="-228600" defTabSz="839788" eaLnBrk="0" fontAlgn="base" hangingPunct="0">
                    <a:spcBef>
                      <a:spcPct val="0"/>
                    </a:spcBef>
                    <a:spcAft>
                      <a:spcPct val="0"/>
                    </a:spcAft>
                    <a:buChar char="»"/>
                    <a:defRPr>
                      <a:solidFill>
                        <a:schemeClr val="tx1"/>
                      </a:solidFill>
                      <a:latin typeface="Trebuchet MS" panose="020B0603020202020204" pitchFamily="34" charset="0"/>
                      <a:cs typeface="Arial" panose="020B0604020202020204" pitchFamily="34" charset="0"/>
                    </a:defRPr>
                  </a:lvl9pPr>
                </a:lstStyle>
                <a:p>
                  <a:pPr marL="0" marR="0" lvl="0" indent="0" algn="l" defTabSz="839788" rtl="0" eaLnBrk="0" fontAlgn="base" latinLnBrk="0" hangingPunct="0">
                    <a:lnSpc>
                      <a:spcPct val="100000"/>
                    </a:lnSpc>
                    <a:spcBef>
                      <a:spcPct val="0"/>
                    </a:spcBef>
                    <a:spcAft>
                      <a:spcPct val="0"/>
                    </a:spcAft>
                    <a:buClrTx/>
                    <a:buSzTx/>
                    <a:buFontTx/>
                    <a:buNone/>
                    <a:tabLst/>
                    <a:defRPr/>
                  </a:pPr>
                  <a:endParaRPr kumimoji="0" lang="en-US" altLang="en-US" sz="2200" b="0" i="0" u="none" strike="noStrike" kern="0" cap="none" spc="0" normalizeH="0" baseline="0" noProof="0">
                    <a:ln>
                      <a:noFill/>
                    </a:ln>
                    <a:solidFill>
                      <a:srgbClr val="000000"/>
                    </a:solidFill>
                    <a:effectLst/>
                    <a:uLnTx/>
                    <a:uFillTx/>
                    <a:latin typeface="Trebuchet MS" panose="020B0603020202020204" pitchFamily="34" charset="0"/>
                    <a:ea typeface="+mn-ea"/>
                    <a:cs typeface="Arial" panose="020B0604020202020204" pitchFamily="34" charset="0"/>
                  </a:endParaRPr>
                </a:p>
              </p:txBody>
            </p:sp>
            <p:sp>
              <p:nvSpPr>
                <p:cNvPr id="6" name="Oval 13">
                  <a:extLst>
                    <a:ext uri="{FF2B5EF4-FFF2-40B4-BE49-F238E27FC236}">
                      <a16:creationId xmlns:a16="http://schemas.microsoft.com/office/drawing/2014/main" id="{4431EE29-ADBE-047A-48E4-760B20243A49}"/>
                    </a:ext>
                  </a:extLst>
                </p:cNvPr>
                <p:cNvSpPr>
                  <a:spLocks noChangeArrowheads="1"/>
                </p:cNvSpPr>
                <p:nvPr/>
              </p:nvSpPr>
              <p:spPr bwMode="auto">
                <a:xfrm>
                  <a:off x="1420806" y="2680079"/>
                  <a:ext cx="301625" cy="315912"/>
                </a:xfrm>
                <a:prstGeom prst="ellipse">
                  <a:avLst/>
                </a:prstGeom>
                <a:grpFill/>
                <a:ln w="9525">
                  <a:noFill/>
                  <a:round/>
                  <a:headEnd/>
                  <a:tailEnd/>
                </a:ln>
              </p:spPr>
              <p:txBody>
                <a:bodyPr lIns="83988" tIns="41994" rIns="83988" bIns="41994" anchor="ctr"/>
                <a:lstStyle>
                  <a:lvl1pPr defTabSz="839788" eaLnBrk="0" hangingPunct="0">
                    <a:buChar char="•"/>
                    <a:defRPr>
                      <a:solidFill>
                        <a:schemeClr val="tx1"/>
                      </a:solidFill>
                      <a:latin typeface="Trebuchet MS" panose="020B0603020202020204" pitchFamily="34" charset="0"/>
                      <a:cs typeface="Arial" panose="020B0604020202020204" pitchFamily="34" charset="0"/>
                    </a:defRPr>
                  </a:lvl1pPr>
                  <a:lvl2pPr marL="742950" indent="-285750" defTabSz="839788" eaLnBrk="0" hangingPunct="0">
                    <a:buChar char="–"/>
                    <a:defRPr>
                      <a:solidFill>
                        <a:schemeClr val="tx1"/>
                      </a:solidFill>
                      <a:latin typeface="Trebuchet MS" panose="020B0603020202020204" pitchFamily="34" charset="0"/>
                      <a:cs typeface="Arial" panose="020B0604020202020204" pitchFamily="34" charset="0"/>
                    </a:defRPr>
                  </a:lvl2pPr>
                  <a:lvl3pPr marL="1143000" indent="-228600" defTabSz="839788" eaLnBrk="0" hangingPunct="0">
                    <a:buChar char="•"/>
                    <a:defRPr>
                      <a:solidFill>
                        <a:schemeClr val="tx1"/>
                      </a:solidFill>
                      <a:latin typeface="Trebuchet MS" panose="020B0603020202020204" pitchFamily="34" charset="0"/>
                      <a:cs typeface="Arial" panose="020B0604020202020204" pitchFamily="34" charset="0"/>
                    </a:defRPr>
                  </a:lvl3pPr>
                  <a:lvl4pPr marL="1600200" indent="-228600" defTabSz="839788" eaLnBrk="0" hangingPunct="0">
                    <a:buChar char="–"/>
                    <a:defRPr>
                      <a:solidFill>
                        <a:schemeClr val="tx1"/>
                      </a:solidFill>
                      <a:latin typeface="Trebuchet MS" panose="020B0603020202020204" pitchFamily="34" charset="0"/>
                      <a:cs typeface="Arial" panose="020B0604020202020204" pitchFamily="34" charset="0"/>
                    </a:defRPr>
                  </a:lvl4pPr>
                  <a:lvl5pPr marL="2057400" indent="-228600" defTabSz="839788" eaLnBrk="0" hangingPunct="0">
                    <a:buChar char="»"/>
                    <a:defRPr>
                      <a:solidFill>
                        <a:schemeClr val="tx1"/>
                      </a:solidFill>
                      <a:latin typeface="Trebuchet MS" panose="020B0603020202020204" pitchFamily="34" charset="0"/>
                      <a:cs typeface="Arial" panose="020B0604020202020204" pitchFamily="34" charset="0"/>
                    </a:defRPr>
                  </a:lvl5pPr>
                  <a:lvl6pPr marL="2514600" indent="-228600" defTabSz="839788" eaLnBrk="0" fontAlgn="base" hangingPunct="0">
                    <a:spcBef>
                      <a:spcPct val="0"/>
                    </a:spcBef>
                    <a:spcAft>
                      <a:spcPct val="0"/>
                    </a:spcAft>
                    <a:buChar char="»"/>
                    <a:defRPr>
                      <a:solidFill>
                        <a:schemeClr val="tx1"/>
                      </a:solidFill>
                      <a:latin typeface="Trebuchet MS" panose="020B0603020202020204" pitchFamily="34" charset="0"/>
                      <a:cs typeface="Arial" panose="020B0604020202020204" pitchFamily="34" charset="0"/>
                    </a:defRPr>
                  </a:lvl6pPr>
                  <a:lvl7pPr marL="2971800" indent="-228600" defTabSz="839788" eaLnBrk="0" fontAlgn="base" hangingPunct="0">
                    <a:spcBef>
                      <a:spcPct val="0"/>
                    </a:spcBef>
                    <a:spcAft>
                      <a:spcPct val="0"/>
                    </a:spcAft>
                    <a:buChar char="»"/>
                    <a:defRPr>
                      <a:solidFill>
                        <a:schemeClr val="tx1"/>
                      </a:solidFill>
                      <a:latin typeface="Trebuchet MS" panose="020B0603020202020204" pitchFamily="34" charset="0"/>
                      <a:cs typeface="Arial" panose="020B0604020202020204" pitchFamily="34" charset="0"/>
                    </a:defRPr>
                  </a:lvl7pPr>
                  <a:lvl8pPr marL="3429000" indent="-228600" defTabSz="839788" eaLnBrk="0" fontAlgn="base" hangingPunct="0">
                    <a:spcBef>
                      <a:spcPct val="0"/>
                    </a:spcBef>
                    <a:spcAft>
                      <a:spcPct val="0"/>
                    </a:spcAft>
                    <a:buChar char="»"/>
                    <a:defRPr>
                      <a:solidFill>
                        <a:schemeClr val="tx1"/>
                      </a:solidFill>
                      <a:latin typeface="Trebuchet MS" panose="020B0603020202020204" pitchFamily="34" charset="0"/>
                      <a:cs typeface="Arial" panose="020B0604020202020204" pitchFamily="34" charset="0"/>
                    </a:defRPr>
                  </a:lvl8pPr>
                  <a:lvl9pPr marL="3886200" indent="-228600" defTabSz="839788" eaLnBrk="0" fontAlgn="base" hangingPunct="0">
                    <a:spcBef>
                      <a:spcPct val="0"/>
                    </a:spcBef>
                    <a:spcAft>
                      <a:spcPct val="0"/>
                    </a:spcAft>
                    <a:buChar char="»"/>
                    <a:defRPr>
                      <a:solidFill>
                        <a:schemeClr val="tx1"/>
                      </a:solidFill>
                      <a:latin typeface="Trebuchet MS" panose="020B0603020202020204" pitchFamily="34" charset="0"/>
                      <a:cs typeface="Arial" panose="020B0604020202020204" pitchFamily="34" charset="0"/>
                    </a:defRPr>
                  </a:lvl9pPr>
                </a:lstStyle>
                <a:p>
                  <a:pPr marL="0" marR="0" lvl="0" indent="0" algn="l" defTabSz="839788" rtl="0" eaLnBrk="0" fontAlgn="base" latinLnBrk="0" hangingPunct="0">
                    <a:lnSpc>
                      <a:spcPct val="100000"/>
                    </a:lnSpc>
                    <a:spcBef>
                      <a:spcPct val="0"/>
                    </a:spcBef>
                    <a:spcAft>
                      <a:spcPct val="0"/>
                    </a:spcAft>
                    <a:buClrTx/>
                    <a:buSzTx/>
                    <a:buFontTx/>
                    <a:buNone/>
                    <a:tabLst/>
                    <a:defRPr/>
                  </a:pPr>
                  <a:endParaRPr kumimoji="0" lang="en-US" altLang="en-US" sz="2200" b="0" i="0" u="none" strike="noStrike" kern="0" cap="none" spc="0" normalizeH="0" baseline="0" noProof="0">
                    <a:ln>
                      <a:noFill/>
                    </a:ln>
                    <a:solidFill>
                      <a:srgbClr val="000000"/>
                    </a:solidFill>
                    <a:effectLst/>
                    <a:uLnTx/>
                    <a:uFillTx/>
                    <a:latin typeface="Trebuchet MS" panose="020B0603020202020204" pitchFamily="34" charset="0"/>
                    <a:ea typeface="+mn-ea"/>
                    <a:cs typeface="Arial" panose="020B0604020202020204" pitchFamily="34" charset="0"/>
                  </a:endParaRPr>
                </a:p>
              </p:txBody>
            </p:sp>
          </p:grpSp>
        </p:grpSp>
      </p:grpSp>
      <p:sp>
        <p:nvSpPr>
          <p:cNvPr id="16" name="Text Box 30">
            <a:extLst>
              <a:ext uri="{FF2B5EF4-FFF2-40B4-BE49-F238E27FC236}">
                <a16:creationId xmlns:a16="http://schemas.microsoft.com/office/drawing/2014/main" id="{8D90525B-72A5-BB3F-9E07-3552D9347F5C}"/>
              </a:ext>
            </a:extLst>
          </p:cNvPr>
          <p:cNvSpPr txBox="1">
            <a:spLocks noChangeArrowheads="1"/>
          </p:cNvSpPr>
          <p:nvPr/>
        </p:nvSpPr>
        <p:spPr bwMode="auto">
          <a:xfrm>
            <a:off x="1627685" y="5166371"/>
            <a:ext cx="1579964" cy="4308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spAutoFit/>
          </a:bodyPr>
          <a:lstStyle>
            <a:lvl1pPr defTabSz="839788">
              <a:defRPr sz="1000">
                <a:solidFill>
                  <a:schemeClr val="tx1"/>
                </a:solidFill>
                <a:latin typeface="Trebuchet MS" pitchFamily="34" charset="0"/>
              </a:defRPr>
            </a:lvl1pPr>
            <a:lvl2pPr marL="742950" indent="-285750" defTabSz="839788">
              <a:defRPr sz="1000">
                <a:solidFill>
                  <a:schemeClr val="tx1"/>
                </a:solidFill>
                <a:latin typeface="Trebuchet MS" pitchFamily="34" charset="0"/>
              </a:defRPr>
            </a:lvl2pPr>
            <a:lvl3pPr marL="1143000" indent="-228600" defTabSz="839788">
              <a:defRPr sz="1000">
                <a:solidFill>
                  <a:schemeClr val="tx1"/>
                </a:solidFill>
                <a:latin typeface="Trebuchet MS" pitchFamily="34" charset="0"/>
              </a:defRPr>
            </a:lvl3pPr>
            <a:lvl4pPr marL="1600200" indent="-228600" defTabSz="839788">
              <a:defRPr sz="1000">
                <a:solidFill>
                  <a:schemeClr val="tx1"/>
                </a:solidFill>
                <a:latin typeface="Trebuchet MS" pitchFamily="34" charset="0"/>
              </a:defRPr>
            </a:lvl4pPr>
            <a:lvl5pPr marL="2057400" indent="-228600" defTabSz="839788">
              <a:defRPr sz="1000">
                <a:solidFill>
                  <a:schemeClr val="tx1"/>
                </a:solidFill>
                <a:latin typeface="Trebuchet MS" pitchFamily="34" charset="0"/>
              </a:defRPr>
            </a:lvl5pPr>
            <a:lvl6pPr marL="2514600" indent="-228600" defTabSz="839788" eaLnBrk="0" fontAlgn="base" hangingPunct="0">
              <a:spcBef>
                <a:spcPct val="0"/>
              </a:spcBef>
              <a:spcAft>
                <a:spcPct val="0"/>
              </a:spcAft>
              <a:defRPr sz="1000">
                <a:solidFill>
                  <a:schemeClr val="tx1"/>
                </a:solidFill>
                <a:latin typeface="Trebuchet MS" pitchFamily="34" charset="0"/>
              </a:defRPr>
            </a:lvl6pPr>
            <a:lvl7pPr marL="2971800" indent="-228600" defTabSz="839788" eaLnBrk="0" fontAlgn="base" hangingPunct="0">
              <a:spcBef>
                <a:spcPct val="0"/>
              </a:spcBef>
              <a:spcAft>
                <a:spcPct val="0"/>
              </a:spcAft>
              <a:defRPr sz="1000">
                <a:solidFill>
                  <a:schemeClr val="tx1"/>
                </a:solidFill>
                <a:latin typeface="Trebuchet MS" pitchFamily="34" charset="0"/>
              </a:defRPr>
            </a:lvl7pPr>
            <a:lvl8pPr marL="3429000" indent="-228600" defTabSz="839788" eaLnBrk="0" fontAlgn="base" hangingPunct="0">
              <a:spcBef>
                <a:spcPct val="0"/>
              </a:spcBef>
              <a:spcAft>
                <a:spcPct val="0"/>
              </a:spcAft>
              <a:defRPr sz="1000">
                <a:solidFill>
                  <a:schemeClr val="tx1"/>
                </a:solidFill>
                <a:latin typeface="Trebuchet MS" pitchFamily="34" charset="0"/>
              </a:defRPr>
            </a:lvl8pPr>
            <a:lvl9pPr marL="3886200" indent="-228600" defTabSz="839788" eaLnBrk="0" fontAlgn="base" hangingPunct="0">
              <a:spcBef>
                <a:spcPct val="0"/>
              </a:spcBef>
              <a:spcAft>
                <a:spcPct val="0"/>
              </a:spcAft>
              <a:defRPr sz="1000">
                <a:solidFill>
                  <a:schemeClr val="tx1"/>
                </a:solidFill>
                <a:latin typeface="Trebuchet MS" pitchFamily="34" charset="0"/>
              </a:defRPr>
            </a:lvl9pPr>
          </a:lstStyle>
          <a:p>
            <a:pPr algn="ctr" eaLnBrk="0" fontAlgn="base" hangingPunct="0">
              <a:spcBef>
                <a:spcPct val="0"/>
              </a:spcBef>
              <a:spcAft>
                <a:spcPct val="0"/>
              </a:spcAft>
              <a:defRPr/>
            </a:pPr>
            <a:r>
              <a:rPr lang="en-GB" sz="1400" b="1">
                <a:solidFill>
                  <a:srgbClr val="F3C384"/>
                </a:solidFill>
                <a:latin typeface="+mn-lt"/>
              </a:rPr>
              <a:t>TSP</a:t>
            </a:r>
            <a:r>
              <a:rPr lang="en-GB" sz="1400" b="1">
                <a:solidFill>
                  <a:srgbClr val="4D3C35"/>
                </a:solidFill>
                <a:latin typeface="+mn-lt"/>
              </a:rPr>
              <a:t>                                        -Arg-Phe-Lys-</a:t>
            </a:r>
            <a:endParaRPr lang="en-US" sz="1400" b="1" i="0" u="none" strike="noStrike" kern="1200" cap="none" spc="0" normalizeH="0" baseline="0" noProof="0">
              <a:ln>
                <a:noFill/>
              </a:ln>
              <a:solidFill>
                <a:srgbClr val="4D3C35"/>
              </a:solidFill>
              <a:effectLst/>
              <a:uLnTx/>
              <a:uFillTx/>
              <a:latin typeface="+mn-lt"/>
              <a:cs typeface="Arial"/>
            </a:endParaRPr>
          </a:p>
        </p:txBody>
      </p:sp>
      <p:sp>
        <p:nvSpPr>
          <p:cNvPr id="7" name="AutoShape 14">
            <a:extLst>
              <a:ext uri="{FF2B5EF4-FFF2-40B4-BE49-F238E27FC236}">
                <a16:creationId xmlns:a16="http://schemas.microsoft.com/office/drawing/2014/main" id="{D0C6A7C0-CCF1-2932-D4F0-0ABB6C36456E}"/>
              </a:ext>
            </a:extLst>
          </p:cNvPr>
          <p:cNvSpPr>
            <a:spLocks noChangeArrowheads="1"/>
          </p:cNvSpPr>
          <p:nvPr/>
        </p:nvSpPr>
        <p:spPr bwMode="auto">
          <a:xfrm rot="5400000">
            <a:off x="2274159" y="4375419"/>
            <a:ext cx="359708" cy="272019"/>
          </a:xfrm>
          <a:prstGeom prst="triangle">
            <a:avLst>
              <a:gd name="adj" fmla="val 50000"/>
            </a:avLst>
          </a:prstGeom>
          <a:solidFill>
            <a:srgbClr val="F3C384"/>
          </a:solidFill>
          <a:ln w="9525">
            <a:noFill/>
            <a:miter lim="800000"/>
            <a:headEnd/>
            <a:tailEnd/>
          </a:ln>
        </p:spPr>
        <p:txBody>
          <a:bodyPr rot="10800000" vert="eaVert" lIns="83988" tIns="41994" rIns="83988" bIns="41994" anchor="ctr"/>
          <a:lstStyle>
            <a:lvl1pPr defTabSz="839788" eaLnBrk="0" hangingPunct="0">
              <a:buChar char="•"/>
              <a:defRPr>
                <a:solidFill>
                  <a:schemeClr val="tx1"/>
                </a:solidFill>
                <a:latin typeface="Trebuchet MS" panose="020B0603020202020204" pitchFamily="34" charset="0"/>
                <a:cs typeface="Arial" panose="020B0604020202020204" pitchFamily="34" charset="0"/>
              </a:defRPr>
            </a:lvl1pPr>
            <a:lvl2pPr marL="742950" indent="-285750" defTabSz="839788" eaLnBrk="0" hangingPunct="0">
              <a:buChar char="–"/>
              <a:defRPr>
                <a:solidFill>
                  <a:schemeClr val="tx1"/>
                </a:solidFill>
                <a:latin typeface="Trebuchet MS" panose="020B0603020202020204" pitchFamily="34" charset="0"/>
                <a:cs typeface="Arial" panose="020B0604020202020204" pitchFamily="34" charset="0"/>
              </a:defRPr>
            </a:lvl2pPr>
            <a:lvl3pPr marL="1143000" indent="-228600" defTabSz="839788" eaLnBrk="0" hangingPunct="0">
              <a:buChar char="•"/>
              <a:defRPr>
                <a:solidFill>
                  <a:schemeClr val="tx1"/>
                </a:solidFill>
                <a:latin typeface="Trebuchet MS" panose="020B0603020202020204" pitchFamily="34" charset="0"/>
                <a:cs typeface="Arial" panose="020B0604020202020204" pitchFamily="34" charset="0"/>
              </a:defRPr>
            </a:lvl3pPr>
            <a:lvl4pPr marL="1600200" indent="-228600" defTabSz="839788" eaLnBrk="0" hangingPunct="0">
              <a:buChar char="–"/>
              <a:defRPr>
                <a:solidFill>
                  <a:schemeClr val="tx1"/>
                </a:solidFill>
                <a:latin typeface="Trebuchet MS" panose="020B0603020202020204" pitchFamily="34" charset="0"/>
                <a:cs typeface="Arial" panose="020B0604020202020204" pitchFamily="34" charset="0"/>
              </a:defRPr>
            </a:lvl4pPr>
            <a:lvl5pPr marL="2057400" indent="-228600" defTabSz="839788" eaLnBrk="0" hangingPunct="0">
              <a:buChar char="»"/>
              <a:defRPr>
                <a:solidFill>
                  <a:schemeClr val="tx1"/>
                </a:solidFill>
                <a:latin typeface="Trebuchet MS" panose="020B0603020202020204" pitchFamily="34" charset="0"/>
                <a:cs typeface="Arial" panose="020B0604020202020204" pitchFamily="34" charset="0"/>
              </a:defRPr>
            </a:lvl5pPr>
            <a:lvl6pPr marL="2514600" indent="-228600" defTabSz="839788" eaLnBrk="0" fontAlgn="base" hangingPunct="0">
              <a:spcBef>
                <a:spcPct val="0"/>
              </a:spcBef>
              <a:spcAft>
                <a:spcPct val="0"/>
              </a:spcAft>
              <a:buChar char="»"/>
              <a:defRPr>
                <a:solidFill>
                  <a:schemeClr val="tx1"/>
                </a:solidFill>
                <a:latin typeface="Trebuchet MS" panose="020B0603020202020204" pitchFamily="34" charset="0"/>
                <a:cs typeface="Arial" panose="020B0604020202020204" pitchFamily="34" charset="0"/>
              </a:defRPr>
            </a:lvl6pPr>
            <a:lvl7pPr marL="2971800" indent="-228600" defTabSz="839788" eaLnBrk="0" fontAlgn="base" hangingPunct="0">
              <a:spcBef>
                <a:spcPct val="0"/>
              </a:spcBef>
              <a:spcAft>
                <a:spcPct val="0"/>
              </a:spcAft>
              <a:buChar char="»"/>
              <a:defRPr>
                <a:solidFill>
                  <a:schemeClr val="tx1"/>
                </a:solidFill>
                <a:latin typeface="Trebuchet MS" panose="020B0603020202020204" pitchFamily="34" charset="0"/>
                <a:cs typeface="Arial" panose="020B0604020202020204" pitchFamily="34" charset="0"/>
              </a:defRPr>
            </a:lvl7pPr>
            <a:lvl8pPr marL="3429000" indent="-228600" defTabSz="839788" eaLnBrk="0" fontAlgn="base" hangingPunct="0">
              <a:spcBef>
                <a:spcPct val="0"/>
              </a:spcBef>
              <a:spcAft>
                <a:spcPct val="0"/>
              </a:spcAft>
              <a:buChar char="»"/>
              <a:defRPr>
                <a:solidFill>
                  <a:schemeClr val="tx1"/>
                </a:solidFill>
                <a:latin typeface="Trebuchet MS" panose="020B0603020202020204" pitchFamily="34" charset="0"/>
                <a:cs typeface="Arial" panose="020B0604020202020204" pitchFamily="34" charset="0"/>
              </a:defRPr>
            </a:lvl8pPr>
            <a:lvl9pPr marL="3886200" indent="-228600" defTabSz="839788" eaLnBrk="0" fontAlgn="base" hangingPunct="0">
              <a:spcBef>
                <a:spcPct val="0"/>
              </a:spcBef>
              <a:spcAft>
                <a:spcPct val="0"/>
              </a:spcAft>
              <a:buChar char="»"/>
              <a:defRPr>
                <a:solidFill>
                  <a:schemeClr val="tx1"/>
                </a:solidFill>
                <a:latin typeface="Trebuchet MS" panose="020B0603020202020204" pitchFamily="34" charset="0"/>
                <a:cs typeface="Arial" panose="020B0604020202020204" pitchFamily="34" charset="0"/>
              </a:defRPr>
            </a:lvl9pPr>
          </a:lstStyle>
          <a:p>
            <a:pPr marL="0" marR="0" lvl="0" indent="0" algn="l" defTabSz="839788" rtl="0" eaLnBrk="0" fontAlgn="base" latinLnBrk="0" hangingPunct="0">
              <a:lnSpc>
                <a:spcPct val="100000"/>
              </a:lnSpc>
              <a:spcBef>
                <a:spcPct val="0"/>
              </a:spcBef>
              <a:spcAft>
                <a:spcPct val="0"/>
              </a:spcAft>
              <a:buClrTx/>
              <a:buSzTx/>
              <a:buFontTx/>
              <a:buNone/>
              <a:tabLst/>
              <a:defRPr/>
            </a:pPr>
            <a:endParaRPr kumimoji="0" lang="en-US" altLang="en-US" sz="2200" b="0" i="0" u="none" strike="noStrike" kern="0" cap="none" spc="0" normalizeH="0" baseline="0" noProof="0">
              <a:ln>
                <a:noFill/>
              </a:ln>
              <a:solidFill>
                <a:srgbClr val="000000"/>
              </a:solidFill>
              <a:effectLst/>
              <a:uLnTx/>
              <a:uFillTx/>
              <a:latin typeface="Trebuchet MS" panose="020B0603020202020204" pitchFamily="34" charset="0"/>
              <a:ea typeface="+mn-ea"/>
              <a:cs typeface="Arial" panose="020B0604020202020204" pitchFamily="34" charset="0"/>
            </a:endParaRPr>
          </a:p>
        </p:txBody>
      </p:sp>
      <p:grpSp>
        <p:nvGrpSpPr>
          <p:cNvPr id="40" name="Group 39">
            <a:extLst>
              <a:ext uri="{FF2B5EF4-FFF2-40B4-BE49-F238E27FC236}">
                <a16:creationId xmlns:a16="http://schemas.microsoft.com/office/drawing/2014/main" id="{6C79EF97-2A21-5134-7CB1-665940717334}"/>
              </a:ext>
            </a:extLst>
          </p:cNvPr>
          <p:cNvGrpSpPr/>
          <p:nvPr/>
        </p:nvGrpSpPr>
        <p:grpSpPr>
          <a:xfrm>
            <a:off x="6397139" y="3977233"/>
            <a:ext cx="773596" cy="1364972"/>
            <a:chOff x="6486295" y="4075011"/>
            <a:chExt cx="773596" cy="1364972"/>
          </a:xfrm>
        </p:grpSpPr>
        <p:sp>
          <p:nvSpPr>
            <p:cNvPr id="18" name="Text Box 36">
              <a:extLst>
                <a:ext uri="{FF2B5EF4-FFF2-40B4-BE49-F238E27FC236}">
                  <a16:creationId xmlns:a16="http://schemas.microsoft.com/office/drawing/2014/main" id="{2813EA34-AEC9-C6F2-B144-2EA9B05085AD}"/>
                </a:ext>
              </a:extLst>
            </p:cNvPr>
            <p:cNvSpPr txBox="1">
              <a:spLocks noChangeArrowheads="1"/>
            </p:cNvSpPr>
            <p:nvPr/>
          </p:nvSpPr>
          <p:spPr bwMode="auto">
            <a:xfrm>
              <a:off x="6571550" y="5224539"/>
              <a:ext cx="33502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839788">
                <a:defRPr sz="1000">
                  <a:solidFill>
                    <a:schemeClr val="tx1"/>
                  </a:solidFill>
                  <a:latin typeface="Trebuchet MS" pitchFamily="34" charset="0"/>
                </a:defRPr>
              </a:lvl1pPr>
              <a:lvl2pPr marL="742950" indent="-285750" defTabSz="839788">
                <a:defRPr sz="1000">
                  <a:solidFill>
                    <a:schemeClr val="tx1"/>
                  </a:solidFill>
                  <a:latin typeface="Trebuchet MS" pitchFamily="34" charset="0"/>
                </a:defRPr>
              </a:lvl2pPr>
              <a:lvl3pPr marL="1143000" indent="-228600" defTabSz="839788">
                <a:defRPr sz="1000">
                  <a:solidFill>
                    <a:schemeClr val="tx1"/>
                  </a:solidFill>
                  <a:latin typeface="Trebuchet MS" pitchFamily="34" charset="0"/>
                </a:defRPr>
              </a:lvl3pPr>
              <a:lvl4pPr marL="1600200" indent="-228600" defTabSz="839788">
                <a:defRPr sz="1000">
                  <a:solidFill>
                    <a:schemeClr val="tx1"/>
                  </a:solidFill>
                  <a:latin typeface="Trebuchet MS" pitchFamily="34" charset="0"/>
                </a:defRPr>
              </a:lvl4pPr>
              <a:lvl5pPr marL="2057400" indent="-228600" defTabSz="839788">
                <a:defRPr sz="1000">
                  <a:solidFill>
                    <a:schemeClr val="tx1"/>
                  </a:solidFill>
                  <a:latin typeface="Trebuchet MS" pitchFamily="34" charset="0"/>
                </a:defRPr>
              </a:lvl5pPr>
              <a:lvl6pPr marL="2514600" indent="-228600" defTabSz="839788" eaLnBrk="0" fontAlgn="base" hangingPunct="0">
                <a:spcBef>
                  <a:spcPct val="0"/>
                </a:spcBef>
                <a:spcAft>
                  <a:spcPct val="0"/>
                </a:spcAft>
                <a:defRPr sz="1000">
                  <a:solidFill>
                    <a:schemeClr val="tx1"/>
                  </a:solidFill>
                  <a:latin typeface="Trebuchet MS" pitchFamily="34" charset="0"/>
                </a:defRPr>
              </a:lvl6pPr>
              <a:lvl7pPr marL="2971800" indent="-228600" defTabSz="839788" eaLnBrk="0" fontAlgn="base" hangingPunct="0">
                <a:spcBef>
                  <a:spcPct val="0"/>
                </a:spcBef>
                <a:spcAft>
                  <a:spcPct val="0"/>
                </a:spcAft>
                <a:defRPr sz="1000">
                  <a:solidFill>
                    <a:schemeClr val="tx1"/>
                  </a:solidFill>
                  <a:latin typeface="Trebuchet MS" pitchFamily="34" charset="0"/>
                </a:defRPr>
              </a:lvl7pPr>
              <a:lvl8pPr marL="3429000" indent="-228600" defTabSz="839788" eaLnBrk="0" fontAlgn="base" hangingPunct="0">
                <a:spcBef>
                  <a:spcPct val="0"/>
                </a:spcBef>
                <a:spcAft>
                  <a:spcPct val="0"/>
                </a:spcAft>
                <a:defRPr sz="1000">
                  <a:solidFill>
                    <a:schemeClr val="tx1"/>
                  </a:solidFill>
                  <a:latin typeface="Trebuchet MS" pitchFamily="34" charset="0"/>
                </a:defRPr>
              </a:lvl8pPr>
              <a:lvl9pPr marL="3886200" indent="-228600" defTabSz="839788" eaLnBrk="0" fontAlgn="base" hangingPunct="0">
                <a:spcBef>
                  <a:spcPct val="0"/>
                </a:spcBef>
                <a:spcAft>
                  <a:spcPct val="0"/>
                </a:spcAft>
                <a:defRPr sz="1000">
                  <a:solidFill>
                    <a:schemeClr val="tx1"/>
                  </a:solidFill>
                  <a:latin typeface="Trebuchet MS" pitchFamily="34" charset="0"/>
                </a:defRPr>
              </a:lvl9pPr>
            </a:lstStyle>
            <a:p>
              <a:pPr marL="0" marR="0" lvl="0" indent="0" algn="ctr" defTabSz="839788"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a:ln>
                    <a:noFill/>
                  </a:ln>
                  <a:effectLst/>
                  <a:uLnTx/>
                  <a:uFillTx/>
                  <a:latin typeface="+mn-lt"/>
                  <a:ea typeface="+mn-ea"/>
                  <a:cs typeface="Arial"/>
                </a:rPr>
                <a:t>LAP</a:t>
              </a:r>
            </a:p>
          </p:txBody>
        </p:sp>
        <p:grpSp>
          <p:nvGrpSpPr>
            <p:cNvPr id="34" name="Group 33">
              <a:extLst>
                <a:ext uri="{FF2B5EF4-FFF2-40B4-BE49-F238E27FC236}">
                  <a16:creationId xmlns:a16="http://schemas.microsoft.com/office/drawing/2014/main" id="{DB0BFC50-3AE8-3958-1084-316519D5A2DE}"/>
                </a:ext>
              </a:extLst>
            </p:cNvPr>
            <p:cNvGrpSpPr/>
            <p:nvPr/>
          </p:nvGrpSpPr>
          <p:grpSpPr>
            <a:xfrm>
              <a:off x="6486295" y="4075011"/>
              <a:ext cx="773596" cy="1071968"/>
              <a:chOff x="6486295" y="2377704"/>
              <a:chExt cx="773596" cy="1071968"/>
            </a:xfrm>
          </p:grpSpPr>
          <p:sp>
            <p:nvSpPr>
              <p:cNvPr id="8" name="Rectangle 17">
                <a:extLst>
                  <a:ext uri="{FF2B5EF4-FFF2-40B4-BE49-F238E27FC236}">
                    <a16:creationId xmlns:a16="http://schemas.microsoft.com/office/drawing/2014/main" id="{A95E1974-2D1A-24A6-5B9A-8E3BFE20F8FF}"/>
                  </a:ext>
                </a:extLst>
              </p:cNvPr>
              <p:cNvSpPr>
                <a:spLocks noChangeArrowheads="1"/>
              </p:cNvSpPr>
              <p:nvPr/>
            </p:nvSpPr>
            <p:spPr bwMode="auto">
              <a:xfrm>
                <a:off x="6486295" y="2377704"/>
                <a:ext cx="511825" cy="1071968"/>
              </a:xfrm>
              <a:prstGeom prst="rect">
                <a:avLst/>
              </a:prstGeom>
              <a:solidFill>
                <a:srgbClr val="897974"/>
              </a:solidFill>
              <a:ln w="9525">
                <a:noFill/>
                <a:miter lim="800000"/>
                <a:headEnd/>
                <a:tailEnd/>
              </a:ln>
            </p:spPr>
            <p:txBody>
              <a:bodyPr lIns="83988" tIns="41994" rIns="83988" bIns="41994" anchor="ctr"/>
              <a:lstStyle>
                <a:lvl1pPr defTabSz="839788" eaLnBrk="0" hangingPunct="0">
                  <a:buChar char="•"/>
                  <a:defRPr>
                    <a:solidFill>
                      <a:schemeClr val="tx1"/>
                    </a:solidFill>
                    <a:latin typeface="Trebuchet MS" panose="020B0603020202020204" pitchFamily="34" charset="0"/>
                    <a:cs typeface="Arial" panose="020B0604020202020204" pitchFamily="34" charset="0"/>
                  </a:defRPr>
                </a:lvl1pPr>
                <a:lvl2pPr marL="742950" indent="-285750" defTabSz="839788" eaLnBrk="0" hangingPunct="0">
                  <a:buChar char="–"/>
                  <a:defRPr>
                    <a:solidFill>
                      <a:schemeClr val="tx1"/>
                    </a:solidFill>
                    <a:latin typeface="Trebuchet MS" panose="020B0603020202020204" pitchFamily="34" charset="0"/>
                    <a:cs typeface="Arial" panose="020B0604020202020204" pitchFamily="34" charset="0"/>
                  </a:defRPr>
                </a:lvl2pPr>
                <a:lvl3pPr marL="1143000" indent="-228600" defTabSz="839788" eaLnBrk="0" hangingPunct="0">
                  <a:buChar char="•"/>
                  <a:defRPr>
                    <a:solidFill>
                      <a:schemeClr val="tx1"/>
                    </a:solidFill>
                    <a:latin typeface="Trebuchet MS" panose="020B0603020202020204" pitchFamily="34" charset="0"/>
                    <a:cs typeface="Arial" panose="020B0604020202020204" pitchFamily="34" charset="0"/>
                  </a:defRPr>
                </a:lvl3pPr>
                <a:lvl4pPr marL="1600200" indent="-228600" defTabSz="839788" eaLnBrk="0" hangingPunct="0">
                  <a:buChar char="–"/>
                  <a:defRPr>
                    <a:solidFill>
                      <a:schemeClr val="tx1"/>
                    </a:solidFill>
                    <a:latin typeface="Trebuchet MS" panose="020B0603020202020204" pitchFamily="34" charset="0"/>
                    <a:cs typeface="Arial" panose="020B0604020202020204" pitchFamily="34" charset="0"/>
                  </a:defRPr>
                </a:lvl4pPr>
                <a:lvl5pPr marL="2057400" indent="-228600" defTabSz="839788" eaLnBrk="0" hangingPunct="0">
                  <a:buChar char="»"/>
                  <a:defRPr>
                    <a:solidFill>
                      <a:schemeClr val="tx1"/>
                    </a:solidFill>
                    <a:latin typeface="Trebuchet MS" panose="020B0603020202020204" pitchFamily="34" charset="0"/>
                    <a:cs typeface="Arial" panose="020B0604020202020204" pitchFamily="34" charset="0"/>
                  </a:defRPr>
                </a:lvl5pPr>
                <a:lvl6pPr marL="2514600" indent="-228600" defTabSz="839788" eaLnBrk="0" fontAlgn="base" hangingPunct="0">
                  <a:spcBef>
                    <a:spcPct val="0"/>
                  </a:spcBef>
                  <a:spcAft>
                    <a:spcPct val="0"/>
                  </a:spcAft>
                  <a:buChar char="»"/>
                  <a:defRPr>
                    <a:solidFill>
                      <a:schemeClr val="tx1"/>
                    </a:solidFill>
                    <a:latin typeface="Trebuchet MS" panose="020B0603020202020204" pitchFamily="34" charset="0"/>
                    <a:cs typeface="Arial" panose="020B0604020202020204" pitchFamily="34" charset="0"/>
                  </a:defRPr>
                </a:lvl6pPr>
                <a:lvl7pPr marL="2971800" indent="-228600" defTabSz="839788" eaLnBrk="0" fontAlgn="base" hangingPunct="0">
                  <a:spcBef>
                    <a:spcPct val="0"/>
                  </a:spcBef>
                  <a:spcAft>
                    <a:spcPct val="0"/>
                  </a:spcAft>
                  <a:buChar char="»"/>
                  <a:defRPr>
                    <a:solidFill>
                      <a:schemeClr val="tx1"/>
                    </a:solidFill>
                    <a:latin typeface="Trebuchet MS" panose="020B0603020202020204" pitchFamily="34" charset="0"/>
                    <a:cs typeface="Arial" panose="020B0604020202020204" pitchFamily="34" charset="0"/>
                  </a:defRPr>
                </a:lvl7pPr>
                <a:lvl8pPr marL="3429000" indent="-228600" defTabSz="839788" eaLnBrk="0" fontAlgn="base" hangingPunct="0">
                  <a:spcBef>
                    <a:spcPct val="0"/>
                  </a:spcBef>
                  <a:spcAft>
                    <a:spcPct val="0"/>
                  </a:spcAft>
                  <a:buChar char="»"/>
                  <a:defRPr>
                    <a:solidFill>
                      <a:schemeClr val="tx1"/>
                    </a:solidFill>
                    <a:latin typeface="Trebuchet MS" panose="020B0603020202020204" pitchFamily="34" charset="0"/>
                    <a:cs typeface="Arial" panose="020B0604020202020204" pitchFamily="34" charset="0"/>
                  </a:defRPr>
                </a:lvl8pPr>
                <a:lvl9pPr marL="3886200" indent="-228600" defTabSz="839788" eaLnBrk="0" fontAlgn="base" hangingPunct="0">
                  <a:spcBef>
                    <a:spcPct val="0"/>
                  </a:spcBef>
                  <a:spcAft>
                    <a:spcPct val="0"/>
                  </a:spcAft>
                  <a:buChar char="»"/>
                  <a:defRPr>
                    <a:solidFill>
                      <a:schemeClr val="tx1"/>
                    </a:solidFill>
                    <a:latin typeface="Trebuchet MS" panose="020B0603020202020204" pitchFamily="34" charset="0"/>
                    <a:cs typeface="Arial" panose="020B0604020202020204" pitchFamily="34" charset="0"/>
                  </a:defRPr>
                </a:lvl9pPr>
              </a:lstStyle>
              <a:p>
                <a:pPr marL="0" marR="0" lvl="0" indent="0" algn="l" defTabSz="839788" rtl="0" eaLnBrk="0" fontAlgn="base" latinLnBrk="0" hangingPunct="0">
                  <a:lnSpc>
                    <a:spcPct val="100000"/>
                  </a:lnSpc>
                  <a:spcBef>
                    <a:spcPct val="0"/>
                  </a:spcBef>
                  <a:spcAft>
                    <a:spcPct val="0"/>
                  </a:spcAft>
                  <a:buClrTx/>
                  <a:buSzTx/>
                  <a:buFontTx/>
                  <a:buNone/>
                  <a:tabLst/>
                  <a:defRPr/>
                </a:pPr>
                <a:endParaRPr kumimoji="0" lang="en-US" altLang="en-US" sz="2200" b="0" i="0" u="none" strike="noStrike" kern="0" cap="none" spc="0" normalizeH="0" baseline="0" noProof="0">
                  <a:ln>
                    <a:noFill/>
                  </a:ln>
                  <a:solidFill>
                    <a:srgbClr val="000000"/>
                  </a:solidFill>
                  <a:effectLst/>
                  <a:uLnTx/>
                  <a:uFillTx/>
                  <a:latin typeface="Trebuchet MS" panose="020B0603020202020204" pitchFamily="34" charset="0"/>
                  <a:ea typeface="+mn-ea"/>
                  <a:cs typeface="Arial" panose="020B0604020202020204" pitchFamily="34" charset="0"/>
                </a:endParaRPr>
              </a:p>
            </p:txBody>
          </p:sp>
          <p:sp>
            <p:nvSpPr>
              <p:cNvPr id="9" name="AutoShape 21">
                <a:extLst>
                  <a:ext uri="{FF2B5EF4-FFF2-40B4-BE49-F238E27FC236}">
                    <a16:creationId xmlns:a16="http://schemas.microsoft.com/office/drawing/2014/main" id="{2A1B131D-D46C-CCB8-0129-2DA0F0F9E1C9}"/>
                  </a:ext>
                </a:extLst>
              </p:cNvPr>
              <p:cNvSpPr>
                <a:spLocks noChangeArrowheads="1"/>
              </p:cNvSpPr>
              <p:nvPr/>
            </p:nvSpPr>
            <p:spPr bwMode="auto">
              <a:xfrm rot="5400000">
                <a:off x="6946711" y="2780362"/>
                <a:ext cx="356130" cy="270230"/>
              </a:xfrm>
              <a:prstGeom prst="triangle">
                <a:avLst>
                  <a:gd name="adj" fmla="val 50000"/>
                </a:avLst>
              </a:prstGeom>
              <a:solidFill>
                <a:srgbClr val="F3C384"/>
              </a:solidFill>
              <a:ln w="9525">
                <a:noFill/>
                <a:miter lim="800000"/>
                <a:headEnd/>
                <a:tailEnd/>
              </a:ln>
            </p:spPr>
            <p:txBody>
              <a:bodyPr rot="10800000" vert="eaVert" lIns="83988" tIns="41994" rIns="83988" bIns="41994" anchor="ctr"/>
              <a:lstStyle>
                <a:lvl1pPr defTabSz="839788" eaLnBrk="0" hangingPunct="0">
                  <a:buChar char="•"/>
                  <a:defRPr>
                    <a:solidFill>
                      <a:schemeClr val="tx1"/>
                    </a:solidFill>
                    <a:latin typeface="Trebuchet MS" panose="020B0603020202020204" pitchFamily="34" charset="0"/>
                    <a:cs typeface="Arial" panose="020B0604020202020204" pitchFamily="34" charset="0"/>
                  </a:defRPr>
                </a:lvl1pPr>
                <a:lvl2pPr marL="742950" indent="-285750" defTabSz="839788" eaLnBrk="0" hangingPunct="0">
                  <a:buChar char="–"/>
                  <a:defRPr>
                    <a:solidFill>
                      <a:schemeClr val="tx1"/>
                    </a:solidFill>
                    <a:latin typeface="Trebuchet MS" panose="020B0603020202020204" pitchFamily="34" charset="0"/>
                    <a:cs typeface="Arial" panose="020B0604020202020204" pitchFamily="34" charset="0"/>
                  </a:defRPr>
                </a:lvl2pPr>
                <a:lvl3pPr marL="1143000" indent="-228600" defTabSz="839788" eaLnBrk="0" hangingPunct="0">
                  <a:buChar char="•"/>
                  <a:defRPr>
                    <a:solidFill>
                      <a:schemeClr val="tx1"/>
                    </a:solidFill>
                    <a:latin typeface="Trebuchet MS" panose="020B0603020202020204" pitchFamily="34" charset="0"/>
                    <a:cs typeface="Arial" panose="020B0604020202020204" pitchFamily="34" charset="0"/>
                  </a:defRPr>
                </a:lvl3pPr>
                <a:lvl4pPr marL="1600200" indent="-228600" defTabSz="839788" eaLnBrk="0" hangingPunct="0">
                  <a:buChar char="–"/>
                  <a:defRPr>
                    <a:solidFill>
                      <a:schemeClr val="tx1"/>
                    </a:solidFill>
                    <a:latin typeface="Trebuchet MS" panose="020B0603020202020204" pitchFamily="34" charset="0"/>
                    <a:cs typeface="Arial" panose="020B0604020202020204" pitchFamily="34" charset="0"/>
                  </a:defRPr>
                </a:lvl4pPr>
                <a:lvl5pPr marL="2057400" indent="-228600" defTabSz="839788" eaLnBrk="0" hangingPunct="0">
                  <a:buChar char="»"/>
                  <a:defRPr>
                    <a:solidFill>
                      <a:schemeClr val="tx1"/>
                    </a:solidFill>
                    <a:latin typeface="Trebuchet MS" panose="020B0603020202020204" pitchFamily="34" charset="0"/>
                    <a:cs typeface="Arial" panose="020B0604020202020204" pitchFamily="34" charset="0"/>
                  </a:defRPr>
                </a:lvl5pPr>
                <a:lvl6pPr marL="2514600" indent="-228600" defTabSz="839788" eaLnBrk="0" fontAlgn="base" hangingPunct="0">
                  <a:spcBef>
                    <a:spcPct val="0"/>
                  </a:spcBef>
                  <a:spcAft>
                    <a:spcPct val="0"/>
                  </a:spcAft>
                  <a:buChar char="»"/>
                  <a:defRPr>
                    <a:solidFill>
                      <a:schemeClr val="tx1"/>
                    </a:solidFill>
                    <a:latin typeface="Trebuchet MS" panose="020B0603020202020204" pitchFamily="34" charset="0"/>
                    <a:cs typeface="Arial" panose="020B0604020202020204" pitchFamily="34" charset="0"/>
                  </a:defRPr>
                </a:lvl6pPr>
                <a:lvl7pPr marL="2971800" indent="-228600" defTabSz="839788" eaLnBrk="0" fontAlgn="base" hangingPunct="0">
                  <a:spcBef>
                    <a:spcPct val="0"/>
                  </a:spcBef>
                  <a:spcAft>
                    <a:spcPct val="0"/>
                  </a:spcAft>
                  <a:buChar char="»"/>
                  <a:defRPr>
                    <a:solidFill>
                      <a:schemeClr val="tx1"/>
                    </a:solidFill>
                    <a:latin typeface="Trebuchet MS" panose="020B0603020202020204" pitchFamily="34" charset="0"/>
                    <a:cs typeface="Arial" panose="020B0604020202020204" pitchFamily="34" charset="0"/>
                  </a:defRPr>
                </a:lvl7pPr>
                <a:lvl8pPr marL="3429000" indent="-228600" defTabSz="839788" eaLnBrk="0" fontAlgn="base" hangingPunct="0">
                  <a:spcBef>
                    <a:spcPct val="0"/>
                  </a:spcBef>
                  <a:spcAft>
                    <a:spcPct val="0"/>
                  </a:spcAft>
                  <a:buChar char="»"/>
                  <a:defRPr>
                    <a:solidFill>
                      <a:schemeClr val="tx1"/>
                    </a:solidFill>
                    <a:latin typeface="Trebuchet MS" panose="020B0603020202020204" pitchFamily="34" charset="0"/>
                    <a:cs typeface="Arial" panose="020B0604020202020204" pitchFamily="34" charset="0"/>
                  </a:defRPr>
                </a:lvl8pPr>
                <a:lvl9pPr marL="3886200" indent="-228600" defTabSz="839788" eaLnBrk="0" fontAlgn="base" hangingPunct="0">
                  <a:spcBef>
                    <a:spcPct val="0"/>
                  </a:spcBef>
                  <a:spcAft>
                    <a:spcPct val="0"/>
                  </a:spcAft>
                  <a:buChar char="»"/>
                  <a:defRPr>
                    <a:solidFill>
                      <a:schemeClr val="tx1"/>
                    </a:solidFill>
                    <a:latin typeface="Trebuchet MS" panose="020B0603020202020204" pitchFamily="34" charset="0"/>
                    <a:cs typeface="Arial" panose="020B0604020202020204" pitchFamily="34" charset="0"/>
                  </a:defRPr>
                </a:lvl9pPr>
              </a:lstStyle>
              <a:p>
                <a:pPr marL="0" marR="0" lvl="0" indent="0" algn="l" defTabSz="839788" rtl="0" eaLnBrk="0" fontAlgn="base" latinLnBrk="0" hangingPunct="0">
                  <a:lnSpc>
                    <a:spcPct val="100000"/>
                  </a:lnSpc>
                  <a:spcBef>
                    <a:spcPct val="0"/>
                  </a:spcBef>
                  <a:spcAft>
                    <a:spcPct val="0"/>
                  </a:spcAft>
                  <a:buClrTx/>
                  <a:buSzTx/>
                  <a:buFontTx/>
                  <a:buNone/>
                  <a:tabLst/>
                  <a:defRPr/>
                </a:pPr>
                <a:endParaRPr kumimoji="0" lang="en-US" altLang="en-US" sz="2200" b="0" i="0" u="none" strike="noStrike" kern="0" cap="none" spc="0" normalizeH="0" baseline="0" noProof="0">
                  <a:ln>
                    <a:noFill/>
                  </a:ln>
                  <a:solidFill>
                    <a:srgbClr val="000000"/>
                  </a:solidFill>
                  <a:effectLst/>
                  <a:uLnTx/>
                  <a:uFillTx/>
                  <a:latin typeface="Trebuchet MS" panose="020B0603020202020204" pitchFamily="34" charset="0"/>
                  <a:ea typeface="+mn-ea"/>
                  <a:cs typeface="Arial" panose="020B0604020202020204" pitchFamily="34" charset="0"/>
                </a:endParaRPr>
              </a:p>
            </p:txBody>
          </p:sp>
        </p:grpSp>
      </p:grpSp>
      <p:grpSp>
        <p:nvGrpSpPr>
          <p:cNvPr id="32" name="Group 31">
            <a:extLst>
              <a:ext uri="{FF2B5EF4-FFF2-40B4-BE49-F238E27FC236}">
                <a16:creationId xmlns:a16="http://schemas.microsoft.com/office/drawing/2014/main" id="{4567176C-1B0D-78B5-2809-DBFF3BB107F9}"/>
              </a:ext>
            </a:extLst>
          </p:cNvPr>
          <p:cNvGrpSpPr/>
          <p:nvPr/>
        </p:nvGrpSpPr>
        <p:grpSpPr>
          <a:xfrm>
            <a:off x="4138134" y="5126761"/>
            <a:ext cx="1717987" cy="1335636"/>
            <a:chOff x="4263773" y="5126761"/>
            <a:chExt cx="1717987" cy="1335636"/>
          </a:xfrm>
        </p:grpSpPr>
        <p:grpSp>
          <p:nvGrpSpPr>
            <p:cNvPr id="41" name="Group 40">
              <a:extLst>
                <a:ext uri="{FF2B5EF4-FFF2-40B4-BE49-F238E27FC236}">
                  <a16:creationId xmlns:a16="http://schemas.microsoft.com/office/drawing/2014/main" id="{662CEF4C-7DFC-A90F-9838-236B60D90EDC}"/>
                </a:ext>
              </a:extLst>
            </p:cNvPr>
            <p:cNvGrpSpPr/>
            <p:nvPr/>
          </p:nvGrpSpPr>
          <p:grpSpPr>
            <a:xfrm>
              <a:off x="4263773" y="5677444"/>
              <a:ext cx="1717987" cy="784953"/>
              <a:chOff x="4319709" y="5775222"/>
              <a:chExt cx="1717987" cy="784953"/>
            </a:xfrm>
          </p:grpSpPr>
          <p:sp>
            <p:nvSpPr>
              <p:cNvPr id="13" name="Text Box 26">
                <a:extLst>
                  <a:ext uri="{FF2B5EF4-FFF2-40B4-BE49-F238E27FC236}">
                    <a16:creationId xmlns:a16="http://schemas.microsoft.com/office/drawing/2014/main" id="{16B3E2E7-F4B2-3175-ACF1-0B0B131CC28B}"/>
                  </a:ext>
                </a:extLst>
              </p:cNvPr>
              <p:cNvSpPr txBox="1">
                <a:spLocks noChangeArrowheads="1"/>
              </p:cNvSpPr>
              <p:nvPr/>
            </p:nvSpPr>
            <p:spPr bwMode="auto">
              <a:xfrm>
                <a:off x="4319709" y="6344731"/>
                <a:ext cx="171798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839788">
                  <a:defRPr sz="1000">
                    <a:solidFill>
                      <a:schemeClr val="tx1"/>
                    </a:solidFill>
                    <a:latin typeface="Trebuchet MS" pitchFamily="34" charset="0"/>
                  </a:defRPr>
                </a:lvl1pPr>
                <a:lvl2pPr marL="742950" indent="-285750" defTabSz="839788">
                  <a:defRPr sz="1000">
                    <a:solidFill>
                      <a:schemeClr val="tx1"/>
                    </a:solidFill>
                    <a:latin typeface="Trebuchet MS" pitchFamily="34" charset="0"/>
                  </a:defRPr>
                </a:lvl2pPr>
                <a:lvl3pPr marL="1143000" indent="-228600" defTabSz="839788">
                  <a:defRPr sz="1000">
                    <a:solidFill>
                      <a:schemeClr val="tx1"/>
                    </a:solidFill>
                    <a:latin typeface="Trebuchet MS" pitchFamily="34" charset="0"/>
                  </a:defRPr>
                </a:lvl3pPr>
                <a:lvl4pPr marL="1600200" indent="-228600" defTabSz="839788">
                  <a:defRPr sz="1000">
                    <a:solidFill>
                      <a:schemeClr val="tx1"/>
                    </a:solidFill>
                    <a:latin typeface="Trebuchet MS" pitchFamily="34" charset="0"/>
                  </a:defRPr>
                </a:lvl4pPr>
                <a:lvl5pPr marL="2057400" indent="-228600" defTabSz="839788">
                  <a:defRPr sz="1000">
                    <a:solidFill>
                      <a:schemeClr val="tx1"/>
                    </a:solidFill>
                    <a:latin typeface="Trebuchet MS" pitchFamily="34" charset="0"/>
                  </a:defRPr>
                </a:lvl5pPr>
                <a:lvl6pPr marL="2514600" indent="-228600" defTabSz="839788" eaLnBrk="0" fontAlgn="base" hangingPunct="0">
                  <a:spcBef>
                    <a:spcPct val="0"/>
                  </a:spcBef>
                  <a:spcAft>
                    <a:spcPct val="0"/>
                  </a:spcAft>
                  <a:defRPr sz="1000">
                    <a:solidFill>
                      <a:schemeClr val="tx1"/>
                    </a:solidFill>
                    <a:latin typeface="Trebuchet MS" pitchFamily="34" charset="0"/>
                  </a:defRPr>
                </a:lvl6pPr>
                <a:lvl7pPr marL="2971800" indent="-228600" defTabSz="839788" eaLnBrk="0" fontAlgn="base" hangingPunct="0">
                  <a:spcBef>
                    <a:spcPct val="0"/>
                  </a:spcBef>
                  <a:spcAft>
                    <a:spcPct val="0"/>
                  </a:spcAft>
                  <a:defRPr sz="1000">
                    <a:solidFill>
                      <a:schemeClr val="tx1"/>
                    </a:solidFill>
                    <a:latin typeface="Trebuchet MS" pitchFamily="34" charset="0"/>
                  </a:defRPr>
                </a:lvl7pPr>
                <a:lvl8pPr marL="3429000" indent="-228600" defTabSz="839788" eaLnBrk="0" fontAlgn="base" hangingPunct="0">
                  <a:spcBef>
                    <a:spcPct val="0"/>
                  </a:spcBef>
                  <a:spcAft>
                    <a:spcPct val="0"/>
                  </a:spcAft>
                  <a:defRPr sz="1000">
                    <a:solidFill>
                      <a:schemeClr val="tx1"/>
                    </a:solidFill>
                    <a:latin typeface="Trebuchet MS" pitchFamily="34" charset="0"/>
                  </a:defRPr>
                </a:lvl8pPr>
                <a:lvl9pPr marL="3886200" indent="-228600" defTabSz="839788" eaLnBrk="0" fontAlgn="base" hangingPunct="0">
                  <a:spcBef>
                    <a:spcPct val="0"/>
                  </a:spcBef>
                  <a:spcAft>
                    <a:spcPct val="0"/>
                  </a:spcAft>
                  <a:defRPr sz="1000">
                    <a:solidFill>
                      <a:schemeClr val="tx1"/>
                    </a:solidFill>
                    <a:latin typeface="Trebuchet MS" pitchFamily="34" charset="0"/>
                  </a:defRPr>
                </a:lvl9pPr>
              </a:lstStyle>
              <a:p>
                <a:pPr marL="0" marR="0" lvl="0" indent="0" algn="ctr" defTabSz="839788" rtl="0" eaLnBrk="0" fontAlgn="base" latinLnBrk="0" hangingPunct="0">
                  <a:lnSpc>
                    <a:spcPct val="100000"/>
                  </a:lnSpc>
                  <a:spcBef>
                    <a:spcPct val="0"/>
                  </a:spcBef>
                  <a:spcAft>
                    <a:spcPct val="0"/>
                  </a:spcAft>
                  <a:buClrTx/>
                  <a:buSzTx/>
                  <a:buFontTx/>
                  <a:buNone/>
                  <a:tabLst/>
                  <a:defRPr/>
                </a:pPr>
                <a:r>
                  <a:rPr lang="en-US" sz="1400" b="1">
                    <a:latin typeface="+mn-lt"/>
                    <a:cs typeface="Arial"/>
                  </a:rPr>
                  <a:t>Multi actions</a:t>
                </a:r>
                <a:endParaRPr kumimoji="0" lang="en-US" sz="1400" b="1" i="0" u="none" strike="noStrike" kern="1200" cap="none" spc="0" normalizeH="0" baseline="0" noProof="0">
                  <a:ln>
                    <a:noFill/>
                  </a:ln>
                  <a:effectLst/>
                  <a:uLnTx/>
                  <a:uFillTx/>
                  <a:latin typeface="+mn-lt"/>
                  <a:cs typeface="Arial"/>
                </a:endParaRPr>
              </a:p>
            </p:txBody>
          </p:sp>
          <p:sp>
            <p:nvSpPr>
              <p:cNvPr id="29" name="Pfeil nach rechts 31">
                <a:extLst>
                  <a:ext uri="{FF2B5EF4-FFF2-40B4-BE49-F238E27FC236}">
                    <a16:creationId xmlns:a16="http://schemas.microsoft.com/office/drawing/2014/main" id="{F1D38A03-E1AA-6B2E-BEA7-8732895AEA30}"/>
                  </a:ext>
                </a:extLst>
              </p:cNvPr>
              <p:cNvSpPr/>
              <p:nvPr/>
            </p:nvSpPr>
            <p:spPr bwMode="auto">
              <a:xfrm rot="5400000">
                <a:off x="4935832" y="5831916"/>
                <a:ext cx="485741" cy="372354"/>
              </a:xfrm>
              <a:prstGeom prst="rightArrow">
                <a:avLst/>
              </a:prstGeom>
              <a:solidFill>
                <a:srgbClr val="F0F0F0"/>
              </a:solidFill>
              <a:ln w="9525" cap="flat" cmpd="sng" algn="ctr">
                <a:solidFill>
                  <a:srgbClr val="4D3C35"/>
                </a:solidFill>
                <a:prstDash val="solid"/>
                <a:round/>
                <a:headEnd type="none" w="med" len="med"/>
                <a:tailEnd type="none" w="med" len="med"/>
              </a:ln>
              <a:effectLst/>
              <a:scene3d>
                <a:camera prst="orthographicFront">
                  <a:rot lat="0" lon="0" rev="0"/>
                </a:camera>
                <a:lightRig rig="balanced" dir="t">
                  <a:rot lat="0" lon="0" rev="8700000"/>
                </a:lightRig>
              </a:scene3d>
              <a:sp3d/>
            </p:spPr>
            <p:txBody>
              <a:bodyPr wrap="square" lIns="0" tIns="0" rIns="0" bIns="0">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rebuchet MS" pitchFamily="34" charset="0"/>
                  <a:ea typeface="+mn-ea"/>
                  <a:cs typeface="Arial" pitchFamily="34" charset="0"/>
                </a:endParaRPr>
              </a:p>
            </p:txBody>
          </p:sp>
        </p:grpSp>
        <p:sp>
          <p:nvSpPr>
            <p:cNvPr id="17" name="Text Box 31">
              <a:extLst>
                <a:ext uri="{FF2B5EF4-FFF2-40B4-BE49-F238E27FC236}">
                  <a16:creationId xmlns:a16="http://schemas.microsoft.com/office/drawing/2014/main" id="{14788EAA-0B3D-D67E-73F2-4DB5FD2ECF0D}"/>
                </a:ext>
              </a:extLst>
            </p:cNvPr>
            <p:cNvSpPr txBox="1">
              <a:spLocks noChangeArrowheads="1"/>
            </p:cNvSpPr>
            <p:nvPr/>
          </p:nvSpPr>
          <p:spPr bwMode="auto">
            <a:xfrm>
              <a:off x="4697128" y="5126761"/>
              <a:ext cx="851278" cy="4308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839788" eaLnBrk="0" hangingPunct="0">
                <a:buChar char="•"/>
                <a:defRPr>
                  <a:solidFill>
                    <a:schemeClr val="tx1"/>
                  </a:solidFill>
                  <a:latin typeface="Trebuchet MS" panose="020B0603020202020204" pitchFamily="34" charset="0"/>
                  <a:cs typeface="Arial" panose="020B0604020202020204" pitchFamily="34" charset="0"/>
                </a:defRPr>
              </a:lvl1pPr>
              <a:lvl2pPr marL="742950" indent="-285750" defTabSz="839788" eaLnBrk="0" hangingPunct="0">
                <a:buChar char="–"/>
                <a:defRPr>
                  <a:solidFill>
                    <a:schemeClr val="tx1"/>
                  </a:solidFill>
                  <a:latin typeface="Trebuchet MS" panose="020B0603020202020204" pitchFamily="34" charset="0"/>
                  <a:cs typeface="Arial" panose="020B0604020202020204" pitchFamily="34" charset="0"/>
                </a:defRPr>
              </a:lvl2pPr>
              <a:lvl3pPr marL="1143000" indent="-228600" defTabSz="839788" eaLnBrk="0" hangingPunct="0">
                <a:buChar char="•"/>
                <a:defRPr>
                  <a:solidFill>
                    <a:schemeClr val="tx1"/>
                  </a:solidFill>
                  <a:latin typeface="Trebuchet MS" panose="020B0603020202020204" pitchFamily="34" charset="0"/>
                  <a:cs typeface="Arial" panose="020B0604020202020204" pitchFamily="34" charset="0"/>
                </a:defRPr>
              </a:lvl3pPr>
              <a:lvl4pPr marL="1600200" indent="-228600" defTabSz="839788" eaLnBrk="0" hangingPunct="0">
                <a:buChar char="–"/>
                <a:defRPr>
                  <a:solidFill>
                    <a:schemeClr val="tx1"/>
                  </a:solidFill>
                  <a:latin typeface="Trebuchet MS" panose="020B0603020202020204" pitchFamily="34" charset="0"/>
                  <a:cs typeface="Arial" panose="020B0604020202020204" pitchFamily="34" charset="0"/>
                </a:defRPr>
              </a:lvl4pPr>
              <a:lvl5pPr marL="2057400" indent="-228600" defTabSz="839788" eaLnBrk="0" hangingPunct="0">
                <a:buChar char="»"/>
                <a:defRPr>
                  <a:solidFill>
                    <a:schemeClr val="tx1"/>
                  </a:solidFill>
                  <a:latin typeface="Trebuchet MS" panose="020B0603020202020204" pitchFamily="34" charset="0"/>
                  <a:cs typeface="Arial" panose="020B0604020202020204" pitchFamily="34" charset="0"/>
                </a:defRPr>
              </a:lvl5pPr>
              <a:lvl6pPr marL="2514600" indent="-228600" defTabSz="839788" eaLnBrk="0" fontAlgn="base" hangingPunct="0">
                <a:spcBef>
                  <a:spcPct val="0"/>
                </a:spcBef>
                <a:spcAft>
                  <a:spcPct val="0"/>
                </a:spcAft>
                <a:buChar char="»"/>
                <a:defRPr>
                  <a:solidFill>
                    <a:schemeClr val="tx1"/>
                  </a:solidFill>
                  <a:latin typeface="Trebuchet MS" panose="020B0603020202020204" pitchFamily="34" charset="0"/>
                  <a:cs typeface="Arial" panose="020B0604020202020204" pitchFamily="34" charset="0"/>
                </a:defRPr>
              </a:lvl6pPr>
              <a:lvl7pPr marL="2971800" indent="-228600" defTabSz="839788" eaLnBrk="0" fontAlgn="base" hangingPunct="0">
                <a:spcBef>
                  <a:spcPct val="0"/>
                </a:spcBef>
                <a:spcAft>
                  <a:spcPct val="0"/>
                </a:spcAft>
                <a:buChar char="»"/>
                <a:defRPr>
                  <a:solidFill>
                    <a:schemeClr val="tx1"/>
                  </a:solidFill>
                  <a:latin typeface="Trebuchet MS" panose="020B0603020202020204" pitchFamily="34" charset="0"/>
                  <a:cs typeface="Arial" panose="020B0604020202020204" pitchFamily="34" charset="0"/>
                </a:defRPr>
              </a:lvl7pPr>
              <a:lvl8pPr marL="3429000" indent="-228600" defTabSz="839788" eaLnBrk="0" fontAlgn="base" hangingPunct="0">
                <a:spcBef>
                  <a:spcPct val="0"/>
                </a:spcBef>
                <a:spcAft>
                  <a:spcPct val="0"/>
                </a:spcAft>
                <a:buChar char="»"/>
                <a:defRPr>
                  <a:solidFill>
                    <a:schemeClr val="tx1"/>
                  </a:solidFill>
                  <a:latin typeface="Trebuchet MS" panose="020B0603020202020204" pitchFamily="34" charset="0"/>
                  <a:cs typeface="Arial" panose="020B0604020202020204" pitchFamily="34" charset="0"/>
                </a:defRPr>
              </a:lvl8pPr>
              <a:lvl9pPr marL="3886200" indent="-228600" defTabSz="839788" eaLnBrk="0" fontAlgn="base" hangingPunct="0">
                <a:spcBef>
                  <a:spcPct val="0"/>
                </a:spcBef>
                <a:spcAft>
                  <a:spcPct val="0"/>
                </a:spcAft>
                <a:buChar char="»"/>
                <a:defRPr>
                  <a:solidFill>
                    <a:schemeClr val="tx1"/>
                  </a:solidFill>
                  <a:latin typeface="Trebuchet MS" panose="020B0603020202020204" pitchFamily="34" charset="0"/>
                  <a:cs typeface="Arial" panose="020B0604020202020204" pitchFamily="34" charset="0"/>
                </a:defRPr>
              </a:lvl9pPr>
            </a:lstStyle>
            <a:p>
              <a:pPr marL="0" marR="0" lvl="0" indent="0" algn="ctr" defTabSz="839788" rtl="0" eaLnBrk="0" fontAlgn="base" latinLnBrk="0" hangingPunct="0">
                <a:lnSpc>
                  <a:spcPct val="100000"/>
                </a:lnSpc>
                <a:spcBef>
                  <a:spcPct val="0"/>
                </a:spcBef>
                <a:spcAft>
                  <a:spcPct val="0"/>
                </a:spcAft>
                <a:buClrTx/>
                <a:buSzTx/>
                <a:buFontTx/>
                <a:buNone/>
                <a:tabLst/>
                <a:defRPr/>
              </a:pPr>
              <a:r>
                <a:rPr kumimoji="0" lang="en-US" altLang="en-US" sz="1400" b="1" i="0" u="none" strike="noStrike" kern="0" cap="none" spc="0" normalizeH="0" baseline="0" noProof="0">
                  <a:ln>
                    <a:noFill/>
                  </a:ln>
                  <a:effectLst/>
                  <a:uLnTx/>
                  <a:uFillTx/>
                  <a:latin typeface="+mn-lt"/>
                  <a:ea typeface="+mn-ea"/>
                  <a:cs typeface="Arial" panose="020B0604020202020204" pitchFamily="34" charset="0"/>
                </a:rPr>
                <a:t>Active </a:t>
              </a:r>
              <a:br>
                <a:rPr kumimoji="0" lang="en-US" altLang="en-US" sz="1400" b="1" i="0" u="none" strike="noStrike" kern="0" cap="none" spc="0" normalizeH="0" baseline="0" noProof="0">
                  <a:ln>
                    <a:noFill/>
                  </a:ln>
                  <a:effectLst/>
                  <a:uLnTx/>
                  <a:uFillTx/>
                  <a:latin typeface="+mn-lt"/>
                  <a:ea typeface="+mn-ea"/>
                  <a:cs typeface="Arial" panose="020B0604020202020204" pitchFamily="34" charset="0"/>
                </a:rPr>
              </a:br>
              <a:r>
                <a:rPr kumimoji="0" lang="en-US" altLang="en-US" sz="1400" b="1" i="0" u="none" strike="noStrike" kern="0" cap="none" spc="0" normalizeH="0" baseline="0" noProof="0">
                  <a:ln>
                    <a:noFill/>
                  </a:ln>
                  <a:effectLst/>
                  <a:uLnTx/>
                  <a:uFillTx/>
                  <a:latin typeface="+mn-lt"/>
                  <a:ea typeface="+mn-ea"/>
                  <a:cs typeface="Arial" panose="020B0604020202020204" pitchFamily="34" charset="0"/>
                </a:rPr>
                <a:t>TGF-β</a:t>
              </a:r>
            </a:p>
          </p:txBody>
        </p:sp>
      </p:grpSp>
      <p:grpSp>
        <p:nvGrpSpPr>
          <p:cNvPr id="20" name="Group 40">
            <a:extLst>
              <a:ext uri="{FF2B5EF4-FFF2-40B4-BE49-F238E27FC236}">
                <a16:creationId xmlns:a16="http://schemas.microsoft.com/office/drawing/2014/main" id="{6F9CC9A7-C501-34E2-5133-AE197850684D}"/>
              </a:ext>
            </a:extLst>
          </p:cNvPr>
          <p:cNvGrpSpPr>
            <a:grpSpLocks/>
          </p:cNvGrpSpPr>
          <p:nvPr/>
        </p:nvGrpSpPr>
        <p:grpSpPr bwMode="auto">
          <a:xfrm>
            <a:off x="4742006" y="3976338"/>
            <a:ext cx="680327" cy="1073757"/>
            <a:chOff x="556" y="1145"/>
            <a:chExt cx="444" cy="661"/>
          </a:xfrm>
          <a:solidFill>
            <a:srgbClr val="CCBCB8"/>
          </a:solidFill>
        </p:grpSpPr>
        <p:sp>
          <p:nvSpPr>
            <p:cNvPr id="21" name="Rectangle 41">
              <a:extLst>
                <a:ext uri="{FF2B5EF4-FFF2-40B4-BE49-F238E27FC236}">
                  <a16:creationId xmlns:a16="http://schemas.microsoft.com/office/drawing/2014/main" id="{3D5A6705-7A67-4727-CB55-C144244E4EAA}"/>
                </a:ext>
              </a:extLst>
            </p:cNvPr>
            <p:cNvSpPr>
              <a:spLocks noChangeArrowheads="1"/>
            </p:cNvSpPr>
            <p:nvPr/>
          </p:nvSpPr>
          <p:spPr bwMode="auto">
            <a:xfrm>
              <a:off x="556" y="1145"/>
              <a:ext cx="333" cy="661"/>
            </a:xfrm>
            <a:prstGeom prst="rect">
              <a:avLst/>
            </a:prstGeom>
            <a:grpFill/>
            <a:ln w="9525">
              <a:noFill/>
              <a:miter lim="800000"/>
              <a:headEnd/>
              <a:tailEnd/>
            </a:ln>
          </p:spPr>
          <p:txBody>
            <a:bodyPr lIns="83988" tIns="41994" rIns="83988" bIns="41994" anchor="ctr"/>
            <a:lstStyle>
              <a:lvl1pPr defTabSz="839788" eaLnBrk="0" hangingPunct="0">
                <a:buChar char="•"/>
                <a:defRPr>
                  <a:solidFill>
                    <a:schemeClr val="tx1"/>
                  </a:solidFill>
                  <a:latin typeface="Trebuchet MS" panose="020B0603020202020204" pitchFamily="34" charset="0"/>
                  <a:cs typeface="Arial" panose="020B0604020202020204" pitchFamily="34" charset="0"/>
                </a:defRPr>
              </a:lvl1pPr>
              <a:lvl2pPr marL="742950" indent="-285750" defTabSz="839788" eaLnBrk="0" hangingPunct="0">
                <a:buChar char="–"/>
                <a:defRPr>
                  <a:solidFill>
                    <a:schemeClr val="tx1"/>
                  </a:solidFill>
                  <a:latin typeface="Trebuchet MS" panose="020B0603020202020204" pitchFamily="34" charset="0"/>
                  <a:cs typeface="Arial" panose="020B0604020202020204" pitchFamily="34" charset="0"/>
                </a:defRPr>
              </a:lvl2pPr>
              <a:lvl3pPr marL="1143000" indent="-228600" defTabSz="839788" eaLnBrk="0" hangingPunct="0">
                <a:buChar char="•"/>
                <a:defRPr>
                  <a:solidFill>
                    <a:schemeClr val="tx1"/>
                  </a:solidFill>
                  <a:latin typeface="Trebuchet MS" panose="020B0603020202020204" pitchFamily="34" charset="0"/>
                  <a:cs typeface="Arial" panose="020B0604020202020204" pitchFamily="34" charset="0"/>
                </a:defRPr>
              </a:lvl3pPr>
              <a:lvl4pPr marL="1600200" indent="-228600" defTabSz="839788" eaLnBrk="0" hangingPunct="0">
                <a:buChar char="–"/>
                <a:defRPr>
                  <a:solidFill>
                    <a:schemeClr val="tx1"/>
                  </a:solidFill>
                  <a:latin typeface="Trebuchet MS" panose="020B0603020202020204" pitchFamily="34" charset="0"/>
                  <a:cs typeface="Arial" panose="020B0604020202020204" pitchFamily="34" charset="0"/>
                </a:defRPr>
              </a:lvl4pPr>
              <a:lvl5pPr marL="2057400" indent="-228600" defTabSz="839788" eaLnBrk="0" hangingPunct="0">
                <a:buChar char="»"/>
                <a:defRPr>
                  <a:solidFill>
                    <a:schemeClr val="tx1"/>
                  </a:solidFill>
                  <a:latin typeface="Trebuchet MS" panose="020B0603020202020204" pitchFamily="34" charset="0"/>
                  <a:cs typeface="Arial" panose="020B0604020202020204" pitchFamily="34" charset="0"/>
                </a:defRPr>
              </a:lvl5pPr>
              <a:lvl6pPr marL="2514600" indent="-228600" defTabSz="839788" eaLnBrk="0" fontAlgn="base" hangingPunct="0">
                <a:spcBef>
                  <a:spcPct val="0"/>
                </a:spcBef>
                <a:spcAft>
                  <a:spcPct val="0"/>
                </a:spcAft>
                <a:buChar char="»"/>
                <a:defRPr>
                  <a:solidFill>
                    <a:schemeClr val="tx1"/>
                  </a:solidFill>
                  <a:latin typeface="Trebuchet MS" panose="020B0603020202020204" pitchFamily="34" charset="0"/>
                  <a:cs typeface="Arial" panose="020B0604020202020204" pitchFamily="34" charset="0"/>
                </a:defRPr>
              </a:lvl6pPr>
              <a:lvl7pPr marL="2971800" indent="-228600" defTabSz="839788" eaLnBrk="0" fontAlgn="base" hangingPunct="0">
                <a:spcBef>
                  <a:spcPct val="0"/>
                </a:spcBef>
                <a:spcAft>
                  <a:spcPct val="0"/>
                </a:spcAft>
                <a:buChar char="»"/>
                <a:defRPr>
                  <a:solidFill>
                    <a:schemeClr val="tx1"/>
                  </a:solidFill>
                  <a:latin typeface="Trebuchet MS" panose="020B0603020202020204" pitchFamily="34" charset="0"/>
                  <a:cs typeface="Arial" panose="020B0604020202020204" pitchFamily="34" charset="0"/>
                </a:defRPr>
              </a:lvl7pPr>
              <a:lvl8pPr marL="3429000" indent="-228600" defTabSz="839788" eaLnBrk="0" fontAlgn="base" hangingPunct="0">
                <a:spcBef>
                  <a:spcPct val="0"/>
                </a:spcBef>
                <a:spcAft>
                  <a:spcPct val="0"/>
                </a:spcAft>
                <a:buChar char="»"/>
                <a:defRPr>
                  <a:solidFill>
                    <a:schemeClr val="tx1"/>
                  </a:solidFill>
                  <a:latin typeface="Trebuchet MS" panose="020B0603020202020204" pitchFamily="34" charset="0"/>
                  <a:cs typeface="Arial" panose="020B0604020202020204" pitchFamily="34" charset="0"/>
                </a:defRPr>
              </a:lvl8pPr>
              <a:lvl9pPr marL="3886200" indent="-228600" defTabSz="839788" eaLnBrk="0" fontAlgn="base" hangingPunct="0">
                <a:spcBef>
                  <a:spcPct val="0"/>
                </a:spcBef>
                <a:spcAft>
                  <a:spcPct val="0"/>
                </a:spcAft>
                <a:buChar char="»"/>
                <a:defRPr>
                  <a:solidFill>
                    <a:schemeClr val="tx1"/>
                  </a:solidFill>
                  <a:latin typeface="Trebuchet MS" panose="020B0603020202020204" pitchFamily="34" charset="0"/>
                  <a:cs typeface="Arial" panose="020B0604020202020204" pitchFamily="34" charset="0"/>
                </a:defRPr>
              </a:lvl9pPr>
            </a:lstStyle>
            <a:p>
              <a:pPr fontAlgn="base">
                <a:spcBef>
                  <a:spcPct val="0"/>
                </a:spcBef>
                <a:spcAft>
                  <a:spcPct val="0"/>
                </a:spcAft>
                <a:buNone/>
              </a:pPr>
              <a:endParaRPr lang="en-US" altLang="en-US" sz="2200" kern="0">
                <a:solidFill>
                  <a:srgbClr val="000000"/>
                </a:solidFill>
              </a:endParaRPr>
            </a:p>
          </p:txBody>
        </p:sp>
        <p:sp>
          <p:nvSpPr>
            <p:cNvPr id="22" name="Oval 42">
              <a:extLst>
                <a:ext uri="{FF2B5EF4-FFF2-40B4-BE49-F238E27FC236}">
                  <a16:creationId xmlns:a16="http://schemas.microsoft.com/office/drawing/2014/main" id="{850D59FE-81E4-6635-5357-63DEED655D84}"/>
                </a:ext>
              </a:extLst>
            </p:cNvPr>
            <p:cNvSpPr>
              <a:spLocks noChangeArrowheads="1"/>
            </p:cNvSpPr>
            <p:nvPr/>
          </p:nvSpPr>
          <p:spPr bwMode="auto">
            <a:xfrm>
              <a:off x="777" y="1371"/>
              <a:ext cx="223" cy="220"/>
            </a:xfrm>
            <a:prstGeom prst="ellipse">
              <a:avLst/>
            </a:prstGeom>
            <a:grpFill/>
            <a:ln w="9525">
              <a:noFill/>
              <a:round/>
              <a:headEnd/>
              <a:tailEnd/>
            </a:ln>
          </p:spPr>
          <p:txBody>
            <a:bodyPr lIns="83988" tIns="41994" rIns="83988" bIns="41994" anchor="ctr"/>
            <a:lstStyle>
              <a:lvl1pPr defTabSz="839788" eaLnBrk="0" hangingPunct="0">
                <a:buChar char="•"/>
                <a:defRPr>
                  <a:solidFill>
                    <a:schemeClr val="tx1"/>
                  </a:solidFill>
                  <a:latin typeface="Trebuchet MS" panose="020B0603020202020204" pitchFamily="34" charset="0"/>
                  <a:cs typeface="Arial" panose="020B0604020202020204" pitchFamily="34" charset="0"/>
                </a:defRPr>
              </a:lvl1pPr>
              <a:lvl2pPr marL="742950" indent="-285750" defTabSz="839788" eaLnBrk="0" hangingPunct="0">
                <a:buChar char="–"/>
                <a:defRPr>
                  <a:solidFill>
                    <a:schemeClr val="tx1"/>
                  </a:solidFill>
                  <a:latin typeface="Trebuchet MS" panose="020B0603020202020204" pitchFamily="34" charset="0"/>
                  <a:cs typeface="Arial" panose="020B0604020202020204" pitchFamily="34" charset="0"/>
                </a:defRPr>
              </a:lvl2pPr>
              <a:lvl3pPr marL="1143000" indent="-228600" defTabSz="839788" eaLnBrk="0" hangingPunct="0">
                <a:buChar char="•"/>
                <a:defRPr>
                  <a:solidFill>
                    <a:schemeClr val="tx1"/>
                  </a:solidFill>
                  <a:latin typeface="Trebuchet MS" panose="020B0603020202020204" pitchFamily="34" charset="0"/>
                  <a:cs typeface="Arial" panose="020B0604020202020204" pitchFamily="34" charset="0"/>
                </a:defRPr>
              </a:lvl3pPr>
              <a:lvl4pPr marL="1600200" indent="-228600" defTabSz="839788" eaLnBrk="0" hangingPunct="0">
                <a:buChar char="–"/>
                <a:defRPr>
                  <a:solidFill>
                    <a:schemeClr val="tx1"/>
                  </a:solidFill>
                  <a:latin typeface="Trebuchet MS" panose="020B0603020202020204" pitchFamily="34" charset="0"/>
                  <a:cs typeface="Arial" panose="020B0604020202020204" pitchFamily="34" charset="0"/>
                </a:defRPr>
              </a:lvl4pPr>
              <a:lvl5pPr marL="2057400" indent="-228600" defTabSz="839788" eaLnBrk="0" hangingPunct="0">
                <a:buChar char="»"/>
                <a:defRPr>
                  <a:solidFill>
                    <a:schemeClr val="tx1"/>
                  </a:solidFill>
                  <a:latin typeface="Trebuchet MS" panose="020B0603020202020204" pitchFamily="34" charset="0"/>
                  <a:cs typeface="Arial" panose="020B0604020202020204" pitchFamily="34" charset="0"/>
                </a:defRPr>
              </a:lvl5pPr>
              <a:lvl6pPr marL="2514600" indent="-228600" defTabSz="839788" eaLnBrk="0" fontAlgn="base" hangingPunct="0">
                <a:spcBef>
                  <a:spcPct val="0"/>
                </a:spcBef>
                <a:spcAft>
                  <a:spcPct val="0"/>
                </a:spcAft>
                <a:buChar char="»"/>
                <a:defRPr>
                  <a:solidFill>
                    <a:schemeClr val="tx1"/>
                  </a:solidFill>
                  <a:latin typeface="Trebuchet MS" panose="020B0603020202020204" pitchFamily="34" charset="0"/>
                  <a:cs typeface="Arial" panose="020B0604020202020204" pitchFamily="34" charset="0"/>
                </a:defRPr>
              </a:lvl6pPr>
              <a:lvl7pPr marL="2971800" indent="-228600" defTabSz="839788" eaLnBrk="0" fontAlgn="base" hangingPunct="0">
                <a:spcBef>
                  <a:spcPct val="0"/>
                </a:spcBef>
                <a:spcAft>
                  <a:spcPct val="0"/>
                </a:spcAft>
                <a:buChar char="»"/>
                <a:defRPr>
                  <a:solidFill>
                    <a:schemeClr val="tx1"/>
                  </a:solidFill>
                  <a:latin typeface="Trebuchet MS" panose="020B0603020202020204" pitchFamily="34" charset="0"/>
                  <a:cs typeface="Arial" panose="020B0604020202020204" pitchFamily="34" charset="0"/>
                </a:defRPr>
              </a:lvl7pPr>
              <a:lvl8pPr marL="3429000" indent="-228600" defTabSz="839788" eaLnBrk="0" fontAlgn="base" hangingPunct="0">
                <a:spcBef>
                  <a:spcPct val="0"/>
                </a:spcBef>
                <a:spcAft>
                  <a:spcPct val="0"/>
                </a:spcAft>
                <a:buChar char="»"/>
                <a:defRPr>
                  <a:solidFill>
                    <a:schemeClr val="tx1"/>
                  </a:solidFill>
                  <a:latin typeface="Trebuchet MS" panose="020B0603020202020204" pitchFamily="34" charset="0"/>
                  <a:cs typeface="Arial" panose="020B0604020202020204" pitchFamily="34" charset="0"/>
                </a:defRPr>
              </a:lvl8pPr>
              <a:lvl9pPr marL="3886200" indent="-228600" defTabSz="839788" eaLnBrk="0" fontAlgn="base" hangingPunct="0">
                <a:spcBef>
                  <a:spcPct val="0"/>
                </a:spcBef>
                <a:spcAft>
                  <a:spcPct val="0"/>
                </a:spcAft>
                <a:buChar char="»"/>
                <a:defRPr>
                  <a:solidFill>
                    <a:schemeClr val="tx1"/>
                  </a:solidFill>
                  <a:latin typeface="Trebuchet MS" panose="020B0603020202020204" pitchFamily="34" charset="0"/>
                  <a:cs typeface="Arial" panose="020B0604020202020204" pitchFamily="34" charset="0"/>
                </a:defRPr>
              </a:lvl9pPr>
            </a:lstStyle>
            <a:p>
              <a:pPr marL="0" marR="0" lvl="0" indent="0" algn="l" defTabSz="839788" rtl="0" eaLnBrk="0" fontAlgn="base" latinLnBrk="0" hangingPunct="0">
                <a:lnSpc>
                  <a:spcPct val="100000"/>
                </a:lnSpc>
                <a:spcBef>
                  <a:spcPct val="0"/>
                </a:spcBef>
                <a:spcAft>
                  <a:spcPct val="0"/>
                </a:spcAft>
                <a:buClrTx/>
                <a:buSzTx/>
                <a:buFontTx/>
                <a:buNone/>
                <a:tabLst/>
                <a:defRPr/>
              </a:pPr>
              <a:endParaRPr kumimoji="0" lang="en-US" altLang="en-US" sz="2200" b="0" i="0" u="none" strike="noStrike" kern="0" cap="none" spc="0" normalizeH="0" baseline="0" noProof="0">
                <a:ln>
                  <a:noFill/>
                </a:ln>
                <a:solidFill>
                  <a:srgbClr val="000000"/>
                </a:solidFill>
                <a:effectLst/>
                <a:uLnTx/>
                <a:uFillTx/>
                <a:latin typeface="Trebuchet MS" panose="020B0603020202020204" pitchFamily="34" charset="0"/>
                <a:ea typeface="+mn-ea"/>
                <a:cs typeface="Arial" panose="020B0604020202020204" pitchFamily="34" charset="0"/>
              </a:endParaRPr>
            </a:p>
          </p:txBody>
        </p:sp>
      </p:grpSp>
      <p:sp>
        <p:nvSpPr>
          <p:cNvPr id="24" name="Pfeil nach rechts 29">
            <a:extLst>
              <a:ext uri="{FF2B5EF4-FFF2-40B4-BE49-F238E27FC236}">
                <a16:creationId xmlns:a16="http://schemas.microsoft.com/office/drawing/2014/main" id="{B07556D2-EB7D-268D-A02C-86D681CA5B35}"/>
              </a:ext>
            </a:extLst>
          </p:cNvPr>
          <p:cNvSpPr/>
          <p:nvPr/>
        </p:nvSpPr>
        <p:spPr bwMode="auto">
          <a:xfrm>
            <a:off x="2874510" y="4296830"/>
            <a:ext cx="1583008" cy="421083"/>
          </a:xfrm>
          <a:prstGeom prst="rightArrow">
            <a:avLst/>
          </a:prstGeom>
          <a:solidFill>
            <a:srgbClr val="F0F0F0"/>
          </a:solidFill>
          <a:ln w="9525" cap="flat" cmpd="sng" algn="ctr">
            <a:solidFill>
              <a:srgbClr val="4D3C35"/>
            </a:solidFill>
            <a:prstDash val="solid"/>
            <a:round/>
            <a:headEnd type="none" w="med" len="med"/>
            <a:tailEnd type="none" w="med" len="med"/>
          </a:ln>
          <a:effectLst/>
          <a:scene3d>
            <a:camera prst="orthographicFront">
              <a:rot lat="0" lon="0" rev="0"/>
            </a:camera>
            <a:lightRig rig="balanced" dir="t">
              <a:rot lat="0" lon="0" rev="8700000"/>
            </a:lightRig>
          </a:scene3d>
          <a:sp3d/>
        </p:spPr>
        <p:txBody>
          <a:bodyPr lIns="0" tIns="0" rIns="0" bIns="0">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rebuchet MS" pitchFamily="34" charset="0"/>
              <a:ea typeface="+mn-ea"/>
              <a:cs typeface="Arial" pitchFamily="34" charset="0"/>
            </a:endParaRPr>
          </a:p>
        </p:txBody>
      </p:sp>
      <p:sp>
        <p:nvSpPr>
          <p:cNvPr id="30" name="Plus 1">
            <a:extLst>
              <a:ext uri="{FF2B5EF4-FFF2-40B4-BE49-F238E27FC236}">
                <a16:creationId xmlns:a16="http://schemas.microsoft.com/office/drawing/2014/main" id="{AC96ABCE-FFA9-7804-C573-9CD2B94ECFA7}"/>
              </a:ext>
            </a:extLst>
          </p:cNvPr>
          <p:cNvSpPr/>
          <p:nvPr/>
        </p:nvSpPr>
        <p:spPr bwMode="auto">
          <a:xfrm>
            <a:off x="1627685" y="4329168"/>
            <a:ext cx="405830" cy="405829"/>
          </a:xfrm>
          <a:prstGeom prst="mathPlus">
            <a:avLst/>
          </a:prstGeom>
          <a:solidFill>
            <a:srgbClr val="F0F0F0"/>
          </a:solidFill>
          <a:ln w="9525" cap="flat" cmpd="sng" algn="ctr">
            <a:solidFill>
              <a:srgbClr val="4D3C35"/>
            </a:solidFill>
            <a:prstDash val="solid"/>
            <a:round/>
            <a:headEnd type="none" w="med" len="med"/>
            <a:tailEnd type="none" w="med" len="med"/>
          </a:ln>
          <a:effectLst/>
          <a:scene3d>
            <a:camera prst="orthographicFront">
              <a:rot lat="0" lon="0" rev="0"/>
            </a:camera>
            <a:lightRig rig="balanced" dir="t">
              <a:rot lat="0" lon="0" rev="8700000"/>
            </a:lightRig>
          </a:scene3d>
          <a:sp3d/>
        </p:spPr>
        <p:txBody>
          <a:bodyPr lIns="0" tIns="0" rIns="0" bIns="0">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rebuchet MS" pitchFamily="34" charset="0"/>
              <a:ea typeface="+mn-ea"/>
              <a:cs typeface="Arial" pitchFamily="34" charset="0"/>
            </a:endParaRPr>
          </a:p>
        </p:txBody>
      </p:sp>
      <p:sp>
        <p:nvSpPr>
          <p:cNvPr id="31" name="Plus 32">
            <a:extLst>
              <a:ext uri="{FF2B5EF4-FFF2-40B4-BE49-F238E27FC236}">
                <a16:creationId xmlns:a16="http://schemas.microsoft.com/office/drawing/2014/main" id="{DEB69B6F-82D8-9741-5E31-6CD5E1330EA7}"/>
              </a:ext>
            </a:extLst>
          </p:cNvPr>
          <p:cNvSpPr/>
          <p:nvPr/>
        </p:nvSpPr>
        <p:spPr bwMode="auto">
          <a:xfrm>
            <a:off x="5706821" y="4326428"/>
            <a:ext cx="405830" cy="405829"/>
          </a:xfrm>
          <a:prstGeom prst="mathPlus">
            <a:avLst/>
          </a:prstGeom>
          <a:solidFill>
            <a:srgbClr val="F0F0F0"/>
          </a:solidFill>
          <a:ln w="9525" cap="flat" cmpd="sng" algn="ctr">
            <a:solidFill>
              <a:srgbClr val="4D3C35"/>
            </a:solidFill>
            <a:prstDash val="solid"/>
            <a:round/>
            <a:headEnd type="none" w="med" len="med"/>
            <a:tailEnd type="none" w="med" len="med"/>
          </a:ln>
          <a:effectLst/>
          <a:scene3d>
            <a:camera prst="orthographicFront">
              <a:rot lat="0" lon="0" rev="0"/>
            </a:camera>
            <a:lightRig rig="balanced" dir="t">
              <a:rot lat="0" lon="0" rev="8700000"/>
            </a:lightRig>
          </a:scene3d>
          <a:sp3d/>
        </p:spPr>
        <p:txBody>
          <a:bodyPr lIns="0" tIns="0" rIns="0" bIns="0">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rebuchet MS" pitchFamily="34" charset="0"/>
              <a:ea typeface="+mn-ea"/>
              <a:cs typeface="Arial" pitchFamily="34" charset="0"/>
            </a:endParaRPr>
          </a:p>
        </p:txBody>
      </p:sp>
      <p:sp>
        <p:nvSpPr>
          <p:cNvPr id="23" name="Text Placeholder 2">
            <a:extLst>
              <a:ext uri="{FF2B5EF4-FFF2-40B4-BE49-F238E27FC236}">
                <a16:creationId xmlns:a16="http://schemas.microsoft.com/office/drawing/2014/main" id="{74BDB4A4-1C2D-A678-C455-CA5977FD6AD3}"/>
              </a:ext>
            </a:extLst>
          </p:cNvPr>
          <p:cNvSpPr txBox="1">
            <a:spLocks/>
          </p:cNvSpPr>
          <p:nvPr/>
        </p:nvSpPr>
        <p:spPr>
          <a:xfrm>
            <a:off x="302401" y="2552259"/>
            <a:ext cx="6606564" cy="376239"/>
          </a:xfrm>
          <a:prstGeom prst="rect">
            <a:avLst/>
          </a:prstGeom>
          <a:solidFill>
            <a:srgbClr val="F0F0F0"/>
          </a:solidFill>
        </p:spPr>
        <p:txBody>
          <a:bodyPr vert="horz" wrap="square" lIns="72000" tIns="72000" rIns="72000" bIns="7200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000"/>
              </a:spcAft>
              <a:buClrTx/>
              <a:buSzTx/>
              <a:buNone/>
              <a:tabLst/>
              <a:defRPr/>
            </a:pPr>
            <a:r>
              <a:rPr kumimoji="0" lang="en-US" sz="1500" b="0" i="0" u="none" strike="noStrike" kern="1200" cap="none" spc="0" normalizeH="0" baseline="0" noProof="0">
                <a:ln>
                  <a:noFill/>
                </a:ln>
                <a:solidFill>
                  <a:srgbClr val="000000"/>
                </a:solidFill>
                <a:effectLst/>
                <a:uLnTx/>
                <a:uFillTx/>
                <a:ea typeface="+mn-ea"/>
                <a:cs typeface="+mn-cs"/>
              </a:rPr>
              <a:t>TSP binds to the non-active LAP-</a:t>
            </a:r>
            <a:r>
              <a:rPr kumimoji="0" lang="en-GB" sz="1500" b="0" i="0" u="none" strike="noStrike" kern="1200" cap="none" spc="0" normalizeH="0" baseline="0" noProof="0">
                <a:ln>
                  <a:noFill/>
                </a:ln>
                <a:solidFill>
                  <a:srgbClr val="000000"/>
                </a:solidFill>
                <a:effectLst/>
                <a:uLnTx/>
                <a:uFillTx/>
                <a:ea typeface="+mn-ea"/>
                <a:cs typeface="+mn-cs"/>
              </a:rPr>
              <a:t>TGF-</a:t>
            </a:r>
            <a:r>
              <a:rPr kumimoji="0" lang="el-GR" sz="1500" b="0" i="0" u="none" strike="noStrike" kern="1200" cap="none" spc="0" normalizeH="0" baseline="0" noProof="0">
                <a:ln>
                  <a:noFill/>
                </a:ln>
                <a:solidFill>
                  <a:srgbClr val="000000"/>
                </a:solidFill>
                <a:effectLst/>
                <a:uLnTx/>
                <a:uFillTx/>
                <a:ea typeface="+mn-ea"/>
                <a:cs typeface="+mn-cs"/>
              </a:rPr>
              <a:t>β </a:t>
            </a:r>
            <a:r>
              <a:rPr kumimoji="0" lang="en-US" sz="1500" b="0" i="0" u="none" strike="noStrike" kern="1200" cap="none" spc="0" normalizeH="0" baseline="0" noProof="0">
                <a:ln>
                  <a:noFill/>
                </a:ln>
                <a:solidFill>
                  <a:srgbClr val="000000"/>
                </a:solidFill>
                <a:effectLst/>
                <a:uLnTx/>
                <a:uFillTx/>
                <a:ea typeface="+mn-ea"/>
                <a:cs typeface="+mn-cs"/>
              </a:rPr>
              <a:t>and induces activation of TGF-β</a:t>
            </a:r>
          </a:p>
        </p:txBody>
      </p:sp>
      <p:sp>
        <p:nvSpPr>
          <p:cNvPr id="27" name="Rectangle 26">
            <a:extLst>
              <a:ext uri="{FF2B5EF4-FFF2-40B4-BE49-F238E27FC236}">
                <a16:creationId xmlns:a16="http://schemas.microsoft.com/office/drawing/2014/main" id="{90B2A147-DF7A-2F13-031D-38602E1E12E4}"/>
              </a:ext>
            </a:extLst>
          </p:cNvPr>
          <p:cNvSpPr/>
          <p:nvPr/>
        </p:nvSpPr>
        <p:spPr>
          <a:xfrm>
            <a:off x="302401" y="1260000"/>
            <a:ext cx="6606564" cy="607071"/>
          </a:xfrm>
          <a:prstGeom prst="rect">
            <a:avLst/>
          </a:prstGeom>
          <a:solidFill>
            <a:srgbClr val="F0F0F0"/>
          </a:solidFill>
        </p:spPr>
        <p:txBody>
          <a:bodyPr wrap="square" lIns="72000" tIns="72000" rIns="72000" bIns="72000">
            <a:spAutoFit/>
          </a:bodyPr>
          <a:lstStyle/>
          <a:p>
            <a:pPr marR="0" lvl="0" algn="l" defTabSz="914400" rtl="0" eaLnBrk="0" fontAlgn="base" latinLnBrk="0" hangingPunct="0">
              <a:lnSpc>
                <a:spcPct val="100000"/>
              </a:lnSpc>
              <a:spcBef>
                <a:spcPct val="0"/>
              </a:spcBef>
              <a:spcAft>
                <a:spcPts val="1000"/>
              </a:spcAft>
              <a:buClrTx/>
              <a:buSzTx/>
              <a:tabLst/>
              <a:defRPr/>
            </a:pPr>
            <a:r>
              <a:rPr kumimoji="0" lang="en-US" altLang="en-US" sz="1500" b="0" i="0" u="none" strike="noStrike" kern="1200" cap="none" spc="0" normalizeH="0" baseline="0" noProof="0">
                <a:ln>
                  <a:noFill/>
                </a:ln>
                <a:solidFill>
                  <a:srgbClr val="000000"/>
                </a:solidFill>
                <a:effectLst/>
                <a:uLnTx/>
                <a:uFillTx/>
                <a:cs typeface="+mn-cs"/>
              </a:rPr>
              <a:t>TGF-</a:t>
            </a:r>
            <a:r>
              <a:rPr kumimoji="0" lang="el-GR" altLang="en-US" sz="1500" b="0" i="0" u="none" strike="noStrike" kern="1200" cap="none" spc="0" normalizeH="0" baseline="0" noProof="0">
                <a:ln>
                  <a:noFill/>
                </a:ln>
                <a:solidFill>
                  <a:srgbClr val="000000"/>
                </a:solidFill>
                <a:effectLst/>
                <a:uLnTx/>
                <a:uFillTx/>
                <a:ea typeface="Fira Sans" panose="020B0503050000020004" pitchFamily="34" charset="0"/>
                <a:cs typeface="+mn-cs"/>
              </a:rPr>
              <a:t>β</a:t>
            </a:r>
            <a:r>
              <a:rPr kumimoji="0" lang="en-US" altLang="en-US" sz="1500" b="0" i="0" u="none" strike="noStrike" kern="1200" cap="none" spc="0" normalizeH="0" baseline="0" noProof="0">
                <a:ln>
                  <a:noFill/>
                </a:ln>
                <a:solidFill>
                  <a:srgbClr val="000000"/>
                </a:solidFill>
                <a:effectLst/>
                <a:uLnTx/>
                <a:uFillTx/>
                <a:cs typeface="+mn-cs"/>
              </a:rPr>
              <a:t> is secreted by the cells as inactive complex - </a:t>
            </a:r>
            <a:r>
              <a:rPr kumimoji="0" lang="en-US" altLang="en-US" sz="1500" b="1" i="0" u="none" strike="noStrike" kern="1200" cap="none" spc="0" normalizeH="0" baseline="0" noProof="0">
                <a:ln>
                  <a:noFill/>
                </a:ln>
                <a:solidFill>
                  <a:srgbClr val="000000"/>
                </a:solidFill>
                <a:effectLst/>
                <a:uLnTx/>
                <a:uFillTx/>
                <a:cs typeface="+mn-cs"/>
              </a:rPr>
              <a:t>latent TGF-beta </a:t>
            </a:r>
            <a:r>
              <a:rPr kumimoji="0" lang="en-US" altLang="de-DE" sz="1500" b="1" i="0" u="none" strike="noStrike" kern="1200" cap="none" spc="0" normalizeH="0" baseline="0" noProof="0">
                <a:ln>
                  <a:noFill/>
                </a:ln>
                <a:solidFill>
                  <a:srgbClr val="000000"/>
                </a:solidFill>
                <a:effectLst/>
                <a:uLnTx/>
                <a:uFillTx/>
                <a:cs typeface="+mn-cs"/>
              </a:rPr>
              <a:t>(LAP-TGF-</a:t>
            </a:r>
            <a:r>
              <a:rPr kumimoji="0" lang="el-GR" altLang="de-DE" sz="1500" b="1" i="0" u="none" strike="noStrike" kern="1200" cap="none" spc="0" normalizeH="0" baseline="0" noProof="0">
                <a:ln>
                  <a:noFill/>
                </a:ln>
                <a:solidFill>
                  <a:srgbClr val="000000"/>
                </a:solidFill>
                <a:effectLst/>
                <a:uLnTx/>
                <a:uFillTx/>
                <a:ea typeface="Fira Sans" panose="020B0503050000020004" pitchFamily="34" charset="0"/>
                <a:cs typeface="+mn-cs"/>
              </a:rPr>
              <a:t>β</a:t>
            </a:r>
            <a:r>
              <a:rPr kumimoji="0" lang="en-US" altLang="de-DE" sz="1500" b="1" i="0" u="none" strike="noStrike" kern="1200" cap="none" spc="0" normalizeH="0" baseline="0" noProof="0">
                <a:ln>
                  <a:noFill/>
                </a:ln>
                <a:solidFill>
                  <a:srgbClr val="000000"/>
                </a:solidFill>
                <a:effectLst/>
                <a:uLnTx/>
                <a:uFillTx/>
                <a:ea typeface="Fira Sans" panose="020B0503050000020004" pitchFamily="34" charset="0"/>
                <a:cs typeface="+mn-cs"/>
              </a:rPr>
              <a:t>)</a:t>
            </a:r>
            <a:endParaRPr kumimoji="0" lang="en-US" sz="1500" b="0" i="0" u="none" strike="noStrike" kern="1200" cap="none" normalizeH="0" noProof="0">
              <a:ln>
                <a:noFill/>
              </a:ln>
              <a:solidFill>
                <a:srgbClr val="000000"/>
              </a:solidFill>
              <a:effectLst/>
              <a:uLnTx/>
              <a:uFillTx/>
              <a:cs typeface="+mn-cs"/>
            </a:endParaRPr>
          </a:p>
        </p:txBody>
      </p:sp>
      <p:sp>
        <p:nvSpPr>
          <p:cNvPr id="37" name="Text Placeholder 2">
            <a:extLst>
              <a:ext uri="{FF2B5EF4-FFF2-40B4-BE49-F238E27FC236}">
                <a16:creationId xmlns:a16="http://schemas.microsoft.com/office/drawing/2014/main" id="{901EC33B-8997-1A70-AE58-FA0046A12734}"/>
              </a:ext>
            </a:extLst>
          </p:cNvPr>
          <p:cNvSpPr txBox="1">
            <a:spLocks/>
          </p:cNvSpPr>
          <p:nvPr/>
        </p:nvSpPr>
        <p:spPr>
          <a:xfrm>
            <a:off x="302401" y="3075279"/>
            <a:ext cx="6606564" cy="607071"/>
          </a:xfrm>
          <a:prstGeom prst="rect">
            <a:avLst/>
          </a:prstGeom>
          <a:solidFill>
            <a:srgbClr val="F0F0F0"/>
          </a:solidFill>
        </p:spPr>
        <p:txBody>
          <a:bodyPr vert="horz" wrap="square" lIns="72000" tIns="72000" rIns="72000" bIns="7200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000"/>
              </a:spcAft>
              <a:buClrTx/>
              <a:buSzTx/>
              <a:buNone/>
              <a:tabLst/>
              <a:defRPr/>
            </a:pPr>
            <a:r>
              <a:rPr kumimoji="0" lang="en-GB" sz="1500" b="0" i="0" u="none" strike="noStrike" kern="1200" cap="none" spc="0" normalizeH="0" baseline="0" noProof="0">
                <a:ln>
                  <a:noFill/>
                </a:ln>
                <a:solidFill>
                  <a:srgbClr val="000000"/>
                </a:solidFill>
                <a:effectLst/>
                <a:uLnTx/>
                <a:uFillTx/>
                <a:ea typeface="+mn-ea"/>
                <a:cs typeface="+mn-cs"/>
              </a:rPr>
              <a:t>Small peptide sequence “Arginine-Phenylalanine-Lysine” (</a:t>
            </a:r>
            <a:r>
              <a:rPr kumimoji="0" lang="en-GB" sz="1500" b="1" i="0" u="none" strike="noStrike" kern="1200" cap="none" spc="0" normalizeH="0" baseline="0" noProof="0">
                <a:ln>
                  <a:noFill/>
                </a:ln>
                <a:solidFill>
                  <a:srgbClr val="000000"/>
                </a:solidFill>
                <a:effectLst/>
                <a:uLnTx/>
                <a:uFillTx/>
                <a:ea typeface="+mn-ea"/>
                <a:cs typeface="+mn-cs"/>
              </a:rPr>
              <a:t>Arg-</a:t>
            </a:r>
            <a:r>
              <a:rPr kumimoji="0" lang="en-GB" sz="1500" b="1" i="0" u="none" strike="noStrike" kern="1200" cap="none" spc="0" normalizeH="0" baseline="0" noProof="0" err="1">
                <a:ln>
                  <a:noFill/>
                </a:ln>
                <a:solidFill>
                  <a:srgbClr val="000000"/>
                </a:solidFill>
                <a:effectLst/>
                <a:uLnTx/>
                <a:uFillTx/>
                <a:ea typeface="+mn-ea"/>
                <a:cs typeface="+mn-cs"/>
              </a:rPr>
              <a:t>Phe</a:t>
            </a:r>
            <a:r>
              <a:rPr kumimoji="0" lang="en-GB" sz="1500" b="1" i="0" u="none" strike="noStrike" kern="1200" cap="none" spc="0" normalizeH="0" baseline="0" noProof="0">
                <a:ln>
                  <a:noFill/>
                </a:ln>
                <a:solidFill>
                  <a:srgbClr val="000000"/>
                </a:solidFill>
                <a:effectLst/>
                <a:uLnTx/>
                <a:uFillTx/>
                <a:ea typeface="+mn-ea"/>
                <a:cs typeface="+mn-cs"/>
              </a:rPr>
              <a:t>-Lys</a:t>
            </a:r>
            <a:r>
              <a:rPr kumimoji="0" lang="en-GB" sz="1500" b="0" i="0" u="none" strike="noStrike" kern="1200" cap="none" spc="0" normalizeH="0" baseline="0" noProof="0">
                <a:ln>
                  <a:noFill/>
                </a:ln>
                <a:solidFill>
                  <a:srgbClr val="000000"/>
                </a:solidFill>
                <a:effectLst/>
                <a:uLnTx/>
                <a:uFillTx/>
                <a:ea typeface="+mn-ea"/>
                <a:cs typeface="+mn-cs"/>
              </a:rPr>
              <a:t>) </a:t>
            </a:r>
            <a:br>
              <a:rPr kumimoji="0" lang="en-GB" sz="1500" b="0" i="0" u="none" strike="noStrike" kern="1200" cap="none" spc="0" normalizeH="0" baseline="0" noProof="0">
                <a:ln>
                  <a:noFill/>
                </a:ln>
                <a:solidFill>
                  <a:srgbClr val="000000"/>
                </a:solidFill>
                <a:effectLst/>
                <a:uLnTx/>
                <a:uFillTx/>
                <a:ea typeface="+mn-ea"/>
                <a:cs typeface="+mn-cs"/>
              </a:rPr>
            </a:br>
            <a:r>
              <a:rPr kumimoji="0" lang="en-GB" sz="1500" b="0" i="0" u="none" strike="noStrike" kern="1200" cap="none" spc="0" normalizeH="0" baseline="0" noProof="0">
                <a:ln>
                  <a:noFill/>
                </a:ln>
                <a:solidFill>
                  <a:srgbClr val="000000"/>
                </a:solidFill>
                <a:effectLst/>
                <a:uLnTx/>
                <a:uFillTx/>
                <a:ea typeface="+mn-ea"/>
                <a:cs typeface="+mn-cs"/>
              </a:rPr>
              <a:t>within TSP is the main contributor to activate TGF-</a:t>
            </a:r>
            <a:r>
              <a:rPr kumimoji="0" lang="el-GR" sz="1500" b="0" i="0" u="none" strike="noStrike" kern="1200" cap="none" spc="0" normalizeH="0" baseline="0" noProof="0">
                <a:ln>
                  <a:noFill/>
                </a:ln>
                <a:solidFill>
                  <a:srgbClr val="000000"/>
                </a:solidFill>
                <a:effectLst/>
                <a:uLnTx/>
                <a:uFillTx/>
                <a:ea typeface="+mn-ea"/>
                <a:cs typeface="+mn-cs"/>
              </a:rPr>
              <a:t>β</a:t>
            </a:r>
            <a:endParaRPr kumimoji="0" lang="en-US" sz="1500" b="0" i="0" u="none" strike="noStrike" kern="1200" cap="none" spc="0" normalizeH="0" baseline="0" noProof="0">
              <a:ln>
                <a:noFill/>
              </a:ln>
              <a:solidFill>
                <a:srgbClr val="000000"/>
              </a:solidFill>
              <a:effectLst/>
              <a:uLnTx/>
              <a:uFillTx/>
              <a:ea typeface="+mn-ea"/>
              <a:cs typeface="+mn-cs"/>
            </a:endParaRPr>
          </a:p>
        </p:txBody>
      </p:sp>
      <p:sp>
        <p:nvSpPr>
          <p:cNvPr id="38" name="Rectangle 37">
            <a:extLst>
              <a:ext uri="{FF2B5EF4-FFF2-40B4-BE49-F238E27FC236}">
                <a16:creationId xmlns:a16="http://schemas.microsoft.com/office/drawing/2014/main" id="{FD8AA03A-B43F-1002-D85F-1E72BAB0FA24}"/>
              </a:ext>
            </a:extLst>
          </p:cNvPr>
          <p:cNvSpPr/>
          <p:nvPr/>
        </p:nvSpPr>
        <p:spPr>
          <a:xfrm>
            <a:off x="302401" y="2029240"/>
            <a:ext cx="6606564" cy="376239"/>
          </a:xfrm>
          <a:prstGeom prst="rect">
            <a:avLst/>
          </a:prstGeom>
          <a:solidFill>
            <a:srgbClr val="F0F0F0"/>
          </a:solidFill>
        </p:spPr>
        <p:txBody>
          <a:bodyPr wrap="square" lIns="72000" tIns="72000" rIns="72000" bIns="72000">
            <a:spAutoFit/>
          </a:bodyPr>
          <a:lstStyle/>
          <a:p>
            <a:pPr marR="0" lvl="0" algn="l" defTabSz="914400" rtl="0" eaLnBrk="0" fontAlgn="base" latinLnBrk="0" hangingPunct="0">
              <a:lnSpc>
                <a:spcPct val="100000"/>
              </a:lnSpc>
              <a:spcBef>
                <a:spcPct val="0"/>
              </a:spcBef>
              <a:spcAft>
                <a:spcPts val="1000"/>
              </a:spcAft>
              <a:buClrTx/>
              <a:buSzTx/>
              <a:tabLst/>
              <a:defRPr/>
            </a:pPr>
            <a:r>
              <a:rPr kumimoji="0" lang="en-US" altLang="de-DE" sz="1500" b="0" i="0" u="none" strike="noStrike" kern="1200" cap="none" normalizeH="0" noProof="0">
                <a:ln>
                  <a:noFill/>
                </a:ln>
                <a:solidFill>
                  <a:srgbClr val="000000"/>
                </a:solidFill>
                <a:effectLst/>
                <a:uLnTx/>
                <a:uFillTx/>
                <a:cs typeface="+mn-cs"/>
              </a:rPr>
              <a:t>Non-active LAP-TGF-</a:t>
            </a:r>
            <a:r>
              <a:rPr kumimoji="0" lang="el-GR" altLang="de-DE" sz="1500" b="0" i="0" u="none" strike="noStrike" kern="1200" cap="none" normalizeH="0" noProof="0">
                <a:ln>
                  <a:noFill/>
                </a:ln>
                <a:solidFill>
                  <a:srgbClr val="000000"/>
                </a:solidFill>
                <a:effectLst/>
                <a:uLnTx/>
                <a:uFillTx/>
                <a:ea typeface="Fira Sans" panose="020B0503050000020004" pitchFamily="34" charset="0"/>
                <a:cs typeface="+mn-cs"/>
              </a:rPr>
              <a:t>β</a:t>
            </a:r>
            <a:r>
              <a:rPr kumimoji="0" lang="en-US" altLang="de-DE" sz="1500" b="0" i="0" u="none" strike="noStrike" kern="1200" cap="none" normalizeH="0" noProof="0">
                <a:ln>
                  <a:noFill/>
                </a:ln>
                <a:solidFill>
                  <a:srgbClr val="000000"/>
                </a:solidFill>
                <a:effectLst/>
                <a:uLnTx/>
                <a:uFillTx/>
                <a:ea typeface="Fira Sans" panose="020B0503050000020004" pitchFamily="34" charset="0"/>
                <a:cs typeface="+mn-cs"/>
              </a:rPr>
              <a:t> </a:t>
            </a:r>
            <a:r>
              <a:rPr kumimoji="0" lang="en-US" altLang="de-DE" sz="1500" b="0" i="0" u="none" strike="noStrike" kern="1200" cap="none" normalizeH="0" noProof="0">
                <a:ln>
                  <a:noFill/>
                </a:ln>
                <a:solidFill>
                  <a:srgbClr val="000000"/>
                </a:solidFill>
                <a:effectLst/>
                <a:uLnTx/>
                <a:uFillTx/>
                <a:cs typeface="+mn-cs"/>
              </a:rPr>
              <a:t>needs to be activated by TSP (</a:t>
            </a:r>
            <a:r>
              <a:rPr kumimoji="0" lang="en-GB" altLang="en-US" sz="1500" b="0" i="0" u="none" strike="noStrike" kern="1200" cap="none" normalizeH="0" noProof="0">
                <a:ln>
                  <a:noFill/>
                </a:ln>
                <a:solidFill>
                  <a:srgbClr val="000000"/>
                </a:solidFill>
                <a:effectLst/>
                <a:uLnTx/>
                <a:uFillTx/>
                <a:cs typeface="+mn-cs"/>
              </a:rPr>
              <a:t>Thrombospondin)</a:t>
            </a:r>
            <a:endParaRPr kumimoji="0" lang="en-US" sz="1500" b="0" i="0" u="none" strike="noStrike" kern="1200" cap="none" normalizeH="0" noProof="0">
              <a:ln>
                <a:noFill/>
              </a:ln>
              <a:solidFill>
                <a:srgbClr val="000000"/>
              </a:solidFill>
              <a:effectLst/>
              <a:uLnTx/>
              <a:uFillTx/>
              <a:cs typeface="+mn-cs"/>
            </a:endParaRPr>
          </a:p>
        </p:txBody>
      </p:sp>
      <p:pic>
        <p:nvPicPr>
          <p:cNvPr id="36" name="SYN-COLL_01_720.mov" descr="SYN-COLL_01_720.mov">
            <a:hlinkClick r:id="" action="ppaction://media"/>
            <a:extLst>
              <a:ext uri="{FF2B5EF4-FFF2-40B4-BE49-F238E27FC236}">
                <a16:creationId xmlns:a16="http://schemas.microsoft.com/office/drawing/2014/main" id="{8EA8CB04-86CE-6A43-1FB3-E459FE479926}"/>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7623970" y="1259276"/>
            <a:ext cx="4287074" cy="4082929"/>
          </a:xfrm>
          <a:prstGeom prst="rect">
            <a:avLst/>
          </a:prstGeom>
        </p:spPr>
      </p:pic>
    </p:spTree>
    <p:extLst>
      <p:ext uri="{BB962C8B-B14F-4D97-AF65-F5344CB8AC3E}">
        <p14:creationId xmlns:p14="http://schemas.microsoft.com/office/powerpoint/2010/main" val="1724742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0127" fill="hold"/>
                                        <p:tgtEl>
                                          <p:spTgt spid="2"/>
                                        </p:tgtEl>
                                      </p:cBhvr>
                                    </p:cmd>
                                  </p:childTnLst>
                                </p:cTn>
                              </p:par>
                              <p:par>
                                <p:cTn id="11" presetID="1" presetClass="entr" presetSubtype="0" fill="hold" grpId="0" nodeType="withEffect">
                                  <p:stCondLst>
                                    <p:cond delay="0"/>
                                  </p:stCondLst>
                                  <p:childTnLst>
                                    <p:set>
                                      <p:cBhvr>
                                        <p:cTn id="12" dur="1" fill="hold">
                                          <p:stCondLst>
                                            <p:cond delay="0"/>
                                          </p:stCondLst>
                                        </p:cTn>
                                        <p:tgtEl>
                                          <p:spTgt spid="3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mediacall" presetSubtype="0" fill="hold" nodeType="clickEffect">
                                  <p:stCondLst>
                                    <p:cond delay="0"/>
                                  </p:stCondLst>
                                  <p:childTnLst>
                                    <p:cmd type="call" cmd="playFrom(0.0)">
                                      <p:cBhvr>
                                        <p:cTn id="16" dur="40127" fill="hold"/>
                                        <p:tgtEl>
                                          <p:spTgt spid="3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2"/>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2"/>
                                        </p:tgtEl>
                                      </p:cBhvr>
                                    </p:cmd>
                                  </p:childTnLst>
                                </p:cTn>
                              </p:par>
                            </p:childTnLst>
                          </p:cTn>
                        </p:par>
                      </p:childTnLst>
                    </p:cTn>
                  </p:par>
                </p:childTnLst>
              </p:cTn>
              <p:nextCondLst>
                <p:cond evt="onClick" delay="0">
                  <p:tgtEl>
                    <p:spTgt spid="2"/>
                  </p:tgtEl>
                </p:cond>
              </p:nextCondLst>
            </p:seq>
            <p:video>
              <p:cMediaNode vol="100000">
                <p:cTn id="22" fill="hold" display="0">
                  <p:stCondLst>
                    <p:cond delay="indefinite"/>
                  </p:stCondLst>
                </p:cTn>
                <p:tgtEl>
                  <p:spTgt spid="2"/>
                </p:tgtEl>
              </p:cMediaNode>
            </p:video>
            <p:seq concurrent="1" nextAc="seek">
              <p:cTn id="23" restart="whenNotActive" fill="hold" evtFilter="cancelBubble" nodeType="interactiveSeq">
                <p:stCondLst>
                  <p:cond evt="onClick" delay="0">
                    <p:tgtEl>
                      <p:spTgt spid="36"/>
                    </p:tgtEl>
                  </p:cond>
                </p:stCondLst>
                <p:endSync evt="end" delay="0">
                  <p:rtn val="all"/>
                </p:endSync>
                <p:childTnLst>
                  <p:par>
                    <p:cTn id="24" fill="hold">
                      <p:stCondLst>
                        <p:cond delay="0"/>
                      </p:stCondLst>
                      <p:childTnLst>
                        <p:par>
                          <p:cTn id="25" fill="hold">
                            <p:stCondLst>
                              <p:cond delay="0"/>
                            </p:stCondLst>
                            <p:childTnLst>
                              <p:par>
                                <p:cTn id="26" presetID="2" presetClass="mediacall" presetSubtype="0" fill="hold" nodeType="clickEffect">
                                  <p:stCondLst>
                                    <p:cond delay="0"/>
                                  </p:stCondLst>
                                  <p:childTnLst>
                                    <p:cmd type="call" cmd="togglePause">
                                      <p:cBhvr>
                                        <p:cTn id="27" dur="1" fill="hold"/>
                                        <p:tgtEl>
                                          <p:spTgt spid="36"/>
                                        </p:tgtEl>
                                      </p:cBhvr>
                                    </p:cmd>
                                  </p:childTnLst>
                                </p:cTn>
                              </p:par>
                            </p:childTnLst>
                          </p:cTn>
                        </p:par>
                      </p:childTnLst>
                    </p:cTn>
                  </p:par>
                </p:childTnLst>
              </p:cTn>
              <p:nextCondLst>
                <p:cond evt="onClick" delay="0">
                  <p:tgtEl>
                    <p:spTgt spid="36"/>
                  </p:tgtEl>
                </p:cond>
              </p:nextCondLst>
            </p:seq>
            <p:video>
              <p:cMediaNode vol="100000">
                <p:cTn id="28" fill="hold" display="0">
                  <p:stCondLst>
                    <p:cond delay="indefinite"/>
                  </p:stCondLst>
                </p:cTn>
                <p:tgtEl>
                  <p:spTgt spid="36"/>
                </p:tgtEl>
              </p:cMediaNode>
            </p:video>
          </p:childTnLst>
        </p:cTn>
      </p:par>
    </p:tnLst>
    <p:bldLst>
      <p:bldP spid="23" grpId="0" animBg="1"/>
      <p:bldP spid="3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597D43-5F74-34E4-B9B3-F8FFEC67FC1F}"/>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794E9C2F-40F3-D729-0715-8B3EBEA36944}"/>
              </a:ext>
            </a:extLst>
          </p:cNvPr>
          <p:cNvSpPr/>
          <p:nvPr/>
        </p:nvSpPr>
        <p:spPr>
          <a:xfrm>
            <a:off x="9596927" y="6317228"/>
            <a:ext cx="2384277" cy="3314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Placeholder 20" descr="A close-up of a molecule&#10;&#10;AI-generated content may be incorrect.">
            <a:extLst>
              <a:ext uri="{FF2B5EF4-FFF2-40B4-BE49-F238E27FC236}">
                <a16:creationId xmlns:a16="http://schemas.microsoft.com/office/drawing/2014/main" id="{22649DDF-7013-ABEB-FC04-1413F2975FBA}"/>
              </a:ext>
            </a:extLst>
          </p:cNvPr>
          <p:cNvPicPr>
            <a:picLocks noGrp="1" noChangeAspect="1"/>
          </p:cNvPicPr>
          <p:nvPr>
            <p:ph type="pic" sz="quarter" idx="21"/>
          </p:nvPr>
        </p:nvPicPr>
        <p:blipFill>
          <a:blip r:embed="rId4" cstate="print">
            <a:extLst>
              <a:ext uri="{28A0092B-C50C-407E-A947-70E740481C1C}">
                <a14:useLocalDpi xmlns:a14="http://schemas.microsoft.com/office/drawing/2010/main"/>
              </a:ext>
            </a:extLst>
          </a:blip>
          <a:srcRect/>
          <a:stretch/>
        </p:blipFill>
        <p:spPr>
          <a:xfrm>
            <a:off x="7337427" y="2"/>
            <a:ext cx="4854573" cy="6857998"/>
          </a:xfrm>
        </p:spPr>
      </p:pic>
      <p:sp>
        <p:nvSpPr>
          <p:cNvPr id="6" name="Slide Number Placeholder 1">
            <a:extLst>
              <a:ext uri="{FF2B5EF4-FFF2-40B4-BE49-F238E27FC236}">
                <a16:creationId xmlns:a16="http://schemas.microsoft.com/office/drawing/2014/main" id="{A8F5139F-0BCC-C480-BA5B-579E51E39016}"/>
              </a:ext>
            </a:extLst>
          </p:cNvPr>
          <p:cNvSpPr>
            <a:spLocks noGrp="1"/>
          </p:cNvSpPr>
          <p:nvPr>
            <p:ph type="sldNum" sz="quarter" idx="10"/>
          </p:nvPr>
        </p:nvSpPr>
        <p:spPr/>
        <p:txBody>
          <a:bodyPr/>
          <a:lstStyle/>
          <a:p>
            <a:fld id="{5BA3E189-2F3A-42E5-B572-3520703B6186}" type="slidenum">
              <a:rPr lang="en-GB" smtClean="0"/>
              <a:pPr/>
              <a:t>22</a:t>
            </a:fld>
            <a:endParaRPr lang="en-GB"/>
          </a:p>
        </p:txBody>
      </p:sp>
      <p:sp>
        <p:nvSpPr>
          <p:cNvPr id="3" name="Title 2">
            <a:extLst>
              <a:ext uri="{FF2B5EF4-FFF2-40B4-BE49-F238E27FC236}">
                <a16:creationId xmlns:a16="http://schemas.microsoft.com/office/drawing/2014/main" id="{4FA6B2B3-0B91-50A2-0DBB-37C1436937A5}"/>
              </a:ext>
            </a:extLst>
          </p:cNvPr>
          <p:cNvSpPr>
            <a:spLocks noGrp="1"/>
          </p:cNvSpPr>
          <p:nvPr>
            <p:ph type="title"/>
          </p:nvPr>
        </p:nvSpPr>
        <p:spPr/>
        <p:txBody>
          <a:bodyPr/>
          <a:lstStyle/>
          <a:p>
            <a:pPr lvl="0"/>
            <a:r>
              <a:rPr lang="en-US"/>
              <a:t>Crafting SYN®-COLL CB peptide</a:t>
            </a:r>
          </a:p>
        </p:txBody>
      </p:sp>
      <p:sp>
        <p:nvSpPr>
          <p:cNvPr id="11" name="Text Placeholder 3">
            <a:extLst>
              <a:ext uri="{FF2B5EF4-FFF2-40B4-BE49-F238E27FC236}">
                <a16:creationId xmlns:a16="http://schemas.microsoft.com/office/drawing/2014/main" id="{EA47328C-A052-98BB-4AC5-612197A552E2}"/>
              </a:ext>
            </a:extLst>
          </p:cNvPr>
          <p:cNvSpPr txBox="1">
            <a:spLocks/>
          </p:cNvSpPr>
          <p:nvPr/>
        </p:nvSpPr>
        <p:spPr>
          <a:xfrm>
            <a:off x="468000" y="936876"/>
            <a:ext cx="11258862" cy="492443"/>
          </a:xfrm>
          <a:prstGeom prst="rect">
            <a:avLst/>
          </a:prstGeom>
        </p:spPr>
        <p:txBody>
          <a:bodyPr lIns="0" tIns="0" rIns="0" bIns="0"/>
          <a:lstStyle>
            <a:lvl1pPr marL="0" indent="0" algn="l" defTabSz="914400" rtl="0" eaLnBrk="1" latinLnBrk="0" hangingPunct="1">
              <a:lnSpc>
                <a:spcPct val="90000"/>
              </a:lnSpc>
              <a:spcBef>
                <a:spcPts val="1000"/>
              </a:spcBef>
              <a:spcAft>
                <a:spcPts val="0"/>
              </a:spcAft>
              <a:buFont typeface="Arial" panose="020B0604020202020204" pitchFamily="34" charset="0"/>
              <a:buNone/>
              <a:defRPr sz="2400" b="0" i="1" kern="1200">
                <a:solidFill>
                  <a:schemeClr val="accent6"/>
                </a:solidFill>
                <a:latin typeface="Fira Sans" panose="020B0503050000020004" pitchFamily="34" charset="0"/>
                <a:ea typeface="+mn-ea"/>
                <a:cs typeface="+mn-cs"/>
              </a:defRPr>
            </a:lvl1pPr>
            <a:lvl2pPr marL="0" indent="0" algn="l" defTabSz="914400" rtl="0" eaLnBrk="1" latinLnBrk="0" hangingPunct="1">
              <a:lnSpc>
                <a:spcPct val="90000"/>
              </a:lnSpc>
              <a:spcBef>
                <a:spcPts val="500"/>
              </a:spcBef>
              <a:spcAft>
                <a:spcPts val="0"/>
              </a:spcAft>
              <a:buFont typeface="Arial" panose="020B0604020202020204" pitchFamily="34" charset="0"/>
              <a:buNone/>
              <a:defRPr sz="2400" kern="1200">
                <a:solidFill>
                  <a:schemeClr val="tx1"/>
                </a:solidFill>
                <a:latin typeface="+mn-lt"/>
                <a:ea typeface="+mn-ea"/>
                <a:cs typeface="+mn-cs"/>
              </a:defRPr>
            </a:lvl2pPr>
            <a:lvl3pPr marL="0" indent="0" algn="l" defTabSz="914400" rtl="0" eaLnBrk="1" latinLnBrk="0" hangingPunct="1">
              <a:lnSpc>
                <a:spcPct val="90000"/>
              </a:lnSpc>
              <a:spcBef>
                <a:spcPts val="500"/>
              </a:spcBef>
              <a:spcAft>
                <a:spcPts val="0"/>
              </a:spcAft>
              <a:buFont typeface="Arial" panose="020B0604020202020204" pitchFamily="34" charset="0"/>
              <a:buNone/>
              <a:defRPr sz="2000" kern="1200">
                <a:solidFill>
                  <a:schemeClr val="tx1"/>
                </a:solidFill>
                <a:latin typeface="+mn-lt"/>
                <a:ea typeface="+mn-ea"/>
                <a:cs typeface="+mn-cs"/>
              </a:defRPr>
            </a:lvl3pPr>
            <a:lvl4pPr marL="0" indent="0" algn="l" defTabSz="914400" rtl="0" eaLnBrk="1" latinLnBrk="0" hangingPunct="1">
              <a:lnSpc>
                <a:spcPct val="90000"/>
              </a:lnSpc>
              <a:spcBef>
                <a:spcPts val="500"/>
              </a:spcBef>
              <a:spcAft>
                <a:spcPts val="0"/>
              </a:spcAft>
              <a:buFont typeface="Arial" panose="020B0604020202020204" pitchFamily="34" charset="0"/>
              <a:buNone/>
              <a:defRPr sz="1800" kern="1200">
                <a:solidFill>
                  <a:schemeClr val="tx1"/>
                </a:solidFill>
                <a:latin typeface="+mn-lt"/>
                <a:ea typeface="+mn-ea"/>
                <a:cs typeface="+mn-cs"/>
              </a:defRPr>
            </a:lvl4pPr>
            <a:lvl5pPr marL="0" indent="0" algn="l" defTabSz="914400" rtl="0" eaLnBrk="1" latinLnBrk="0" hangingPunct="1">
              <a:lnSpc>
                <a:spcPct val="90000"/>
              </a:lnSpc>
              <a:spcBef>
                <a:spcPts val="500"/>
              </a:spcBef>
              <a:spcAft>
                <a:spcPts val="0"/>
              </a:spcAft>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90000"/>
              </a:lnSpc>
              <a:spcBef>
                <a:spcPts val="1000"/>
              </a:spcBef>
              <a:spcAft>
                <a:spcPts val="0"/>
              </a:spcAft>
              <a:buClrTx/>
              <a:buSzTx/>
              <a:buFont typeface="Arial" panose="020B0604020202020204" pitchFamily="34" charset="0"/>
              <a:buNone/>
              <a:tabLst/>
              <a:defRPr/>
            </a:pPr>
            <a:endParaRPr kumimoji="0" lang="en-GB" sz="3200" b="0" i="0" u="none" strike="noStrike" kern="1200" cap="none" spc="0" normalizeH="0" baseline="0" noProof="0">
              <a:ln>
                <a:noFill/>
              </a:ln>
              <a:solidFill>
                <a:srgbClr val="ED7D31"/>
              </a:solidFill>
              <a:effectLst/>
              <a:uLnTx/>
              <a:uFillTx/>
              <a:latin typeface="Fira Sans Medium" panose="020B0503050000020004" pitchFamily="34" charset="0"/>
              <a:ea typeface="+mn-ea"/>
              <a:cs typeface="+mn-cs"/>
            </a:endParaRPr>
          </a:p>
        </p:txBody>
      </p:sp>
      <p:sp>
        <p:nvSpPr>
          <p:cNvPr id="8" name="Rectangle 7">
            <a:extLst>
              <a:ext uri="{FF2B5EF4-FFF2-40B4-BE49-F238E27FC236}">
                <a16:creationId xmlns:a16="http://schemas.microsoft.com/office/drawing/2014/main" id="{F540006C-D329-B81D-98DB-A896BD4CD44D}"/>
              </a:ext>
            </a:extLst>
          </p:cNvPr>
          <p:cNvSpPr/>
          <p:nvPr/>
        </p:nvSpPr>
        <p:spPr>
          <a:xfrm>
            <a:off x="302400" y="847407"/>
            <a:ext cx="6675916" cy="2231380"/>
          </a:xfrm>
          <a:prstGeom prst="rect">
            <a:avLst/>
          </a:prstGeom>
        </p:spPr>
        <p:txBody>
          <a:bodyPr wrap="square" lIns="0" tIns="0" rIns="0" bIns="0">
            <a:spAutoFit/>
          </a:bodyPr>
          <a:lstStyle/>
          <a:p>
            <a:pPr>
              <a:spcAft>
                <a:spcPts val="500"/>
              </a:spcAft>
              <a:defRPr/>
            </a:pPr>
            <a:r>
              <a:rPr kumimoji="0" lang="en-US" sz="1500" b="1" i="0" u="none" strike="noStrike" kern="1200" cap="none" spc="0" normalizeH="0" baseline="0" noProof="0">
                <a:ln>
                  <a:noFill/>
                </a:ln>
                <a:solidFill>
                  <a:srgbClr val="000000"/>
                </a:solidFill>
                <a:effectLst/>
                <a:uLnTx/>
                <a:uFillTx/>
                <a:ea typeface="+mn-ea"/>
                <a:cs typeface="+mn-cs"/>
              </a:rPr>
              <a:t>More than 150 small peptides</a:t>
            </a:r>
            <a:r>
              <a:rPr kumimoji="0" lang="en-US" sz="1500" b="0" i="0" u="none" strike="noStrike" kern="1200" cap="none" spc="0" normalizeH="0" baseline="0" noProof="0">
                <a:ln>
                  <a:noFill/>
                </a:ln>
                <a:solidFill>
                  <a:srgbClr val="000000"/>
                </a:solidFill>
                <a:effectLst/>
                <a:uLnTx/>
                <a:uFillTx/>
                <a:ea typeface="+mn-ea"/>
                <a:cs typeface="+mn-cs"/>
              </a:rPr>
              <a:t> synthesized and tested with a LAP-TGF-</a:t>
            </a:r>
            <a:r>
              <a:rPr kumimoji="0" lang="el-GR" sz="1500" b="0" i="0" u="none" strike="noStrike" kern="1200" cap="none" spc="0" normalizeH="0" baseline="0" noProof="0">
                <a:ln>
                  <a:noFill/>
                </a:ln>
                <a:solidFill>
                  <a:srgbClr val="000000"/>
                </a:solidFill>
                <a:effectLst/>
                <a:uLnTx/>
                <a:uFillTx/>
                <a:ea typeface="+mn-ea"/>
                <a:cs typeface="+mn-cs"/>
              </a:rPr>
              <a:t>β</a:t>
            </a:r>
            <a:r>
              <a:rPr kumimoji="0" lang="en-US" sz="1500" b="0" i="0" u="none" strike="noStrike" kern="1200" cap="none" spc="0" normalizeH="0" baseline="0" noProof="0">
                <a:ln>
                  <a:noFill/>
                </a:ln>
                <a:solidFill>
                  <a:srgbClr val="000000"/>
                </a:solidFill>
                <a:effectLst/>
                <a:uLnTx/>
                <a:uFillTx/>
                <a:ea typeface="+mn-ea"/>
                <a:cs typeface="+mn-cs"/>
              </a:rPr>
              <a:t> activation assay</a:t>
            </a:r>
            <a:endParaRPr kumimoji="0" lang="en-US" sz="1500" b="1" i="0" u="none" strike="noStrike" kern="1200" cap="none" spc="0" normalizeH="0" baseline="0" noProof="0">
              <a:ln>
                <a:noFill/>
              </a:ln>
              <a:solidFill>
                <a:srgbClr val="000000"/>
              </a:solidFill>
              <a:effectLst/>
              <a:uLnTx/>
              <a:uFillTx/>
              <a:ea typeface="+mn-ea"/>
              <a:cs typeface="+mn-cs"/>
            </a:endParaRPr>
          </a:p>
          <a:p>
            <a:pPr marL="252000" marR="0" lvl="0" indent="-252000" algn="l" defTabSz="914400" rtl="0" eaLnBrk="1" fontAlgn="auto" latinLnBrk="0" hangingPunct="1">
              <a:lnSpc>
                <a:spcPct val="100000"/>
              </a:lnSpc>
              <a:spcBef>
                <a:spcPts val="500"/>
              </a:spcBef>
              <a:spcAft>
                <a:spcPts val="500"/>
              </a:spcAft>
              <a:buClrTx/>
              <a:buSzTx/>
              <a:buFont typeface="Arial" panose="020B0604020202020204" pitchFamily="34" charset="0"/>
              <a:buChar char="•"/>
              <a:tabLst/>
              <a:defRPr/>
            </a:pPr>
            <a:r>
              <a:rPr kumimoji="0" lang="en-US" sz="1500" b="1" i="0" u="none" strike="noStrike" kern="1200" cap="none" spc="0" normalizeH="0" baseline="0" noProof="0">
                <a:ln>
                  <a:noFill/>
                </a:ln>
                <a:solidFill>
                  <a:srgbClr val="000000"/>
                </a:solidFill>
                <a:effectLst/>
                <a:uLnTx/>
                <a:uFillTx/>
                <a:ea typeface="+mn-ea"/>
                <a:cs typeface="+mn-cs"/>
              </a:rPr>
              <a:t>Tripeptide Lysine-Valine-Lysine </a:t>
            </a:r>
            <a:r>
              <a:rPr kumimoji="0" lang="en-US" sz="1500" b="0" i="0" u="none" strike="noStrike" kern="1200" cap="none" spc="0" normalizeH="0" baseline="0" noProof="0">
                <a:ln>
                  <a:noFill/>
                </a:ln>
                <a:solidFill>
                  <a:srgbClr val="000000"/>
                </a:solidFill>
                <a:effectLst/>
                <a:uLnTx/>
                <a:uFillTx/>
                <a:ea typeface="+mn-ea"/>
                <a:cs typeface="+mn-cs"/>
              </a:rPr>
              <a:t>resembles the peptide sequence Arg-</a:t>
            </a:r>
            <a:r>
              <a:rPr kumimoji="0" lang="en-US" sz="1500" b="0" i="0" u="none" strike="noStrike" kern="1200" cap="none" spc="0" normalizeH="0" baseline="0" noProof="0" err="1">
                <a:ln>
                  <a:noFill/>
                </a:ln>
                <a:solidFill>
                  <a:srgbClr val="000000"/>
                </a:solidFill>
                <a:effectLst/>
                <a:uLnTx/>
                <a:uFillTx/>
                <a:ea typeface="+mn-ea"/>
                <a:cs typeface="+mn-cs"/>
              </a:rPr>
              <a:t>Phe</a:t>
            </a:r>
            <a:r>
              <a:rPr kumimoji="0" lang="en-US" sz="1500" b="0" i="0" u="none" strike="noStrike" kern="1200" cap="none" spc="0" normalizeH="0" baseline="0" noProof="0">
                <a:ln>
                  <a:noFill/>
                </a:ln>
                <a:solidFill>
                  <a:srgbClr val="000000"/>
                </a:solidFill>
                <a:effectLst/>
                <a:uLnTx/>
                <a:uFillTx/>
                <a:ea typeface="+mn-ea"/>
                <a:cs typeface="+mn-cs"/>
              </a:rPr>
              <a:t>-Lys (RFK) within the TSP structure at its best</a:t>
            </a:r>
            <a:endParaRPr kumimoji="0" lang="en-US" sz="1500" b="1" i="0" u="none" strike="noStrike" kern="1200" cap="none" spc="0" normalizeH="0" baseline="0" noProof="0">
              <a:ln>
                <a:noFill/>
              </a:ln>
              <a:solidFill>
                <a:srgbClr val="000000"/>
              </a:solidFill>
              <a:effectLst/>
              <a:uLnTx/>
              <a:uFillTx/>
              <a:ea typeface="+mn-ea"/>
              <a:cs typeface="+mn-cs"/>
            </a:endParaRPr>
          </a:p>
          <a:p>
            <a:pPr marL="252000" marR="0" lvl="0" indent="-252000" algn="l" defTabSz="914400" rtl="0" eaLnBrk="1" fontAlgn="auto" latinLnBrk="0" hangingPunct="1">
              <a:lnSpc>
                <a:spcPct val="100000"/>
              </a:lnSpc>
              <a:spcBef>
                <a:spcPts val="0"/>
              </a:spcBef>
              <a:spcAft>
                <a:spcPts val="500"/>
              </a:spcAft>
              <a:buClrTx/>
              <a:buSzTx/>
              <a:buFont typeface="Arial" panose="020B0604020202020204" pitchFamily="34" charset="0"/>
              <a:buChar char="•"/>
              <a:tabLst/>
              <a:defRPr/>
            </a:pPr>
            <a:r>
              <a:rPr kumimoji="0" lang="en-US" sz="1500" b="0" i="0" u="none" strike="noStrike" kern="1200" cap="none" spc="0" normalizeH="0" baseline="0" noProof="0">
                <a:ln>
                  <a:noFill/>
                </a:ln>
                <a:solidFill>
                  <a:srgbClr val="000000"/>
                </a:solidFill>
                <a:effectLst/>
                <a:uLnTx/>
                <a:uFillTx/>
                <a:ea typeface="+mn-ea"/>
                <a:cs typeface="+mn-cs"/>
              </a:rPr>
              <a:t>It shows the most efficient activation of LAP-TGF-</a:t>
            </a:r>
            <a:r>
              <a:rPr kumimoji="0" lang="el-GR" sz="1500" b="0" i="0" u="none" strike="noStrike" kern="1200" cap="none" spc="0" normalizeH="0" baseline="0" noProof="0">
                <a:ln>
                  <a:noFill/>
                </a:ln>
                <a:solidFill>
                  <a:srgbClr val="000000"/>
                </a:solidFill>
                <a:effectLst/>
                <a:uLnTx/>
                <a:uFillTx/>
                <a:ea typeface="+mn-ea"/>
                <a:cs typeface="+mn-cs"/>
              </a:rPr>
              <a:t>β</a:t>
            </a:r>
            <a:endParaRPr kumimoji="0" lang="en-US" sz="1500" b="0" i="0" u="none" strike="noStrike" kern="1200" cap="none" spc="0" normalizeH="0" baseline="0" noProof="0">
              <a:ln>
                <a:noFill/>
              </a:ln>
              <a:solidFill>
                <a:srgbClr val="000000"/>
              </a:solidFill>
              <a:effectLst/>
              <a:uLnTx/>
              <a:uFillTx/>
              <a:ea typeface="+mn-ea"/>
              <a:cs typeface="+mn-cs"/>
            </a:endParaRPr>
          </a:p>
          <a:p>
            <a:pPr marL="252000" marR="0" lvl="0" indent="-252000" algn="l" defTabSz="914400" rtl="0" eaLnBrk="1" fontAlgn="auto" latinLnBrk="0" hangingPunct="1">
              <a:lnSpc>
                <a:spcPct val="100000"/>
              </a:lnSpc>
              <a:spcBef>
                <a:spcPts val="0"/>
              </a:spcBef>
              <a:spcAft>
                <a:spcPts val="500"/>
              </a:spcAft>
              <a:buClrTx/>
              <a:buSzTx/>
              <a:buFont typeface="Arial" panose="020B0604020202020204" pitchFamily="34" charset="0"/>
              <a:buChar char="•"/>
              <a:tabLst/>
              <a:defRPr/>
            </a:pPr>
            <a:r>
              <a:rPr kumimoji="0" lang="en-US" sz="1500" i="0" u="none" strike="noStrike" kern="1200" cap="none" spc="0" normalizeH="0" baseline="0" noProof="0">
                <a:ln>
                  <a:noFill/>
                </a:ln>
                <a:solidFill>
                  <a:srgbClr val="000000"/>
                </a:solidFill>
                <a:effectLst/>
                <a:uLnTx/>
                <a:uFillTx/>
                <a:ea typeface="+mn-ea"/>
                <a:cs typeface="+mn-cs"/>
              </a:rPr>
              <a:t>The tripeptide is linked to a palmitic chain </a:t>
            </a:r>
            <a:r>
              <a:rPr kumimoji="0" lang="en-US" sz="1500" b="0" i="0" u="none" strike="noStrike" kern="1200" cap="none" spc="0" normalizeH="0" baseline="0" noProof="0">
                <a:ln>
                  <a:noFill/>
                </a:ln>
                <a:solidFill>
                  <a:srgbClr val="000000"/>
                </a:solidFill>
                <a:effectLst/>
                <a:uLnTx/>
                <a:uFillTx/>
                <a:ea typeface="+mn-ea"/>
                <a:cs typeface="+mn-cs"/>
              </a:rPr>
              <a:t>to enable bioavailability.</a:t>
            </a:r>
          </a:p>
          <a:p>
            <a:pPr marR="0" lvl="0" algn="l" defTabSz="914400" rtl="0" eaLnBrk="1" fontAlgn="auto" latinLnBrk="0" hangingPunct="1">
              <a:lnSpc>
                <a:spcPct val="100000"/>
              </a:lnSpc>
              <a:spcBef>
                <a:spcPts val="0"/>
              </a:spcBef>
              <a:spcAft>
                <a:spcPts val="500"/>
              </a:spcAft>
              <a:buClrTx/>
              <a:buSzTx/>
              <a:tabLst/>
              <a:defRPr/>
            </a:pPr>
            <a:endParaRPr kumimoji="0" lang="en-US" sz="1500" b="1" i="0" u="none" strike="noStrike" kern="1200" cap="none" spc="0" normalizeH="0" baseline="0" noProof="0">
              <a:ln>
                <a:noFill/>
              </a:ln>
              <a:solidFill>
                <a:srgbClr val="000000"/>
              </a:solidFill>
              <a:effectLst/>
              <a:uLnTx/>
              <a:uFillTx/>
              <a:ea typeface="+mn-ea"/>
              <a:cs typeface="+mn-cs"/>
            </a:endParaRPr>
          </a:p>
          <a:p>
            <a:pPr marR="0" lvl="0" algn="l" defTabSz="914400" rtl="0" eaLnBrk="1" fontAlgn="auto" latinLnBrk="0" hangingPunct="1">
              <a:lnSpc>
                <a:spcPct val="100000"/>
              </a:lnSpc>
              <a:spcBef>
                <a:spcPts val="0"/>
              </a:spcBef>
              <a:spcAft>
                <a:spcPts val="500"/>
              </a:spcAft>
              <a:buClrTx/>
              <a:buSzTx/>
              <a:tabLst/>
              <a:defRPr/>
            </a:pPr>
            <a:r>
              <a:rPr kumimoji="0" lang="en-US" sz="1500" b="1" i="0" u="none" strike="noStrike" kern="1200" cap="none" spc="0" normalizeH="0" baseline="0" noProof="0">
                <a:ln>
                  <a:noFill/>
                </a:ln>
                <a:solidFill>
                  <a:srgbClr val="000000"/>
                </a:solidFill>
                <a:effectLst/>
                <a:uLnTx/>
                <a:uFillTx/>
                <a:ea typeface="+mn-ea"/>
                <a:cs typeface="+mn-cs"/>
              </a:rPr>
              <a:t>The result is SYN®-COLL CB</a:t>
            </a:r>
          </a:p>
        </p:txBody>
      </p:sp>
      <p:grpSp>
        <p:nvGrpSpPr>
          <p:cNvPr id="16" name="Group 15">
            <a:extLst>
              <a:ext uri="{FF2B5EF4-FFF2-40B4-BE49-F238E27FC236}">
                <a16:creationId xmlns:a16="http://schemas.microsoft.com/office/drawing/2014/main" id="{4BCB90F1-BA0D-EEB1-42AB-74F7D2549FF9}"/>
              </a:ext>
            </a:extLst>
          </p:cNvPr>
          <p:cNvGrpSpPr/>
          <p:nvPr/>
        </p:nvGrpSpPr>
        <p:grpSpPr>
          <a:xfrm>
            <a:off x="272173" y="3330006"/>
            <a:ext cx="5496827" cy="2953101"/>
            <a:chOff x="2330181" y="1259999"/>
            <a:chExt cx="5052429" cy="2714354"/>
          </a:xfrm>
        </p:grpSpPr>
        <p:sp>
          <p:nvSpPr>
            <p:cNvPr id="12" name="TextBox 11">
              <a:extLst>
                <a:ext uri="{FF2B5EF4-FFF2-40B4-BE49-F238E27FC236}">
                  <a16:creationId xmlns:a16="http://schemas.microsoft.com/office/drawing/2014/main" id="{767E83FB-FF23-8148-EFF4-32FCD67067C7}"/>
                </a:ext>
              </a:extLst>
            </p:cNvPr>
            <p:cNvSpPr txBox="1"/>
            <p:nvPr/>
          </p:nvSpPr>
          <p:spPr>
            <a:xfrm rot="16200000">
              <a:off x="1342497" y="2635526"/>
              <a:ext cx="2129256" cy="153888"/>
            </a:xfrm>
            <a:prstGeom prst="rect">
              <a:avLst/>
            </a:prstGeom>
            <a:noFill/>
          </p:spPr>
          <p:txBody>
            <a:bodyPr wrap="square" lIns="0" tIns="0" rIns="0" bIns="0">
              <a:spAutoFit/>
            </a:bodyPr>
            <a:lstStyle/>
            <a:p>
              <a:pPr algn="ctr"/>
              <a:r>
                <a:rPr lang="en-US" sz="1000" b="1">
                  <a:solidFill>
                    <a:srgbClr val="000000"/>
                  </a:solidFill>
                </a:rPr>
                <a:t>% LAP-TGFβ activity</a:t>
              </a:r>
            </a:p>
          </p:txBody>
        </p:sp>
        <p:sp>
          <p:nvSpPr>
            <p:cNvPr id="13" name="TextBox 12">
              <a:extLst>
                <a:ext uri="{FF2B5EF4-FFF2-40B4-BE49-F238E27FC236}">
                  <a16:creationId xmlns:a16="http://schemas.microsoft.com/office/drawing/2014/main" id="{F8043CC5-D08D-DDE0-E55A-33D9DED89798}"/>
                </a:ext>
              </a:extLst>
            </p:cNvPr>
            <p:cNvSpPr txBox="1"/>
            <p:nvPr/>
          </p:nvSpPr>
          <p:spPr>
            <a:xfrm>
              <a:off x="2842969" y="1259999"/>
              <a:ext cx="4539641" cy="153888"/>
            </a:xfrm>
            <a:prstGeom prst="rect">
              <a:avLst/>
            </a:prstGeom>
            <a:noFill/>
          </p:spPr>
          <p:txBody>
            <a:bodyPr wrap="square" lIns="0" tIns="0" rIns="0" bIns="0">
              <a:spAutoFit/>
            </a:bodyPr>
            <a:lstStyle/>
            <a:p>
              <a:pPr algn="ctr"/>
              <a:r>
                <a:rPr kumimoji="0" lang="en-US" sz="1000" b="1" i="0" u="none" strike="noStrike" kern="1200" cap="none" spc="0" normalizeH="0" baseline="0" noProof="0">
                  <a:ln>
                    <a:noFill/>
                  </a:ln>
                  <a:solidFill>
                    <a:srgbClr val="000000"/>
                  </a:solidFill>
                  <a:effectLst/>
                  <a:uLnTx/>
                  <a:uFillTx/>
                  <a:ea typeface="+mn-ea"/>
                  <a:cs typeface="+mn-cs"/>
                </a:rPr>
                <a:t>LAP-TGF-</a:t>
              </a:r>
              <a:r>
                <a:rPr kumimoji="0" lang="el-GR" sz="1000" b="1" i="0" u="none" strike="noStrike" kern="1200" cap="none" spc="0" normalizeH="0" baseline="0" noProof="0">
                  <a:ln>
                    <a:noFill/>
                  </a:ln>
                  <a:solidFill>
                    <a:srgbClr val="000000"/>
                  </a:solidFill>
                  <a:effectLst/>
                  <a:uLnTx/>
                  <a:uFillTx/>
                  <a:ea typeface="+mn-ea"/>
                  <a:cs typeface="+mn-cs"/>
                </a:rPr>
                <a:t>β</a:t>
              </a:r>
              <a:r>
                <a:rPr kumimoji="0" lang="en-US" sz="1000" b="1" i="0" u="none" strike="noStrike" kern="1200" cap="none" spc="0" normalizeH="0" baseline="0" noProof="0">
                  <a:ln>
                    <a:noFill/>
                  </a:ln>
                  <a:solidFill>
                    <a:srgbClr val="000000"/>
                  </a:solidFill>
                  <a:effectLst/>
                  <a:uLnTx/>
                  <a:uFillTx/>
                  <a:ea typeface="+mn-ea"/>
                  <a:cs typeface="+mn-cs"/>
                </a:rPr>
                <a:t> activation</a:t>
              </a:r>
              <a:endParaRPr lang="en-US" sz="1000" b="1"/>
            </a:p>
          </p:txBody>
        </p:sp>
        <p:sp>
          <p:nvSpPr>
            <p:cNvPr id="14" name="TextBox 13">
              <a:extLst>
                <a:ext uri="{FF2B5EF4-FFF2-40B4-BE49-F238E27FC236}">
                  <a16:creationId xmlns:a16="http://schemas.microsoft.com/office/drawing/2014/main" id="{99B9BC4F-D07B-2157-2581-517DC1FF4466}"/>
                </a:ext>
              </a:extLst>
            </p:cNvPr>
            <p:cNvSpPr txBox="1"/>
            <p:nvPr/>
          </p:nvSpPr>
          <p:spPr>
            <a:xfrm>
              <a:off x="2523550" y="1450585"/>
              <a:ext cx="244988" cy="2523768"/>
            </a:xfrm>
            <a:prstGeom prst="rect">
              <a:avLst/>
            </a:prstGeom>
            <a:noFill/>
          </p:spPr>
          <p:txBody>
            <a:bodyPr wrap="square" lIns="0" tIns="0" rIns="0" bIns="0">
              <a:spAutoFit/>
            </a:bodyPr>
            <a:lstStyle/>
            <a:p>
              <a:pPr algn="r">
                <a:spcAft>
                  <a:spcPts val="600"/>
                </a:spcAft>
              </a:pPr>
              <a:r>
                <a:rPr kumimoji="0" lang="en-US" sz="800" i="0" u="none" strike="noStrike" kern="1200" cap="none" spc="0" normalizeH="0" baseline="0" noProof="0">
                  <a:ln>
                    <a:noFill/>
                  </a:ln>
                  <a:solidFill>
                    <a:srgbClr val="000000"/>
                  </a:solidFill>
                  <a:effectLst/>
                  <a:uLnTx/>
                  <a:uFillTx/>
                  <a:ea typeface="+mn-ea"/>
                  <a:cs typeface="+mn-cs"/>
                </a:rPr>
                <a:t>1200</a:t>
              </a:r>
            </a:p>
            <a:p>
              <a:pPr algn="r">
                <a:spcAft>
                  <a:spcPts val="600"/>
                </a:spcAft>
              </a:pPr>
              <a:r>
                <a:rPr lang="en-US" sz="800">
                  <a:solidFill>
                    <a:srgbClr val="000000"/>
                  </a:solidFill>
                </a:rPr>
                <a:t>1100</a:t>
              </a:r>
            </a:p>
            <a:p>
              <a:pPr algn="r">
                <a:spcAft>
                  <a:spcPts val="600"/>
                </a:spcAft>
              </a:pPr>
              <a:r>
                <a:rPr lang="en-US" sz="800">
                  <a:solidFill>
                    <a:srgbClr val="000000"/>
                  </a:solidFill>
                </a:rPr>
                <a:t>1000</a:t>
              </a:r>
            </a:p>
            <a:p>
              <a:pPr algn="r">
                <a:spcAft>
                  <a:spcPts val="600"/>
                </a:spcAft>
              </a:pPr>
              <a:r>
                <a:rPr lang="en-US" sz="800">
                  <a:solidFill>
                    <a:srgbClr val="000000"/>
                  </a:solidFill>
                </a:rPr>
                <a:t>900</a:t>
              </a:r>
            </a:p>
            <a:p>
              <a:pPr algn="r">
                <a:spcAft>
                  <a:spcPts val="600"/>
                </a:spcAft>
              </a:pPr>
              <a:r>
                <a:rPr lang="en-US" sz="800">
                  <a:solidFill>
                    <a:srgbClr val="000000"/>
                  </a:solidFill>
                </a:rPr>
                <a:t>800</a:t>
              </a:r>
            </a:p>
            <a:p>
              <a:pPr algn="r">
                <a:spcAft>
                  <a:spcPts val="600"/>
                </a:spcAft>
              </a:pPr>
              <a:r>
                <a:rPr lang="en-US" sz="800">
                  <a:solidFill>
                    <a:srgbClr val="000000"/>
                  </a:solidFill>
                </a:rPr>
                <a:t>700</a:t>
              </a:r>
            </a:p>
            <a:p>
              <a:pPr algn="r">
                <a:spcAft>
                  <a:spcPts val="600"/>
                </a:spcAft>
              </a:pPr>
              <a:r>
                <a:rPr lang="en-US" sz="800">
                  <a:solidFill>
                    <a:srgbClr val="000000"/>
                  </a:solidFill>
                </a:rPr>
                <a:t>600</a:t>
              </a:r>
            </a:p>
            <a:p>
              <a:pPr algn="r">
                <a:spcAft>
                  <a:spcPts val="600"/>
                </a:spcAft>
              </a:pPr>
              <a:r>
                <a:rPr lang="en-US" sz="800">
                  <a:solidFill>
                    <a:srgbClr val="000000"/>
                  </a:solidFill>
                </a:rPr>
                <a:t>500</a:t>
              </a:r>
            </a:p>
            <a:p>
              <a:pPr algn="r">
                <a:spcAft>
                  <a:spcPts val="600"/>
                </a:spcAft>
              </a:pPr>
              <a:r>
                <a:rPr lang="en-US" sz="800">
                  <a:solidFill>
                    <a:srgbClr val="000000"/>
                  </a:solidFill>
                </a:rPr>
                <a:t>400</a:t>
              </a:r>
            </a:p>
            <a:p>
              <a:pPr algn="r">
                <a:spcAft>
                  <a:spcPts val="600"/>
                </a:spcAft>
              </a:pPr>
              <a:r>
                <a:rPr lang="en-US" sz="800">
                  <a:solidFill>
                    <a:srgbClr val="000000"/>
                  </a:solidFill>
                </a:rPr>
                <a:t>300</a:t>
              </a:r>
            </a:p>
            <a:p>
              <a:pPr algn="r">
                <a:spcAft>
                  <a:spcPts val="600"/>
                </a:spcAft>
              </a:pPr>
              <a:r>
                <a:rPr lang="en-US" sz="800">
                  <a:solidFill>
                    <a:srgbClr val="000000"/>
                  </a:solidFill>
                </a:rPr>
                <a:t>200</a:t>
              </a:r>
            </a:p>
            <a:p>
              <a:pPr algn="r">
                <a:spcAft>
                  <a:spcPts val="600"/>
                </a:spcAft>
              </a:pPr>
              <a:r>
                <a:rPr lang="en-US" sz="800">
                  <a:solidFill>
                    <a:srgbClr val="000000"/>
                  </a:solidFill>
                </a:rPr>
                <a:t>100</a:t>
              </a:r>
            </a:p>
            <a:p>
              <a:pPr algn="r">
                <a:spcAft>
                  <a:spcPts val="600"/>
                </a:spcAft>
              </a:pPr>
              <a:r>
                <a:rPr lang="en-US" sz="800">
                  <a:solidFill>
                    <a:srgbClr val="000000"/>
                  </a:solidFill>
                </a:rPr>
                <a:t>0</a:t>
              </a:r>
              <a:endParaRPr lang="en-US" sz="800"/>
            </a:p>
          </p:txBody>
        </p:sp>
      </p:grpSp>
      <p:grpSp>
        <p:nvGrpSpPr>
          <p:cNvPr id="23" name="Group 22">
            <a:extLst>
              <a:ext uri="{FF2B5EF4-FFF2-40B4-BE49-F238E27FC236}">
                <a16:creationId xmlns:a16="http://schemas.microsoft.com/office/drawing/2014/main" id="{F2C6B73A-66DB-2A3F-2F92-C52A2A7744C3}"/>
              </a:ext>
            </a:extLst>
          </p:cNvPr>
          <p:cNvGrpSpPr/>
          <p:nvPr/>
        </p:nvGrpSpPr>
        <p:grpSpPr>
          <a:xfrm>
            <a:off x="774328" y="3550937"/>
            <a:ext cx="4969812" cy="2766291"/>
            <a:chOff x="2832336" y="1465827"/>
            <a:chExt cx="4568022" cy="2542647"/>
          </a:xfrm>
        </p:grpSpPr>
        <p:pic>
          <p:nvPicPr>
            <p:cNvPr id="5" name="Picture 4">
              <a:extLst>
                <a:ext uri="{FF2B5EF4-FFF2-40B4-BE49-F238E27FC236}">
                  <a16:creationId xmlns:a16="http://schemas.microsoft.com/office/drawing/2014/main" id="{12781525-9D88-9832-354A-D645712C879A}"/>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2832336" y="1465827"/>
              <a:ext cx="4568022" cy="2542647"/>
            </a:xfrm>
            <a:prstGeom prst="rect">
              <a:avLst/>
            </a:prstGeom>
          </p:spPr>
        </p:pic>
        <p:sp>
          <p:nvSpPr>
            <p:cNvPr id="9" name="TextBox 8">
              <a:extLst>
                <a:ext uri="{FF2B5EF4-FFF2-40B4-BE49-F238E27FC236}">
                  <a16:creationId xmlns:a16="http://schemas.microsoft.com/office/drawing/2014/main" id="{798CD5BE-E754-85F9-E730-24E88494E365}"/>
                </a:ext>
              </a:extLst>
            </p:cNvPr>
            <p:cNvSpPr txBox="1"/>
            <p:nvPr/>
          </p:nvSpPr>
          <p:spPr>
            <a:xfrm>
              <a:off x="4412765" y="1478673"/>
              <a:ext cx="2878683" cy="153888"/>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897974"/>
                  </a:solidFill>
                  <a:effectLst/>
                  <a:uLnTx/>
                  <a:uFillTx/>
                  <a:latin typeface="+mj-lt"/>
                  <a:ea typeface="+mn-ea"/>
                  <a:cs typeface="+mn-cs"/>
                </a:rPr>
                <a:t>Palm –Lys-Val-Lys (SYN®-COLL CB) </a:t>
              </a:r>
              <a:endParaRPr kumimoji="0" lang="en-CH" sz="1000" b="1" i="0" u="none" strike="noStrike" kern="1200" cap="none" spc="0" normalizeH="0" baseline="0" noProof="0">
                <a:ln>
                  <a:noFill/>
                </a:ln>
                <a:solidFill>
                  <a:srgbClr val="897974"/>
                </a:solidFill>
                <a:effectLst/>
                <a:uLnTx/>
                <a:uFillTx/>
                <a:latin typeface="+mj-lt"/>
                <a:ea typeface="+mn-ea"/>
                <a:cs typeface="+mn-cs"/>
              </a:endParaRPr>
            </a:p>
          </p:txBody>
        </p:sp>
        <p:cxnSp>
          <p:nvCxnSpPr>
            <p:cNvPr id="7" name="Straight Arrow Connector 6">
              <a:extLst>
                <a:ext uri="{FF2B5EF4-FFF2-40B4-BE49-F238E27FC236}">
                  <a16:creationId xmlns:a16="http://schemas.microsoft.com/office/drawing/2014/main" id="{D8C806D2-47CF-CF21-9DA4-EA8DF19EDD34}"/>
                </a:ext>
              </a:extLst>
            </p:cNvPr>
            <p:cNvCxnSpPr>
              <a:cxnSpLocks/>
            </p:cNvCxnSpPr>
            <p:nvPr/>
          </p:nvCxnSpPr>
          <p:spPr>
            <a:xfrm flipH="1">
              <a:off x="4295692" y="1651171"/>
              <a:ext cx="325268" cy="407383"/>
            </a:xfrm>
            <a:prstGeom prst="straightConnector1">
              <a:avLst/>
            </a:prstGeom>
            <a:ln w="25400">
              <a:solidFill>
                <a:srgbClr val="897974"/>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C01EB356-6CAE-B068-167D-B9CA7A01D4F4}"/>
                </a:ext>
              </a:extLst>
            </p:cNvPr>
            <p:cNvSpPr txBox="1"/>
            <p:nvPr/>
          </p:nvSpPr>
          <p:spPr>
            <a:xfrm>
              <a:off x="2899521" y="1468433"/>
              <a:ext cx="1440000" cy="153888"/>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a:solidFill>
                    <a:srgbClr val="B3978F"/>
                  </a:solidFill>
                  <a:latin typeface="+mj-lt"/>
                </a:rPr>
                <a:t>Palm-Arg-</a:t>
              </a:r>
              <a:r>
                <a:rPr lang="en-GB" sz="1000" b="1" err="1">
                  <a:solidFill>
                    <a:srgbClr val="B3978F"/>
                  </a:solidFill>
                  <a:latin typeface="+mj-lt"/>
                </a:rPr>
                <a:t>Phe</a:t>
              </a:r>
              <a:r>
                <a:rPr lang="en-GB" sz="1000" b="1">
                  <a:solidFill>
                    <a:srgbClr val="B3978F"/>
                  </a:solidFill>
                  <a:latin typeface="+mj-lt"/>
                </a:rPr>
                <a:t>-Lys</a:t>
              </a:r>
              <a:r>
                <a:rPr kumimoji="0" lang="en-GB" sz="1000" b="1" i="0" u="none" strike="noStrike" kern="1200" cap="none" spc="0" normalizeH="0" baseline="0" noProof="0">
                  <a:ln>
                    <a:noFill/>
                  </a:ln>
                  <a:solidFill>
                    <a:srgbClr val="B3978F"/>
                  </a:solidFill>
                  <a:effectLst/>
                  <a:uLnTx/>
                  <a:uFillTx/>
                  <a:latin typeface="+mj-lt"/>
                  <a:ea typeface="+mn-ea"/>
                  <a:cs typeface="+mn-cs"/>
                </a:rPr>
                <a:t> </a:t>
              </a:r>
              <a:endParaRPr kumimoji="0" lang="en-CH" sz="1000" b="1" i="0" u="none" strike="noStrike" kern="1200" cap="none" spc="0" normalizeH="0" baseline="0" noProof="0">
                <a:ln>
                  <a:noFill/>
                </a:ln>
                <a:solidFill>
                  <a:srgbClr val="B3978F"/>
                </a:solidFill>
                <a:effectLst/>
                <a:uLnTx/>
                <a:uFillTx/>
                <a:latin typeface="+mj-lt"/>
                <a:ea typeface="+mn-ea"/>
                <a:cs typeface="+mn-cs"/>
              </a:endParaRPr>
            </a:p>
          </p:txBody>
        </p:sp>
        <p:cxnSp>
          <p:nvCxnSpPr>
            <p:cNvPr id="19" name="Straight Arrow Connector 18">
              <a:extLst>
                <a:ext uri="{FF2B5EF4-FFF2-40B4-BE49-F238E27FC236}">
                  <a16:creationId xmlns:a16="http://schemas.microsoft.com/office/drawing/2014/main" id="{1E3C1208-B729-0929-5DB7-4D1387F1885C}"/>
                </a:ext>
              </a:extLst>
            </p:cNvPr>
            <p:cNvCxnSpPr>
              <a:cxnSpLocks/>
            </p:cNvCxnSpPr>
            <p:nvPr/>
          </p:nvCxnSpPr>
          <p:spPr>
            <a:xfrm>
              <a:off x="3638172" y="1676123"/>
              <a:ext cx="294512" cy="833442"/>
            </a:xfrm>
            <a:prstGeom prst="straightConnector1">
              <a:avLst/>
            </a:prstGeom>
            <a:ln w="25400">
              <a:solidFill>
                <a:srgbClr val="B3978F"/>
              </a:solidFill>
              <a:tailEnd type="triangle"/>
            </a:ln>
          </p:spPr>
          <p:style>
            <a:lnRef idx="1">
              <a:schemeClr val="accent1"/>
            </a:lnRef>
            <a:fillRef idx="0">
              <a:schemeClr val="accent1"/>
            </a:fillRef>
            <a:effectRef idx="0">
              <a:schemeClr val="accent1"/>
            </a:effectRef>
            <a:fontRef idx="minor">
              <a:schemeClr val="tx1"/>
            </a:fontRef>
          </p:style>
        </p:cxnSp>
      </p:grpSp>
      <p:pic>
        <p:nvPicPr>
          <p:cNvPr id="4" name="SYN-COLL_02_720">
            <a:hlinkClick r:id="" action="ppaction://media"/>
            <a:extLst>
              <a:ext uri="{FF2B5EF4-FFF2-40B4-BE49-F238E27FC236}">
                <a16:creationId xmlns:a16="http://schemas.microsoft.com/office/drawing/2014/main" id="{E94A5FA4-86B6-3DD8-F14B-381149389ABA}"/>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7630390" y="1259999"/>
            <a:ext cx="4289437" cy="3879892"/>
          </a:xfrm>
          <a:prstGeom prst="rect">
            <a:avLst/>
          </a:prstGeom>
        </p:spPr>
      </p:pic>
    </p:spTree>
    <p:extLst>
      <p:ext uri="{BB962C8B-B14F-4D97-AF65-F5344CB8AC3E}">
        <p14:creationId xmlns:p14="http://schemas.microsoft.com/office/powerpoint/2010/main" val="662539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12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9D93515-3633-3A4E-B7AF-43E2AD4EFEFF}"/>
              </a:ext>
            </a:extLst>
          </p:cNvPr>
          <p:cNvSpPr>
            <a:spLocks noGrp="1"/>
          </p:cNvSpPr>
          <p:nvPr>
            <p:ph type="title"/>
          </p:nvPr>
        </p:nvSpPr>
        <p:spPr/>
        <p:txBody>
          <a:bodyPr wrap="square">
            <a:spAutoFit/>
          </a:bodyPr>
          <a:lstStyle/>
          <a:p>
            <a:r>
              <a:rPr lang="en-GB"/>
              <a:t>05</a:t>
            </a:r>
          </a:p>
        </p:txBody>
      </p:sp>
      <p:sp>
        <p:nvSpPr>
          <p:cNvPr id="2" name="Text Placeholder 1">
            <a:extLst>
              <a:ext uri="{FF2B5EF4-FFF2-40B4-BE49-F238E27FC236}">
                <a16:creationId xmlns:a16="http://schemas.microsoft.com/office/drawing/2014/main" id="{6576A33A-94D0-3692-E1E4-607A433FA208}"/>
              </a:ext>
            </a:extLst>
          </p:cNvPr>
          <p:cNvSpPr>
            <a:spLocks noGrp="1"/>
          </p:cNvSpPr>
          <p:nvPr>
            <p:ph type="body" sz="quarter" idx="20"/>
          </p:nvPr>
        </p:nvSpPr>
        <p:spPr>
          <a:xfrm>
            <a:off x="1620001" y="302400"/>
            <a:ext cx="5613424" cy="900111"/>
          </a:xfrm>
        </p:spPr>
        <p:txBody>
          <a:bodyPr/>
          <a:lstStyle/>
          <a:p>
            <a:r>
              <a:rPr lang="en-GB"/>
              <a:t>SYN®-COLL CB </a:t>
            </a:r>
            <a:r>
              <a:rPr lang="en-GB" i="1"/>
              <a:t>in vitro </a:t>
            </a:r>
            <a:r>
              <a:rPr lang="en-GB"/>
              <a:t>efficacy</a:t>
            </a:r>
            <a:endParaRPr lang="en-US"/>
          </a:p>
        </p:txBody>
      </p:sp>
      <p:sp>
        <p:nvSpPr>
          <p:cNvPr id="3" name="Slide Number Placeholder 5">
            <a:extLst>
              <a:ext uri="{FF2B5EF4-FFF2-40B4-BE49-F238E27FC236}">
                <a16:creationId xmlns:a16="http://schemas.microsoft.com/office/drawing/2014/main" id="{9878D53E-938B-D017-9659-59470D1AC1A7}"/>
              </a:ext>
            </a:extLst>
          </p:cNvPr>
          <p:cNvSpPr txBox="1">
            <a:spLocks/>
          </p:cNvSpPr>
          <p:nvPr/>
        </p:nvSpPr>
        <p:spPr>
          <a:xfrm>
            <a:off x="302400" y="6450806"/>
            <a:ext cx="1040625" cy="109061"/>
          </a:xfrm>
          <a:prstGeom prst="rect">
            <a:avLst/>
          </a:prstGeom>
        </p:spPr>
        <p:txBody>
          <a:bodyPr vert="horz" lIns="0" tIns="0" rIns="0" bIns="0" rtlCol="0" anchor="ctr"/>
          <a:lstStyle>
            <a:defPPr>
              <a:defRPr lang="en-US"/>
            </a:defPPr>
            <a:lvl1pPr marL="0" algn="l"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BA3E189-2F3A-42E5-B572-3520703B6186}" type="slidenum">
              <a:rPr lang="en-GB" smtClean="0">
                <a:solidFill>
                  <a:schemeClr val="bg1"/>
                </a:solidFill>
                <a:latin typeface="DM Sans" pitchFamily="2" charset="77"/>
              </a:rPr>
              <a:pPr/>
              <a:t>23</a:t>
            </a:fld>
            <a:endParaRPr lang="en-GB">
              <a:solidFill>
                <a:schemeClr val="bg1"/>
              </a:solidFill>
              <a:latin typeface="DM Sans" pitchFamily="2" charset="77"/>
            </a:endParaRPr>
          </a:p>
        </p:txBody>
      </p:sp>
    </p:spTree>
    <p:extLst>
      <p:ext uri="{BB962C8B-B14F-4D97-AF65-F5344CB8AC3E}">
        <p14:creationId xmlns:p14="http://schemas.microsoft.com/office/powerpoint/2010/main" val="33983814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close-up of a pink surface&#10;&#10;Description automatically generated">
            <a:extLst>
              <a:ext uri="{FF2B5EF4-FFF2-40B4-BE49-F238E27FC236}">
                <a16:creationId xmlns:a16="http://schemas.microsoft.com/office/drawing/2014/main" id="{986646B8-6DE2-5566-065D-CCA8C5477A84}"/>
              </a:ext>
            </a:extLst>
          </p:cNvPr>
          <p:cNvPicPr>
            <a:picLocks noGrp="1" noChangeAspect="1"/>
          </p:cNvPicPr>
          <p:nvPr>
            <p:ph type="pic" sz="quarter" idx="22"/>
          </p:nvPr>
        </p:nvPicPr>
        <p:blipFill>
          <a:blip r:embed="rId2" cstate="print">
            <a:extLst>
              <a:ext uri="{28A0092B-C50C-407E-A947-70E740481C1C}">
                <a14:useLocalDpi xmlns:a14="http://schemas.microsoft.com/office/drawing/2010/main"/>
              </a:ext>
            </a:extLst>
          </a:blip>
          <a:srcRect/>
          <a:stretch>
            <a:fillRect/>
          </a:stretch>
        </p:blipFill>
        <p:spPr/>
      </p:pic>
      <p:sp>
        <p:nvSpPr>
          <p:cNvPr id="4" name="Slide Number Placeholder 3">
            <a:extLst>
              <a:ext uri="{FF2B5EF4-FFF2-40B4-BE49-F238E27FC236}">
                <a16:creationId xmlns:a16="http://schemas.microsoft.com/office/drawing/2014/main" id="{EA37E62B-1F3C-EC4A-B98C-151C1073E2DE}"/>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24</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6" name="Text Placeholder 5">
            <a:extLst>
              <a:ext uri="{FF2B5EF4-FFF2-40B4-BE49-F238E27FC236}">
                <a16:creationId xmlns:a16="http://schemas.microsoft.com/office/drawing/2014/main" id="{F8FADD25-3048-5C23-F1B9-519FCFFF4B29}"/>
              </a:ext>
            </a:extLst>
          </p:cNvPr>
          <p:cNvSpPr>
            <a:spLocks noGrp="1"/>
          </p:cNvSpPr>
          <p:nvPr>
            <p:ph type="body" sz="quarter" idx="27"/>
          </p:nvPr>
        </p:nvSpPr>
        <p:spPr>
          <a:xfrm>
            <a:off x="302397" y="6214540"/>
            <a:ext cx="5400000" cy="121588"/>
          </a:xfrm>
        </p:spPr>
        <p:txBody>
          <a:bodyPr/>
          <a:lstStyle/>
          <a:p>
            <a:r>
              <a:rPr lang="en-US"/>
              <a:t>* p&lt; 0.05 compared to untreated cells (ctrl). *** p&lt;0.001 compared to untreated cells (ctrl)</a:t>
            </a:r>
          </a:p>
        </p:txBody>
      </p:sp>
      <p:graphicFrame>
        <p:nvGraphicFramePr>
          <p:cNvPr id="11" name="Chart 10">
            <a:extLst>
              <a:ext uri="{FF2B5EF4-FFF2-40B4-BE49-F238E27FC236}">
                <a16:creationId xmlns:a16="http://schemas.microsoft.com/office/drawing/2014/main" id="{39AF0620-9FEE-CC34-C5B1-FBBE8ED74CD9}"/>
              </a:ext>
            </a:extLst>
          </p:cNvPr>
          <p:cNvGraphicFramePr>
            <a:graphicFrameLocks/>
          </p:cNvGraphicFramePr>
          <p:nvPr>
            <p:extLst>
              <p:ext uri="{D42A27DB-BD31-4B8C-83A1-F6EECF244321}">
                <p14:modId xmlns:p14="http://schemas.microsoft.com/office/powerpoint/2010/main" val="1080606241"/>
              </p:ext>
            </p:extLst>
          </p:nvPr>
        </p:nvGraphicFramePr>
        <p:xfrm>
          <a:off x="302397" y="1790619"/>
          <a:ext cx="5500868" cy="4031762"/>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 Placeholder 13">
            <a:extLst>
              <a:ext uri="{FF2B5EF4-FFF2-40B4-BE49-F238E27FC236}">
                <a16:creationId xmlns:a16="http://schemas.microsoft.com/office/drawing/2014/main" id="{2446FA35-28C5-97A9-C30C-B232447E86AC}"/>
              </a:ext>
            </a:extLst>
          </p:cNvPr>
          <p:cNvSpPr txBox="1">
            <a:spLocks/>
          </p:cNvSpPr>
          <p:nvPr/>
        </p:nvSpPr>
        <p:spPr>
          <a:xfrm>
            <a:off x="6375928" y="311327"/>
            <a:ext cx="3550920" cy="1568873"/>
          </a:xfrm>
          <a:prstGeom prst="rect">
            <a:avLst/>
          </a:prstGeom>
          <a:solidFill>
            <a:srgbClr val="CCBCB8"/>
          </a:solidFill>
          <a:ln>
            <a:solidFill>
              <a:schemeClr val="tx1"/>
            </a:solidFill>
          </a:ln>
        </p:spPr>
        <p:txBody>
          <a:bodyPr wrap="square" lIns="72000" tIns="72000" rIns="72000" bIns="72000">
            <a:sp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600" b="1" i="0" u="none" strike="noStrike" kern="1200" cap="none" spc="0" normalizeH="0" baseline="0" noProof="0">
                <a:ln>
                  <a:noFill/>
                </a:ln>
                <a:solidFill>
                  <a:prstClr val="black"/>
                </a:solidFill>
                <a:effectLst/>
                <a:uLnTx/>
                <a:uFillTx/>
                <a:latin typeface="DM Sans"/>
                <a:ea typeface="+mn-ea"/>
                <a:cs typeface="+mn-cs"/>
              </a:rPr>
              <a:t>For the SYN®-COLL CB peptide, the following applies:</a:t>
            </a:r>
          </a:p>
          <a:p>
            <a:pPr marL="0" marR="0" lvl="0" indent="0" algn="l" defTabSz="914400" rtl="0" eaLnBrk="1" fontAlgn="auto" latinLnBrk="0" hangingPunct="1">
              <a:lnSpc>
                <a:spcPct val="100000"/>
              </a:lnSpc>
              <a:spcBef>
                <a:spcPts val="0"/>
              </a:spcBef>
              <a:spcAft>
                <a:spcPts val="500"/>
              </a:spcAft>
              <a:buClrTx/>
              <a:buSzTx/>
              <a:buFontTx/>
              <a:buNone/>
              <a:tabLst>
                <a:tab pos="754063" algn="l"/>
                <a:tab pos="925513" algn="l"/>
                <a:tab pos="2222500" algn="l"/>
                <a:tab pos="2393950" algn="l"/>
              </a:tabLst>
              <a:defRPr/>
            </a:pPr>
            <a:r>
              <a:rPr kumimoji="0" lang="en-US" sz="1600" b="0" i="0" u="none" strike="noStrike" kern="1200" cap="none" spc="0" normalizeH="0" baseline="0" noProof="0">
                <a:ln>
                  <a:noFill/>
                </a:ln>
                <a:solidFill>
                  <a:prstClr val="black"/>
                </a:solidFill>
                <a:effectLst/>
                <a:uLnTx/>
                <a:uFillTx/>
                <a:latin typeface="DM Sans"/>
                <a:ea typeface="+mn-ea"/>
                <a:cs typeface="+mn-cs"/>
              </a:rPr>
              <a:t>1 µM 	=	0.00007%	=	0.7 ppm</a:t>
            </a:r>
          </a:p>
          <a:p>
            <a:pPr marL="0" marR="0" lvl="0" indent="0" algn="l" defTabSz="914400" rtl="0" eaLnBrk="1" fontAlgn="auto" latinLnBrk="0" hangingPunct="1">
              <a:lnSpc>
                <a:spcPct val="100000"/>
              </a:lnSpc>
              <a:spcBef>
                <a:spcPts val="0"/>
              </a:spcBef>
              <a:spcAft>
                <a:spcPts val="500"/>
              </a:spcAft>
              <a:buClrTx/>
              <a:buSzTx/>
              <a:buFontTx/>
              <a:buNone/>
              <a:tabLst>
                <a:tab pos="754063" algn="l"/>
                <a:tab pos="925513" algn="l"/>
                <a:tab pos="2222500" algn="l"/>
                <a:tab pos="2393950" algn="l"/>
              </a:tabLst>
              <a:defRPr/>
            </a:pPr>
            <a:r>
              <a:rPr kumimoji="0" lang="en-US" sz="1600" b="0" i="0" u="none" strike="noStrike" kern="1200" cap="none" spc="0" normalizeH="0" baseline="0" noProof="0">
                <a:ln>
                  <a:noFill/>
                </a:ln>
                <a:solidFill>
                  <a:prstClr val="black"/>
                </a:solidFill>
                <a:effectLst/>
                <a:uLnTx/>
                <a:uFillTx/>
                <a:latin typeface="DM Sans"/>
                <a:ea typeface="+mn-ea"/>
                <a:cs typeface="+mn-cs"/>
              </a:rPr>
              <a:t>10 µM	=	0.0007%	=	7 ppm</a:t>
            </a:r>
          </a:p>
          <a:p>
            <a:pPr marL="0" marR="0" lvl="0" indent="0" algn="l" defTabSz="914400" rtl="0" eaLnBrk="1" fontAlgn="auto" latinLnBrk="0" hangingPunct="1">
              <a:lnSpc>
                <a:spcPct val="100000"/>
              </a:lnSpc>
              <a:spcBef>
                <a:spcPts val="0"/>
              </a:spcBef>
              <a:spcAft>
                <a:spcPts val="500"/>
              </a:spcAft>
              <a:buClrTx/>
              <a:buSzTx/>
              <a:buFontTx/>
              <a:buNone/>
              <a:tabLst>
                <a:tab pos="754063" algn="l"/>
                <a:tab pos="925513" algn="l"/>
                <a:tab pos="2222500" algn="l"/>
                <a:tab pos="2393950" algn="l"/>
              </a:tabLst>
              <a:defRPr/>
            </a:pPr>
            <a:r>
              <a:rPr kumimoji="0" lang="en-US" sz="1600" b="0" i="0" u="none" strike="noStrike" kern="1200" cap="none" spc="0" normalizeH="0" baseline="0" noProof="0">
                <a:ln>
                  <a:noFill/>
                </a:ln>
                <a:solidFill>
                  <a:prstClr val="black"/>
                </a:solidFill>
                <a:effectLst/>
                <a:uLnTx/>
                <a:uFillTx/>
                <a:latin typeface="DM Sans"/>
                <a:ea typeface="+mn-ea"/>
                <a:cs typeface="+mn-cs"/>
              </a:rPr>
              <a:t>25 µM	=	0.00175%	=	17.5 ppm</a:t>
            </a:r>
          </a:p>
        </p:txBody>
      </p:sp>
      <p:sp>
        <p:nvSpPr>
          <p:cNvPr id="13" name="TextBox 12">
            <a:extLst>
              <a:ext uri="{FF2B5EF4-FFF2-40B4-BE49-F238E27FC236}">
                <a16:creationId xmlns:a16="http://schemas.microsoft.com/office/drawing/2014/main" id="{46925CA4-A0BC-DA62-4AF5-CBF08A56529A}"/>
              </a:ext>
            </a:extLst>
          </p:cNvPr>
          <p:cNvSpPr txBox="1"/>
          <p:nvPr/>
        </p:nvSpPr>
        <p:spPr>
          <a:xfrm>
            <a:off x="468000" y="1790619"/>
            <a:ext cx="5125079" cy="184666"/>
          </a:xfrm>
          <a:prstGeom prst="rect">
            <a:avLst/>
          </a:prstGeom>
          <a:noFill/>
          <a:effectLst/>
        </p:spPr>
        <p:txBody>
          <a:bodyPr wrap="square" lIns="0" tIns="0" rIns="0" bIns="0" rtlCol="0" anchor="b" anchorCtr="0">
            <a:spAutoFit/>
          </a:bodyPr>
          <a:lstStyle/>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GB" sz="1200" b="1" i="0" u="none" strike="noStrike" kern="1200" cap="none" spc="0" normalizeH="0" baseline="0" noProof="0">
                <a:ln>
                  <a:noFill/>
                </a:ln>
                <a:solidFill>
                  <a:prstClr val="black"/>
                </a:solidFill>
                <a:effectLst/>
                <a:uLnTx/>
                <a:uFillTx/>
                <a:latin typeface="DM Sans" pitchFamily="2" charset="77"/>
                <a:ea typeface="+mn-ea"/>
                <a:cs typeface="+mn-cs"/>
              </a:rPr>
              <a:t>Dose dependant stimulation</a:t>
            </a:r>
          </a:p>
        </p:txBody>
      </p:sp>
      <p:grpSp>
        <p:nvGrpSpPr>
          <p:cNvPr id="18" name="Group 17">
            <a:extLst>
              <a:ext uri="{FF2B5EF4-FFF2-40B4-BE49-F238E27FC236}">
                <a16:creationId xmlns:a16="http://schemas.microsoft.com/office/drawing/2014/main" id="{0D92D9B5-4F03-7A45-875E-E086A1C8FB28}"/>
              </a:ext>
            </a:extLst>
          </p:cNvPr>
          <p:cNvGrpSpPr/>
          <p:nvPr/>
        </p:nvGrpSpPr>
        <p:grpSpPr>
          <a:xfrm>
            <a:off x="11052686" y="244448"/>
            <a:ext cx="878457" cy="303213"/>
            <a:chOff x="6792289" y="584837"/>
            <a:chExt cx="878457" cy="303213"/>
          </a:xfrm>
        </p:grpSpPr>
        <p:grpSp>
          <p:nvGrpSpPr>
            <p:cNvPr id="19" name="Group 18">
              <a:extLst>
                <a:ext uri="{FF2B5EF4-FFF2-40B4-BE49-F238E27FC236}">
                  <a16:creationId xmlns:a16="http://schemas.microsoft.com/office/drawing/2014/main" id="{95F79237-131D-28DF-6629-92649B8578D1}"/>
                </a:ext>
              </a:extLst>
            </p:cNvPr>
            <p:cNvGrpSpPr/>
            <p:nvPr/>
          </p:nvGrpSpPr>
          <p:grpSpPr>
            <a:xfrm>
              <a:off x="6792289" y="584837"/>
              <a:ext cx="836913" cy="303213"/>
              <a:chOff x="6792289" y="584837"/>
              <a:chExt cx="836913" cy="303213"/>
            </a:xfrm>
          </p:grpSpPr>
          <p:sp>
            <p:nvSpPr>
              <p:cNvPr id="23" name="Freeform 22">
                <a:extLst>
                  <a:ext uri="{FF2B5EF4-FFF2-40B4-BE49-F238E27FC236}">
                    <a16:creationId xmlns:a16="http://schemas.microsoft.com/office/drawing/2014/main" id="{33AC22AF-55DA-3716-161B-FC582C7F3ABB}"/>
                  </a:ext>
                </a:extLst>
              </p:cNvPr>
              <p:cNvSpPr/>
              <p:nvPr/>
            </p:nvSpPr>
            <p:spPr>
              <a:xfrm>
                <a:off x="6792289" y="584838"/>
                <a:ext cx="303212" cy="303212"/>
              </a:xfrm>
              <a:custGeom>
                <a:avLst/>
                <a:gdLst>
                  <a:gd name="connsiteX0" fmla="*/ 151606 w 303212"/>
                  <a:gd name="connsiteY0" fmla="*/ 0 h 303212"/>
                  <a:gd name="connsiteX1" fmla="*/ 151908 w 303212"/>
                  <a:gd name="connsiteY1" fmla="*/ 61 h 303212"/>
                  <a:gd name="connsiteX2" fmla="*/ 301415 w 303212"/>
                  <a:gd name="connsiteY2" fmla="*/ 61 h 303212"/>
                  <a:gd name="connsiteX3" fmla="*/ 301415 w 303212"/>
                  <a:gd name="connsiteY3" fmla="*/ 142705 h 303212"/>
                  <a:gd name="connsiteX4" fmla="*/ 303212 w 303212"/>
                  <a:gd name="connsiteY4" fmla="*/ 151606 h 303212"/>
                  <a:gd name="connsiteX5" fmla="*/ 301415 w 303212"/>
                  <a:gd name="connsiteY5" fmla="*/ 160507 h 303212"/>
                  <a:gd name="connsiteX6" fmla="*/ 301415 w 303212"/>
                  <a:gd name="connsiteY6" fmla="*/ 303149 h 303212"/>
                  <a:gd name="connsiteX7" fmla="*/ 151918 w 303212"/>
                  <a:gd name="connsiteY7" fmla="*/ 303149 h 303212"/>
                  <a:gd name="connsiteX8" fmla="*/ 151606 w 303212"/>
                  <a:gd name="connsiteY8" fmla="*/ 303212 h 303212"/>
                  <a:gd name="connsiteX9" fmla="*/ 151294 w 303212"/>
                  <a:gd name="connsiteY9" fmla="*/ 303149 h 303212"/>
                  <a:gd name="connsiteX10" fmla="*/ 147670 w 303212"/>
                  <a:gd name="connsiteY10" fmla="*/ 303149 h 303212"/>
                  <a:gd name="connsiteX11" fmla="*/ 147670 w 303212"/>
                  <a:gd name="connsiteY11" fmla="*/ 302417 h 303212"/>
                  <a:gd name="connsiteX12" fmla="*/ 92594 w 303212"/>
                  <a:gd name="connsiteY12" fmla="*/ 291298 h 303212"/>
                  <a:gd name="connsiteX13" fmla="*/ 0 w 303212"/>
                  <a:gd name="connsiteY13" fmla="*/ 151606 h 303212"/>
                  <a:gd name="connsiteX14" fmla="*/ 92594 w 303212"/>
                  <a:gd name="connsiteY14" fmla="*/ 11914 h 303212"/>
                  <a:gd name="connsiteX15" fmla="*/ 147670 w 303212"/>
                  <a:gd name="connsiteY15" fmla="*/ 795 h 303212"/>
                  <a:gd name="connsiteX16" fmla="*/ 147670 w 303212"/>
                  <a:gd name="connsiteY16" fmla="*/ 61 h 303212"/>
                  <a:gd name="connsiteX17" fmla="*/ 151304 w 303212"/>
                  <a:gd name="connsiteY17"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3212" h="303212">
                    <a:moveTo>
                      <a:pt x="151606" y="0"/>
                    </a:moveTo>
                    <a:lnTo>
                      <a:pt x="151908" y="61"/>
                    </a:lnTo>
                    <a:lnTo>
                      <a:pt x="301415" y="61"/>
                    </a:lnTo>
                    <a:lnTo>
                      <a:pt x="301415" y="142705"/>
                    </a:lnTo>
                    <a:lnTo>
                      <a:pt x="303212" y="151606"/>
                    </a:lnTo>
                    <a:lnTo>
                      <a:pt x="301415" y="160507"/>
                    </a:lnTo>
                    <a:lnTo>
                      <a:pt x="301415" y="303149"/>
                    </a:lnTo>
                    <a:lnTo>
                      <a:pt x="151918" y="303149"/>
                    </a:lnTo>
                    <a:lnTo>
                      <a:pt x="151606" y="303212"/>
                    </a:lnTo>
                    <a:lnTo>
                      <a:pt x="151294" y="303149"/>
                    </a:lnTo>
                    <a:lnTo>
                      <a:pt x="147670" y="303149"/>
                    </a:lnTo>
                    <a:lnTo>
                      <a:pt x="147670" y="302417"/>
                    </a:lnTo>
                    <a:lnTo>
                      <a:pt x="92594" y="291298"/>
                    </a:lnTo>
                    <a:cubicBezTo>
                      <a:pt x="38180" y="268283"/>
                      <a:pt x="0" y="214404"/>
                      <a:pt x="0" y="151606"/>
                    </a:cubicBezTo>
                    <a:cubicBezTo>
                      <a:pt x="0" y="88809"/>
                      <a:pt x="38180" y="34929"/>
                      <a:pt x="92594" y="11914"/>
                    </a:cubicBezTo>
                    <a:lnTo>
                      <a:pt x="147670" y="795"/>
                    </a:lnTo>
                    <a:lnTo>
                      <a:pt x="147670" y="61"/>
                    </a:lnTo>
                    <a:lnTo>
                      <a:pt x="151304" y="61"/>
                    </a:lnTo>
                    <a:close/>
                  </a:path>
                </a:pathLst>
              </a:custGeom>
              <a:solidFill>
                <a:srgbClr val="CCBCB8"/>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24" name="Freeform 23">
                <a:extLst>
                  <a:ext uri="{FF2B5EF4-FFF2-40B4-BE49-F238E27FC236}">
                    <a16:creationId xmlns:a16="http://schemas.microsoft.com/office/drawing/2014/main" id="{065EBD34-13AA-5A34-BD11-5D7F50AF7FD9}"/>
                  </a:ext>
                </a:extLst>
              </p:cNvPr>
              <p:cNvSpPr/>
              <p:nvPr/>
            </p:nvSpPr>
            <p:spPr>
              <a:xfrm>
                <a:off x="7093702" y="584837"/>
                <a:ext cx="535500" cy="303212"/>
              </a:xfrm>
              <a:custGeom>
                <a:avLst/>
                <a:gdLst>
                  <a:gd name="connsiteX0" fmla="*/ 383894 w 535500"/>
                  <a:gd name="connsiteY0" fmla="*/ 0 h 303212"/>
                  <a:gd name="connsiteX1" fmla="*/ 384196 w 535500"/>
                  <a:gd name="connsiteY1" fmla="*/ 61 h 303212"/>
                  <a:gd name="connsiteX2" fmla="*/ 384363 w 535500"/>
                  <a:gd name="connsiteY2" fmla="*/ 61 h 303212"/>
                  <a:gd name="connsiteX3" fmla="*/ 384363 w 535500"/>
                  <a:gd name="connsiteY3" fmla="*/ 95 h 303212"/>
                  <a:gd name="connsiteX4" fmla="*/ 442906 w 535500"/>
                  <a:gd name="connsiteY4" fmla="*/ 11914 h 303212"/>
                  <a:gd name="connsiteX5" fmla="*/ 535500 w 535500"/>
                  <a:gd name="connsiteY5" fmla="*/ 151606 h 303212"/>
                  <a:gd name="connsiteX6" fmla="*/ 442906 w 535500"/>
                  <a:gd name="connsiteY6" fmla="*/ 291298 h 303212"/>
                  <a:gd name="connsiteX7" fmla="*/ 384363 w 535500"/>
                  <a:gd name="connsiteY7" fmla="*/ 303117 h 303212"/>
                  <a:gd name="connsiteX8" fmla="*/ 384363 w 535500"/>
                  <a:gd name="connsiteY8" fmla="*/ 303149 h 303212"/>
                  <a:gd name="connsiteX9" fmla="*/ 384206 w 535500"/>
                  <a:gd name="connsiteY9" fmla="*/ 303149 h 303212"/>
                  <a:gd name="connsiteX10" fmla="*/ 383894 w 535500"/>
                  <a:gd name="connsiteY10" fmla="*/ 303212 h 303212"/>
                  <a:gd name="connsiteX11" fmla="*/ 383582 w 535500"/>
                  <a:gd name="connsiteY11" fmla="*/ 303149 h 303212"/>
                  <a:gd name="connsiteX12" fmla="*/ 0 w 535500"/>
                  <a:gd name="connsiteY12" fmla="*/ 303149 h 303212"/>
                  <a:gd name="connsiteX13" fmla="*/ 0 w 535500"/>
                  <a:gd name="connsiteY13" fmla="*/ 61 h 303212"/>
                  <a:gd name="connsiteX14" fmla="*/ 383592 w 535500"/>
                  <a:gd name="connsiteY14"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5500" h="303212">
                    <a:moveTo>
                      <a:pt x="383894" y="0"/>
                    </a:moveTo>
                    <a:lnTo>
                      <a:pt x="384196" y="61"/>
                    </a:lnTo>
                    <a:lnTo>
                      <a:pt x="384363" y="61"/>
                    </a:lnTo>
                    <a:lnTo>
                      <a:pt x="384363" y="95"/>
                    </a:lnTo>
                    <a:lnTo>
                      <a:pt x="442906" y="11914"/>
                    </a:lnTo>
                    <a:cubicBezTo>
                      <a:pt x="497320" y="34929"/>
                      <a:pt x="535500" y="88809"/>
                      <a:pt x="535500" y="151606"/>
                    </a:cubicBezTo>
                    <a:cubicBezTo>
                      <a:pt x="535500" y="214404"/>
                      <a:pt x="497320" y="268283"/>
                      <a:pt x="442906" y="291298"/>
                    </a:cubicBezTo>
                    <a:lnTo>
                      <a:pt x="384363" y="303117"/>
                    </a:lnTo>
                    <a:lnTo>
                      <a:pt x="384363" y="303149"/>
                    </a:lnTo>
                    <a:lnTo>
                      <a:pt x="384206" y="303149"/>
                    </a:lnTo>
                    <a:lnTo>
                      <a:pt x="383894" y="303212"/>
                    </a:lnTo>
                    <a:lnTo>
                      <a:pt x="383582" y="303149"/>
                    </a:lnTo>
                    <a:lnTo>
                      <a:pt x="0" y="303149"/>
                    </a:lnTo>
                    <a:lnTo>
                      <a:pt x="0" y="61"/>
                    </a:lnTo>
                    <a:lnTo>
                      <a:pt x="383592" y="61"/>
                    </a:lnTo>
                    <a:close/>
                  </a:path>
                </a:pathLst>
              </a:custGeom>
              <a:solidFill>
                <a:srgbClr val="4D3C35"/>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grpSp>
        <p:grpSp>
          <p:nvGrpSpPr>
            <p:cNvPr id="20" name="Group 19">
              <a:extLst>
                <a:ext uri="{FF2B5EF4-FFF2-40B4-BE49-F238E27FC236}">
                  <a16:creationId xmlns:a16="http://schemas.microsoft.com/office/drawing/2014/main" id="{1758234C-F828-4BD2-9CCE-9684D14F1DD2}"/>
                </a:ext>
              </a:extLst>
            </p:cNvPr>
            <p:cNvGrpSpPr/>
            <p:nvPr/>
          </p:nvGrpSpPr>
          <p:grpSpPr>
            <a:xfrm>
              <a:off x="6866467" y="597144"/>
              <a:ext cx="804279" cy="282401"/>
              <a:chOff x="6866467" y="597144"/>
              <a:chExt cx="804279" cy="282401"/>
            </a:xfrm>
          </p:grpSpPr>
          <p:sp>
            <p:nvSpPr>
              <p:cNvPr id="21" name="Rectangle 20">
                <a:extLst>
                  <a:ext uri="{FF2B5EF4-FFF2-40B4-BE49-F238E27FC236}">
                    <a16:creationId xmlns:a16="http://schemas.microsoft.com/office/drawing/2014/main" id="{347C588D-61C1-2A13-C734-FBB04D25DB8C}"/>
                  </a:ext>
                </a:extLst>
              </p:cNvPr>
              <p:cNvSpPr/>
              <p:nvPr/>
            </p:nvSpPr>
            <p:spPr>
              <a:xfrm>
                <a:off x="6866467" y="597144"/>
                <a:ext cx="227236"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none" spc="0" normalizeH="0" baseline="0" noProof="0">
                    <a:ln>
                      <a:noFill/>
                    </a:ln>
                    <a:solidFill>
                      <a:srgbClr val="4D3C35"/>
                    </a:solidFill>
                    <a:effectLst/>
                    <a:uLnTx/>
                    <a:uFillTx/>
                    <a:latin typeface="DM Sans"/>
                    <a:ea typeface="+mn-ea"/>
                    <a:cs typeface="+mn-cs"/>
                  </a:rPr>
                  <a:t>In</a:t>
                </a:r>
              </a:p>
            </p:txBody>
          </p:sp>
          <p:sp>
            <p:nvSpPr>
              <p:cNvPr id="22" name="Rectangle 21">
                <a:extLst>
                  <a:ext uri="{FF2B5EF4-FFF2-40B4-BE49-F238E27FC236}">
                    <a16:creationId xmlns:a16="http://schemas.microsoft.com/office/drawing/2014/main" id="{4EAFE559-0D75-C782-34FC-DD6569B56D46}"/>
                  </a:ext>
                </a:extLst>
              </p:cNvPr>
              <p:cNvSpPr/>
              <p:nvPr/>
            </p:nvSpPr>
            <p:spPr>
              <a:xfrm>
                <a:off x="7093703" y="597144"/>
                <a:ext cx="577043"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none" spc="0" normalizeH="0" baseline="0" noProof="0">
                    <a:ln>
                      <a:noFill/>
                    </a:ln>
                    <a:solidFill>
                      <a:srgbClr val="CCBCB8"/>
                    </a:solidFill>
                    <a:effectLst/>
                    <a:uLnTx/>
                    <a:uFillTx/>
                    <a:latin typeface="DM Sans"/>
                    <a:ea typeface="+mn-ea"/>
                    <a:cs typeface="+mn-cs"/>
                  </a:rPr>
                  <a:t>vitro</a:t>
                </a:r>
              </a:p>
            </p:txBody>
          </p:sp>
        </p:grpSp>
      </p:grpSp>
      <p:sp>
        <p:nvSpPr>
          <p:cNvPr id="28" name="Title 6">
            <a:extLst>
              <a:ext uri="{FF2B5EF4-FFF2-40B4-BE49-F238E27FC236}">
                <a16:creationId xmlns:a16="http://schemas.microsoft.com/office/drawing/2014/main" id="{4D085BB8-F456-C133-3E1E-5AD5A983488D}"/>
              </a:ext>
            </a:extLst>
          </p:cNvPr>
          <p:cNvSpPr>
            <a:spLocks noGrp="1"/>
          </p:cNvSpPr>
          <p:nvPr>
            <p:ph type="title"/>
          </p:nvPr>
        </p:nvSpPr>
        <p:spPr>
          <a:xfrm>
            <a:off x="302402" y="263655"/>
            <a:ext cx="5797920" cy="290295"/>
          </a:xfrm>
        </p:spPr>
        <p:txBody>
          <a:bodyPr/>
          <a:lstStyle/>
          <a:p>
            <a:r>
              <a:rPr lang="en-GB"/>
              <a:t>SYN®-COLL CB peptide boosts Collagen up to 174% in skin </a:t>
            </a:r>
            <a:endParaRPr lang="en-US"/>
          </a:p>
        </p:txBody>
      </p:sp>
      <p:sp>
        <p:nvSpPr>
          <p:cNvPr id="29" name="Text Placeholder 7">
            <a:extLst>
              <a:ext uri="{FF2B5EF4-FFF2-40B4-BE49-F238E27FC236}">
                <a16:creationId xmlns:a16="http://schemas.microsoft.com/office/drawing/2014/main" id="{5E7F61B5-3871-E1ED-50F9-E1F3C66C4F60}"/>
              </a:ext>
            </a:extLst>
          </p:cNvPr>
          <p:cNvSpPr txBox="1">
            <a:spLocks/>
          </p:cNvSpPr>
          <p:nvPr/>
        </p:nvSpPr>
        <p:spPr>
          <a:xfrm>
            <a:off x="302400" y="972000"/>
            <a:ext cx="5500869" cy="288767"/>
          </a:xfrm>
          <a:prstGeom prst="rect">
            <a:avLst/>
          </a:prstGeom>
        </p:spPr>
        <p:txBody>
          <a:bodyPr lIns="0" tIns="0" rIns="0" bIns="0" anchor="t" anchorCtr="0">
            <a:noAutofit/>
          </a:bodyPr>
          <a:lstStyle>
            <a:lvl1pPr marL="0" indent="0" algn="l" defTabSz="914400" rtl="0" eaLnBrk="1" latinLnBrk="0" hangingPunct="1">
              <a:lnSpc>
                <a:spcPct val="90000"/>
              </a:lnSpc>
              <a:spcBef>
                <a:spcPts val="0"/>
              </a:spcBef>
              <a:buFont typeface="Arial" panose="020B0604020202020204" pitchFamily="34" charset="0"/>
              <a:buNone/>
              <a:defRPr sz="2200" b="0" kern="0" spc="0" baseline="0">
                <a:solidFill>
                  <a:srgbClr val="897974"/>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GB"/>
              <a:t>Synthesis of Collagen I – test performed on human dermal fibroblasts</a:t>
            </a:r>
          </a:p>
        </p:txBody>
      </p:sp>
    </p:spTree>
    <p:extLst>
      <p:ext uri="{BB962C8B-B14F-4D97-AF65-F5344CB8AC3E}">
        <p14:creationId xmlns:p14="http://schemas.microsoft.com/office/powerpoint/2010/main" val="18665042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6C3BDD-48FB-5ECA-60CB-4E69BCEE0E4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6B57D47-79E7-85DA-BFD1-9F0919AE21DB}"/>
              </a:ext>
            </a:extLst>
          </p:cNvPr>
          <p:cNvSpPr>
            <a:spLocks noGrp="1"/>
          </p:cNvSpPr>
          <p:nvPr>
            <p:ph type="body" idx="11"/>
          </p:nvPr>
        </p:nvSpPr>
        <p:spPr/>
        <p:txBody>
          <a:bodyPr/>
          <a:lstStyle/>
          <a:p>
            <a:r>
              <a:rPr lang="en-GB"/>
              <a:t>Protection of Collagen in stressed keratinocytes</a:t>
            </a:r>
          </a:p>
        </p:txBody>
      </p:sp>
      <p:sp>
        <p:nvSpPr>
          <p:cNvPr id="5" name="Title 4">
            <a:extLst>
              <a:ext uri="{FF2B5EF4-FFF2-40B4-BE49-F238E27FC236}">
                <a16:creationId xmlns:a16="http://schemas.microsoft.com/office/drawing/2014/main" id="{8F9DBEE7-3D3C-03C4-B49F-8C8F5F6C80F0}"/>
              </a:ext>
            </a:extLst>
          </p:cNvPr>
          <p:cNvSpPr>
            <a:spLocks noGrp="1"/>
          </p:cNvSpPr>
          <p:nvPr>
            <p:ph type="title"/>
          </p:nvPr>
        </p:nvSpPr>
        <p:spPr/>
        <p:txBody>
          <a:bodyPr/>
          <a:lstStyle/>
          <a:p>
            <a:r>
              <a:rPr lang="en-GB"/>
              <a:t>SYN®-COLL CB peptide reduces inflammation</a:t>
            </a:r>
          </a:p>
        </p:txBody>
      </p:sp>
      <p:sp>
        <p:nvSpPr>
          <p:cNvPr id="16" name="TextBox 15">
            <a:extLst>
              <a:ext uri="{FF2B5EF4-FFF2-40B4-BE49-F238E27FC236}">
                <a16:creationId xmlns:a16="http://schemas.microsoft.com/office/drawing/2014/main" id="{CCCF78B8-EF89-5D15-5F6A-A9BB806CA77A}"/>
              </a:ext>
            </a:extLst>
          </p:cNvPr>
          <p:cNvSpPr txBox="1"/>
          <p:nvPr/>
        </p:nvSpPr>
        <p:spPr>
          <a:xfrm>
            <a:off x="8747761" y="1260000"/>
            <a:ext cx="3209290" cy="3488134"/>
          </a:xfrm>
          <a:prstGeom prst="rect">
            <a:avLst/>
          </a:prstGeom>
          <a:noFill/>
          <a:effectLst/>
        </p:spPr>
        <p:txBody>
          <a:bodyPr wrap="square" lIns="0" tIns="0" rIns="0" bIns="0" rtlCol="0" anchor="t" anchorCtr="0">
            <a:spAutoFit/>
          </a:bodyPr>
          <a:lstStyle/>
          <a:p>
            <a:pPr marL="252000" marR="0" lvl="0" indent="-252000" algn="l" defTabSz="914400" rtl="0" eaLnBrk="1" fontAlgn="auto" latinLnBrk="0" hangingPunct="1">
              <a:lnSpc>
                <a:spcPct val="100000"/>
              </a:lnSpc>
              <a:spcBef>
                <a:spcPts val="0"/>
              </a:spcBef>
              <a:spcAft>
                <a:spcPts val="1000"/>
              </a:spcAft>
              <a:buClrTx/>
              <a:buSzTx/>
              <a:buFont typeface="Arial" panose="020B0604020202020204" pitchFamily="34" charset="0"/>
              <a:buChar char="•"/>
              <a:tabLst/>
              <a:defRPr/>
            </a:pPr>
            <a:r>
              <a:rPr kumimoji="0" lang="en-GB" sz="1500" b="0" i="0" u="none" strike="noStrike" kern="1200" cap="none" spc="0" normalizeH="0" baseline="0" noProof="0">
                <a:ln>
                  <a:noFill/>
                </a:ln>
                <a:solidFill>
                  <a:prstClr val="black"/>
                </a:solidFill>
                <a:effectLst/>
                <a:uLnTx/>
                <a:uFillTx/>
                <a:latin typeface="DM Sans" pitchFamily="2" charset="77"/>
                <a:ea typeface="+mn-ea"/>
                <a:cs typeface="+mn-cs"/>
              </a:rPr>
              <a:t>The expression of cytokines and MMPs after chemically induced (PMA) stress (24 h) in normal human keratinocytes (NHK)</a:t>
            </a:r>
          </a:p>
          <a:p>
            <a:pPr marL="252000" marR="0" lvl="0" indent="-252000" algn="l" defTabSz="914400" rtl="0" eaLnBrk="1" fontAlgn="auto" latinLnBrk="0" hangingPunct="1">
              <a:lnSpc>
                <a:spcPct val="100000"/>
              </a:lnSpc>
              <a:spcBef>
                <a:spcPts val="0"/>
              </a:spcBef>
              <a:spcAft>
                <a:spcPts val="1000"/>
              </a:spcAft>
              <a:buClrTx/>
              <a:buSzTx/>
              <a:buFont typeface="Arial" panose="020B0604020202020204" pitchFamily="34" charset="0"/>
              <a:buChar char="•"/>
              <a:tabLst/>
              <a:defRPr/>
            </a:pPr>
            <a:r>
              <a:rPr kumimoji="0" lang="en-GB" sz="1500" b="0" i="0" u="none" strike="noStrike" kern="1200" cap="none" spc="0" normalizeH="0" baseline="0" noProof="0">
                <a:ln>
                  <a:noFill/>
                </a:ln>
                <a:solidFill>
                  <a:prstClr val="black"/>
                </a:solidFill>
                <a:effectLst/>
                <a:uLnTx/>
                <a:uFillTx/>
                <a:latin typeface="DM Sans" pitchFamily="2" charset="77"/>
                <a:ea typeface="+mn-ea"/>
                <a:cs typeface="+mn-cs"/>
              </a:rPr>
              <a:t>The fold increase in fluorescence intensity is compared to control cells (=1.00)</a:t>
            </a:r>
          </a:p>
          <a:p>
            <a:pPr marL="252000" marR="0" lvl="0" indent="-252000" algn="l" defTabSz="914400" rtl="0" eaLnBrk="1" fontAlgn="auto" latinLnBrk="0" hangingPunct="1">
              <a:lnSpc>
                <a:spcPct val="100000"/>
              </a:lnSpc>
              <a:spcBef>
                <a:spcPts val="0"/>
              </a:spcBef>
              <a:spcAft>
                <a:spcPts val="1000"/>
              </a:spcAft>
              <a:buClrTx/>
              <a:buSzTx/>
              <a:buFont typeface="Arial" panose="020B0604020202020204" pitchFamily="34" charset="0"/>
              <a:buChar char="•"/>
              <a:tabLst/>
              <a:defRPr/>
            </a:pPr>
            <a:r>
              <a:rPr kumimoji="0" lang="en-GB" sz="1500" b="0" i="0" u="none" strike="noStrike" kern="1200" cap="none" spc="0" normalizeH="0" baseline="0" noProof="0">
                <a:ln>
                  <a:noFill/>
                </a:ln>
                <a:solidFill>
                  <a:prstClr val="black"/>
                </a:solidFill>
                <a:effectLst/>
                <a:uLnTx/>
                <a:uFillTx/>
                <a:latin typeface="DM Sans" pitchFamily="2" charset="77"/>
                <a:ea typeface="+mn-ea"/>
                <a:cs typeface="+mn-cs"/>
              </a:rPr>
              <a:t>MMPs and pro-inflammatory cytokines were analysed in the cell culture supernatant with a multiplex bead array system (Luminex</a:t>
            </a:r>
            <a:r>
              <a:rPr kumimoji="0" lang="en-GB" sz="1500" b="0" i="0" u="none" strike="noStrike" kern="1200" cap="none" spc="0" normalizeH="0" baseline="30000" noProof="0">
                <a:ln>
                  <a:noFill/>
                </a:ln>
                <a:solidFill>
                  <a:prstClr val="black"/>
                </a:solidFill>
                <a:effectLst/>
                <a:uLnTx/>
                <a:uFillTx/>
                <a:latin typeface="DM Sans" pitchFamily="2" charset="77"/>
                <a:ea typeface="+mn-ea"/>
                <a:cs typeface="+mn-cs"/>
              </a:rPr>
              <a:t>100</a:t>
            </a:r>
            <a:r>
              <a:rPr kumimoji="0" lang="en-GB" sz="1500" b="0" i="0" u="none" strike="noStrike" kern="1200" cap="none" spc="0" normalizeH="0" baseline="0" noProof="0">
                <a:ln>
                  <a:noFill/>
                </a:ln>
                <a:solidFill>
                  <a:prstClr val="black"/>
                </a:solidFill>
                <a:effectLst/>
                <a:uLnTx/>
                <a:uFillTx/>
                <a:latin typeface="DM Sans" pitchFamily="2" charset="77"/>
                <a:ea typeface="+mn-ea"/>
                <a:cs typeface="+mn-cs"/>
              </a:rPr>
              <a:t> </a:t>
            </a:r>
            <a:r>
              <a:rPr kumimoji="0" lang="en-GB" sz="1500" b="0" i="0" u="none" strike="noStrike" kern="1200" cap="none" spc="0" normalizeH="0" baseline="0" noProof="0" err="1">
                <a:ln>
                  <a:noFill/>
                </a:ln>
                <a:solidFill>
                  <a:prstClr val="black"/>
                </a:solidFill>
                <a:effectLst/>
                <a:uLnTx/>
                <a:uFillTx/>
                <a:latin typeface="DM Sans" pitchFamily="2" charset="77"/>
                <a:ea typeface="+mn-ea"/>
                <a:cs typeface="+mn-cs"/>
              </a:rPr>
              <a:t>xMAP</a:t>
            </a:r>
            <a:r>
              <a:rPr kumimoji="0" lang="en-GB" sz="1500" b="0" i="0" u="none" strike="noStrike" kern="1200" cap="none" spc="0" normalizeH="0" baseline="0" noProof="0">
                <a:ln>
                  <a:noFill/>
                </a:ln>
                <a:solidFill>
                  <a:prstClr val="black"/>
                </a:solidFill>
                <a:effectLst/>
                <a:uLnTx/>
                <a:uFillTx/>
                <a:latin typeface="DM Sans" pitchFamily="2" charset="77"/>
                <a:ea typeface="+mn-ea"/>
                <a:cs typeface="+mn-cs"/>
              </a:rPr>
              <a:t>) using a </a:t>
            </a:r>
            <a:r>
              <a:rPr kumimoji="0" lang="en-GB" sz="1500" b="0" i="0" u="none" strike="noStrike" kern="1200" cap="none" spc="0" normalizeH="0" baseline="0" noProof="0" err="1">
                <a:ln>
                  <a:noFill/>
                </a:ln>
                <a:solidFill>
                  <a:prstClr val="black"/>
                </a:solidFill>
                <a:effectLst/>
                <a:uLnTx/>
                <a:uFillTx/>
                <a:latin typeface="DM Sans" pitchFamily="2" charset="77"/>
                <a:ea typeface="+mn-ea"/>
                <a:cs typeface="+mn-cs"/>
              </a:rPr>
              <a:t>Procarta</a:t>
            </a:r>
            <a:r>
              <a:rPr kumimoji="0" lang="en-GB" sz="1500" b="0" i="0" u="none" strike="noStrike" kern="1200" cap="none" spc="0" normalizeH="0" baseline="0" noProof="0">
                <a:ln>
                  <a:noFill/>
                </a:ln>
                <a:solidFill>
                  <a:prstClr val="black"/>
                </a:solidFill>
                <a:effectLst/>
                <a:uLnTx/>
                <a:uFillTx/>
                <a:latin typeface="DM Sans" pitchFamily="2" charset="77"/>
                <a:ea typeface="+mn-ea"/>
                <a:cs typeface="+mn-cs"/>
              </a:rPr>
              <a:t> Cytokine Assay Kit (</a:t>
            </a:r>
            <a:r>
              <a:rPr kumimoji="0" lang="en-GB" sz="1500" b="0" i="0" u="none" strike="noStrike" kern="1200" cap="none" spc="0" normalizeH="0" baseline="0" noProof="0" err="1">
                <a:ln>
                  <a:noFill/>
                </a:ln>
                <a:solidFill>
                  <a:prstClr val="black"/>
                </a:solidFill>
                <a:effectLst/>
                <a:uLnTx/>
                <a:uFillTx/>
                <a:latin typeface="DM Sans" pitchFamily="2" charset="77"/>
                <a:ea typeface="+mn-ea"/>
                <a:cs typeface="+mn-cs"/>
              </a:rPr>
              <a:t>Panomics</a:t>
            </a:r>
            <a:r>
              <a:rPr kumimoji="0" lang="en-GB" sz="1500" b="0" i="0" u="none" strike="noStrike" kern="1200" cap="none" spc="0" normalizeH="0" baseline="0" noProof="0">
                <a:ln>
                  <a:noFill/>
                </a:ln>
                <a:solidFill>
                  <a:prstClr val="black"/>
                </a:solidFill>
                <a:effectLst/>
                <a:uLnTx/>
                <a:uFillTx/>
                <a:latin typeface="DM Sans" pitchFamily="2" charset="77"/>
                <a:ea typeface="+mn-ea"/>
                <a:cs typeface="+mn-cs"/>
              </a:rPr>
              <a:t>)</a:t>
            </a:r>
          </a:p>
        </p:txBody>
      </p:sp>
      <p:sp>
        <p:nvSpPr>
          <p:cNvPr id="3" name="Slide Number Placeholder 5">
            <a:extLst>
              <a:ext uri="{FF2B5EF4-FFF2-40B4-BE49-F238E27FC236}">
                <a16:creationId xmlns:a16="http://schemas.microsoft.com/office/drawing/2014/main" id="{EB7E2C1B-4C47-88BE-225F-9040F98EFE86}"/>
              </a:ext>
            </a:extLst>
          </p:cNvPr>
          <p:cNvSpPr txBox="1">
            <a:spLocks/>
          </p:cNvSpPr>
          <p:nvPr/>
        </p:nvSpPr>
        <p:spPr>
          <a:xfrm>
            <a:off x="302400" y="6450806"/>
            <a:ext cx="1040625" cy="109061"/>
          </a:xfrm>
          <a:prstGeom prst="rect">
            <a:avLst/>
          </a:prstGeom>
        </p:spPr>
        <p:txBody>
          <a:bodyPr vert="horz" lIns="0" tIns="0" rIns="0" bIns="0" rtlCol="0" anchor="ctr"/>
          <a:lstStyle>
            <a:defPPr>
              <a:defRPr lang="en-US"/>
            </a:defPPr>
            <a:lvl1pPr marL="0" algn="l"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a:t>
            </a:fld>
            <a:endParaRPr kumimoji="0" lang="en-GB" sz="1300" b="0" i="0" u="none" strike="noStrike" kern="1200" cap="none" spc="0" normalizeH="0" baseline="0" noProof="0">
              <a:ln>
                <a:noFill/>
              </a:ln>
              <a:solidFill>
                <a:prstClr val="black"/>
              </a:solidFill>
              <a:effectLst/>
              <a:uLnTx/>
              <a:uFillTx/>
              <a:latin typeface="DM Sans" pitchFamily="2" charset="77"/>
              <a:ea typeface="+mn-ea"/>
              <a:cs typeface="+mn-cs"/>
            </a:endParaRPr>
          </a:p>
        </p:txBody>
      </p:sp>
      <p:grpSp>
        <p:nvGrpSpPr>
          <p:cNvPr id="4" name="Group 3">
            <a:extLst>
              <a:ext uri="{FF2B5EF4-FFF2-40B4-BE49-F238E27FC236}">
                <a16:creationId xmlns:a16="http://schemas.microsoft.com/office/drawing/2014/main" id="{AD17D1E5-6B6F-1FAE-5953-58230586B709}"/>
              </a:ext>
            </a:extLst>
          </p:cNvPr>
          <p:cNvGrpSpPr/>
          <p:nvPr/>
        </p:nvGrpSpPr>
        <p:grpSpPr>
          <a:xfrm>
            <a:off x="11052686" y="244448"/>
            <a:ext cx="878457" cy="303213"/>
            <a:chOff x="11052686" y="244448"/>
            <a:chExt cx="878457" cy="303213"/>
          </a:xfrm>
        </p:grpSpPr>
        <p:grpSp>
          <p:nvGrpSpPr>
            <p:cNvPr id="13" name="Group 12">
              <a:extLst>
                <a:ext uri="{FF2B5EF4-FFF2-40B4-BE49-F238E27FC236}">
                  <a16:creationId xmlns:a16="http://schemas.microsoft.com/office/drawing/2014/main" id="{1A31E62A-A98E-4A3D-864C-8BDF9A3878B8}"/>
                </a:ext>
              </a:extLst>
            </p:cNvPr>
            <p:cNvGrpSpPr/>
            <p:nvPr/>
          </p:nvGrpSpPr>
          <p:grpSpPr>
            <a:xfrm>
              <a:off x="11052686" y="244448"/>
              <a:ext cx="836913" cy="303213"/>
              <a:chOff x="6792289" y="584837"/>
              <a:chExt cx="836913" cy="303213"/>
            </a:xfrm>
          </p:grpSpPr>
          <p:sp>
            <p:nvSpPr>
              <p:cNvPr id="18" name="Freeform 17">
                <a:extLst>
                  <a:ext uri="{FF2B5EF4-FFF2-40B4-BE49-F238E27FC236}">
                    <a16:creationId xmlns:a16="http://schemas.microsoft.com/office/drawing/2014/main" id="{B19E8C01-56BA-91A4-EFA3-60211B9BFBDF}"/>
                  </a:ext>
                </a:extLst>
              </p:cNvPr>
              <p:cNvSpPr/>
              <p:nvPr/>
            </p:nvSpPr>
            <p:spPr>
              <a:xfrm>
                <a:off x="6792289" y="584838"/>
                <a:ext cx="303212" cy="303212"/>
              </a:xfrm>
              <a:custGeom>
                <a:avLst/>
                <a:gdLst>
                  <a:gd name="connsiteX0" fmla="*/ 151606 w 303212"/>
                  <a:gd name="connsiteY0" fmla="*/ 0 h 303212"/>
                  <a:gd name="connsiteX1" fmla="*/ 151908 w 303212"/>
                  <a:gd name="connsiteY1" fmla="*/ 61 h 303212"/>
                  <a:gd name="connsiteX2" fmla="*/ 301415 w 303212"/>
                  <a:gd name="connsiteY2" fmla="*/ 61 h 303212"/>
                  <a:gd name="connsiteX3" fmla="*/ 301415 w 303212"/>
                  <a:gd name="connsiteY3" fmla="*/ 142705 h 303212"/>
                  <a:gd name="connsiteX4" fmla="*/ 303212 w 303212"/>
                  <a:gd name="connsiteY4" fmla="*/ 151606 h 303212"/>
                  <a:gd name="connsiteX5" fmla="*/ 301415 w 303212"/>
                  <a:gd name="connsiteY5" fmla="*/ 160507 h 303212"/>
                  <a:gd name="connsiteX6" fmla="*/ 301415 w 303212"/>
                  <a:gd name="connsiteY6" fmla="*/ 303149 h 303212"/>
                  <a:gd name="connsiteX7" fmla="*/ 151918 w 303212"/>
                  <a:gd name="connsiteY7" fmla="*/ 303149 h 303212"/>
                  <a:gd name="connsiteX8" fmla="*/ 151606 w 303212"/>
                  <a:gd name="connsiteY8" fmla="*/ 303212 h 303212"/>
                  <a:gd name="connsiteX9" fmla="*/ 151294 w 303212"/>
                  <a:gd name="connsiteY9" fmla="*/ 303149 h 303212"/>
                  <a:gd name="connsiteX10" fmla="*/ 147670 w 303212"/>
                  <a:gd name="connsiteY10" fmla="*/ 303149 h 303212"/>
                  <a:gd name="connsiteX11" fmla="*/ 147670 w 303212"/>
                  <a:gd name="connsiteY11" fmla="*/ 302417 h 303212"/>
                  <a:gd name="connsiteX12" fmla="*/ 92594 w 303212"/>
                  <a:gd name="connsiteY12" fmla="*/ 291298 h 303212"/>
                  <a:gd name="connsiteX13" fmla="*/ 0 w 303212"/>
                  <a:gd name="connsiteY13" fmla="*/ 151606 h 303212"/>
                  <a:gd name="connsiteX14" fmla="*/ 92594 w 303212"/>
                  <a:gd name="connsiteY14" fmla="*/ 11914 h 303212"/>
                  <a:gd name="connsiteX15" fmla="*/ 147670 w 303212"/>
                  <a:gd name="connsiteY15" fmla="*/ 795 h 303212"/>
                  <a:gd name="connsiteX16" fmla="*/ 147670 w 303212"/>
                  <a:gd name="connsiteY16" fmla="*/ 61 h 303212"/>
                  <a:gd name="connsiteX17" fmla="*/ 151304 w 303212"/>
                  <a:gd name="connsiteY17"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3212" h="303212">
                    <a:moveTo>
                      <a:pt x="151606" y="0"/>
                    </a:moveTo>
                    <a:lnTo>
                      <a:pt x="151908" y="61"/>
                    </a:lnTo>
                    <a:lnTo>
                      <a:pt x="301415" y="61"/>
                    </a:lnTo>
                    <a:lnTo>
                      <a:pt x="301415" y="142705"/>
                    </a:lnTo>
                    <a:lnTo>
                      <a:pt x="303212" y="151606"/>
                    </a:lnTo>
                    <a:lnTo>
                      <a:pt x="301415" y="160507"/>
                    </a:lnTo>
                    <a:lnTo>
                      <a:pt x="301415" y="303149"/>
                    </a:lnTo>
                    <a:lnTo>
                      <a:pt x="151918" y="303149"/>
                    </a:lnTo>
                    <a:lnTo>
                      <a:pt x="151606" y="303212"/>
                    </a:lnTo>
                    <a:lnTo>
                      <a:pt x="151294" y="303149"/>
                    </a:lnTo>
                    <a:lnTo>
                      <a:pt x="147670" y="303149"/>
                    </a:lnTo>
                    <a:lnTo>
                      <a:pt x="147670" y="302417"/>
                    </a:lnTo>
                    <a:lnTo>
                      <a:pt x="92594" y="291298"/>
                    </a:lnTo>
                    <a:cubicBezTo>
                      <a:pt x="38180" y="268283"/>
                      <a:pt x="0" y="214404"/>
                      <a:pt x="0" y="151606"/>
                    </a:cubicBezTo>
                    <a:cubicBezTo>
                      <a:pt x="0" y="88809"/>
                      <a:pt x="38180" y="34929"/>
                      <a:pt x="92594" y="11914"/>
                    </a:cubicBezTo>
                    <a:lnTo>
                      <a:pt x="147670" y="795"/>
                    </a:lnTo>
                    <a:lnTo>
                      <a:pt x="147670" y="61"/>
                    </a:lnTo>
                    <a:lnTo>
                      <a:pt x="151304" y="61"/>
                    </a:lnTo>
                    <a:close/>
                  </a:path>
                </a:pathLst>
              </a:custGeom>
              <a:solidFill>
                <a:srgbClr val="CCBCB8"/>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19" name="Freeform 18">
                <a:extLst>
                  <a:ext uri="{FF2B5EF4-FFF2-40B4-BE49-F238E27FC236}">
                    <a16:creationId xmlns:a16="http://schemas.microsoft.com/office/drawing/2014/main" id="{88D37A25-F0F2-09E1-4E7B-04DA55681176}"/>
                  </a:ext>
                </a:extLst>
              </p:cNvPr>
              <p:cNvSpPr/>
              <p:nvPr/>
            </p:nvSpPr>
            <p:spPr>
              <a:xfrm>
                <a:off x="7093702" y="584837"/>
                <a:ext cx="535500" cy="303212"/>
              </a:xfrm>
              <a:custGeom>
                <a:avLst/>
                <a:gdLst>
                  <a:gd name="connsiteX0" fmla="*/ 383894 w 535500"/>
                  <a:gd name="connsiteY0" fmla="*/ 0 h 303212"/>
                  <a:gd name="connsiteX1" fmla="*/ 384196 w 535500"/>
                  <a:gd name="connsiteY1" fmla="*/ 61 h 303212"/>
                  <a:gd name="connsiteX2" fmla="*/ 384363 w 535500"/>
                  <a:gd name="connsiteY2" fmla="*/ 61 h 303212"/>
                  <a:gd name="connsiteX3" fmla="*/ 384363 w 535500"/>
                  <a:gd name="connsiteY3" fmla="*/ 95 h 303212"/>
                  <a:gd name="connsiteX4" fmla="*/ 442906 w 535500"/>
                  <a:gd name="connsiteY4" fmla="*/ 11914 h 303212"/>
                  <a:gd name="connsiteX5" fmla="*/ 535500 w 535500"/>
                  <a:gd name="connsiteY5" fmla="*/ 151606 h 303212"/>
                  <a:gd name="connsiteX6" fmla="*/ 442906 w 535500"/>
                  <a:gd name="connsiteY6" fmla="*/ 291298 h 303212"/>
                  <a:gd name="connsiteX7" fmla="*/ 384363 w 535500"/>
                  <a:gd name="connsiteY7" fmla="*/ 303117 h 303212"/>
                  <a:gd name="connsiteX8" fmla="*/ 384363 w 535500"/>
                  <a:gd name="connsiteY8" fmla="*/ 303149 h 303212"/>
                  <a:gd name="connsiteX9" fmla="*/ 384206 w 535500"/>
                  <a:gd name="connsiteY9" fmla="*/ 303149 h 303212"/>
                  <a:gd name="connsiteX10" fmla="*/ 383894 w 535500"/>
                  <a:gd name="connsiteY10" fmla="*/ 303212 h 303212"/>
                  <a:gd name="connsiteX11" fmla="*/ 383582 w 535500"/>
                  <a:gd name="connsiteY11" fmla="*/ 303149 h 303212"/>
                  <a:gd name="connsiteX12" fmla="*/ 0 w 535500"/>
                  <a:gd name="connsiteY12" fmla="*/ 303149 h 303212"/>
                  <a:gd name="connsiteX13" fmla="*/ 0 w 535500"/>
                  <a:gd name="connsiteY13" fmla="*/ 61 h 303212"/>
                  <a:gd name="connsiteX14" fmla="*/ 383592 w 535500"/>
                  <a:gd name="connsiteY14"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5500" h="303212">
                    <a:moveTo>
                      <a:pt x="383894" y="0"/>
                    </a:moveTo>
                    <a:lnTo>
                      <a:pt x="384196" y="61"/>
                    </a:lnTo>
                    <a:lnTo>
                      <a:pt x="384363" y="61"/>
                    </a:lnTo>
                    <a:lnTo>
                      <a:pt x="384363" y="95"/>
                    </a:lnTo>
                    <a:lnTo>
                      <a:pt x="442906" y="11914"/>
                    </a:lnTo>
                    <a:cubicBezTo>
                      <a:pt x="497320" y="34929"/>
                      <a:pt x="535500" y="88809"/>
                      <a:pt x="535500" y="151606"/>
                    </a:cubicBezTo>
                    <a:cubicBezTo>
                      <a:pt x="535500" y="214404"/>
                      <a:pt x="497320" y="268283"/>
                      <a:pt x="442906" y="291298"/>
                    </a:cubicBezTo>
                    <a:lnTo>
                      <a:pt x="384363" y="303117"/>
                    </a:lnTo>
                    <a:lnTo>
                      <a:pt x="384363" y="303149"/>
                    </a:lnTo>
                    <a:lnTo>
                      <a:pt x="384206" y="303149"/>
                    </a:lnTo>
                    <a:lnTo>
                      <a:pt x="383894" y="303212"/>
                    </a:lnTo>
                    <a:lnTo>
                      <a:pt x="383582" y="303149"/>
                    </a:lnTo>
                    <a:lnTo>
                      <a:pt x="0" y="303149"/>
                    </a:lnTo>
                    <a:lnTo>
                      <a:pt x="0" y="61"/>
                    </a:lnTo>
                    <a:lnTo>
                      <a:pt x="383592" y="61"/>
                    </a:lnTo>
                    <a:close/>
                  </a:path>
                </a:pathLst>
              </a:custGeom>
              <a:solidFill>
                <a:srgbClr val="4D3C35"/>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grpSp>
        <p:grpSp>
          <p:nvGrpSpPr>
            <p:cNvPr id="14" name="Group 13">
              <a:extLst>
                <a:ext uri="{FF2B5EF4-FFF2-40B4-BE49-F238E27FC236}">
                  <a16:creationId xmlns:a16="http://schemas.microsoft.com/office/drawing/2014/main" id="{549590DC-1AC4-1358-4D02-00E08ABE213E}"/>
                </a:ext>
              </a:extLst>
            </p:cNvPr>
            <p:cNvGrpSpPr/>
            <p:nvPr/>
          </p:nvGrpSpPr>
          <p:grpSpPr>
            <a:xfrm>
              <a:off x="11126864" y="256755"/>
              <a:ext cx="804279" cy="282401"/>
              <a:chOff x="6866467" y="597144"/>
              <a:chExt cx="804279" cy="282401"/>
            </a:xfrm>
          </p:grpSpPr>
          <p:sp>
            <p:nvSpPr>
              <p:cNvPr id="15" name="Rectangle 14">
                <a:extLst>
                  <a:ext uri="{FF2B5EF4-FFF2-40B4-BE49-F238E27FC236}">
                    <a16:creationId xmlns:a16="http://schemas.microsoft.com/office/drawing/2014/main" id="{43764BEA-18A2-F4A5-68A2-1DBAE7004E75}"/>
                  </a:ext>
                </a:extLst>
              </p:cNvPr>
              <p:cNvSpPr/>
              <p:nvPr/>
            </p:nvSpPr>
            <p:spPr>
              <a:xfrm>
                <a:off x="6866467" y="597144"/>
                <a:ext cx="227236"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none" spc="0" normalizeH="0" baseline="0" noProof="0">
                    <a:ln>
                      <a:noFill/>
                    </a:ln>
                    <a:solidFill>
                      <a:srgbClr val="4D3C35"/>
                    </a:solidFill>
                    <a:effectLst/>
                    <a:uLnTx/>
                    <a:uFillTx/>
                    <a:latin typeface="DM Sans"/>
                    <a:ea typeface="+mn-ea"/>
                    <a:cs typeface="+mn-cs"/>
                  </a:rPr>
                  <a:t>In</a:t>
                </a:r>
              </a:p>
            </p:txBody>
          </p:sp>
          <p:sp>
            <p:nvSpPr>
              <p:cNvPr id="17" name="Rectangle 16">
                <a:extLst>
                  <a:ext uri="{FF2B5EF4-FFF2-40B4-BE49-F238E27FC236}">
                    <a16:creationId xmlns:a16="http://schemas.microsoft.com/office/drawing/2014/main" id="{A4F6C6CB-9BCE-B8FC-B6FC-E670EBD45525}"/>
                  </a:ext>
                </a:extLst>
              </p:cNvPr>
              <p:cNvSpPr/>
              <p:nvPr/>
            </p:nvSpPr>
            <p:spPr>
              <a:xfrm>
                <a:off x="7093703" y="597144"/>
                <a:ext cx="577043"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none" spc="0" normalizeH="0" baseline="0" noProof="0">
                    <a:ln>
                      <a:noFill/>
                    </a:ln>
                    <a:solidFill>
                      <a:srgbClr val="CCBCB8"/>
                    </a:solidFill>
                    <a:effectLst/>
                    <a:uLnTx/>
                    <a:uFillTx/>
                    <a:latin typeface="DM Sans"/>
                    <a:ea typeface="+mn-ea"/>
                    <a:cs typeface="+mn-cs"/>
                  </a:rPr>
                  <a:t>vitro</a:t>
                </a:r>
              </a:p>
            </p:txBody>
          </p:sp>
        </p:grpSp>
      </p:grpSp>
      <p:sp>
        <p:nvSpPr>
          <p:cNvPr id="11" name="Text Placeholder 10">
            <a:extLst>
              <a:ext uri="{FF2B5EF4-FFF2-40B4-BE49-F238E27FC236}">
                <a16:creationId xmlns:a16="http://schemas.microsoft.com/office/drawing/2014/main" id="{D337477C-6008-E48C-C69C-A735CCEBABBC}"/>
              </a:ext>
            </a:extLst>
          </p:cNvPr>
          <p:cNvSpPr>
            <a:spLocks noGrp="1"/>
          </p:cNvSpPr>
          <p:nvPr>
            <p:ph type="body" sz="quarter" idx="24"/>
          </p:nvPr>
        </p:nvSpPr>
        <p:spPr/>
        <p:txBody>
          <a:bodyPr/>
          <a:lstStyle/>
          <a:p>
            <a:r>
              <a:rPr lang="en-US" dirty="0"/>
              <a:t>* p&lt; 0.01 compared to untreated cells</a:t>
            </a:r>
          </a:p>
          <a:p>
            <a:endParaRPr lang="en-US" dirty="0"/>
          </a:p>
        </p:txBody>
      </p:sp>
      <p:pic>
        <p:nvPicPr>
          <p:cNvPr id="20" name="Graphic 19">
            <a:extLst>
              <a:ext uri="{FF2B5EF4-FFF2-40B4-BE49-F238E27FC236}">
                <a16:creationId xmlns:a16="http://schemas.microsoft.com/office/drawing/2014/main" id="{F5F68DC2-E667-442C-1BA3-8CB6FC2F1E8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02397" y="1235561"/>
            <a:ext cx="8064499" cy="4864301"/>
          </a:xfrm>
          <a:prstGeom prst="rect">
            <a:avLst/>
          </a:prstGeom>
        </p:spPr>
      </p:pic>
    </p:spTree>
    <p:extLst>
      <p:ext uri="{BB962C8B-B14F-4D97-AF65-F5344CB8AC3E}">
        <p14:creationId xmlns:p14="http://schemas.microsoft.com/office/powerpoint/2010/main" val="21745340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9D93515-3633-3A4E-B7AF-43E2AD4EFEFF}"/>
              </a:ext>
            </a:extLst>
          </p:cNvPr>
          <p:cNvSpPr>
            <a:spLocks noGrp="1"/>
          </p:cNvSpPr>
          <p:nvPr>
            <p:ph type="title"/>
          </p:nvPr>
        </p:nvSpPr>
        <p:spPr>
          <a:xfrm>
            <a:off x="302401" y="302400"/>
            <a:ext cx="1362073" cy="847091"/>
          </a:xfrm>
        </p:spPr>
        <p:txBody>
          <a:bodyPr wrap="square">
            <a:spAutoFit/>
          </a:bodyPr>
          <a:lstStyle/>
          <a:p>
            <a:r>
              <a:rPr lang="en-GB"/>
              <a:t>06</a:t>
            </a:r>
          </a:p>
        </p:txBody>
      </p:sp>
      <p:sp>
        <p:nvSpPr>
          <p:cNvPr id="11" name="Subtitle 2">
            <a:extLst>
              <a:ext uri="{FF2B5EF4-FFF2-40B4-BE49-F238E27FC236}">
                <a16:creationId xmlns:a16="http://schemas.microsoft.com/office/drawing/2014/main" id="{F2E0ADC2-744C-D142-B097-D4BB5D6D7A8B}"/>
              </a:ext>
            </a:extLst>
          </p:cNvPr>
          <p:cNvSpPr>
            <a:spLocks noGrp="1"/>
          </p:cNvSpPr>
          <p:nvPr>
            <p:ph type="body" sz="quarter" idx="21"/>
          </p:nvPr>
        </p:nvSpPr>
        <p:spPr>
          <a:xfrm>
            <a:off x="1620000" y="302400"/>
            <a:ext cx="11414679" cy="900111"/>
          </a:xfrm>
        </p:spPr>
        <p:txBody>
          <a:bodyPr/>
          <a:lstStyle/>
          <a:p>
            <a:r>
              <a:rPr lang="en-GB"/>
              <a:t>SYN®-COLL CB</a:t>
            </a:r>
            <a:br>
              <a:rPr lang="en-GB"/>
            </a:br>
            <a:r>
              <a:rPr lang="en-GB" i="1"/>
              <a:t>in vivo </a:t>
            </a:r>
            <a:r>
              <a:rPr lang="en-GB"/>
              <a:t>efficacy</a:t>
            </a:r>
          </a:p>
        </p:txBody>
      </p:sp>
      <p:sp>
        <p:nvSpPr>
          <p:cNvPr id="3" name="Slide Number Placeholder 5">
            <a:extLst>
              <a:ext uri="{FF2B5EF4-FFF2-40B4-BE49-F238E27FC236}">
                <a16:creationId xmlns:a16="http://schemas.microsoft.com/office/drawing/2014/main" id="{654680A3-AD9D-039C-A9E3-E8148CF24E7B}"/>
              </a:ext>
            </a:extLst>
          </p:cNvPr>
          <p:cNvSpPr txBox="1">
            <a:spLocks/>
          </p:cNvSpPr>
          <p:nvPr/>
        </p:nvSpPr>
        <p:spPr>
          <a:xfrm>
            <a:off x="302400" y="6450806"/>
            <a:ext cx="1040625" cy="109061"/>
          </a:xfrm>
          <a:prstGeom prst="rect">
            <a:avLst/>
          </a:prstGeom>
        </p:spPr>
        <p:txBody>
          <a:bodyPr vert="horz" lIns="0" tIns="0" rIns="0" bIns="0" rtlCol="0" anchor="ctr"/>
          <a:lstStyle>
            <a:defPPr>
              <a:defRPr lang="en-US"/>
            </a:defPPr>
            <a:lvl1pPr marL="0" algn="l"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white"/>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26</a:t>
            </a:fld>
            <a:endParaRPr kumimoji="0" lang="en-GB" sz="1300" b="0" i="0" u="none" strike="noStrike" kern="1200" cap="none" spc="0" normalizeH="0" baseline="0" noProof="0">
              <a:ln>
                <a:noFill/>
              </a:ln>
              <a:solidFill>
                <a:prstClr val="white"/>
              </a:solidFill>
              <a:effectLst/>
              <a:uLnTx/>
              <a:uFillTx/>
              <a:latin typeface="DM Sans" pitchFamily="2" charset="77"/>
              <a:ea typeface="+mn-ea"/>
              <a:cs typeface="+mn-cs"/>
            </a:endParaRPr>
          </a:p>
        </p:txBody>
      </p:sp>
    </p:spTree>
    <p:extLst>
      <p:ext uri="{BB962C8B-B14F-4D97-AF65-F5344CB8AC3E}">
        <p14:creationId xmlns:p14="http://schemas.microsoft.com/office/powerpoint/2010/main" val="8990920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4D3C35"/>
        </a:solidFill>
        <a:effectLst/>
      </p:bgPr>
    </p:bg>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50EDC8ED-9ADF-3165-6848-04FA3E010AE6}"/>
              </a:ext>
            </a:extLst>
          </p:cNvPr>
          <p:cNvSpPr/>
          <p:nvPr/>
        </p:nvSpPr>
        <p:spPr>
          <a:xfrm>
            <a:off x="6711243" y="1295165"/>
            <a:ext cx="595379" cy="602703"/>
          </a:xfrm>
          <a:prstGeom prst="rect">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B19BAA1A-E955-9306-19CA-9E983AFA1C9E}"/>
              </a:ext>
            </a:extLst>
          </p:cNvPr>
          <p:cNvSpPr/>
          <p:nvPr/>
        </p:nvSpPr>
        <p:spPr>
          <a:xfrm>
            <a:off x="4194295" y="2862560"/>
            <a:ext cx="3752454" cy="3456288"/>
          </a:xfrm>
          <a:prstGeom prst="rect">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marR="0" lvl="0" algn="ctr" defTabSz="914400" rtl="0" eaLnBrk="1" fontAlgn="auto" latinLnBrk="0" hangingPunct="1">
              <a:spcBef>
                <a:spcPts val="0"/>
              </a:spcBef>
              <a:spcAft>
                <a:spcPts val="1800"/>
              </a:spcAft>
              <a:buSzPct val="115000"/>
              <a:tabLst/>
              <a:defRPr/>
            </a:pPr>
            <a:r>
              <a:rPr lang="en-GB" sz="1600" b="1">
                <a:solidFill>
                  <a:schemeClr val="bg1"/>
                </a:solidFill>
                <a:highlight>
                  <a:srgbClr val="4D3C35"/>
                </a:highlight>
                <a:latin typeface="DM Sans"/>
              </a:rPr>
              <a:t>2.5</a:t>
            </a:r>
            <a:r>
              <a:rPr kumimoji="0" lang="en-GB" sz="1600" b="1" u="none" strike="noStrike" kern="1200" cap="none" spc="0" normalizeH="0" baseline="0" noProof="0">
                <a:ln>
                  <a:noFill/>
                </a:ln>
                <a:solidFill>
                  <a:schemeClr val="bg1"/>
                </a:solidFill>
                <a:effectLst/>
                <a:highlight>
                  <a:srgbClr val="4D3C35"/>
                </a:highlight>
                <a:uLnTx/>
                <a:uFillTx/>
                <a:latin typeface="DM Sans"/>
              </a:rPr>
              <a:t>% SYN®-COLL CB</a:t>
            </a:r>
            <a:r>
              <a:rPr kumimoji="0" lang="en-GB" sz="1600" b="1" u="none" strike="noStrike" kern="1200" cap="none" spc="0" normalizeH="0" baseline="0" noProof="0">
                <a:ln>
                  <a:noFill/>
                </a:ln>
                <a:solidFill>
                  <a:srgbClr val="4D3C35"/>
                </a:solidFill>
                <a:effectLst/>
                <a:uLnTx/>
                <a:uFillTx/>
                <a:latin typeface="DM Sans"/>
              </a:rPr>
              <a:t> </a:t>
            </a:r>
          </a:p>
          <a:p>
            <a:pPr algn="ctr">
              <a:spcAft>
                <a:spcPts val="1800"/>
              </a:spcAft>
              <a:buSzPct val="115000"/>
              <a:defRPr/>
            </a:pPr>
            <a:r>
              <a:rPr lang="en-US" sz="1600" b="1" u="sng">
                <a:solidFill>
                  <a:srgbClr val="4D3C35"/>
                </a:solidFill>
                <a:latin typeface="DM Sans"/>
              </a:rPr>
              <a:t>On diverse ethnicities</a:t>
            </a:r>
          </a:p>
          <a:p>
            <a:pPr marR="0" lvl="0" algn="ctr" defTabSz="914400" rtl="0" eaLnBrk="1" fontAlgn="auto" latinLnBrk="0" hangingPunct="1">
              <a:spcBef>
                <a:spcPts val="0"/>
              </a:spcBef>
              <a:buSzPct val="115000"/>
              <a:tabLst/>
              <a:defRPr/>
            </a:pPr>
            <a:endParaRPr lang="en-GB" sz="1600">
              <a:solidFill>
                <a:srgbClr val="4D3C35"/>
              </a:solidFill>
              <a:latin typeface="DM Sans" pitchFamily="2" charset="77"/>
            </a:endParaRPr>
          </a:p>
          <a:p>
            <a:pPr algn="ctr">
              <a:defRPr/>
            </a:pPr>
            <a:endParaRPr lang="en-GB" sz="1600">
              <a:solidFill>
                <a:srgbClr val="4D3C35"/>
              </a:solidFill>
              <a:latin typeface="DM Sans"/>
            </a:endParaRPr>
          </a:p>
          <a:p>
            <a:pPr marL="285750" marR="0" lvl="0" indent="-285750" defTabSz="914400" rtl="0" eaLnBrk="1" fontAlgn="auto" latinLnBrk="0" hangingPunct="1">
              <a:spcBef>
                <a:spcPts val="0"/>
              </a:spcBef>
              <a:buSzPct val="115000"/>
              <a:buFont typeface="Arial" panose="020B0604020202020204" pitchFamily="34" charset="0"/>
              <a:buChar char="•"/>
              <a:tabLst/>
              <a:defRPr/>
            </a:pPr>
            <a:r>
              <a:rPr lang="en-US" sz="1600">
                <a:solidFill>
                  <a:srgbClr val="4D3C35"/>
                </a:solidFill>
                <a:latin typeface="DM Sans"/>
              </a:rPr>
              <a:t>R</a:t>
            </a:r>
            <a:r>
              <a:rPr kumimoji="0" lang="en-US" sz="1600" u="none" strike="noStrike" kern="1200" cap="none" spc="0" normalizeH="0" baseline="0" noProof="0">
                <a:ln>
                  <a:noFill/>
                </a:ln>
                <a:solidFill>
                  <a:srgbClr val="4D3C35"/>
                </a:solidFill>
                <a:effectLst/>
                <a:uLnTx/>
                <a:uFillTx/>
                <a:latin typeface="DM Sans"/>
              </a:rPr>
              <a:t>everses visible signs of </a:t>
            </a:r>
            <a:br>
              <a:rPr lang="en-US" sz="1600" u="none" strike="noStrike" kern="1200" cap="none" spc="0" normalizeH="0" baseline="0" noProof="0">
                <a:ln>
                  <a:noFill/>
                </a:ln>
                <a:effectLst/>
                <a:uLnTx/>
                <a:uFillTx/>
                <a:latin typeface="DM Sans" pitchFamily="2" charset="77"/>
              </a:rPr>
            </a:br>
            <a:r>
              <a:rPr kumimoji="0" lang="en-US" sz="1600" u="none" strike="noStrike" kern="1200" cap="none" spc="0" normalizeH="0" baseline="0" noProof="0">
                <a:ln>
                  <a:noFill/>
                </a:ln>
                <a:solidFill>
                  <a:srgbClr val="4D3C35"/>
                </a:solidFill>
                <a:effectLst/>
                <a:uLnTx/>
                <a:uFillTx/>
                <a:latin typeface="DM Sans"/>
              </a:rPr>
              <a:t>photo-aging</a:t>
            </a:r>
            <a:endParaRPr lang="en-US" sz="1600" u="none" strike="noStrike" kern="1200" cap="none" spc="0" normalizeH="0" baseline="0" noProof="0">
              <a:ln>
                <a:noFill/>
              </a:ln>
              <a:solidFill>
                <a:srgbClr val="4D3C35"/>
              </a:solidFill>
              <a:effectLst/>
              <a:uLnTx/>
              <a:uFillTx/>
              <a:latin typeface="DM Sans"/>
            </a:endParaRPr>
          </a:p>
          <a:p>
            <a:pPr marL="285750" marR="0" lvl="0" indent="-285750" defTabSz="914400" rtl="0" eaLnBrk="1" fontAlgn="auto" latinLnBrk="0" hangingPunct="1">
              <a:spcBef>
                <a:spcPts val="0"/>
              </a:spcBef>
              <a:buSzPct val="115000"/>
              <a:buFont typeface="Arial" panose="020B0604020202020204" pitchFamily="34" charset="0"/>
              <a:buChar char="•"/>
              <a:tabLst/>
              <a:defRPr/>
            </a:pPr>
            <a:r>
              <a:rPr lang="en-US" sz="1600">
                <a:solidFill>
                  <a:srgbClr val="4D3C35"/>
                </a:solidFill>
                <a:latin typeface="DM Sans"/>
              </a:rPr>
              <a:t>S</a:t>
            </a:r>
            <a:r>
              <a:rPr kumimoji="0" lang="en-US" sz="1600" u="none" strike="noStrike" kern="1200" cap="none" spc="0" normalizeH="0" baseline="0" noProof="0">
                <a:ln>
                  <a:noFill/>
                </a:ln>
                <a:solidFill>
                  <a:srgbClr val="4D3C35"/>
                </a:solidFill>
                <a:effectLst/>
                <a:uLnTx/>
                <a:uFillTx/>
                <a:latin typeface="DM Sans"/>
              </a:rPr>
              <a:t>mooths skin &amp; visibly reduces wrinkles</a:t>
            </a:r>
            <a:endParaRPr lang="en-US" sz="1600" u="none" strike="noStrike" kern="1200" cap="none" spc="0" normalizeH="0" baseline="0" noProof="0">
              <a:ln>
                <a:noFill/>
              </a:ln>
              <a:solidFill>
                <a:srgbClr val="4D3C35"/>
              </a:solidFill>
              <a:effectLst/>
              <a:uLnTx/>
              <a:uFillTx/>
              <a:latin typeface="DM Sans"/>
            </a:endParaRPr>
          </a:p>
          <a:p>
            <a:pPr marL="285750" marR="0" lvl="0" indent="-285750" defTabSz="914400" rtl="0" eaLnBrk="1" fontAlgn="auto" latinLnBrk="0" hangingPunct="1">
              <a:spcBef>
                <a:spcPts val="0"/>
              </a:spcBef>
              <a:buSzPct val="115000"/>
              <a:buFont typeface="Arial" panose="020B0604020202020204" pitchFamily="34" charset="0"/>
              <a:buChar char="•"/>
              <a:tabLst/>
              <a:defRPr/>
            </a:pPr>
            <a:r>
              <a:rPr lang="en-US" sz="1600">
                <a:solidFill>
                  <a:srgbClr val="4D3C35"/>
                </a:solidFill>
                <a:latin typeface="DM Sans"/>
              </a:rPr>
              <a:t>Sculpts face for more lifted look</a:t>
            </a:r>
          </a:p>
          <a:p>
            <a:pPr marL="285750" marR="0" lvl="0" indent="-285750" defTabSz="914400" rtl="0" eaLnBrk="1" fontAlgn="auto" latinLnBrk="0" hangingPunct="1">
              <a:spcBef>
                <a:spcPts val="0"/>
              </a:spcBef>
              <a:buSzPct val="115000"/>
              <a:buFont typeface="Arial" panose="020B0604020202020204" pitchFamily="34" charset="0"/>
              <a:buChar char="•"/>
              <a:tabLst/>
              <a:defRPr/>
            </a:pPr>
            <a:r>
              <a:rPr kumimoji="0" lang="en-US" sz="1600" u="none" strike="noStrike" kern="1200" cap="none" spc="0" normalizeH="0" baseline="0" noProof="0">
                <a:ln>
                  <a:noFill/>
                </a:ln>
                <a:solidFill>
                  <a:srgbClr val="4D3C35"/>
                </a:solidFill>
                <a:effectLst/>
                <a:uLnTx/>
                <a:uFillTx/>
                <a:latin typeface="DM Sans"/>
              </a:rPr>
              <a:t>Refines skin appearance with less visible pores </a:t>
            </a:r>
            <a:endParaRPr lang="en-US" sz="1600" u="none" strike="noStrike" kern="1200" cap="none" spc="0" normalizeH="0" baseline="0" noProof="0">
              <a:ln>
                <a:noFill/>
              </a:ln>
              <a:solidFill>
                <a:srgbClr val="4D3C35"/>
              </a:solidFill>
              <a:effectLst/>
              <a:uLnTx/>
              <a:uFillTx/>
              <a:latin typeface="DM Sans"/>
            </a:endParaRPr>
          </a:p>
        </p:txBody>
      </p:sp>
      <p:cxnSp>
        <p:nvCxnSpPr>
          <p:cNvPr id="30" name="Straight Connector 29">
            <a:extLst>
              <a:ext uri="{FF2B5EF4-FFF2-40B4-BE49-F238E27FC236}">
                <a16:creationId xmlns:a16="http://schemas.microsoft.com/office/drawing/2014/main" id="{DD2ED1C3-B49F-AAC0-D8F7-8939DF3E8EA0}"/>
              </a:ext>
            </a:extLst>
          </p:cNvPr>
          <p:cNvCxnSpPr>
            <a:cxnSpLocks/>
          </p:cNvCxnSpPr>
          <p:nvPr/>
        </p:nvCxnSpPr>
        <p:spPr>
          <a:xfrm>
            <a:off x="302399" y="2763880"/>
            <a:ext cx="1159303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7" name="Text Placeholder 6">
            <a:extLst>
              <a:ext uri="{FF2B5EF4-FFF2-40B4-BE49-F238E27FC236}">
                <a16:creationId xmlns:a16="http://schemas.microsoft.com/office/drawing/2014/main" id="{D5B39124-44A5-8DED-9F45-4BF89B608B83}"/>
              </a:ext>
            </a:extLst>
          </p:cNvPr>
          <p:cNvSpPr>
            <a:spLocks noGrp="1"/>
          </p:cNvSpPr>
          <p:nvPr>
            <p:ph type="body" idx="25"/>
          </p:nvPr>
        </p:nvSpPr>
        <p:spPr>
          <a:xfrm>
            <a:off x="302400" y="670302"/>
            <a:ext cx="10398637" cy="288767"/>
          </a:xfrm>
        </p:spPr>
        <p:txBody>
          <a:bodyPr/>
          <a:lstStyle/>
          <a:p>
            <a:r>
              <a:rPr lang="en-US">
                <a:solidFill>
                  <a:srgbClr val="CCBCB8"/>
                </a:solidFill>
              </a:rPr>
              <a:t>In vivo supported claims</a:t>
            </a:r>
            <a:endParaRPr lang="en-US" i="1">
              <a:solidFill>
                <a:srgbClr val="CCBCB8"/>
              </a:solidFill>
            </a:endParaRPr>
          </a:p>
        </p:txBody>
      </p:sp>
      <p:sp>
        <p:nvSpPr>
          <p:cNvPr id="6" name="Title 5">
            <a:extLst>
              <a:ext uri="{FF2B5EF4-FFF2-40B4-BE49-F238E27FC236}">
                <a16:creationId xmlns:a16="http://schemas.microsoft.com/office/drawing/2014/main" id="{0789E65C-770E-BA5D-9DB0-5D301CA55752}"/>
              </a:ext>
            </a:extLst>
          </p:cNvPr>
          <p:cNvSpPr>
            <a:spLocks noGrp="1"/>
          </p:cNvSpPr>
          <p:nvPr>
            <p:ph type="title"/>
          </p:nvPr>
        </p:nvSpPr>
        <p:spPr>
          <a:xfrm>
            <a:off x="302400" y="302400"/>
            <a:ext cx="11593031" cy="269223"/>
          </a:xfrm>
        </p:spPr>
        <p:txBody>
          <a:bodyPr/>
          <a:lstStyle/>
          <a:p>
            <a:r>
              <a:rPr lang="en-US">
                <a:solidFill>
                  <a:schemeClr val="bg1"/>
                </a:solidFill>
              </a:rPr>
              <a:t>2.5% SYN®-COLL CB is already proven effective on multiple signs of aging </a:t>
            </a:r>
          </a:p>
        </p:txBody>
      </p:sp>
      <p:pic>
        <p:nvPicPr>
          <p:cNvPr id="2" name="Picture Placeholder 16" descr="A person with her eyes closed&#10;&#10;Description automatically generated">
            <a:extLst>
              <a:ext uri="{FF2B5EF4-FFF2-40B4-BE49-F238E27FC236}">
                <a16:creationId xmlns:a16="http://schemas.microsoft.com/office/drawing/2014/main" id="{1DD42E56-549C-09FE-3ECD-520344313B80}"/>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flipH="1">
            <a:off x="5578128" y="1462016"/>
            <a:ext cx="1621857" cy="1223066"/>
          </a:xfrm>
          <a:prstGeom prst="rect">
            <a:avLst/>
          </a:prstGeom>
        </p:spPr>
      </p:pic>
      <p:sp>
        <p:nvSpPr>
          <p:cNvPr id="15" name="TextBox 14">
            <a:extLst>
              <a:ext uri="{FF2B5EF4-FFF2-40B4-BE49-F238E27FC236}">
                <a16:creationId xmlns:a16="http://schemas.microsoft.com/office/drawing/2014/main" id="{A7F8AD6F-3BAA-F01B-B212-B26230BD875B}"/>
              </a:ext>
            </a:extLst>
          </p:cNvPr>
          <p:cNvSpPr txBox="1"/>
          <p:nvPr/>
        </p:nvSpPr>
        <p:spPr>
          <a:xfrm>
            <a:off x="4461924" y="1529714"/>
            <a:ext cx="1094520" cy="738664"/>
          </a:xfrm>
          <a:prstGeom prst="rect">
            <a:avLst/>
          </a:prstGeom>
          <a:solidFill>
            <a:srgbClr val="CCBCB8"/>
          </a:solidFill>
        </p:spPr>
        <p:txBody>
          <a:bodyPr wrap="square" rtlCol="0">
            <a:spAutoFit/>
          </a:bodyPr>
          <a:lstStyle/>
          <a:p>
            <a:pPr algn="ctr">
              <a:spcAft>
                <a:spcPts val="500"/>
              </a:spcAft>
              <a:defRPr/>
            </a:pPr>
            <a:r>
              <a:rPr kumimoji="0" lang="en-US" sz="1400" b="1" i="0" u="none" strike="noStrike" kern="1200" cap="none" spc="0" normalizeH="0" baseline="0" noProof="0">
                <a:ln>
                  <a:noFill/>
                </a:ln>
                <a:solidFill>
                  <a:srgbClr val="4D3C35"/>
                </a:solidFill>
                <a:effectLst/>
                <a:uLnTx/>
                <a:uFillTx/>
                <a:latin typeface="DM Sans"/>
              </a:rPr>
              <a:t>Middle aged </a:t>
            </a:r>
            <a:r>
              <a:rPr kumimoji="0" lang="en-US" sz="1400" b="0" i="1" u="none" strike="noStrike" kern="1200" cap="none" spc="0" normalizeH="0" baseline="0" noProof="0">
                <a:ln>
                  <a:noFill/>
                </a:ln>
                <a:solidFill>
                  <a:prstClr val="black"/>
                </a:solidFill>
                <a:effectLst/>
                <a:uLnTx/>
                <a:uFillTx/>
                <a:latin typeface="DM Sans"/>
              </a:rPr>
              <a:t>                40+ </a:t>
            </a:r>
            <a:r>
              <a:rPr kumimoji="0" lang="en-US" sz="1400" b="0" i="1" u="none" strike="noStrike" kern="1200" cap="none" spc="0" normalizeH="0" baseline="0" noProof="0" err="1">
                <a:ln>
                  <a:noFill/>
                </a:ln>
                <a:solidFill>
                  <a:prstClr val="black"/>
                </a:solidFill>
                <a:effectLst/>
                <a:uLnTx/>
                <a:uFillTx/>
                <a:latin typeface="DM Sans"/>
              </a:rPr>
              <a:t>y.o</a:t>
            </a:r>
            <a:r>
              <a:rPr kumimoji="0" lang="en-US" sz="1400" b="0" i="1" u="none" strike="noStrike" kern="1200" cap="none" spc="0" normalizeH="0" baseline="0" noProof="0">
                <a:ln>
                  <a:noFill/>
                </a:ln>
                <a:solidFill>
                  <a:prstClr val="black"/>
                </a:solidFill>
                <a:effectLst/>
                <a:uLnTx/>
                <a:uFillTx/>
                <a:latin typeface="DM Sans"/>
              </a:rPr>
              <a:t>.</a:t>
            </a:r>
          </a:p>
        </p:txBody>
      </p:sp>
    </p:spTree>
    <p:extLst>
      <p:ext uri="{BB962C8B-B14F-4D97-AF65-F5344CB8AC3E}">
        <p14:creationId xmlns:p14="http://schemas.microsoft.com/office/powerpoint/2010/main" val="27413829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4D3C35"/>
        </a:solidFill>
        <a:effectLst/>
      </p:bgPr>
    </p:bg>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1DDC61E8-EC65-6F82-38AA-CB74A9EF1E45}"/>
              </a:ext>
            </a:extLst>
          </p:cNvPr>
          <p:cNvSpPr/>
          <p:nvPr/>
        </p:nvSpPr>
        <p:spPr>
          <a:xfrm>
            <a:off x="10752897" y="1295165"/>
            <a:ext cx="595379" cy="602703"/>
          </a:xfrm>
          <a:prstGeom prst="rect">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52" name="Rectangle 51">
            <a:extLst>
              <a:ext uri="{FF2B5EF4-FFF2-40B4-BE49-F238E27FC236}">
                <a16:creationId xmlns:a16="http://schemas.microsoft.com/office/drawing/2014/main" id="{50EDC8ED-9ADF-3165-6848-04FA3E010AE6}"/>
              </a:ext>
            </a:extLst>
          </p:cNvPr>
          <p:cNvSpPr/>
          <p:nvPr/>
        </p:nvSpPr>
        <p:spPr>
          <a:xfrm>
            <a:off x="6711243" y="1295165"/>
            <a:ext cx="595379" cy="602703"/>
          </a:xfrm>
          <a:prstGeom prst="rect">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53" name="Rectangle 52">
            <a:extLst>
              <a:ext uri="{FF2B5EF4-FFF2-40B4-BE49-F238E27FC236}">
                <a16:creationId xmlns:a16="http://schemas.microsoft.com/office/drawing/2014/main" id="{C84CAD64-5C2F-1305-3023-0DF558FD8AEA}"/>
              </a:ext>
            </a:extLst>
          </p:cNvPr>
          <p:cNvSpPr/>
          <p:nvPr/>
        </p:nvSpPr>
        <p:spPr>
          <a:xfrm>
            <a:off x="2874028" y="1295165"/>
            <a:ext cx="595379" cy="602703"/>
          </a:xfrm>
          <a:prstGeom prst="rect">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40" name="Rectangle 39">
            <a:extLst>
              <a:ext uri="{FF2B5EF4-FFF2-40B4-BE49-F238E27FC236}">
                <a16:creationId xmlns:a16="http://schemas.microsoft.com/office/drawing/2014/main" id="{CC1367EB-1FBE-0230-B2E3-B56475CDC74C}"/>
              </a:ext>
            </a:extLst>
          </p:cNvPr>
          <p:cNvSpPr/>
          <p:nvPr/>
        </p:nvSpPr>
        <p:spPr>
          <a:xfrm>
            <a:off x="302399" y="3052127"/>
            <a:ext cx="3616644" cy="3234357"/>
          </a:xfrm>
          <a:prstGeom prst="rect">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highlight>
                  <a:srgbClr val="4D3C35"/>
                </a:highlight>
                <a:uLnTx/>
                <a:uFillTx/>
                <a:latin typeface="DM Sans"/>
                <a:ea typeface="+mn-ea"/>
                <a:cs typeface="+mn-cs"/>
              </a:rPr>
              <a:t>1% SYN®-COLL CB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prstClr val="white"/>
              </a:solidFill>
              <a:effectLst/>
              <a:highlight>
                <a:srgbClr val="4D3C35"/>
              </a:highlight>
              <a:uLnTx/>
              <a:uFillTx/>
              <a:latin typeface="DM Sans"/>
              <a:ea typeface="+mn-ea"/>
              <a:cs typeface="+mn-cs"/>
            </a:endParaRPr>
          </a:p>
          <a:p>
            <a:pPr marL="0" marR="0" lvl="0" indent="0" algn="ctr" defTabSz="914400" rtl="0" eaLnBrk="1" fontAlgn="auto" latinLnBrk="0" hangingPunct="1">
              <a:lnSpc>
                <a:spcPct val="100000"/>
              </a:lnSpc>
              <a:spcBef>
                <a:spcPts val="0"/>
              </a:spcBef>
              <a:spcAft>
                <a:spcPts val="1800"/>
              </a:spcAft>
              <a:buClrTx/>
              <a:buSzPct val="115000"/>
              <a:buFontTx/>
              <a:buNone/>
              <a:tabLst/>
              <a:defRPr/>
            </a:pPr>
            <a:r>
              <a:rPr kumimoji="0" lang="en-US" sz="1600" b="1" i="0" u="sng" strike="noStrike" kern="1200" cap="none" spc="0" normalizeH="0" baseline="0" noProof="0">
                <a:ln>
                  <a:noFill/>
                </a:ln>
                <a:solidFill>
                  <a:srgbClr val="4D3C35"/>
                </a:solidFill>
                <a:effectLst/>
                <a:uLnTx/>
                <a:uFillTx/>
                <a:latin typeface="DM Sans" pitchFamily="2" charset="77"/>
                <a:ea typeface="+mn-ea"/>
                <a:cs typeface="+mn-cs"/>
              </a:rPr>
              <a:t>On diverse ethnicities </a:t>
            </a:r>
          </a:p>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4D3C35"/>
                </a:solidFill>
                <a:effectLst/>
                <a:uLnTx/>
                <a:uFillTx/>
                <a:latin typeface="DM Sans"/>
                <a:ea typeface="+mn-ea"/>
                <a:cs typeface="+mn-cs"/>
              </a:rPr>
              <a:t>Boosts Collagen on face &amp; neck, up to +13% </a:t>
            </a:r>
            <a:r>
              <a:rPr kumimoji="0" lang="en-US" sz="1600" b="1" i="1" u="none" strike="noStrike" kern="1200" cap="none" spc="0" normalizeH="0" baseline="0" noProof="0">
                <a:ln>
                  <a:noFill/>
                </a:ln>
                <a:solidFill>
                  <a:prstClr val="white"/>
                </a:solidFill>
                <a:effectLst/>
                <a:highlight>
                  <a:srgbClr val="4D3C35"/>
                </a:highlight>
                <a:uLnTx/>
                <a:uFillTx/>
                <a:latin typeface="DM Sans"/>
                <a:ea typeface="+mn-ea"/>
                <a:cs typeface="+mn-cs"/>
              </a:rPr>
              <a:t>NEW</a:t>
            </a:r>
          </a:p>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4D3C35"/>
                </a:solidFill>
                <a:effectLst/>
                <a:uLnTx/>
                <a:uFillTx/>
                <a:latin typeface="DM Sans"/>
                <a:ea typeface="+mn-ea"/>
                <a:cs typeface="+mn-cs"/>
              </a:rPr>
              <a:t>Protect from UV-induced degradation</a:t>
            </a:r>
            <a:r>
              <a:rPr kumimoji="0" lang="en-US" sz="1600" b="1" i="0" u="none" strike="noStrike" kern="1200" cap="none" spc="0" normalizeH="0" baseline="0" noProof="0">
                <a:ln>
                  <a:noFill/>
                </a:ln>
                <a:solidFill>
                  <a:srgbClr val="4D3C35"/>
                </a:solidFill>
                <a:effectLst/>
                <a:uLnTx/>
                <a:uFillTx/>
                <a:latin typeface="DM Sans"/>
                <a:ea typeface="+mn-ea"/>
                <a:cs typeface="+mn-cs"/>
              </a:rPr>
              <a:t> </a:t>
            </a:r>
            <a:r>
              <a:rPr kumimoji="0" lang="en-US" sz="1600" b="1" i="1" u="none" strike="noStrike" kern="1200" cap="none" spc="0" normalizeH="0" baseline="0" noProof="0">
                <a:ln>
                  <a:noFill/>
                </a:ln>
                <a:solidFill>
                  <a:prstClr val="white"/>
                </a:solidFill>
                <a:effectLst/>
                <a:highlight>
                  <a:srgbClr val="4D3C35"/>
                </a:highlight>
                <a:uLnTx/>
                <a:uFillTx/>
                <a:latin typeface="DM Sans"/>
                <a:ea typeface="+mn-ea"/>
                <a:cs typeface="+mn-cs"/>
              </a:rPr>
              <a:t>NEW</a:t>
            </a:r>
            <a:endParaRPr kumimoji="0" lang="en-US" sz="1600" b="0" i="1" u="none" strike="noStrike" kern="1200" cap="none" spc="0" normalizeH="0" baseline="0" noProof="0">
              <a:ln>
                <a:noFill/>
              </a:ln>
              <a:solidFill>
                <a:prstClr val="white"/>
              </a:solidFill>
              <a:effectLst/>
              <a:highlight>
                <a:srgbClr val="4D3C35"/>
              </a:highlight>
              <a:uLnTx/>
              <a:uFillTx/>
              <a:latin typeface="DM Sans"/>
              <a:ea typeface="+mn-ea"/>
              <a:cs typeface="+mn-cs"/>
            </a:endParaRPr>
          </a:p>
        </p:txBody>
      </p:sp>
      <p:sp>
        <p:nvSpPr>
          <p:cNvPr id="41" name="Rectangle 40">
            <a:extLst>
              <a:ext uri="{FF2B5EF4-FFF2-40B4-BE49-F238E27FC236}">
                <a16:creationId xmlns:a16="http://schemas.microsoft.com/office/drawing/2014/main" id="{B19BAA1A-E955-9306-19CA-9E983AFA1C9E}"/>
              </a:ext>
            </a:extLst>
          </p:cNvPr>
          <p:cNvSpPr/>
          <p:nvPr/>
        </p:nvSpPr>
        <p:spPr>
          <a:xfrm>
            <a:off x="4194295" y="3052127"/>
            <a:ext cx="3752454" cy="3271617"/>
          </a:xfrm>
          <a:prstGeom prst="rect">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1800"/>
              </a:spcAft>
              <a:buClrTx/>
              <a:buSzPct val="115000"/>
              <a:buFontTx/>
              <a:buNone/>
              <a:tabLst/>
              <a:defRPr/>
            </a:pPr>
            <a:r>
              <a:rPr kumimoji="0" lang="en-GB" sz="1600" b="1" i="0" u="none" strike="noStrike" kern="1200" cap="none" spc="0" normalizeH="0" baseline="0" noProof="0">
                <a:ln>
                  <a:noFill/>
                </a:ln>
                <a:solidFill>
                  <a:prstClr val="white"/>
                </a:solidFill>
                <a:effectLst/>
                <a:highlight>
                  <a:srgbClr val="4D3C35"/>
                </a:highlight>
                <a:uLnTx/>
                <a:uFillTx/>
                <a:latin typeface="DM Sans" pitchFamily="2" charset="77"/>
                <a:ea typeface="+mn-ea"/>
                <a:cs typeface="+mn-cs"/>
              </a:rPr>
              <a:t>2.5% SYN</a:t>
            </a:r>
            <a:r>
              <a:rPr kumimoji="0" lang="en-GB" sz="1600" b="1" i="0" u="none" strike="noStrike" kern="1200" cap="none" spc="0" normalizeH="0" baseline="0" noProof="0">
                <a:ln>
                  <a:noFill/>
                </a:ln>
                <a:solidFill>
                  <a:prstClr val="white"/>
                </a:solidFill>
                <a:effectLst/>
                <a:highlight>
                  <a:srgbClr val="4D3C35"/>
                </a:highlight>
                <a:uLnTx/>
                <a:uFillTx/>
                <a:latin typeface="DM Sans" pitchFamily="2" charset="0"/>
                <a:ea typeface="+mn-ea"/>
                <a:cs typeface="+mn-cs"/>
              </a:rPr>
              <a:t>®</a:t>
            </a:r>
            <a:r>
              <a:rPr kumimoji="0" lang="en-GB" sz="1600" b="1" i="0" u="none" strike="noStrike" kern="1200" cap="none" spc="0" normalizeH="0" baseline="0" noProof="0">
                <a:ln>
                  <a:noFill/>
                </a:ln>
                <a:solidFill>
                  <a:prstClr val="white"/>
                </a:solidFill>
                <a:effectLst/>
                <a:highlight>
                  <a:srgbClr val="4D3C35"/>
                </a:highlight>
                <a:uLnTx/>
                <a:uFillTx/>
                <a:latin typeface="DM Sans" pitchFamily="2" charset="77"/>
                <a:ea typeface="+mn-ea"/>
                <a:cs typeface="+mn-cs"/>
              </a:rPr>
              <a:t>-COLL CB</a:t>
            </a:r>
            <a:r>
              <a:rPr kumimoji="0" lang="en-GB" sz="1600" b="1" i="0" u="none" strike="noStrike" kern="1200" cap="none" spc="0" normalizeH="0" baseline="0" noProof="0">
                <a:ln>
                  <a:noFill/>
                </a:ln>
                <a:solidFill>
                  <a:srgbClr val="4D3C35"/>
                </a:solidFill>
                <a:effectLst/>
                <a:uLnTx/>
                <a:uFillTx/>
                <a:latin typeface="DM Sans" pitchFamily="2" charset="77"/>
                <a:ea typeface="+mn-ea"/>
                <a:cs typeface="+mn-cs"/>
              </a:rPr>
              <a:t> </a:t>
            </a:r>
          </a:p>
          <a:p>
            <a:pPr marL="0" marR="0" lvl="0" indent="0" algn="ctr" defTabSz="914400" rtl="0" eaLnBrk="1" fontAlgn="auto" latinLnBrk="0" hangingPunct="1">
              <a:lnSpc>
                <a:spcPct val="100000"/>
              </a:lnSpc>
              <a:spcBef>
                <a:spcPts val="0"/>
              </a:spcBef>
              <a:spcAft>
                <a:spcPts val="1800"/>
              </a:spcAft>
              <a:buClrTx/>
              <a:buSzPct val="115000"/>
              <a:buFontTx/>
              <a:buNone/>
              <a:tabLst/>
              <a:defRPr/>
            </a:pPr>
            <a:r>
              <a:rPr kumimoji="0" lang="en-US" sz="1600" b="1" i="0" u="sng" strike="noStrike" kern="1200" cap="none" spc="0" normalizeH="0" baseline="0" noProof="0">
                <a:ln>
                  <a:noFill/>
                </a:ln>
                <a:solidFill>
                  <a:srgbClr val="4D3C35"/>
                </a:solidFill>
                <a:effectLst/>
                <a:uLnTx/>
                <a:uFillTx/>
                <a:latin typeface="DM Sans" pitchFamily="2" charset="77"/>
                <a:ea typeface="+mn-ea"/>
                <a:cs typeface="+mn-cs"/>
              </a:rPr>
              <a:t>On diverse ethnicities </a:t>
            </a:r>
          </a:p>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4D3C35"/>
                </a:solidFill>
                <a:effectLst/>
                <a:uLnTx/>
                <a:uFillTx/>
                <a:latin typeface="DM Sans"/>
                <a:ea typeface="+mn-ea"/>
                <a:cs typeface="+mn-cs"/>
              </a:rPr>
              <a:t>Boosts Collagen on face &amp; neck, up to +22% </a:t>
            </a:r>
            <a:r>
              <a:rPr kumimoji="0" lang="en-US" sz="1600" b="1" i="1" u="none" strike="noStrike" kern="1200" cap="none" spc="0" normalizeH="0" baseline="0" noProof="0">
                <a:ln>
                  <a:noFill/>
                </a:ln>
                <a:solidFill>
                  <a:prstClr val="white"/>
                </a:solidFill>
                <a:effectLst/>
                <a:highlight>
                  <a:srgbClr val="4D3C35"/>
                </a:highlight>
                <a:uLnTx/>
                <a:uFillTx/>
                <a:latin typeface="DM Sans"/>
                <a:ea typeface="+mn-ea"/>
                <a:cs typeface="+mn-cs"/>
              </a:rPr>
              <a:t>NEW</a:t>
            </a:r>
            <a:endParaRPr kumimoji="0" lang="en-US" sz="1600" b="0" i="1" u="none" strike="noStrike" kern="1200" cap="none" spc="0" normalizeH="0" baseline="0" noProof="0">
              <a:ln>
                <a:noFill/>
              </a:ln>
              <a:solidFill>
                <a:prstClr val="white"/>
              </a:solidFill>
              <a:effectLst/>
              <a:highlight>
                <a:srgbClr val="4D3C35"/>
              </a:highlight>
              <a:uLnTx/>
              <a:uFillTx/>
              <a:latin typeface="DM Sans"/>
              <a:ea typeface="+mn-ea"/>
              <a:cs typeface="+mn-cs"/>
            </a:endParaRPr>
          </a:p>
          <a:p>
            <a:pPr marL="285750" marR="0" lvl="0" indent="-285750" algn="ctr" defTabSz="914400" rtl="0" eaLnBrk="1" fontAlgn="auto" latinLnBrk="0" hangingPunct="1">
              <a:lnSpc>
                <a:spcPct val="100000"/>
              </a:lnSpc>
              <a:spcBef>
                <a:spcPts val="0"/>
              </a:spcBef>
              <a:spcAft>
                <a:spcPts val="0"/>
              </a:spcAft>
              <a:buClrTx/>
              <a:buSzPct val="115000"/>
              <a:buFont typeface="Arial" panose="020B0604020202020204" pitchFamily="34" charset="0"/>
              <a:buChar char="•"/>
              <a:tabLst/>
              <a:defRPr/>
            </a:pPr>
            <a:r>
              <a:rPr kumimoji="0" lang="en-US" sz="1600" b="0" i="0" u="none" strike="noStrike" kern="1200" cap="none" spc="0" normalizeH="0" baseline="0" noProof="0">
                <a:ln>
                  <a:noFill/>
                </a:ln>
                <a:solidFill>
                  <a:srgbClr val="4D3C35"/>
                </a:solidFill>
                <a:effectLst/>
                <a:uLnTx/>
                <a:uFillTx/>
                <a:latin typeface="DM Sans" pitchFamily="2" charset="77"/>
                <a:ea typeface="+mn-ea"/>
                <a:cs typeface="+mn-cs"/>
              </a:rPr>
              <a:t>R</a:t>
            </a:r>
            <a:r>
              <a:rPr kumimoji="0" lang="en-US" sz="1600" b="0" i="0" u="none" strike="noStrike" kern="1200" cap="none" spc="0" normalizeH="0" baseline="0" noProof="0" err="1">
                <a:ln>
                  <a:noFill/>
                </a:ln>
                <a:solidFill>
                  <a:srgbClr val="4D3C35"/>
                </a:solidFill>
                <a:effectLst/>
                <a:uLnTx/>
                <a:uFillTx/>
                <a:latin typeface="DM Sans" pitchFamily="2" charset="77"/>
                <a:ea typeface="+mn-ea"/>
                <a:cs typeface="+mn-cs"/>
              </a:rPr>
              <a:t>everses</a:t>
            </a:r>
            <a:r>
              <a:rPr kumimoji="0" lang="en-US" sz="1600" b="0" i="0" u="none" strike="noStrike" kern="1200" cap="none" spc="0" normalizeH="0" baseline="0" noProof="0">
                <a:ln>
                  <a:noFill/>
                </a:ln>
                <a:solidFill>
                  <a:srgbClr val="4D3C35"/>
                </a:solidFill>
                <a:effectLst/>
                <a:uLnTx/>
                <a:uFillTx/>
                <a:latin typeface="DM Sans" pitchFamily="2" charset="77"/>
                <a:ea typeface="+mn-ea"/>
                <a:cs typeface="+mn-cs"/>
              </a:rPr>
              <a:t> visible signs of </a:t>
            </a:r>
            <a:br>
              <a:rPr kumimoji="0" lang="en-US" sz="1600" b="0" i="0" u="none" strike="noStrike" kern="1200" cap="none" spc="0" normalizeH="0" baseline="0" noProof="0">
                <a:ln>
                  <a:noFill/>
                </a:ln>
                <a:solidFill>
                  <a:srgbClr val="4D3C35"/>
                </a:solidFill>
                <a:effectLst/>
                <a:uLnTx/>
                <a:uFillTx/>
                <a:latin typeface="DM Sans" pitchFamily="2" charset="77"/>
                <a:ea typeface="+mn-ea"/>
                <a:cs typeface="+mn-cs"/>
              </a:rPr>
            </a:br>
            <a:r>
              <a:rPr kumimoji="0" lang="en-US" sz="1600" b="0" i="0" u="none" strike="noStrike" kern="1200" cap="none" spc="0" normalizeH="0" baseline="0" noProof="0">
                <a:ln>
                  <a:noFill/>
                </a:ln>
                <a:solidFill>
                  <a:srgbClr val="4D3C35"/>
                </a:solidFill>
                <a:effectLst/>
                <a:uLnTx/>
                <a:uFillTx/>
                <a:latin typeface="DM Sans" pitchFamily="2" charset="77"/>
                <a:ea typeface="+mn-ea"/>
                <a:cs typeface="+mn-cs"/>
              </a:rPr>
              <a:t>photo-aging</a:t>
            </a:r>
          </a:p>
          <a:p>
            <a:pPr marL="285750" marR="0" lvl="0" indent="-285750" algn="ctr" defTabSz="914400" rtl="0" eaLnBrk="1" fontAlgn="auto" latinLnBrk="0" hangingPunct="1">
              <a:lnSpc>
                <a:spcPct val="100000"/>
              </a:lnSpc>
              <a:spcBef>
                <a:spcPts val="0"/>
              </a:spcBef>
              <a:spcAft>
                <a:spcPts val="0"/>
              </a:spcAft>
              <a:buClrTx/>
              <a:buSzPct val="115000"/>
              <a:buFont typeface="Arial" panose="020B0604020202020204" pitchFamily="34" charset="0"/>
              <a:buChar char="•"/>
              <a:tabLst/>
              <a:defRPr/>
            </a:pPr>
            <a:r>
              <a:rPr kumimoji="0" lang="en-US" sz="1600" b="0" i="0" u="none" strike="noStrike" kern="1200" cap="none" spc="0" normalizeH="0" baseline="0" noProof="0">
                <a:ln>
                  <a:noFill/>
                </a:ln>
                <a:solidFill>
                  <a:srgbClr val="4D3C35"/>
                </a:solidFill>
                <a:effectLst/>
                <a:uLnTx/>
                <a:uFillTx/>
                <a:latin typeface="DM Sans" pitchFamily="2" charset="77"/>
                <a:ea typeface="+mn-ea"/>
                <a:cs typeface="+mn-cs"/>
              </a:rPr>
              <a:t>S</a:t>
            </a:r>
            <a:r>
              <a:rPr kumimoji="0" lang="en-US" sz="1600" b="0" i="0" u="none" strike="noStrike" kern="1200" cap="none" spc="0" normalizeH="0" baseline="0" noProof="0" err="1">
                <a:ln>
                  <a:noFill/>
                </a:ln>
                <a:solidFill>
                  <a:srgbClr val="4D3C35"/>
                </a:solidFill>
                <a:effectLst/>
                <a:uLnTx/>
                <a:uFillTx/>
                <a:latin typeface="DM Sans" pitchFamily="2" charset="77"/>
                <a:ea typeface="+mn-ea"/>
                <a:cs typeface="+mn-cs"/>
              </a:rPr>
              <a:t>mooths</a:t>
            </a:r>
            <a:r>
              <a:rPr kumimoji="0" lang="en-US" sz="1600" b="0" i="0" u="none" strike="noStrike" kern="1200" cap="none" spc="0" normalizeH="0" baseline="0" noProof="0">
                <a:ln>
                  <a:noFill/>
                </a:ln>
                <a:solidFill>
                  <a:srgbClr val="4D3C35"/>
                </a:solidFill>
                <a:effectLst/>
                <a:uLnTx/>
                <a:uFillTx/>
                <a:latin typeface="DM Sans" pitchFamily="2" charset="77"/>
                <a:ea typeface="+mn-ea"/>
                <a:cs typeface="+mn-cs"/>
              </a:rPr>
              <a:t> skin &amp; visibly reduces wrinkles</a:t>
            </a:r>
          </a:p>
          <a:p>
            <a:pPr marL="285750" marR="0" lvl="0" indent="-285750" algn="ctr" defTabSz="914400" rtl="0" eaLnBrk="1" fontAlgn="auto" latinLnBrk="0" hangingPunct="1">
              <a:lnSpc>
                <a:spcPct val="100000"/>
              </a:lnSpc>
              <a:spcBef>
                <a:spcPts val="0"/>
              </a:spcBef>
              <a:spcAft>
                <a:spcPts val="0"/>
              </a:spcAft>
              <a:buClrTx/>
              <a:buSzPct val="115000"/>
              <a:buFont typeface="Arial" panose="020B0604020202020204" pitchFamily="34" charset="0"/>
              <a:buChar char="•"/>
              <a:tabLst/>
              <a:defRPr/>
            </a:pPr>
            <a:r>
              <a:rPr kumimoji="0" lang="en-US" sz="1600" b="0" i="0" u="none" strike="noStrike" kern="1200" cap="none" spc="0" normalizeH="0" baseline="0" noProof="0">
                <a:ln>
                  <a:noFill/>
                </a:ln>
                <a:solidFill>
                  <a:srgbClr val="4D3C35"/>
                </a:solidFill>
                <a:effectLst/>
                <a:uLnTx/>
                <a:uFillTx/>
                <a:latin typeface="DM Sans" pitchFamily="2" charset="77"/>
                <a:ea typeface="+mn-ea"/>
                <a:cs typeface="+mn-cs"/>
              </a:rPr>
              <a:t>Sculpts face for more lifted look</a:t>
            </a:r>
          </a:p>
          <a:p>
            <a:pPr marL="285750" marR="0" lvl="0" indent="-285750" algn="ctr" defTabSz="914400" rtl="0" eaLnBrk="1" fontAlgn="auto" latinLnBrk="0" hangingPunct="1">
              <a:lnSpc>
                <a:spcPct val="100000"/>
              </a:lnSpc>
              <a:spcBef>
                <a:spcPts val="0"/>
              </a:spcBef>
              <a:spcAft>
                <a:spcPts val="0"/>
              </a:spcAft>
              <a:buClrTx/>
              <a:buSzPct val="115000"/>
              <a:buFont typeface="Arial" panose="020B0604020202020204" pitchFamily="34" charset="0"/>
              <a:buChar char="•"/>
              <a:tabLst/>
              <a:defRPr/>
            </a:pPr>
            <a:r>
              <a:rPr kumimoji="0" lang="en-US" sz="1600" b="0" i="0" u="none" strike="noStrike" kern="1200" cap="none" spc="0" normalizeH="0" baseline="0" noProof="0">
                <a:ln>
                  <a:noFill/>
                </a:ln>
                <a:solidFill>
                  <a:srgbClr val="4D3C35"/>
                </a:solidFill>
                <a:effectLst/>
                <a:uLnTx/>
                <a:uFillTx/>
                <a:latin typeface="DM Sans" pitchFamily="2" charset="77"/>
                <a:ea typeface="+mn-ea"/>
                <a:cs typeface="+mn-cs"/>
              </a:rPr>
              <a:t>Refines skin appearance with less visible pores </a:t>
            </a:r>
          </a:p>
        </p:txBody>
      </p:sp>
      <p:sp>
        <p:nvSpPr>
          <p:cNvPr id="45" name="Rectangle 44">
            <a:extLst>
              <a:ext uri="{FF2B5EF4-FFF2-40B4-BE49-F238E27FC236}">
                <a16:creationId xmlns:a16="http://schemas.microsoft.com/office/drawing/2014/main" id="{0BF3ABF8-5FAD-C382-F64B-14B5E61CF673}"/>
              </a:ext>
            </a:extLst>
          </p:cNvPr>
          <p:cNvSpPr/>
          <p:nvPr/>
        </p:nvSpPr>
        <p:spPr>
          <a:xfrm>
            <a:off x="8222001" y="3059833"/>
            <a:ext cx="3752454" cy="3234357"/>
          </a:xfrm>
          <a:prstGeom prst="rect">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1800"/>
              </a:spcAft>
              <a:buClrTx/>
              <a:buSzPct val="115000"/>
              <a:buFontTx/>
              <a:buNone/>
              <a:tabLst/>
              <a:defRPr/>
            </a:pPr>
            <a:r>
              <a:rPr kumimoji="0" lang="en-GB" sz="1600" b="1" i="0" u="none" strike="noStrike" kern="1200" cap="none" spc="0" normalizeH="0" baseline="0" noProof="0">
                <a:ln>
                  <a:noFill/>
                </a:ln>
                <a:solidFill>
                  <a:prstClr val="white"/>
                </a:solidFill>
                <a:effectLst/>
                <a:highlight>
                  <a:srgbClr val="4D3C35"/>
                </a:highlight>
                <a:uLnTx/>
                <a:uFillTx/>
                <a:latin typeface="DM Sans" pitchFamily="2" charset="77"/>
                <a:ea typeface="+mn-ea"/>
                <a:cs typeface="+mn-cs"/>
              </a:rPr>
              <a:t>5% SYN</a:t>
            </a:r>
            <a:r>
              <a:rPr kumimoji="0" lang="en-GB" sz="1600" b="1" i="0" u="none" strike="noStrike" kern="1200" cap="none" spc="0" normalizeH="0" baseline="0" noProof="0">
                <a:ln>
                  <a:noFill/>
                </a:ln>
                <a:solidFill>
                  <a:prstClr val="white"/>
                </a:solidFill>
                <a:effectLst/>
                <a:highlight>
                  <a:srgbClr val="4D3C35"/>
                </a:highlight>
                <a:uLnTx/>
                <a:uFillTx/>
                <a:latin typeface="DM Sans" pitchFamily="2" charset="0"/>
                <a:ea typeface="+mn-ea"/>
                <a:cs typeface="+mn-cs"/>
              </a:rPr>
              <a:t>®</a:t>
            </a:r>
            <a:r>
              <a:rPr kumimoji="0" lang="en-GB" sz="1600" b="1" i="0" u="none" strike="noStrike" kern="1200" cap="none" spc="0" normalizeH="0" baseline="0" noProof="0">
                <a:ln>
                  <a:noFill/>
                </a:ln>
                <a:solidFill>
                  <a:prstClr val="white"/>
                </a:solidFill>
                <a:effectLst/>
                <a:highlight>
                  <a:srgbClr val="4D3C35"/>
                </a:highlight>
                <a:uLnTx/>
                <a:uFillTx/>
                <a:latin typeface="DM Sans" pitchFamily="2" charset="77"/>
                <a:ea typeface="+mn-ea"/>
                <a:cs typeface="+mn-cs"/>
              </a:rPr>
              <a:t>-COLL CB </a:t>
            </a:r>
          </a:p>
          <a:p>
            <a:pPr marL="0" marR="0" lvl="0" indent="0" algn="ctr" defTabSz="914400" rtl="0" eaLnBrk="1" fontAlgn="auto" latinLnBrk="0" hangingPunct="1">
              <a:lnSpc>
                <a:spcPct val="100000"/>
              </a:lnSpc>
              <a:spcBef>
                <a:spcPts val="0"/>
              </a:spcBef>
              <a:spcAft>
                <a:spcPts val="1800"/>
              </a:spcAft>
              <a:buClrTx/>
              <a:buSzPct val="115000"/>
              <a:buFontTx/>
              <a:buNone/>
              <a:tabLst/>
              <a:defRPr/>
            </a:pPr>
            <a:r>
              <a:rPr kumimoji="0" lang="en-US" sz="1600" b="1" i="0" u="sng" strike="noStrike" kern="1200" cap="none" spc="0" normalizeH="0" baseline="0" noProof="0">
                <a:ln>
                  <a:noFill/>
                </a:ln>
                <a:solidFill>
                  <a:srgbClr val="4D3C35"/>
                </a:solidFill>
                <a:effectLst/>
                <a:uLnTx/>
                <a:uFillTx/>
                <a:latin typeface="DM Sans" pitchFamily="2" charset="77"/>
                <a:ea typeface="+mn-ea"/>
                <a:cs typeface="+mn-cs"/>
              </a:rPr>
              <a:t>On diverse ethnicities </a:t>
            </a:r>
          </a:p>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4D3C35"/>
                </a:solidFill>
                <a:effectLst/>
                <a:uLnTx/>
                <a:uFillTx/>
                <a:latin typeface="DM Sans"/>
                <a:ea typeface="+mn-ea"/>
                <a:cs typeface="+mn-cs"/>
              </a:rPr>
              <a:t>Boosts Collagen on face &amp; neck, up to +26% </a:t>
            </a:r>
            <a:r>
              <a:rPr kumimoji="0" lang="en-US" sz="1600" b="1" i="1" u="none" strike="noStrike" kern="1200" cap="none" spc="0" normalizeH="0" baseline="0" noProof="0">
                <a:ln>
                  <a:noFill/>
                </a:ln>
                <a:solidFill>
                  <a:prstClr val="white"/>
                </a:solidFill>
                <a:effectLst/>
                <a:highlight>
                  <a:srgbClr val="4D3C35"/>
                </a:highlight>
                <a:uLnTx/>
                <a:uFillTx/>
                <a:latin typeface="DM Sans"/>
                <a:ea typeface="+mn-ea"/>
                <a:cs typeface="+mn-cs"/>
              </a:rPr>
              <a:t>NEW</a:t>
            </a:r>
            <a:endParaRPr kumimoji="0" lang="en-US" sz="1600" b="0" i="1" u="none" strike="noStrike" kern="1200" cap="none" spc="0" normalizeH="0" baseline="0" noProof="0">
              <a:ln>
                <a:noFill/>
              </a:ln>
              <a:solidFill>
                <a:prstClr val="white"/>
              </a:solidFill>
              <a:effectLst/>
              <a:highlight>
                <a:srgbClr val="4D3C35"/>
              </a:highlight>
              <a:uLnTx/>
              <a:uFillTx/>
              <a:latin typeface="DM Sans" pitchFamily="2" charset="77"/>
              <a:ea typeface="+mn-ea"/>
              <a:cs typeface="+mn-cs"/>
            </a:endParaRPr>
          </a:p>
        </p:txBody>
      </p:sp>
      <p:cxnSp>
        <p:nvCxnSpPr>
          <p:cNvPr id="27" name="Straight Connector 26">
            <a:extLst>
              <a:ext uri="{FF2B5EF4-FFF2-40B4-BE49-F238E27FC236}">
                <a16:creationId xmlns:a16="http://schemas.microsoft.com/office/drawing/2014/main" id="{38FB77B9-BF48-2C27-8395-EE07A5AD382C}"/>
              </a:ext>
            </a:extLst>
          </p:cNvPr>
          <p:cNvCxnSpPr>
            <a:cxnSpLocks/>
          </p:cNvCxnSpPr>
          <p:nvPr/>
        </p:nvCxnSpPr>
        <p:spPr>
          <a:xfrm>
            <a:off x="4062244" y="1716306"/>
            <a:ext cx="0" cy="4131447"/>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43FC4517-424F-66A2-783E-0B067508E01D}"/>
              </a:ext>
            </a:extLst>
          </p:cNvPr>
          <p:cNvCxnSpPr>
            <a:cxnSpLocks/>
          </p:cNvCxnSpPr>
          <p:nvPr/>
        </p:nvCxnSpPr>
        <p:spPr>
          <a:xfrm>
            <a:off x="8080330" y="1716306"/>
            <a:ext cx="0" cy="4131447"/>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DD2ED1C3-B49F-AAC0-D8F7-8939DF3E8EA0}"/>
              </a:ext>
            </a:extLst>
          </p:cNvPr>
          <p:cNvCxnSpPr>
            <a:cxnSpLocks/>
          </p:cNvCxnSpPr>
          <p:nvPr/>
        </p:nvCxnSpPr>
        <p:spPr>
          <a:xfrm>
            <a:off x="302399" y="2841937"/>
            <a:ext cx="1159303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7" name="Text Placeholder 6">
            <a:extLst>
              <a:ext uri="{FF2B5EF4-FFF2-40B4-BE49-F238E27FC236}">
                <a16:creationId xmlns:a16="http://schemas.microsoft.com/office/drawing/2014/main" id="{D5B39124-44A5-8DED-9F45-4BF89B608B83}"/>
              </a:ext>
            </a:extLst>
          </p:cNvPr>
          <p:cNvSpPr>
            <a:spLocks noGrp="1"/>
          </p:cNvSpPr>
          <p:nvPr>
            <p:ph type="body" idx="25"/>
          </p:nvPr>
        </p:nvSpPr>
        <p:spPr>
          <a:xfrm>
            <a:off x="302400" y="670302"/>
            <a:ext cx="10398637" cy="288767"/>
          </a:xfrm>
        </p:spPr>
        <p:txBody>
          <a:bodyPr/>
          <a:lstStyle/>
          <a:p>
            <a:r>
              <a:rPr lang="en-US"/>
              <a:t>Addressing the needs of multiple skin types &amp; ages</a:t>
            </a:r>
            <a:endParaRPr lang="en-US" i="1">
              <a:solidFill>
                <a:srgbClr val="CCBCB8"/>
              </a:solidFill>
            </a:endParaRPr>
          </a:p>
        </p:txBody>
      </p:sp>
      <p:sp>
        <p:nvSpPr>
          <p:cNvPr id="6" name="Title 5">
            <a:extLst>
              <a:ext uri="{FF2B5EF4-FFF2-40B4-BE49-F238E27FC236}">
                <a16:creationId xmlns:a16="http://schemas.microsoft.com/office/drawing/2014/main" id="{0789E65C-770E-BA5D-9DB0-5D301CA55752}"/>
              </a:ext>
            </a:extLst>
          </p:cNvPr>
          <p:cNvSpPr>
            <a:spLocks noGrp="1"/>
          </p:cNvSpPr>
          <p:nvPr>
            <p:ph type="title"/>
          </p:nvPr>
        </p:nvSpPr>
        <p:spPr/>
        <p:txBody>
          <a:bodyPr/>
          <a:lstStyle/>
          <a:p>
            <a:r>
              <a:rPr lang="en-US">
                <a:solidFill>
                  <a:schemeClr val="bg1"/>
                </a:solidFill>
              </a:rPr>
              <a:t>SYN®-COLL CB  - Activate your Collagen for lifelong slow aging</a:t>
            </a:r>
          </a:p>
        </p:txBody>
      </p:sp>
      <p:sp>
        <p:nvSpPr>
          <p:cNvPr id="9" name="Slide Number Placeholder 5">
            <a:extLst>
              <a:ext uri="{FF2B5EF4-FFF2-40B4-BE49-F238E27FC236}">
                <a16:creationId xmlns:a16="http://schemas.microsoft.com/office/drawing/2014/main" id="{E9B95E81-5348-BFA1-783F-1FB71B119AE7}"/>
              </a:ext>
            </a:extLst>
          </p:cNvPr>
          <p:cNvSpPr txBox="1">
            <a:spLocks/>
          </p:cNvSpPr>
          <p:nvPr/>
        </p:nvSpPr>
        <p:spPr>
          <a:xfrm>
            <a:off x="302400" y="6450806"/>
            <a:ext cx="1040625" cy="109061"/>
          </a:xfrm>
          <a:prstGeom prst="rect">
            <a:avLst/>
          </a:prstGeom>
        </p:spPr>
        <p:txBody>
          <a:bodyPr vert="horz" lIns="0" tIns="0" rIns="0" bIns="0" rtlCol="0" anchor="ctr"/>
          <a:lstStyle>
            <a:defPPr>
              <a:defRPr lang="en-US"/>
            </a:defPPr>
            <a:lvl1pPr marL="0" algn="l"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white"/>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a:t>
            </a:fld>
            <a:endParaRPr kumimoji="0" lang="en-GB" sz="1300" b="0" i="0" u="none" strike="noStrike" kern="1200" cap="none" spc="0" normalizeH="0" baseline="0" noProof="0">
              <a:ln>
                <a:noFill/>
              </a:ln>
              <a:solidFill>
                <a:prstClr val="white"/>
              </a:solidFill>
              <a:effectLst/>
              <a:uLnTx/>
              <a:uFillTx/>
              <a:latin typeface="DM Sans" pitchFamily="2" charset="77"/>
              <a:ea typeface="+mn-ea"/>
              <a:cs typeface="+mn-cs"/>
            </a:endParaRPr>
          </a:p>
        </p:txBody>
      </p:sp>
      <p:pic>
        <p:nvPicPr>
          <p:cNvPr id="2" name="Picture Placeholder 16" descr="A person with her eyes closed&#10;&#10;Description automatically generated">
            <a:extLst>
              <a:ext uri="{FF2B5EF4-FFF2-40B4-BE49-F238E27FC236}">
                <a16:creationId xmlns:a16="http://schemas.microsoft.com/office/drawing/2014/main" id="{1DD42E56-549C-09FE-3ECD-520344313B80}"/>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flipH="1">
            <a:off x="5578128" y="1462016"/>
            <a:ext cx="1621857" cy="1223066"/>
          </a:xfrm>
          <a:prstGeom prst="rect">
            <a:avLst/>
          </a:prstGeom>
        </p:spPr>
      </p:pic>
      <p:pic>
        <p:nvPicPr>
          <p:cNvPr id="3" name="Picture Placeholder 16">
            <a:extLst>
              <a:ext uri="{FF2B5EF4-FFF2-40B4-BE49-F238E27FC236}">
                <a16:creationId xmlns:a16="http://schemas.microsoft.com/office/drawing/2014/main" id="{842D7AB3-D1DD-3554-2DC3-8B04B37D1FF3}"/>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flipH="1">
            <a:off x="9603708" y="1481258"/>
            <a:ext cx="1621856" cy="1223065"/>
          </a:xfrm>
          <a:prstGeom prst="rect">
            <a:avLst/>
          </a:prstGeom>
        </p:spPr>
      </p:pic>
      <p:pic>
        <p:nvPicPr>
          <p:cNvPr id="4" name="Picture Placeholder 14" descr="A person with her eyes closed&#10;&#10;Description automatically generated">
            <a:extLst>
              <a:ext uri="{FF2B5EF4-FFF2-40B4-BE49-F238E27FC236}">
                <a16:creationId xmlns:a16="http://schemas.microsoft.com/office/drawing/2014/main" id="{FAC0DAF3-BDC4-C842-87F6-990965E0D486}"/>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flipH="1">
            <a:off x="1720222" y="1440404"/>
            <a:ext cx="1661859" cy="1253232"/>
          </a:xfrm>
          <a:prstGeom prst="rect">
            <a:avLst/>
          </a:prstGeom>
        </p:spPr>
      </p:pic>
      <p:sp>
        <p:nvSpPr>
          <p:cNvPr id="5" name="TextBox 4">
            <a:extLst>
              <a:ext uri="{FF2B5EF4-FFF2-40B4-BE49-F238E27FC236}">
                <a16:creationId xmlns:a16="http://schemas.microsoft.com/office/drawing/2014/main" id="{404E4269-FE9F-A247-8663-3261A50AC38F}"/>
              </a:ext>
            </a:extLst>
          </p:cNvPr>
          <p:cNvSpPr txBox="1"/>
          <p:nvPr/>
        </p:nvSpPr>
        <p:spPr>
          <a:xfrm>
            <a:off x="613316" y="1529714"/>
            <a:ext cx="1071202" cy="802784"/>
          </a:xfrm>
          <a:prstGeom prst="rect">
            <a:avLst/>
          </a:prstGeom>
          <a:solidFill>
            <a:srgbClr val="CCBCB8"/>
          </a:solidFill>
        </p:spPr>
        <p:txBody>
          <a:bodyPr wrap="square" rtlCol="0">
            <a:spAutoFit/>
          </a:bodyPr>
          <a:lstStyle/>
          <a:p>
            <a:pPr marL="0" marR="0" lvl="0" indent="0" algn="ctr" defTabSz="914400" rtl="0" eaLnBrk="1" fontAlgn="auto" latinLnBrk="0" hangingPunct="1">
              <a:lnSpc>
                <a:spcPct val="100000"/>
              </a:lnSpc>
              <a:spcBef>
                <a:spcPts val="0"/>
              </a:spcBef>
              <a:spcAft>
                <a:spcPts val="500"/>
              </a:spcAft>
              <a:buClrTx/>
              <a:buSzTx/>
              <a:buFontTx/>
              <a:buNone/>
              <a:tabLst/>
              <a:defRPr/>
            </a:pPr>
            <a:r>
              <a:rPr kumimoji="0" lang="en-US" sz="1400" b="1" i="0" u="none" strike="noStrike" kern="1200" cap="none" spc="0" normalizeH="0" baseline="0" noProof="0">
                <a:ln>
                  <a:noFill/>
                </a:ln>
                <a:solidFill>
                  <a:srgbClr val="4D3C35"/>
                </a:solidFill>
                <a:effectLst/>
                <a:uLnTx/>
                <a:uFillTx/>
                <a:latin typeface="DM Sans"/>
                <a:ea typeface="+mn-ea"/>
                <a:cs typeface="+mn-cs"/>
              </a:rPr>
              <a:t>Young skin </a:t>
            </a:r>
          </a:p>
          <a:p>
            <a:pPr marL="0" marR="0" lvl="0" indent="0" algn="ctr" defTabSz="914400" rtl="0" eaLnBrk="1" fontAlgn="auto" latinLnBrk="0" hangingPunct="1">
              <a:lnSpc>
                <a:spcPct val="100000"/>
              </a:lnSpc>
              <a:spcBef>
                <a:spcPts val="0"/>
              </a:spcBef>
              <a:spcAft>
                <a:spcPts val="500"/>
              </a:spcAft>
              <a:buClrTx/>
              <a:buSzTx/>
              <a:buFontTx/>
              <a:buNone/>
              <a:tabLst/>
              <a:defRPr/>
            </a:pPr>
            <a:r>
              <a:rPr kumimoji="0" lang="en-US" sz="1400" b="0" i="1" u="none" strike="noStrike" kern="1200" cap="none" spc="0" normalizeH="0" baseline="0" noProof="0">
                <a:ln>
                  <a:noFill/>
                </a:ln>
                <a:solidFill>
                  <a:prstClr val="black"/>
                </a:solidFill>
                <a:effectLst/>
                <a:uLnTx/>
                <a:uFillTx/>
                <a:latin typeface="DM Sans"/>
                <a:ea typeface="+mn-ea"/>
                <a:cs typeface="+mn-cs"/>
              </a:rPr>
              <a:t>30+ </a:t>
            </a:r>
            <a:r>
              <a:rPr kumimoji="0" lang="en-US" sz="1400" b="0" i="1" u="none" strike="noStrike" kern="1200" cap="none" spc="0" normalizeH="0" baseline="0" noProof="0" err="1">
                <a:ln>
                  <a:noFill/>
                </a:ln>
                <a:solidFill>
                  <a:prstClr val="black"/>
                </a:solidFill>
                <a:effectLst/>
                <a:uLnTx/>
                <a:uFillTx/>
                <a:latin typeface="DM Sans"/>
                <a:ea typeface="+mn-ea"/>
                <a:cs typeface="+mn-cs"/>
              </a:rPr>
              <a:t>y.o</a:t>
            </a:r>
            <a:r>
              <a:rPr kumimoji="0" lang="en-US" sz="1400" b="0" i="1" u="none" strike="noStrike" kern="1200" cap="none" spc="0" normalizeH="0" baseline="0" noProof="0">
                <a:ln>
                  <a:noFill/>
                </a:ln>
                <a:solidFill>
                  <a:prstClr val="black"/>
                </a:solidFill>
                <a:effectLst/>
                <a:uLnTx/>
                <a:uFillTx/>
                <a:latin typeface="DM Sans"/>
                <a:ea typeface="+mn-ea"/>
                <a:cs typeface="+mn-cs"/>
              </a:rPr>
              <a:t>.</a:t>
            </a:r>
          </a:p>
        </p:txBody>
      </p:sp>
      <p:sp>
        <p:nvSpPr>
          <p:cNvPr id="15" name="TextBox 14">
            <a:extLst>
              <a:ext uri="{FF2B5EF4-FFF2-40B4-BE49-F238E27FC236}">
                <a16:creationId xmlns:a16="http://schemas.microsoft.com/office/drawing/2014/main" id="{A7F8AD6F-3BAA-F01B-B212-B26230BD875B}"/>
              </a:ext>
            </a:extLst>
          </p:cNvPr>
          <p:cNvSpPr txBox="1"/>
          <p:nvPr/>
        </p:nvSpPr>
        <p:spPr>
          <a:xfrm>
            <a:off x="4461924" y="1529714"/>
            <a:ext cx="1094520" cy="738664"/>
          </a:xfrm>
          <a:prstGeom prst="rect">
            <a:avLst/>
          </a:prstGeom>
          <a:solidFill>
            <a:srgbClr val="CCBCB8"/>
          </a:solidFill>
        </p:spPr>
        <p:txBody>
          <a:bodyPr wrap="square" rtlCol="0">
            <a:spAutoFit/>
          </a:bodyPr>
          <a:lstStyle/>
          <a:p>
            <a:pPr marL="0" marR="0" lvl="0" indent="0" algn="ctr" defTabSz="914400" rtl="0" eaLnBrk="1" fontAlgn="auto" latinLnBrk="0" hangingPunct="1">
              <a:lnSpc>
                <a:spcPct val="100000"/>
              </a:lnSpc>
              <a:spcBef>
                <a:spcPts val="0"/>
              </a:spcBef>
              <a:spcAft>
                <a:spcPts val="500"/>
              </a:spcAft>
              <a:buClrTx/>
              <a:buSzTx/>
              <a:buFontTx/>
              <a:buNone/>
              <a:tabLst/>
              <a:defRPr/>
            </a:pPr>
            <a:r>
              <a:rPr kumimoji="0" lang="en-US" sz="1400" b="1" i="0" u="none" strike="noStrike" kern="1200" cap="none" spc="0" normalizeH="0" baseline="0" noProof="0">
                <a:ln>
                  <a:noFill/>
                </a:ln>
                <a:solidFill>
                  <a:srgbClr val="4D3C35"/>
                </a:solidFill>
                <a:effectLst/>
                <a:uLnTx/>
                <a:uFillTx/>
                <a:latin typeface="DM Sans"/>
                <a:ea typeface="+mn-ea"/>
                <a:cs typeface="+mn-cs"/>
              </a:rPr>
              <a:t>Middle aged </a:t>
            </a:r>
            <a:r>
              <a:rPr kumimoji="0" lang="en-US" sz="1400" b="0" i="1" u="none" strike="noStrike" kern="1200" cap="none" spc="0" normalizeH="0" baseline="0" noProof="0">
                <a:ln>
                  <a:noFill/>
                </a:ln>
                <a:solidFill>
                  <a:prstClr val="black"/>
                </a:solidFill>
                <a:effectLst/>
                <a:uLnTx/>
                <a:uFillTx/>
                <a:latin typeface="DM Sans"/>
                <a:ea typeface="+mn-ea"/>
                <a:cs typeface="+mn-cs"/>
              </a:rPr>
              <a:t>                40+ </a:t>
            </a:r>
            <a:r>
              <a:rPr kumimoji="0" lang="en-US" sz="1400" b="0" i="1" u="none" strike="noStrike" kern="1200" cap="none" spc="0" normalizeH="0" baseline="0" noProof="0" err="1">
                <a:ln>
                  <a:noFill/>
                </a:ln>
                <a:solidFill>
                  <a:prstClr val="black"/>
                </a:solidFill>
                <a:effectLst/>
                <a:uLnTx/>
                <a:uFillTx/>
                <a:latin typeface="DM Sans"/>
                <a:ea typeface="+mn-ea"/>
                <a:cs typeface="+mn-cs"/>
              </a:rPr>
              <a:t>y.o</a:t>
            </a:r>
            <a:r>
              <a:rPr kumimoji="0" lang="en-US" sz="1400" b="0" i="1" u="none" strike="noStrike" kern="1200" cap="none" spc="0" normalizeH="0" baseline="0" noProof="0">
                <a:ln>
                  <a:noFill/>
                </a:ln>
                <a:solidFill>
                  <a:prstClr val="black"/>
                </a:solidFill>
                <a:effectLst/>
                <a:uLnTx/>
                <a:uFillTx/>
                <a:latin typeface="DM Sans"/>
                <a:ea typeface="+mn-ea"/>
                <a:cs typeface="+mn-cs"/>
              </a:rPr>
              <a:t>.</a:t>
            </a:r>
          </a:p>
        </p:txBody>
      </p:sp>
      <p:sp>
        <p:nvSpPr>
          <p:cNvPr id="16" name="TextBox 15">
            <a:extLst>
              <a:ext uri="{FF2B5EF4-FFF2-40B4-BE49-F238E27FC236}">
                <a16:creationId xmlns:a16="http://schemas.microsoft.com/office/drawing/2014/main" id="{B3EBEA79-97AF-6DF8-F411-0AE3CE64F28B}"/>
              </a:ext>
            </a:extLst>
          </p:cNvPr>
          <p:cNvSpPr txBox="1"/>
          <p:nvPr/>
        </p:nvSpPr>
        <p:spPr>
          <a:xfrm>
            <a:off x="8613817" y="1529714"/>
            <a:ext cx="945288" cy="738664"/>
          </a:xfrm>
          <a:prstGeom prst="rect">
            <a:avLst/>
          </a:prstGeom>
          <a:solidFill>
            <a:srgbClr val="CCBCB8"/>
          </a:solidFill>
        </p:spPr>
        <p:txBody>
          <a:bodyPr wrap="square" rtlCol="0">
            <a:spAutoFit/>
          </a:bodyPr>
          <a:lstStyle/>
          <a:p>
            <a:pPr marL="0" marR="0" lvl="0" indent="0" algn="ctr" defTabSz="914400" rtl="0" eaLnBrk="1" fontAlgn="auto" latinLnBrk="0" hangingPunct="1">
              <a:lnSpc>
                <a:spcPct val="100000"/>
              </a:lnSpc>
              <a:spcBef>
                <a:spcPts val="0"/>
              </a:spcBef>
              <a:spcAft>
                <a:spcPts val="500"/>
              </a:spcAft>
              <a:buClrTx/>
              <a:buSzTx/>
              <a:buFontTx/>
              <a:buNone/>
              <a:tabLst/>
              <a:defRPr/>
            </a:pPr>
            <a:r>
              <a:rPr kumimoji="0" lang="en-US" sz="1400" b="1" i="0" u="none" strike="noStrike" kern="1200" cap="none" spc="0" normalizeH="0" baseline="0" noProof="0">
                <a:ln>
                  <a:noFill/>
                </a:ln>
                <a:solidFill>
                  <a:srgbClr val="4D3C35"/>
                </a:solidFill>
                <a:effectLst/>
                <a:uLnTx/>
                <a:uFillTx/>
                <a:latin typeface="DM Sans"/>
                <a:ea typeface="+mn-ea"/>
                <a:cs typeface="+mn-cs"/>
              </a:rPr>
              <a:t>Mature skin  </a:t>
            </a:r>
            <a:r>
              <a:rPr kumimoji="0" lang="en-US" sz="1400" b="0" i="1" u="none" strike="noStrike" kern="1200" cap="none" spc="0" normalizeH="0" baseline="0" noProof="0">
                <a:ln>
                  <a:noFill/>
                </a:ln>
                <a:solidFill>
                  <a:prstClr val="black"/>
                </a:solidFill>
                <a:effectLst/>
                <a:uLnTx/>
                <a:uFillTx/>
                <a:latin typeface="DM Sans"/>
                <a:ea typeface="+mn-ea"/>
                <a:cs typeface="+mn-cs"/>
              </a:rPr>
              <a:t>60+ </a:t>
            </a:r>
            <a:r>
              <a:rPr kumimoji="0" lang="en-US" sz="1400" b="0" i="1" u="none" strike="noStrike" kern="1200" cap="none" spc="0" normalizeH="0" baseline="0" noProof="0" err="1">
                <a:ln>
                  <a:noFill/>
                </a:ln>
                <a:solidFill>
                  <a:prstClr val="black"/>
                </a:solidFill>
                <a:effectLst/>
                <a:uLnTx/>
                <a:uFillTx/>
                <a:latin typeface="DM Sans"/>
                <a:ea typeface="+mn-ea"/>
                <a:cs typeface="+mn-cs"/>
              </a:rPr>
              <a:t>y.o</a:t>
            </a:r>
            <a:r>
              <a:rPr kumimoji="0" lang="en-US" sz="1400" b="0" i="1" u="none" strike="noStrike" kern="1200" cap="none" spc="0" normalizeH="0" baseline="0" noProof="0">
                <a:ln>
                  <a:noFill/>
                </a:ln>
                <a:solidFill>
                  <a:prstClr val="black"/>
                </a:solidFill>
                <a:effectLst/>
                <a:uLnTx/>
                <a:uFillTx/>
                <a:latin typeface="DM Sans"/>
                <a:ea typeface="+mn-ea"/>
                <a:cs typeface="+mn-cs"/>
              </a:rPr>
              <a:t>.</a:t>
            </a:r>
          </a:p>
        </p:txBody>
      </p:sp>
      <p:pic>
        <p:nvPicPr>
          <p:cNvPr id="37" name="Graphic 36">
            <a:extLst>
              <a:ext uri="{FF2B5EF4-FFF2-40B4-BE49-F238E27FC236}">
                <a16:creationId xmlns:a16="http://schemas.microsoft.com/office/drawing/2014/main" id="{CC21856C-A4EB-A8B7-BFC3-73FB87EBF137}"/>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10698245" y="150485"/>
            <a:ext cx="742410" cy="742410"/>
          </a:xfrm>
          <a:prstGeom prst="rect">
            <a:avLst/>
          </a:prstGeom>
        </p:spPr>
      </p:pic>
      <p:sp>
        <p:nvSpPr>
          <p:cNvPr id="8" name="TextBox 7">
            <a:extLst>
              <a:ext uri="{FF2B5EF4-FFF2-40B4-BE49-F238E27FC236}">
                <a16:creationId xmlns:a16="http://schemas.microsoft.com/office/drawing/2014/main" id="{74D64090-A9BA-EB22-1CF2-EC8CE992AB4F}"/>
              </a:ext>
            </a:extLst>
          </p:cNvPr>
          <p:cNvSpPr txBox="1"/>
          <p:nvPr/>
        </p:nvSpPr>
        <p:spPr>
          <a:xfrm>
            <a:off x="290615" y="2387984"/>
            <a:ext cx="1199367" cy="369332"/>
          </a:xfrm>
          <a:prstGeom prst="rect">
            <a:avLst/>
          </a:prstGeom>
          <a:solidFill>
            <a:srgbClr val="4D3C35"/>
          </a:solidFill>
          <a:ln>
            <a:solidFill>
              <a:srgbClr val="CCBCB8"/>
            </a:solidFill>
          </a:ln>
          <a:effectLst>
            <a:outerShdw blurRad="50800" dist="38100" dir="2700000" algn="tl" rotWithShape="0">
              <a:prstClr val="black">
                <a:alpha val="40000"/>
              </a:prstClr>
            </a:outerShdw>
          </a:effectLst>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a:ln>
                  <a:noFill/>
                </a:ln>
                <a:solidFill>
                  <a:srgbClr val="CCBCB8"/>
                </a:solidFill>
                <a:effectLst>
                  <a:outerShdw blurRad="38100" dist="38100" dir="2700000" algn="tl">
                    <a:srgbClr val="000000">
                      <a:alpha val="43137"/>
                    </a:srgbClr>
                  </a:outerShdw>
                </a:effectLst>
                <a:uLnTx/>
                <a:uFillTx/>
                <a:latin typeface="DM Sans"/>
                <a:ea typeface="+mn-ea"/>
                <a:cs typeface="+mn-cs"/>
              </a:rPr>
              <a:t>PREVENT</a:t>
            </a:r>
          </a:p>
        </p:txBody>
      </p:sp>
      <p:sp>
        <p:nvSpPr>
          <p:cNvPr id="11" name="TextBox 10">
            <a:extLst>
              <a:ext uri="{FF2B5EF4-FFF2-40B4-BE49-F238E27FC236}">
                <a16:creationId xmlns:a16="http://schemas.microsoft.com/office/drawing/2014/main" id="{489EF054-0955-FAA2-35E0-6A3C8A6D7ED9}"/>
              </a:ext>
            </a:extLst>
          </p:cNvPr>
          <p:cNvSpPr txBox="1"/>
          <p:nvPr/>
        </p:nvSpPr>
        <p:spPr>
          <a:xfrm>
            <a:off x="4165720" y="2387984"/>
            <a:ext cx="1037463" cy="369332"/>
          </a:xfrm>
          <a:prstGeom prst="rect">
            <a:avLst/>
          </a:prstGeom>
          <a:solidFill>
            <a:srgbClr val="4D3C35"/>
          </a:solidFill>
          <a:ln>
            <a:solidFill>
              <a:srgbClr val="CCBCB8"/>
            </a:solidFill>
          </a:ln>
          <a:effectLst>
            <a:outerShdw blurRad="50800" dist="38100" dir="2700000" algn="tl" rotWithShape="0">
              <a:prstClr val="black">
                <a:alpha val="40000"/>
              </a:prstClr>
            </a:outerShdw>
          </a:effectLst>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a:ln>
                  <a:noFill/>
                </a:ln>
                <a:solidFill>
                  <a:srgbClr val="CCBCB8"/>
                </a:solidFill>
                <a:effectLst>
                  <a:outerShdw blurRad="38100" dist="38100" dir="2700000" algn="tl">
                    <a:srgbClr val="000000">
                      <a:alpha val="43137"/>
                    </a:srgbClr>
                  </a:outerShdw>
                </a:effectLst>
                <a:uLnTx/>
                <a:uFillTx/>
                <a:latin typeface="DM Sans"/>
                <a:ea typeface="+mn-ea"/>
                <a:cs typeface="+mn-cs"/>
              </a:rPr>
              <a:t>REVERT</a:t>
            </a:r>
          </a:p>
        </p:txBody>
      </p:sp>
      <p:sp>
        <p:nvSpPr>
          <p:cNvPr id="12" name="TextBox 11">
            <a:extLst>
              <a:ext uri="{FF2B5EF4-FFF2-40B4-BE49-F238E27FC236}">
                <a16:creationId xmlns:a16="http://schemas.microsoft.com/office/drawing/2014/main" id="{6D2FD18B-AEA8-BF6E-49EE-A2057F46DE8D}"/>
              </a:ext>
            </a:extLst>
          </p:cNvPr>
          <p:cNvSpPr txBox="1"/>
          <p:nvPr/>
        </p:nvSpPr>
        <p:spPr>
          <a:xfrm>
            <a:off x="8183805" y="2387984"/>
            <a:ext cx="1194558" cy="369332"/>
          </a:xfrm>
          <a:prstGeom prst="rect">
            <a:avLst/>
          </a:prstGeom>
          <a:solidFill>
            <a:srgbClr val="4D3C35"/>
          </a:solidFill>
          <a:ln>
            <a:solidFill>
              <a:srgbClr val="CCBCB8"/>
            </a:solidFill>
          </a:ln>
          <a:effectLst>
            <a:outerShdw blurRad="50800" dist="38100" dir="2700000" algn="tl" rotWithShape="0">
              <a:prstClr val="black">
                <a:alpha val="40000"/>
              </a:prstClr>
            </a:outerShdw>
          </a:effectLst>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a:ln>
                  <a:noFill/>
                </a:ln>
                <a:solidFill>
                  <a:srgbClr val="CCBCB8"/>
                </a:solidFill>
                <a:effectLst>
                  <a:outerShdw blurRad="38100" dist="38100" dir="2700000" algn="tl">
                    <a:srgbClr val="000000">
                      <a:alpha val="43137"/>
                    </a:srgbClr>
                  </a:outerShdw>
                </a:effectLst>
                <a:uLnTx/>
                <a:uFillTx/>
                <a:latin typeface="DM Sans"/>
                <a:ea typeface="+mn-ea"/>
                <a:cs typeface="+mn-cs"/>
              </a:rPr>
              <a:t>RESTORE</a:t>
            </a:r>
          </a:p>
        </p:txBody>
      </p:sp>
      <p:sp>
        <p:nvSpPr>
          <p:cNvPr id="13" name="Text Placeholder 7">
            <a:extLst>
              <a:ext uri="{FF2B5EF4-FFF2-40B4-BE49-F238E27FC236}">
                <a16:creationId xmlns:a16="http://schemas.microsoft.com/office/drawing/2014/main" id="{8D5E4C80-4860-FD4B-AAC9-3944FB94B47F}"/>
              </a:ext>
            </a:extLst>
          </p:cNvPr>
          <p:cNvSpPr txBox="1">
            <a:spLocks/>
          </p:cNvSpPr>
          <p:nvPr/>
        </p:nvSpPr>
        <p:spPr>
          <a:xfrm>
            <a:off x="4194296" y="6404921"/>
            <a:ext cx="3752454" cy="154946"/>
          </a:xfrm>
          <a:prstGeom prst="rect">
            <a:avLst/>
          </a:prstGeom>
        </p:spPr>
        <p:txBody>
          <a:bodyPr lIns="0" tIns="0" rIns="0" bIns="0"/>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bg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600" b="1" i="0" u="none" strike="noStrike" kern="0" cap="none" spc="0" normalizeH="0" baseline="0" noProof="0">
                <a:ln>
                  <a:noFill/>
                </a:ln>
                <a:solidFill>
                  <a:prstClr val="white"/>
                </a:solidFill>
                <a:effectLst/>
                <a:uLnTx/>
                <a:uFillTx/>
                <a:latin typeface="DM Sans" pitchFamily="2" charset="77"/>
                <a:ea typeface="+mn-ea"/>
                <a:cs typeface="+mn-cs"/>
              </a:rPr>
              <a:t>IN VIVO SUPPORTED CLAIMS</a:t>
            </a:r>
          </a:p>
        </p:txBody>
      </p:sp>
    </p:spTree>
    <p:extLst>
      <p:ext uri="{BB962C8B-B14F-4D97-AF65-F5344CB8AC3E}">
        <p14:creationId xmlns:p14="http://schemas.microsoft.com/office/powerpoint/2010/main" val="368430387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4D3C35"/>
        </a:solidFill>
        <a:effectLst/>
      </p:bgPr>
    </p:bg>
    <p:spTree>
      <p:nvGrpSpPr>
        <p:cNvPr id="1" name=""/>
        <p:cNvGrpSpPr/>
        <p:nvPr/>
      </p:nvGrpSpPr>
      <p:grpSpPr>
        <a:xfrm>
          <a:off x="0" y="0"/>
          <a:ext cx="0" cy="0"/>
          <a:chOff x="0" y="0"/>
          <a:chExt cx="0" cy="0"/>
        </a:xfrm>
      </p:grpSpPr>
      <p:pic>
        <p:nvPicPr>
          <p:cNvPr id="14" name="Picture Placeholder 16" descr="A person with her eyes closed&#10;&#10;Description automatically generated">
            <a:extLst>
              <a:ext uri="{FF2B5EF4-FFF2-40B4-BE49-F238E27FC236}">
                <a16:creationId xmlns:a16="http://schemas.microsoft.com/office/drawing/2014/main" id="{53643155-D918-9C77-DEB7-1948A5A1777E}"/>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flipH="1">
            <a:off x="4095935" y="1260000"/>
            <a:ext cx="3960000" cy="4668837"/>
          </a:xfrm>
          <a:prstGeom prst="rect">
            <a:avLst/>
          </a:prstGeom>
        </p:spPr>
      </p:pic>
      <p:pic>
        <p:nvPicPr>
          <p:cNvPr id="2" name="Picture Placeholder 16">
            <a:extLst>
              <a:ext uri="{FF2B5EF4-FFF2-40B4-BE49-F238E27FC236}">
                <a16:creationId xmlns:a16="http://schemas.microsoft.com/office/drawing/2014/main" id="{4A3C4037-FD62-9A18-E85B-92E61D4BD7BA}"/>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flipH="1">
            <a:off x="8232000" y="1260000"/>
            <a:ext cx="3960000" cy="4668837"/>
          </a:xfrm>
          <a:prstGeom prst="rect">
            <a:avLst/>
          </a:prstGeom>
        </p:spPr>
      </p:pic>
      <p:pic>
        <p:nvPicPr>
          <p:cNvPr id="3" name="Picture Placeholder 14" descr="A person with her eyes closed&#10;&#10;Description automatically generated">
            <a:extLst>
              <a:ext uri="{FF2B5EF4-FFF2-40B4-BE49-F238E27FC236}">
                <a16:creationId xmlns:a16="http://schemas.microsoft.com/office/drawing/2014/main" id="{E1031DDC-B0D1-1FBF-531C-FADCC5DC5745}"/>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flipH="1">
            <a:off x="0" y="1260000"/>
            <a:ext cx="3959999" cy="4667250"/>
          </a:xfrm>
          <a:prstGeom prst="rect">
            <a:avLst/>
          </a:prstGeom>
        </p:spPr>
      </p:pic>
      <p:sp>
        <p:nvSpPr>
          <p:cNvPr id="4" name="Slide Number Placeholder 3">
            <a:extLst>
              <a:ext uri="{FF2B5EF4-FFF2-40B4-BE49-F238E27FC236}">
                <a16:creationId xmlns:a16="http://schemas.microsoft.com/office/drawing/2014/main" id="{3FB49CE4-6CD9-A524-2C8E-A37D942A3C8C}"/>
              </a:ext>
            </a:extLst>
          </p:cNvPr>
          <p:cNvSpPr>
            <a:spLocks noGrp="1"/>
          </p:cNvSpPr>
          <p:nvPr>
            <p:ph type="sldNum" sz="quarter" idx="10"/>
          </p:nvPr>
        </p:nvSpPr>
        <p:spPr/>
        <p:txBody>
          <a:bodyPr/>
          <a:lstStyle/>
          <a:p>
            <a:fld id="{5BA3E189-2F3A-42E5-B572-3520703B6186}" type="slidenum">
              <a:rPr lang="en-GB" smtClean="0"/>
              <a:pPr/>
              <a:t>29</a:t>
            </a:fld>
            <a:endParaRPr lang="en-GB"/>
          </a:p>
        </p:txBody>
      </p:sp>
      <p:sp>
        <p:nvSpPr>
          <p:cNvPr id="6" name="Title 5">
            <a:extLst>
              <a:ext uri="{FF2B5EF4-FFF2-40B4-BE49-F238E27FC236}">
                <a16:creationId xmlns:a16="http://schemas.microsoft.com/office/drawing/2014/main" id="{2E432B3D-F5D7-96C7-678F-6226A01B0C5B}"/>
              </a:ext>
            </a:extLst>
          </p:cNvPr>
          <p:cNvSpPr>
            <a:spLocks noGrp="1"/>
          </p:cNvSpPr>
          <p:nvPr>
            <p:ph type="title"/>
          </p:nvPr>
        </p:nvSpPr>
        <p:spPr/>
        <p:txBody>
          <a:bodyPr/>
          <a:lstStyle/>
          <a:p>
            <a:r>
              <a:rPr lang="en-US"/>
              <a:t>NEW dsm-firmenich </a:t>
            </a:r>
            <a:r>
              <a:rPr lang="en-US" i="1"/>
              <a:t>in vivo </a:t>
            </a:r>
            <a:r>
              <a:rPr lang="en-US"/>
              <a:t>data expand the proposition</a:t>
            </a:r>
          </a:p>
        </p:txBody>
      </p:sp>
      <p:sp>
        <p:nvSpPr>
          <p:cNvPr id="9" name="Text Placeholder 8">
            <a:extLst>
              <a:ext uri="{FF2B5EF4-FFF2-40B4-BE49-F238E27FC236}">
                <a16:creationId xmlns:a16="http://schemas.microsoft.com/office/drawing/2014/main" id="{8EDF59B6-82E6-1371-1D90-9C6E534D8208}"/>
              </a:ext>
            </a:extLst>
          </p:cNvPr>
          <p:cNvSpPr>
            <a:spLocks noGrp="1"/>
          </p:cNvSpPr>
          <p:nvPr>
            <p:ph type="body" idx="25"/>
          </p:nvPr>
        </p:nvSpPr>
        <p:spPr/>
        <p:txBody>
          <a:bodyPr/>
          <a:lstStyle/>
          <a:p>
            <a:r>
              <a:rPr lang="en-US"/>
              <a:t>Across multiple age groups</a:t>
            </a:r>
          </a:p>
        </p:txBody>
      </p:sp>
      <p:sp>
        <p:nvSpPr>
          <p:cNvPr id="21" name="Oval 20">
            <a:extLst>
              <a:ext uri="{FF2B5EF4-FFF2-40B4-BE49-F238E27FC236}">
                <a16:creationId xmlns:a16="http://schemas.microsoft.com/office/drawing/2014/main" id="{445F8730-F780-7A4C-ADD0-0A32068DC2A4}"/>
              </a:ext>
            </a:extLst>
          </p:cNvPr>
          <p:cNvSpPr/>
          <p:nvPr/>
        </p:nvSpPr>
        <p:spPr>
          <a:xfrm flipH="1">
            <a:off x="9690492" y="-906636"/>
            <a:ext cx="2021089" cy="2021089"/>
          </a:xfrm>
          <a:prstGeom prst="ellipse">
            <a:avLst/>
          </a:prstGeom>
          <a:noFill/>
          <a:ln w="1524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64CB44B6-6999-44A8-A289-38FF49D1CFA1}"/>
              </a:ext>
            </a:extLst>
          </p:cNvPr>
          <p:cNvSpPr txBox="1"/>
          <p:nvPr/>
        </p:nvSpPr>
        <p:spPr>
          <a:xfrm>
            <a:off x="0" y="1327155"/>
            <a:ext cx="2604303" cy="307777"/>
          </a:xfrm>
          <a:prstGeom prst="rect">
            <a:avLst/>
          </a:prstGeom>
          <a:solidFill>
            <a:srgbClr val="CCBCB8"/>
          </a:solidFill>
        </p:spPr>
        <p:txBody>
          <a:bodyPr wrap="square" rtlCol="0">
            <a:spAutoFit/>
          </a:bodyPr>
          <a:lstStyle/>
          <a:p>
            <a:pPr lvl="0">
              <a:defRPr/>
            </a:pPr>
            <a:r>
              <a:rPr lang="en-US" sz="1400">
                <a:solidFill>
                  <a:prstClr val="black"/>
                </a:solidFill>
              </a:rPr>
              <a:t>Young: avg 30 </a:t>
            </a:r>
            <a:r>
              <a:rPr lang="en-US" sz="1400" err="1">
                <a:solidFill>
                  <a:prstClr val="black"/>
                </a:solidFill>
              </a:rPr>
              <a:t>y.o</a:t>
            </a:r>
            <a:r>
              <a:rPr lang="en-US" sz="1400">
                <a:solidFill>
                  <a:prstClr val="black"/>
                </a:solidFill>
              </a:rPr>
              <a:t>. </a:t>
            </a:r>
          </a:p>
        </p:txBody>
      </p:sp>
      <p:sp>
        <p:nvSpPr>
          <p:cNvPr id="10" name="TextBox 9">
            <a:extLst>
              <a:ext uri="{FF2B5EF4-FFF2-40B4-BE49-F238E27FC236}">
                <a16:creationId xmlns:a16="http://schemas.microsoft.com/office/drawing/2014/main" id="{DEB8E33A-5C9F-2359-6EA0-07071BE1C0D2}"/>
              </a:ext>
            </a:extLst>
          </p:cNvPr>
          <p:cNvSpPr txBox="1"/>
          <p:nvPr/>
        </p:nvSpPr>
        <p:spPr>
          <a:xfrm>
            <a:off x="4111080" y="1327154"/>
            <a:ext cx="2602236" cy="307778"/>
          </a:xfrm>
          <a:prstGeom prst="rect">
            <a:avLst/>
          </a:prstGeom>
          <a:solidFill>
            <a:srgbClr val="CCBCB8"/>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DM Sans"/>
                <a:ea typeface="+mn-ea"/>
                <a:cs typeface="+mn-cs"/>
              </a:rPr>
              <a:t>Middle </a:t>
            </a:r>
            <a:r>
              <a:rPr lang="en-US" sz="1400">
                <a:solidFill>
                  <a:prstClr val="black"/>
                </a:solidFill>
                <a:latin typeface="DM Sans"/>
              </a:rPr>
              <a:t>aged: a</a:t>
            </a:r>
            <a:r>
              <a:rPr kumimoji="0" lang="en-US" sz="1400" b="0" i="0" u="none" strike="noStrike" kern="1200" cap="none" spc="0" normalizeH="0" baseline="0" noProof="0">
                <a:ln>
                  <a:noFill/>
                </a:ln>
                <a:solidFill>
                  <a:prstClr val="black"/>
                </a:solidFill>
                <a:effectLst/>
                <a:uLnTx/>
                <a:uFillTx/>
                <a:latin typeface="DM Sans"/>
                <a:ea typeface="+mn-ea"/>
                <a:cs typeface="+mn-cs"/>
              </a:rPr>
              <a:t>vg 40 </a:t>
            </a:r>
            <a:r>
              <a:rPr kumimoji="0" lang="en-US" sz="1400" b="0" i="0" u="none" strike="noStrike" kern="1200" cap="none" spc="0" normalizeH="0" baseline="0" noProof="0" err="1">
                <a:ln>
                  <a:noFill/>
                </a:ln>
                <a:solidFill>
                  <a:prstClr val="black"/>
                </a:solidFill>
                <a:effectLst/>
                <a:uLnTx/>
                <a:uFillTx/>
                <a:latin typeface="DM Sans"/>
                <a:ea typeface="+mn-ea"/>
                <a:cs typeface="+mn-cs"/>
              </a:rPr>
              <a:t>y.o</a:t>
            </a:r>
            <a:r>
              <a:rPr kumimoji="0" lang="en-US" sz="1400" b="0" i="0" u="none" strike="noStrike" kern="1200" cap="none" spc="0" normalizeH="0" baseline="0" noProof="0">
                <a:ln>
                  <a:noFill/>
                </a:ln>
                <a:solidFill>
                  <a:prstClr val="black"/>
                </a:solidFill>
                <a:effectLst/>
                <a:uLnTx/>
                <a:uFillTx/>
                <a:latin typeface="DM Sans"/>
                <a:ea typeface="+mn-ea"/>
                <a:cs typeface="+mn-cs"/>
              </a:rPr>
              <a:t>. </a:t>
            </a:r>
          </a:p>
        </p:txBody>
      </p:sp>
      <p:sp>
        <p:nvSpPr>
          <p:cNvPr id="11" name="TextBox 10">
            <a:extLst>
              <a:ext uri="{FF2B5EF4-FFF2-40B4-BE49-F238E27FC236}">
                <a16:creationId xmlns:a16="http://schemas.microsoft.com/office/drawing/2014/main" id="{46829E4C-F402-02E0-1267-4022247D4280}"/>
              </a:ext>
            </a:extLst>
          </p:cNvPr>
          <p:cNvSpPr txBox="1"/>
          <p:nvPr/>
        </p:nvSpPr>
        <p:spPr>
          <a:xfrm>
            <a:off x="8231999" y="1327154"/>
            <a:ext cx="2590329" cy="307778"/>
          </a:xfrm>
          <a:prstGeom prst="rect">
            <a:avLst/>
          </a:prstGeom>
          <a:solidFill>
            <a:srgbClr val="CCBCB8"/>
          </a:solidFill>
        </p:spPr>
        <p:txBody>
          <a:bodyPr wrap="square" rtlCol="0">
            <a:spAutoFit/>
          </a:bodyPr>
          <a:lstStyle/>
          <a:p>
            <a:pPr lvl="0">
              <a:defRPr/>
            </a:pPr>
            <a:r>
              <a:rPr lang="en-US" sz="1400">
                <a:solidFill>
                  <a:prstClr val="black"/>
                </a:solidFill>
              </a:rPr>
              <a:t>Mature skin: avg 60 </a:t>
            </a:r>
            <a:r>
              <a:rPr lang="en-US" sz="1400" err="1">
                <a:solidFill>
                  <a:prstClr val="black"/>
                </a:solidFill>
              </a:rPr>
              <a:t>y.o</a:t>
            </a:r>
            <a:r>
              <a:rPr lang="en-US" sz="1400">
                <a:solidFill>
                  <a:prstClr val="black"/>
                </a:solidFill>
              </a:rPr>
              <a:t>. </a:t>
            </a:r>
          </a:p>
        </p:txBody>
      </p:sp>
      <p:sp>
        <p:nvSpPr>
          <p:cNvPr id="20" name="Oval 19">
            <a:extLst>
              <a:ext uri="{FF2B5EF4-FFF2-40B4-BE49-F238E27FC236}">
                <a16:creationId xmlns:a16="http://schemas.microsoft.com/office/drawing/2014/main" id="{B3B0264F-5E74-E7F7-967D-C9FA89192A8F}"/>
              </a:ext>
            </a:extLst>
          </p:cNvPr>
          <p:cNvSpPr/>
          <p:nvPr/>
        </p:nvSpPr>
        <p:spPr>
          <a:xfrm flipH="1">
            <a:off x="4613787" y="5610442"/>
            <a:ext cx="671797" cy="671797"/>
          </a:xfrm>
          <a:prstGeom prst="ellipse">
            <a:avLst/>
          </a:prstGeom>
          <a:noFill/>
          <a:ln w="1524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D14DB452-297C-1781-126A-335D20335343}"/>
              </a:ext>
            </a:extLst>
          </p:cNvPr>
          <p:cNvSpPr>
            <a:spLocks noChangeAspect="1"/>
          </p:cNvSpPr>
          <p:nvPr/>
        </p:nvSpPr>
        <p:spPr>
          <a:xfrm flipH="1">
            <a:off x="3576723" y="4944442"/>
            <a:ext cx="1332000" cy="1332000"/>
          </a:xfrm>
          <a:prstGeom prst="ellipse">
            <a:avLst/>
          </a:prstGeom>
          <a:noFill/>
          <a:ln w="1524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95603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2000"/>
                                        <p:tgtEl>
                                          <p:spTgt spid="3"/>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right)">
                                      <p:cBhvr>
                                        <p:cTn id="10" dur="500"/>
                                        <p:tgtEl>
                                          <p:spTgt spid="8"/>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left)">
                                      <p:cBhvr>
                                        <p:cTn id="13" dur="2000"/>
                                        <p:tgtEl>
                                          <p:spTgt spid="11"/>
                                        </p:tgtEl>
                                      </p:cBhvr>
                                    </p:animEffect>
                                  </p:childTnLst>
                                </p:cTn>
                              </p:par>
                              <p:par>
                                <p:cTn id="14" presetID="22" presetClass="entr" presetSubtype="8" fill="hold"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left)">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dsm mood film_1">
            <a:hlinkClick r:id="" action="ppaction://media"/>
            <a:extLst>
              <a:ext uri="{FF2B5EF4-FFF2-40B4-BE49-F238E27FC236}">
                <a16:creationId xmlns:a16="http://schemas.microsoft.com/office/drawing/2014/main" id="{145286FC-540E-F1A3-AB3D-AB2CAAB0F771}"/>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455200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7599"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51FC9171-A975-8743-E290-40845C99954E}"/>
              </a:ext>
            </a:extLst>
          </p:cNvPr>
          <p:cNvGrpSpPr/>
          <p:nvPr/>
        </p:nvGrpSpPr>
        <p:grpSpPr>
          <a:xfrm>
            <a:off x="7547694" y="89208"/>
            <a:ext cx="3286568" cy="1066301"/>
            <a:chOff x="7547694" y="0"/>
            <a:chExt cx="3286568" cy="1066301"/>
          </a:xfrm>
        </p:grpSpPr>
        <p:pic>
          <p:nvPicPr>
            <p:cNvPr id="7" name="Picture Placeholder 16" descr="A person with her eyes closed&#10;&#10;Description automatically generated">
              <a:extLst>
                <a:ext uri="{FF2B5EF4-FFF2-40B4-BE49-F238E27FC236}">
                  <a16:creationId xmlns:a16="http://schemas.microsoft.com/office/drawing/2014/main" id="{2838B563-29A4-E565-D463-A87BD00698B9}"/>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flipH="1">
              <a:off x="8651826" y="1"/>
              <a:ext cx="1067488" cy="1066300"/>
            </a:xfrm>
            <a:prstGeom prst="rect">
              <a:avLst/>
            </a:prstGeom>
          </p:spPr>
        </p:pic>
        <p:pic>
          <p:nvPicPr>
            <p:cNvPr id="9" name="Picture Placeholder 16">
              <a:extLst>
                <a:ext uri="{FF2B5EF4-FFF2-40B4-BE49-F238E27FC236}">
                  <a16:creationId xmlns:a16="http://schemas.microsoft.com/office/drawing/2014/main" id="{2F1F4A8D-E766-3352-C0E1-7982FD1BDED6}"/>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flipH="1">
              <a:off x="9766774" y="0"/>
              <a:ext cx="1067488" cy="1066301"/>
            </a:xfrm>
            <a:prstGeom prst="rect">
              <a:avLst/>
            </a:prstGeom>
          </p:spPr>
        </p:pic>
        <p:pic>
          <p:nvPicPr>
            <p:cNvPr id="12" name="Picture Placeholder 14" descr="A person with her eyes closed&#10;&#10;Description automatically generated">
              <a:extLst>
                <a:ext uri="{FF2B5EF4-FFF2-40B4-BE49-F238E27FC236}">
                  <a16:creationId xmlns:a16="http://schemas.microsoft.com/office/drawing/2014/main" id="{CDCA05BF-534B-92E6-70D4-057CC0BFA21C}"/>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flipH="1">
              <a:off x="7547694" y="1"/>
              <a:ext cx="1067488" cy="1066300"/>
            </a:xfrm>
            <a:prstGeom prst="rect">
              <a:avLst/>
            </a:prstGeom>
          </p:spPr>
        </p:pic>
      </p:grpSp>
      <p:sp>
        <p:nvSpPr>
          <p:cNvPr id="5" name="Title 4">
            <a:extLst>
              <a:ext uri="{FF2B5EF4-FFF2-40B4-BE49-F238E27FC236}">
                <a16:creationId xmlns:a16="http://schemas.microsoft.com/office/drawing/2014/main" id="{99B87957-F65B-9B45-B560-03AB6697CBC2}"/>
              </a:ext>
            </a:extLst>
          </p:cNvPr>
          <p:cNvSpPr>
            <a:spLocks noGrp="1"/>
          </p:cNvSpPr>
          <p:nvPr>
            <p:ph type="title"/>
          </p:nvPr>
        </p:nvSpPr>
        <p:spPr/>
        <p:txBody>
          <a:bodyPr/>
          <a:lstStyle/>
          <a:p>
            <a:r>
              <a:rPr lang="en-US"/>
              <a:t>NEW</a:t>
            </a:r>
            <a:r>
              <a:rPr lang="en-US" i="1"/>
              <a:t> in vivo </a:t>
            </a:r>
            <a:r>
              <a:rPr lang="en-US"/>
              <a:t>study design</a:t>
            </a:r>
          </a:p>
        </p:txBody>
      </p:sp>
      <p:grpSp>
        <p:nvGrpSpPr>
          <p:cNvPr id="47" name="Group 46">
            <a:extLst>
              <a:ext uri="{FF2B5EF4-FFF2-40B4-BE49-F238E27FC236}">
                <a16:creationId xmlns:a16="http://schemas.microsoft.com/office/drawing/2014/main" id="{92B3735D-C77C-6B39-1A4F-9F234911CD5A}"/>
              </a:ext>
            </a:extLst>
          </p:cNvPr>
          <p:cNvGrpSpPr/>
          <p:nvPr/>
        </p:nvGrpSpPr>
        <p:grpSpPr>
          <a:xfrm>
            <a:off x="11052686" y="244448"/>
            <a:ext cx="836913" cy="303213"/>
            <a:chOff x="6792289" y="584837"/>
            <a:chExt cx="836913" cy="303213"/>
          </a:xfrm>
        </p:grpSpPr>
        <p:grpSp>
          <p:nvGrpSpPr>
            <p:cNvPr id="46" name="Group 45">
              <a:extLst>
                <a:ext uri="{FF2B5EF4-FFF2-40B4-BE49-F238E27FC236}">
                  <a16:creationId xmlns:a16="http://schemas.microsoft.com/office/drawing/2014/main" id="{2448ECAB-95C5-92B2-2A1C-91BA289CCF3B}"/>
                </a:ext>
              </a:extLst>
            </p:cNvPr>
            <p:cNvGrpSpPr/>
            <p:nvPr/>
          </p:nvGrpSpPr>
          <p:grpSpPr>
            <a:xfrm>
              <a:off x="6792289" y="584837"/>
              <a:ext cx="836913" cy="303213"/>
              <a:chOff x="6792289" y="584837"/>
              <a:chExt cx="836913" cy="303213"/>
            </a:xfrm>
          </p:grpSpPr>
          <p:sp>
            <p:nvSpPr>
              <p:cNvPr id="44" name="Freeform 43">
                <a:extLst>
                  <a:ext uri="{FF2B5EF4-FFF2-40B4-BE49-F238E27FC236}">
                    <a16:creationId xmlns:a16="http://schemas.microsoft.com/office/drawing/2014/main" id="{3CE26F4B-F885-F536-77D9-C9807391E69A}"/>
                  </a:ext>
                </a:extLst>
              </p:cNvPr>
              <p:cNvSpPr/>
              <p:nvPr/>
            </p:nvSpPr>
            <p:spPr>
              <a:xfrm>
                <a:off x="6792289" y="584838"/>
                <a:ext cx="303212" cy="303212"/>
              </a:xfrm>
              <a:custGeom>
                <a:avLst/>
                <a:gdLst>
                  <a:gd name="connsiteX0" fmla="*/ 151606 w 303212"/>
                  <a:gd name="connsiteY0" fmla="*/ 0 h 303212"/>
                  <a:gd name="connsiteX1" fmla="*/ 151908 w 303212"/>
                  <a:gd name="connsiteY1" fmla="*/ 61 h 303212"/>
                  <a:gd name="connsiteX2" fmla="*/ 301415 w 303212"/>
                  <a:gd name="connsiteY2" fmla="*/ 61 h 303212"/>
                  <a:gd name="connsiteX3" fmla="*/ 301415 w 303212"/>
                  <a:gd name="connsiteY3" fmla="*/ 142705 h 303212"/>
                  <a:gd name="connsiteX4" fmla="*/ 303212 w 303212"/>
                  <a:gd name="connsiteY4" fmla="*/ 151606 h 303212"/>
                  <a:gd name="connsiteX5" fmla="*/ 301415 w 303212"/>
                  <a:gd name="connsiteY5" fmla="*/ 160507 h 303212"/>
                  <a:gd name="connsiteX6" fmla="*/ 301415 w 303212"/>
                  <a:gd name="connsiteY6" fmla="*/ 303149 h 303212"/>
                  <a:gd name="connsiteX7" fmla="*/ 151918 w 303212"/>
                  <a:gd name="connsiteY7" fmla="*/ 303149 h 303212"/>
                  <a:gd name="connsiteX8" fmla="*/ 151606 w 303212"/>
                  <a:gd name="connsiteY8" fmla="*/ 303212 h 303212"/>
                  <a:gd name="connsiteX9" fmla="*/ 151294 w 303212"/>
                  <a:gd name="connsiteY9" fmla="*/ 303149 h 303212"/>
                  <a:gd name="connsiteX10" fmla="*/ 147670 w 303212"/>
                  <a:gd name="connsiteY10" fmla="*/ 303149 h 303212"/>
                  <a:gd name="connsiteX11" fmla="*/ 147670 w 303212"/>
                  <a:gd name="connsiteY11" fmla="*/ 302417 h 303212"/>
                  <a:gd name="connsiteX12" fmla="*/ 92594 w 303212"/>
                  <a:gd name="connsiteY12" fmla="*/ 291298 h 303212"/>
                  <a:gd name="connsiteX13" fmla="*/ 0 w 303212"/>
                  <a:gd name="connsiteY13" fmla="*/ 151606 h 303212"/>
                  <a:gd name="connsiteX14" fmla="*/ 92594 w 303212"/>
                  <a:gd name="connsiteY14" fmla="*/ 11914 h 303212"/>
                  <a:gd name="connsiteX15" fmla="*/ 147670 w 303212"/>
                  <a:gd name="connsiteY15" fmla="*/ 795 h 303212"/>
                  <a:gd name="connsiteX16" fmla="*/ 147670 w 303212"/>
                  <a:gd name="connsiteY16" fmla="*/ 61 h 303212"/>
                  <a:gd name="connsiteX17" fmla="*/ 151304 w 303212"/>
                  <a:gd name="connsiteY17"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3212" h="303212">
                    <a:moveTo>
                      <a:pt x="151606" y="0"/>
                    </a:moveTo>
                    <a:lnTo>
                      <a:pt x="151908" y="61"/>
                    </a:lnTo>
                    <a:lnTo>
                      <a:pt x="301415" y="61"/>
                    </a:lnTo>
                    <a:lnTo>
                      <a:pt x="301415" y="142705"/>
                    </a:lnTo>
                    <a:lnTo>
                      <a:pt x="303212" y="151606"/>
                    </a:lnTo>
                    <a:lnTo>
                      <a:pt x="301415" y="160507"/>
                    </a:lnTo>
                    <a:lnTo>
                      <a:pt x="301415" y="303149"/>
                    </a:lnTo>
                    <a:lnTo>
                      <a:pt x="151918" y="303149"/>
                    </a:lnTo>
                    <a:lnTo>
                      <a:pt x="151606" y="303212"/>
                    </a:lnTo>
                    <a:lnTo>
                      <a:pt x="151294" y="303149"/>
                    </a:lnTo>
                    <a:lnTo>
                      <a:pt x="147670" y="303149"/>
                    </a:lnTo>
                    <a:lnTo>
                      <a:pt x="147670" y="302417"/>
                    </a:lnTo>
                    <a:lnTo>
                      <a:pt x="92594" y="291298"/>
                    </a:lnTo>
                    <a:cubicBezTo>
                      <a:pt x="38180" y="268283"/>
                      <a:pt x="0" y="214404"/>
                      <a:pt x="0" y="151606"/>
                    </a:cubicBezTo>
                    <a:cubicBezTo>
                      <a:pt x="0" y="88809"/>
                      <a:pt x="38180" y="34929"/>
                      <a:pt x="92594" y="11914"/>
                    </a:cubicBezTo>
                    <a:lnTo>
                      <a:pt x="147670" y="795"/>
                    </a:lnTo>
                    <a:lnTo>
                      <a:pt x="147670" y="61"/>
                    </a:lnTo>
                    <a:lnTo>
                      <a:pt x="151304" y="61"/>
                    </a:lnTo>
                    <a:close/>
                  </a:path>
                </a:pathLst>
              </a:custGeom>
              <a:solidFill>
                <a:srgbClr val="CCBCB8"/>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3" name="Freeform 42">
                <a:extLst>
                  <a:ext uri="{FF2B5EF4-FFF2-40B4-BE49-F238E27FC236}">
                    <a16:creationId xmlns:a16="http://schemas.microsoft.com/office/drawing/2014/main" id="{D0D81024-0131-AD5B-0E51-EDA4EAE0AD68}"/>
                  </a:ext>
                </a:extLst>
              </p:cNvPr>
              <p:cNvSpPr/>
              <p:nvPr/>
            </p:nvSpPr>
            <p:spPr>
              <a:xfrm>
                <a:off x="7093702" y="584837"/>
                <a:ext cx="535500" cy="303212"/>
              </a:xfrm>
              <a:custGeom>
                <a:avLst/>
                <a:gdLst>
                  <a:gd name="connsiteX0" fmla="*/ 383894 w 535500"/>
                  <a:gd name="connsiteY0" fmla="*/ 0 h 303212"/>
                  <a:gd name="connsiteX1" fmla="*/ 384196 w 535500"/>
                  <a:gd name="connsiteY1" fmla="*/ 61 h 303212"/>
                  <a:gd name="connsiteX2" fmla="*/ 384363 w 535500"/>
                  <a:gd name="connsiteY2" fmla="*/ 61 h 303212"/>
                  <a:gd name="connsiteX3" fmla="*/ 384363 w 535500"/>
                  <a:gd name="connsiteY3" fmla="*/ 95 h 303212"/>
                  <a:gd name="connsiteX4" fmla="*/ 442906 w 535500"/>
                  <a:gd name="connsiteY4" fmla="*/ 11914 h 303212"/>
                  <a:gd name="connsiteX5" fmla="*/ 535500 w 535500"/>
                  <a:gd name="connsiteY5" fmla="*/ 151606 h 303212"/>
                  <a:gd name="connsiteX6" fmla="*/ 442906 w 535500"/>
                  <a:gd name="connsiteY6" fmla="*/ 291298 h 303212"/>
                  <a:gd name="connsiteX7" fmla="*/ 384363 w 535500"/>
                  <a:gd name="connsiteY7" fmla="*/ 303117 h 303212"/>
                  <a:gd name="connsiteX8" fmla="*/ 384363 w 535500"/>
                  <a:gd name="connsiteY8" fmla="*/ 303149 h 303212"/>
                  <a:gd name="connsiteX9" fmla="*/ 384206 w 535500"/>
                  <a:gd name="connsiteY9" fmla="*/ 303149 h 303212"/>
                  <a:gd name="connsiteX10" fmla="*/ 383894 w 535500"/>
                  <a:gd name="connsiteY10" fmla="*/ 303212 h 303212"/>
                  <a:gd name="connsiteX11" fmla="*/ 383582 w 535500"/>
                  <a:gd name="connsiteY11" fmla="*/ 303149 h 303212"/>
                  <a:gd name="connsiteX12" fmla="*/ 0 w 535500"/>
                  <a:gd name="connsiteY12" fmla="*/ 303149 h 303212"/>
                  <a:gd name="connsiteX13" fmla="*/ 0 w 535500"/>
                  <a:gd name="connsiteY13" fmla="*/ 61 h 303212"/>
                  <a:gd name="connsiteX14" fmla="*/ 383592 w 535500"/>
                  <a:gd name="connsiteY14"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5500" h="303212">
                    <a:moveTo>
                      <a:pt x="383894" y="0"/>
                    </a:moveTo>
                    <a:lnTo>
                      <a:pt x="384196" y="61"/>
                    </a:lnTo>
                    <a:lnTo>
                      <a:pt x="384363" y="61"/>
                    </a:lnTo>
                    <a:lnTo>
                      <a:pt x="384363" y="95"/>
                    </a:lnTo>
                    <a:lnTo>
                      <a:pt x="442906" y="11914"/>
                    </a:lnTo>
                    <a:cubicBezTo>
                      <a:pt x="497320" y="34929"/>
                      <a:pt x="535500" y="88809"/>
                      <a:pt x="535500" y="151606"/>
                    </a:cubicBezTo>
                    <a:cubicBezTo>
                      <a:pt x="535500" y="214404"/>
                      <a:pt x="497320" y="268283"/>
                      <a:pt x="442906" y="291298"/>
                    </a:cubicBezTo>
                    <a:lnTo>
                      <a:pt x="384363" y="303117"/>
                    </a:lnTo>
                    <a:lnTo>
                      <a:pt x="384363" y="303149"/>
                    </a:lnTo>
                    <a:lnTo>
                      <a:pt x="384206" y="303149"/>
                    </a:lnTo>
                    <a:lnTo>
                      <a:pt x="383894" y="303212"/>
                    </a:lnTo>
                    <a:lnTo>
                      <a:pt x="383582" y="303149"/>
                    </a:lnTo>
                    <a:lnTo>
                      <a:pt x="0" y="303149"/>
                    </a:lnTo>
                    <a:lnTo>
                      <a:pt x="0" y="61"/>
                    </a:lnTo>
                    <a:lnTo>
                      <a:pt x="383592" y="61"/>
                    </a:lnTo>
                    <a:close/>
                  </a:path>
                </a:pathLst>
              </a:custGeom>
              <a:solidFill>
                <a:srgbClr val="4D3C35"/>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45" name="Group 44">
              <a:extLst>
                <a:ext uri="{FF2B5EF4-FFF2-40B4-BE49-F238E27FC236}">
                  <a16:creationId xmlns:a16="http://schemas.microsoft.com/office/drawing/2014/main" id="{1B459EAA-EE04-174F-DEF1-3AACBF11251D}"/>
                </a:ext>
              </a:extLst>
            </p:cNvPr>
            <p:cNvGrpSpPr/>
            <p:nvPr/>
          </p:nvGrpSpPr>
          <p:grpSpPr>
            <a:xfrm>
              <a:off x="6866467" y="597144"/>
              <a:ext cx="611599" cy="282401"/>
              <a:chOff x="6866467" y="597144"/>
              <a:chExt cx="611599" cy="282401"/>
            </a:xfrm>
          </p:grpSpPr>
          <p:sp>
            <p:nvSpPr>
              <p:cNvPr id="25" name="Rectangle 24">
                <a:extLst>
                  <a:ext uri="{FF2B5EF4-FFF2-40B4-BE49-F238E27FC236}">
                    <a16:creationId xmlns:a16="http://schemas.microsoft.com/office/drawing/2014/main" id="{333DCAC8-2CCD-80F2-9D7C-454B0342158F}"/>
                  </a:ext>
                </a:extLst>
              </p:cNvPr>
              <p:cNvSpPr/>
              <p:nvPr/>
            </p:nvSpPr>
            <p:spPr>
              <a:xfrm>
                <a:off x="6866467" y="597144"/>
                <a:ext cx="227236"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r"/>
                <a:r>
                  <a:rPr lang="en-US" sz="1100" b="1" i="1">
                    <a:solidFill>
                      <a:srgbClr val="4D3C35"/>
                    </a:solidFill>
                  </a:rPr>
                  <a:t>In</a:t>
                </a:r>
              </a:p>
            </p:txBody>
          </p:sp>
          <p:sp>
            <p:nvSpPr>
              <p:cNvPr id="26" name="Rectangle 25">
                <a:extLst>
                  <a:ext uri="{FF2B5EF4-FFF2-40B4-BE49-F238E27FC236}">
                    <a16:creationId xmlns:a16="http://schemas.microsoft.com/office/drawing/2014/main" id="{332B9E52-1EE2-6347-C045-4455667F2CA6}"/>
                  </a:ext>
                </a:extLst>
              </p:cNvPr>
              <p:cNvSpPr/>
              <p:nvPr/>
            </p:nvSpPr>
            <p:spPr>
              <a:xfrm>
                <a:off x="7093703" y="597144"/>
                <a:ext cx="384363"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r>
                  <a:rPr lang="en-US" sz="1100" b="1" i="1">
                    <a:solidFill>
                      <a:srgbClr val="CCBCB8"/>
                    </a:solidFill>
                  </a:rPr>
                  <a:t>vivo</a:t>
                </a:r>
              </a:p>
            </p:txBody>
          </p:sp>
        </p:grpSp>
      </p:grpSp>
      <p:sp>
        <p:nvSpPr>
          <p:cNvPr id="8" name="TextBox 7">
            <a:extLst>
              <a:ext uri="{FF2B5EF4-FFF2-40B4-BE49-F238E27FC236}">
                <a16:creationId xmlns:a16="http://schemas.microsoft.com/office/drawing/2014/main" id="{3A6AF56B-107C-9CD9-BD27-3E0E7E94C90F}"/>
              </a:ext>
            </a:extLst>
          </p:cNvPr>
          <p:cNvSpPr txBox="1"/>
          <p:nvPr/>
        </p:nvSpPr>
        <p:spPr>
          <a:xfrm>
            <a:off x="1444223" y="5199787"/>
            <a:ext cx="878446" cy="323165"/>
          </a:xfrm>
          <a:prstGeom prst="rect">
            <a:avLst/>
          </a:prstGeom>
          <a:noFill/>
        </p:spPr>
        <p:txBody>
          <a:bodyPr wrap="none" lIns="0" tIns="0" rIns="0" bIns="0" rtlCol="0">
            <a:spAutoFit/>
          </a:bodyPr>
          <a:lstStyle/>
          <a:p>
            <a:pPr algn="ctr">
              <a:spcAft>
                <a:spcPts val="500"/>
              </a:spcAft>
            </a:pPr>
            <a:r>
              <a:rPr lang="en-US" sz="1050"/>
              <a:t>DERMASCAN </a:t>
            </a:r>
            <a:br>
              <a:rPr lang="en-US" sz="1050"/>
            </a:br>
            <a:r>
              <a:rPr lang="en-US" sz="1050"/>
              <a:t>across groups</a:t>
            </a:r>
          </a:p>
        </p:txBody>
      </p:sp>
      <p:sp>
        <p:nvSpPr>
          <p:cNvPr id="2" name="TextBox 1">
            <a:extLst>
              <a:ext uri="{FF2B5EF4-FFF2-40B4-BE49-F238E27FC236}">
                <a16:creationId xmlns:a16="http://schemas.microsoft.com/office/drawing/2014/main" id="{F5A00AC3-F38C-22E4-A372-43D694E26DB1}"/>
              </a:ext>
            </a:extLst>
          </p:cNvPr>
          <p:cNvSpPr txBox="1"/>
          <p:nvPr/>
        </p:nvSpPr>
        <p:spPr>
          <a:xfrm>
            <a:off x="6057787" y="5199787"/>
            <a:ext cx="878446" cy="323165"/>
          </a:xfrm>
          <a:prstGeom prst="rect">
            <a:avLst/>
          </a:prstGeom>
          <a:noFill/>
        </p:spPr>
        <p:txBody>
          <a:bodyPr wrap="none" lIns="0" tIns="0" rIns="0" bIns="0" rtlCol="0">
            <a:spAutoFit/>
          </a:bodyPr>
          <a:lstStyle/>
          <a:p>
            <a:pPr algn="ctr">
              <a:spcAft>
                <a:spcPts val="500"/>
              </a:spcAft>
            </a:pPr>
            <a:r>
              <a:rPr lang="en-US" sz="1050"/>
              <a:t>DERMASCAN </a:t>
            </a:r>
            <a:br>
              <a:rPr lang="en-US" sz="1050"/>
            </a:br>
            <a:r>
              <a:rPr lang="en-US" sz="1050"/>
              <a:t>across groups</a:t>
            </a:r>
          </a:p>
        </p:txBody>
      </p:sp>
      <p:sp>
        <p:nvSpPr>
          <p:cNvPr id="3" name="TextBox 2">
            <a:extLst>
              <a:ext uri="{FF2B5EF4-FFF2-40B4-BE49-F238E27FC236}">
                <a16:creationId xmlns:a16="http://schemas.microsoft.com/office/drawing/2014/main" id="{BF7933F7-A7F5-9D8D-8FBC-360E06BB3EAE}"/>
              </a:ext>
            </a:extLst>
          </p:cNvPr>
          <p:cNvSpPr txBox="1"/>
          <p:nvPr/>
        </p:nvSpPr>
        <p:spPr>
          <a:xfrm>
            <a:off x="10810007" y="5199787"/>
            <a:ext cx="1180800" cy="323165"/>
          </a:xfrm>
          <a:prstGeom prst="rect">
            <a:avLst/>
          </a:prstGeom>
          <a:noFill/>
        </p:spPr>
        <p:txBody>
          <a:bodyPr wrap="square" lIns="0" tIns="0" rIns="0" bIns="0" rtlCol="0">
            <a:spAutoFit/>
          </a:bodyPr>
          <a:lstStyle/>
          <a:p>
            <a:pPr algn="ctr">
              <a:spcAft>
                <a:spcPts val="500"/>
              </a:spcAft>
            </a:pPr>
            <a:r>
              <a:rPr lang="en-US" sz="1050"/>
              <a:t>DERMASCAN </a:t>
            </a:r>
            <a:br>
              <a:rPr lang="en-US" sz="1050"/>
            </a:br>
            <a:r>
              <a:rPr lang="en-US" sz="1050"/>
              <a:t>across groups</a:t>
            </a:r>
          </a:p>
        </p:txBody>
      </p:sp>
      <p:sp>
        <p:nvSpPr>
          <p:cNvPr id="10" name="Slide Number Placeholder 1">
            <a:extLst>
              <a:ext uri="{FF2B5EF4-FFF2-40B4-BE49-F238E27FC236}">
                <a16:creationId xmlns:a16="http://schemas.microsoft.com/office/drawing/2014/main" id="{F77A3671-1687-40E8-9F19-C454C487BE4C}"/>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a:t>
            </a:fld>
            <a:endParaRPr kumimoji="0" lang="en-GB" sz="13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3" name="Rectangle 12">
            <a:extLst>
              <a:ext uri="{FF2B5EF4-FFF2-40B4-BE49-F238E27FC236}">
                <a16:creationId xmlns:a16="http://schemas.microsoft.com/office/drawing/2014/main" id="{8DC4596D-ED9D-D8B9-D70F-CF7D225EE91C}"/>
              </a:ext>
            </a:extLst>
          </p:cNvPr>
          <p:cNvSpPr/>
          <p:nvPr/>
        </p:nvSpPr>
        <p:spPr>
          <a:xfrm>
            <a:off x="6109420" y="1402240"/>
            <a:ext cx="5760000" cy="2385830"/>
          </a:xfrm>
          <a:prstGeom prst="rect">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3C78E2B-3FC2-D91A-FB18-0D765D2736FD}"/>
              </a:ext>
            </a:extLst>
          </p:cNvPr>
          <p:cNvSpPr/>
          <p:nvPr/>
        </p:nvSpPr>
        <p:spPr>
          <a:xfrm>
            <a:off x="231279" y="1402240"/>
            <a:ext cx="5760000" cy="2385830"/>
          </a:xfrm>
          <a:prstGeom prst="rect">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DD95613D-54D3-65C3-7C4E-3003322EAC8B}"/>
              </a:ext>
            </a:extLst>
          </p:cNvPr>
          <p:cNvSpPr txBox="1"/>
          <p:nvPr/>
        </p:nvSpPr>
        <p:spPr>
          <a:xfrm>
            <a:off x="1605279" y="1462090"/>
            <a:ext cx="4335063" cy="1800493"/>
          </a:xfrm>
          <a:prstGeom prst="rect">
            <a:avLst/>
          </a:prstGeom>
          <a:noFill/>
        </p:spPr>
        <p:txBody>
          <a:bodyPr wrap="square" lIns="0" tIns="0" rIns="0" bIns="0" rtlCol="0">
            <a:spAutoFit/>
          </a:bodyPr>
          <a:lstStyle/>
          <a:p>
            <a:pPr>
              <a:spcAft>
                <a:spcPts val="500"/>
              </a:spcAft>
              <a:defRPr/>
            </a:pPr>
            <a:r>
              <a:rPr kumimoji="0" lang="en-US" sz="2200" b="1" i="0" strike="noStrike" kern="1200" cap="none" spc="0" normalizeH="0" baseline="0" noProof="0">
                <a:ln>
                  <a:noFill/>
                </a:ln>
                <a:solidFill>
                  <a:prstClr val="black"/>
                </a:solidFill>
                <a:effectLst/>
                <a:uLnTx/>
                <a:uFillTx/>
                <a:latin typeface="DM Sans"/>
              </a:rPr>
              <a:t>SYN®-COLL CB %</a:t>
            </a:r>
          </a:p>
          <a:p>
            <a:pPr marL="180000" marR="0" lvl="0" indent="-180000" algn="l" defTabSz="914400" rtl="0" eaLnBrk="1" fontAlgn="auto" latinLnBrk="0" hangingPunct="1">
              <a:lnSpc>
                <a:spcPct val="100000"/>
              </a:lnSpc>
              <a:spcBef>
                <a:spcPts val="0"/>
              </a:spcBef>
              <a:spcAft>
                <a:spcPts val="500"/>
              </a:spcAft>
              <a:buClrTx/>
              <a:buSzTx/>
              <a:buFont typeface="Arial" panose="020B0604020202020204" pitchFamily="34" charset="0"/>
              <a:buChar char="•"/>
              <a:tabLst/>
              <a:defRPr/>
            </a:pPr>
            <a:r>
              <a:rPr kumimoji="0" lang="en-US" sz="1400" b="1" i="0" u="none" strike="noStrike" kern="1200" cap="none" spc="0" normalizeH="0" baseline="0" noProof="0">
                <a:ln>
                  <a:noFill/>
                </a:ln>
                <a:solidFill>
                  <a:prstClr val="black"/>
                </a:solidFill>
                <a:effectLst/>
                <a:uLnTx/>
                <a:uFillTx/>
                <a:latin typeface="DM Sans"/>
              </a:rPr>
              <a:t>1% </a:t>
            </a:r>
            <a:r>
              <a:rPr lang="en-US" sz="1400">
                <a:solidFill>
                  <a:prstClr val="black"/>
                </a:solidFill>
                <a:latin typeface="DM Sans"/>
              </a:rPr>
              <a:t>applied</a:t>
            </a:r>
            <a:r>
              <a:rPr kumimoji="0" lang="en-US" sz="1400" i="0" u="none" strike="noStrike" kern="1200" cap="none" spc="0" normalizeH="0" baseline="0" noProof="0">
                <a:ln>
                  <a:noFill/>
                </a:ln>
                <a:solidFill>
                  <a:prstClr val="black"/>
                </a:solidFill>
                <a:effectLst/>
                <a:uLnTx/>
                <a:uFillTx/>
                <a:latin typeface="DM Sans"/>
              </a:rPr>
              <a:t> to young panel</a:t>
            </a:r>
          </a:p>
          <a:p>
            <a:pPr marL="180000" marR="0" lvl="0" indent="-180000" algn="l" defTabSz="914400" rtl="0" eaLnBrk="1" fontAlgn="auto" latinLnBrk="0" hangingPunct="1">
              <a:lnSpc>
                <a:spcPct val="100000"/>
              </a:lnSpc>
              <a:spcBef>
                <a:spcPts val="0"/>
              </a:spcBef>
              <a:spcAft>
                <a:spcPts val="500"/>
              </a:spcAft>
              <a:buClrTx/>
              <a:buSzTx/>
              <a:buFont typeface="Arial" panose="020B0604020202020204" pitchFamily="34" charset="0"/>
              <a:buChar char="•"/>
              <a:tabLst/>
              <a:defRPr/>
            </a:pPr>
            <a:r>
              <a:rPr kumimoji="0" lang="en-US" sz="1400" b="1" i="0" u="none" strike="noStrike" kern="1200" cap="none" spc="0" normalizeH="0" baseline="0" noProof="0">
                <a:ln>
                  <a:noFill/>
                </a:ln>
                <a:solidFill>
                  <a:prstClr val="black"/>
                </a:solidFill>
                <a:effectLst/>
                <a:uLnTx/>
                <a:uFillTx/>
                <a:latin typeface="DM Sans"/>
              </a:rPr>
              <a:t>2.5% </a:t>
            </a:r>
            <a:r>
              <a:rPr kumimoji="0" lang="en-US" sz="1400" i="0" u="none" strike="noStrike" kern="1200" cap="none" spc="0" normalizeH="0" baseline="0" noProof="0">
                <a:ln>
                  <a:noFill/>
                </a:ln>
                <a:solidFill>
                  <a:prstClr val="black"/>
                </a:solidFill>
                <a:effectLst/>
                <a:uLnTx/>
                <a:uFillTx/>
                <a:latin typeface="DM Sans"/>
              </a:rPr>
              <a:t>applied to</a:t>
            </a:r>
            <a:r>
              <a:rPr kumimoji="0" lang="en-US" sz="1400" b="1" i="0" u="none" strike="noStrike" kern="1200" cap="none" spc="0" normalizeH="0" baseline="0" noProof="0">
                <a:ln>
                  <a:noFill/>
                </a:ln>
                <a:solidFill>
                  <a:prstClr val="black"/>
                </a:solidFill>
                <a:effectLst/>
                <a:uLnTx/>
                <a:uFillTx/>
                <a:latin typeface="DM Sans"/>
              </a:rPr>
              <a:t> </a:t>
            </a:r>
            <a:r>
              <a:rPr kumimoji="0" lang="en-US" sz="1400" b="0" i="0" u="none" strike="noStrike" kern="1200" cap="none" spc="0" normalizeH="0" baseline="0" noProof="0">
                <a:ln>
                  <a:noFill/>
                </a:ln>
                <a:solidFill>
                  <a:prstClr val="black"/>
                </a:solidFill>
                <a:effectLst/>
                <a:uLnTx/>
                <a:uFillTx/>
                <a:latin typeface="DM Sans"/>
              </a:rPr>
              <a:t>middle aged panel</a:t>
            </a:r>
          </a:p>
          <a:p>
            <a:pPr marL="180000" marR="0" lvl="0" indent="-180000" algn="l" defTabSz="914400" rtl="0" eaLnBrk="1" fontAlgn="auto" latinLnBrk="0" hangingPunct="1">
              <a:lnSpc>
                <a:spcPct val="100000"/>
              </a:lnSpc>
              <a:spcBef>
                <a:spcPts val="0"/>
              </a:spcBef>
              <a:spcAft>
                <a:spcPts val="500"/>
              </a:spcAft>
              <a:buClrTx/>
              <a:buSzTx/>
              <a:buFont typeface="Arial" panose="020B0604020202020204" pitchFamily="34" charset="0"/>
              <a:buChar char="•"/>
              <a:tabLst/>
              <a:defRPr/>
            </a:pPr>
            <a:r>
              <a:rPr kumimoji="0" lang="en-US" sz="1400" b="1" i="0" u="none" strike="noStrike" kern="1200" cap="none" spc="0" normalizeH="0" baseline="0" noProof="0">
                <a:ln>
                  <a:noFill/>
                </a:ln>
                <a:solidFill>
                  <a:prstClr val="black"/>
                </a:solidFill>
                <a:effectLst/>
                <a:uLnTx/>
                <a:uFillTx/>
                <a:latin typeface="DM Sans"/>
              </a:rPr>
              <a:t>5% </a:t>
            </a:r>
            <a:r>
              <a:rPr kumimoji="0" lang="en-US" sz="1400" i="0" u="none" strike="noStrike" kern="1200" cap="none" spc="0" normalizeH="0" baseline="0" noProof="0">
                <a:ln>
                  <a:noFill/>
                </a:ln>
                <a:solidFill>
                  <a:prstClr val="black"/>
                </a:solidFill>
                <a:effectLst/>
                <a:uLnTx/>
                <a:uFillTx/>
                <a:latin typeface="DM Sans"/>
              </a:rPr>
              <a:t>mature skin panel</a:t>
            </a:r>
            <a:endParaRPr kumimoji="0" lang="en-US" sz="1400" b="0" i="0" u="none" strike="noStrike" kern="1200" cap="none" spc="0" normalizeH="0" baseline="0" noProof="0">
              <a:ln>
                <a:noFill/>
              </a:ln>
              <a:solidFill>
                <a:prstClr val="black"/>
              </a:solidFill>
              <a:effectLst/>
              <a:uLnTx/>
              <a:uFillTx/>
              <a:latin typeface="DM Sans"/>
            </a:endParaRPr>
          </a:p>
          <a:p>
            <a:pPr marL="0" marR="0" lvl="0" indent="0" algn="l" defTabSz="914400" rtl="0" eaLnBrk="1" fontAlgn="auto" latinLnBrk="0" hangingPunct="1">
              <a:lnSpc>
                <a:spcPct val="100000"/>
              </a:lnSpc>
              <a:spcBef>
                <a:spcPts val="1000"/>
              </a:spcBef>
              <a:spcAft>
                <a:spcPts val="500"/>
              </a:spcAft>
              <a:buClrTx/>
              <a:buSzTx/>
              <a:buFontTx/>
              <a:buNone/>
              <a:tabLst/>
              <a:defRPr/>
            </a:pPr>
            <a:r>
              <a:rPr kumimoji="0" lang="en-US" sz="1400" b="0" i="0" u="none" strike="noStrike" kern="1200" cap="none" spc="0" normalizeH="0" baseline="0" noProof="0">
                <a:ln>
                  <a:noFill/>
                </a:ln>
                <a:solidFill>
                  <a:prstClr val="black"/>
                </a:solidFill>
                <a:effectLst/>
                <a:uLnTx/>
                <a:uFillTx/>
                <a:latin typeface="DM Sans"/>
              </a:rPr>
              <a:t>Application of formulation twice daily </a:t>
            </a:r>
            <a:br>
              <a:rPr kumimoji="0" lang="en-US" sz="1400" b="0" i="0" u="none" strike="noStrike" kern="1200" cap="none" spc="0" normalizeH="0" baseline="0" noProof="0">
                <a:ln>
                  <a:noFill/>
                </a:ln>
                <a:solidFill>
                  <a:prstClr val="black"/>
                </a:solidFill>
                <a:effectLst/>
                <a:uLnTx/>
                <a:uFillTx/>
                <a:latin typeface="DM Sans"/>
              </a:rPr>
            </a:br>
            <a:r>
              <a:rPr kumimoji="0" lang="en-US" sz="1400" b="0" i="0" u="none" strike="noStrike" kern="1200" cap="none" spc="0" normalizeH="0" baseline="0" noProof="0">
                <a:ln>
                  <a:noFill/>
                </a:ln>
                <a:solidFill>
                  <a:prstClr val="black"/>
                </a:solidFill>
                <a:effectLst/>
                <a:uLnTx/>
                <a:uFillTx/>
                <a:latin typeface="DM Sans"/>
              </a:rPr>
              <a:t>(morning and evening) full face &amp; neck</a:t>
            </a:r>
          </a:p>
        </p:txBody>
      </p:sp>
      <p:sp>
        <p:nvSpPr>
          <p:cNvPr id="11" name="TextBox 10">
            <a:extLst>
              <a:ext uri="{FF2B5EF4-FFF2-40B4-BE49-F238E27FC236}">
                <a16:creationId xmlns:a16="http://schemas.microsoft.com/office/drawing/2014/main" id="{A40C224B-6F70-5B9B-80C1-BE131FF66E9D}"/>
              </a:ext>
            </a:extLst>
          </p:cNvPr>
          <p:cNvSpPr txBox="1"/>
          <p:nvPr/>
        </p:nvSpPr>
        <p:spPr>
          <a:xfrm>
            <a:off x="7483419" y="1462090"/>
            <a:ext cx="4335062" cy="233140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2200" b="1" i="0" strike="noStrike" kern="1200" cap="none" spc="0" normalizeH="0" baseline="0" noProof="0">
                <a:ln>
                  <a:noFill/>
                </a:ln>
                <a:solidFill>
                  <a:prstClr val="black"/>
                </a:solidFill>
                <a:effectLst/>
                <a:uLnTx/>
                <a:uFillTx/>
                <a:latin typeface="DM Sans"/>
              </a:rPr>
              <a:t>AGE GROUPS</a:t>
            </a:r>
          </a:p>
          <a:p>
            <a:pPr marL="180000" indent="-180000">
              <a:spcAft>
                <a:spcPts val="500"/>
              </a:spcAft>
              <a:buFont typeface="Arial" panose="020B0604020202020204" pitchFamily="34" charset="0"/>
              <a:buChar char="•"/>
              <a:defRPr/>
            </a:pPr>
            <a:r>
              <a:rPr kumimoji="0" lang="en-US" sz="1400" b="0" i="0" u="none" strike="noStrike" kern="1200" cap="none" spc="0" normalizeH="0" baseline="0" noProof="0">
                <a:ln>
                  <a:noFill/>
                </a:ln>
                <a:solidFill>
                  <a:prstClr val="black"/>
                </a:solidFill>
                <a:effectLst/>
                <a:uLnTx/>
                <a:uFillTx/>
                <a:latin typeface="DM Sans"/>
              </a:rPr>
              <a:t>Young panel, 25-35 </a:t>
            </a:r>
            <a:r>
              <a:rPr kumimoji="0" lang="en-US" sz="1400" b="0" i="0" u="none" strike="noStrike" kern="1200" cap="none" spc="0" normalizeH="0" baseline="0" noProof="0" err="1">
                <a:ln>
                  <a:noFill/>
                </a:ln>
                <a:solidFill>
                  <a:prstClr val="black"/>
                </a:solidFill>
                <a:effectLst/>
                <a:uLnTx/>
                <a:uFillTx/>
                <a:latin typeface="DM Sans"/>
              </a:rPr>
              <a:t>y.o</a:t>
            </a:r>
            <a:endParaRPr kumimoji="0" lang="en-US" sz="1400" b="0" i="0" u="none" strike="noStrike" kern="1200" cap="none" spc="0" normalizeH="0" baseline="0" noProof="0">
              <a:ln>
                <a:noFill/>
              </a:ln>
              <a:solidFill>
                <a:prstClr val="black"/>
              </a:solidFill>
              <a:effectLst/>
              <a:uLnTx/>
              <a:uFillTx/>
              <a:latin typeface="DM Sans"/>
            </a:endParaRPr>
          </a:p>
          <a:p>
            <a:pPr marL="180000" indent="-180000">
              <a:spcAft>
                <a:spcPts val="500"/>
              </a:spcAft>
              <a:buFont typeface="Arial" panose="020B0604020202020204" pitchFamily="34" charset="0"/>
              <a:buChar char="•"/>
              <a:defRPr/>
            </a:pPr>
            <a:r>
              <a:rPr kumimoji="0" lang="en-US" sz="1400" b="0" i="0" u="none" strike="noStrike" kern="1200" cap="none" spc="0" normalizeH="0" baseline="0" noProof="0">
                <a:ln>
                  <a:noFill/>
                </a:ln>
                <a:solidFill>
                  <a:prstClr val="black"/>
                </a:solidFill>
                <a:effectLst/>
                <a:uLnTx/>
                <a:uFillTx/>
                <a:latin typeface="DM Sans"/>
              </a:rPr>
              <a:t>Middle aged panel, 36-50 </a:t>
            </a:r>
            <a:r>
              <a:rPr kumimoji="0" lang="en-US" sz="1400" b="0" i="0" u="none" strike="noStrike" kern="1200" cap="none" spc="0" normalizeH="0" baseline="0" noProof="0" err="1">
                <a:ln>
                  <a:noFill/>
                </a:ln>
                <a:solidFill>
                  <a:prstClr val="black"/>
                </a:solidFill>
                <a:effectLst/>
                <a:uLnTx/>
                <a:uFillTx/>
                <a:latin typeface="DM Sans"/>
              </a:rPr>
              <a:t>y.o</a:t>
            </a:r>
            <a:r>
              <a:rPr kumimoji="0" lang="en-US" sz="1400" b="0" i="0" u="none" strike="noStrike" kern="1200" cap="none" spc="0" normalizeH="0" baseline="0" noProof="0">
                <a:ln>
                  <a:noFill/>
                </a:ln>
                <a:solidFill>
                  <a:prstClr val="black"/>
                </a:solidFill>
                <a:effectLst/>
                <a:uLnTx/>
                <a:uFillTx/>
                <a:latin typeface="DM Sans"/>
              </a:rPr>
              <a:t>.</a:t>
            </a:r>
          </a:p>
          <a:p>
            <a:pPr marL="180000" indent="-180000">
              <a:spcAft>
                <a:spcPts val="500"/>
              </a:spcAft>
              <a:buFont typeface="Arial" panose="020B0604020202020204" pitchFamily="34" charset="0"/>
              <a:buChar char="•"/>
              <a:defRPr/>
            </a:pPr>
            <a:r>
              <a:rPr kumimoji="0" lang="en-US" sz="1400" b="0" i="0" u="none" strike="noStrike" kern="1200" cap="none" spc="0" normalizeH="0" baseline="0" noProof="0">
                <a:ln>
                  <a:noFill/>
                </a:ln>
                <a:solidFill>
                  <a:prstClr val="black"/>
                </a:solidFill>
                <a:effectLst/>
                <a:uLnTx/>
                <a:uFillTx/>
                <a:latin typeface="DM Sans"/>
              </a:rPr>
              <a:t>Mature skin panel, 51-65 </a:t>
            </a:r>
            <a:r>
              <a:rPr kumimoji="0" lang="en-US" sz="1400" b="0" i="0" u="none" strike="noStrike" kern="1200" cap="none" spc="0" normalizeH="0" baseline="0" noProof="0" err="1">
                <a:ln>
                  <a:noFill/>
                </a:ln>
                <a:solidFill>
                  <a:prstClr val="black"/>
                </a:solidFill>
                <a:effectLst/>
                <a:uLnTx/>
                <a:uFillTx/>
                <a:latin typeface="DM Sans"/>
              </a:rPr>
              <a:t>y.o</a:t>
            </a:r>
            <a:r>
              <a:rPr kumimoji="0" lang="en-US" sz="1400" b="0" i="0" u="none" strike="noStrike" kern="1200" cap="none" spc="0" normalizeH="0" baseline="0" noProof="0">
                <a:ln>
                  <a:noFill/>
                </a:ln>
                <a:solidFill>
                  <a:prstClr val="black"/>
                </a:solidFill>
                <a:effectLst/>
                <a:uLnTx/>
                <a:uFillTx/>
                <a:latin typeface="DM Sans"/>
              </a:rPr>
              <a:t>.</a:t>
            </a:r>
          </a:p>
          <a:p>
            <a:pPr marL="0" marR="0" lvl="0" indent="0" algn="l" defTabSz="914400" rtl="0" eaLnBrk="1" fontAlgn="auto" latinLnBrk="0" hangingPunct="1">
              <a:lnSpc>
                <a:spcPct val="100000"/>
              </a:lnSpc>
              <a:spcBef>
                <a:spcPts val="500"/>
              </a:spcBef>
              <a:spcAft>
                <a:spcPts val="500"/>
              </a:spcAft>
              <a:buClrTx/>
              <a:buSzTx/>
              <a:buFontTx/>
              <a:buNone/>
              <a:tabLst/>
              <a:defRPr/>
            </a:pPr>
            <a:r>
              <a:rPr kumimoji="0" lang="en-US" sz="1400" b="0" i="0" u="none" strike="noStrike" kern="1200" cap="none" spc="0" normalizeH="0" baseline="0" noProof="0">
                <a:ln>
                  <a:noFill/>
                </a:ln>
                <a:solidFill>
                  <a:prstClr val="black"/>
                </a:solidFill>
                <a:effectLst/>
                <a:uLnTx/>
                <a:uFillTx/>
                <a:latin typeface="DM Sans"/>
              </a:rPr>
              <a:t>25 female volunteers per group.</a:t>
            </a:r>
            <a:br>
              <a:rPr lang="en-US" sz="1400">
                <a:solidFill>
                  <a:prstClr val="black"/>
                </a:solidFill>
                <a:latin typeface="DM Sans"/>
              </a:rPr>
            </a:br>
            <a:r>
              <a:rPr kumimoji="0" lang="en-US" sz="1400" b="0" i="0" u="none" strike="noStrike" kern="1200" cap="none" spc="0" normalizeH="0" baseline="0" noProof="0">
                <a:ln>
                  <a:noFill/>
                </a:ln>
                <a:solidFill>
                  <a:prstClr val="black"/>
                </a:solidFill>
                <a:effectLst/>
                <a:uLnTx/>
                <a:uFillTx/>
                <a:latin typeface="DM Sans"/>
              </a:rPr>
              <a:t>Mixed ethnicities, skin phototype </a:t>
            </a:r>
            <a:r>
              <a:rPr lang="en-US" sz="1400">
                <a:solidFill>
                  <a:prstClr val="black"/>
                </a:solidFill>
                <a:latin typeface="DM Sans"/>
              </a:rPr>
              <a:t>2 to 5</a:t>
            </a:r>
            <a:endParaRPr kumimoji="0" lang="en-US" sz="1400" b="0" i="0" u="none" strike="noStrike" kern="1200" cap="none" spc="0" normalizeH="0" baseline="0" noProof="0">
              <a:ln>
                <a:noFill/>
              </a:ln>
              <a:solidFill>
                <a:prstClr val="black"/>
              </a:solidFill>
              <a:effectLst/>
              <a:uLnTx/>
              <a:uFillTx/>
              <a:latin typeface="DM Sans"/>
            </a:endParaRPr>
          </a:p>
          <a:p>
            <a:pPr marL="0" marR="0" lvl="0" indent="0" algn="l" defTabSz="914400" rtl="0" eaLnBrk="1" fontAlgn="auto" latinLnBrk="0" hangingPunct="1">
              <a:lnSpc>
                <a:spcPct val="100000"/>
              </a:lnSpc>
              <a:spcBef>
                <a:spcPts val="500"/>
              </a:spcBef>
              <a:spcAft>
                <a:spcPts val="50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DM Sans"/>
            </a:endParaRPr>
          </a:p>
          <a:p>
            <a:pPr>
              <a:spcBef>
                <a:spcPts val="500"/>
              </a:spcBef>
              <a:spcAft>
                <a:spcPts val="500"/>
              </a:spcAft>
              <a:defRPr/>
            </a:pPr>
            <a:r>
              <a:rPr kumimoji="0" lang="en-US" sz="1400" b="0" i="0" u="none" strike="noStrike" kern="1200" cap="none" spc="0" normalizeH="0" baseline="0" noProof="0">
                <a:ln>
                  <a:noFill/>
                </a:ln>
                <a:solidFill>
                  <a:prstClr val="black"/>
                </a:solidFill>
                <a:effectLst/>
                <a:uLnTx/>
                <a:uFillTx/>
                <a:latin typeface="DM Sans"/>
              </a:rPr>
              <a:t>Placebo: entire age range, 25-65 </a:t>
            </a:r>
            <a:r>
              <a:rPr kumimoji="0" lang="en-US" sz="1400" b="0" i="0" u="none" strike="noStrike" kern="1200" cap="none" spc="0" normalizeH="0" baseline="0" noProof="0" err="1">
                <a:ln>
                  <a:noFill/>
                </a:ln>
                <a:solidFill>
                  <a:prstClr val="black"/>
                </a:solidFill>
                <a:effectLst/>
                <a:uLnTx/>
                <a:uFillTx/>
                <a:latin typeface="DM Sans"/>
              </a:rPr>
              <a:t>y.o</a:t>
            </a:r>
            <a:r>
              <a:rPr kumimoji="0" lang="en-US" sz="1400" b="0" i="0" u="none" strike="noStrike" kern="1200" cap="none" spc="0" normalizeH="0" baseline="0" noProof="0">
                <a:ln>
                  <a:noFill/>
                </a:ln>
                <a:solidFill>
                  <a:prstClr val="black"/>
                </a:solidFill>
                <a:effectLst/>
                <a:uLnTx/>
                <a:uFillTx/>
                <a:latin typeface="DM Sans"/>
              </a:rPr>
              <a:t>. 30 volunteers</a:t>
            </a:r>
          </a:p>
        </p:txBody>
      </p:sp>
      <p:pic>
        <p:nvPicPr>
          <p:cNvPr id="22" name="Graphic 21">
            <a:extLst>
              <a:ext uri="{FF2B5EF4-FFF2-40B4-BE49-F238E27FC236}">
                <a16:creationId xmlns:a16="http://schemas.microsoft.com/office/drawing/2014/main" id="{90E15AAD-AF0D-6AFD-BF66-C1BD76230DE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211405" y="1585508"/>
            <a:ext cx="985159" cy="985159"/>
          </a:xfrm>
          <a:prstGeom prst="rect">
            <a:avLst/>
          </a:prstGeom>
        </p:spPr>
      </p:pic>
      <p:pic>
        <p:nvPicPr>
          <p:cNvPr id="23" name="Picture 13">
            <a:extLst>
              <a:ext uri="{FF2B5EF4-FFF2-40B4-BE49-F238E27FC236}">
                <a16:creationId xmlns:a16="http://schemas.microsoft.com/office/drawing/2014/main" id="{23AEEA18-93F1-C293-6AFE-E5668DDB8B09}"/>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341879" y="1565189"/>
            <a:ext cx="985172" cy="985172"/>
          </a:xfrm>
          <a:prstGeom prst="rect">
            <a:avLst/>
          </a:prstGeom>
        </p:spPr>
      </p:pic>
      <p:grpSp>
        <p:nvGrpSpPr>
          <p:cNvPr id="40" name="Group 39">
            <a:extLst>
              <a:ext uri="{FF2B5EF4-FFF2-40B4-BE49-F238E27FC236}">
                <a16:creationId xmlns:a16="http://schemas.microsoft.com/office/drawing/2014/main" id="{6C4757CC-AD02-24FA-8D6F-95720FD1A648}"/>
              </a:ext>
            </a:extLst>
          </p:cNvPr>
          <p:cNvGrpSpPr/>
          <p:nvPr/>
        </p:nvGrpSpPr>
        <p:grpSpPr>
          <a:xfrm>
            <a:off x="428713" y="4233913"/>
            <a:ext cx="11192334" cy="891190"/>
            <a:chOff x="696191" y="4091673"/>
            <a:chExt cx="11192334" cy="891190"/>
          </a:xfrm>
        </p:grpSpPr>
        <p:cxnSp>
          <p:nvCxnSpPr>
            <p:cNvPr id="27" name="Straight Connector 26">
              <a:extLst>
                <a:ext uri="{FF2B5EF4-FFF2-40B4-BE49-F238E27FC236}">
                  <a16:creationId xmlns:a16="http://schemas.microsoft.com/office/drawing/2014/main" id="{232C56E7-B8AA-9752-EF53-AE86B249B875}"/>
                </a:ext>
              </a:extLst>
            </p:cNvPr>
            <p:cNvCxnSpPr>
              <a:cxnSpLocks/>
            </p:cNvCxnSpPr>
            <p:nvPr/>
          </p:nvCxnSpPr>
          <p:spPr>
            <a:xfrm>
              <a:off x="924791" y="4509775"/>
              <a:ext cx="10754591" cy="0"/>
            </a:xfrm>
            <a:prstGeom prst="line">
              <a:avLst/>
            </a:prstGeom>
            <a:ln w="38100">
              <a:solidFill>
                <a:srgbClr val="897974"/>
              </a:solidFill>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C45C74E1-C28D-0835-DDB2-13DCB09BF861}"/>
                </a:ext>
              </a:extLst>
            </p:cNvPr>
            <p:cNvSpPr txBox="1"/>
            <p:nvPr/>
          </p:nvSpPr>
          <p:spPr>
            <a:xfrm>
              <a:off x="1933011" y="4091673"/>
              <a:ext cx="439068" cy="230832"/>
            </a:xfrm>
            <a:prstGeom prst="rect">
              <a:avLst/>
            </a:prstGeom>
            <a:noFill/>
          </p:spPr>
          <p:txBody>
            <a:bodyPr wrap="square" lIns="0" tIns="0" rIns="0" bIns="0" rtlCol="0">
              <a:spAutoFit/>
            </a:bodyPr>
            <a:lstStyle/>
            <a:p>
              <a:pPr algn="ctr"/>
              <a:r>
                <a:rPr lang="en-US" sz="1500" b="1">
                  <a:solidFill>
                    <a:srgbClr val="897974"/>
                  </a:solidFill>
                </a:rPr>
                <a:t>D0</a:t>
              </a:r>
            </a:p>
          </p:txBody>
        </p:sp>
        <p:sp>
          <p:nvSpPr>
            <p:cNvPr id="29" name="TextBox 28">
              <a:extLst>
                <a:ext uri="{FF2B5EF4-FFF2-40B4-BE49-F238E27FC236}">
                  <a16:creationId xmlns:a16="http://schemas.microsoft.com/office/drawing/2014/main" id="{7F9048E1-E6CE-F076-6DA6-EDE01C860874}"/>
                </a:ext>
              </a:extLst>
            </p:cNvPr>
            <p:cNvSpPr txBox="1"/>
            <p:nvPr/>
          </p:nvSpPr>
          <p:spPr>
            <a:xfrm>
              <a:off x="696191" y="4091673"/>
              <a:ext cx="439068" cy="230832"/>
            </a:xfrm>
            <a:prstGeom prst="rect">
              <a:avLst/>
            </a:prstGeom>
            <a:noFill/>
          </p:spPr>
          <p:txBody>
            <a:bodyPr wrap="square" lIns="0" tIns="0" rIns="0" bIns="0" rtlCol="0">
              <a:spAutoFit/>
            </a:bodyPr>
            <a:lstStyle/>
            <a:p>
              <a:pPr algn="ctr"/>
              <a:r>
                <a:rPr lang="en-US" sz="1500" b="1">
                  <a:solidFill>
                    <a:srgbClr val="897974"/>
                  </a:solidFill>
                </a:rPr>
                <a:t>D -7</a:t>
              </a:r>
            </a:p>
          </p:txBody>
        </p:sp>
        <p:sp>
          <p:nvSpPr>
            <p:cNvPr id="30" name="TextBox 29">
              <a:extLst>
                <a:ext uri="{FF2B5EF4-FFF2-40B4-BE49-F238E27FC236}">
                  <a16:creationId xmlns:a16="http://schemas.microsoft.com/office/drawing/2014/main" id="{0ADDFD4A-0C1C-0E19-917E-4FAC200A27B5}"/>
                </a:ext>
              </a:extLst>
            </p:cNvPr>
            <p:cNvSpPr txBox="1"/>
            <p:nvPr/>
          </p:nvSpPr>
          <p:spPr>
            <a:xfrm>
              <a:off x="6549579" y="4091673"/>
              <a:ext cx="439068" cy="230832"/>
            </a:xfrm>
            <a:prstGeom prst="rect">
              <a:avLst/>
            </a:prstGeom>
            <a:noFill/>
          </p:spPr>
          <p:txBody>
            <a:bodyPr wrap="square" lIns="0" tIns="0" rIns="0" bIns="0" rtlCol="0">
              <a:spAutoFit/>
            </a:bodyPr>
            <a:lstStyle/>
            <a:p>
              <a:pPr algn="ctr"/>
              <a:r>
                <a:rPr lang="en-US" sz="1500" b="1">
                  <a:solidFill>
                    <a:srgbClr val="897974"/>
                  </a:solidFill>
                </a:rPr>
                <a:t>D14</a:t>
              </a:r>
            </a:p>
          </p:txBody>
        </p:sp>
        <p:sp>
          <p:nvSpPr>
            <p:cNvPr id="31" name="TextBox 30">
              <a:extLst>
                <a:ext uri="{FF2B5EF4-FFF2-40B4-BE49-F238E27FC236}">
                  <a16:creationId xmlns:a16="http://schemas.microsoft.com/office/drawing/2014/main" id="{83D091AA-B07D-1D05-EBD6-E83B8BE4EADF}"/>
                </a:ext>
              </a:extLst>
            </p:cNvPr>
            <p:cNvSpPr txBox="1"/>
            <p:nvPr/>
          </p:nvSpPr>
          <p:spPr>
            <a:xfrm>
              <a:off x="11449457" y="4091673"/>
              <a:ext cx="439068" cy="230832"/>
            </a:xfrm>
            <a:prstGeom prst="rect">
              <a:avLst/>
            </a:prstGeom>
            <a:noFill/>
          </p:spPr>
          <p:txBody>
            <a:bodyPr wrap="square" lIns="0" tIns="0" rIns="0" bIns="0" rtlCol="0">
              <a:spAutoFit/>
            </a:bodyPr>
            <a:lstStyle/>
            <a:p>
              <a:pPr algn="ctr"/>
              <a:r>
                <a:rPr lang="en-US" sz="1500" b="1">
                  <a:solidFill>
                    <a:srgbClr val="897974"/>
                  </a:solidFill>
                </a:rPr>
                <a:t>D28</a:t>
              </a:r>
            </a:p>
          </p:txBody>
        </p:sp>
        <p:sp>
          <p:nvSpPr>
            <p:cNvPr id="32" name="TextBox 31">
              <a:extLst>
                <a:ext uri="{FF2B5EF4-FFF2-40B4-BE49-F238E27FC236}">
                  <a16:creationId xmlns:a16="http://schemas.microsoft.com/office/drawing/2014/main" id="{4E36EDCE-9C0F-035A-C23C-C7B879F3B055}"/>
                </a:ext>
              </a:extLst>
            </p:cNvPr>
            <p:cNvSpPr txBox="1"/>
            <p:nvPr/>
          </p:nvSpPr>
          <p:spPr>
            <a:xfrm>
              <a:off x="928820" y="4659698"/>
              <a:ext cx="1222098" cy="323165"/>
            </a:xfrm>
            <a:prstGeom prst="rect">
              <a:avLst/>
            </a:prstGeom>
            <a:noFill/>
          </p:spPr>
          <p:txBody>
            <a:bodyPr wrap="square" lIns="0" tIns="0" rIns="0" bIns="0" rtlCol="0">
              <a:spAutoFit/>
            </a:bodyPr>
            <a:lstStyle/>
            <a:p>
              <a:pPr algn="ctr"/>
              <a:r>
                <a:rPr lang="en-US" sz="1050"/>
                <a:t>Wash-out </a:t>
              </a:r>
              <a:br>
                <a:rPr lang="en-US" sz="1050"/>
              </a:br>
              <a:r>
                <a:rPr lang="en-US" sz="1050"/>
                <a:t>with placebo</a:t>
              </a:r>
            </a:p>
          </p:txBody>
        </p:sp>
        <p:sp>
          <p:nvSpPr>
            <p:cNvPr id="33" name="TextBox 32">
              <a:extLst>
                <a:ext uri="{FF2B5EF4-FFF2-40B4-BE49-F238E27FC236}">
                  <a16:creationId xmlns:a16="http://schemas.microsoft.com/office/drawing/2014/main" id="{BCE29FEF-4F57-C755-790D-5BCC0CCC9C34}"/>
                </a:ext>
              </a:extLst>
            </p:cNvPr>
            <p:cNvSpPr txBox="1"/>
            <p:nvPr/>
          </p:nvSpPr>
          <p:spPr>
            <a:xfrm>
              <a:off x="2150918" y="4659698"/>
              <a:ext cx="4623955" cy="323165"/>
            </a:xfrm>
            <a:prstGeom prst="rect">
              <a:avLst/>
            </a:prstGeom>
            <a:noFill/>
          </p:spPr>
          <p:txBody>
            <a:bodyPr wrap="square" lIns="0" tIns="0" rIns="0" bIns="0" rtlCol="0">
              <a:spAutoFit/>
            </a:bodyPr>
            <a:lstStyle/>
            <a:p>
              <a:pPr algn="ctr"/>
              <a:r>
                <a:rPr lang="en-US" sz="1050"/>
                <a:t>Home use of </a:t>
              </a:r>
              <a:br>
                <a:rPr lang="en-US" sz="1050"/>
              </a:br>
              <a:r>
                <a:rPr lang="en-US" sz="1050"/>
                <a:t>respective formulation</a:t>
              </a:r>
            </a:p>
          </p:txBody>
        </p:sp>
        <p:sp>
          <p:nvSpPr>
            <p:cNvPr id="34" name="TextBox 33">
              <a:extLst>
                <a:ext uri="{FF2B5EF4-FFF2-40B4-BE49-F238E27FC236}">
                  <a16:creationId xmlns:a16="http://schemas.microsoft.com/office/drawing/2014/main" id="{D5A5D46B-63F9-9F6D-76E1-60411E574D07}"/>
                </a:ext>
              </a:extLst>
            </p:cNvPr>
            <p:cNvSpPr txBox="1"/>
            <p:nvPr/>
          </p:nvSpPr>
          <p:spPr>
            <a:xfrm>
              <a:off x="6764488" y="4659698"/>
              <a:ext cx="4904502" cy="323165"/>
            </a:xfrm>
            <a:prstGeom prst="rect">
              <a:avLst/>
            </a:prstGeom>
            <a:noFill/>
          </p:spPr>
          <p:txBody>
            <a:bodyPr wrap="square" lIns="0" tIns="0" rIns="0" bIns="0" rtlCol="0">
              <a:spAutoFit/>
            </a:bodyPr>
            <a:lstStyle/>
            <a:p>
              <a:pPr algn="ctr"/>
              <a:r>
                <a:rPr lang="en-US" sz="1050"/>
                <a:t>Home use of </a:t>
              </a:r>
              <a:br>
                <a:rPr lang="en-US" sz="1050"/>
              </a:br>
              <a:r>
                <a:rPr lang="en-US" sz="1050"/>
                <a:t>respective formulation</a:t>
              </a:r>
            </a:p>
          </p:txBody>
        </p:sp>
        <p:cxnSp>
          <p:nvCxnSpPr>
            <p:cNvPr id="36" name="Straight Connector 35">
              <a:extLst>
                <a:ext uri="{FF2B5EF4-FFF2-40B4-BE49-F238E27FC236}">
                  <a16:creationId xmlns:a16="http://schemas.microsoft.com/office/drawing/2014/main" id="{C6DC2287-AB06-D446-E51B-4B9F71F44C3F}"/>
                </a:ext>
              </a:extLst>
            </p:cNvPr>
            <p:cNvCxnSpPr>
              <a:cxnSpLocks/>
            </p:cNvCxnSpPr>
            <p:nvPr/>
          </p:nvCxnSpPr>
          <p:spPr>
            <a:xfrm>
              <a:off x="924791" y="4364182"/>
              <a:ext cx="0" cy="612000"/>
            </a:xfrm>
            <a:prstGeom prst="line">
              <a:avLst/>
            </a:prstGeom>
            <a:ln w="38100">
              <a:solidFill>
                <a:srgbClr val="897974"/>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91DAE0ED-4A29-C23F-7133-D917D3E238CC}"/>
                </a:ext>
              </a:extLst>
            </p:cNvPr>
            <p:cNvCxnSpPr>
              <a:cxnSpLocks/>
            </p:cNvCxnSpPr>
            <p:nvPr/>
          </p:nvCxnSpPr>
          <p:spPr>
            <a:xfrm>
              <a:off x="11668991" y="4364182"/>
              <a:ext cx="0" cy="612000"/>
            </a:xfrm>
            <a:prstGeom prst="line">
              <a:avLst/>
            </a:prstGeom>
            <a:ln w="38100">
              <a:solidFill>
                <a:srgbClr val="897974"/>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4C28AD88-5978-21D7-BBF5-490CCA4C344A}"/>
                </a:ext>
              </a:extLst>
            </p:cNvPr>
            <p:cNvCxnSpPr>
              <a:cxnSpLocks/>
            </p:cNvCxnSpPr>
            <p:nvPr/>
          </p:nvCxnSpPr>
          <p:spPr>
            <a:xfrm>
              <a:off x="6774873" y="4364182"/>
              <a:ext cx="0" cy="612000"/>
            </a:xfrm>
            <a:prstGeom prst="line">
              <a:avLst/>
            </a:prstGeom>
            <a:ln w="38100">
              <a:solidFill>
                <a:srgbClr val="897974"/>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3283BA7-2DCD-8EF5-7013-5054111C1C6F}"/>
                </a:ext>
              </a:extLst>
            </p:cNvPr>
            <p:cNvCxnSpPr>
              <a:cxnSpLocks/>
            </p:cNvCxnSpPr>
            <p:nvPr/>
          </p:nvCxnSpPr>
          <p:spPr>
            <a:xfrm>
              <a:off x="2150918" y="4364182"/>
              <a:ext cx="0" cy="612000"/>
            </a:xfrm>
            <a:prstGeom prst="line">
              <a:avLst/>
            </a:prstGeom>
            <a:ln w="38100">
              <a:solidFill>
                <a:srgbClr val="897974"/>
              </a:solidFill>
            </a:ln>
          </p:spPr>
          <p:style>
            <a:lnRef idx="1">
              <a:schemeClr val="accent1"/>
            </a:lnRef>
            <a:fillRef idx="0">
              <a:schemeClr val="accent1"/>
            </a:fillRef>
            <a:effectRef idx="0">
              <a:schemeClr val="accent1"/>
            </a:effectRef>
            <a:fontRef idx="minor">
              <a:schemeClr val="tx1"/>
            </a:fontRef>
          </p:style>
        </p:cxnSp>
      </p:grpSp>
      <p:pic>
        <p:nvPicPr>
          <p:cNvPr id="4" name="Picture 3">
            <a:extLst>
              <a:ext uri="{FF2B5EF4-FFF2-40B4-BE49-F238E27FC236}">
                <a16:creationId xmlns:a16="http://schemas.microsoft.com/office/drawing/2014/main" id="{C90C2900-6DA9-CECE-B62B-6F4F6522B65F}"/>
              </a:ext>
            </a:extLst>
          </p:cNvPr>
          <p:cNvPicPr>
            <a:picLocks noChangeAspect="1"/>
          </p:cNvPicPr>
          <p:nvPr/>
        </p:nvPicPr>
        <p:blipFill>
          <a:blip r:embed="rId7" cstate="print">
            <a:extLst>
              <a:ext uri="{28A0092B-C50C-407E-A947-70E740481C1C}">
                <a14:useLocalDpi xmlns:a14="http://schemas.microsoft.com/office/drawing/2010/main"/>
              </a:ext>
            </a:extLst>
          </a:blip>
          <a:srcRect/>
          <a:stretch/>
        </p:blipFill>
        <p:spPr>
          <a:xfrm>
            <a:off x="7432479" y="3274940"/>
            <a:ext cx="4386002" cy="166417"/>
          </a:xfrm>
          <a:prstGeom prst="rect">
            <a:avLst/>
          </a:prstGeom>
        </p:spPr>
      </p:pic>
    </p:spTree>
    <p:extLst>
      <p:ext uri="{BB962C8B-B14F-4D97-AF65-F5344CB8AC3E}">
        <p14:creationId xmlns:p14="http://schemas.microsoft.com/office/powerpoint/2010/main" val="17429759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6458C81A-B406-3749-B7AD-CADE0DE12E5C}"/>
              </a:ext>
            </a:extLst>
          </p:cNvPr>
          <p:cNvPicPr>
            <a:picLocks noChangeAspect="1"/>
          </p:cNvPicPr>
          <p:nvPr/>
        </p:nvPicPr>
        <p:blipFill>
          <a:blip r:embed="rId3" cstate="print">
            <a:extLst>
              <a:ext uri="{28A0092B-C50C-407E-A947-70E740481C1C}">
                <a14:useLocalDpi xmlns:a14="http://schemas.microsoft.com/office/drawing/2010/main"/>
              </a:ext>
            </a:extLst>
          </a:blip>
          <a:srcRect l="-70"/>
          <a:stretch/>
        </p:blipFill>
        <p:spPr>
          <a:xfrm>
            <a:off x="8849801" y="0"/>
            <a:ext cx="3342199" cy="2796978"/>
          </a:xfrm>
          <a:prstGeom prst="rect">
            <a:avLst/>
          </a:prstGeom>
        </p:spPr>
      </p:pic>
      <p:pic>
        <p:nvPicPr>
          <p:cNvPr id="5" name="Graphic 4">
            <a:extLst>
              <a:ext uri="{FF2B5EF4-FFF2-40B4-BE49-F238E27FC236}">
                <a16:creationId xmlns:a16="http://schemas.microsoft.com/office/drawing/2014/main" id="{577FA8A6-EED1-5C40-93BF-E0BD51143DF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325811" y="3513919"/>
            <a:ext cx="2588400" cy="2958171"/>
          </a:xfrm>
          <a:prstGeom prst="rect">
            <a:avLst/>
          </a:prstGeom>
        </p:spPr>
      </p:pic>
      <p:sp>
        <p:nvSpPr>
          <p:cNvPr id="16" name="TextBox 15">
            <a:extLst>
              <a:ext uri="{FF2B5EF4-FFF2-40B4-BE49-F238E27FC236}">
                <a16:creationId xmlns:a16="http://schemas.microsoft.com/office/drawing/2014/main" id="{A1163785-1A01-DCCC-C9A4-AE5F0E955676}"/>
              </a:ext>
            </a:extLst>
          </p:cNvPr>
          <p:cNvSpPr txBox="1"/>
          <p:nvPr/>
        </p:nvSpPr>
        <p:spPr>
          <a:xfrm>
            <a:off x="8417851" y="5431801"/>
            <a:ext cx="305665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effectLst/>
                <a:uLnTx/>
                <a:uFillTx/>
                <a:latin typeface="DM Sans"/>
                <a:ea typeface="+mn-ea"/>
                <a:cs typeface="+mn-cs"/>
              </a:rPr>
              <a:t>Figure 2</a:t>
            </a:r>
            <a:r>
              <a:rPr kumimoji="0" lang="en-US" sz="1200" b="0" i="0" u="none" strike="noStrike" kern="1200" cap="none" spc="0" normalizeH="0" baseline="0" noProof="0">
                <a:ln>
                  <a:noFill/>
                </a:ln>
                <a:effectLst/>
                <a:uLnTx/>
                <a:uFillTx/>
                <a:latin typeface="DM Sans"/>
                <a:ea typeface="+mn-ea"/>
                <a:cs typeface="+mn-cs"/>
              </a:rPr>
              <a:t>: </a:t>
            </a:r>
            <a:r>
              <a:rPr kumimoji="0" lang="en-US" sz="1200" i="0" u="none" strike="noStrike" kern="1200" cap="none" spc="0" normalizeH="0" baseline="0" noProof="0">
                <a:ln>
                  <a:noFill/>
                </a:ln>
                <a:effectLst/>
                <a:uLnTx/>
                <a:uFillTx/>
                <a:latin typeface="DM Sans"/>
                <a:ea typeface="+mn-ea"/>
                <a:cs typeface="+mn-cs"/>
              </a:rPr>
              <a:t>T</a:t>
            </a:r>
            <a:r>
              <a:rPr kumimoji="0" lang="en-US" sz="1200" b="0" i="0" u="none" strike="noStrike" kern="1200" cap="none" spc="0" normalizeH="0" baseline="0" noProof="0">
                <a:ln>
                  <a:noFill/>
                </a:ln>
                <a:effectLst/>
                <a:uLnTx/>
                <a:uFillTx/>
                <a:latin typeface="DM Sans"/>
                <a:ea typeface="+mn-ea"/>
                <a:cs typeface="+mn-cs"/>
              </a:rPr>
              <a:t>he elder group was measured on 7 test sites</a:t>
            </a:r>
          </a:p>
        </p:txBody>
      </p:sp>
      <p:sp>
        <p:nvSpPr>
          <p:cNvPr id="23" name="TextBox 22">
            <a:extLst>
              <a:ext uri="{FF2B5EF4-FFF2-40B4-BE49-F238E27FC236}">
                <a16:creationId xmlns:a16="http://schemas.microsoft.com/office/drawing/2014/main" id="{6351A7AE-DFCA-B78B-3697-C7BBD1B724BA}"/>
              </a:ext>
            </a:extLst>
          </p:cNvPr>
          <p:cNvSpPr txBox="1">
            <a:spLocks noChangeAspect="1"/>
          </p:cNvSpPr>
          <p:nvPr/>
        </p:nvSpPr>
        <p:spPr>
          <a:xfrm>
            <a:off x="7690698" y="4076677"/>
            <a:ext cx="196020" cy="198000"/>
          </a:xfrm>
          <a:prstGeom prst="ellipse">
            <a:avLst/>
          </a:prstGeom>
          <a:solidFill>
            <a:srgbClr val="897974"/>
          </a:solidFill>
        </p:spPr>
        <p:txBody>
          <a:bodyPr wrap="none"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a:ln>
                <a:noFill/>
              </a:ln>
              <a:solidFill>
                <a:schemeClr val="bg1"/>
              </a:solidFill>
              <a:effectLst/>
              <a:uLnTx/>
              <a:uFillTx/>
              <a:latin typeface="DM Sans"/>
              <a:ea typeface="+mn-ea"/>
              <a:cs typeface="+mn-cs"/>
            </a:endParaRPr>
          </a:p>
        </p:txBody>
      </p:sp>
      <p:sp>
        <p:nvSpPr>
          <p:cNvPr id="24" name="TextBox 23">
            <a:extLst>
              <a:ext uri="{FF2B5EF4-FFF2-40B4-BE49-F238E27FC236}">
                <a16:creationId xmlns:a16="http://schemas.microsoft.com/office/drawing/2014/main" id="{50C47737-0CC6-10AD-3F82-9B7257549B4B}"/>
              </a:ext>
            </a:extLst>
          </p:cNvPr>
          <p:cNvSpPr txBox="1">
            <a:spLocks noChangeAspect="1"/>
          </p:cNvSpPr>
          <p:nvPr/>
        </p:nvSpPr>
        <p:spPr>
          <a:xfrm>
            <a:off x="7982328" y="5157580"/>
            <a:ext cx="196020" cy="198000"/>
          </a:xfrm>
          <a:prstGeom prst="ellipse">
            <a:avLst/>
          </a:prstGeom>
          <a:solidFill>
            <a:srgbClr val="897974"/>
          </a:solidFill>
        </p:spPr>
        <p:txBody>
          <a:bodyPr wrap="none"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a:ln>
                <a:noFill/>
              </a:ln>
              <a:solidFill>
                <a:schemeClr val="bg1"/>
              </a:solidFill>
              <a:effectLst/>
              <a:uLnTx/>
              <a:uFillTx/>
              <a:latin typeface="DM Sans"/>
              <a:ea typeface="+mn-ea"/>
              <a:cs typeface="+mn-cs"/>
            </a:endParaRPr>
          </a:p>
        </p:txBody>
      </p:sp>
      <p:sp>
        <p:nvSpPr>
          <p:cNvPr id="25" name="TextBox 24">
            <a:extLst>
              <a:ext uri="{FF2B5EF4-FFF2-40B4-BE49-F238E27FC236}">
                <a16:creationId xmlns:a16="http://schemas.microsoft.com/office/drawing/2014/main" id="{42A0B65F-D303-524E-8D5D-58C4F481EE54}"/>
              </a:ext>
            </a:extLst>
          </p:cNvPr>
          <p:cNvSpPr txBox="1">
            <a:spLocks noChangeAspect="1"/>
          </p:cNvSpPr>
          <p:nvPr/>
        </p:nvSpPr>
        <p:spPr>
          <a:xfrm>
            <a:off x="7815438" y="5692012"/>
            <a:ext cx="196020" cy="198000"/>
          </a:xfrm>
          <a:prstGeom prst="ellipse">
            <a:avLst/>
          </a:prstGeom>
          <a:solidFill>
            <a:srgbClr val="897974"/>
          </a:solidFill>
        </p:spPr>
        <p:txBody>
          <a:bodyPr wrap="none"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a:ln>
                <a:noFill/>
              </a:ln>
              <a:solidFill>
                <a:schemeClr val="bg1"/>
              </a:solidFill>
              <a:effectLst/>
              <a:uLnTx/>
              <a:uFillTx/>
              <a:latin typeface="DM Sans"/>
              <a:ea typeface="+mn-ea"/>
              <a:cs typeface="+mn-cs"/>
            </a:endParaRPr>
          </a:p>
        </p:txBody>
      </p:sp>
      <p:sp>
        <p:nvSpPr>
          <p:cNvPr id="12" name="Slide Number Placeholder 1">
            <a:extLst>
              <a:ext uri="{FF2B5EF4-FFF2-40B4-BE49-F238E27FC236}">
                <a16:creationId xmlns:a16="http://schemas.microsoft.com/office/drawing/2014/main" id="{3919B34F-5860-C495-F37E-45F1E3A551E1}"/>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300" b="0" i="0" u="none" strike="noStrike" kern="1200" cap="none" spc="0" normalizeH="0" baseline="0" noProof="0" smtClean="0">
                <a:ln>
                  <a:noFill/>
                </a:ln>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32</a:t>
            </a:fld>
            <a:endParaRPr kumimoji="0" lang="en-US" sz="1300" b="0" i="0" u="none" strike="noStrike" kern="1200" cap="none" spc="0" normalizeH="0" baseline="0" noProof="0">
              <a:ln>
                <a:noFill/>
              </a:ln>
              <a:effectLst/>
              <a:uLnTx/>
              <a:uFillTx/>
              <a:latin typeface="DM Sans" pitchFamily="2" charset="77"/>
              <a:ea typeface="+mn-ea"/>
              <a:cs typeface="+mn-cs"/>
            </a:endParaRPr>
          </a:p>
        </p:txBody>
      </p:sp>
      <p:sp>
        <p:nvSpPr>
          <p:cNvPr id="7" name="Text Placeholder 6">
            <a:extLst>
              <a:ext uri="{FF2B5EF4-FFF2-40B4-BE49-F238E27FC236}">
                <a16:creationId xmlns:a16="http://schemas.microsoft.com/office/drawing/2014/main" id="{84C81B91-B0D5-07E3-F5CE-2B8A80610588}"/>
              </a:ext>
            </a:extLst>
          </p:cNvPr>
          <p:cNvSpPr>
            <a:spLocks noGrp="1"/>
          </p:cNvSpPr>
          <p:nvPr>
            <p:ph type="body" idx="11"/>
          </p:nvPr>
        </p:nvSpPr>
        <p:spPr/>
        <p:txBody>
          <a:bodyPr/>
          <a:lstStyle/>
          <a:p>
            <a:r>
              <a:rPr lang="en-US" noProof="0"/>
              <a:t>Collagen stimulation </a:t>
            </a:r>
            <a:r>
              <a:rPr lang="en-US" i="1" noProof="0"/>
              <a:t>in vivo </a:t>
            </a:r>
            <a:br>
              <a:rPr lang="en-US" i="1" noProof="0"/>
            </a:br>
            <a:r>
              <a:rPr lang="en-US" noProof="0"/>
              <a:t>by ultrasound</a:t>
            </a:r>
          </a:p>
        </p:txBody>
      </p:sp>
      <p:sp>
        <p:nvSpPr>
          <p:cNvPr id="4" name="Title 3">
            <a:extLst>
              <a:ext uri="{FF2B5EF4-FFF2-40B4-BE49-F238E27FC236}">
                <a16:creationId xmlns:a16="http://schemas.microsoft.com/office/drawing/2014/main" id="{8F43A608-B6F6-1E5F-2D2D-9FC283AFA7BD}"/>
              </a:ext>
            </a:extLst>
          </p:cNvPr>
          <p:cNvSpPr>
            <a:spLocks noGrp="1"/>
          </p:cNvSpPr>
          <p:nvPr>
            <p:ph type="title"/>
          </p:nvPr>
        </p:nvSpPr>
        <p:spPr/>
        <p:txBody>
          <a:bodyPr/>
          <a:lstStyle/>
          <a:p>
            <a:r>
              <a:rPr lang="en-US" noProof="0"/>
              <a:t>Measurement: DERMASCAN</a:t>
            </a:r>
          </a:p>
        </p:txBody>
      </p:sp>
      <p:sp>
        <p:nvSpPr>
          <p:cNvPr id="35" name="TextBox 34">
            <a:extLst>
              <a:ext uri="{FF2B5EF4-FFF2-40B4-BE49-F238E27FC236}">
                <a16:creationId xmlns:a16="http://schemas.microsoft.com/office/drawing/2014/main" id="{064D8F3A-579E-DB2B-BE8A-D477C73B5D11}"/>
              </a:ext>
            </a:extLst>
          </p:cNvPr>
          <p:cNvSpPr txBox="1">
            <a:spLocks noChangeAspect="1"/>
          </p:cNvSpPr>
          <p:nvPr/>
        </p:nvSpPr>
        <p:spPr>
          <a:xfrm>
            <a:off x="7982328" y="4583046"/>
            <a:ext cx="196020" cy="198000"/>
          </a:xfrm>
          <a:prstGeom prst="ellipse">
            <a:avLst/>
          </a:prstGeom>
          <a:solidFill>
            <a:srgbClr val="897974"/>
          </a:solidFill>
        </p:spPr>
        <p:txBody>
          <a:bodyPr wrap="none"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a:ln>
                <a:noFill/>
              </a:ln>
              <a:solidFill>
                <a:schemeClr val="bg1"/>
              </a:solidFill>
              <a:effectLst/>
              <a:uLnTx/>
              <a:uFillTx/>
              <a:latin typeface="DM Sans"/>
              <a:ea typeface="+mn-ea"/>
              <a:cs typeface="+mn-cs"/>
            </a:endParaRPr>
          </a:p>
        </p:txBody>
      </p:sp>
      <p:sp>
        <p:nvSpPr>
          <p:cNvPr id="36" name="TextBox 35">
            <a:extLst>
              <a:ext uri="{FF2B5EF4-FFF2-40B4-BE49-F238E27FC236}">
                <a16:creationId xmlns:a16="http://schemas.microsoft.com/office/drawing/2014/main" id="{F0A52A2F-B5DF-0140-C2BE-436DF7097069}"/>
              </a:ext>
            </a:extLst>
          </p:cNvPr>
          <p:cNvSpPr txBox="1">
            <a:spLocks noChangeAspect="1"/>
          </p:cNvSpPr>
          <p:nvPr/>
        </p:nvSpPr>
        <p:spPr>
          <a:xfrm>
            <a:off x="7652834" y="5060828"/>
            <a:ext cx="196020" cy="198000"/>
          </a:xfrm>
          <a:prstGeom prst="ellipse">
            <a:avLst/>
          </a:prstGeom>
          <a:solidFill>
            <a:srgbClr val="897974"/>
          </a:solidFill>
        </p:spPr>
        <p:txBody>
          <a:bodyPr wrap="none"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a:ln>
                <a:noFill/>
              </a:ln>
              <a:solidFill>
                <a:schemeClr val="bg1"/>
              </a:solidFill>
              <a:effectLst/>
              <a:uLnTx/>
              <a:uFillTx/>
              <a:latin typeface="DM Sans"/>
              <a:ea typeface="+mn-ea"/>
              <a:cs typeface="+mn-cs"/>
            </a:endParaRPr>
          </a:p>
        </p:txBody>
      </p:sp>
      <p:sp>
        <p:nvSpPr>
          <p:cNvPr id="37" name="TextBox 36">
            <a:extLst>
              <a:ext uri="{FF2B5EF4-FFF2-40B4-BE49-F238E27FC236}">
                <a16:creationId xmlns:a16="http://schemas.microsoft.com/office/drawing/2014/main" id="{6C627CE2-A7EC-6466-DCB1-CA2A2A7F1821}"/>
              </a:ext>
            </a:extLst>
          </p:cNvPr>
          <p:cNvSpPr txBox="1">
            <a:spLocks noChangeAspect="1"/>
          </p:cNvSpPr>
          <p:nvPr/>
        </p:nvSpPr>
        <p:spPr>
          <a:xfrm>
            <a:off x="7619418" y="5464985"/>
            <a:ext cx="196020" cy="198000"/>
          </a:xfrm>
          <a:prstGeom prst="ellipse">
            <a:avLst/>
          </a:prstGeom>
          <a:solidFill>
            <a:srgbClr val="897974"/>
          </a:solidFill>
        </p:spPr>
        <p:txBody>
          <a:bodyPr wrap="none"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a:ln>
                <a:noFill/>
              </a:ln>
              <a:solidFill>
                <a:schemeClr val="bg1"/>
              </a:solidFill>
              <a:effectLst/>
              <a:uLnTx/>
              <a:uFillTx/>
              <a:latin typeface="DM Sans"/>
              <a:ea typeface="+mn-ea"/>
              <a:cs typeface="+mn-cs"/>
            </a:endParaRPr>
          </a:p>
        </p:txBody>
      </p:sp>
      <p:sp>
        <p:nvSpPr>
          <p:cNvPr id="38" name="TextBox 37">
            <a:extLst>
              <a:ext uri="{FF2B5EF4-FFF2-40B4-BE49-F238E27FC236}">
                <a16:creationId xmlns:a16="http://schemas.microsoft.com/office/drawing/2014/main" id="{E08306DF-C0F7-BB4B-BA52-24E77DD93412}"/>
              </a:ext>
            </a:extLst>
          </p:cNvPr>
          <p:cNvSpPr txBox="1">
            <a:spLocks noChangeAspect="1"/>
          </p:cNvSpPr>
          <p:nvPr/>
        </p:nvSpPr>
        <p:spPr>
          <a:xfrm>
            <a:off x="7982328" y="4856315"/>
            <a:ext cx="196020" cy="198000"/>
          </a:xfrm>
          <a:prstGeom prst="ellipse">
            <a:avLst/>
          </a:prstGeom>
          <a:solidFill>
            <a:srgbClr val="897974"/>
          </a:solidFill>
        </p:spPr>
        <p:txBody>
          <a:bodyPr wrap="none"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a:ln>
                <a:noFill/>
              </a:ln>
              <a:solidFill>
                <a:schemeClr val="bg1"/>
              </a:solidFill>
              <a:effectLst/>
              <a:uLnTx/>
              <a:uFillTx/>
              <a:latin typeface="DM Sans"/>
              <a:ea typeface="+mn-ea"/>
              <a:cs typeface="+mn-cs"/>
            </a:endParaRPr>
          </a:p>
        </p:txBody>
      </p:sp>
      <p:grpSp>
        <p:nvGrpSpPr>
          <p:cNvPr id="17" name="Group 16">
            <a:extLst>
              <a:ext uri="{FF2B5EF4-FFF2-40B4-BE49-F238E27FC236}">
                <a16:creationId xmlns:a16="http://schemas.microsoft.com/office/drawing/2014/main" id="{40548480-9675-08A2-3858-534E6E9D2AFE}"/>
              </a:ext>
            </a:extLst>
          </p:cNvPr>
          <p:cNvGrpSpPr/>
          <p:nvPr/>
        </p:nvGrpSpPr>
        <p:grpSpPr>
          <a:xfrm>
            <a:off x="11052686" y="232871"/>
            <a:ext cx="836913" cy="303213"/>
            <a:chOff x="6792289" y="584837"/>
            <a:chExt cx="836913" cy="303213"/>
          </a:xfrm>
        </p:grpSpPr>
        <p:grpSp>
          <p:nvGrpSpPr>
            <p:cNvPr id="18" name="Group 17">
              <a:extLst>
                <a:ext uri="{FF2B5EF4-FFF2-40B4-BE49-F238E27FC236}">
                  <a16:creationId xmlns:a16="http://schemas.microsoft.com/office/drawing/2014/main" id="{D0940EAA-8A25-522E-CEA9-C6116C1F34BB}"/>
                </a:ext>
              </a:extLst>
            </p:cNvPr>
            <p:cNvGrpSpPr/>
            <p:nvPr/>
          </p:nvGrpSpPr>
          <p:grpSpPr>
            <a:xfrm>
              <a:off x="6792289" y="584837"/>
              <a:ext cx="836913" cy="303213"/>
              <a:chOff x="6792289" y="584837"/>
              <a:chExt cx="836913" cy="303213"/>
            </a:xfrm>
          </p:grpSpPr>
          <p:sp>
            <p:nvSpPr>
              <p:cNvPr id="27" name="Freeform 26">
                <a:extLst>
                  <a:ext uri="{FF2B5EF4-FFF2-40B4-BE49-F238E27FC236}">
                    <a16:creationId xmlns:a16="http://schemas.microsoft.com/office/drawing/2014/main" id="{CC2C6769-57EE-EB03-FC9E-7CEC391FAEBB}"/>
                  </a:ext>
                </a:extLst>
              </p:cNvPr>
              <p:cNvSpPr/>
              <p:nvPr/>
            </p:nvSpPr>
            <p:spPr>
              <a:xfrm>
                <a:off x="6792289" y="584838"/>
                <a:ext cx="303212" cy="303212"/>
              </a:xfrm>
              <a:custGeom>
                <a:avLst/>
                <a:gdLst>
                  <a:gd name="connsiteX0" fmla="*/ 151606 w 303212"/>
                  <a:gd name="connsiteY0" fmla="*/ 0 h 303212"/>
                  <a:gd name="connsiteX1" fmla="*/ 151908 w 303212"/>
                  <a:gd name="connsiteY1" fmla="*/ 61 h 303212"/>
                  <a:gd name="connsiteX2" fmla="*/ 301415 w 303212"/>
                  <a:gd name="connsiteY2" fmla="*/ 61 h 303212"/>
                  <a:gd name="connsiteX3" fmla="*/ 301415 w 303212"/>
                  <a:gd name="connsiteY3" fmla="*/ 142705 h 303212"/>
                  <a:gd name="connsiteX4" fmla="*/ 303212 w 303212"/>
                  <a:gd name="connsiteY4" fmla="*/ 151606 h 303212"/>
                  <a:gd name="connsiteX5" fmla="*/ 301415 w 303212"/>
                  <a:gd name="connsiteY5" fmla="*/ 160507 h 303212"/>
                  <a:gd name="connsiteX6" fmla="*/ 301415 w 303212"/>
                  <a:gd name="connsiteY6" fmla="*/ 303149 h 303212"/>
                  <a:gd name="connsiteX7" fmla="*/ 151918 w 303212"/>
                  <a:gd name="connsiteY7" fmla="*/ 303149 h 303212"/>
                  <a:gd name="connsiteX8" fmla="*/ 151606 w 303212"/>
                  <a:gd name="connsiteY8" fmla="*/ 303212 h 303212"/>
                  <a:gd name="connsiteX9" fmla="*/ 151294 w 303212"/>
                  <a:gd name="connsiteY9" fmla="*/ 303149 h 303212"/>
                  <a:gd name="connsiteX10" fmla="*/ 147670 w 303212"/>
                  <a:gd name="connsiteY10" fmla="*/ 303149 h 303212"/>
                  <a:gd name="connsiteX11" fmla="*/ 147670 w 303212"/>
                  <a:gd name="connsiteY11" fmla="*/ 302417 h 303212"/>
                  <a:gd name="connsiteX12" fmla="*/ 92594 w 303212"/>
                  <a:gd name="connsiteY12" fmla="*/ 291298 h 303212"/>
                  <a:gd name="connsiteX13" fmla="*/ 0 w 303212"/>
                  <a:gd name="connsiteY13" fmla="*/ 151606 h 303212"/>
                  <a:gd name="connsiteX14" fmla="*/ 92594 w 303212"/>
                  <a:gd name="connsiteY14" fmla="*/ 11914 h 303212"/>
                  <a:gd name="connsiteX15" fmla="*/ 147670 w 303212"/>
                  <a:gd name="connsiteY15" fmla="*/ 795 h 303212"/>
                  <a:gd name="connsiteX16" fmla="*/ 147670 w 303212"/>
                  <a:gd name="connsiteY16" fmla="*/ 61 h 303212"/>
                  <a:gd name="connsiteX17" fmla="*/ 151304 w 303212"/>
                  <a:gd name="connsiteY17"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3212" h="303212">
                    <a:moveTo>
                      <a:pt x="151606" y="0"/>
                    </a:moveTo>
                    <a:lnTo>
                      <a:pt x="151908" y="61"/>
                    </a:lnTo>
                    <a:lnTo>
                      <a:pt x="301415" y="61"/>
                    </a:lnTo>
                    <a:lnTo>
                      <a:pt x="301415" y="142705"/>
                    </a:lnTo>
                    <a:lnTo>
                      <a:pt x="303212" y="151606"/>
                    </a:lnTo>
                    <a:lnTo>
                      <a:pt x="301415" y="160507"/>
                    </a:lnTo>
                    <a:lnTo>
                      <a:pt x="301415" y="303149"/>
                    </a:lnTo>
                    <a:lnTo>
                      <a:pt x="151918" y="303149"/>
                    </a:lnTo>
                    <a:lnTo>
                      <a:pt x="151606" y="303212"/>
                    </a:lnTo>
                    <a:lnTo>
                      <a:pt x="151294" y="303149"/>
                    </a:lnTo>
                    <a:lnTo>
                      <a:pt x="147670" y="303149"/>
                    </a:lnTo>
                    <a:lnTo>
                      <a:pt x="147670" y="302417"/>
                    </a:lnTo>
                    <a:lnTo>
                      <a:pt x="92594" y="291298"/>
                    </a:lnTo>
                    <a:cubicBezTo>
                      <a:pt x="38180" y="268283"/>
                      <a:pt x="0" y="214404"/>
                      <a:pt x="0" y="151606"/>
                    </a:cubicBezTo>
                    <a:cubicBezTo>
                      <a:pt x="0" y="88809"/>
                      <a:pt x="38180" y="34929"/>
                      <a:pt x="92594" y="11914"/>
                    </a:cubicBezTo>
                    <a:lnTo>
                      <a:pt x="147670" y="795"/>
                    </a:lnTo>
                    <a:lnTo>
                      <a:pt x="147670" y="61"/>
                    </a:lnTo>
                    <a:lnTo>
                      <a:pt x="151304" y="61"/>
                    </a:lnTo>
                    <a:close/>
                  </a:path>
                </a:pathLst>
              </a:custGeom>
              <a:solidFill>
                <a:srgbClr val="CCBCB8"/>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Freeform 27">
                <a:extLst>
                  <a:ext uri="{FF2B5EF4-FFF2-40B4-BE49-F238E27FC236}">
                    <a16:creationId xmlns:a16="http://schemas.microsoft.com/office/drawing/2014/main" id="{09A79F3D-82EC-F359-3C8C-74FFA904F697}"/>
                  </a:ext>
                </a:extLst>
              </p:cNvPr>
              <p:cNvSpPr/>
              <p:nvPr/>
            </p:nvSpPr>
            <p:spPr>
              <a:xfrm>
                <a:off x="7093702" y="584837"/>
                <a:ext cx="535500" cy="303212"/>
              </a:xfrm>
              <a:custGeom>
                <a:avLst/>
                <a:gdLst>
                  <a:gd name="connsiteX0" fmla="*/ 383894 w 535500"/>
                  <a:gd name="connsiteY0" fmla="*/ 0 h 303212"/>
                  <a:gd name="connsiteX1" fmla="*/ 384196 w 535500"/>
                  <a:gd name="connsiteY1" fmla="*/ 61 h 303212"/>
                  <a:gd name="connsiteX2" fmla="*/ 384363 w 535500"/>
                  <a:gd name="connsiteY2" fmla="*/ 61 h 303212"/>
                  <a:gd name="connsiteX3" fmla="*/ 384363 w 535500"/>
                  <a:gd name="connsiteY3" fmla="*/ 95 h 303212"/>
                  <a:gd name="connsiteX4" fmla="*/ 442906 w 535500"/>
                  <a:gd name="connsiteY4" fmla="*/ 11914 h 303212"/>
                  <a:gd name="connsiteX5" fmla="*/ 535500 w 535500"/>
                  <a:gd name="connsiteY5" fmla="*/ 151606 h 303212"/>
                  <a:gd name="connsiteX6" fmla="*/ 442906 w 535500"/>
                  <a:gd name="connsiteY6" fmla="*/ 291298 h 303212"/>
                  <a:gd name="connsiteX7" fmla="*/ 384363 w 535500"/>
                  <a:gd name="connsiteY7" fmla="*/ 303117 h 303212"/>
                  <a:gd name="connsiteX8" fmla="*/ 384363 w 535500"/>
                  <a:gd name="connsiteY8" fmla="*/ 303149 h 303212"/>
                  <a:gd name="connsiteX9" fmla="*/ 384206 w 535500"/>
                  <a:gd name="connsiteY9" fmla="*/ 303149 h 303212"/>
                  <a:gd name="connsiteX10" fmla="*/ 383894 w 535500"/>
                  <a:gd name="connsiteY10" fmla="*/ 303212 h 303212"/>
                  <a:gd name="connsiteX11" fmla="*/ 383582 w 535500"/>
                  <a:gd name="connsiteY11" fmla="*/ 303149 h 303212"/>
                  <a:gd name="connsiteX12" fmla="*/ 0 w 535500"/>
                  <a:gd name="connsiteY12" fmla="*/ 303149 h 303212"/>
                  <a:gd name="connsiteX13" fmla="*/ 0 w 535500"/>
                  <a:gd name="connsiteY13" fmla="*/ 61 h 303212"/>
                  <a:gd name="connsiteX14" fmla="*/ 383592 w 535500"/>
                  <a:gd name="connsiteY14"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5500" h="303212">
                    <a:moveTo>
                      <a:pt x="383894" y="0"/>
                    </a:moveTo>
                    <a:lnTo>
                      <a:pt x="384196" y="61"/>
                    </a:lnTo>
                    <a:lnTo>
                      <a:pt x="384363" y="61"/>
                    </a:lnTo>
                    <a:lnTo>
                      <a:pt x="384363" y="95"/>
                    </a:lnTo>
                    <a:lnTo>
                      <a:pt x="442906" y="11914"/>
                    </a:lnTo>
                    <a:cubicBezTo>
                      <a:pt x="497320" y="34929"/>
                      <a:pt x="535500" y="88809"/>
                      <a:pt x="535500" y="151606"/>
                    </a:cubicBezTo>
                    <a:cubicBezTo>
                      <a:pt x="535500" y="214404"/>
                      <a:pt x="497320" y="268283"/>
                      <a:pt x="442906" y="291298"/>
                    </a:cubicBezTo>
                    <a:lnTo>
                      <a:pt x="384363" y="303117"/>
                    </a:lnTo>
                    <a:lnTo>
                      <a:pt x="384363" y="303149"/>
                    </a:lnTo>
                    <a:lnTo>
                      <a:pt x="384206" y="303149"/>
                    </a:lnTo>
                    <a:lnTo>
                      <a:pt x="383894" y="303212"/>
                    </a:lnTo>
                    <a:lnTo>
                      <a:pt x="383582" y="303149"/>
                    </a:lnTo>
                    <a:lnTo>
                      <a:pt x="0" y="303149"/>
                    </a:lnTo>
                    <a:lnTo>
                      <a:pt x="0" y="61"/>
                    </a:lnTo>
                    <a:lnTo>
                      <a:pt x="383592" y="61"/>
                    </a:lnTo>
                    <a:close/>
                  </a:path>
                </a:pathLst>
              </a:custGeom>
              <a:solidFill>
                <a:srgbClr val="4D3C35"/>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9" name="Group 18">
              <a:extLst>
                <a:ext uri="{FF2B5EF4-FFF2-40B4-BE49-F238E27FC236}">
                  <a16:creationId xmlns:a16="http://schemas.microsoft.com/office/drawing/2014/main" id="{4EB92306-F9F9-EA64-C8CA-88ECBA0FFBDF}"/>
                </a:ext>
              </a:extLst>
            </p:cNvPr>
            <p:cNvGrpSpPr/>
            <p:nvPr/>
          </p:nvGrpSpPr>
          <p:grpSpPr>
            <a:xfrm>
              <a:off x="6866467" y="597144"/>
              <a:ext cx="611599" cy="282401"/>
              <a:chOff x="6866467" y="597144"/>
              <a:chExt cx="611599" cy="282401"/>
            </a:xfrm>
          </p:grpSpPr>
          <p:sp>
            <p:nvSpPr>
              <p:cNvPr id="20" name="Rectangle 19">
                <a:extLst>
                  <a:ext uri="{FF2B5EF4-FFF2-40B4-BE49-F238E27FC236}">
                    <a16:creationId xmlns:a16="http://schemas.microsoft.com/office/drawing/2014/main" id="{5314A141-C5A6-3CD1-9DCF-5B90074FC722}"/>
                  </a:ext>
                </a:extLst>
              </p:cNvPr>
              <p:cNvSpPr/>
              <p:nvPr/>
            </p:nvSpPr>
            <p:spPr>
              <a:xfrm>
                <a:off x="6866467" y="597144"/>
                <a:ext cx="227236"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r"/>
                <a:r>
                  <a:rPr lang="en-US" sz="1100" b="1" i="1">
                    <a:solidFill>
                      <a:srgbClr val="4D3C35"/>
                    </a:solidFill>
                  </a:rPr>
                  <a:t>In</a:t>
                </a:r>
              </a:p>
            </p:txBody>
          </p:sp>
          <p:sp>
            <p:nvSpPr>
              <p:cNvPr id="22" name="Rectangle 21">
                <a:extLst>
                  <a:ext uri="{FF2B5EF4-FFF2-40B4-BE49-F238E27FC236}">
                    <a16:creationId xmlns:a16="http://schemas.microsoft.com/office/drawing/2014/main" id="{CE4671A0-4C3B-8383-815F-5ECC7BA80B7E}"/>
                  </a:ext>
                </a:extLst>
              </p:cNvPr>
              <p:cNvSpPr/>
              <p:nvPr/>
            </p:nvSpPr>
            <p:spPr>
              <a:xfrm>
                <a:off x="7093703" y="597144"/>
                <a:ext cx="384363"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r>
                  <a:rPr lang="en-US" sz="1100" b="1" i="1">
                    <a:solidFill>
                      <a:srgbClr val="CCBCB8"/>
                    </a:solidFill>
                  </a:rPr>
                  <a:t>vivo</a:t>
                </a:r>
              </a:p>
            </p:txBody>
          </p:sp>
        </p:grpSp>
      </p:grpSp>
      <p:pic>
        <p:nvPicPr>
          <p:cNvPr id="8" name="Graphic 7">
            <a:extLst>
              <a:ext uri="{FF2B5EF4-FFF2-40B4-BE49-F238E27FC236}">
                <a16:creationId xmlns:a16="http://schemas.microsoft.com/office/drawing/2014/main" id="{2DC39438-D227-B743-A0D2-C7037874F0E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325811" y="417537"/>
            <a:ext cx="2588400" cy="2958171"/>
          </a:xfrm>
          <a:prstGeom prst="rect">
            <a:avLst/>
          </a:prstGeom>
        </p:spPr>
      </p:pic>
      <p:grpSp>
        <p:nvGrpSpPr>
          <p:cNvPr id="9" name="Group 8">
            <a:extLst>
              <a:ext uri="{FF2B5EF4-FFF2-40B4-BE49-F238E27FC236}">
                <a16:creationId xmlns:a16="http://schemas.microsoft.com/office/drawing/2014/main" id="{D71E5CC7-673F-34B7-93C7-1270E3955933}"/>
              </a:ext>
            </a:extLst>
          </p:cNvPr>
          <p:cNvGrpSpPr/>
          <p:nvPr/>
        </p:nvGrpSpPr>
        <p:grpSpPr>
          <a:xfrm>
            <a:off x="7652834" y="1935454"/>
            <a:ext cx="525514" cy="829184"/>
            <a:chOff x="7652834" y="4442590"/>
            <a:chExt cx="525514" cy="829184"/>
          </a:xfrm>
        </p:grpSpPr>
        <p:sp>
          <p:nvSpPr>
            <p:cNvPr id="10" name="TextBox 9">
              <a:extLst>
                <a:ext uri="{FF2B5EF4-FFF2-40B4-BE49-F238E27FC236}">
                  <a16:creationId xmlns:a16="http://schemas.microsoft.com/office/drawing/2014/main" id="{674AE22A-ED3F-0052-CE06-9B81BFC801A0}"/>
                </a:ext>
              </a:extLst>
            </p:cNvPr>
            <p:cNvSpPr txBox="1">
              <a:spLocks noChangeAspect="1"/>
            </p:cNvSpPr>
            <p:nvPr/>
          </p:nvSpPr>
          <p:spPr>
            <a:xfrm>
              <a:off x="7982328" y="4539342"/>
              <a:ext cx="196020" cy="198000"/>
            </a:xfrm>
            <a:prstGeom prst="ellipse">
              <a:avLst/>
            </a:prstGeom>
            <a:solidFill>
              <a:srgbClr val="897974"/>
            </a:solidFill>
          </p:spPr>
          <p:txBody>
            <a:bodyPr wrap="none"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a:ln>
                  <a:noFill/>
                </a:ln>
                <a:solidFill>
                  <a:schemeClr val="bg1"/>
                </a:solidFill>
                <a:effectLst/>
                <a:uLnTx/>
                <a:uFillTx/>
                <a:latin typeface="DM Sans"/>
                <a:ea typeface="+mn-ea"/>
                <a:cs typeface="+mn-cs"/>
              </a:endParaRPr>
            </a:p>
          </p:txBody>
        </p:sp>
        <p:sp>
          <p:nvSpPr>
            <p:cNvPr id="11" name="TextBox 10">
              <a:extLst>
                <a:ext uri="{FF2B5EF4-FFF2-40B4-BE49-F238E27FC236}">
                  <a16:creationId xmlns:a16="http://schemas.microsoft.com/office/drawing/2014/main" id="{3012E089-C4DE-8927-1742-32F3743A3E3A}"/>
                </a:ext>
              </a:extLst>
            </p:cNvPr>
            <p:cNvSpPr txBox="1">
              <a:spLocks noChangeAspect="1"/>
            </p:cNvSpPr>
            <p:nvPr/>
          </p:nvSpPr>
          <p:spPr>
            <a:xfrm>
              <a:off x="7815438" y="5073774"/>
              <a:ext cx="196020" cy="198000"/>
            </a:xfrm>
            <a:prstGeom prst="ellipse">
              <a:avLst/>
            </a:prstGeom>
            <a:solidFill>
              <a:srgbClr val="897974"/>
            </a:solidFill>
          </p:spPr>
          <p:txBody>
            <a:bodyPr wrap="none"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a:ln>
                  <a:noFill/>
                </a:ln>
                <a:solidFill>
                  <a:schemeClr val="bg1"/>
                </a:solidFill>
                <a:effectLst/>
                <a:uLnTx/>
                <a:uFillTx/>
                <a:latin typeface="DM Sans"/>
                <a:ea typeface="+mn-ea"/>
                <a:cs typeface="+mn-cs"/>
              </a:endParaRPr>
            </a:p>
          </p:txBody>
        </p:sp>
        <p:sp>
          <p:nvSpPr>
            <p:cNvPr id="13" name="TextBox 12">
              <a:extLst>
                <a:ext uri="{FF2B5EF4-FFF2-40B4-BE49-F238E27FC236}">
                  <a16:creationId xmlns:a16="http://schemas.microsoft.com/office/drawing/2014/main" id="{B9087F8D-9B96-42D9-A866-671A084A61FA}"/>
                </a:ext>
              </a:extLst>
            </p:cNvPr>
            <p:cNvSpPr txBox="1">
              <a:spLocks noChangeAspect="1"/>
            </p:cNvSpPr>
            <p:nvPr/>
          </p:nvSpPr>
          <p:spPr>
            <a:xfrm>
              <a:off x="7652834" y="4442590"/>
              <a:ext cx="196020" cy="198000"/>
            </a:xfrm>
            <a:prstGeom prst="ellipse">
              <a:avLst/>
            </a:prstGeom>
            <a:solidFill>
              <a:srgbClr val="897974"/>
            </a:solidFill>
          </p:spPr>
          <p:txBody>
            <a:bodyPr wrap="none"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a:ln>
                  <a:noFill/>
                </a:ln>
                <a:solidFill>
                  <a:schemeClr val="bg1"/>
                </a:solidFill>
                <a:effectLst/>
                <a:uLnTx/>
                <a:uFillTx/>
                <a:latin typeface="DM Sans"/>
                <a:ea typeface="+mn-ea"/>
                <a:cs typeface="+mn-cs"/>
              </a:endParaRPr>
            </a:p>
          </p:txBody>
        </p:sp>
      </p:grpSp>
      <p:sp>
        <p:nvSpPr>
          <p:cNvPr id="14" name="TextBox 13">
            <a:extLst>
              <a:ext uri="{FF2B5EF4-FFF2-40B4-BE49-F238E27FC236}">
                <a16:creationId xmlns:a16="http://schemas.microsoft.com/office/drawing/2014/main" id="{F1248214-0BD6-CE09-28A7-86C3819CBAD9}"/>
              </a:ext>
            </a:extLst>
          </p:cNvPr>
          <p:cNvSpPr txBox="1"/>
          <p:nvPr/>
        </p:nvSpPr>
        <p:spPr>
          <a:xfrm>
            <a:off x="8417851" y="2306428"/>
            <a:ext cx="305665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a:ea typeface="+mn-ea"/>
                <a:cs typeface="+mn-cs"/>
              </a:rPr>
              <a:t>Figure 1</a:t>
            </a:r>
            <a:r>
              <a:rPr kumimoji="0" lang="en-US" sz="1200" b="0" i="0" u="none" strike="noStrike" kern="1200" cap="none" spc="0" normalizeH="0" baseline="0" noProof="0">
                <a:ln>
                  <a:noFill/>
                </a:ln>
                <a:solidFill>
                  <a:prstClr val="black"/>
                </a:solidFill>
                <a:effectLst/>
                <a:uLnTx/>
                <a:uFillTx/>
                <a:latin typeface="DM Sans"/>
                <a:ea typeface="+mn-ea"/>
                <a:cs typeface="+mn-cs"/>
              </a:rPr>
              <a:t>: All age groups were  </a:t>
            </a:r>
            <a:br>
              <a:rPr kumimoji="0" lang="en-US" sz="1200" b="0" i="0" u="none" strike="noStrike" kern="1200" cap="none" spc="0" normalizeH="0" baseline="0" noProof="0">
                <a:ln>
                  <a:noFill/>
                </a:ln>
                <a:solidFill>
                  <a:prstClr val="black"/>
                </a:solidFill>
                <a:effectLst/>
                <a:uLnTx/>
                <a:uFillTx/>
                <a:latin typeface="DM Sans"/>
                <a:ea typeface="+mn-ea"/>
                <a:cs typeface="+mn-cs"/>
              </a:rPr>
            </a:br>
            <a:r>
              <a:rPr kumimoji="0" lang="en-US" sz="1200" b="0" i="0" u="none" strike="noStrike" kern="1200" cap="none" spc="0" normalizeH="0" baseline="0" noProof="0">
                <a:ln>
                  <a:noFill/>
                </a:ln>
                <a:solidFill>
                  <a:prstClr val="black"/>
                </a:solidFill>
                <a:effectLst/>
                <a:uLnTx/>
                <a:uFillTx/>
                <a:latin typeface="DM Sans"/>
                <a:ea typeface="+mn-ea"/>
                <a:cs typeface="+mn-cs"/>
              </a:rPr>
              <a:t>measured on 3 test sites</a:t>
            </a:r>
          </a:p>
        </p:txBody>
      </p:sp>
    </p:spTree>
    <p:extLst>
      <p:ext uri="{BB962C8B-B14F-4D97-AF65-F5344CB8AC3E}">
        <p14:creationId xmlns:p14="http://schemas.microsoft.com/office/powerpoint/2010/main" val="29824874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1A1B33-BFE0-540D-6263-8BEE2A09803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7A5480F-95A6-3447-E518-EF9CD55D0C9A}"/>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a:t>
            </a:fld>
            <a:endParaRPr kumimoji="0" lang="en-GB" sz="1300" b="0" i="0" u="none" strike="noStrike" kern="1200" cap="none" spc="0" normalizeH="0" baseline="0" noProof="0" dirty="0">
              <a:ln>
                <a:noFill/>
              </a:ln>
              <a:solidFill>
                <a:prstClr val="black"/>
              </a:solidFill>
              <a:effectLst/>
              <a:uLnTx/>
              <a:uFillTx/>
              <a:latin typeface="DM Sans"/>
              <a:ea typeface="+mn-ea"/>
              <a:cs typeface="+mn-cs"/>
            </a:endParaRPr>
          </a:p>
        </p:txBody>
      </p:sp>
      <p:sp>
        <p:nvSpPr>
          <p:cNvPr id="4" name="Title 3">
            <a:extLst>
              <a:ext uri="{FF2B5EF4-FFF2-40B4-BE49-F238E27FC236}">
                <a16:creationId xmlns:a16="http://schemas.microsoft.com/office/drawing/2014/main" id="{09F72288-D4F2-7E7F-DFC4-91EC5163431B}"/>
              </a:ext>
            </a:extLst>
          </p:cNvPr>
          <p:cNvSpPr>
            <a:spLocks noGrp="1"/>
          </p:cNvSpPr>
          <p:nvPr>
            <p:ph type="title"/>
          </p:nvPr>
        </p:nvSpPr>
        <p:spPr>
          <a:xfrm>
            <a:off x="302401" y="302400"/>
            <a:ext cx="11231508" cy="303211"/>
          </a:xfrm>
        </p:spPr>
        <p:txBody>
          <a:bodyPr/>
          <a:lstStyle/>
          <a:p>
            <a:r>
              <a:rPr lang="en-US"/>
              <a:t>Age-personalized Collagen boosting</a:t>
            </a:r>
          </a:p>
        </p:txBody>
      </p:sp>
      <p:graphicFrame>
        <p:nvGraphicFramePr>
          <p:cNvPr id="9" name="Chart 8">
            <a:extLst>
              <a:ext uri="{FF2B5EF4-FFF2-40B4-BE49-F238E27FC236}">
                <a16:creationId xmlns:a16="http://schemas.microsoft.com/office/drawing/2014/main" id="{10E27BFF-E4D5-B714-54C7-341E7E3CD5D9}"/>
              </a:ext>
            </a:extLst>
          </p:cNvPr>
          <p:cNvGraphicFramePr>
            <a:graphicFrameLocks/>
          </p:cNvGraphicFramePr>
          <p:nvPr/>
        </p:nvGraphicFramePr>
        <p:xfrm>
          <a:off x="1864500" y="1806236"/>
          <a:ext cx="5653338" cy="4150800"/>
        </p:xfrm>
        <a:graphic>
          <a:graphicData uri="http://schemas.openxmlformats.org/drawingml/2006/chart">
            <c:chart xmlns:c="http://schemas.openxmlformats.org/drawingml/2006/chart" xmlns:r="http://schemas.openxmlformats.org/officeDocument/2006/relationships" r:id="rId2"/>
          </a:graphicData>
        </a:graphic>
      </p:graphicFrame>
      <p:grpSp>
        <p:nvGrpSpPr>
          <p:cNvPr id="8" name="Group 7">
            <a:extLst>
              <a:ext uri="{FF2B5EF4-FFF2-40B4-BE49-F238E27FC236}">
                <a16:creationId xmlns:a16="http://schemas.microsoft.com/office/drawing/2014/main" id="{AB8017F0-E817-D51F-035A-1A3D7A3B3B12}"/>
              </a:ext>
            </a:extLst>
          </p:cNvPr>
          <p:cNvGrpSpPr/>
          <p:nvPr/>
        </p:nvGrpSpPr>
        <p:grpSpPr>
          <a:xfrm>
            <a:off x="2897291" y="4183478"/>
            <a:ext cx="387502" cy="316813"/>
            <a:chOff x="1449727" y="3548807"/>
            <a:chExt cx="315310" cy="212495"/>
          </a:xfrm>
        </p:grpSpPr>
        <p:sp>
          <p:nvSpPr>
            <p:cNvPr id="11" name="TextBox 10">
              <a:extLst>
                <a:ext uri="{FF2B5EF4-FFF2-40B4-BE49-F238E27FC236}">
                  <a16:creationId xmlns:a16="http://schemas.microsoft.com/office/drawing/2014/main" id="{3CFBCD45-2616-ECA4-1893-6C60F984EF9A}"/>
                </a:ext>
              </a:extLst>
            </p:cNvPr>
            <p:cNvSpPr txBox="1"/>
            <p:nvPr/>
          </p:nvSpPr>
          <p:spPr>
            <a:xfrm>
              <a:off x="1497032" y="3548807"/>
              <a:ext cx="220699" cy="20643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DM Sans"/>
                  <a:ea typeface="+mn-ea"/>
                  <a:cs typeface="+mn-cs"/>
                </a:rPr>
                <a:t>*</a:t>
              </a:r>
            </a:p>
          </p:txBody>
        </p:sp>
        <p:cxnSp>
          <p:nvCxnSpPr>
            <p:cNvPr id="10" name="Straight Connector 9">
              <a:extLst>
                <a:ext uri="{FF2B5EF4-FFF2-40B4-BE49-F238E27FC236}">
                  <a16:creationId xmlns:a16="http://schemas.microsoft.com/office/drawing/2014/main" id="{911C607E-437A-A6CC-A799-C93BFC795239}"/>
                </a:ext>
              </a:extLst>
            </p:cNvPr>
            <p:cNvCxnSpPr/>
            <p:nvPr/>
          </p:nvCxnSpPr>
          <p:spPr>
            <a:xfrm>
              <a:off x="1449727" y="3761302"/>
              <a:ext cx="315310" cy="0"/>
            </a:xfrm>
            <a:prstGeom prst="line">
              <a:avLst/>
            </a:prstGeom>
          </p:spPr>
          <p:style>
            <a:lnRef idx="1">
              <a:schemeClr val="dk1"/>
            </a:lnRef>
            <a:fillRef idx="0">
              <a:schemeClr val="dk1"/>
            </a:fillRef>
            <a:effectRef idx="0">
              <a:schemeClr val="dk1"/>
            </a:effectRef>
            <a:fontRef idx="minor">
              <a:schemeClr val="tx1"/>
            </a:fontRef>
          </p:style>
        </p:cxnSp>
      </p:grpSp>
      <p:grpSp>
        <p:nvGrpSpPr>
          <p:cNvPr id="26" name="Group 25">
            <a:extLst>
              <a:ext uri="{FF2B5EF4-FFF2-40B4-BE49-F238E27FC236}">
                <a16:creationId xmlns:a16="http://schemas.microsoft.com/office/drawing/2014/main" id="{20351B02-7924-1056-C4F8-7EE909BABC73}"/>
              </a:ext>
            </a:extLst>
          </p:cNvPr>
          <p:cNvGrpSpPr/>
          <p:nvPr/>
        </p:nvGrpSpPr>
        <p:grpSpPr>
          <a:xfrm>
            <a:off x="2838421" y="3499101"/>
            <a:ext cx="778616" cy="207408"/>
            <a:chOff x="1471768" y="3156603"/>
            <a:chExt cx="564436" cy="207408"/>
          </a:xfrm>
        </p:grpSpPr>
        <p:cxnSp>
          <p:nvCxnSpPr>
            <p:cNvPr id="12" name="Straight Connector 11">
              <a:extLst>
                <a:ext uri="{FF2B5EF4-FFF2-40B4-BE49-F238E27FC236}">
                  <a16:creationId xmlns:a16="http://schemas.microsoft.com/office/drawing/2014/main" id="{8CB4CB0C-DF5E-E8EA-C574-F67A82C24B56}"/>
                </a:ext>
              </a:extLst>
            </p:cNvPr>
            <p:cNvCxnSpPr/>
            <p:nvPr/>
          </p:nvCxnSpPr>
          <p:spPr>
            <a:xfrm>
              <a:off x="1471768" y="3364011"/>
              <a:ext cx="564436" cy="0"/>
            </a:xfrm>
            <a:prstGeom prst="line">
              <a:avLst/>
            </a:prstGeom>
          </p:spPr>
          <p:style>
            <a:lnRef idx="1">
              <a:schemeClr val="dk1"/>
            </a:lnRef>
            <a:fillRef idx="0">
              <a:schemeClr val="dk1"/>
            </a:fillRef>
            <a:effectRef idx="0">
              <a:schemeClr val="dk1"/>
            </a:effectRef>
            <a:fontRef idx="minor">
              <a:schemeClr val="tx1"/>
            </a:fontRef>
          </p:style>
        </p:cxnSp>
        <p:sp>
          <p:nvSpPr>
            <p:cNvPr id="13" name="TextBox 12">
              <a:extLst>
                <a:ext uri="{FF2B5EF4-FFF2-40B4-BE49-F238E27FC236}">
                  <a16:creationId xmlns:a16="http://schemas.microsoft.com/office/drawing/2014/main" id="{4DA5E86C-6D6C-E343-463C-C1D0BCB84D5D}"/>
                </a:ext>
              </a:extLst>
            </p:cNvPr>
            <p:cNvSpPr txBox="1"/>
            <p:nvPr/>
          </p:nvSpPr>
          <p:spPr>
            <a:xfrm>
              <a:off x="1652054" y="3156603"/>
              <a:ext cx="203865" cy="20643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DM Sans"/>
                  <a:ea typeface="+mn-ea"/>
                  <a:cs typeface="+mn-cs"/>
                </a:rPr>
                <a:t>*</a:t>
              </a:r>
            </a:p>
          </p:txBody>
        </p:sp>
      </p:grpSp>
      <p:grpSp>
        <p:nvGrpSpPr>
          <p:cNvPr id="27" name="Group 26">
            <a:extLst>
              <a:ext uri="{FF2B5EF4-FFF2-40B4-BE49-F238E27FC236}">
                <a16:creationId xmlns:a16="http://schemas.microsoft.com/office/drawing/2014/main" id="{B6645BB1-6E19-77A8-A3C5-5AB4B5CEAB87}"/>
              </a:ext>
            </a:extLst>
          </p:cNvPr>
          <p:cNvGrpSpPr/>
          <p:nvPr/>
        </p:nvGrpSpPr>
        <p:grpSpPr>
          <a:xfrm>
            <a:off x="2921546" y="2912211"/>
            <a:ext cx="1182192" cy="209541"/>
            <a:chOff x="1471768" y="2825613"/>
            <a:chExt cx="779421" cy="209541"/>
          </a:xfrm>
        </p:grpSpPr>
        <p:cxnSp>
          <p:nvCxnSpPr>
            <p:cNvPr id="14" name="Straight Connector 13">
              <a:extLst>
                <a:ext uri="{FF2B5EF4-FFF2-40B4-BE49-F238E27FC236}">
                  <a16:creationId xmlns:a16="http://schemas.microsoft.com/office/drawing/2014/main" id="{BD923374-C0E2-7153-763C-E92AFFAA9975}"/>
                </a:ext>
              </a:extLst>
            </p:cNvPr>
            <p:cNvCxnSpPr/>
            <p:nvPr/>
          </p:nvCxnSpPr>
          <p:spPr>
            <a:xfrm flipH="1">
              <a:off x="1471768" y="3035154"/>
              <a:ext cx="779421" cy="0"/>
            </a:xfrm>
            <a:prstGeom prst="line">
              <a:avLst/>
            </a:prstGeom>
          </p:spPr>
          <p:style>
            <a:lnRef idx="1">
              <a:schemeClr val="dk1"/>
            </a:lnRef>
            <a:fillRef idx="0">
              <a:schemeClr val="dk1"/>
            </a:fillRef>
            <a:effectRef idx="0">
              <a:schemeClr val="dk1"/>
            </a:effectRef>
            <a:fontRef idx="minor">
              <a:schemeClr val="tx1"/>
            </a:fontRef>
          </p:style>
        </p:cxnSp>
        <p:sp>
          <p:nvSpPr>
            <p:cNvPr id="15" name="TextBox 14">
              <a:extLst>
                <a:ext uri="{FF2B5EF4-FFF2-40B4-BE49-F238E27FC236}">
                  <a16:creationId xmlns:a16="http://schemas.microsoft.com/office/drawing/2014/main" id="{8D76E858-EF90-81BA-4FD7-E59C2B541BF6}"/>
                </a:ext>
              </a:extLst>
            </p:cNvPr>
            <p:cNvSpPr txBox="1"/>
            <p:nvPr/>
          </p:nvSpPr>
          <p:spPr>
            <a:xfrm>
              <a:off x="1752202" y="2825613"/>
              <a:ext cx="203865" cy="20643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DM Sans"/>
                  <a:ea typeface="+mn-ea"/>
                  <a:cs typeface="+mn-cs"/>
                </a:rPr>
                <a:t>*</a:t>
              </a:r>
            </a:p>
          </p:txBody>
        </p:sp>
      </p:grpSp>
      <p:grpSp>
        <p:nvGrpSpPr>
          <p:cNvPr id="28" name="Group 27">
            <a:extLst>
              <a:ext uri="{FF2B5EF4-FFF2-40B4-BE49-F238E27FC236}">
                <a16:creationId xmlns:a16="http://schemas.microsoft.com/office/drawing/2014/main" id="{C4276CE5-6F9F-6A0C-7444-2CF303BEE842}"/>
              </a:ext>
            </a:extLst>
          </p:cNvPr>
          <p:cNvGrpSpPr/>
          <p:nvPr/>
        </p:nvGrpSpPr>
        <p:grpSpPr>
          <a:xfrm>
            <a:off x="4698303" y="3430541"/>
            <a:ext cx="395306" cy="316813"/>
            <a:chOff x="2904026" y="2984929"/>
            <a:chExt cx="315310" cy="212495"/>
          </a:xfrm>
        </p:grpSpPr>
        <p:sp>
          <p:nvSpPr>
            <p:cNvPr id="17" name="TextBox 16">
              <a:extLst>
                <a:ext uri="{FF2B5EF4-FFF2-40B4-BE49-F238E27FC236}">
                  <a16:creationId xmlns:a16="http://schemas.microsoft.com/office/drawing/2014/main" id="{0EBB2D3B-A8A8-7C5A-BDA9-9549BB15C174}"/>
                </a:ext>
              </a:extLst>
            </p:cNvPr>
            <p:cNvSpPr txBox="1"/>
            <p:nvPr/>
          </p:nvSpPr>
          <p:spPr>
            <a:xfrm>
              <a:off x="2953510" y="2984929"/>
              <a:ext cx="216342" cy="20643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DM Sans"/>
                  <a:ea typeface="+mn-ea"/>
                  <a:cs typeface="+mn-cs"/>
                </a:rPr>
                <a:t>*</a:t>
              </a:r>
            </a:p>
          </p:txBody>
        </p:sp>
        <p:cxnSp>
          <p:nvCxnSpPr>
            <p:cNvPr id="16" name="Straight Connector 15">
              <a:extLst>
                <a:ext uri="{FF2B5EF4-FFF2-40B4-BE49-F238E27FC236}">
                  <a16:creationId xmlns:a16="http://schemas.microsoft.com/office/drawing/2014/main" id="{B3C59AAA-48A9-856C-02D0-D3B38DA7F520}"/>
                </a:ext>
              </a:extLst>
            </p:cNvPr>
            <p:cNvCxnSpPr/>
            <p:nvPr/>
          </p:nvCxnSpPr>
          <p:spPr>
            <a:xfrm>
              <a:off x="2904026" y="3197424"/>
              <a:ext cx="315310" cy="0"/>
            </a:xfrm>
            <a:prstGeom prst="line">
              <a:avLst/>
            </a:prstGeom>
          </p:spPr>
          <p:style>
            <a:lnRef idx="1">
              <a:schemeClr val="dk1"/>
            </a:lnRef>
            <a:fillRef idx="0">
              <a:schemeClr val="dk1"/>
            </a:fillRef>
            <a:effectRef idx="0">
              <a:schemeClr val="dk1"/>
            </a:effectRef>
            <a:fontRef idx="minor">
              <a:schemeClr val="tx1"/>
            </a:fontRef>
          </p:style>
        </p:cxnSp>
      </p:grpSp>
      <p:grpSp>
        <p:nvGrpSpPr>
          <p:cNvPr id="30" name="Group 29">
            <a:extLst>
              <a:ext uri="{FF2B5EF4-FFF2-40B4-BE49-F238E27FC236}">
                <a16:creationId xmlns:a16="http://schemas.microsoft.com/office/drawing/2014/main" id="{330AA40A-0E09-52C8-7C95-F3A02F612BB8}"/>
              </a:ext>
            </a:extLst>
          </p:cNvPr>
          <p:cNvGrpSpPr/>
          <p:nvPr/>
        </p:nvGrpSpPr>
        <p:grpSpPr>
          <a:xfrm>
            <a:off x="4719500" y="2263602"/>
            <a:ext cx="782228" cy="207408"/>
            <a:chOff x="2902122" y="2089009"/>
            <a:chExt cx="564436" cy="207408"/>
          </a:xfrm>
        </p:grpSpPr>
        <p:cxnSp>
          <p:nvCxnSpPr>
            <p:cNvPr id="18" name="Straight Connector 17">
              <a:extLst>
                <a:ext uri="{FF2B5EF4-FFF2-40B4-BE49-F238E27FC236}">
                  <a16:creationId xmlns:a16="http://schemas.microsoft.com/office/drawing/2014/main" id="{656DF108-D193-DC7F-0D2E-D3C6D68D0A17}"/>
                </a:ext>
              </a:extLst>
            </p:cNvPr>
            <p:cNvCxnSpPr/>
            <p:nvPr/>
          </p:nvCxnSpPr>
          <p:spPr>
            <a:xfrm>
              <a:off x="2902122" y="2296417"/>
              <a:ext cx="564436" cy="0"/>
            </a:xfrm>
            <a:prstGeom prst="line">
              <a:avLst/>
            </a:prstGeom>
          </p:spPr>
          <p:style>
            <a:lnRef idx="1">
              <a:schemeClr val="dk1"/>
            </a:lnRef>
            <a:fillRef idx="0">
              <a:schemeClr val="dk1"/>
            </a:fillRef>
            <a:effectRef idx="0">
              <a:schemeClr val="dk1"/>
            </a:effectRef>
            <a:fontRef idx="minor">
              <a:schemeClr val="tx1"/>
            </a:fontRef>
          </p:style>
        </p:cxnSp>
        <p:sp>
          <p:nvSpPr>
            <p:cNvPr id="19" name="TextBox 18">
              <a:extLst>
                <a:ext uri="{FF2B5EF4-FFF2-40B4-BE49-F238E27FC236}">
                  <a16:creationId xmlns:a16="http://schemas.microsoft.com/office/drawing/2014/main" id="{5E93FAFA-1B0D-BE4C-CEE3-80135728B221}"/>
                </a:ext>
              </a:extLst>
            </p:cNvPr>
            <p:cNvSpPr txBox="1"/>
            <p:nvPr/>
          </p:nvSpPr>
          <p:spPr>
            <a:xfrm>
              <a:off x="3086484" y="2089009"/>
              <a:ext cx="195711" cy="20643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DM Sans"/>
                  <a:ea typeface="+mn-ea"/>
                  <a:cs typeface="+mn-cs"/>
                </a:rPr>
                <a:t>*</a:t>
              </a:r>
            </a:p>
          </p:txBody>
        </p:sp>
      </p:grpSp>
      <p:grpSp>
        <p:nvGrpSpPr>
          <p:cNvPr id="3" name="Group 2">
            <a:extLst>
              <a:ext uri="{FF2B5EF4-FFF2-40B4-BE49-F238E27FC236}">
                <a16:creationId xmlns:a16="http://schemas.microsoft.com/office/drawing/2014/main" id="{FDE48BC9-2472-9332-A0E9-CC3E69126493}"/>
              </a:ext>
            </a:extLst>
          </p:cNvPr>
          <p:cNvGrpSpPr/>
          <p:nvPr/>
        </p:nvGrpSpPr>
        <p:grpSpPr>
          <a:xfrm>
            <a:off x="4706970" y="1664009"/>
            <a:ext cx="1173341" cy="206433"/>
            <a:chOff x="2915546" y="1581392"/>
            <a:chExt cx="779421" cy="206433"/>
          </a:xfrm>
        </p:grpSpPr>
        <p:cxnSp>
          <p:nvCxnSpPr>
            <p:cNvPr id="20" name="Straight Connector 19">
              <a:extLst>
                <a:ext uri="{FF2B5EF4-FFF2-40B4-BE49-F238E27FC236}">
                  <a16:creationId xmlns:a16="http://schemas.microsoft.com/office/drawing/2014/main" id="{D58AAB8E-614D-ACB7-A9E2-177303B67F75}"/>
                </a:ext>
              </a:extLst>
            </p:cNvPr>
            <p:cNvCxnSpPr/>
            <p:nvPr/>
          </p:nvCxnSpPr>
          <p:spPr>
            <a:xfrm flipH="1">
              <a:off x="2915546" y="1784972"/>
              <a:ext cx="779421" cy="0"/>
            </a:xfrm>
            <a:prstGeom prst="line">
              <a:avLst/>
            </a:prstGeom>
          </p:spPr>
          <p:style>
            <a:lnRef idx="1">
              <a:schemeClr val="dk1"/>
            </a:lnRef>
            <a:fillRef idx="0">
              <a:schemeClr val="dk1"/>
            </a:fillRef>
            <a:effectRef idx="0">
              <a:schemeClr val="dk1"/>
            </a:effectRef>
            <a:fontRef idx="minor">
              <a:schemeClr val="tx1"/>
            </a:fontRef>
          </p:style>
        </p:cxnSp>
        <p:sp>
          <p:nvSpPr>
            <p:cNvPr id="21" name="TextBox 20">
              <a:extLst>
                <a:ext uri="{FF2B5EF4-FFF2-40B4-BE49-F238E27FC236}">
                  <a16:creationId xmlns:a16="http://schemas.microsoft.com/office/drawing/2014/main" id="{DA073245-D5E7-C419-A267-3A5E6067A2B0}"/>
                </a:ext>
              </a:extLst>
            </p:cNvPr>
            <p:cNvSpPr txBox="1"/>
            <p:nvPr/>
          </p:nvSpPr>
          <p:spPr>
            <a:xfrm>
              <a:off x="3195980" y="1581392"/>
              <a:ext cx="203865" cy="20643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DM Sans"/>
                  <a:ea typeface="+mn-ea"/>
                  <a:cs typeface="+mn-cs"/>
                </a:rPr>
                <a:t>*</a:t>
              </a:r>
            </a:p>
          </p:txBody>
        </p:sp>
      </p:grpSp>
      <p:grpSp>
        <p:nvGrpSpPr>
          <p:cNvPr id="29" name="Group 28">
            <a:extLst>
              <a:ext uri="{FF2B5EF4-FFF2-40B4-BE49-F238E27FC236}">
                <a16:creationId xmlns:a16="http://schemas.microsoft.com/office/drawing/2014/main" id="{5E4C1D5B-5AC2-C6D6-FC62-3933038CBD99}"/>
              </a:ext>
            </a:extLst>
          </p:cNvPr>
          <p:cNvGrpSpPr/>
          <p:nvPr/>
        </p:nvGrpSpPr>
        <p:grpSpPr>
          <a:xfrm>
            <a:off x="5081734" y="2451015"/>
            <a:ext cx="395306" cy="316813"/>
            <a:chOff x="3162299" y="2341563"/>
            <a:chExt cx="315310" cy="212495"/>
          </a:xfrm>
        </p:grpSpPr>
        <p:sp>
          <p:nvSpPr>
            <p:cNvPr id="23" name="TextBox 22">
              <a:extLst>
                <a:ext uri="{FF2B5EF4-FFF2-40B4-BE49-F238E27FC236}">
                  <a16:creationId xmlns:a16="http://schemas.microsoft.com/office/drawing/2014/main" id="{E41738FB-5C5E-E664-AA93-67906829CCFE}"/>
                </a:ext>
              </a:extLst>
            </p:cNvPr>
            <p:cNvSpPr txBox="1"/>
            <p:nvPr/>
          </p:nvSpPr>
          <p:spPr>
            <a:xfrm>
              <a:off x="3211783" y="2341563"/>
              <a:ext cx="216342" cy="20643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DM Sans"/>
                  <a:ea typeface="+mn-ea"/>
                  <a:cs typeface="+mn-cs"/>
                </a:rPr>
                <a:t>*</a:t>
              </a:r>
            </a:p>
          </p:txBody>
        </p:sp>
        <p:cxnSp>
          <p:nvCxnSpPr>
            <p:cNvPr id="22" name="Straight Connector 21">
              <a:extLst>
                <a:ext uri="{FF2B5EF4-FFF2-40B4-BE49-F238E27FC236}">
                  <a16:creationId xmlns:a16="http://schemas.microsoft.com/office/drawing/2014/main" id="{F5AB524A-D111-D426-3211-7859777BA8C8}"/>
                </a:ext>
              </a:extLst>
            </p:cNvPr>
            <p:cNvCxnSpPr/>
            <p:nvPr/>
          </p:nvCxnSpPr>
          <p:spPr>
            <a:xfrm>
              <a:off x="3162299" y="2554058"/>
              <a:ext cx="315310" cy="0"/>
            </a:xfrm>
            <a:prstGeom prst="line">
              <a:avLst/>
            </a:prstGeom>
          </p:spPr>
          <p:style>
            <a:lnRef idx="1">
              <a:schemeClr val="dk1"/>
            </a:lnRef>
            <a:fillRef idx="0">
              <a:schemeClr val="dk1"/>
            </a:fillRef>
            <a:effectRef idx="0">
              <a:schemeClr val="dk1"/>
            </a:effectRef>
            <a:fontRef idx="minor">
              <a:schemeClr val="tx1"/>
            </a:fontRef>
          </p:style>
        </p:cxnSp>
      </p:grpSp>
      <p:grpSp>
        <p:nvGrpSpPr>
          <p:cNvPr id="31" name="Group 30">
            <a:extLst>
              <a:ext uri="{FF2B5EF4-FFF2-40B4-BE49-F238E27FC236}">
                <a16:creationId xmlns:a16="http://schemas.microsoft.com/office/drawing/2014/main" id="{1424E565-734B-2A27-4F39-02C5BE81E2D7}"/>
              </a:ext>
            </a:extLst>
          </p:cNvPr>
          <p:cNvGrpSpPr/>
          <p:nvPr/>
        </p:nvGrpSpPr>
        <p:grpSpPr>
          <a:xfrm>
            <a:off x="5494522" y="1902873"/>
            <a:ext cx="392640" cy="307776"/>
            <a:chOff x="3408175" y="1812341"/>
            <a:chExt cx="315310" cy="206433"/>
          </a:xfrm>
        </p:grpSpPr>
        <p:sp>
          <p:nvSpPr>
            <p:cNvPr id="25" name="TextBox 24">
              <a:extLst>
                <a:ext uri="{FF2B5EF4-FFF2-40B4-BE49-F238E27FC236}">
                  <a16:creationId xmlns:a16="http://schemas.microsoft.com/office/drawing/2014/main" id="{6FBF6ABB-0129-C336-0C89-EA43420205F4}"/>
                </a:ext>
              </a:extLst>
            </p:cNvPr>
            <p:cNvSpPr txBox="1"/>
            <p:nvPr/>
          </p:nvSpPr>
          <p:spPr>
            <a:xfrm>
              <a:off x="3463897" y="1812341"/>
              <a:ext cx="203864" cy="20643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DM Sans"/>
                  <a:ea typeface="+mn-ea"/>
                  <a:cs typeface="+mn-cs"/>
                </a:rPr>
                <a:t>*</a:t>
              </a:r>
            </a:p>
          </p:txBody>
        </p:sp>
        <p:cxnSp>
          <p:nvCxnSpPr>
            <p:cNvPr id="24" name="Straight Connector 23">
              <a:extLst>
                <a:ext uri="{FF2B5EF4-FFF2-40B4-BE49-F238E27FC236}">
                  <a16:creationId xmlns:a16="http://schemas.microsoft.com/office/drawing/2014/main" id="{E1B9BCDE-796C-A172-67E5-E743E8A6FB50}"/>
                </a:ext>
              </a:extLst>
            </p:cNvPr>
            <p:cNvCxnSpPr/>
            <p:nvPr/>
          </p:nvCxnSpPr>
          <p:spPr>
            <a:xfrm>
              <a:off x="3408175" y="2018774"/>
              <a:ext cx="315310" cy="0"/>
            </a:xfrm>
            <a:prstGeom prst="line">
              <a:avLst/>
            </a:prstGeom>
          </p:spPr>
          <p:style>
            <a:lnRef idx="1">
              <a:schemeClr val="dk1"/>
            </a:lnRef>
            <a:fillRef idx="0">
              <a:schemeClr val="dk1"/>
            </a:fillRef>
            <a:effectRef idx="0">
              <a:schemeClr val="dk1"/>
            </a:effectRef>
            <a:fontRef idx="minor">
              <a:schemeClr val="tx1"/>
            </a:fontRef>
          </p:style>
        </p:cxnSp>
      </p:grpSp>
      <p:sp>
        <p:nvSpPr>
          <p:cNvPr id="6" name="Text Placeholder 5">
            <a:extLst>
              <a:ext uri="{FF2B5EF4-FFF2-40B4-BE49-F238E27FC236}">
                <a16:creationId xmlns:a16="http://schemas.microsoft.com/office/drawing/2014/main" id="{2E639054-A25D-C84B-B89D-A87D65560283}"/>
              </a:ext>
            </a:extLst>
          </p:cNvPr>
          <p:cNvSpPr>
            <a:spLocks noGrp="1"/>
          </p:cNvSpPr>
          <p:nvPr>
            <p:ph type="body" idx="11"/>
          </p:nvPr>
        </p:nvSpPr>
        <p:spPr>
          <a:xfrm>
            <a:off x="302400" y="648000"/>
            <a:ext cx="9735680" cy="288767"/>
          </a:xfrm>
        </p:spPr>
        <p:txBody>
          <a:bodyPr/>
          <a:lstStyle/>
          <a:p>
            <a:r>
              <a:rPr lang="en-US"/>
              <a:t>Extra efficacy triggered by higher SYN®-COLL CB concentration (%)</a:t>
            </a:r>
          </a:p>
        </p:txBody>
      </p:sp>
      <p:grpSp>
        <p:nvGrpSpPr>
          <p:cNvPr id="49" name="Group 48">
            <a:extLst>
              <a:ext uri="{FF2B5EF4-FFF2-40B4-BE49-F238E27FC236}">
                <a16:creationId xmlns:a16="http://schemas.microsoft.com/office/drawing/2014/main" id="{7EB3F118-F8AB-9C55-B565-48D40CFD1ED0}"/>
              </a:ext>
            </a:extLst>
          </p:cNvPr>
          <p:cNvGrpSpPr/>
          <p:nvPr/>
        </p:nvGrpSpPr>
        <p:grpSpPr>
          <a:xfrm>
            <a:off x="11052686" y="244448"/>
            <a:ext cx="836913" cy="303213"/>
            <a:chOff x="6792289" y="584837"/>
            <a:chExt cx="836913" cy="303213"/>
          </a:xfrm>
        </p:grpSpPr>
        <p:grpSp>
          <p:nvGrpSpPr>
            <p:cNvPr id="54" name="Group 53">
              <a:extLst>
                <a:ext uri="{FF2B5EF4-FFF2-40B4-BE49-F238E27FC236}">
                  <a16:creationId xmlns:a16="http://schemas.microsoft.com/office/drawing/2014/main" id="{F7AEFB56-93BB-24A5-D1DA-C8A0057DDC1B}"/>
                </a:ext>
              </a:extLst>
            </p:cNvPr>
            <p:cNvGrpSpPr/>
            <p:nvPr/>
          </p:nvGrpSpPr>
          <p:grpSpPr>
            <a:xfrm>
              <a:off x="6792289" y="584837"/>
              <a:ext cx="836913" cy="303213"/>
              <a:chOff x="6792289" y="584837"/>
              <a:chExt cx="836913" cy="303213"/>
            </a:xfrm>
          </p:grpSpPr>
          <p:sp>
            <p:nvSpPr>
              <p:cNvPr id="58" name="Freeform 57">
                <a:extLst>
                  <a:ext uri="{FF2B5EF4-FFF2-40B4-BE49-F238E27FC236}">
                    <a16:creationId xmlns:a16="http://schemas.microsoft.com/office/drawing/2014/main" id="{2A2EAB5D-30E7-A279-8C76-8DADDE5D065A}"/>
                  </a:ext>
                </a:extLst>
              </p:cNvPr>
              <p:cNvSpPr/>
              <p:nvPr/>
            </p:nvSpPr>
            <p:spPr>
              <a:xfrm>
                <a:off x="6792289" y="584838"/>
                <a:ext cx="303212" cy="303212"/>
              </a:xfrm>
              <a:custGeom>
                <a:avLst/>
                <a:gdLst>
                  <a:gd name="connsiteX0" fmla="*/ 151606 w 303212"/>
                  <a:gd name="connsiteY0" fmla="*/ 0 h 303212"/>
                  <a:gd name="connsiteX1" fmla="*/ 151908 w 303212"/>
                  <a:gd name="connsiteY1" fmla="*/ 61 h 303212"/>
                  <a:gd name="connsiteX2" fmla="*/ 301415 w 303212"/>
                  <a:gd name="connsiteY2" fmla="*/ 61 h 303212"/>
                  <a:gd name="connsiteX3" fmla="*/ 301415 w 303212"/>
                  <a:gd name="connsiteY3" fmla="*/ 142705 h 303212"/>
                  <a:gd name="connsiteX4" fmla="*/ 303212 w 303212"/>
                  <a:gd name="connsiteY4" fmla="*/ 151606 h 303212"/>
                  <a:gd name="connsiteX5" fmla="*/ 301415 w 303212"/>
                  <a:gd name="connsiteY5" fmla="*/ 160507 h 303212"/>
                  <a:gd name="connsiteX6" fmla="*/ 301415 w 303212"/>
                  <a:gd name="connsiteY6" fmla="*/ 303149 h 303212"/>
                  <a:gd name="connsiteX7" fmla="*/ 151918 w 303212"/>
                  <a:gd name="connsiteY7" fmla="*/ 303149 h 303212"/>
                  <a:gd name="connsiteX8" fmla="*/ 151606 w 303212"/>
                  <a:gd name="connsiteY8" fmla="*/ 303212 h 303212"/>
                  <a:gd name="connsiteX9" fmla="*/ 151294 w 303212"/>
                  <a:gd name="connsiteY9" fmla="*/ 303149 h 303212"/>
                  <a:gd name="connsiteX10" fmla="*/ 147670 w 303212"/>
                  <a:gd name="connsiteY10" fmla="*/ 303149 h 303212"/>
                  <a:gd name="connsiteX11" fmla="*/ 147670 w 303212"/>
                  <a:gd name="connsiteY11" fmla="*/ 302417 h 303212"/>
                  <a:gd name="connsiteX12" fmla="*/ 92594 w 303212"/>
                  <a:gd name="connsiteY12" fmla="*/ 291298 h 303212"/>
                  <a:gd name="connsiteX13" fmla="*/ 0 w 303212"/>
                  <a:gd name="connsiteY13" fmla="*/ 151606 h 303212"/>
                  <a:gd name="connsiteX14" fmla="*/ 92594 w 303212"/>
                  <a:gd name="connsiteY14" fmla="*/ 11914 h 303212"/>
                  <a:gd name="connsiteX15" fmla="*/ 147670 w 303212"/>
                  <a:gd name="connsiteY15" fmla="*/ 795 h 303212"/>
                  <a:gd name="connsiteX16" fmla="*/ 147670 w 303212"/>
                  <a:gd name="connsiteY16" fmla="*/ 61 h 303212"/>
                  <a:gd name="connsiteX17" fmla="*/ 151304 w 303212"/>
                  <a:gd name="connsiteY17"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3212" h="303212">
                    <a:moveTo>
                      <a:pt x="151606" y="0"/>
                    </a:moveTo>
                    <a:lnTo>
                      <a:pt x="151908" y="61"/>
                    </a:lnTo>
                    <a:lnTo>
                      <a:pt x="301415" y="61"/>
                    </a:lnTo>
                    <a:lnTo>
                      <a:pt x="301415" y="142705"/>
                    </a:lnTo>
                    <a:lnTo>
                      <a:pt x="303212" y="151606"/>
                    </a:lnTo>
                    <a:lnTo>
                      <a:pt x="301415" y="160507"/>
                    </a:lnTo>
                    <a:lnTo>
                      <a:pt x="301415" y="303149"/>
                    </a:lnTo>
                    <a:lnTo>
                      <a:pt x="151918" y="303149"/>
                    </a:lnTo>
                    <a:lnTo>
                      <a:pt x="151606" y="303212"/>
                    </a:lnTo>
                    <a:lnTo>
                      <a:pt x="151294" y="303149"/>
                    </a:lnTo>
                    <a:lnTo>
                      <a:pt x="147670" y="303149"/>
                    </a:lnTo>
                    <a:lnTo>
                      <a:pt x="147670" y="302417"/>
                    </a:lnTo>
                    <a:lnTo>
                      <a:pt x="92594" y="291298"/>
                    </a:lnTo>
                    <a:cubicBezTo>
                      <a:pt x="38180" y="268283"/>
                      <a:pt x="0" y="214404"/>
                      <a:pt x="0" y="151606"/>
                    </a:cubicBezTo>
                    <a:cubicBezTo>
                      <a:pt x="0" y="88809"/>
                      <a:pt x="38180" y="34929"/>
                      <a:pt x="92594" y="11914"/>
                    </a:cubicBezTo>
                    <a:lnTo>
                      <a:pt x="147670" y="795"/>
                    </a:lnTo>
                    <a:lnTo>
                      <a:pt x="147670" y="61"/>
                    </a:lnTo>
                    <a:lnTo>
                      <a:pt x="151304" y="61"/>
                    </a:lnTo>
                    <a:close/>
                  </a:path>
                </a:pathLst>
              </a:custGeom>
              <a:solidFill>
                <a:srgbClr val="CCBCB8"/>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59" name="Freeform 58">
                <a:extLst>
                  <a:ext uri="{FF2B5EF4-FFF2-40B4-BE49-F238E27FC236}">
                    <a16:creationId xmlns:a16="http://schemas.microsoft.com/office/drawing/2014/main" id="{B744B850-DA7C-3DE2-C83D-67811B385A18}"/>
                  </a:ext>
                </a:extLst>
              </p:cNvPr>
              <p:cNvSpPr/>
              <p:nvPr/>
            </p:nvSpPr>
            <p:spPr>
              <a:xfrm>
                <a:off x="7093702" y="584837"/>
                <a:ext cx="535500" cy="303212"/>
              </a:xfrm>
              <a:custGeom>
                <a:avLst/>
                <a:gdLst>
                  <a:gd name="connsiteX0" fmla="*/ 383894 w 535500"/>
                  <a:gd name="connsiteY0" fmla="*/ 0 h 303212"/>
                  <a:gd name="connsiteX1" fmla="*/ 384196 w 535500"/>
                  <a:gd name="connsiteY1" fmla="*/ 61 h 303212"/>
                  <a:gd name="connsiteX2" fmla="*/ 384363 w 535500"/>
                  <a:gd name="connsiteY2" fmla="*/ 61 h 303212"/>
                  <a:gd name="connsiteX3" fmla="*/ 384363 w 535500"/>
                  <a:gd name="connsiteY3" fmla="*/ 95 h 303212"/>
                  <a:gd name="connsiteX4" fmla="*/ 442906 w 535500"/>
                  <a:gd name="connsiteY4" fmla="*/ 11914 h 303212"/>
                  <a:gd name="connsiteX5" fmla="*/ 535500 w 535500"/>
                  <a:gd name="connsiteY5" fmla="*/ 151606 h 303212"/>
                  <a:gd name="connsiteX6" fmla="*/ 442906 w 535500"/>
                  <a:gd name="connsiteY6" fmla="*/ 291298 h 303212"/>
                  <a:gd name="connsiteX7" fmla="*/ 384363 w 535500"/>
                  <a:gd name="connsiteY7" fmla="*/ 303117 h 303212"/>
                  <a:gd name="connsiteX8" fmla="*/ 384363 w 535500"/>
                  <a:gd name="connsiteY8" fmla="*/ 303149 h 303212"/>
                  <a:gd name="connsiteX9" fmla="*/ 384206 w 535500"/>
                  <a:gd name="connsiteY9" fmla="*/ 303149 h 303212"/>
                  <a:gd name="connsiteX10" fmla="*/ 383894 w 535500"/>
                  <a:gd name="connsiteY10" fmla="*/ 303212 h 303212"/>
                  <a:gd name="connsiteX11" fmla="*/ 383582 w 535500"/>
                  <a:gd name="connsiteY11" fmla="*/ 303149 h 303212"/>
                  <a:gd name="connsiteX12" fmla="*/ 0 w 535500"/>
                  <a:gd name="connsiteY12" fmla="*/ 303149 h 303212"/>
                  <a:gd name="connsiteX13" fmla="*/ 0 w 535500"/>
                  <a:gd name="connsiteY13" fmla="*/ 61 h 303212"/>
                  <a:gd name="connsiteX14" fmla="*/ 383592 w 535500"/>
                  <a:gd name="connsiteY14"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5500" h="303212">
                    <a:moveTo>
                      <a:pt x="383894" y="0"/>
                    </a:moveTo>
                    <a:lnTo>
                      <a:pt x="384196" y="61"/>
                    </a:lnTo>
                    <a:lnTo>
                      <a:pt x="384363" y="61"/>
                    </a:lnTo>
                    <a:lnTo>
                      <a:pt x="384363" y="95"/>
                    </a:lnTo>
                    <a:lnTo>
                      <a:pt x="442906" y="11914"/>
                    </a:lnTo>
                    <a:cubicBezTo>
                      <a:pt x="497320" y="34929"/>
                      <a:pt x="535500" y="88809"/>
                      <a:pt x="535500" y="151606"/>
                    </a:cubicBezTo>
                    <a:cubicBezTo>
                      <a:pt x="535500" y="214404"/>
                      <a:pt x="497320" y="268283"/>
                      <a:pt x="442906" y="291298"/>
                    </a:cubicBezTo>
                    <a:lnTo>
                      <a:pt x="384363" y="303117"/>
                    </a:lnTo>
                    <a:lnTo>
                      <a:pt x="384363" y="303149"/>
                    </a:lnTo>
                    <a:lnTo>
                      <a:pt x="384206" y="303149"/>
                    </a:lnTo>
                    <a:lnTo>
                      <a:pt x="383894" y="303212"/>
                    </a:lnTo>
                    <a:lnTo>
                      <a:pt x="383582" y="303149"/>
                    </a:lnTo>
                    <a:lnTo>
                      <a:pt x="0" y="303149"/>
                    </a:lnTo>
                    <a:lnTo>
                      <a:pt x="0" y="61"/>
                    </a:lnTo>
                    <a:lnTo>
                      <a:pt x="383592" y="61"/>
                    </a:lnTo>
                    <a:close/>
                  </a:path>
                </a:pathLst>
              </a:custGeom>
              <a:solidFill>
                <a:srgbClr val="4D3C35"/>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grpSp>
        <p:grpSp>
          <p:nvGrpSpPr>
            <p:cNvPr id="55" name="Group 54">
              <a:extLst>
                <a:ext uri="{FF2B5EF4-FFF2-40B4-BE49-F238E27FC236}">
                  <a16:creationId xmlns:a16="http://schemas.microsoft.com/office/drawing/2014/main" id="{E89B3438-D705-F2F0-7EDF-7E20029E8112}"/>
                </a:ext>
              </a:extLst>
            </p:cNvPr>
            <p:cNvGrpSpPr/>
            <p:nvPr/>
          </p:nvGrpSpPr>
          <p:grpSpPr>
            <a:xfrm>
              <a:off x="6866467" y="597144"/>
              <a:ext cx="611599" cy="282401"/>
              <a:chOff x="6866467" y="597144"/>
              <a:chExt cx="611599" cy="282401"/>
            </a:xfrm>
          </p:grpSpPr>
          <p:sp>
            <p:nvSpPr>
              <p:cNvPr id="56" name="Rectangle 55">
                <a:extLst>
                  <a:ext uri="{FF2B5EF4-FFF2-40B4-BE49-F238E27FC236}">
                    <a16:creationId xmlns:a16="http://schemas.microsoft.com/office/drawing/2014/main" id="{43C0F121-D216-3627-A2EA-EBB5CDC8E13C}"/>
                  </a:ext>
                </a:extLst>
              </p:cNvPr>
              <p:cNvSpPr/>
              <p:nvPr/>
            </p:nvSpPr>
            <p:spPr>
              <a:xfrm>
                <a:off x="6866467" y="597144"/>
                <a:ext cx="227236"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none" spc="0" normalizeH="0" baseline="0" noProof="0">
                    <a:ln>
                      <a:noFill/>
                    </a:ln>
                    <a:solidFill>
                      <a:srgbClr val="4D3C35"/>
                    </a:solidFill>
                    <a:effectLst/>
                    <a:uLnTx/>
                    <a:uFillTx/>
                    <a:latin typeface="DM Sans"/>
                    <a:ea typeface="+mn-ea"/>
                    <a:cs typeface="+mn-cs"/>
                  </a:rPr>
                  <a:t>In</a:t>
                </a:r>
              </a:p>
            </p:txBody>
          </p:sp>
          <p:sp>
            <p:nvSpPr>
              <p:cNvPr id="57" name="Rectangle 56">
                <a:extLst>
                  <a:ext uri="{FF2B5EF4-FFF2-40B4-BE49-F238E27FC236}">
                    <a16:creationId xmlns:a16="http://schemas.microsoft.com/office/drawing/2014/main" id="{9DDE36E6-E11A-182D-D748-AA6CDE90E245}"/>
                  </a:ext>
                </a:extLst>
              </p:cNvPr>
              <p:cNvSpPr/>
              <p:nvPr/>
            </p:nvSpPr>
            <p:spPr>
              <a:xfrm>
                <a:off x="7093703" y="597144"/>
                <a:ext cx="384363"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none" spc="0" normalizeH="0" baseline="0" noProof="0">
                    <a:ln>
                      <a:noFill/>
                    </a:ln>
                    <a:solidFill>
                      <a:srgbClr val="CCBCB8"/>
                    </a:solidFill>
                    <a:effectLst/>
                    <a:uLnTx/>
                    <a:uFillTx/>
                    <a:latin typeface="DM Sans"/>
                    <a:ea typeface="+mn-ea"/>
                    <a:cs typeface="+mn-cs"/>
                  </a:rPr>
                  <a:t>vivo</a:t>
                </a:r>
              </a:p>
            </p:txBody>
          </p:sp>
        </p:grpSp>
      </p:grpSp>
      <p:sp>
        <p:nvSpPr>
          <p:cNvPr id="35" name="Text Placeholder 34">
            <a:extLst>
              <a:ext uri="{FF2B5EF4-FFF2-40B4-BE49-F238E27FC236}">
                <a16:creationId xmlns:a16="http://schemas.microsoft.com/office/drawing/2014/main" id="{710534C5-4573-EF0B-8864-4B568CF308A4}"/>
              </a:ext>
            </a:extLst>
          </p:cNvPr>
          <p:cNvSpPr>
            <a:spLocks noGrp="1"/>
          </p:cNvSpPr>
          <p:nvPr>
            <p:ph type="body" sz="quarter" idx="24"/>
          </p:nvPr>
        </p:nvSpPr>
        <p:spPr>
          <a:xfrm>
            <a:off x="8394699" y="5278524"/>
            <a:ext cx="3494899" cy="288767"/>
          </a:xfrm>
        </p:spPr>
        <p:txBody>
          <a:bodyPr/>
          <a:lstStyle/>
          <a:p>
            <a:pPr algn="r">
              <a:defRPr/>
            </a:pPr>
            <a:r>
              <a:rPr kumimoji="0" lang="en-GB" sz="900" b="0" i="0" u="none" strike="noStrike" kern="1200" cap="none" spc="0" normalizeH="0" baseline="0" noProof="0" dirty="0">
                <a:ln>
                  <a:noFill/>
                </a:ln>
                <a:solidFill>
                  <a:prstClr val="black"/>
                </a:solidFill>
                <a:effectLst/>
                <a:uLnTx/>
                <a:uFillTx/>
                <a:latin typeface="DM Sans"/>
                <a:ea typeface="+mn-ea"/>
                <a:cs typeface="+mn-cs"/>
              </a:rPr>
              <a:t>All changes are significant over time and between groups</a:t>
            </a:r>
            <a:r>
              <a:rPr lang="en-GB" sz="900" kern="1200" dirty="0">
                <a:solidFill>
                  <a:prstClr val="black"/>
                </a:solidFill>
                <a:latin typeface="DM Sans"/>
              </a:rPr>
              <a:t> at all timepoints.</a:t>
            </a:r>
            <a:r>
              <a:rPr lang="en-GB" sz="900" dirty="0">
                <a:solidFill>
                  <a:prstClr val="black"/>
                </a:solidFill>
                <a:latin typeface="DM Sans"/>
              </a:rPr>
              <a:t> </a:t>
            </a:r>
          </a:p>
          <a:p>
            <a:pPr algn="r">
              <a:defRPr/>
            </a:pPr>
            <a:r>
              <a:rPr lang="en-GB" sz="900" dirty="0">
                <a:solidFill>
                  <a:prstClr val="black"/>
                </a:solidFill>
                <a:latin typeface="DM Sans"/>
              </a:rPr>
              <a:t>All comparisons between active formulations and age-matched placebo are significant.</a:t>
            </a:r>
          </a:p>
        </p:txBody>
      </p:sp>
      <p:sp>
        <p:nvSpPr>
          <p:cNvPr id="7" name="TextBox 6">
            <a:extLst>
              <a:ext uri="{FF2B5EF4-FFF2-40B4-BE49-F238E27FC236}">
                <a16:creationId xmlns:a16="http://schemas.microsoft.com/office/drawing/2014/main" id="{5562FB00-A075-E973-B5BE-0DDA46F71844}"/>
              </a:ext>
            </a:extLst>
          </p:cNvPr>
          <p:cNvSpPr txBox="1"/>
          <p:nvPr/>
        </p:nvSpPr>
        <p:spPr>
          <a:xfrm>
            <a:off x="2569968" y="2151720"/>
            <a:ext cx="1116763"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DM Sans"/>
                <a:ea typeface="+mn-ea"/>
                <a:cs typeface="+mn-cs"/>
              </a:rPr>
              <a:t>*p&lt;0.05. </a:t>
            </a:r>
          </a:p>
        </p:txBody>
      </p:sp>
      <p:sp>
        <p:nvSpPr>
          <p:cNvPr id="39" name="Rectangle 38">
            <a:extLst>
              <a:ext uri="{FF2B5EF4-FFF2-40B4-BE49-F238E27FC236}">
                <a16:creationId xmlns:a16="http://schemas.microsoft.com/office/drawing/2014/main" id="{B30A8FD2-2A5C-F096-1C3D-A85FDFB56208}"/>
              </a:ext>
            </a:extLst>
          </p:cNvPr>
          <p:cNvSpPr/>
          <p:nvPr/>
        </p:nvSpPr>
        <p:spPr>
          <a:xfrm>
            <a:off x="1" y="1127947"/>
            <a:ext cx="1496199" cy="595431"/>
          </a:xfrm>
          <a:prstGeom prst="rect">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lIns="3024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300" normalizeH="0" baseline="0" noProof="0" dirty="0">
                <a:ln>
                  <a:noFill/>
                </a:ln>
                <a:solidFill>
                  <a:prstClr val="black"/>
                </a:solidFill>
                <a:effectLst/>
                <a:uLnTx/>
                <a:uFillTx/>
                <a:latin typeface="DM Sans"/>
                <a:ea typeface="+mn-ea"/>
                <a:cs typeface="+mn-cs"/>
              </a:rPr>
              <a:t>FACE</a:t>
            </a:r>
          </a:p>
        </p:txBody>
      </p:sp>
      <p:sp>
        <p:nvSpPr>
          <p:cNvPr id="40" name="Text Placeholder 5">
            <a:extLst>
              <a:ext uri="{FF2B5EF4-FFF2-40B4-BE49-F238E27FC236}">
                <a16:creationId xmlns:a16="http://schemas.microsoft.com/office/drawing/2014/main" id="{73C7365C-B906-D476-0273-074DFCE59C70}"/>
              </a:ext>
            </a:extLst>
          </p:cNvPr>
          <p:cNvSpPr txBox="1">
            <a:spLocks/>
          </p:cNvSpPr>
          <p:nvPr/>
        </p:nvSpPr>
        <p:spPr>
          <a:xfrm>
            <a:off x="7835899" y="1466073"/>
            <a:ext cx="3902564" cy="786164"/>
          </a:xfrm>
          <a:prstGeom prst="rect">
            <a:avLst/>
          </a:prstGeom>
          <a:solidFill>
            <a:srgbClr val="CCBCB8"/>
          </a:solidFill>
          <a:ln>
            <a:solidFill>
              <a:srgbClr val="4D3C35"/>
            </a:solidFill>
          </a:ln>
          <a:effectLst>
            <a:outerShdw blurRad="50800" dist="38100" dir="2700000" algn="tl" rotWithShape="0">
              <a:prstClr val="black">
                <a:alpha val="40000"/>
              </a:prstClr>
            </a:outerShdw>
          </a:effectLst>
        </p:spPr>
        <p:txBody>
          <a:bodyPr lIns="0" tIns="0" rIns="0" bIns="0" anchor="ctr" anchorCtr="0">
            <a:noAutofit/>
          </a:bodyPr>
          <a:lstStyle>
            <a:lvl1pPr marL="0" indent="0" algn="l" defTabSz="914400" rtl="0" eaLnBrk="1" latinLnBrk="0" hangingPunct="1">
              <a:lnSpc>
                <a:spcPct val="90000"/>
              </a:lnSpc>
              <a:spcBef>
                <a:spcPts val="0"/>
              </a:spcBef>
              <a:buFont typeface="Arial" panose="020B0604020202020204" pitchFamily="34" charset="0"/>
              <a:buNone/>
              <a:defRPr sz="2200" b="0" kern="0" spc="0" baseline="0">
                <a:solidFill>
                  <a:srgbClr val="897974"/>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600" b="1" i="0" u="none" strike="noStrike" kern="0" cap="none" spc="0" normalizeH="0" baseline="0" noProof="0" dirty="0">
                <a:ln>
                  <a:noFill/>
                </a:ln>
                <a:solidFill>
                  <a:srgbClr val="4D3C35"/>
                </a:solidFill>
                <a:effectLst/>
                <a:uLnTx/>
                <a:uFillTx/>
                <a:latin typeface="DM Sans"/>
                <a:ea typeface="+mn-ea"/>
                <a:cs typeface="+mn-cs"/>
              </a:rPr>
              <a:t>1% SYN®-COLL CB </a:t>
            </a:r>
            <a:r>
              <a:rPr kumimoji="0" lang="en-GB" sz="1600" b="0" i="0" u="none" strike="noStrike" kern="0" cap="none" spc="0" normalizeH="0" baseline="0" noProof="0" dirty="0">
                <a:ln>
                  <a:noFill/>
                </a:ln>
                <a:solidFill>
                  <a:prstClr val="white"/>
                </a:solidFill>
                <a:effectLst/>
                <a:uLnTx/>
                <a:uFillTx/>
                <a:latin typeface="DM Sans"/>
                <a:ea typeface="+mn-ea"/>
                <a:cs typeface="+mn-cs"/>
              </a:rPr>
              <a:t>boosts Collagen on young volunteers by +7% already after</a:t>
            </a:r>
          </a:p>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600" b="0" i="0" u="none" strike="noStrike" kern="0" cap="none" spc="0" normalizeH="0" baseline="0" noProof="0" dirty="0">
                <a:ln>
                  <a:noFill/>
                </a:ln>
                <a:solidFill>
                  <a:prstClr val="white"/>
                </a:solidFill>
                <a:effectLst/>
                <a:uLnTx/>
                <a:uFillTx/>
                <a:latin typeface="DM Sans"/>
                <a:ea typeface="+mn-ea"/>
                <a:cs typeface="+mn-cs"/>
              </a:rPr>
              <a:t>2 weeks. +13% increase in 4 weeks.</a:t>
            </a:r>
          </a:p>
        </p:txBody>
      </p:sp>
      <p:sp>
        <p:nvSpPr>
          <p:cNvPr id="41" name="Rectangle 40">
            <a:extLst>
              <a:ext uri="{FF2B5EF4-FFF2-40B4-BE49-F238E27FC236}">
                <a16:creationId xmlns:a16="http://schemas.microsoft.com/office/drawing/2014/main" id="{4672BD67-C6EA-44C7-83B0-AD239533CA9F}"/>
              </a:ext>
            </a:extLst>
          </p:cNvPr>
          <p:cNvSpPr/>
          <p:nvPr/>
        </p:nvSpPr>
        <p:spPr>
          <a:xfrm>
            <a:off x="1" y="1127949"/>
            <a:ext cx="1496199" cy="595431"/>
          </a:xfrm>
          <a:prstGeom prst="rect">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lIns="3024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300" normalizeH="0" baseline="0" noProof="0" dirty="0">
                <a:ln>
                  <a:noFill/>
                </a:ln>
                <a:solidFill>
                  <a:prstClr val="black"/>
                </a:solidFill>
                <a:effectLst/>
                <a:uLnTx/>
                <a:uFillTx/>
                <a:latin typeface="DM Sans"/>
                <a:ea typeface="+mn-ea"/>
                <a:cs typeface="+mn-cs"/>
              </a:rPr>
              <a:t>FACE</a:t>
            </a:r>
          </a:p>
        </p:txBody>
      </p:sp>
      <p:grpSp>
        <p:nvGrpSpPr>
          <p:cNvPr id="5" name="Group 4">
            <a:extLst>
              <a:ext uri="{FF2B5EF4-FFF2-40B4-BE49-F238E27FC236}">
                <a16:creationId xmlns:a16="http://schemas.microsoft.com/office/drawing/2014/main" id="{94558E26-74CF-AB26-2C96-AC70AA1CEA26}"/>
              </a:ext>
            </a:extLst>
          </p:cNvPr>
          <p:cNvGrpSpPr/>
          <p:nvPr/>
        </p:nvGrpSpPr>
        <p:grpSpPr>
          <a:xfrm>
            <a:off x="3654714" y="3220934"/>
            <a:ext cx="395306" cy="316813"/>
            <a:chOff x="3162299" y="2341563"/>
            <a:chExt cx="315310" cy="212495"/>
          </a:xfrm>
        </p:grpSpPr>
        <p:sp>
          <p:nvSpPr>
            <p:cNvPr id="32" name="TextBox 31">
              <a:extLst>
                <a:ext uri="{FF2B5EF4-FFF2-40B4-BE49-F238E27FC236}">
                  <a16:creationId xmlns:a16="http://schemas.microsoft.com/office/drawing/2014/main" id="{5D6592C4-2E05-9FB8-7775-B396921579C1}"/>
                </a:ext>
              </a:extLst>
            </p:cNvPr>
            <p:cNvSpPr txBox="1"/>
            <p:nvPr/>
          </p:nvSpPr>
          <p:spPr>
            <a:xfrm>
              <a:off x="3211783" y="2341563"/>
              <a:ext cx="216342" cy="20643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DM Sans"/>
                  <a:ea typeface="+mn-ea"/>
                  <a:cs typeface="+mn-cs"/>
                </a:rPr>
                <a:t>*</a:t>
              </a:r>
            </a:p>
          </p:txBody>
        </p:sp>
        <p:cxnSp>
          <p:nvCxnSpPr>
            <p:cNvPr id="33" name="Straight Connector 32">
              <a:extLst>
                <a:ext uri="{FF2B5EF4-FFF2-40B4-BE49-F238E27FC236}">
                  <a16:creationId xmlns:a16="http://schemas.microsoft.com/office/drawing/2014/main" id="{CC1E5584-CC8B-F790-9777-6BCDAC514232}"/>
                </a:ext>
              </a:extLst>
            </p:cNvPr>
            <p:cNvCxnSpPr/>
            <p:nvPr/>
          </p:nvCxnSpPr>
          <p:spPr>
            <a:xfrm>
              <a:off x="3162299" y="2554058"/>
              <a:ext cx="315310" cy="0"/>
            </a:xfrm>
            <a:prstGeom prst="line">
              <a:avLst/>
            </a:prstGeom>
          </p:spPr>
          <p:style>
            <a:lnRef idx="1">
              <a:schemeClr val="dk1"/>
            </a:lnRef>
            <a:fillRef idx="0">
              <a:schemeClr val="dk1"/>
            </a:fillRef>
            <a:effectRef idx="0">
              <a:schemeClr val="dk1"/>
            </a:effectRef>
            <a:fontRef idx="minor">
              <a:schemeClr val="tx1"/>
            </a:fontRef>
          </p:style>
        </p:cxnSp>
      </p:grpSp>
      <p:grpSp>
        <p:nvGrpSpPr>
          <p:cNvPr id="34" name="Group 33">
            <a:extLst>
              <a:ext uri="{FF2B5EF4-FFF2-40B4-BE49-F238E27FC236}">
                <a16:creationId xmlns:a16="http://schemas.microsoft.com/office/drawing/2014/main" id="{86EBDC76-5A39-2135-8240-66C86C7C45C3}"/>
              </a:ext>
            </a:extLst>
          </p:cNvPr>
          <p:cNvGrpSpPr/>
          <p:nvPr/>
        </p:nvGrpSpPr>
        <p:grpSpPr>
          <a:xfrm>
            <a:off x="3236680" y="3742550"/>
            <a:ext cx="395306" cy="316813"/>
            <a:chOff x="3162299" y="2341563"/>
            <a:chExt cx="315310" cy="212495"/>
          </a:xfrm>
        </p:grpSpPr>
        <p:sp>
          <p:nvSpPr>
            <p:cNvPr id="36" name="TextBox 35">
              <a:extLst>
                <a:ext uri="{FF2B5EF4-FFF2-40B4-BE49-F238E27FC236}">
                  <a16:creationId xmlns:a16="http://schemas.microsoft.com/office/drawing/2014/main" id="{4C476B29-6576-6BF5-ECD7-68F5A704FC26}"/>
                </a:ext>
              </a:extLst>
            </p:cNvPr>
            <p:cNvSpPr txBox="1"/>
            <p:nvPr/>
          </p:nvSpPr>
          <p:spPr>
            <a:xfrm>
              <a:off x="3211783" y="2341563"/>
              <a:ext cx="216342" cy="20643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DM Sans"/>
                  <a:ea typeface="+mn-ea"/>
                  <a:cs typeface="+mn-cs"/>
                </a:rPr>
                <a:t>*</a:t>
              </a:r>
            </a:p>
          </p:txBody>
        </p:sp>
        <p:cxnSp>
          <p:nvCxnSpPr>
            <p:cNvPr id="37" name="Straight Connector 36">
              <a:extLst>
                <a:ext uri="{FF2B5EF4-FFF2-40B4-BE49-F238E27FC236}">
                  <a16:creationId xmlns:a16="http://schemas.microsoft.com/office/drawing/2014/main" id="{87012EF6-1386-8047-FD96-42209941E27F}"/>
                </a:ext>
              </a:extLst>
            </p:cNvPr>
            <p:cNvCxnSpPr/>
            <p:nvPr/>
          </p:nvCxnSpPr>
          <p:spPr>
            <a:xfrm>
              <a:off x="3162299" y="2554058"/>
              <a:ext cx="315310" cy="0"/>
            </a:xfrm>
            <a:prstGeom prst="line">
              <a:avLst/>
            </a:prstGeom>
          </p:spPr>
          <p:style>
            <a:lnRef idx="1">
              <a:schemeClr val="dk1"/>
            </a:lnRef>
            <a:fillRef idx="0">
              <a:schemeClr val="dk1"/>
            </a:fillRef>
            <a:effectRef idx="0">
              <a:schemeClr val="dk1"/>
            </a:effectRef>
            <a:fontRef idx="minor">
              <a:schemeClr val="tx1"/>
            </a:fontRef>
          </p:style>
        </p:cxnSp>
      </p:grpSp>
      <p:sp>
        <p:nvSpPr>
          <p:cNvPr id="38" name="Text Placeholder 5">
            <a:extLst>
              <a:ext uri="{FF2B5EF4-FFF2-40B4-BE49-F238E27FC236}">
                <a16:creationId xmlns:a16="http://schemas.microsoft.com/office/drawing/2014/main" id="{4F05DD7D-D56D-6D34-C05F-C758ED7D2AC7}"/>
              </a:ext>
            </a:extLst>
          </p:cNvPr>
          <p:cNvSpPr txBox="1">
            <a:spLocks/>
          </p:cNvSpPr>
          <p:nvPr/>
        </p:nvSpPr>
        <p:spPr>
          <a:xfrm>
            <a:off x="7846059" y="2380473"/>
            <a:ext cx="3902564" cy="786164"/>
          </a:xfrm>
          <a:prstGeom prst="rect">
            <a:avLst/>
          </a:prstGeom>
          <a:solidFill>
            <a:srgbClr val="897974"/>
          </a:solidFill>
          <a:ln>
            <a:solidFill>
              <a:srgbClr val="4D3C35"/>
            </a:solidFill>
          </a:ln>
          <a:effectLst>
            <a:outerShdw blurRad="50800" dist="38100" dir="2700000" algn="tl" rotWithShape="0">
              <a:prstClr val="black">
                <a:alpha val="40000"/>
              </a:prstClr>
            </a:outerShdw>
          </a:effectLst>
        </p:spPr>
        <p:txBody>
          <a:bodyPr lIns="0" tIns="0" rIns="0" bIns="0" anchor="ctr" anchorCtr="0">
            <a:noAutofit/>
          </a:bodyPr>
          <a:lstStyle>
            <a:lvl1pPr marL="0" indent="0" algn="l" defTabSz="914400" rtl="0" eaLnBrk="1" latinLnBrk="0" hangingPunct="1">
              <a:lnSpc>
                <a:spcPct val="90000"/>
              </a:lnSpc>
              <a:spcBef>
                <a:spcPts val="0"/>
              </a:spcBef>
              <a:buFont typeface="Arial" panose="020B0604020202020204" pitchFamily="34" charset="0"/>
              <a:buNone/>
              <a:defRPr sz="2200" b="0" kern="0" spc="0" baseline="0">
                <a:solidFill>
                  <a:srgbClr val="897974"/>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600" b="1" i="0" u="none" strike="noStrike" kern="0" cap="none" spc="0" normalizeH="0" baseline="0" noProof="0" dirty="0">
                <a:ln>
                  <a:noFill/>
                </a:ln>
                <a:solidFill>
                  <a:prstClr val="white"/>
                </a:solidFill>
                <a:effectLst/>
                <a:uLnTx/>
                <a:uFillTx/>
                <a:latin typeface="DM Sans"/>
                <a:ea typeface="+mn-ea"/>
                <a:cs typeface="+mn-cs"/>
              </a:rPr>
              <a:t>2.5% SYN®-COLL CB </a:t>
            </a:r>
            <a:r>
              <a:rPr kumimoji="0" lang="en-GB" sz="1600" b="0" i="0" u="none" strike="noStrike" kern="0" cap="none" spc="0" normalizeH="0" baseline="0" noProof="0" dirty="0">
                <a:ln>
                  <a:noFill/>
                </a:ln>
                <a:solidFill>
                  <a:prstClr val="white"/>
                </a:solidFill>
                <a:effectLst/>
                <a:uLnTx/>
                <a:uFillTx/>
                <a:latin typeface="DM Sans"/>
                <a:ea typeface="+mn-ea"/>
                <a:cs typeface="+mn-cs"/>
              </a:rPr>
              <a:t>boosts Collagen on  middle aged volunteers by +11% already after 2 weeks. +22% increase in 4 weeks.</a:t>
            </a:r>
          </a:p>
        </p:txBody>
      </p:sp>
      <p:sp>
        <p:nvSpPr>
          <p:cNvPr id="42" name="Text Placeholder 5">
            <a:extLst>
              <a:ext uri="{FF2B5EF4-FFF2-40B4-BE49-F238E27FC236}">
                <a16:creationId xmlns:a16="http://schemas.microsoft.com/office/drawing/2014/main" id="{0785AEE9-C96D-A0E4-DCF8-DE1BDBE60492}"/>
              </a:ext>
            </a:extLst>
          </p:cNvPr>
          <p:cNvSpPr txBox="1">
            <a:spLocks/>
          </p:cNvSpPr>
          <p:nvPr/>
        </p:nvSpPr>
        <p:spPr>
          <a:xfrm>
            <a:off x="7856219" y="3294873"/>
            <a:ext cx="3902564" cy="786164"/>
          </a:xfrm>
          <a:prstGeom prst="rect">
            <a:avLst/>
          </a:prstGeom>
          <a:solidFill>
            <a:srgbClr val="4D3C35"/>
          </a:solidFill>
          <a:ln>
            <a:solidFill>
              <a:srgbClr val="4D3C35"/>
            </a:solidFill>
          </a:ln>
          <a:effectLst>
            <a:outerShdw blurRad="50800" dist="38100" dir="2700000" algn="tl" rotWithShape="0">
              <a:prstClr val="black">
                <a:alpha val="40000"/>
              </a:prstClr>
            </a:outerShdw>
          </a:effectLst>
        </p:spPr>
        <p:txBody>
          <a:bodyPr lIns="0" tIns="0" rIns="0" bIns="0" anchor="ctr" anchorCtr="0">
            <a:noAutofit/>
          </a:bodyPr>
          <a:lstStyle>
            <a:lvl1pPr marL="0" indent="0" algn="l" defTabSz="914400" rtl="0" eaLnBrk="1" latinLnBrk="0" hangingPunct="1">
              <a:lnSpc>
                <a:spcPct val="90000"/>
              </a:lnSpc>
              <a:spcBef>
                <a:spcPts val="0"/>
              </a:spcBef>
              <a:buFont typeface="Arial" panose="020B0604020202020204" pitchFamily="34" charset="0"/>
              <a:buNone/>
              <a:defRPr sz="2200" b="0" kern="0" spc="0" baseline="0">
                <a:solidFill>
                  <a:srgbClr val="897974"/>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1600" b="1" i="0" u="none" strike="noStrike" kern="0" cap="none" spc="0" normalizeH="0" baseline="0" noProof="0" dirty="0">
                <a:ln>
                  <a:noFill/>
                </a:ln>
                <a:solidFill>
                  <a:prstClr val="white"/>
                </a:solidFill>
                <a:effectLst/>
                <a:uLnTx/>
                <a:uFillTx/>
                <a:latin typeface="DM Sans"/>
                <a:ea typeface="+mn-ea"/>
                <a:cs typeface="+mn-cs"/>
              </a:rPr>
              <a:t>5% SYN®-COLL CB </a:t>
            </a:r>
            <a:r>
              <a:rPr kumimoji="0" lang="en-GB" sz="1600" b="0" i="0" u="none" strike="noStrike" kern="0" cap="none" spc="0" normalizeH="0" baseline="0" noProof="0" dirty="0">
                <a:ln>
                  <a:noFill/>
                </a:ln>
                <a:solidFill>
                  <a:prstClr val="white"/>
                </a:solidFill>
                <a:effectLst/>
                <a:uLnTx/>
                <a:uFillTx/>
                <a:latin typeface="DM Sans"/>
                <a:ea typeface="+mn-ea"/>
                <a:cs typeface="+mn-cs"/>
              </a:rPr>
              <a:t>boosts Collagen on mature skin volunteers by +14% already after 2 weeks. +26% increase in 4 weeks.</a:t>
            </a:r>
          </a:p>
        </p:txBody>
      </p:sp>
    </p:spTree>
    <p:extLst>
      <p:ext uri="{BB962C8B-B14F-4D97-AF65-F5344CB8AC3E}">
        <p14:creationId xmlns:p14="http://schemas.microsoft.com/office/powerpoint/2010/main" val="22818058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ectangle 43">
            <a:extLst>
              <a:ext uri="{FF2B5EF4-FFF2-40B4-BE49-F238E27FC236}">
                <a16:creationId xmlns:a16="http://schemas.microsoft.com/office/drawing/2014/main" id="{E57CE8F0-958C-3E43-C26B-DE8B67AAD55E}"/>
              </a:ext>
            </a:extLst>
          </p:cNvPr>
          <p:cNvSpPr/>
          <p:nvPr/>
        </p:nvSpPr>
        <p:spPr>
          <a:xfrm>
            <a:off x="10478577" y="1345965"/>
            <a:ext cx="595379" cy="602703"/>
          </a:xfrm>
          <a:prstGeom prst="rect">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DM Sans"/>
              <a:ea typeface="+mn-ea"/>
              <a:cs typeface="+mn-cs"/>
            </a:endParaRPr>
          </a:p>
        </p:txBody>
      </p:sp>
      <p:sp>
        <p:nvSpPr>
          <p:cNvPr id="45" name="Rectangle 44">
            <a:extLst>
              <a:ext uri="{FF2B5EF4-FFF2-40B4-BE49-F238E27FC236}">
                <a16:creationId xmlns:a16="http://schemas.microsoft.com/office/drawing/2014/main" id="{F3E79928-756F-5B13-4460-748B3155969F}"/>
              </a:ext>
            </a:extLst>
          </p:cNvPr>
          <p:cNvSpPr/>
          <p:nvPr/>
        </p:nvSpPr>
        <p:spPr>
          <a:xfrm>
            <a:off x="6609643" y="1335805"/>
            <a:ext cx="595379" cy="602703"/>
          </a:xfrm>
          <a:prstGeom prst="rect">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DM Sans"/>
              <a:ea typeface="+mn-ea"/>
              <a:cs typeface="+mn-cs"/>
            </a:endParaRPr>
          </a:p>
        </p:txBody>
      </p:sp>
      <p:sp>
        <p:nvSpPr>
          <p:cNvPr id="46" name="Rectangle 45">
            <a:extLst>
              <a:ext uri="{FF2B5EF4-FFF2-40B4-BE49-F238E27FC236}">
                <a16:creationId xmlns:a16="http://schemas.microsoft.com/office/drawing/2014/main" id="{EB1D89A8-D412-6B9B-0581-C1A0893BDB83}"/>
              </a:ext>
            </a:extLst>
          </p:cNvPr>
          <p:cNvSpPr/>
          <p:nvPr/>
        </p:nvSpPr>
        <p:spPr>
          <a:xfrm>
            <a:off x="2874028" y="1335805"/>
            <a:ext cx="595379" cy="602703"/>
          </a:xfrm>
          <a:prstGeom prst="rect">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DM Sans"/>
              <a:ea typeface="+mn-ea"/>
              <a:cs typeface="+mn-cs"/>
            </a:endParaRPr>
          </a:p>
        </p:txBody>
      </p:sp>
      <p:sp>
        <p:nvSpPr>
          <p:cNvPr id="6" name="Title 5">
            <a:extLst>
              <a:ext uri="{FF2B5EF4-FFF2-40B4-BE49-F238E27FC236}">
                <a16:creationId xmlns:a16="http://schemas.microsoft.com/office/drawing/2014/main" id="{671B4BB9-173A-005F-CCD0-8346D6699DF7}"/>
              </a:ext>
            </a:extLst>
          </p:cNvPr>
          <p:cNvSpPr>
            <a:spLocks noGrp="1"/>
          </p:cNvSpPr>
          <p:nvPr>
            <p:ph type="title"/>
          </p:nvPr>
        </p:nvSpPr>
        <p:spPr/>
        <p:txBody>
          <a:bodyPr/>
          <a:lstStyle/>
          <a:p>
            <a:r>
              <a:rPr lang="en-GB" noProof="0" dirty="0"/>
              <a:t>Before/After product application</a:t>
            </a:r>
          </a:p>
        </p:txBody>
      </p:sp>
      <p:sp>
        <p:nvSpPr>
          <p:cNvPr id="12" name="TextBox 11">
            <a:extLst>
              <a:ext uri="{FF2B5EF4-FFF2-40B4-BE49-F238E27FC236}">
                <a16:creationId xmlns:a16="http://schemas.microsoft.com/office/drawing/2014/main" id="{C5A3C0E8-DAC0-D077-E5F9-31329A1028CD}"/>
              </a:ext>
            </a:extLst>
          </p:cNvPr>
          <p:cNvSpPr txBox="1"/>
          <p:nvPr/>
        </p:nvSpPr>
        <p:spPr>
          <a:xfrm rot="16200000">
            <a:off x="-549210" y="3132880"/>
            <a:ext cx="1553631"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err="1">
                <a:ln>
                  <a:noFill/>
                </a:ln>
                <a:solidFill>
                  <a:prstClr val="black"/>
                </a:solidFill>
                <a:effectLst/>
                <a:uLnTx/>
                <a:uFillTx/>
                <a:latin typeface="DM Sans"/>
                <a:ea typeface="+mn-ea"/>
                <a:cs typeface="+mn-cs"/>
              </a:rPr>
              <a:t>ColorFace</a:t>
            </a:r>
            <a:r>
              <a:rPr kumimoji="0" lang="en-GB" sz="1000" b="1" i="0" u="none" strike="noStrike" kern="0" cap="none" spc="0" normalizeH="0" baseline="0" noProof="0" dirty="0">
                <a:ln>
                  <a:noFill/>
                </a:ln>
                <a:solidFill>
                  <a:prstClr val="black"/>
                </a:solidFill>
                <a:effectLst/>
                <a:uLnTx/>
                <a:uFillTx/>
                <a:latin typeface="DM Sans"/>
                <a:ea typeface="+mn-ea"/>
                <a:cs typeface="+mn-cs"/>
              </a:rPr>
              <a:t> image,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prstClr val="black"/>
                </a:solidFill>
                <a:effectLst/>
                <a:uLnTx/>
                <a:uFillTx/>
                <a:latin typeface="DM Sans"/>
                <a:ea typeface="+mn-ea"/>
                <a:cs typeface="+mn-cs"/>
              </a:rPr>
              <a:t>parallel polarized light</a:t>
            </a:r>
          </a:p>
        </p:txBody>
      </p:sp>
      <p:sp>
        <p:nvSpPr>
          <p:cNvPr id="13" name="TextBox 12">
            <a:extLst>
              <a:ext uri="{FF2B5EF4-FFF2-40B4-BE49-F238E27FC236}">
                <a16:creationId xmlns:a16="http://schemas.microsoft.com/office/drawing/2014/main" id="{0C828D60-C1F5-2ECF-126B-CF68246050FC}"/>
              </a:ext>
            </a:extLst>
          </p:cNvPr>
          <p:cNvSpPr txBox="1"/>
          <p:nvPr/>
        </p:nvSpPr>
        <p:spPr>
          <a:xfrm rot="16200000">
            <a:off x="-503917" y="4834971"/>
            <a:ext cx="1463044"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prstClr val="black"/>
                </a:solidFill>
                <a:effectLst/>
                <a:uLnTx/>
                <a:uFillTx/>
                <a:latin typeface="DM Sans"/>
                <a:ea typeface="+mn-ea"/>
                <a:cs typeface="+mn-cs"/>
              </a:rPr>
              <a:t>Antera 3D image</a:t>
            </a:r>
          </a:p>
        </p:txBody>
      </p:sp>
      <p:sp>
        <p:nvSpPr>
          <p:cNvPr id="15" name="TextBox 14">
            <a:extLst>
              <a:ext uri="{FF2B5EF4-FFF2-40B4-BE49-F238E27FC236}">
                <a16:creationId xmlns:a16="http://schemas.microsoft.com/office/drawing/2014/main" id="{4CA4AE69-33D4-4FE9-299C-FEFF683C3C39}"/>
              </a:ext>
            </a:extLst>
          </p:cNvPr>
          <p:cNvSpPr txBox="1"/>
          <p:nvPr/>
        </p:nvSpPr>
        <p:spPr>
          <a:xfrm>
            <a:off x="1030512" y="2303673"/>
            <a:ext cx="958917"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DM Sans"/>
                <a:ea typeface="+mn-ea"/>
                <a:cs typeface="+mn-cs"/>
              </a:rPr>
              <a:t>BEFORE (D0)</a:t>
            </a:r>
          </a:p>
        </p:txBody>
      </p:sp>
      <p:sp>
        <p:nvSpPr>
          <p:cNvPr id="16" name="TextBox 15">
            <a:extLst>
              <a:ext uri="{FF2B5EF4-FFF2-40B4-BE49-F238E27FC236}">
                <a16:creationId xmlns:a16="http://schemas.microsoft.com/office/drawing/2014/main" id="{D036A29F-91EB-A8E2-15DE-AD283661C26C}"/>
              </a:ext>
            </a:extLst>
          </p:cNvPr>
          <p:cNvSpPr txBox="1"/>
          <p:nvPr/>
        </p:nvSpPr>
        <p:spPr>
          <a:xfrm>
            <a:off x="2623749" y="2284040"/>
            <a:ext cx="958917"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DM Sans"/>
                <a:ea typeface="+mn-ea"/>
                <a:cs typeface="+mn-cs"/>
              </a:rPr>
              <a:t>AFTER (D28)</a:t>
            </a:r>
          </a:p>
        </p:txBody>
      </p:sp>
      <p:sp>
        <p:nvSpPr>
          <p:cNvPr id="35" name="TextBox 34">
            <a:extLst>
              <a:ext uri="{FF2B5EF4-FFF2-40B4-BE49-F238E27FC236}">
                <a16:creationId xmlns:a16="http://schemas.microsoft.com/office/drawing/2014/main" id="{4FDDB931-D3FC-0F25-A1B6-9FF647F620D5}"/>
              </a:ext>
            </a:extLst>
          </p:cNvPr>
          <p:cNvSpPr txBox="1"/>
          <p:nvPr/>
        </p:nvSpPr>
        <p:spPr>
          <a:xfrm>
            <a:off x="1190304" y="1411024"/>
            <a:ext cx="2201244" cy="646331"/>
          </a:xfrm>
          <a:prstGeom prst="rect">
            <a:avLst/>
          </a:prstGeom>
          <a:solidFill>
            <a:srgbClr val="4D3C35"/>
          </a:solidFill>
          <a:ln>
            <a:solidFill>
              <a:srgbClr val="CCBCB8"/>
            </a:solidFill>
          </a:ln>
          <a:effectLst>
            <a:outerShdw blurRad="50800" dist="38100" dir="2700000" algn="tl" rotWithShape="0">
              <a:prstClr val="black">
                <a:alpha val="40000"/>
              </a:prstClr>
            </a:outerShdw>
          </a:effec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1" u="none" strike="noStrike" kern="1200" cap="none" spc="0" normalizeH="0" baseline="0" noProof="0" dirty="0">
                <a:ln>
                  <a:noFill/>
                </a:ln>
                <a:solidFill>
                  <a:srgbClr val="CCBCB8"/>
                </a:solidFill>
                <a:effectLst>
                  <a:outerShdw blurRad="38100" dist="38100" dir="2700000" algn="tl">
                    <a:srgbClr val="000000">
                      <a:alpha val="43137"/>
                    </a:srgbClr>
                  </a:outerShdw>
                </a:effectLst>
                <a:uLnTx/>
                <a:uFillTx/>
                <a:latin typeface="DM Sans"/>
                <a:ea typeface="+mn-ea"/>
                <a:cs typeface="+mn-cs"/>
              </a:rPr>
              <a:t>PREVENT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dirty="0">
                <a:ln>
                  <a:noFill/>
                </a:ln>
                <a:solidFill>
                  <a:srgbClr val="CCBCB8"/>
                </a:solidFill>
                <a:effectLst>
                  <a:outerShdw blurRad="38100" dist="38100" dir="2700000" algn="tl">
                    <a:srgbClr val="000000">
                      <a:alpha val="43137"/>
                    </a:srgbClr>
                  </a:outerShdw>
                </a:effectLst>
                <a:uLnTx/>
                <a:uFillTx/>
                <a:latin typeface="DM Sans"/>
                <a:ea typeface="+mn-ea"/>
                <a:cs typeface="+mn-cs"/>
              </a:rPr>
              <a:t>1% SYN</a:t>
            </a:r>
            <a:r>
              <a:rPr kumimoji="0" lang="en-GB" sz="1800" b="0" i="1" u="none" strike="noStrike" kern="1200" cap="none" spc="0" normalizeH="0" baseline="0" noProof="0" dirty="0">
                <a:ln>
                  <a:noFill/>
                </a:ln>
                <a:solidFill>
                  <a:srgbClr val="CCBCB8"/>
                </a:solidFill>
                <a:effectLst>
                  <a:outerShdw blurRad="38100" dist="38100" dir="2700000" algn="tl">
                    <a:srgbClr val="000000">
                      <a:alpha val="43137"/>
                    </a:srgbClr>
                  </a:outerShdw>
                </a:effectLst>
                <a:uLnTx/>
                <a:uFillTx/>
                <a:latin typeface="DM Sans" pitchFamily="2" charset="0"/>
                <a:ea typeface="+mn-ea"/>
                <a:cs typeface="+mn-cs"/>
              </a:rPr>
              <a:t>®</a:t>
            </a:r>
            <a:r>
              <a:rPr kumimoji="0" lang="en-GB" sz="1800" b="0" i="1" u="none" strike="noStrike" kern="1200" cap="none" spc="0" normalizeH="0" baseline="0" noProof="0" dirty="0">
                <a:ln>
                  <a:noFill/>
                </a:ln>
                <a:solidFill>
                  <a:srgbClr val="CCBCB8"/>
                </a:solidFill>
                <a:effectLst>
                  <a:outerShdw blurRad="38100" dist="38100" dir="2700000" algn="tl">
                    <a:srgbClr val="000000">
                      <a:alpha val="43137"/>
                    </a:srgbClr>
                  </a:outerShdw>
                </a:effectLst>
                <a:uLnTx/>
                <a:uFillTx/>
                <a:latin typeface="DM Sans"/>
                <a:ea typeface="+mn-ea"/>
                <a:cs typeface="+mn-cs"/>
              </a:rPr>
              <a:t>-COLL CB</a:t>
            </a:r>
          </a:p>
        </p:txBody>
      </p:sp>
      <p:sp>
        <p:nvSpPr>
          <p:cNvPr id="37" name="TextBox 36">
            <a:extLst>
              <a:ext uri="{FF2B5EF4-FFF2-40B4-BE49-F238E27FC236}">
                <a16:creationId xmlns:a16="http://schemas.microsoft.com/office/drawing/2014/main" id="{EDC3FB83-4AB2-FAA0-6667-B764FB70FCDC}"/>
              </a:ext>
            </a:extLst>
          </p:cNvPr>
          <p:cNvSpPr txBox="1"/>
          <p:nvPr/>
        </p:nvSpPr>
        <p:spPr>
          <a:xfrm>
            <a:off x="4665024" y="1411024"/>
            <a:ext cx="2452915" cy="646331"/>
          </a:xfrm>
          <a:prstGeom prst="rect">
            <a:avLst/>
          </a:prstGeom>
          <a:solidFill>
            <a:srgbClr val="4D3C35"/>
          </a:solidFill>
          <a:ln>
            <a:solidFill>
              <a:srgbClr val="CCBCB8"/>
            </a:solidFill>
          </a:ln>
          <a:effectLst>
            <a:outerShdw blurRad="50800" dist="38100" dir="2700000" algn="tl" rotWithShape="0">
              <a:prstClr val="black">
                <a:alpha val="40000"/>
              </a:prstClr>
            </a:outerShdw>
          </a:effec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1" u="none" strike="noStrike" kern="1200" cap="none" spc="0" normalizeH="0" baseline="0" noProof="0" dirty="0">
                <a:ln>
                  <a:noFill/>
                </a:ln>
                <a:solidFill>
                  <a:srgbClr val="CCBCB8"/>
                </a:solidFill>
                <a:effectLst>
                  <a:outerShdw blurRad="38100" dist="38100" dir="2700000" algn="tl">
                    <a:srgbClr val="000000">
                      <a:alpha val="43137"/>
                    </a:srgbClr>
                  </a:outerShdw>
                </a:effectLst>
                <a:uLnTx/>
                <a:uFillTx/>
                <a:latin typeface="DM Sans"/>
                <a:ea typeface="+mn-ea"/>
                <a:cs typeface="+mn-cs"/>
              </a:rPr>
              <a:t>REVERT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dirty="0">
                <a:ln>
                  <a:noFill/>
                </a:ln>
                <a:solidFill>
                  <a:srgbClr val="CCBCB8"/>
                </a:solidFill>
                <a:effectLst>
                  <a:outerShdw blurRad="38100" dist="38100" dir="2700000" algn="tl">
                    <a:srgbClr val="000000">
                      <a:alpha val="43137"/>
                    </a:srgbClr>
                  </a:outerShdw>
                </a:effectLst>
                <a:uLnTx/>
                <a:uFillTx/>
                <a:latin typeface="DM Sans"/>
                <a:ea typeface="+mn-ea"/>
                <a:cs typeface="+mn-cs"/>
              </a:rPr>
              <a:t>2.5% SYN</a:t>
            </a:r>
            <a:r>
              <a:rPr kumimoji="0" lang="en-GB" sz="1800" b="0" i="1" u="none" strike="noStrike" kern="1200" cap="none" spc="0" normalizeH="0" baseline="0" noProof="0" dirty="0">
                <a:ln>
                  <a:noFill/>
                </a:ln>
                <a:solidFill>
                  <a:srgbClr val="CCBCB8"/>
                </a:solidFill>
                <a:effectLst>
                  <a:outerShdw blurRad="38100" dist="38100" dir="2700000" algn="tl">
                    <a:srgbClr val="000000">
                      <a:alpha val="43137"/>
                    </a:srgbClr>
                  </a:outerShdw>
                </a:effectLst>
                <a:uLnTx/>
                <a:uFillTx/>
                <a:latin typeface="DM Sans" pitchFamily="2" charset="0"/>
                <a:ea typeface="+mn-ea"/>
                <a:cs typeface="+mn-cs"/>
              </a:rPr>
              <a:t>®</a:t>
            </a:r>
            <a:r>
              <a:rPr kumimoji="0" lang="en-GB" sz="1800" b="0" i="1" u="none" strike="noStrike" kern="1200" cap="none" spc="0" normalizeH="0" baseline="0" noProof="0" dirty="0">
                <a:ln>
                  <a:noFill/>
                </a:ln>
                <a:solidFill>
                  <a:srgbClr val="CCBCB8"/>
                </a:solidFill>
                <a:effectLst>
                  <a:outerShdw blurRad="38100" dist="38100" dir="2700000" algn="tl">
                    <a:srgbClr val="000000">
                      <a:alpha val="43137"/>
                    </a:srgbClr>
                  </a:outerShdw>
                </a:effectLst>
                <a:uLnTx/>
                <a:uFillTx/>
                <a:latin typeface="DM Sans"/>
                <a:ea typeface="+mn-ea"/>
                <a:cs typeface="+mn-cs"/>
              </a:rPr>
              <a:t>-COLL CB</a:t>
            </a:r>
          </a:p>
        </p:txBody>
      </p:sp>
      <p:sp>
        <p:nvSpPr>
          <p:cNvPr id="38" name="TextBox 37">
            <a:extLst>
              <a:ext uri="{FF2B5EF4-FFF2-40B4-BE49-F238E27FC236}">
                <a16:creationId xmlns:a16="http://schemas.microsoft.com/office/drawing/2014/main" id="{51CE7466-1E70-03CA-A1FE-CE0C99DA8252}"/>
              </a:ext>
            </a:extLst>
          </p:cNvPr>
          <p:cNvSpPr txBox="1"/>
          <p:nvPr/>
        </p:nvSpPr>
        <p:spPr>
          <a:xfrm>
            <a:off x="8739184" y="1411024"/>
            <a:ext cx="2263761" cy="646331"/>
          </a:xfrm>
          <a:prstGeom prst="rect">
            <a:avLst/>
          </a:prstGeom>
          <a:solidFill>
            <a:srgbClr val="4D3C35"/>
          </a:solidFill>
          <a:ln>
            <a:solidFill>
              <a:srgbClr val="CCBCB8"/>
            </a:solidFill>
          </a:ln>
          <a:effectLst>
            <a:outerShdw blurRad="50800" dist="38100" dir="2700000" algn="tl" rotWithShape="0">
              <a:prstClr val="black">
                <a:alpha val="40000"/>
              </a:prstClr>
            </a:outerShdw>
          </a:effec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1" u="none" strike="noStrike" kern="1200" cap="none" spc="0" normalizeH="0" baseline="0" noProof="0" dirty="0">
                <a:ln>
                  <a:noFill/>
                </a:ln>
                <a:solidFill>
                  <a:srgbClr val="CCBCB8"/>
                </a:solidFill>
                <a:effectLst>
                  <a:outerShdw blurRad="38100" dist="38100" dir="2700000" algn="tl">
                    <a:srgbClr val="000000">
                      <a:alpha val="43137"/>
                    </a:srgbClr>
                  </a:outerShdw>
                </a:effectLst>
                <a:uLnTx/>
                <a:uFillTx/>
                <a:latin typeface="DM Sans"/>
                <a:ea typeface="+mn-ea"/>
                <a:cs typeface="+mn-cs"/>
              </a:rPr>
              <a:t>RESTORE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dirty="0">
                <a:ln>
                  <a:noFill/>
                </a:ln>
                <a:solidFill>
                  <a:srgbClr val="CCBCB8"/>
                </a:solidFill>
                <a:effectLst>
                  <a:outerShdw blurRad="38100" dist="38100" dir="2700000" algn="tl">
                    <a:srgbClr val="000000">
                      <a:alpha val="43137"/>
                    </a:srgbClr>
                  </a:outerShdw>
                </a:effectLst>
                <a:uLnTx/>
                <a:uFillTx/>
                <a:latin typeface="DM Sans"/>
                <a:ea typeface="+mn-ea"/>
                <a:cs typeface="+mn-cs"/>
              </a:rPr>
              <a:t>5% SYN</a:t>
            </a:r>
            <a:r>
              <a:rPr kumimoji="0" lang="en-GB" sz="1800" b="0" i="1" u="none" strike="noStrike" kern="1200" cap="none" spc="0" normalizeH="0" baseline="0" noProof="0" dirty="0">
                <a:ln>
                  <a:noFill/>
                </a:ln>
                <a:solidFill>
                  <a:srgbClr val="CCBCB8"/>
                </a:solidFill>
                <a:effectLst>
                  <a:outerShdw blurRad="38100" dist="38100" dir="2700000" algn="tl">
                    <a:srgbClr val="000000">
                      <a:alpha val="43137"/>
                    </a:srgbClr>
                  </a:outerShdw>
                </a:effectLst>
                <a:uLnTx/>
                <a:uFillTx/>
                <a:latin typeface="DM Sans" pitchFamily="2" charset="0"/>
                <a:ea typeface="+mn-ea"/>
                <a:cs typeface="+mn-cs"/>
              </a:rPr>
              <a:t>®</a:t>
            </a:r>
            <a:r>
              <a:rPr kumimoji="0" lang="en-GB" sz="1800" b="0" i="1" u="none" strike="noStrike" kern="1200" cap="none" spc="0" normalizeH="0" baseline="0" noProof="0" dirty="0">
                <a:ln>
                  <a:noFill/>
                </a:ln>
                <a:solidFill>
                  <a:srgbClr val="CCBCB8"/>
                </a:solidFill>
                <a:effectLst>
                  <a:outerShdw blurRad="38100" dist="38100" dir="2700000" algn="tl">
                    <a:srgbClr val="000000">
                      <a:alpha val="43137"/>
                    </a:srgbClr>
                  </a:outerShdw>
                </a:effectLst>
                <a:uLnTx/>
                <a:uFillTx/>
                <a:latin typeface="DM Sans"/>
                <a:ea typeface="+mn-ea"/>
                <a:cs typeface="+mn-cs"/>
              </a:rPr>
              <a:t>-COLL CB</a:t>
            </a:r>
          </a:p>
        </p:txBody>
      </p:sp>
      <p:sp>
        <p:nvSpPr>
          <p:cNvPr id="39" name="Text Placeholder 5">
            <a:extLst>
              <a:ext uri="{FF2B5EF4-FFF2-40B4-BE49-F238E27FC236}">
                <a16:creationId xmlns:a16="http://schemas.microsoft.com/office/drawing/2014/main" id="{5E7F1314-7659-138F-20D3-83D2CBC60416}"/>
              </a:ext>
            </a:extLst>
          </p:cNvPr>
          <p:cNvSpPr txBox="1">
            <a:spLocks/>
          </p:cNvSpPr>
          <p:nvPr/>
        </p:nvSpPr>
        <p:spPr>
          <a:xfrm>
            <a:off x="302400" y="648000"/>
            <a:ext cx="9735680" cy="288767"/>
          </a:xfrm>
          <a:prstGeom prst="rect">
            <a:avLst/>
          </a:prstGeom>
        </p:spPr>
        <p:txBody>
          <a:bodyPr lIns="0" tIns="0" rIns="0" bIns="0" anchor="t" anchorCtr="0">
            <a:noAutofit/>
          </a:bodyPr>
          <a:lstStyle>
            <a:lvl1pPr marL="0" indent="0" algn="l" defTabSz="914400" rtl="0" eaLnBrk="1" latinLnBrk="0" hangingPunct="1">
              <a:lnSpc>
                <a:spcPct val="90000"/>
              </a:lnSpc>
              <a:spcBef>
                <a:spcPts val="0"/>
              </a:spcBef>
              <a:buFont typeface="Arial" panose="020B0604020202020204" pitchFamily="34" charset="0"/>
              <a:buNone/>
              <a:defRPr sz="2200" b="0" kern="0" spc="0" baseline="0">
                <a:solidFill>
                  <a:srgbClr val="897974"/>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2200" b="0" i="0" u="none" strike="noStrike" kern="0" cap="none" spc="0" normalizeH="0" baseline="0" noProof="0" dirty="0">
                <a:ln>
                  <a:noFill/>
                </a:ln>
                <a:solidFill>
                  <a:srgbClr val="897974"/>
                </a:solidFill>
                <a:effectLst/>
                <a:uLnTx/>
                <a:uFillTx/>
                <a:latin typeface="DM Sans"/>
                <a:ea typeface="+mn-ea"/>
                <a:cs typeface="+mn-cs"/>
              </a:rPr>
              <a:t>Fine lines &amp; wrinkles are visibly reduced with SYN</a:t>
            </a:r>
            <a:r>
              <a:rPr kumimoji="0" lang="en-GB" sz="2200" b="0" i="0" u="none" strike="noStrike" kern="0" cap="none" spc="0" normalizeH="0" baseline="0" noProof="0" dirty="0">
                <a:ln>
                  <a:noFill/>
                </a:ln>
                <a:solidFill>
                  <a:srgbClr val="897974"/>
                </a:solidFill>
                <a:effectLst/>
                <a:uLnTx/>
                <a:uFillTx/>
                <a:latin typeface="DM Sans" pitchFamily="2" charset="0"/>
                <a:ea typeface="+mn-ea"/>
                <a:cs typeface="+mn-cs"/>
              </a:rPr>
              <a:t>®</a:t>
            </a:r>
            <a:r>
              <a:rPr kumimoji="0" lang="en-GB" sz="2200" b="0" i="0" u="none" strike="noStrike" kern="0" cap="none" spc="0" normalizeH="0" baseline="0" noProof="0" dirty="0">
                <a:ln>
                  <a:noFill/>
                </a:ln>
                <a:solidFill>
                  <a:srgbClr val="897974"/>
                </a:solidFill>
                <a:effectLst/>
                <a:uLnTx/>
                <a:uFillTx/>
                <a:latin typeface="DM Sans"/>
                <a:ea typeface="+mn-ea"/>
                <a:cs typeface="+mn-cs"/>
              </a:rPr>
              <a:t>-COLL CB</a:t>
            </a:r>
          </a:p>
        </p:txBody>
      </p:sp>
      <p:sp>
        <p:nvSpPr>
          <p:cNvPr id="40" name="TextBox 39">
            <a:extLst>
              <a:ext uri="{FF2B5EF4-FFF2-40B4-BE49-F238E27FC236}">
                <a16:creationId xmlns:a16="http://schemas.microsoft.com/office/drawing/2014/main" id="{B047EE26-54B2-EA8D-A50C-A52C1B36C244}"/>
              </a:ext>
            </a:extLst>
          </p:cNvPr>
          <p:cNvSpPr txBox="1"/>
          <p:nvPr/>
        </p:nvSpPr>
        <p:spPr>
          <a:xfrm>
            <a:off x="4525552" y="2303673"/>
            <a:ext cx="958917"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DM Sans"/>
                <a:ea typeface="+mn-ea"/>
                <a:cs typeface="+mn-cs"/>
              </a:rPr>
              <a:t>BEFORE (D0)</a:t>
            </a:r>
          </a:p>
        </p:txBody>
      </p:sp>
      <p:sp>
        <p:nvSpPr>
          <p:cNvPr id="41" name="TextBox 40">
            <a:extLst>
              <a:ext uri="{FF2B5EF4-FFF2-40B4-BE49-F238E27FC236}">
                <a16:creationId xmlns:a16="http://schemas.microsoft.com/office/drawing/2014/main" id="{A8238FA8-8EBA-D325-F976-9F14CDA16B74}"/>
              </a:ext>
            </a:extLst>
          </p:cNvPr>
          <p:cNvSpPr txBox="1"/>
          <p:nvPr/>
        </p:nvSpPr>
        <p:spPr>
          <a:xfrm>
            <a:off x="6118789" y="2284040"/>
            <a:ext cx="958917"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DM Sans"/>
                <a:ea typeface="+mn-ea"/>
                <a:cs typeface="+mn-cs"/>
              </a:rPr>
              <a:t>AFTER (D28)</a:t>
            </a:r>
          </a:p>
        </p:txBody>
      </p:sp>
      <p:sp>
        <p:nvSpPr>
          <p:cNvPr id="42" name="TextBox 41">
            <a:extLst>
              <a:ext uri="{FF2B5EF4-FFF2-40B4-BE49-F238E27FC236}">
                <a16:creationId xmlns:a16="http://schemas.microsoft.com/office/drawing/2014/main" id="{241287BA-8212-B2AE-78B8-CA1CBED1785A}"/>
              </a:ext>
            </a:extLst>
          </p:cNvPr>
          <p:cNvSpPr txBox="1"/>
          <p:nvPr/>
        </p:nvSpPr>
        <p:spPr>
          <a:xfrm>
            <a:off x="8508272" y="2293513"/>
            <a:ext cx="958917"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DM Sans"/>
                <a:ea typeface="+mn-ea"/>
                <a:cs typeface="+mn-cs"/>
              </a:rPr>
              <a:t>BEFORE (D0)</a:t>
            </a:r>
          </a:p>
        </p:txBody>
      </p:sp>
      <p:sp>
        <p:nvSpPr>
          <p:cNvPr id="43" name="TextBox 42">
            <a:extLst>
              <a:ext uri="{FF2B5EF4-FFF2-40B4-BE49-F238E27FC236}">
                <a16:creationId xmlns:a16="http://schemas.microsoft.com/office/drawing/2014/main" id="{C7C35EDA-014F-06AC-ED92-16958CD94C99}"/>
              </a:ext>
            </a:extLst>
          </p:cNvPr>
          <p:cNvSpPr txBox="1"/>
          <p:nvPr/>
        </p:nvSpPr>
        <p:spPr>
          <a:xfrm>
            <a:off x="10101509" y="2273880"/>
            <a:ext cx="958917"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DM Sans"/>
                <a:ea typeface="+mn-ea"/>
                <a:cs typeface="+mn-cs"/>
              </a:rPr>
              <a:t>AFTER (D28)</a:t>
            </a:r>
          </a:p>
        </p:txBody>
      </p:sp>
      <p:grpSp>
        <p:nvGrpSpPr>
          <p:cNvPr id="2" name="Group 1">
            <a:extLst>
              <a:ext uri="{FF2B5EF4-FFF2-40B4-BE49-F238E27FC236}">
                <a16:creationId xmlns:a16="http://schemas.microsoft.com/office/drawing/2014/main" id="{5F709EE7-0184-E42A-03A7-EB58A86A239A}"/>
              </a:ext>
            </a:extLst>
          </p:cNvPr>
          <p:cNvGrpSpPr/>
          <p:nvPr/>
        </p:nvGrpSpPr>
        <p:grpSpPr>
          <a:xfrm>
            <a:off x="11052686" y="244448"/>
            <a:ext cx="836913" cy="303213"/>
            <a:chOff x="6792289" y="584837"/>
            <a:chExt cx="836913" cy="303213"/>
          </a:xfrm>
        </p:grpSpPr>
        <p:grpSp>
          <p:nvGrpSpPr>
            <p:cNvPr id="3" name="Group 2">
              <a:extLst>
                <a:ext uri="{FF2B5EF4-FFF2-40B4-BE49-F238E27FC236}">
                  <a16:creationId xmlns:a16="http://schemas.microsoft.com/office/drawing/2014/main" id="{66A3B68C-79B0-F471-D479-021C79E8326F}"/>
                </a:ext>
              </a:extLst>
            </p:cNvPr>
            <p:cNvGrpSpPr/>
            <p:nvPr/>
          </p:nvGrpSpPr>
          <p:grpSpPr>
            <a:xfrm>
              <a:off x="6792289" y="584837"/>
              <a:ext cx="836913" cy="303213"/>
              <a:chOff x="6792289" y="584837"/>
              <a:chExt cx="836913" cy="303213"/>
            </a:xfrm>
          </p:grpSpPr>
          <p:sp>
            <p:nvSpPr>
              <p:cNvPr id="8" name="Freeform 25">
                <a:extLst>
                  <a:ext uri="{FF2B5EF4-FFF2-40B4-BE49-F238E27FC236}">
                    <a16:creationId xmlns:a16="http://schemas.microsoft.com/office/drawing/2014/main" id="{D751979F-D5A9-D61D-36E1-9D307ADFA7EE}"/>
                  </a:ext>
                </a:extLst>
              </p:cNvPr>
              <p:cNvSpPr/>
              <p:nvPr/>
            </p:nvSpPr>
            <p:spPr>
              <a:xfrm>
                <a:off x="6792289" y="584838"/>
                <a:ext cx="303212" cy="303212"/>
              </a:xfrm>
              <a:custGeom>
                <a:avLst/>
                <a:gdLst>
                  <a:gd name="connsiteX0" fmla="*/ 151606 w 303212"/>
                  <a:gd name="connsiteY0" fmla="*/ 0 h 303212"/>
                  <a:gd name="connsiteX1" fmla="*/ 151908 w 303212"/>
                  <a:gd name="connsiteY1" fmla="*/ 61 h 303212"/>
                  <a:gd name="connsiteX2" fmla="*/ 301415 w 303212"/>
                  <a:gd name="connsiteY2" fmla="*/ 61 h 303212"/>
                  <a:gd name="connsiteX3" fmla="*/ 301415 w 303212"/>
                  <a:gd name="connsiteY3" fmla="*/ 142705 h 303212"/>
                  <a:gd name="connsiteX4" fmla="*/ 303212 w 303212"/>
                  <a:gd name="connsiteY4" fmla="*/ 151606 h 303212"/>
                  <a:gd name="connsiteX5" fmla="*/ 301415 w 303212"/>
                  <a:gd name="connsiteY5" fmla="*/ 160507 h 303212"/>
                  <a:gd name="connsiteX6" fmla="*/ 301415 w 303212"/>
                  <a:gd name="connsiteY6" fmla="*/ 303149 h 303212"/>
                  <a:gd name="connsiteX7" fmla="*/ 151918 w 303212"/>
                  <a:gd name="connsiteY7" fmla="*/ 303149 h 303212"/>
                  <a:gd name="connsiteX8" fmla="*/ 151606 w 303212"/>
                  <a:gd name="connsiteY8" fmla="*/ 303212 h 303212"/>
                  <a:gd name="connsiteX9" fmla="*/ 151294 w 303212"/>
                  <a:gd name="connsiteY9" fmla="*/ 303149 h 303212"/>
                  <a:gd name="connsiteX10" fmla="*/ 147670 w 303212"/>
                  <a:gd name="connsiteY10" fmla="*/ 303149 h 303212"/>
                  <a:gd name="connsiteX11" fmla="*/ 147670 w 303212"/>
                  <a:gd name="connsiteY11" fmla="*/ 302417 h 303212"/>
                  <a:gd name="connsiteX12" fmla="*/ 92594 w 303212"/>
                  <a:gd name="connsiteY12" fmla="*/ 291298 h 303212"/>
                  <a:gd name="connsiteX13" fmla="*/ 0 w 303212"/>
                  <a:gd name="connsiteY13" fmla="*/ 151606 h 303212"/>
                  <a:gd name="connsiteX14" fmla="*/ 92594 w 303212"/>
                  <a:gd name="connsiteY14" fmla="*/ 11914 h 303212"/>
                  <a:gd name="connsiteX15" fmla="*/ 147670 w 303212"/>
                  <a:gd name="connsiteY15" fmla="*/ 795 h 303212"/>
                  <a:gd name="connsiteX16" fmla="*/ 147670 w 303212"/>
                  <a:gd name="connsiteY16" fmla="*/ 61 h 303212"/>
                  <a:gd name="connsiteX17" fmla="*/ 151304 w 303212"/>
                  <a:gd name="connsiteY17"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3212" h="303212">
                    <a:moveTo>
                      <a:pt x="151606" y="0"/>
                    </a:moveTo>
                    <a:lnTo>
                      <a:pt x="151908" y="61"/>
                    </a:lnTo>
                    <a:lnTo>
                      <a:pt x="301415" y="61"/>
                    </a:lnTo>
                    <a:lnTo>
                      <a:pt x="301415" y="142705"/>
                    </a:lnTo>
                    <a:lnTo>
                      <a:pt x="303212" y="151606"/>
                    </a:lnTo>
                    <a:lnTo>
                      <a:pt x="301415" y="160507"/>
                    </a:lnTo>
                    <a:lnTo>
                      <a:pt x="301415" y="303149"/>
                    </a:lnTo>
                    <a:lnTo>
                      <a:pt x="151918" y="303149"/>
                    </a:lnTo>
                    <a:lnTo>
                      <a:pt x="151606" y="303212"/>
                    </a:lnTo>
                    <a:lnTo>
                      <a:pt x="151294" y="303149"/>
                    </a:lnTo>
                    <a:lnTo>
                      <a:pt x="147670" y="303149"/>
                    </a:lnTo>
                    <a:lnTo>
                      <a:pt x="147670" y="302417"/>
                    </a:lnTo>
                    <a:lnTo>
                      <a:pt x="92594" y="291298"/>
                    </a:lnTo>
                    <a:cubicBezTo>
                      <a:pt x="38180" y="268283"/>
                      <a:pt x="0" y="214404"/>
                      <a:pt x="0" y="151606"/>
                    </a:cubicBezTo>
                    <a:cubicBezTo>
                      <a:pt x="0" y="88809"/>
                      <a:pt x="38180" y="34929"/>
                      <a:pt x="92594" y="11914"/>
                    </a:cubicBezTo>
                    <a:lnTo>
                      <a:pt x="147670" y="795"/>
                    </a:lnTo>
                    <a:lnTo>
                      <a:pt x="147670" y="61"/>
                    </a:lnTo>
                    <a:lnTo>
                      <a:pt x="151304" y="61"/>
                    </a:lnTo>
                    <a:close/>
                  </a:path>
                </a:pathLst>
              </a:custGeom>
              <a:solidFill>
                <a:srgbClr val="CCBCB8"/>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DM Sans"/>
                  <a:ea typeface="+mn-ea"/>
                  <a:cs typeface="+mn-cs"/>
                </a:endParaRPr>
              </a:p>
            </p:txBody>
          </p:sp>
          <p:sp>
            <p:nvSpPr>
              <p:cNvPr id="9" name="Freeform 26">
                <a:extLst>
                  <a:ext uri="{FF2B5EF4-FFF2-40B4-BE49-F238E27FC236}">
                    <a16:creationId xmlns:a16="http://schemas.microsoft.com/office/drawing/2014/main" id="{7E0BD7E0-1581-780D-F606-3CCB61CE8F08}"/>
                  </a:ext>
                </a:extLst>
              </p:cNvPr>
              <p:cNvSpPr/>
              <p:nvPr/>
            </p:nvSpPr>
            <p:spPr>
              <a:xfrm>
                <a:off x="7093702" y="584837"/>
                <a:ext cx="535500" cy="303212"/>
              </a:xfrm>
              <a:custGeom>
                <a:avLst/>
                <a:gdLst>
                  <a:gd name="connsiteX0" fmla="*/ 383894 w 535500"/>
                  <a:gd name="connsiteY0" fmla="*/ 0 h 303212"/>
                  <a:gd name="connsiteX1" fmla="*/ 384196 w 535500"/>
                  <a:gd name="connsiteY1" fmla="*/ 61 h 303212"/>
                  <a:gd name="connsiteX2" fmla="*/ 384363 w 535500"/>
                  <a:gd name="connsiteY2" fmla="*/ 61 h 303212"/>
                  <a:gd name="connsiteX3" fmla="*/ 384363 w 535500"/>
                  <a:gd name="connsiteY3" fmla="*/ 95 h 303212"/>
                  <a:gd name="connsiteX4" fmla="*/ 442906 w 535500"/>
                  <a:gd name="connsiteY4" fmla="*/ 11914 h 303212"/>
                  <a:gd name="connsiteX5" fmla="*/ 535500 w 535500"/>
                  <a:gd name="connsiteY5" fmla="*/ 151606 h 303212"/>
                  <a:gd name="connsiteX6" fmla="*/ 442906 w 535500"/>
                  <a:gd name="connsiteY6" fmla="*/ 291298 h 303212"/>
                  <a:gd name="connsiteX7" fmla="*/ 384363 w 535500"/>
                  <a:gd name="connsiteY7" fmla="*/ 303117 h 303212"/>
                  <a:gd name="connsiteX8" fmla="*/ 384363 w 535500"/>
                  <a:gd name="connsiteY8" fmla="*/ 303149 h 303212"/>
                  <a:gd name="connsiteX9" fmla="*/ 384206 w 535500"/>
                  <a:gd name="connsiteY9" fmla="*/ 303149 h 303212"/>
                  <a:gd name="connsiteX10" fmla="*/ 383894 w 535500"/>
                  <a:gd name="connsiteY10" fmla="*/ 303212 h 303212"/>
                  <a:gd name="connsiteX11" fmla="*/ 383582 w 535500"/>
                  <a:gd name="connsiteY11" fmla="*/ 303149 h 303212"/>
                  <a:gd name="connsiteX12" fmla="*/ 0 w 535500"/>
                  <a:gd name="connsiteY12" fmla="*/ 303149 h 303212"/>
                  <a:gd name="connsiteX13" fmla="*/ 0 w 535500"/>
                  <a:gd name="connsiteY13" fmla="*/ 61 h 303212"/>
                  <a:gd name="connsiteX14" fmla="*/ 383592 w 535500"/>
                  <a:gd name="connsiteY14"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5500" h="303212">
                    <a:moveTo>
                      <a:pt x="383894" y="0"/>
                    </a:moveTo>
                    <a:lnTo>
                      <a:pt x="384196" y="61"/>
                    </a:lnTo>
                    <a:lnTo>
                      <a:pt x="384363" y="61"/>
                    </a:lnTo>
                    <a:lnTo>
                      <a:pt x="384363" y="95"/>
                    </a:lnTo>
                    <a:lnTo>
                      <a:pt x="442906" y="11914"/>
                    </a:lnTo>
                    <a:cubicBezTo>
                      <a:pt x="497320" y="34929"/>
                      <a:pt x="535500" y="88809"/>
                      <a:pt x="535500" y="151606"/>
                    </a:cubicBezTo>
                    <a:cubicBezTo>
                      <a:pt x="535500" y="214404"/>
                      <a:pt x="497320" y="268283"/>
                      <a:pt x="442906" y="291298"/>
                    </a:cubicBezTo>
                    <a:lnTo>
                      <a:pt x="384363" y="303117"/>
                    </a:lnTo>
                    <a:lnTo>
                      <a:pt x="384363" y="303149"/>
                    </a:lnTo>
                    <a:lnTo>
                      <a:pt x="384206" y="303149"/>
                    </a:lnTo>
                    <a:lnTo>
                      <a:pt x="383894" y="303212"/>
                    </a:lnTo>
                    <a:lnTo>
                      <a:pt x="383582" y="303149"/>
                    </a:lnTo>
                    <a:lnTo>
                      <a:pt x="0" y="303149"/>
                    </a:lnTo>
                    <a:lnTo>
                      <a:pt x="0" y="61"/>
                    </a:lnTo>
                    <a:lnTo>
                      <a:pt x="383592" y="61"/>
                    </a:lnTo>
                    <a:close/>
                  </a:path>
                </a:pathLst>
              </a:custGeom>
              <a:solidFill>
                <a:srgbClr val="4D3C35"/>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DM Sans"/>
                  <a:ea typeface="+mn-ea"/>
                  <a:cs typeface="+mn-cs"/>
                </a:endParaRPr>
              </a:p>
            </p:txBody>
          </p:sp>
        </p:grpSp>
        <p:grpSp>
          <p:nvGrpSpPr>
            <p:cNvPr id="4" name="Group 3">
              <a:extLst>
                <a:ext uri="{FF2B5EF4-FFF2-40B4-BE49-F238E27FC236}">
                  <a16:creationId xmlns:a16="http://schemas.microsoft.com/office/drawing/2014/main" id="{DE1376AD-E419-C731-C7D8-0E4A88154A30}"/>
                </a:ext>
              </a:extLst>
            </p:cNvPr>
            <p:cNvGrpSpPr/>
            <p:nvPr/>
          </p:nvGrpSpPr>
          <p:grpSpPr>
            <a:xfrm>
              <a:off x="6866467" y="597144"/>
              <a:ext cx="611599" cy="282401"/>
              <a:chOff x="6866467" y="597144"/>
              <a:chExt cx="611599" cy="282401"/>
            </a:xfrm>
          </p:grpSpPr>
          <p:sp>
            <p:nvSpPr>
              <p:cNvPr id="5" name="Rectangle 4">
                <a:extLst>
                  <a:ext uri="{FF2B5EF4-FFF2-40B4-BE49-F238E27FC236}">
                    <a16:creationId xmlns:a16="http://schemas.microsoft.com/office/drawing/2014/main" id="{8C663695-9E46-D3CF-3189-8ECD4E7B8256}"/>
                  </a:ext>
                </a:extLst>
              </p:cNvPr>
              <p:cNvSpPr/>
              <p:nvPr/>
            </p:nvSpPr>
            <p:spPr>
              <a:xfrm>
                <a:off x="6866467" y="597144"/>
                <a:ext cx="227236"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100" b="1" i="1" u="none" strike="noStrike" kern="1200" cap="none" spc="0" normalizeH="0" baseline="0" noProof="0" dirty="0">
                    <a:ln>
                      <a:noFill/>
                    </a:ln>
                    <a:solidFill>
                      <a:srgbClr val="4D3C35"/>
                    </a:solidFill>
                    <a:effectLst/>
                    <a:uLnTx/>
                    <a:uFillTx/>
                    <a:latin typeface="DM Sans"/>
                    <a:ea typeface="+mn-ea"/>
                    <a:cs typeface="+mn-cs"/>
                  </a:rPr>
                  <a:t>In</a:t>
                </a:r>
              </a:p>
            </p:txBody>
          </p:sp>
          <p:sp>
            <p:nvSpPr>
              <p:cNvPr id="7" name="Rectangle 6">
                <a:extLst>
                  <a:ext uri="{FF2B5EF4-FFF2-40B4-BE49-F238E27FC236}">
                    <a16:creationId xmlns:a16="http://schemas.microsoft.com/office/drawing/2014/main" id="{6C880F24-7672-C23F-2E96-7D8899DCFF82}"/>
                  </a:ext>
                </a:extLst>
              </p:cNvPr>
              <p:cNvSpPr/>
              <p:nvPr/>
            </p:nvSpPr>
            <p:spPr>
              <a:xfrm>
                <a:off x="7093703" y="597144"/>
                <a:ext cx="384363"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1" u="none" strike="noStrike" kern="1200" cap="none" spc="0" normalizeH="0" baseline="0" noProof="0" dirty="0">
                    <a:ln>
                      <a:noFill/>
                    </a:ln>
                    <a:solidFill>
                      <a:srgbClr val="CCBCB8"/>
                    </a:solidFill>
                    <a:effectLst/>
                    <a:uLnTx/>
                    <a:uFillTx/>
                    <a:latin typeface="DM Sans"/>
                    <a:ea typeface="+mn-ea"/>
                    <a:cs typeface="+mn-cs"/>
                  </a:rPr>
                  <a:t>vivo</a:t>
                </a:r>
              </a:p>
            </p:txBody>
          </p:sp>
        </p:grpSp>
      </p:grpSp>
      <p:grpSp>
        <p:nvGrpSpPr>
          <p:cNvPr id="18" name="Group 17">
            <a:extLst>
              <a:ext uri="{FF2B5EF4-FFF2-40B4-BE49-F238E27FC236}">
                <a16:creationId xmlns:a16="http://schemas.microsoft.com/office/drawing/2014/main" id="{6BCF8180-9E97-B52B-3523-AE368BC43E34}"/>
              </a:ext>
            </a:extLst>
          </p:cNvPr>
          <p:cNvGrpSpPr/>
          <p:nvPr/>
        </p:nvGrpSpPr>
        <p:grpSpPr>
          <a:xfrm>
            <a:off x="511580" y="2581550"/>
            <a:ext cx="11168840" cy="3535986"/>
            <a:chOff x="511580" y="2581550"/>
            <a:chExt cx="11168840" cy="3535986"/>
          </a:xfrm>
        </p:grpSpPr>
        <p:pic>
          <p:nvPicPr>
            <p:cNvPr id="34" name="Picture 33">
              <a:extLst>
                <a:ext uri="{FF2B5EF4-FFF2-40B4-BE49-F238E27FC236}">
                  <a16:creationId xmlns:a16="http://schemas.microsoft.com/office/drawing/2014/main" id="{AB538996-4FF0-7044-82E3-CECAAD24B355}"/>
                </a:ext>
              </a:extLst>
            </p:cNvPr>
            <p:cNvPicPr>
              <a:picLocks noChangeAspect="1"/>
            </p:cNvPicPr>
            <p:nvPr/>
          </p:nvPicPr>
          <p:blipFill>
            <a:blip r:embed="rId2"/>
            <a:stretch>
              <a:fillRect/>
            </a:stretch>
          </p:blipFill>
          <p:spPr>
            <a:xfrm>
              <a:off x="511580" y="2581550"/>
              <a:ext cx="11168840" cy="3535986"/>
            </a:xfrm>
            <a:prstGeom prst="rect">
              <a:avLst/>
            </a:prstGeom>
          </p:spPr>
        </p:pic>
        <p:pic>
          <p:nvPicPr>
            <p:cNvPr id="10" name="Picture 9">
              <a:extLst>
                <a:ext uri="{FF2B5EF4-FFF2-40B4-BE49-F238E27FC236}">
                  <a16:creationId xmlns:a16="http://schemas.microsoft.com/office/drawing/2014/main" id="{5E366B72-0E9D-7F15-506B-AD7EDE848FA2}"/>
                </a:ext>
              </a:extLst>
            </p:cNvPr>
            <p:cNvPicPr>
              <a:picLocks noChangeAspect="1"/>
            </p:cNvPicPr>
            <p:nvPr/>
          </p:nvPicPr>
          <p:blipFill>
            <a:blip r:embed="rId3" cstate="print">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a:ext>
              </a:extLst>
            </a:blip>
            <a:srcRect/>
            <a:stretch/>
          </p:blipFill>
          <p:spPr>
            <a:xfrm>
              <a:off x="4373981" y="2756946"/>
              <a:ext cx="1406333" cy="1395321"/>
            </a:xfrm>
            <a:prstGeom prst="rect">
              <a:avLst/>
            </a:prstGeom>
          </p:spPr>
        </p:pic>
        <p:pic>
          <p:nvPicPr>
            <p:cNvPr id="11" name="Picture 10">
              <a:extLst>
                <a:ext uri="{FF2B5EF4-FFF2-40B4-BE49-F238E27FC236}">
                  <a16:creationId xmlns:a16="http://schemas.microsoft.com/office/drawing/2014/main" id="{DFEEDBB5-1B54-ABD2-3DC0-2A2DC27FAE8F}"/>
                </a:ext>
              </a:extLst>
            </p:cNvPr>
            <p:cNvPicPr>
              <a:picLocks noChangeAspect="1"/>
            </p:cNvPicPr>
            <p:nvPr/>
          </p:nvPicPr>
          <p:blipFill>
            <a:blip r:embed="rId5" cstate="print">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a:ext>
              </a:extLst>
            </a:blip>
            <a:srcRect/>
            <a:stretch/>
          </p:blipFill>
          <p:spPr>
            <a:xfrm>
              <a:off x="5864233" y="2756946"/>
              <a:ext cx="1335727" cy="1334298"/>
            </a:xfrm>
            <a:prstGeom prst="rect">
              <a:avLst/>
            </a:prstGeom>
          </p:spPr>
        </p:pic>
        <p:pic>
          <p:nvPicPr>
            <p:cNvPr id="14" name="Picture 13">
              <a:extLst>
                <a:ext uri="{FF2B5EF4-FFF2-40B4-BE49-F238E27FC236}">
                  <a16:creationId xmlns:a16="http://schemas.microsoft.com/office/drawing/2014/main" id="{945D9341-E0D7-CCE0-14FE-465AE1A8E88E}"/>
                </a:ext>
              </a:extLst>
            </p:cNvPr>
            <p:cNvPicPr>
              <a:picLocks noChangeAspect="1"/>
            </p:cNvPicPr>
            <p:nvPr/>
          </p:nvPicPr>
          <p:blipFill>
            <a:blip r:embed="rId7" cstate="print">
              <a:extLst>
                <a:ext uri="{28A0092B-C50C-407E-A947-70E740481C1C}">
                  <a14:useLocalDpi xmlns:a14="http://schemas.microsoft.com/office/drawing/2010/main"/>
                </a:ext>
              </a:extLst>
            </a:blip>
            <a:srcRect/>
            <a:stretch/>
          </p:blipFill>
          <p:spPr>
            <a:xfrm>
              <a:off x="4373981" y="4247705"/>
              <a:ext cx="1396023" cy="1441899"/>
            </a:xfrm>
            <a:prstGeom prst="rect">
              <a:avLst/>
            </a:prstGeom>
          </p:spPr>
        </p:pic>
        <p:pic>
          <p:nvPicPr>
            <p:cNvPr id="17" name="Picture 16" descr="A close-up of a grey surface&#10;&#10;AI-generated content may be incorrect.">
              <a:extLst>
                <a:ext uri="{FF2B5EF4-FFF2-40B4-BE49-F238E27FC236}">
                  <a16:creationId xmlns:a16="http://schemas.microsoft.com/office/drawing/2014/main" id="{53ECAD68-DB84-3FCB-8938-DA981A1095EF}"/>
                </a:ext>
              </a:extLst>
            </p:cNvPr>
            <p:cNvPicPr>
              <a:picLocks noChangeAspect="1"/>
            </p:cNvPicPr>
            <p:nvPr/>
          </p:nvPicPr>
          <p:blipFill>
            <a:blip r:embed="rId8" cstate="print">
              <a:extLst>
                <a:ext uri="{28A0092B-C50C-407E-A947-70E740481C1C}">
                  <a14:useLocalDpi xmlns:a14="http://schemas.microsoft.com/office/drawing/2010/main"/>
                </a:ext>
              </a:extLst>
            </a:blip>
            <a:srcRect/>
            <a:stretch/>
          </p:blipFill>
          <p:spPr>
            <a:xfrm>
              <a:off x="5864234" y="4259981"/>
              <a:ext cx="1384138" cy="1429624"/>
            </a:xfrm>
            <a:prstGeom prst="rect">
              <a:avLst/>
            </a:prstGeom>
          </p:spPr>
        </p:pic>
      </p:grpSp>
    </p:spTree>
    <p:extLst>
      <p:ext uri="{BB962C8B-B14F-4D97-AF65-F5344CB8AC3E}">
        <p14:creationId xmlns:p14="http://schemas.microsoft.com/office/powerpoint/2010/main" val="34346716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7C4495-B31D-730A-5F4B-2A6A2FEC8C8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B3B62FD-5AF9-4FC6-2D8B-54022A11DAAD}"/>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35</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4" name="Title 3">
            <a:extLst>
              <a:ext uri="{FF2B5EF4-FFF2-40B4-BE49-F238E27FC236}">
                <a16:creationId xmlns:a16="http://schemas.microsoft.com/office/drawing/2014/main" id="{CB710592-9187-E3C2-2F44-717F963961C4}"/>
              </a:ext>
            </a:extLst>
          </p:cNvPr>
          <p:cNvSpPr>
            <a:spLocks noGrp="1"/>
          </p:cNvSpPr>
          <p:nvPr>
            <p:ph type="title"/>
          </p:nvPr>
        </p:nvSpPr>
        <p:spPr>
          <a:xfrm>
            <a:off x="302401" y="302400"/>
            <a:ext cx="11231508" cy="303211"/>
          </a:xfrm>
        </p:spPr>
        <p:txBody>
          <a:bodyPr/>
          <a:lstStyle/>
          <a:p>
            <a:r>
              <a:rPr lang="en-US"/>
              <a:t>SYN®-COLL CB boosts Collagen also in neck area</a:t>
            </a:r>
          </a:p>
        </p:txBody>
      </p:sp>
      <p:sp>
        <p:nvSpPr>
          <p:cNvPr id="6" name="Text Placeholder 5">
            <a:extLst>
              <a:ext uri="{FF2B5EF4-FFF2-40B4-BE49-F238E27FC236}">
                <a16:creationId xmlns:a16="http://schemas.microsoft.com/office/drawing/2014/main" id="{4E39C46E-36B1-28C1-C1F5-7380F2F7A1BB}"/>
              </a:ext>
            </a:extLst>
          </p:cNvPr>
          <p:cNvSpPr>
            <a:spLocks noGrp="1"/>
          </p:cNvSpPr>
          <p:nvPr>
            <p:ph type="body" idx="11"/>
          </p:nvPr>
        </p:nvSpPr>
        <p:spPr>
          <a:xfrm>
            <a:off x="302400" y="659151"/>
            <a:ext cx="9735680" cy="288767"/>
          </a:xfrm>
        </p:spPr>
        <p:txBody>
          <a:bodyPr/>
          <a:lstStyle/>
          <a:p>
            <a:r>
              <a:rPr lang="en-US"/>
              <a:t>Extra efficacy triggered by higher SYN®-COLL CB concentration (%)</a:t>
            </a:r>
          </a:p>
        </p:txBody>
      </p:sp>
      <p:grpSp>
        <p:nvGrpSpPr>
          <p:cNvPr id="49" name="Group 48">
            <a:extLst>
              <a:ext uri="{FF2B5EF4-FFF2-40B4-BE49-F238E27FC236}">
                <a16:creationId xmlns:a16="http://schemas.microsoft.com/office/drawing/2014/main" id="{2FB2450E-28DE-323D-DC42-3F1039C8B804}"/>
              </a:ext>
            </a:extLst>
          </p:cNvPr>
          <p:cNvGrpSpPr/>
          <p:nvPr/>
        </p:nvGrpSpPr>
        <p:grpSpPr>
          <a:xfrm>
            <a:off x="11052686" y="244448"/>
            <a:ext cx="836913" cy="303213"/>
            <a:chOff x="6792289" y="584837"/>
            <a:chExt cx="836913" cy="303213"/>
          </a:xfrm>
        </p:grpSpPr>
        <p:grpSp>
          <p:nvGrpSpPr>
            <p:cNvPr id="54" name="Group 53">
              <a:extLst>
                <a:ext uri="{FF2B5EF4-FFF2-40B4-BE49-F238E27FC236}">
                  <a16:creationId xmlns:a16="http://schemas.microsoft.com/office/drawing/2014/main" id="{07483BD4-C36F-35D0-B4CC-1CFA4AE34E3E}"/>
                </a:ext>
              </a:extLst>
            </p:cNvPr>
            <p:cNvGrpSpPr/>
            <p:nvPr/>
          </p:nvGrpSpPr>
          <p:grpSpPr>
            <a:xfrm>
              <a:off x="6792289" y="584837"/>
              <a:ext cx="836913" cy="303213"/>
              <a:chOff x="6792289" y="584837"/>
              <a:chExt cx="836913" cy="303213"/>
            </a:xfrm>
          </p:grpSpPr>
          <p:sp>
            <p:nvSpPr>
              <p:cNvPr id="58" name="Freeform 57">
                <a:extLst>
                  <a:ext uri="{FF2B5EF4-FFF2-40B4-BE49-F238E27FC236}">
                    <a16:creationId xmlns:a16="http://schemas.microsoft.com/office/drawing/2014/main" id="{4AF24DAB-5FB5-C009-E51F-DA42DC7620FC}"/>
                  </a:ext>
                </a:extLst>
              </p:cNvPr>
              <p:cNvSpPr/>
              <p:nvPr/>
            </p:nvSpPr>
            <p:spPr>
              <a:xfrm>
                <a:off x="6792289" y="584838"/>
                <a:ext cx="303212" cy="303212"/>
              </a:xfrm>
              <a:custGeom>
                <a:avLst/>
                <a:gdLst>
                  <a:gd name="connsiteX0" fmla="*/ 151606 w 303212"/>
                  <a:gd name="connsiteY0" fmla="*/ 0 h 303212"/>
                  <a:gd name="connsiteX1" fmla="*/ 151908 w 303212"/>
                  <a:gd name="connsiteY1" fmla="*/ 61 h 303212"/>
                  <a:gd name="connsiteX2" fmla="*/ 301415 w 303212"/>
                  <a:gd name="connsiteY2" fmla="*/ 61 h 303212"/>
                  <a:gd name="connsiteX3" fmla="*/ 301415 w 303212"/>
                  <a:gd name="connsiteY3" fmla="*/ 142705 h 303212"/>
                  <a:gd name="connsiteX4" fmla="*/ 303212 w 303212"/>
                  <a:gd name="connsiteY4" fmla="*/ 151606 h 303212"/>
                  <a:gd name="connsiteX5" fmla="*/ 301415 w 303212"/>
                  <a:gd name="connsiteY5" fmla="*/ 160507 h 303212"/>
                  <a:gd name="connsiteX6" fmla="*/ 301415 w 303212"/>
                  <a:gd name="connsiteY6" fmla="*/ 303149 h 303212"/>
                  <a:gd name="connsiteX7" fmla="*/ 151918 w 303212"/>
                  <a:gd name="connsiteY7" fmla="*/ 303149 h 303212"/>
                  <a:gd name="connsiteX8" fmla="*/ 151606 w 303212"/>
                  <a:gd name="connsiteY8" fmla="*/ 303212 h 303212"/>
                  <a:gd name="connsiteX9" fmla="*/ 151294 w 303212"/>
                  <a:gd name="connsiteY9" fmla="*/ 303149 h 303212"/>
                  <a:gd name="connsiteX10" fmla="*/ 147670 w 303212"/>
                  <a:gd name="connsiteY10" fmla="*/ 303149 h 303212"/>
                  <a:gd name="connsiteX11" fmla="*/ 147670 w 303212"/>
                  <a:gd name="connsiteY11" fmla="*/ 302417 h 303212"/>
                  <a:gd name="connsiteX12" fmla="*/ 92594 w 303212"/>
                  <a:gd name="connsiteY12" fmla="*/ 291298 h 303212"/>
                  <a:gd name="connsiteX13" fmla="*/ 0 w 303212"/>
                  <a:gd name="connsiteY13" fmla="*/ 151606 h 303212"/>
                  <a:gd name="connsiteX14" fmla="*/ 92594 w 303212"/>
                  <a:gd name="connsiteY14" fmla="*/ 11914 h 303212"/>
                  <a:gd name="connsiteX15" fmla="*/ 147670 w 303212"/>
                  <a:gd name="connsiteY15" fmla="*/ 795 h 303212"/>
                  <a:gd name="connsiteX16" fmla="*/ 147670 w 303212"/>
                  <a:gd name="connsiteY16" fmla="*/ 61 h 303212"/>
                  <a:gd name="connsiteX17" fmla="*/ 151304 w 303212"/>
                  <a:gd name="connsiteY17"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3212" h="303212">
                    <a:moveTo>
                      <a:pt x="151606" y="0"/>
                    </a:moveTo>
                    <a:lnTo>
                      <a:pt x="151908" y="61"/>
                    </a:lnTo>
                    <a:lnTo>
                      <a:pt x="301415" y="61"/>
                    </a:lnTo>
                    <a:lnTo>
                      <a:pt x="301415" y="142705"/>
                    </a:lnTo>
                    <a:lnTo>
                      <a:pt x="303212" y="151606"/>
                    </a:lnTo>
                    <a:lnTo>
                      <a:pt x="301415" y="160507"/>
                    </a:lnTo>
                    <a:lnTo>
                      <a:pt x="301415" y="303149"/>
                    </a:lnTo>
                    <a:lnTo>
                      <a:pt x="151918" y="303149"/>
                    </a:lnTo>
                    <a:lnTo>
                      <a:pt x="151606" y="303212"/>
                    </a:lnTo>
                    <a:lnTo>
                      <a:pt x="151294" y="303149"/>
                    </a:lnTo>
                    <a:lnTo>
                      <a:pt x="147670" y="303149"/>
                    </a:lnTo>
                    <a:lnTo>
                      <a:pt x="147670" y="302417"/>
                    </a:lnTo>
                    <a:lnTo>
                      <a:pt x="92594" y="291298"/>
                    </a:lnTo>
                    <a:cubicBezTo>
                      <a:pt x="38180" y="268283"/>
                      <a:pt x="0" y="214404"/>
                      <a:pt x="0" y="151606"/>
                    </a:cubicBezTo>
                    <a:cubicBezTo>
                      <a:pt x="0" y="88809"/>
                      <a:pt x="38180" y="34929"/>
                      <a:pt x="92594" y="11914"/>
                    </a:cubicBezTo>
                    <a:lnTo>
                      <a:pt x="147670" y="795"/>
                    </a:lnTo>
                    <a:lnTo>
                      <a:pt x="147670" y="61"/>
                    </a:lnTo>
                    <a:lnTo>
                      <a:pt x="151304" y="61"/>
                    </a:lnTo>
                    <a:close/>
                  </a:path>
                </a:pathLst>
              </a:custGeom>
              <a:solidFill>
                <a:srgbClr val="CCBCB8"/>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59" name="Freeform 58">
                <a:extLst>
                  <a:ext uri="{FF2B5EF4-FFF2-40B4-BE49-F238E27FC236}">
                    <a16:creationId xmlns:a16="http://schemas.microsoft.com/office/drawing/2014/main" id="{8E146433-6FBA-083A-CC4C-35585CAB866A}"/>
                  </a:ext>
                </a:extLst>
              </p:cNvPr>
              <p:cNvSpPr/>
              <p:nvPr/>
            </p:nvSpPr>
            <p:spPr>
              <a:xfrm>
                <a:off x="7093702" y="584837"/>
                <a:ext cx="535500" cy="303212"/>
              </a:xfrm>
              <a:custGeom>
                <a:avLst/>
                <a:gdLst>
                  <a:gd name="connsiteX0" fmla="*/ 383894 w 535500"/>
                  <a:gd name="connsiteY0" fmla="*/ 0 h 303212"/>
                  <a:gd name="connsiteX1" fmla="*/ 384196 w 535500"/>
                  <a:gd name="connsiteY1" fmla="*/ 61 h 303212"/>
                  <a:gd name="connsiteX2" fmla="*/ 384363 w 535500"/>
                  <a:gd name="connsiteY2" fmla="*/ 61 h 303212"/>
                  <a:gd name="connsiteX3" fmla="*/ 384363 w 535500"/>
                  <a:gd name="connsiteY3" fmla="*/ 95 h 303212"/>
                  <a:gd name="connsiteX4" fmla="*/ 442906 w 535500"/>
                  <a:gd name="connsiteY4" fmla="*/ 11914 h 303212"/>
                  <a:gd name="connsiteX5" fmla="*/ 535500 w 535500"/>
                  <a:gd name="connsiteY5" fmla="*/ 151606 h 303212"/>
                  <a:gd name="connsiteX6" fmla="*/ 442906 w 535500"/>
                  <a:gd name="connsiteY6" fmla="*/ 291298 h 303212"/>
                  <a:gd name="connsiteX7" fmla="*/ 384363 w 535500"/>
                  <a:gd name="connsiteY7" fmla="*/ 303117 h 303212"/>
                  <a:gd name="connsiteX8" fmla="*/ 384363 w 535500"/>
                  <a:gd name="connsiteY8" fmla="*/ 303149 h 303212"/>
                  <a:gd name="connsiteX9" fmla="*/ 384206 w 535500"/>
                  <a:gd name="connsiteY9" fmla="*/ 303149 h 303212"/>
                  <a:gd name="connsiteX10" fmla="*/ 383894 w 535500"/>
                  <a:gd name="connsiteY10" fmla="*/ 303212 h 303212"/>
                  <a:gd name="connsiteX11" fmla="*/ 383582 w 535500"/>
                  <a:gd name="connsiteY11" fmla="*/ 303149 h 303212"/>
                  <a:gd name="connsiteX12" fmla="*/ 0 w 535500"/>
                  <a:gd name="connsiteY12" fmla="*/ 303149 h 303212"/>
                  <a:gd name="connsiteX13" fmla="*/ 0 w 535500"/>
                  <a:gd name="connsiteY13" fmla="*/ 61 h 303212"/>
                  <a:gd name="connsiteX14" fmla="*/ 383592 w 535500"/>
                  <a:gd name="connsiteY14"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5500" h="303212">
                    <a:moveTo>
                      <a:pt x="383894" y="0"/>
                    </a:moveTo>
                    <a:lnTo>
                      <a:pt x="384196" y="61"/>
                    </a:lnTo>
                    <a:lnTo>
                      <a:pt x="384363" y="61"/>
                    </a:lnTo>
                    <a:lnTo>
                      <a:pt x="384363" y="95"/>
                    </a:lnTo>
                    <a:lnTo>
                      <a:pt x="442906" y="11914"/>
                    </a:lnTo>
                    <a:cubicBezTo>
                      <a:pt x="497320" y="34929"/>
                      <a:pt x="535500" y="88809"/>
                      <a:pt x="535500" y="151606"/>
                    </a:cubicBezTo>
                    <a:cubicBezTo>
                      <a:pt x="535500" y="214404"/>
                      <a:pt x="497320" y="268283"/>
                      <a:pt x="442906" y="291298"/>
                    </a:cubicBezTo>
                    <a:lnTo>
                      <a:pt x="384363" y="303117"/>
                    </a:lnTo>
                    <a:lnTo>
                      <a:pt x="384363" y="303149"/>
                    </a:lnTo>
                    <a:lnTo>
                      <a:pt x="384206" y="303149"/>
                    </a:lnTo>
                    <a:lnTo>
                      <a:pt x="383894" y="303212"/>
                    </a:lnTo>
                    <a:lnTo>
                      <a:pt x="383582" y="303149"/>
                    </a:lnTo>
                    <a:lnTo>
                      <a:pt x="0" y="303149"/>
                    </a:lnTo>
                    <a:lnTo>
                      <a:pt x="0" y="61"/>
                    </a:lnTo>
                    <a:lnTo>
                      <a:pt x="383592" y="61"/>
                    </a:lnTo>
                    <a:close/>
                  </a:path>
                </a:pathLst>
              </a:custGeom>
              <a:solidFill>
                <a:srgbClr val="4D3C35"/>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grpSp>
        <p:grpSp>
          <p:nvGrpSpPr>
            <p:cNvPr id="55" name="Group 54">
              <a:extLst>
                <a:ext uri="{FF2B5EF4-FFF2-40B4-BE49-F238E27FC236}">
                  <a16:creationId xmlns:a16="http://schemas.microsoft.com/office/drawing/2014/main" id="{055418D8-877B-5A59-DD6A-C5AE164B61F0}"/>
                </a:ext>
              </a:extLst>
            </p:cNvPr>
            <p:cNvGrpSpPr/>
            <p:nvPr/>
          </p:nvGrpSpPr>
          <p:grpSpPr>
            <a:xfrm>
              <a:off x="6866467" y="597144"/>
              <a:ext cx="611599" cy="282401"/>
              <a:chOff x="6866467" y="597144"/>
              <a:chExt cx="611599" cy="282401"/>
            </a:xfrm>
          </p:grpSpPr>
          <p:sp>
            <p:nvSpPr>
              <p:cNvPr id="56" name="Rectangle 55">
                <a:extLst>
                  <a:ext uri="{FF2B5EF4-FFF2-40B4-BE49-F238E27FC236}">
                    <a16:creationId xmlns:a16="http://schemas.microsoft.com/office/drawing/2014/main" id="{3E77105A-A7E3-A4E7-31C4-3ABF93C8CA45}"/>
                  </a:ext>
                </a:extLst>
              </p:cNvPr>
              <p:cNvSpPr/>
              <p:nvPr/>
            </p:nvSpPr>
            <p:spPr>
              <a:xfrm>
                <a:off x="6866467" y="597144"/>
                <a:ext cx="227236"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none" spc="0" normalizeH="0" baseline="0" noProof="0">
                    <a:ln>
                      <a:noFill/>
                    </a:ln>
                    <a:solidFill>
                      <a:srgbClr val="4D3C35"/>
                    </a:solidFill>
                    <a:effectLst/>
                    <a:uLnTx/>
                    <a:uFillTx/>
                    <a:latin typeface="DM Sans"/>
                    <a:ea typeface="+mn-ea"/>
                    <a:cs typeface="+mn-cs"/>
                  </a:rPr>
                  <a:t>In</a:t>
                </a:r>
              </a:p>
            </p:txBody>
          </p:sp>
          <p:sp>
            <p:nvSpPr>
              <p:cNvPr id="57" name="Rectangle 56">
                <a:extLst>
                  <a:ext uri="{FF2B5EF4-FFF2-40B4-BE49-F238E27FC236}">
                    <a16:creationId xmlns:a16="http://schemas.microsoft.com/office/drawing/2014/main" id="{077663A6-CCA2-204A-8C20-95FEBE5CA986}"/>
                  </a:ext>
                </a:extLst>
              </p:cNvPr>
              <p:cNvSpPr/>
              <p:nvPr/>
            </p:nvSpPr>
            <p:spPr>
              <a:xfrm>
                <a:off x="7093703" y="597144"/>
                <a:ext cx="384363"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none" spc="0" normalizeH="0" baseline="0" noProof="0">
                    <a:ln>
                      <a:noFill/>
                    </a:ln>
                    <a:solidFill>
                      <a:srgbClr val="CCBCB8"/>
                    </a:solidFill>
                    <a:effectLst/>
                    <a:uLnTx/>
                    <a:uFillTx/>
                    <a:latin typeface="DM Sans"/>
                    <a:ea typeface="+mn-ea"/>
                    <a:cs typeface="+mn-cs"/>
                  </a:rPr>
                  <a:t>vivo</a:t>
                </a:r>
              </a:p>
            </p:txBody>
          </p:sp>
        </p:grpSp>
      </p:grpSp>
      <p:graphicFrame>
        <p:nvGraphicFramePr>
          <p:cNvPr id="45" name="Chart 44">
            <a:extLst>
              <a:ext uri="{FF2B5EF4-FFF2-40B4-BE49-F238E27FC236}">
                <a16:creationId xmlns:a16="http://schemas.microsoft.com/office/drawing/2014/main" id="{DCAD83BE-8507-4706-0A96-D01FE08534FA}"/>
              </a:ext>
            </a:extLst>
          </p:cNvPr>
          <p:cNvGraphicFramePr>
            <a:graphicFrameLocks/>
          </p:cNvGraphicFramePr>
          <p:nvPr>
            <p:extLst>
              <p:ext uri="{D42A27DB-BD31-4B8C-83A1-F6EECF244321}">
                <p14:modId xmlns:p14="http://schemas.microsoft.com/office/powerpoint/2010/main" val="2763014980"/>
              </p:ext>
            </p:extLst>
          </p:nvPr>
        </p:nvGraphicFramePr>
        <p:xfrm>
          <a:off x="1835194" y="1772784"/>
          <a:ext cx="5594400" cy="4150800"/>
        </p:xfrm>
        <a:graphic>
          <a:graphicData uri="http://schemas.openxmlformats.org/drawingml/2006/chart">
            <c:chart xmlns:c="http://schemas.openxmlformats.org/drawingml/2006/chart" xmlns:r="http://schemas.openxmlformats.org/officeDocument/2006/relationships" r:id="rId2"/>
          </a:graphicData>
        </a:graphic>
      </p:graphicFrame>
      <p:grpSp>
        <p:nvGrpSpPr>
          <p:cNvPr id="92" name="Group 91">
            <a:extLst>
              <a:ext uri="{FF2B5EF4-FFF2-40B4-BE49-F238E27FC236}">
                <a16:creationId xmlns:a16="http://schemas.microsoft.com/office/drawing/2014/main" id="{5082CDC9-8E0B-5D8B-6897-4D76FFE56669}"/>
              </a:ext>
            </a:extLst>
          </p:cNvPr>
          <p:cNvGrpSpPr/>
          <p:nvPr/>
        </p:nvGrpSpPr>
        <p:grpSpPr>
          <a:xfrm>
            <a:off x="2807141" y="3767193"/>
            <a:ext cx="387501" cy="316813"/>
            <a:chOff x="1449727" y="3548807"/>
            <a:chExt cx="315310" cy="212495"/>
          </a:xfrm>
        </p:grpSpPr>
        <p:sp>
          <p:nvSpPr>
            <p:cNvPr id="93" name="TextBox 92">
              <a:extLst>
                <a:ext uri="{FF2B5EF4-FFF2-40B4-BE49-F238E27FC236}">
                  <a16:creationId xmlns:a16="http://schemas.microsoft.com/office/drawing/2014/main" id="{93872A55-CAFC-74FA-0F86-E81C9AAD7685}"/>
                </a:ext>
              </a:extLst>
            </p:cNvPr>
            <p:cNvSpPr txBox="1"/>
            <p:nvPr/>
          </p:nvSpPr>
          <p:spPr>
            <a:xfrm>
              <a:off x="1497032" y="3548807"/>
              <a:ext cx="220699" cy="20643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DM Sans"/>
                  <a:ea typeface="+mn-ea"/>
                  <a:cs typeface="+mn-cs"/>
                </a:rPr>
                <a:t>*</a:t>
              </a:r>
            </a:p>
          </p:txBody>
        </p:sp>
        <p:cxnSp>
          <p:nvCxnSpPr>
            <p:cNvPr id="94" name="Straight Connector 93">
              <a:extLst>
                <a:ext uri="{FF2B5EF4-FFF2-40B4-BE49-F238E27FC236}">
                  <a16:creationId xmlns:a16="http://schemas.microsoft.com/office/drawing/2014/main" id="{D44E5914-376F-A99D-E1E9-E41A64376C38}"/>
                </a:ext>
              </a:extLst>
            </p:cNvPr>
            <p:cNvCxnSpPr/>
            <p:nvPr/>
          </p:nvCxnSpPr>
          <p:spPr>
            <a:xfrm>
              <a:off x="1449727" y="3761302"/>
              <a:ext cx="315310" cy="0"/>
            </a:xfrm>
            <a:prstGeom prst="line">
              <a:avLst/>
            </a:prstGeom>
          </p:spPr>
          <p:style>
            <a:lnRef idx="1">
              <a:schemeClr val="dk1"/>
            </a:lnRef>
            <a:fillRef idx="0">
              <a:schemeClr val="dk1"/>
            </a:fillRef>
            <a:effectRef idx="0">
              <a:schemeClr val="dk1"/>
            </a:effectRef>
            <a:fontRef idx="minor">
              <a:schemeClr val="tx1"/>
            </a:fontRef>
          </p:style>
        </p:cxnSp>
      </p:grpSp>
      <p:grpSp>
        <p:nvGrpSpPr>
          <p:cNvPr id="95" name="Group 94">
            <a:extLst>
              <a:ext uri="{FF2B5EF4-FFF2-40B4-BE49-F238E27FC236}">
                <a16:creationId xmlns:a16="http://schemas.microsoft.com/office/drawing/2014/main" id="{18D75702-B62D-048C-E58C-C87A007784DD}"/>
              </a:ext>
            </a:extLst>
          </p:cNvPr>
          <p:cNvGrpSpPr/>
          <p:nvPr/>
        </p:nvGrpSpPr>
        <p:grpSpPr>
          <a:xfrm>
            <a:off x="2807141" y="3455618"/>
            <a:ext cx="778616" cy="309231"/>
            <a:chOff x="1471768" y="3156603"/>
            <a:chExt cx="564436" cy="207408"/>
          </a:xfrm>
        </p:grpSpPr>
        <p:cxnSp>
          <p:nvCxnSpPr>
            <p:cNvPr id="96" name="Straight Connector 95">
              <a:extLst>
                <a:ext uri="{FF2B5EF4-FFF2-40B4-BE49-F238E27FC236}">
                  <a16:creationId xmlns:a16="http://schemas.microsoft.com/office/drawing/2014/main" id="{0A8E436C-1F22-8CB1-D3B2-4F3455F31AE6}"/>
                </a:ext>
              </a:extLst>
            </p:cNvPr>
            <p:cNvCxnSpPr/>
            <p:nvPr/>
          </p:nvCxnSpPr>
          <p:spPr>
            <a:xfrm>
              <a:off x="1471768" y="3364011"/>
              <a:ext cx="564436" cy="0"/>
            </a:xfrm>
            <a:prstGeom prst="line">
              <a:avLst/>
            </a:prstGeom>
          </p:spPr>
          <p:style>
            <a:lnRef idx="1">
              <a:schemeClr val="dk1"/>
            </a:lnRef>
            <a:fillRef idx="0">
              <a:schemeClr val="dk1"/>
            </a:fillRef>
            <a:effectRef idx="0">
              <a:schemeClr val="dk1"/>
            </a:effectRef>
            <a:fontRef idx="minor">
              <a:schemeClr val="tx1"/>
            </a:fontRef>
          </p:style>
        </p:cxnSp>
        <p:sp>
          <p:nvSpPr>
            <p:cNvPr id="97" name="TextBox 96">
              <a:extLst>
                <a:ext uri="{FF2B5EF4-FFF2-40B4-BE49-F238E27FC236}">
                  <a16:creationId xmlns:a16="http://schemas.microsoft.com/office/drawing/2014/main" id="{69B6C62F-7531-077E-9FC1-34597CAE0A4A}"/>
                </a:ext>
              </a:extLst>
            </p:cNvPr>
            <p:cNvSpPr txBox="1"/>
            <p:nvPr/>
          </p:nvSpPr>
          <p:spPr>
            <a:xfrm>
              <a:off x="1652054" y="3156603"/>
              <a:ext cx="203865" cy="20643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DM Sans"/>
                  <a:ea typeface="+mn-ea"/>
                  <a:cs typeface="+mn-cs"/>
                </a:rPr>
                <a:t>*</a:t>
              </a:r>
            </a:p>
          </p:txBody>
        </p:sp>
      </p:grpSp>
      <p:grpSp>
        <p:nvGrpSpPr>
          <p:cNvPr id="98" name="Group 97">
            <a:extLst>
              <a:ext uri="{FF2B5EF4-FFF2-40B4-BE49-F238E27FC236}">
                <a16:creationId xmlns:a16="http://schemas.microsoft.com/office/drawing/2014/main" id="{0363D51D-A7EE-8414-0A04-63FE80F41335}"/>
              </a:ext>
            </a:extLst>
          </p:cNvPr>
          <p:cNvGrpSpPr/>
          <p:nvPr/>
        </p:nvGrpSpPr>
        <p:grpSpPr>
          <a:xfrm>
            <a:off x="2807141" y="3080857"/>
            <a:ext cx="1182192" cy="312409"/>
            <a:chOff x="1471768" y="2825613"/>
            <a:chExt cx="779421" cy="209541"/>
          </a:xfrm>
        </p:grpSpPr>
        <p:cxnSp>
          <p:nvCxnSpPr>
            <p:cNvPr id="99" name="Straight Connector 98">
              <a:extLst>
                <a:ext uri="{FF2B5EF4-FFF2-40B4-BE49-F238E27FC236}">
                  <a16:creationId xmlns:a16="http://schemas.microsoft.com/office/drawing/2014/main" id="{E63FBA9A-91E3-1164-D589-A52BB13FE344}"/>
                </a:ext>
              </a:extLst>
            </p:cNvPr>
            <p:cNvCxnSpPr/>
            <p:nvPr/>
          </p:nvCxnSpPr>
          <p:spPr>
            <a:xfrm flipH="1">
              <a:off x="1471768" y="3035154"/>
              <a:ext cx="779421" cy="0"/>
            </a:xfrm>
            <a:prstGeom prst="line">
              <a:avLst/>
            </a:prstGeom>
          </p:spPr>
          <p:style>
            <a:lnRef idx="1">
              <a:schemeClr val="dk1"/>
            </a:lnRef>
            <a:fillRef idx="0">
              <a:schemeClr val="dk1"/>
            </a:fillRef>
            <a:effectRef idx="0">
              <a:schemeClr val="dk1"/>
            </a:effectRef>
            <a:fontRef idx="minor">
              <a:schemeClr val="tx1"/>
            </a:fontRef>
          </p:style>
        </p:cxnSp>
        <p:sp>
          <p:nvSpPr>
            <p:cNvPr id="100" name="TextBox 99">
              <a:extLst>
                <a:ext uri="{FF2B5EF4-FFF2-40B4-BE49-F238E27FC236}">
                  <a16:creationId xmlns:a16="http://schemas.microsoft.com/office/drawing/2014/main" id="{3B0F3B1F-A8F7-8143-BC35-32CE898ABC6B}"/>
                </a:ext>
              </a:extLst>
            </p:cNvPr>
            <p:cNvSpPr txBox="1"/>
            <p:nvPr/>
          </p:nvSpPr>
          <p:spPr>
            <a:xfrm>
              <a:off x="1752202" y="2825613"/>
              <a:ext cx="203865" cy="20643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DM Sans"/>
                  <a:ea typeface="+mn-ea"/>
                  <a:cs typeface="+mn-cs"/>
                </a:rPr>
                <a:t>*</a:t>
              </a:r>
            </a:p>
          </p:txBody>
        </p:sp>
      </p:grpSp>
      <p:grpSp>
        <p:nvGrpSpPr>
          <p:cNvPr id="101" name="Group 100">
            <a:extLst>
              <a:ext uri="{FF2B5EF4-FFF2-40B4-BE49-F238E27FC236}">
                <a16:creationId xmlns:a16="http://schemas.microsoft.com/office/drawing/2014/main" id="{C49DE2FF-8901-6225-6D2A-93D70D0AB75E}"/>
              </a:ext>
            </a:extLst>
          </p:cNvPr>
          <p:cNvGrpSpPr/>
          <p:nvPr/>
        </p:nvGrpSpPr>
        <p:grpSpPr>
          <a:xfrm>
            <a:off x="4596273" y="2810832"/>
            <a:ext cx="395305" cy="316813"/>
            <a:chOff x="2904026" y="2984929"/>
            <a:chExt cx="315310" cy="212495"/>
          </a:xfrm>
        </p:grpSpPr>
        <p:sp>
          <p:nvSpPr>
            <p:cNvPr id="102" name="TextBox 101">
              <a:extLst>
                <a:ext uri="{FF2B5EF4-FFF2-40B4-BE49-F238E27FC236}">
                  <a16:creationId xmlns:a16="http://schemas.microsoft.com/office/drawing/2014/main" id="{30AF09DB-5ACE-E20B-96C0-D00E98CEDAD7}"/>
                </a:ext>
              </a:extLst>
            </p:cNvPr>
            <p:cNvSpPr txBox="1"/>
            <p:nvPr/>
          </p:nvSpPr>
          <p:spPr>
            <a:xfrm>
              <a:off x="2953510" y="2984929"/>
              <a:ext cx="216342" cy="20643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DM Sans"/>
                  <a:ea typeface="+mn-ea"/>
                  <a:cs typeface="+mn-cs"/>
                </a:rPr>
                <a:t>*</a:t>
              </a:r>
            </a:p>
          </p:txBody>
        </p:sp>
        <p:cxnSp>
          <p:nvCxnSpPr>
            <p:cNvPr id="103" name="Straight Connector 102">
              <a:extLst>
                <a:ext uri="{FF2B5EF4-FFF2-40B4-BE49-F238E27FC236}">
                  <a16:creationId xmlns:a16="http://schemas.microsoft.com/office/drawing/2014/main" id="{D888A695-2D37-CA08-0372-7A1CF132D463}"/>
                </a:ext>
              </a:extLst>
            </p:cNvPr>
            <p:cNvCxnSpPr/>
            <p:nvPr/>
          </p:nvCxnSpPr>
          <p:spPr>
            <a:xfrm>
              <a:off x="2904026" y="3197424"/>
              <a:ext cx="315310" cy="0"/>
            </a:xfrm>
            <a:prstGeom prst="line">
              <a:avLst/>
            </a:prstGeom>
          </p:spPr>
          <p:style>
            <a:lnRef idx="1">
              <a:schemeClr val="dk1"/>
            </a:lnRef>
            <a:fillRef idx="0">
              <a:schemeClr val="dk1"/>
            </a:fillRef>
            <a:effectRef idx="0">
              <a:schemeClr val="dk1"/>
            </a:effectRef>
            <a:fontRef idx="minor">
              <a:schemeClr val="tx1"/>
            </a:fontRef>
          </p:style>
        </p:cxnSp>
      </p:grpSp>
      <p:grpSp>
        <p:nvGrpSpPr>
          <p:cNvPr id="104" name="Group 103">
            <a:extLst>
              <a:ext uri="{FF2B5EF4-FFF2-40B4-BE49-F238E27FC236}">
                <a16:creationId xmlns:a16="http://schemas.microsoft.com/office/drawing/2014/main" id="{CFD32C76-136C-073D-C351-4DB9115DD3FD}"/>
              </a:ext>
            </a:extLst>
          </p:cNvPr>
          <p:cNvGrpSpPr/>
          <p:nvPr/>
        </p:nvGrpSpPr>
        <p:grpSpPr>
          <a:xfrm>
            <a:off x="4658311" y="2017035"/>
            <a:ext cx="782228" cy="207408"/>
            <a:chOff x="2902122" y="2089009"/>
            <a:chExt cx="564436" cy="207408"/>
          </a:xfrm>
        </p:grpSpPr>
        <p:cxnSp>
          <p:nvCxnSpPr>
            <p:cNvPr id="105" name="Straight Connector 104">
              <a:extLst>
                <a:ext uri="{FF2B5EF4-FFF2-40B4-BE49-F238E27FC236}">
                  <a16:creationId xmlns:a16="http://schemas.microsoft.com/office/drawing/2014/main" id="{13B7150A-52F7-0DB6-1146-B02A09C53522}"/>
                </a:ext>
              </a:extLst>
            </p:cNvPr>
            <p:cNvCxnSpPr/>
            <p:nvPr/>
          </p:nvCxnSpPr>
          <p:spPr>
            <a:xfrm>
              <a:off x="2902122" y="2296417"/>
              <a:ext cx="564436" cy="0"/>
            </a:xfrm>
            <a:prstGeom prst="line">
              <a:avLst/>
            </a:prstGeom>
          </p:spPr>
          <p:style>
            <a:lnRef idx="1">
              <a:schemeClr val="dk1"/>
            </a:lnRef>
            <a:fillRef idx="0">
              <a:schemeClr val="dk1"/>
            </a:fillRef>
            <a:effectRef idx="0">
              <a:schemeClr val="dk1"/>
            </a:effectRef>
            <a:fontRef idx="minor">
              <a:schemeClr val="tx1"/>
            </a:fontRef>
          </p:style>
        </p:cxnSp>
        <p:sp>
          <p:nvSpPr>
            <p:cNvPr id="106" name="TextBox 105">
              <a:extLst>
                <a:ext uri="{FF2B5EF4-FFF2-40B4-BE49-F238E27FC236}">
                  <a16:creationId xmlns:a16="http://schemas.microsoft.com/office/drawing/2014/main" id="{4FC5655D-0FEB-CC69-4EF1-2EA4CE2AD102}"/>
                </a:ext>
              </a:extLst>
            </p:cNvPr>
            <p:cNvSpPr txBox="1"/>
            <p:nvPr/>
          </p:nvSpPr>
          <p:spPr>
            <a:xfrm>
              <a:off x="3086484" y="2089009"/>
              <a:ext cx="195711" cy="20643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DM Sans"/>
                  <a:ea typeface="+mn-ea"/>
                  <a:cs typeface="+mn-cs"/>
                </a:rPr>
                <a:t>*</a:t>
              </a:r>
            </a:p>
          </p:txBody>
        </p:sp>
      </p:grpSp>
      <p:grpSp>
        <p:nvGrpSpPr>
          <p:cNvPr id="107" name="Group 106">
            <a:extLst>
              <a:ext uri="{FF2B5EF4-FFF2-40B4-BE49-F238E27FC236}">
                <a16:creationId xmlns:a16="http://schemas.microsoft.com/office/drawing/2014/main" id="{E111F0FD-71FC-DCA9-553D-66D0C1CC9421}"/>
              </a:ext>
            </a:extLst>
          </p:cNvPr>
          <p:cNvGrpSpPr/>
          <p:nvPr/>
        </p:nvGrpSpPr>
        <p:grpSpPr>
          <a:xfrm>
            <a:off x="4573644" y="1788155"/>
            <a:ext cx="1173341" cy="206433"/>
            <a:chOff x="2915546" y="1581392"/>
            <a:chExt cx="779421" cy="206433"/>
          </a:xfrm>
        </p:grpSpPr>
        <p:cxnSp>
          <p:nvCxnSpPr>
            <p:cNvPr id="108" name="Straight Connector 107">
              <a:extLst>
                <a:ext uri="{FF2B5EF4-FFF2-40B4-BE49-F238E27FC236}">
                  <a16:creationId xmlns:a16="http://schemas.microsoft.com/office/drawing/2014/main" id="{B086381E-E5D6-4552-1883-146FED90AA60}"/>
                </a:ext>
              </a:extLst>
            </p:cNvPr>
            <p:cNvCxnSpPr/>
            <p:nvPr/>
          </p:nvCxnSpPr>
          <p:spPr>
            <a:xfrm flipH="1">
              <a:off x="2915546" y="1784972"/>
              <a:ext cx="779421" cy="0"/>
            </a:xfrm>
            <a:prstGeom prst="line">
              <a:avLst/>
            </a:prstGeom>
          </p:spPr>
          <p:style>
            <a:lnRef idx="1">
              <a:schemeClr val="dk1"/>
            </a:lnRef>
            <a:fillRef idx="0">
              <a:schemeClr val="dk1"/>
            </a:fillRef>
            <a:effectRef idx="0">
              <a:schemeClr val="dk1"/>
            </a:effectRef>
            <a:fontRef idx="minor">
              <a:schemeClr val="tx1"/>
            </a:fontRef>
          </p:style>
        </p:cxnSp>
        <p:sp>
          <p:nvSpPr>
            <p:cNvPr id="109" name="TextBox 108">
              <a:extLst>
                <a:ext uri="{FF2B5EF4-FFF2-40B4-BE49-F238E27FC236}">
                  <a16:creationId xmlns:a16="http://schemas.microsoft.com/office/drawing/2014/main" id="{5A719134-8A1B-70EE-7483-5974D2048E78}"/>
                </a:ext>
              </a:extLst>
            </p:cNvPr>
            <p:cNvSpPr txBox="1"/>
            <p:nvPr/>
          </p:nvSpPr>
          <p:spPr>
            <a:xfrm>
              <a:off x="3195980" y="1581392"/>
              <a:ext cx="203865" cy="20643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DM Sans"/>
                  <a:ea typeface="+mn-ea"/>
                  <a:cs typeface="+mn-cs"/>
                </a:rPr>
                <a:t>*</a:t>
              </a:r>
            </a:p>
          </p:txBody>
        </p:sp>
      </p:grpSp>
      <p:grpSp>
        <p:nvGrpSpPr>
          <p:cNvPr id="110" name="Group 109">
            <a:extLst>
              <a:ext uri="{FF2B5EF4-FFF2-40B4-BE49-F238E27FC236}">
                <a16:creationId xmlns:a16="http://schemas.microsoft.com/office/drawing/2014/main" id="{342C8390-07DB-A399-9C83-AEB4C87D29C5}"/>
              </a:ext>
            </a:extLst>
          </p:cNvPr>
          <p:cNvGrpSpPr/>
          <p:nvPr/>
        </p:nvGrpSpPr>
        <p:grpSpPr>
          <a:xfrm>
            <a:off x="4974655" y="2313550"/>
            <a:ext cx="395306" cy="308720"/>
            <a:chOff x="3162299" y="2346991"/>
            <a:chExt cx="315310" cy="207067"/>
          </a:xfrm>
        </p:grpSpPr>
        <p:sp>
          <p:nvSpPr>
            <p:cNvPr id="111" name="TextBox 110">
              <a:extLst>
                <a:ext uri="{FF2B5EF4-FFF2-40B4-BE49-F238E27FC236}">
                  <a16:creationId xmlns:a16="http://schemas.microsoft.com/office/drawing/2014/main" id="{82A1FEE2-3E49-FC3A-BAD6-4544C4315D08}"/>
                </a:ext>
              </a:extLst>
            </p:cNvPr>
            <p:cNvSpPr txBox="1"/>
            <p:nvPr/>
          </p:nvSpPr>
          <p:spPr>
            <a:xfrm>
              <a:off x="3211783" y="2346991"/>
              <a:ext cx="216342" cy="20643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DM Sans"/>
                  <a:ea typeface="+mn-ea"/>
                  <a:cs typeface="+mn-cs"/>
                </a:rPr>
                <a:t>*</a:t>
              </a:r>
            </a:p>
          </p:txBody>
        </p:sp>
        <p:cxnSp>
          <p:nvCxnSpPr>
            <p:cNvPr id="112" name="Straight Connector 111">
              <a:extLst>
                <a:ext uri="{FF2B5EF4-FFF2-40B4-BE49-F238E27FC236}">
                  <a16:creationId xmlns:a16="http://schemas.microsoft.com/office/drawing/2014/main" id="{C289D448-8F8C-0EBF-9E9C-052590D73B3D}"/>
                </a:ext>
              </a:extLst>
            </p:cNvPr>
            <p:cNvCxnSpPr/>
            <p:nvPr/>
          </p:nvCxnSpPr>
          <p:spPr>
            <a:xfrm>
              <a:off x="3162299" y="2554058"/>
              <a:ext cx="315310" cy="0"/>
            </a:xfrm>
            <a:prstGeom prst="line">
              <a:avLst/>
            </a:prstGeom>
          </p:spPr>
          <p:style>
            <a:lnRef idx="1">
              <a:schemeClr val="dk1"/>
            </a:lnRef>
            <a:fillRef idx="0">
              <a:schemeClr val="dk1"/>
            </a:fillRef>
            <a:effectRef idx="0">
              <a:schemeClr val="dk1"/>
            </a:effectRef>
            <a:fontRef idx="minor">
              <a:schemeClr val="tx1"/>
            </a:fontRef>
          </p:style>
        </p:cxnSp>
      </p:grpSp>
      <p:sp>
        <p:nvSpPr>
          <p:cNvPr id="22" name="TextBox 21">
            <a:extLst>
              <a:ext uri="{FF2B5EF4-FFF2-40B4-BE49-F238E27FC236}">
                <a16:creationId xmlns:a16="http://schemas.microsoft.com/office/drawing/2014/main" id="{782AA8EE-728D-D09B-36F3-8A769B38EA2A}"/>
              </a:ext>
            </a:extLst>
          </p:cNvPr>
          <p:cNvSpPr txBox="1"/>
          <p:nvPr/>
        </p:nvSpPr>
        <p:spPr>
          <a:xfrm>
            <a:off x="2479822" y="1973304"/>
            <a:ext cx="1061792" cy="246221"/>
          </a:xfrm>
          <a:prstGeom prst="rect">
            <a:avLst/>
          </a:prstGeom>
          <a:noFill/>
        </p:spPr>
        <p:txBody>
          <a:bodyPr wrap="square">
            <a:spAutoFit/>
          </a:bodyPr>
          <a:lstStyle/>
          <a:p>
            <a:r>
              <a:rPr lang="en-US" sz="1000"/>
              <a:t>*p&lt;0.05. </a:t>
            </a:r>
          </a:p>
        </p:txBody>
      </p:sp>
      <p:sp>
        <p:nvSpPr>
          <p:cNvPr id="8" name="Rectangle 7">
            <a:extLst>
              <a:ext uri="{FF2B5EF4-FFF2-40B4-BE49-F238E27FC236}">
                <a16:creationId xmlns:a16="http://schemas.microsoft.com/office/drawing/2014/main" id="{64F48A66-C87C-A10A-C7DE-829E4594DA04}"/>
              </a:ext>
            </a:extLst>
          </p:cNvPr>
          <p:cNvSpPr/>
          <p:nvPr/>
        </p:nvSpPr>
        <p:spPr>
          <a:xfrm>
            <a:off x="1" y="1127949"/>
            <a:ext cx="1496199" cy="595431"/>
          </a:xfrm>
          <a:prstGeom prst="rect">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lIns="302400" rtlCol="0" anchor="ctr"/>
          <a:lstStyle/>
          <a:p>
            <a:r>
              <a:rPr lang="en-US" b="1" spc="300">
                <a:solidFill>
                  <a:schemeClr val="tx1"/>
                </a:solidFill>
              </a:rPr>
              <a:t>NECK</a:t>
            </a:r>
          </a:p>
        </p:txBody>
      </p:sp>
      <p:sp>
        <p:nvSpPr>
          <p:cNvPr id="13" name="Text Placeholder 5">
            <a:extLst>
              <a:ext uri="{FF2B5EF4-FFF2-40B4-BE49-F238E27FC236}">
                <a16:creationId xmlns:a16="http://schemas.microsoft.com/office/drawing/2014/main" id="{BE087DA5-591B-E55E-5233-3C341CD4FA7B}"/>
              </a:ext>
            </a:extLst>
          </p:cNvPr>
          <p:cNvSpPr txBox="1">
            <a:spLocks/>
          </p:cNvSpPr>
          <p:nvPr/>
        </p:nvSpPr>
        <p:spPr>
          <a:xfrm>
            <a:off x="7835899" y="1994392"/>
            <a:ext cx="3902564" cy="1261763"/>
          </a:xfrm>
          <a:prstGeom prst="rect">
            <a:avLst/>
          </a:prstGeom>
          <a:solidFill>
            <a:srgbClr val="CCBCB8"/>
          </a:solidFill>
          <a:ln>
            <a:solidFill>
              <a:srgbClr val="4D3C35"/>
            </a:solidFill>
          </a:ln>
          <a:effectLst>
            <a:outerShdw blurRad="50800" dist="38100" dir="2700000" algn="tl" rotWithShape="0">
              <a:prstClr val="black">
                <a:alpha val="40000"/>
              </a:prstClr>
            </a:outerShdw>
          </a:effectLst>
        </p:spPr>
        <p:txBody>
          <a:bodyPr lIns="0" tIns="0" rIns="0" bIns="0" anchor="ctr" anchorCtr="0">
            <a:noAutofit/>
          </a:bodyPr>
          <a:lstStyle>
            <a:lvl1pPr marL="0" indent="0" algn="l" defTabSz="914400" rtl="0" eaLnBrk="1" latinLnBrk="0" hangingPunct="1">
              <a:lnSpc>
                <a:spcPct val="90000"/>
              </a:lnSpc>
              <a:spcBef>
                <a:spcPts val="0"/>
              </a:spcBef>
              <a:buFont typeface="Arial" panose="020B0604020202020204" pitchFamily="34" charset="0"/>
              <a:buNone/>
              <a:defRPr sz="2200" b="0" kern="0" spc="0" baseline="0">
                <a:solidFill>
                  <a:srgbClr val="897974"/>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US" sz="1600" b="1">
                <a:solidFill>
                  <a:srgbClr val="4D3C35"/>
                </a:solidFill>
              </a:rPr>
              <a:t>5% SYN®-COLL CB </a:t>
            </a:r>
            <a:r>
              <a:rPr lang="en-US" sz="1600">
                <a:solidFill>
                  <a:schemeClr val="bg1"/>
                </a:solidFill>
              </a:rPr>
              <a:t>boosts collagen production in the </a:t>
            </a:r>
            <a:r>
              <a:rPr lang="en-US" sz="1600" b="1" u="sng">
                <a:solidFill>
                  <a:srgbClr val="4D3C35"/>
                </a:solidFill>
              </a:rPr>
              <a:t>neck area </a:t>
            </a:r>
            <a:r>
              <a:rPr lang="en-US" sz="1600">
                <a:solidFill>
                  <a:schemeClr val="bg1"/>
                </a:solidFill>
              </a:rPr>
              <a:t>of mature skin volunteers by +14% already after</a:t>
            </a:r>
          </a:p>
          <a:p>
            <a:pPr algn="ctr"/>
            <a:r>
              <a:rPr lang="en-US" sz="1600">
                <a:solidFill>
                  <a:schemeClr val="bg1"/>
                </a:solidFill>
              </a:rPr>
              <a:t>2 weeks. Increase of +26% in 4 weeks. </a:t>
            </a:r>
          </a:p>
        </p:txBody>
      </p:sp>
      <p:sp>
        <p:nvSpPr>
          <p:cNvPr id="3" name="Text Placeholder 34">
            <a:extLst>
              <a:ext uri="{FF2B5EF4-FFF2-40B4-BE49-F238E27FC236}">
                <a16:creationId xmlns:a16="http://schemas.microsoft.com/office/drawing/2014/main" id="{FD4303B8-8567-9134-F282-CB5F9862B5BA}"/>
              </a:ext>
            </a:extLst>
          </p:cNvPr>
          <p:cNvSpPr txBox="1">
            <a:spLocks/>
          </p:cNvSpPr>
          <p:nvPr/>
        </p:nvSpPr>
        <p:spPr>
          <a:xfrm>
            <a:off x="8394699" y="5278524"/>
            <a:ext cx="3494899" cy="288767"/>
          </a:xfrm>
          <a:prstGeom prst="rect">
            <a:avLst/>
          </a:prstGeom>
        </p:spPr>
        <p:txBody>
          <a:bodyPr lIns="0" tIns="0" rIns="0" bIns="0" anchor="t" anchorCtr="0"/>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lgn="r">
              <a:defRPr/>
            </a:pPr>
            <a:r>
              <a:rPr lang="de-CH" sz="900" kern="1200">
                <a:solidFill>
                  <a:prstClr val="black"/>
                </a:solidFill>
                <a:latin typeface="DM Sans"/>
              </a:rPr>
              <a:t>All changes are significant over time and between groups, except for 5% vs 2.5% which is not significant.</a:t>
            </a:r>
            <a:r>
              <a:rPr lang="de-CH" sz="900">
                <a:solidFill>
                  <a:prstClr val="black"/>
                </a:solidFill>
                <a:latin typeface="DM Sans"/>
              </a:rPr>
              <a:t> </a:t>
            </a:r>
          </a:p>
          <a:p>
            <a:pPr algn="r">
              <a:defRPr/>
            </a:pPr>
            <a:r>
              <a:rPr lang="de-CH" sz="900">
                <a:solidFill>
                  <a:prstClr val="black"/>
                </a:solidFill>
                <a:latin typeface="DM Sans"/>
              </a:rPr>
              <a:t>All comparisons between active formulations and age-matched placebo are significant.</a:t>
            </a:r>
            <a:endParaRPr lang="en-US" sz="900">
              <a:solidFill>
                <a:prstClr val="black"/>
              </a:solidFill>
              <a:latin typeface="DM Sans"/>
            </a:endParaRPr>
          </a:p>
        </p:txBody>
      </p:sp>
    </p:spTree>
    <p:extLst>
      <p:ext uri="{BB962C8B-B14F-4D97-AF65-F5344CB8AC3E}">
        <p14:creationId xmlns:p14="http://schemas.microsoft.com/office/powerpoint/2010/main" val="10319245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Oval 32">
            <a:extLst>
              <a:ext uri="{FF2B5EF4-FFF2-40B4-BE49-F238E27FC236}">
                <a16:creationId xmlns:a16="http://schemas.microsoft.com/office/drawing/2014/main" id="{807D0679-9F2F-444D-CAA1-3AED88C4144E}"/>
              </a:ext>
            </a:extLst>
          </p:cNvPr>
          <p:cNvSpPr/>
          <p:nvPr/>
        </p:nvSpPr>
        <p:spPr>
          <a:xfrm>
            <a:off x="3954112" y="848297"/>
            <a:ext cx="1397137" cy="1397137"/>
          </a:xfrm>
          <a:prstGeom prst="ellipse">
            <a:avLst/>
          </a:prstGeom>
          <a:no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DM Sans"/>
              <a:ea typeface="+mn-ea"/>
              <a:cs typeface="+mn-cs"/>
            </a:endParaRPr>
          </a:p>
        </p:txBody>
      </p:sp>
      <p:sp>
        <p:nvSpPr>
          <p:cNvPr id="34" name="Oval 33">
            <a:extLst>
              <a:ext uri="{FF2B5EF4-FFF2-40B4-BE49-F238E27FC236}">
                <a16:creationId xmlns:a16="http://schemas.microsoft.com/office/drawing/2014/main" id="{A862AF73-F58A-E730-7B92-897EEA7B9239}"/>
              </a:ext>
            </a:extLst>
          </p:cNvPr>
          <p:cNvSpPr/>
          <p:nvPr/>
        </p:nvSpPr>
        <p:spPr>
          <a:xfrm>
            <a:off x="9122811" y="845829"/>
            <a:ext cx="1397137" cy="1397137"/>
          </a:xfrm>
          <a:prstGeom prst="ellipse">
            <a:avLst/>
          </a:prstGeom>
          <a:noFill/>
          <a:ln w="2540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DM Sans"/>
              <a:ea typeface="+mn-ea"/>
              <a:cs typeface="+mn-cs"/>
            </a:endParaRPr>
          </a:p>
        </p:txBody>
      </p:sp>
      <p:sp>
        <p:nvSpPr>
          <p:cNvPr id="31" name="Rectangle 30">
            <a:extLst>
              <a:ext uri="{FF2B5EF4-FFF2-40B4-BE49-F238E27FC236}">
                <a16:creationId xmlns:a16="http://schemas.microsoft.com/office/drawing/2014/main" id="{8BD4DD3B-127C-0A5E-4138-11D39B387C0D}"/>
              </a:ext>
            </a:extLst>
          </p:cNvPr>
          <p:cNvSpPr/>
          <p:nvPr/>
        </p:nvSpPr>
        <p:spPr>
          <a:xfrm>
            <a:off x="343350" y="1585557"/>
            <a:ext cx="4723242" cy="3653729"/>
          </a:xfrm>
          <a:prstGeom prst="rect">
            <a:avLst/>
          </a:prstGeom>
          <a:solidFill>
            <a:schemeClr val="bg1"/>
          </a:solid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32" name="Rectangle 31">
            <a:extLst>
              <a:ext uri="{FF2B5EF4-FFF2-40B4-BE49-F238E27FC236}">
                <a16:creationId xmlns:a16="http://schemas.microsoft.com/office/drawing/2014/main" id="{021255B7-504F-952F-74E4-C0671C3298DA}"/>
              </a:ext>
            </a:extLst>
          </p:cNvPr>
          <p:cNvSpPr/>
          <p:nvPr/>
        </p:nvSpPr>
        <p:spPr>
          <a:xfrm>
            <a:off x="5608659" y="1585557"/>
            <a:ext cx="4637262" cy="3653729"/>
          </a:xfrm>
          <a:prstGeom prst="rect">
            <a:avLst/>
          </a:prstGeom>
          <a:solidFill>
            <a:schemeClr val="bg1"/>
          </a:solidFill>
          <a:ln w="2540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15" name="TextBox 14">
            <a:extLst>
              <a:ext uri="{FF2B5EF4-FFF2-40B4-BE49-F238E27FC236}">
                <a16:creationId xmlns:a16="http://schemas.microsoft.com/office/drawing/2014/main" id="{1D63EF02-2C46-79A6-BB21-EA8F4B01B3F7}"/>
              </a:ext>
            </a:extLst>
          </p:cNvPr>
          <p:cNvSpPr txBox="1"/>
          <p:nvPr/>
        </p:nvSpPr>
        <p:spPr>
          <a:xfrm>
            <a:off x="6390540" y="4850322"/>
            <a:ext cx="50526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1800" b="0" i="0" u="none" strike="noStrike" kern="1200" cap="none" spc="0" normalizeH="0" baseline="0" noProof="0">
                <a:ln>
                  <a:noFill/>
                </a:ln>
                <a:solidFill>
                  <a:prstClr val="black"/>
                </a:solidFill>
                <a:effectLst/>
                <a:uLnTx/>
                <a:uFillTx/>
                <a:latin typeface="DM Sans"/>
                <a:ea typeface="+mn-ea"/>
                <a:cs typeface="+mn-cs"/>
              </a:rPr>
              <a:t>D0</a:t>
            </a:r>
            <a:endParaRPr kumimoji="0" lang="en-CH" sz="1800" b="0" i="0" u="none" strike="noStrike" kern="1200" cap="none" spc="0" normalizeH="0" baseline="0" noProof="0">
              <a:ln>
                <a:noFill/>
              </a:ln>
              <a:solidFill>
                <a:prstClr val="black"/>
              </a:solidFill>
              <a:effectLst/>
              <a:uLnTx/>
              <a:uFillTx/>
              <a:latin typeface="DM Sans"/>
              <a:ea typeface="+mn-ea"/>
              <a:cs typeface="+mn-cs"/>
            </a:endParaRPr>
          </a:p>
        </p:txBody>
      </p:sp>
      <p:sp>
        <p:nvSpPr>
          <p:cNvPr id="16" name="TextBox 15">
            <a:extLst>
              <a:ext uri="{FF2B5EF4-FFF2-40B4-BE49-F238E27FC236}">
                <a16:creationId xmlns:a16="http://schemas.microsoft.com/office/drawing/2014/main" id="{3D667EF2-DCB4-241E-408C-36C05BD888DF}"/>
              </a:ext>
            </a:extLst>
          </p:cNvPr>
          <p:cNvSpPr txBox="1"/>
          <p:nvPr/>
        </p:nvSpPr>
        <p:spPr>
          <a:xfrm>
            <a:off x="8867640" y="4854406"/>
            <a:ext cx="61747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CH" sz="1800" b="0" i="0" u="none" strike="noStrike" kern="1200" cap="none" spc="0" normalizeH="0" baseline="0" noProof="0">
                <a:ln>
                  <a:noFill/>
                </a:ln>
                <a:solidFill>
                  <a:prstClr val="black"/>
                </a:solidFill>
                <a:effectLst/>
                <a:uLnTx/>
                <a:uFillTx/>
                <a:latin typeface="DM Sans"/>
                <a:ea typeface="+mn-ea"/>
                <a:cs typeface="+mn-cs"/>
              </a:rPr>
              <a:t>D28</a:t>
            </a:r>
            <a:endParaRPr kumimoji="0" lang="en-CH" sz="1800" b="0" i="0" u="none" strike="noStrike" kern="1200" cap="none" spc="0" normalizeH="0" baseline="0" noProof="0">
              <a:ln>
                <a:noFill/>
              </a:ln>
              <a:solidFill>
                <a:prstClr val="black"/>
              </a:solidFill>
              <a:effectLst/>
              <a:uLnTx/>
              <a:uFillTx/>
              <a:latin typeface="DM Sans"/>
              <a:ea typeface="+mn-ea"/>
              <a:cs typeface="+mn-cs"/>
            </a:endParaRPr>
          </a:p>
        </p:txBody>
      </p:sp>
      <p:sp>
        <p:nvSpPr>
          <p:cNvPr id="3" name="TextBox 2">
            <a:extLst>
              <a:ext uri="{FF2B5EF4-FFF2-40B4-BE49-F238E27FC236}">
                <a16:creationId xmlns:a16="http://schemas.microsoft.com/office/drawing/2014/main" id="{63F22FB9-013F-49C3-F91A-B3F79913E6B2}"/>
              </a:ext>
            </a:extLst>
          </p:cNvPr>
          <p:cNvSpPr txBox="1"/>
          <p:nvPr/>
        </p:nvSpPr>
        <p:spPr>
          <a:xfrm>
            <a:off x="302400" y="5560362"/>
            <a:ext cx="9948738" cy="553998"/>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DM Sans"/>
                <a:ea typeface="+mn-ea"/>
                <a:cs typeface="+mn-cs"/>
              </a:rPr>
              <a:t>Facial collagen mapping makes SYN</a:t>
            </a:r>
            <a:r>
              <a:rPr kumimoji="0" lang="en-US" sz="1800" b="0" i="0" u="none" strike="noStrike" kern="1200" cap="none" spc="0" normalizeH="0" baseline="0" noProof="0">
                <a:ln>
                  <a:noFill/>
                </a:ln>
                <a:solidFill>
                  <a:prstClr val="black"/>
                </a:solidFill>
                <a:effectLst/>
                <a:uLnTx/>
                <a:uFillTx/>
                <a:latin typeface="DM Sans" pitchFamily="2" charset="0"/>
              </a:rPr>
              <a:t>®</a:t>
            </a:r>
            <a:r>
              <a:rPr kumimoji="0" lang="en-US" sz="1800" b="0" i="0" u="none" strike="noStrike" kern="1200" cap="none" spc="0" normalizeH="0" baseline="0" noProof="0">
                <a:ln>
                  <a:noFill/>
                </a:ln>
                <a:solidFill>
                  <a:prstClr val="black"/>
                </a:solidFill>
                <a:effectLst/>
                <a:uLnTx/>
                <a:uFillTx/>
                <a:latin typeface="DM Sans"/>
                <a:ea typeface="+mn-ea"/>
                <a:cs typeface="+mn-cs"/>
              </a:rPr>
              <a:t>-COLL CB benefits visible.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DM Sans"/>
                <a:ea typeface="+mn-ea"/>
                <a:cs typeface="+mn-cs"/>
              </a:rPr>
              <a:t>Collagen is boosted on all facial areas particularly on the forehead and eyes zone. </a:t>
            </a:r>
          </a:p>
        </p:txBody>
      </p:sp>
      <p:pic>
        <p:nvPicPr>
          <p:cNvPr id="7" name="Picture 6">
            <a:extLst>
              <a:ext uri="{FF2B5EF4-FFF2-40B4-BE49-F238E27FC236}">
                <a16:creationId xmlns:a16="http://schemas.microsoft.com/office/drawing/2014/main" id="{A822F832-3F27-AD49-C18D-42E50816B62A}"/>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5570268" y="1998821"/>
            <a:ext cx="2145813" cy="2840037"/>
          </a:xfrm>
          <a:prstGeom prst="rect">
            <a:avLst/>
          </a:prstGeom>
          <a:ln w="25400">
            <a:noFill/>
          </a:ln>
        </p:spPr>
      </p:pic>
      <p:pic>
        <p:nvPicPr>
          <p:cNvPr id="17" name="Picture 16">
            <a:extLst>
              <a:ext uri="{FF2B5EF4-FFF2-40B4-BE49-F238E27FC236}">
                <a16:creationId xmlns:a16="http://schemas.microsoft.com/office/drawing/2014/main" id="{879C423A-9FBB-CDFA-CB88-55E1DC59FFD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8101621" y="1998821"/>
            <a:ext cx="2149517" cy="2835953"/>
          </a:xfrm>
          <a:prstGeom prst="rect">
            <a:avLst/>
          </a:prstGeom>
          <a:ln w="25400">
            <a:noFill/>
          </a:ln>
        </p:spPr>
      </p:pic>
      <p:sp>
        <p:nvSpPr>
          <p:cNvPr id="28" name="Text Placeholder 27">
            <a:extLst>
              <a:ext uri="{FF2B5EF4-FFF2-40B4-BE49-F238E27FC236}">
                <a16:creationId xmlns:a16="http://schemas.microsoft.com/office/drawing/2014/main" id="{B0F95E70-E6E8-DD0C-6C4B-8098F0D42675}"/>
              </a:ext>
            </a:extLst>
          </p:cNvPr>
          <p:cNvSpPr>
            <a:spLocks noGrp="1"/>
          </p:cNvSpPr>
          <p:nvPr>
            <p:ph type="body" idx="11"/>
          </p:nvPr>
        </p:nvSpPr>
        <p:spPr/>
        <p:txBody>
          <a:bodyPr/>
          <a:lstStyle/>
          <a:p>
            <a:r>
              <a:rPr lang="en-US"/>
              <a:t>Mature skin panel, avg values</a:t>
            </a:r>
          </a:p>
        </p:txBody>
      </p:sp>
      <p:sp>
        <p:nvSpPr>
          <p:cNvPr id="18" name="Title 17">
            <a:extLst>
              <a:ext uri="{FF2B5EF4-FFF2-40B4-BE49-F238E27FC236}">
                <a16:creationId xmlns:a16="http://schemas.microsoft.com/office/drawing/2014/main" id="{9F0F895C-2ACF-7A6B-8874-49E41B0F45EB}"/>
              </a:ext>
            </a:extLst>
          </p:cNvPr>
          <p:cNvSpPr>
            <a:spLocks noGrp="1"/>
          </p:cNvSpPr>
          <p:nvPr>
            <p:ph type="title"/>
          </p:nvPr>
        </p:nvSpPr>
        <p:spPr/>
        <p:txBody>
          <a:bodyPr/>
          <a:lstStyle/>
          <a:p>
            <a:r>
              <a:rPr lang="en-US"/>
              <a:t>Before/after Collagen mapping visualization</a:t>
            </a:r>
          </a:p>
        </p:txBody>
      </p:sp>
      <p:grpSp>
        <p:nvGrpSpPr>
          <p:cNvPr id="21" name="Group 20">
            <a:extLst>
              <a:ext uri="{FF2B5EF4-FFF2-40B4-BE49-F238E27FC236}">
                <a16:creationId xmlns:a16="http://schemas.microsoft.com/office/drawing/2014/main" id="{18296714-00E8-654A-4611-E77DF26D892D}"/>
              </a:ext>
            </a:extLst>
          </p:cNvPr>
          <p:cNvGrpSpPr/>
          <p:nvPr/>
        </p:nvGrpSpPr>
        <p:grpSpPr>
          <a:xfrm>
            <a:off x="11052686" y="244448"/>
            <a:ext cx="836913" cy="303213"/>
            <a:chOff x="6792289" y="584837"/>
            <a:chExt cx="836913" cy="303213"/>
          </a:xfrm>
        </p:grpSpPr>
        <p:grpSp>
          <p:nvGrpSpPr>
            <p:cNvPr id="22" name="Group 21">
              <a:extLst>
                <a:ext uri="{FF2B5EF4-FFF2-40B4-BE49-F238E27FC236}">
                  <a16:creationId xmlns:a16="http://schemas.microsoft.com/office/drawing/2014/main" id="{5018C3AA-1F4F-3857-93EE-2B2BAC397A54}"/>
                </a:ext>
              </a:extLst>
            </p:cNvPr>
            <p:cNvGrpSpPr/>
            <p:nvPr/>
          </p:nvGrpSpPr>
          <p:grpSpPr>
            <a:xfrm>
              <a:off x="6792289" y="584837"/>
              <a:ext cx="836913" cy="303213"/>
              <a:chOff x="6792289" y="584837"/>
              <a:chExt cx="836913" cy="303213"/>
            </a:xfrm>
          </p:grpSpPr>
          <p:sp>
            <p:nvSpPr>
              <p:cNvPr id="26" name="Freeform 25">
                <a:extLst>
                  <a:ext uri="{FF2B5EF4-FFF2-40B4-BE49-F238E27FC236}">
                    <a16:creationId xmlns:a16="http://schemas.microsoft.com/office/drawing/2014/main" id="{F0055B45-7E79-B3DE-C8FB-259BFE0EDF63}"/>
                  </a:ext>
                </a:extLst>
              </p:cNvPr>
              <p:cNvSpPr/>
              <p:nvPr/>
            </p:nvSpPr>
            <p:spPr>
              <a:xfrm>
                <a:off x="6792289" y="584838"/>
                <a:ext cx="303212" cy="303212"/>
              </a:xfrm>
              <a:custGeom>
                <a:avLst/>
                <a:gdLst>
                  <a:gd name="connsiteX0" fmla="*/ 151606 w 303212"/>
                  <a:gd name="connsiteY0" fmla="*/ 0 h 303212"/>
                  <a:gd name="connsiteX1" fmla="*/ 151908 w 303212"/>
                  <a:gd name="connsiteY1" fmla="*/ 61 h 303212"/>
                  <a:gd name="connsiteX2" fmla="*/ 301415 w 303212"/>
                  <a:gd name="connsiteY2" fmla="*/ 61 h 303212"/>
                  <a:gd name="connsiteX3" fmla="*/ 301415 w 303212"/>
                  <a:gd name="connsiteY3" fmla="*/ 142705 h 303212"/>
                  <a:gd name="connsiteX4" fmla="*/ 303212 w 303212"/>
                  <a:gd name="connsiteY4" fmla="*/ 151606 h 303212"/>
                  <a:gd name="connsiteX5" fmla="*/ 301415 w 303212"/>
                  <a:gd name="connsiteY5" fmla="*/ 160507 h 303212"/>
                  <a:gd name="connsiteX6" fmla="*/ 301415 w 303212"/>
                  <a:gd name="connsiteY6" fmla="*/ 303149 h 303212"/>
                  <a:gd name="connsiteX7" fmla="*/ 151918 w 303212"/>
                  <a:gd name="connsiteY7" fmla="*/ 303149 h 303212"/>
                  <a:gd name="connsiteX8" fmla="*/ 151606 w 303212"/>
                  <a:gd name="connsiteY8" fmla="*/ 303212 h 303212"/>
                  <a:gd name="connsiteX9" fmla="*/ 151294 w 303212"/>
                  <a:gd name="connsiteY9" fmla="*/ 303149 h 303212"/>
                  <a:gd name="connsiteX10" fmla="*/ 147670 w 303212"/>
                  <a:gd name="connsiteY10" fmla="*/ 303149 h 303212"/>
                  <a:gd name="connsiteX11" fmla="*/ 147670 w 303212"/>
                  <a:gd name="connsiteY11" fmla="*/ 302417 h 303212"/>
                  <a:gd name="connsiteX12" fmla="*/ 92594 w 303212"/>
                  <a:gd name="connsiteY12" fmla="*/ 291298 h 303212"/>
                  <a:gd name="connsiteX13" fmla="*/ 0 w 303212"/>
                  <a:gd name="connsiteY13" fmla="*/ 151606 h 303212"/>
                  <a:gd name="connsiteX14" fmla="*/ 92594 w 303212"/>
                  <a:gd name="connsiteY14" fmla="*/ 11914 h 303212"/>
                  <a:gd name="connsiteX15" fmla="*/ 147670 w 303212"/>
                  <a:gd name="connsiteY15" fmla="*/ 795 h 303212"/>
                  <a:gd name="connsiteX16" fmla="*/ 147670 w 303212"/>
                  <a:gd name="connsiteY16" fmla="*/ 61 h 303212"/>
                  <a:gd name="connsiteX17" fmla="*/ 151304 w 303212"/>
                  <a:gd name="connsiteY17"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3212" h="303212">
                    <a:moveTo>
                      <a:pt x="151606" y="0"/>
                    </a:moveTo>
                    <a:lnTo>
                      <a:pt x="151908" y="61"/>
                    </a:lnTo>
                    <a:lnTo>
                      <a:pt x="301415" y="61"/>
                    </a:lnTo>
                    <a:lnTo>
                      <a:pt x="301415" y="142705"/>
                    </a:lnTo>
                    <a:lnTo>
                      <a:pt x="303212" y="151606"/>
                    </a:lnTo>
                    <a:lnTo>
                      <a:pt x="301415" y="160507"/>
                    </a:lnTo>
                    <a:lnTo>
                      <a:pt x="301415" y="303149"/>
                    </a:lnTo>
                    <a:lnTo>
                      <a:pt x="151918" y="303149"/>
                    </a:lnTo>
                    <a:lnTo>
                      <a:pt x="151606" y="303212"/>
                    </a:lnTo>
                    <a:lnTo>
                      <a:pt x="151294" y="303149"/>
                    </a:lnTo>
                    <a:lnTo>
                      <a:pt x="147670" y="303149"/>
                    </a:lnTo>
                    <a:lnTo>
                      <a:pt x="147670" y="302417"/>
                    </a:lnTo>
                    <a:lnTo>
                      <a:pt x="92594" y="291298"/>
                    </a:lnTo>
                    <a:cubicBezTo>
                      <a:pt x="38180" y="268283"/>
                      <a:pt x="0" y="214404"/>
                      <a:pt x="0" y="151606"/>
                    </a:cubicBezTo>
                    <a:cubicBezTo>
                      <a:pt x="0" y="88809"/>
                      <a:pt x="38180" y="34929"/>
                      <a:pt x="92594" y="11914"/>
                    </a:cubicBezTo>
                    <a:lnTo>
                      <a:pt x="147670" y="795"/>
                    </a:lnTo>
                    <a:lnTo>
                      <a:pt x="147670" y="61"/>
                    </a:lnTo>
                    <a:lnTo>
                      <a:pt x="151304" y="61"/>
                    </a:lnTo>
                    <a:close/>
                  </a:path>
                </a:pathLst>
              </a:custGeom>
              <a:solidFill>
                <a:srgbClr val="CCBCB8"/>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27" name="Freeform 26">
                <a:extLst>
                  <a:ext uri="{FF2B5EF4-FFF2-40B4-BE49-F238E27FC236}">
                    <a16:creationId xmlns:a16="http://schemas.microsoft.com/office/drawing/2014/main" id="{540F3403-D0CD-76BE-5F57-32D86929C82E}"/>
                  </a:ext>
                </a:extLst>
              </p:cNvPr>
              <p:cNvSpPr/>
              <p:nvPr/>
            </p:nvSpPr>
            <p:spPr>
              <a:xfrm>
                <a:off x="7093702" y="584837"/>
                <a:ext cx="535500" cy="303212"/>
              </a:xfrm>
              <a:custGeom>
                <a:avLst/>
                <a:gdLst>
                  <a:gd name="connsiteX0" fmla="*/ 383894 w 535500"/>
                  <a:gd name="connsiteY0" fmla="*/ 0 h 303212"/>
                  <a:gd name="connsiteX1" fmla="*/ 384196 w 535500"/>
                  <a:gd name="connsiteY1" fmla="*/ 61 h 303212"/>
                  <a:gd name="connsiteX2" fmla="*/ 384363 w 535500"/>
                  <a:gd name="connsiteY2" fmla="*/ 61 h 303212"/>
                  <a:gd name="connsiteX3" fmla="*/ 384363 w 535500"/>
                  <a:gd name="connsiteY3" fmla="*/ 95 h 303212"/>
                  <a:gd name="connsiteX4" fmla="*/ 442906 w 535500"/>
                  <a:gd name="connsiteY4" fmla="*/ 11914 h 303212"/>
                  <a:gd name="connsiteX5" fmla="*/ 535500 w 535500"/>
                  <a:gd name="connsiteY5" fmla="*/ 151606 h 303212"/>
                  <a:gd name="connsiteX6" fmla="*/ 442906 w 535500"/>
                  <a:gd name="connsiteY6" fmla="*/ 291298 h 303212"/>
                  <a:gd name="connsiteX7" fmla="*/ 384363 w 535500"/>
                  <a:gd name="connsiteY7" fmla="*/ 303117 h 303212"/>
                  <a:gd name="connsiteX8" fmla="*/ 384363 w 535500"/>
                  <a:gd name="connsiteY8" fmla="*/ 303149 h 303212"/>
                  <a:gd name="connsiteX9" fmla="*/ 384206 w 535500"/>
                  <a:gd name="connsiteY9" fmla="*/ 303149 h 303212"/>
                  <a:gd name="connsiteX10" fmla="*/ 383894 w 535500"/>
                  <a:gd name="connsiteY10" fmla="*/ 303212 h 303212"/>
                  <a:gd name="connsiteX11" fmla="*/ 383582 w 535500"/>
                  <a:gd name="connsiteY11" fmla="*/ 303149 h 303212"/>
                  <a:gd name="connsiteX12" fmla="*/ 0 w 535500"/>
                  <a:gd name="connsiteY12" fmla="*/ 303149 h 303212"/>
                  <a:gd name="connsiteX13" fmla="*/ 0 w 535500"/>
                  <a:gd name="connsiteY13" fmla="*/ 61 h 303212"/>
                  <a:gd name="connsiteX14" fmla="*/ 383592 w 535500"/>
                  <a:gd name="connsiteY14"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5500" h="303212">
                    <a:moveTo>
                      <a:pt x="383894" y="0"/>
                    </a:moveTo>
                    <a:lnTo>
                      <a:pt x="384196" y="61"/>
                    </a:lnTo>
                    <a:lnTo>
                      <a:pt x="384363" y="61"/>
                    </a:lnTo>
                    <a:lnTo>
                      <a:pt x="384363" y="95"/>
                    </a:lnTo>
                    <a:lnTo>
                      <a:pt x="442906" y="11914"/>
                    </a:lnTo>
                    <a:cubicBezTo>
                      <a:pt x="497320" y="34929"/>
                      <a:pt x="535500" y="88809"/>
                      <a:pt x="535500" y="151606"/>
                    </a:cubicBezTo>
                    <a:cubicBezTo>
                      <a:pt x="535500" y="214404"/>
                      <a:pt x="497320" y="268283"/>
                      <a:pt x="442906" y="291298"/>
                    </a:cubicBezTo>
                    <a:lnTo>
                      <a:pt x="384363" y="303117"/>
                    </a:lnTo>
                    <a:lnTo>
                      <a:pt x="384363" y="303149"/>
                    </a:lnTo>
                    <a:lnTo>
                      <a:pt x="384206" y="303149"/>
                    </a:lnTo>
                    <a:lnTo>
                      <a:pt x="383894" y="303212"/>
                    </a:lnTo>
                    <a:lnTo>
                      <a:pt x="383582" y="303149"/>
                    </a:lnTo>
                    <a:lnTo>
                      <a:pt x="0" y="303149"/>
                    </a:lnTo>
                    <a:lnTo>
                      <a:pt x="0" y="61"/>
                    </a:lnTo>
                    <a:lnTo>
                      <a:pt x="383592" y="61"/>
                    </a:lnTo>
                    <a:close/>
                  </a:path>
                </a:pathLst>
              </a:custGeom>
              <a:solidFill>
                <a:srgbClr val="4D3C35"/>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grpSp>
        <p:grpSp>
          <p:nvGrpSpPr>
            <p:cNvPr id="23" name="Group 22">
              <a:extLst>
                <a:ext uri="{FF2B5EF4-FFF2-40B4-BE49-F238E27FC236}">
                  <a16:creationId xmlns:a16="http://schemas.microsoft.com/office/drawing/2014/main" id="{8D974EC8-82DC-EA09-20F1-6F37B04769A9}"/>
                </a:ext>
              </a:extLst>
            </p:cNvPr>
            <p:cNvGrpSpPr/>
            <p:nvPr/>
          </p:nvGrpSpPr>
          <p:grpSpPr>
            <a:xfrm>
              <a:off x="6866467" y="597144"/>
              <a:ext cx="611599" cy="282401"/>
              <a:chOff x="6866467" y="597144"/>
              <a:chExt cx="611599" cy="282401"/>
            </a:xfrm>
          </p:grpSpPr>
          <p:sp>
            <p:nvSpPr>
              <p:cNvPr id="24" name="Rectangle 23">
                <a:extLst>
                  <a:ext uri="{FF2B5EF4-FFF2-40B4-BE49-F238E27FC236}">
                    <a16:creationId xmlns:a16="http://schemas.microsoft.com/office/drawing/2014/main" id="{523E6AE3-4331-F2AC-C3F4-FBDD0B1E63DE}"/>
                  </a:ext>
                </a:extLst>
              </p:cNvPr>
              <p:cNvSpPr/>
              <p:nvPr/>
            </p:nvSpPr>
            <p:spPr>
              <a:xfrm>
                <a:off x="6866467" y="597144"/>
                <a:ext cx="227236"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none" spc="0" normalizeH="0" baseline="0" noProof="0">
                    <a:ln>
                      <a:noFill/>
                    </a:ln>
                    <a:solidFill>
                      <a:srgbClr val="4D3C35"/>
                    </a:solidFill>
                    <a:effectLst/>
                    <a:uLnTx/>
                    <a:uFillTx/>
                    <a:latin typeface="DM Sans"/>
                    <a:ea typeface="+mn-ea"/>
                    <a:cs typeface="+mn-cs"/>
                  </a:rPr>
                  <a:t>In</a:t>
                </a:r>
              </a:p>
            </p:txBody>
          </p:sp>
          <p:sp>
            <p:nvSpPr>
              <p:cNvPr id="25" name="Rectangle 24">
                <a:extLst>
                  <a:ext uri="{FF2B5EF4-FFF2-40B4-BE49-F238E27FC236}">
                    <a16:creationId xmlns:a16="http://schemas.microsoft.com/office/drawing/2014/main" id="{21ACE9CD-3E2D-CA35-9994-7B116EFB2C15}"/>
                  </a:ext>
                </a:extLst>
              </p:cNvPr>
              <p:cNvSpPr/>
              <p:nvPr/>
            </p:nvSpPr>
            <p:spPr>
              <a:xfrm>
                <a:off x="7093703" y="597144"/>
                <a:ext cx="384363"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none" spc="0" normalizeH="0" baseline="0" noProof="0">
                    <a:ln>
                      <a:noFill/>
                    </a:ln>
                    <a:solidFill>
                      <a:srgbClr val="CCBCB8"/>
                    </a:solidFill>
                    <a:effectLst/>
                    <a:uLnTx/>
                    <a:uFillTx/>
                    <a:latin typeface="DM Sans"/>
                    <a:ea typeface="+mn-ea"/>
                    <a:cs typeface="+mn-cs"/>
                  </a:rPr>
                  <a:t>vivo</a:t>
                </a:r>
              </a:p>
            </p:txBody>
          </p:sp>
        </p:grpSp>
      </p:grpSp>
      <p:grpSp>
        <p:nvGrpSpPr>
          <p:cNvPr id="40" name="Group 39">
            <a:extLst>
              <a:ext uri="{FF2B5EF4-FFF2-40B4-BE49-F238E27FC236}">
                <a16:creationId xmlns:a16="http://schemas.microsoft.com/office/drawing/2014/main" id="{F6D3B455-90A7-C666-DFBE-686011A86761}"/>
              </a:ext>
            </a:extLst>
          </p:cNvPr>
          <p:cNvGrpSpPr/>
          <p:nvPr/>
        </p:nvGrpSpPr>
        <p:grpSpPr>
          <a:xfrm>
            <a:off x="9055740" y="913057"/>
            <a:ext cx="1531279" cy="1262680"/>
            <a:chOff x="9783718" y="1327228"/>
            <a:chExt cx="1531279" cy="1262680"/>
          </a:xfrm>
        </p:grpSpPr>
        <p:sp>
          <p:nvSpPr>
            <p:cNvPr id="37" name="TextBox 36">
              <a:extLst>
                <a:ext uri="{FF2B5EF4-FFF2-40B4-BE49-F238E27FC236}">
                  <a16:creationId xmlns:a16="http://schemas.microsoft.com/office/drawing/2014/main" id="{5D878291-8621-A705-A75A-449AB2DD95C6}"/>
                </a:ext>
              </a:extLst>
            </p:cNvPr>
            <p:cNvSpPr txBox="1"/>
            <p:nvPr/>
          </p:nvSpPr>
          <p:spPr>
            <a:xfrm>
              <a:off x="9918017" y="1327228"/>
              <a:ext cx="1262680" cy="1262680"/>
            </a:xfrm>
            <a:prstGeom prst="ellipse">
              <a:avLst/>
            </a:prstGeom>
            <a:solidFill>
              <a:srgbClr val="4D3C35"/>
            </a:solidFill>
            <a:effectLst/>
          </p:spPr>
          <p:txBody>
            <a:bodyPr wrap="square" lIns="0" tIns="0" rIns="0" bIns="0" rtlCol="0" anchor="ctr" anchorCtr="0">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GB" sz="1100" b="1" i="0" u="none" strike="noStrike" kern="1200" cap="none" spc="0" normalizeH="0" baseline="0" noProof="0">
                <a:ln>
                  <a:noFill/>
                </a:ln>
                <a:solidFill>
                  <a:srgbClr val="307297"/>
                </a:solidFill>
                <a:effectLst/>
                <a:uLnTx/>
                <a:uFillTx/>
                <a:latin typeface="DM Sans" pitchFamily="2" charset="77"/>
                <a:ea typeface="+mn-ea"/>
                <a:cs typeface="+mn-cs"/>
              </a:endParaRPr>
            </a:p>
          </p:txBody>
        </p:sp>
        <p:sp>
          <p:nvSpPr>
            <p:cNvPr id="38" name="TextBox 37">
              <a:extLst>
                <a:ext uri="{FF2B5EF4-FFF2-40B4-BE49-F238E27FC236}">
                  <a16:creationId xmlns:a16="http://schemas.microsoft.com/office/drawing/2014/main" id="{979CB138-E72A-BC87-D551-EA6A27C71D91}"/>
                </a:ext>
              </a:extLst>
            </p:cNvPr>
            <p:cNvSpPr txBox="1"/>
            <p:nvPr/>
          </p:nvSpPr>
          <p:spPr>
            <a:xfrm>
              <a:off x="9783718" y="1653790"/>
              <a:ext cx="1531279" cy="676852"/>
            </a:xfrm>
            <a:prstGeom prst="rect">
              <a:avLst/>
            </a:prstGeom>
            <a:noFill/>
          </p:spPr>
          <p:txBody>
            <a:bodyPr wrap="square" anchor="ctr" anchorCtr="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DM Sans"/>
                  <a:ea typeface="+mn-ea"/>
                  <a:cs typeface="+mn-cs"/>
                </a:rPr>
                <a:t>5% </a:t>
              </a:r>
              <a:br>
                <a:rPr kumimoji="0" lang="en-US" sz="1400" b="1" i="0" u="none" strike="noStrike" kern="1200" cap="none" spc="0" normalizeH="0" baseline="0" noProof="0">
                  <a:ln>
                    <a:noFill/>
                  </a:ln>
                  <a:solidFill>
                    <a:prstClr val="white"/>
                  </a:solidFill>
                  <a:effectLst/>
                  <a:uLnTx/>
                  <a:uFillTx/>
                  <a:latin typeface="DM Sans"/>
                  <a:ea typeface="+mn-ea"/>
                  <a:cs typeface="+mn-cs"/>
                </a:rPr>
              </a:br>
              <a:r>
                <a:rPr kumimoji="0" lang="en-US" sz="1400" b="1" i="0" u="none" strike="noStrike" kern="1200" cap="none" spc="0" normalizeH="0" baseline="0" noProof="0">
                  <a:ln>
                    <a:noFill/>
                  </a:ln>
                  <a:solidFill>
                    <a:prstClr val="white"/>
                  </a:solidFill>
                  <a:effectLst/>
                  <a:uLnTx/>
                  <a:uFillTx/>
                  <a:latin typeface="DM Sans"/>
                  <a:ea typeface="+mn-ea"/>
                  <a:cs typeface="+mn-cs"/>
                </a:rPr>
                <a:t>SYN®-COLL </a:t>
              </a:r>
              <a:br>
                <a:rPr kumimoji="0" lang="en-US" sz="1400" b="1" i="0" u="none" strike="noStrike" kern="1200" cap="none" spc="0" normalizeH="0" baseline="0" noProof="0">
                  <a:ln>
                    <a:noFill/>
                  </a:ln>
                  <a:solidFill>
                    <a:prstClr val="white"/>
                  </a:solidFill>
                  <a:effectLst/>
                  <a:uLnTx/>
                  <a:uFillTx/>
                  <a:latin typeface="DM Sans"/>
                  <a:ea typeface="+mn-ea"/>
                  <a:cs typeface="+mn-cs"/>
                </a:rPr>
              </a:br>
              <a:r>
                <a:rPr kumimoji="0" lang="en-US" sz="1400" b="1" i="0" u="none" strike="noStrike" kern="1200" cap="none" spc="0" normalizeH="0" baseline="0" noProof="0">
                  <a:ln>
                    <a:noFill/>
                  </a:ln>
                  <a:solidFill>
                    <a:prstClr val="white"/>
                  </a:solidFill>
                  <a:effectLst/>
                  <a:uLnTx/>
                  <a:uFillTx/>
                  <a:latin typeface="DM Sans"/>
                  <a:ea typeface="+mn-ea"/>
                  <a:cs typeface="+mn-cs"/>
                </a:rPr>
                <a:t>CB</a:t>
              </a:r>
              <a:endParaRPr kumimoji="0" lang="en-GB" sz="1400" b="1" i="0" u="none" strike="noStrike" kern="1200" cap="none" spc="0" normalizeH="0" baseline="0" noProof="0">
                <a:ln>
                  <a:noFill/>
                </a:ln>
                <a:solidFill>
                  <a:prstClr val="white"/>
                </a:solidFill>
                <a:effectLst/>
                <a:uLnTx/>
                <a:uFillTx/>
                <a:latin typeface="DM Sans" pitchFamily="2" charset="77"/>
                <a:ea typeface="+mn-ea"/>
                <a:cs typeface="+mn-cs"/>
              </a:endParaRPr>
            </a:p>
          </p:txBody>
        </p:sp>
      </p:grpSp>
      <p:sp>
        <p:nvSpPr>
          <p:cNvPr id="55" name="Slide Number Placeholder 5">
            <a:extLst>
              <a:ext uri="{FF2B5EF4-FFF2-40B4-BE49-F238E27FC236}">
                <a16:creationId xmlns:a16="http://schemas.microsoft.com/office/drawing/2014/main" id="{0E914AA1-EB37-B4C9-53B2-35AF4A14A4F7}"/>
              </a:ext>
            </a:extLst>
          </p:cNvPr>
          <p:cNvSpPr txBox="1">
            <a:spLocks/>
          </p:cNvSpPr>
          <p:nvPr/>
        </p:nvSpPr>
        <p:spPr>
          <a:xfrm>
            <a:off x="302400" y="6450806"/>
            <a:ext cx="1040625" cy="109061"/>
          </a:xfrm>
          <a:prstGeom prst="rect">
            <a:avLst/>
          </a:prstGeom>
        </p:spPr>
        <p:txBody>
          <a:bodyPr vert="horz" lIns="0" tIns="0" rIns="0" bIns="0" rtlCol="0" anchor="ctr"/>
          <a:lstStyle>
            <a:defPPr>
              <a:defRPr lang="en-US"/>
            </a:defPPr>
            <a:lvl1pPr marL="0" algn="l"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36</a:t>
            </a:fld>
            <a:endParaRPr kumimoji="0" lang="en-GB" sz="13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 name="TextBox 1">
            <a:extLst>
              <a:ext uri="{FF2B5EF4-FFF2-40B4-BE49-F238E27FC236}">
                <a16:creationId xmlns:a16="http://schemas.microsoft.com/office/drawing/2014/main" id="{0C89D0FE-78BB-A16C-47A3-70914228E125}"/>
              </a:ext>
            </a:extLst>
          </p:cNvPr>
          <p:cNvSpPr txBox="1"/>
          <p:nvPr/>
        </p:nvSpPr>
        <p:spPr>
          <a:xfrm>
            <a:off x="1164427" y="4818838"/>
            <a:ext cx="505267" cy="369332"/>
          </a:xfrm>
          <a:prstGeom prst="rect">
            <a:avLst/>
          </a:prstGeom>
          <a:noFill/>
        </p:spPr>
        <p:txBody>
          <a:bodyPr wrap="none" rtlCol="0">
            <a:spAutoFit/>
          </a:bodyPr>
          <a:lstStyle/>
          <a:p>
            <a:r>
              <a:rPr lang="de-CH"/>
              <a:t>D0</a:t>
            </a:r>
            <a:endParaRPr lang="en-CH"/>
          </a:p>
        </p:txBody>
      </p:sp>
      <p:sp>
        <p:nvSpPr>
          <p:cNvPr id="6" name="TextBox 5">
            <a:extLst>
              <a:ext uri="{FF2B5EF4-FFF2-40B4-BE49-F238E27FC236}">
                <a16:creationId xmlns:a16="http://schemas.microsoft.com/office/drawing/2014/main" id="{18447474-5051-8C3F-23B0-38A894446670}"/>
              </a:ext>
            </a:extLst>
          </p:cNvPr>
          <p:cNvSpPr txBox="1"/>
          <p:nvPr/>
        </p:nvSpPr>
        <p:spPr>
          <a:xfrm>
            <a:off x="3675721" y="4822922"/>
            <a:ext cx="617477" cy="369332"/>
          </a:xfrm>
          <a:prstGeom prst="rect">
            <a:avLst/>
          </a:prstGeom>
          <a:noFill/>
        </p:spPr>
        <p:txBody>
          <a:bodyPr wrap="none" rtlCol="0">
            <a:spAutoFit/>
          </a:bodyPr>
          <a:lstStyle/>
          <a:p>
            <a:r>
              <a:rPr lang="de-CH"/>
              <a:t>D28</a:t>
            </a:r>
            <a:endParaRPr lang="en-CH"/>
          </a:p>
        </p:txBody>
      </p:sp>
      <p:pic>
        <p:nvPicPr>
          <p:cNvPr id="8" name="Picture 7" descr="A person with white face mask&#10;&#10;AI-generated content may be incorrect.">
            <a:extLst>
              <a:ext uri="{FF2B5EF4-FFF2-40B4-BE49-F238E27FC236}">
                <a16:creationId xmlns:a16="http://schemas.microsoft.com/office/drawing/2014/main" id="{02DB1E25-9B2B-2B48-CE20-8DFA44C5EFEA}"/>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a:off x="343350" y="2073975"/>
            <a:ext cx="2139590" cy="2760708"/>
          </a:xfrm>
          <a:prstGeom prst="rect">
            <a:avLst/>
          </a:prstGeom>
        </p:spPr>
      </p:pic>
      <p:pic>
        <p:nvPicPr>
          <p:cNvPr id="9" name="Picture 8" descr="A person with white face mask&#10;&#10;AI-generated content may be incorrect.">
            <a:extLst>
              <a:ext uri="{FF2B5EF4-FFF2-40B4-BE49-F238E27FC236}">
                <a16:creationId xmlns:a16="http://schemas.microsoft.com/office/drawing/2014/main" id="{B135A57C-B430-4FF8-362B-A675C2F8D834}"/>
              </a:ext>
            </a:extLst>
          </p:cNvPr>
          <p:cNvPicPr>
            <a:picLocks noChangeAspect="1"/>
          </p:cNvPicPr>
          <p:nvPr/>
        </p:nvPicPr>
        <p:blipFill>
          <a:blip r:embed="rId6" cstate="print">
            <a:extLst>
              <a:ext uri="{28A0092B-C50C-407E-A947-70E740481C1C}">
                <a14:useLocalDpi xmlns:a14="http://schemas.microsoft.com/office/drawing/2010/main"/>
              </a:ext>
            </a:extLst>
          </a:blip>
          <a:srcRect/>
          <a:stretch/>
        </p:blipFill>
        <p:spPr>
          <a:xfrm>
            <a:off x="2917557" y="1971141"/>
            <a:ext cx="2149035" cy="2848272"/>
          </a:xfrm>
          <a:prstGeom prst="rect">
            <a:avLst/>
          </a:prstGeom>
        </p:spPr>
      </p:pic>
      <p:sp>
        <p:nvSpPr>
          <p:cNvPr id="35" name="TextBox 34">
            <a:extLst>
              <a:ext uri="{FF2B5EF4-FFF2-40B4-BE49-F238E27FC236}">
                <a16:creationId xmlns:a16="http://schemas.microsoft.com/office/drawing/2014/main" id="{19603C96-DD4F-FA0A-94E2-958D18E0EDF3}"/>
              </a:ext>
            </a:extLst>
          </p:cNvPr>
          <p:cNvSpPr txBox="1"/>
          <p:nvPr/>
        </p:nvSpPr>
        <p:spPr>
          <a:xfrm>
            <a:off x="4032491" y="915525"/>
            <a:ext cx="1262680" cy="1262680"/>
          </a:xfrm>
          <a:prstGeom prst="ellipse">
            <a:avLst/>
          </a:prstGeom>
          <a:solidFill>
            <a:schemeClr val="bg1"/>
          </a:solidFill>
          <a:ln w="25400">
            <a:solidFill>
              <a:schemeClr val="tx1"/>
            </a:solidFill>
          </a:ln>
          <a:effectLst/>
        </p:spPr>
        <p:txBody>
          <a:bodyPr wrap="square" lIns="0" tIns="0" rIns="0" bIns="0" rtlCol="0" anchor="ctr" anchorCtr="0">
            <a:no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GB" sz="1400" b="1" i="0" u="none" strike="noStrike" kern="1200" cap="none" spc="0" normalizeH="0" baseline="0" noProof="0">
                <a:ln>
                  <a:noFill/>
                </a:ln>
                <a:solidFill>
                  <a:prstClr val="black"/>
                </a:solidFill>
                <a:effectLst/>
                <a:uLnTx/>
                <a:uFillTx/>
                <a:latin typeface="DM Sans" pitchFamily="2" charset="77"/>
                <a:ea typeface="+mn-ea"/>
                <a:cs typeface="+mn-cs"/>
              </a:rPr>
              <a:t>Placebo</a:t>
            </a:r>
          </a:p>
        </p:txBody>
      </p:sp>
      <p:pic>
        <p:nvPicPr>
          <p:cNvPr id="1026" name="Picture 2">
            <a:extLst>
              <a:ext uri="{FF2B5EF4-FFF2-40B4-BE49-F238E27FC236}">
                <a16:creationId xmlns:a16="http://schemas.microsoft.com/office/drawing/2014/main" id="{A10C8D75-1389-C8A0-20BB-85F314A9F57D}"/>
              </a:ext>
            </a:extLst>
          </p:cNvPr>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10717634" y="1906837"/>
            <a:ext cx="505267" cy="3358195"/>
          </a:xfrm>
          <a:prstGeom prst="rect">
            <a:avLst/>
          </a:prstGeom>
          <a:noFill/>
          <a:extLst>
            <a:ext uri="{909E8E84-426E-40DD-AFC4-6F175D3DCCD1}">
              <a14:hiddenFill xmlns:a14="http://schemas.microsoft.com/office/drawing/2010/main">
                <a:solidFill>
                  <a:srgbClr val="FFFFFF"/>
                </a:solidFill>
              </a14:hiddenFill>
            </a:ext>
          </a:extLst>
        </p:spPr>
      </p:pic>
      <p:sp>
        <p:nvSpPr>
          <p:cNvPr id="10" name="Isosceles Triangle 9">
            <a:extLst>
              <a:ext uri="{FF2B5EF4-FFF2-40B4-BE49-F238E27FC236}">
                <a16:creationId xmlns:a16="http://schemas.microsoft.com/office/drawing/2014/main" id="{96517164-69D0-68DB-6440-87A67AFED224}"/>
              </a:ext>
            </a:extLst>
          </p:cNvPr>
          <p:cNvSpPr/>
          <p:nvPr/>
        </p:nvSpPr>
        <p:spPr>
          <a:xfrm flipV="1">
            <a:off x="11251473" y="1899324"/>
            <a:ext cx="356735" cy="3365707"/>
          </a:xfrm>
          <a:prstGeom prst="triangle">
            <a:avLst/>
          </a:prstGeom>
          <a:no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CH"/>
          </a:p>
        </p:txBody>
      </p:sp>
      <p:sp>
        <p:nvSpPr>
          <p:cNvPr id="11" name="TextBox 10">
            <a:extLst>
              <a:ext uri="{FF2B5EF4-FFF2-40B4-BE49-F238E27FC236}">
                <a16:creationId xmlns:a16="http://schemas.microsoft.com/office/drawing/2014/main" id="{1384660A-49D6-D252-819D-6B573841DABD}"/>
              </a:ext>
            </a:extLst>
          </p:cNvPr>
          <p:cNvSpPr txBox="1"/>
          <p:nvPr/>
        </p:nvSpPr>
        <p:spPr>
          <a:xfrm rot="16200000">
            <a:off x="10954833" y="2222536"/>
            <a:ext cx="942887" cy="307777"/>
          </a:xfrm>
          <a:prstGeom prst="rect">
            <a:avLst/>
          </a:prstGeom>
          <a:noFill/>
        </p:spPr>
        <p:txBody>
          <a:bodyPr wrap="none" rtlCol="0">
            <a:spAutoFit/>
          </a:bodyPr>
          <a:lstStyle/>
          <a:p>
            <a:r>
              <a:rPr lang="de-CH" sz="1400" b="1">
                <a:solidFill>
                  <a:srgbClr val="4D3C35"/>
                </a:solidFill>
              </a:rPr>
              <a:t>Collagen</a:t>
            </a:r>
            <a:endParaRPr lang="en-CH" sz="1400" b="1">
              <a:solidFill>
                <a:srgbClr val="4D3C35"/>
              </a:solidFill>
            </a:endParaRPr>
          </a:p>
        </p:txBody>
      </p:sp>
      <p:sp>
        <p:nvSpPr>
          <p:cNvPr id="5" name="TextBox 4">
            <a:extLst>
              <a:ext uri="{FF2B5EF4-FFF2-40B4-BE49-F238E27FC236}">
                <a16:creationId xmlns:a16="http://schemas.microsoft.com/office/drawing/2014/main" id="{8ABC8A91-D60F-565D-2738-58241900005C}"/>
              </a:ext>
            </a:extLst>
          </p:cNvPr>
          <p:cNvSpPr txBox="1"/>
          <p:nvPr/>
        </p:nvSpPr>
        <p:spPr>
          <a:xfrm>
            <a:off x="10323179" y="5374901"/>
            <a:ext cx="1672052" cy="261610"/>
          </a:xfrm>
          <a:prstGeom prst="rect">
            <a:avLst/>
          </a:prstGeom>
          <a:noFill/>
        </p:spPr>
        <p:txBody>
          <a:bodyPr wrap="square">
            <a:spAutoFit/>
          </a:bodyPr>
          <a:lstStyle/>
          <a:p>
            <a:r>
              <a:rPr lang="en-US" sz="1100"/>
              <a:t>Ultrasound intensity</a:t>
            </a:r>
          </a:p>
        </p:txBody>
      </p:sp>
    </p:spTree>
    <p:extLst>
      <p:ext uri="{BB962C8B-B14F-4D97-AF65-F5344CB8AC3E}">
        <p14:creationId xmlns:p14="http://schemas.microsoft.com/office/powerpoint/2010/main" val="36884065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 Placeholder 35">
            <a:extLst>
              <a:ext uri="{FF2B5EF4-FFF2-40B4-BE49-F238E27FC236}">
                <a16:creationId xmlns:a16="http://schemas.microsoft.com/office/drawing/2014/main" id="{CEB606E8-C08A-5D7F-04C2-B8E3A4FAE330}"/>
              </a:ext>
            </a:extLst>
          </p:cNvPr>
          <p:cNvSpPr>
            <a:spLocks noGrp="1"/>
          </p:cNvSpPr>
          <p:nvPr>
            <p:ph type="body" idx="25"/>
          </p:nvPr>
        </p:nvSpPr>
        <p:spPr/>
        <p:txBody>
          <a:bodyPr/>
          <a:lstStyle/>
          <a:p>
            <a:r>
              <a:rPr lang="en-US"/>
              <a:t>Perceived visible improvements over time</a:t>
            </a:r>
          </a:p>
          <a:p>
            <a:endParaRPr lang="en-US"/>
          </a:p>
        </p:txBody>
      </p:sp>
      <p:sp>
        <p:nvSpPr>
          <p:cNvPr id="14" name="Slide Number Placeholder 7">
            <a:extLst>
              <a:ext uri="{FF2B5EF4-FFF2-40B4-BE49-F238E27FC236}">
                <a16:creationId xmlns:a16="http://schemas.microsoft.com/office/drawing/2014/main" id="{530434CF-A294-4D37-4260-4672D217C672}"/>
              </a:ext>
            </a:extLst>
          </p:cNvPr>
          <p:cNvSpPr>
            <a:spLocks noGrp="1"/>
          </p:cNvSpPr>
          <p:nvPr>
            <p:ph type="sldNum" sz="quarter" idx="10"/>
          </p:nvPr>
        </p:nvSpPr>
        <p:spPr/>
        <p:txBody>
          <a:bodyPr/>
          <a:lstStyle>
            <a:lvl1pPr>
              <a:defRPr>
                <a:solidFill>
                  <a:schemeClr val="bg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white"/>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37</a:t>
            </a:fld>
            <a:endParaRPr kumimoji="0" lang="en-GB" sz="1300" b="0" i="0" u="none" strike="noStrike" kern="1200" cap="none" spc="0" normalizeH="0" baseline="0" noProof="0">
              <a:ln>
                <a:noFill/>
              </a:ln>
              <a:solidFill>
                <a:prstClr val="white"/>
              </a:solidFill>
              <a:effectLst/>
              <a:uLnTx/>
              <a:uFillTx/>
              <a:latin typeface="DM Sans"/>
              <a:ea typeface="+mn-ea"/>
              <a:cs typeface="+mn-cs"/>
            </a:endParaRPr>
          </a:p>
        </p:txBody>
      </p:sp>
      <p:sp>
        <p:nvSpPr>
          <p:cNvPr id="3" name="Title 2">
            <a:extLst>
              <a:ext uri="{FF2B5EF4-FFF2-40B4-BE49-F238E27FC236}">
                <a16:creationId xmlns:a16="http://schemas.microsoft.com/office/drawing/2014/main" id="{D83E3BD6-A762-1A4E-A503-9AA4C0A1A546}"/>
              </a:ext>
            </a:extLst>
          </p:cNvPr>
          <p:cNvSpPr>
            <a:spLocks noGrp="1"/>
          </p:cNvSpPr>
          <p:nvPr>
            <p:ph type="title"/>
          </p:nvPr>
        </p:nvSpPr>
        <p:spPr/>
        <p:txBody>
          <a:bodyPr/>
          <a:lstStyle/>
          <a:p>
            <a:r>
              <a:rPr lang="en-GB"/>
              <a:t>Volunteers' self-evaluation</a:t>
            </a:r>
          </a:p>
        </p:txBody>
      </p:sp>
      <p:grpSp>
        <p:nvGrpSpPr>
          <p:cNvPr id="53" name="Group 52">
            <a:extLst>
              <a:ext uri="{FF2B5EF4-FFF2-40B4-BE49-F238E27FC236}">
                <a16:creationId xmlns:a16="http://schemas.microsoft.com/office/drawing/2014/main" id="{05BA4384-7316-9F12-4E4E-B773816472F1}"/>
              </a:ext>
            </a:extLst>
          </p:cNvPr>
          <p:cNvGrpSpPr/>
          <p:nvPr/>
        </p:nvGrpSpPr>
        <p:grpSpPr>
          <a:xfrm>
            <a:off x="6427578" y="0"/>
            <a:ext cx="4416318" cy="1698095"/>
            <a:chOff x="5079475" y="0"/>
            <a:chExt cx="7112524" cy="2734798"/>
          </a:xfrm>
        </p:grpSpPr>
        <p:pic>
          <p:nvPicPr>
            <p:cNvPr id="7" name="Picture Placeholder 16" descr="A person with her eyes closed&#10;&#10;Description automatically generated">
              <a:extLst>
                <a:ext uri="{FF2B5EF4-FFF2-40B4-BE49-F238E27FC236}">
                  <a16:creationId xmlns:a16="http://schemas.microsoft.com/office/drawing/2014/main" id="{0BC3F07C-F01B-72C2-ADBE-D39191E9C15B}"/>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flipH="1">
              <a:off x="7475940" y="0"/>
              <a:ext cx="2319593" cy="2734798"/>
            </a:xfrm>
            <a:prstGeom prst="rect">
              <a:avLst/>
            </a:prstGeom>
          </p:spPr>
        </p:pic>
        <p:pic>
          <p:nvPicPr>
            <p:cNvPr id="8" name="Picture Placeholder 16">
              <a:extLst>
                <a:ext uri="{FF2B5EF4-FFF2-40B4-BE49-F238E27FC236}">
                  <a16:creationId xmlns:a16="http://schemas.microsoft.com/office/drawing/2014/main" id="{4EA37F18-3F5F-0162-E74B-239BA6DF5DED}"/>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flipH="1">
              <a:off x="9872406" y="0"/>
              <a:ext cx="2319593" cy="2734798"/>
            </a:xfrm>
            <a:prstGeom prst="rect">
              <a:avLst/>
            </a:prstGeom>
          </p:spPr>
        </p:pic>
        <p:pic>
          <p:nvPicPr>
            <p:cNvPr id="9" name="Picture Placeholder 14" descr="A person with her eyes closed&#10;&#10;Description automatically generated">
              <a:extLst>
                <a:ext uri="{FF2B5EF4-FFF2-40B4-BE49-F238E27FC236}">
                  <a16:creationId xmlns:a16="http://schemas.microsoft.com/office/drawing/2014/main" id="{06C5BEF5-D5C9-1F0E-66B0-5A75BC859761}"/>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flipH="1">
              <a:off x="5079475" y="0"/>
              <a:ext cx="2319592" cy="2733868"/>
            </a:xfrm>
            <a:prstGeom prst="rect">
              <a:avLst/>
            </a:prstGeom>
          </p:spPr>
        </p:pic>
      </p:grpSp>
      <p:grpSp>
        <p:nvGrpSpPr>
          <p:cNvPr id="16" name="Group 15">
            <a:extLst>
              <a:ext uri="{FF2B5EF4-FFF2-40B4-BE49-F238E27FC236}">
                <a16:creationId xmlns:a16="http://schemas.microsoft.com/office/drawing/2014/main" id="{9BA30090-1EA9-4427-F536-ABA9A600352F}"/>
              </a:ext>
            </a:extLst>
          </p:cNvPr>
          <p:cNvGrpSpPr/>
          <p:nvPr/>
        </p:nvGrpSpPr>
        <p:grpSpPr>
          <a:xfrm>
            <a:off x="11052686" y="244448"/>
            <a:ext cx="836913" cy="303213"/>
            <a:chOff x="6792289" y="584837"/>
            <a:chExt cx="836913" cy="303213"/>
          </a:xfrm>
        </p:grpSpPr>
        <p:grpSp>
          <p:nvGrpSpPr>
            <p:cNvPr id="18" name="Group 17">
              <a:extLst>
                <a:ext uri="{FF2B5EF4-FFF2-40B4-BE49-F238E27FC236}">
                  <a16:creationId xmlns:a16="http://schemas.microsoft.com/office/drawing/2014/main" id="{5158309B-742F-3123-67FB-13944E14008C}"/>
                </a:ext>
              </a:extLst>
            </p:cNvPr>
            <p:cNvGrpSpPr/>
            <p:nvPr/>
          </p:nvGrpSpPr>
          <p:grpSpPr>
            <a:xfrm>
              <a:off x="6792289" y="584837"/>
              <a:ext cx="836913" cy="303213"/>
              <a:chOff x="6792289" y="584837"/>
              <a:chExt cx="836913" cy="303213"/>
            </a:xfrm>
          </p:grpSpPr>
          <p:sp>
            <p:nvSpPr>
              <p:cNvPr id="23" name="Freeform 22">
                <a:extLst>
                  <a:ext uri="{FF2B5EF4-FFF2-40B4-BE49-F238E27FC236}">
                    <a16:creationId xmlns:a16="http://schemas.microsoft.com/office/drawing/2014/main" id="{4C42BB64-E46D-B396-1C4F-EF833A5F1D7B}"/>
                  </a:ext>
                </a:extLst>
              </p:cNvPr>
              <p:cNvSpPr/>
              <p:nvPr/>
            </p:nvSpPr>
            <p:spPr>
              <a:xfrm>
                <a:off x="6792289" y="584838"/>
                <a:ext cx="303212" cy="303212"/>
              </a:xfrm>
              <a:custGeom>
                <a:avLst/>
                <a:gdLst>
                  <a:gd name="connsiteX0" fmla="*/ 151606 w 303212"/>
                  <a:gd name="connsiteY0" fmla="*/ 0 h 303212"/>
                  <a:gd name="connsiteX1" fmla="*/ 151908 w 303212"/>
                  <a:gd name="connsiteY1" fmla="*/ 61 h 303212"/>
                  <a:gd name="connsiteX2" fmla="*/ 301415 w 303212"/>
                  <a:gd name="connsiteY2" fmla="*/ 61 h 303212"/>
                  <a:gd name="connsiteX3" fmla="*/ 301415 w 303212"/>
                  <a:gd name="connsiteY3" fmla="*/ 142705 h 303212"/>
                  <a:gd name="connsiteX4" fmla="*/ 303212 w 303212"/>
                  <a:gd name="connsiteY4" fmla="*/ 151606 h 303212"/>
                  <a:gd name="connsiteX5" fmla="*/ 301415 w 303212"/>
                  <a:gd name="connsiteY5" fmla="*/ 160507 h 303212"/>
                  <a:gd name="connsiteX6" fmla="*/ 301415 w 303212"/>
                  <a:gd name="connsiteY6" fmla="*/ 303149 h 303212"/>
                  <a:gd name="connsiteX7" fmla="*/ 151918 w 303212"/>
                  <a:gd name="connsiteY7" fmla="*/ 303149 h 303212"/>
                  <a:gd name="connsiteX8" fmla="*/ 151606 w 303212"/>
                  <a:gd name="connsiteY8" fmla="*/ 303212 h 303212"/>
                  <a:gd name="connsiteX9" fmla="*/ 151294 w 303212"/>
                  <a:gd name="connsiteY9" fmla="*/ 303149 h 303212"/>
                  <a:gd name="connsiteX10" fmla="*/ 147670 w 303212"/>
                  <a:gd name="connsiteY10" fmla="*/ 303149 h 303212"/>
                  <a:gd name="connsiteX11" fmla="*/ 147670 w 303212"/>
                  <a:gd name="connsiteY11" fmla="*/ 302417 h 303212"/>
                  <a:gd name="connsiteX12" fmla="*/ 92594 w 303212"/>
                  <a:gd name="connsiteY12" fmla="*/ 291298 h 303212"/>
                  <a:gd name="connsiteX13" fmla="*/ 0 w 303212"/>
                  <a:gd name="connsiteY13" fmla="*/ 151606 h 303212"/>
                  <a:gd name="connsiteX14" fmla="*/ 92594 w 303212"/>
                  <a:gd name="connsiteY14" fmla="*/ 11914 h 303212"/>
                  <a:gd name="connsiteX15" fmla="*/ 147670 w 303212"/>
                  <a:gd name="connsiteY15" fmla="*/ 795 h 303212"/>
                  <a:gd name="connsiteX16" fmla="*/ 147670 w 303212"/>
                  <a:gd name="connsiteY16" fmla="*/ 61 h 303212"/>
                  <a:gd name="connsiteX17" fmla="*/ 151304 w 303212"/>
                  <a:gd name="connsiteY17"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3212" h="303212">
                    <a:moveTo>
                      <a:pt x="151606" y="0"/>
                    </a:moveTo>
                    <a:lnTo>
                      <a:pt x="151908" y="61"/>
                    </a:lnTo>
                    <a:lnTo>
                      <a:pt x="301415" y="61"/>
                    </a:lnTo>
                    <a:lnTo>
                      <a:pt x="301415" y="142705"/>
                    </a:lnTo>
                    <a:lnTo>
                      <a:pt x="303212" y="151606"/>
                    </a:lnTo>
                    <a:lnTo>
                      <a:pt x="301415" y="160507"/>
                    </a:lnTo>
                    <a:lnTo>
                      <a:pt x="301415" y="303149"/>
                    </a:lnTo>
                    <a:lnTo>
                      <a:pt x="151918" y="303149"/>
                    </a:lnTo>
                    <a:lnTo>
                      <a:pt x="151606" y="303212"/>
                    </a:lnTo>
                    <a:lnTo>
                      <a:pt x="151294" y="303149"/>
                    </a:lnTo>
                    <a:lnTo>
                      <a:pt x="147670" y="303149"/>
                    </a:lnTo>
                    <a:lnTo>
                      <a:pt x="147670" y="302417"/>
                    </a:lnTo>
                    <a:lnTo>
                      <a:pt x="92594" y="291298"/>
                    </a:lnTo>
                    <a:cubicBezTo>
                      <a:pt x="38180" y="268283"/>
                      <a:pt x="0" y="214404"/>
                      <a:pt x="0" y="151606"/>
                    </a:cubicBezTo>
                    <a:cubicBezTo>
                      <a:pt x="0" y="88809"/>
                      <a:pt x="38180" y="34929"/>
                      <a:pt x="92594" y="11914"/>
                    </a:cubicBezTo>
                    <a:lnTo>
                      <a:pt x="147670" y="795"/>
                    </a:lnTo>
                    <a:lnTo>
                      <a:pt x="147670" y="61"/>
                    </a:lnTo>
                    <a:lnTo>
                      <a:pt x="151304" y="61"/>
                    </a:lnTo>
                    <a:close/>
                  </a:path>
                </a:pathLst>
              </a:custGeom>
              <a:solidFill>
                <a:srgbClr val="CCBCB8"/>
              </a:solidFill>
              <a:ln w="19050">
                <a:solidFill>
                  <a:srgbClr val="CCBCB8"/>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24" name="Freeform 23">
                <a:extLst>
                  <a:ext uri="{FF2B5EF4-FFF2-40B4-BE49-F238E27FC236}">
                    <a16:creationId xmlns:a16="http://schemas.microsoft.com/office/drawing/2014/main" id="{7F1F828A-BC4D-8BAA-A5DD-52C5C8E0676E}"/>
                  </a:ext>
                </a:extLst>
              </p:cNvPr>
              <p:cNvSpPr/>
              <p:nvPr/>
            </p:nvSpPr>
            <p:spPr>
              <a:xfrm>
                <a:off x="7093702" y="584837"/>
                <a:ext cx="535500" cy="303212"/>
              </a:xfrm>
              <a:custGeom>
                <a:avLst/>
                <a:gdLst>
                  <a:gd name="connsiteX0" fmla="*/ 383894 w 535500"/>
                  <a:gd name="connsiteY0" fmla="*/ 0 h 303212"/>
                  <a:gd name="connsiteX1" fmla="*/ 384196 w 535500"/>
                  <a:gd name="connsiteY1" fmla="*/ 61 h 303212"/>
                  <a:gd name="connsiteX2" fmla="*/ 384363 w 535500"/>
                  <a:gd name="connsiteY2" fmla="*/ 61 h 303212"/>
                  <a:gd name="connsiteX3" fmla="*/ 384363 w 535500"/>
                  <a:gd name="connsiteY3" fmla="*/ 95 h 303212"/>
                  <a:gd name="connsiteX4" fmla="*/ 442906 w 535500"/>
                  <a:gd name="connsiteY4" fmla="*/ 11914 h 303212"/>
                  <a:gd name="connsiteX5" fmla="*/ 535500 w 535500"/>
                  <a:gd name="connsiteY5" fmla="*/ 151606 h 303212"/>
                  <a:gd name="connsiteX6" fmla="*/ 442906 w 535500"/>
                  <a:gd name="connsiteY6" fmla="*/ 291298 h 303212"/>
                  <a:gd name="connsiteX7" fmla="*/ 384363 w 535500"/>
                  <a:gd name="connsiteY7" fmla="*/ 303117 h 303212"/>
                  <a:gd name="connsiteX8" fmla="*/ 384363 w 535500"/>
                  <a:gd name="connsiteY8" fmla="*/ 303149 h 303212"/>
                  <a:gd name="connsiteX9" fmla="*/ 384206 w 535500"/>
                  <a:gd name="connsiteY9" fmla="*/ 303149 h 303212"/>
                  <a:gd name="connsiteX10" fmla="*/ 383894 w 535500"/>
                  <a:gd name="connsiteY10" fmla="*/ 303212 h 303212"/>
                  <a:gd name="connsiteX11" fmla="*/ 383582 w 535500"/>
                  <a:gd name="connsiteY11" fmla="*/ 303149 h 303212"/>
                  <a:gd name="connsiteX12" fmla="*/ 0 w 535500"/>
                  <a:gd name="connsiteY12" fmla="*/ 303149 h 303212"/>
                  <a:gd name="connsiteX13" fmla="*/ 0 w 535500"/>
                  <a:gd name="connsiteY13" fmla="*/ 61 h 303212"/>
                  <a:gd name="connsiteX14" fmla="*/ 383592 w 535500"/>
                  <a:gd name="connsiteY14"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5500" h="303212">
                    <a:moveTo>
                      <a:pt x="383894" y="0"/>
                    </a:moveTo>
                    <a:lnTo>
                      <a:pt x="384196" y="61"/>
                    </a:lnTo>
                    <a:lnTo>
                      <a:pt x="384363" y="61"/>
                    </a:lnTo>
                    <a:lnTo>
                      <a:pt x="384363" y="95"/>
                    </a:lnTo>
                    <a:lnTo>
                      <a:pt x="442906" y="11914"/>
                    </a:lnTo>
                    <a:cubicBezTo>
                      <a:pt x="497320" y="34929"/>
                      <a:pt x="535500" y="88809"/>
                      <a:pt x="535500" y="151606"/>
                    </a:cubicBezTo>
                    <a:cubicBezTo>
                      <a:pt x="535500" y="214404"/>
                      <a:pt x="497320" y="268283"/>
                      <a:pt x="442906" y="291298"/>
                    </a:cubicBezTo>
                    <a:lnTo>
                      <a:pt x="384363" y="303117"/>
                    </a:lnTo>
                    <a:lnTo>
                      <a:pt x="384363" y="303149"/>
                    </a:lnTo>
                    <a:lnTo>
                      <a:pt x="384206" y="303149"/>
                    </a:lnTo>
                    <a:lnTo>
                      <a:pt x="383894" y="303212"/>
                    </a:lnTo>
                    <a:lnTo>
                      <a:pt x="383582" y="303149"/>
                    </a:lnTo>
                    <a:lnTo>
                      <a:pt x="0" y="303149"/>
                    </a:lnTo>
                    <a:lnTo>
                      <a:pt x="0" y="61"/>
                    </a:lnTo>
                    <a:lnTo>
                      <a:pt x="383592" y="61"/>
                    </a:lnTo>
                    <a:close/>
                  </a:path>
                </a:pathLst>
              </a:custGeom>
              <a:solidFill>
                <a:srgbClr val="4D3C35"/>
              </a:solidFill>
              <a:ln w="19050">
                <a:solidFill>
                  <a:srgbClr val="CCBCB8"/>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grpSp>
        <p:grpSp>
          <p:nvGrpSpPr>
            <p:cNvPr id="19" name="Group 18">
              <a:extLst>
                <a:ext uri="{FF2B5EF4-FFF2-40B4-BE49-F238E27FC236}">
                  <a16:creationId xmlns:a16="http://schemas.microsoft.com/office/drawing/2014/main" id="{B07DBF14-AC24-353D-BFAC-194F033C0C82}"/>
                </a:ext>
              </a:extLst>
            </p:cNvPr>
            <p:cNvGrpSpPr/>
            <p:nvPr/>
          </p:nvGrpSpPr>
          <p:grpSpPr>
            <a:xfrm>
              <a:off x="6866467" y="597144"/>
              <a:ext cx="611599" cy="282401"/>
              <a:chOff x="6866467" y="597144"/>
              <a:chExt cx="611599" cy="282401"/>
            </a:xfrm>
          </p:grpSpPr>
          <p:sp>
            <p:nvSpPr>
              <p:cNvPr id="21" name="Rectangle 20">
                <a:extLst>
                  <a:ext uri="{FF2B5EF4-FFF2-40B4-BE49-F238E27FC236}">
                    <a16:creationId xmlns:a16="http://schemas.microsoft.com/office/drawing/2014/main" id="{4D5827E7-12D2-0ABC-ED61-F48C160EC4C2}"/>
                  </a:ext>
                </a:extLst>
              </p:cNvPr>
              <p:cNvSpPr/>
              <p:nvPr/>
            </p:nvSpPr>
            <p:spPr>
              <a:xfrm>
                <a:off x="6866467" y="597144"/>
                <a:ext cx="227236"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none" spc="0" normalizeH="0" baseline="0" noProof="0">
                    <a:ln>
                      <a:noFill/>
                    </a:ln>
                    <a:solidFill>
                      <a:srgbClr val="4D3C35"/>
                    </a:solidFill>
                    <a:effectLst/>
                    <a:uLnTx/>
                    <a:uFillTx/>
                    <a:latin typeface="DM Sans"/>
                    <a:ea typeface="+mn-ea"/>
                    <a:cs typeface="+mn-cs"/>
                  </a:rPr>
                  <a:t>In</a:t>
                </a:r>
              </a:p>
            </p:txBody>
          </p:sp>
          <p:sp>
            <p:nvSpPr>
              <p:cNvPr id="22" name="Rectangle 21">
                <a:extLst>
                  <a:ext uri="{FF2B5EF4-FFF2-40B4-BE49-F238E27FC236}">
                    <a16:creationId xmlns:a16="http://schemas.microsoft.com/office/drawing/2014/main" id="{2D4B7AFA-8CBA-D507-9B22-9119637C9162}"/>
                  </a:ext>
                </a:extLst>
              </p:cNvPr>
              <p:cNvSpPr/>
              <p:nvPr/>
            </p:nvSpPr>
            <p:spPr>
              <a:xfrm>
                <a:off x="7093703" y="597144"/>
                <a:ext cx="384363"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none" spc="0" normalizeH="0" baseline="0" noProof="0">
                    <a:ln>
                      <a:noFill/>
                    </a:ln>
                    <a:solidFill>
                      <a:srgbClr val="CCBCB8"/>
                    </a:solidFill>
                    <a:effectLst/>
                    <a:uLnTx/>
                    <a:uFillTx/>
                    <a:latin typeface="DM Sans"/>
                    <a:ea typeface="+mn-ea"/>
                    <a:cs typeface="+mn-cs"/>
                  </a:rPr>
                  <a:t>vivo</a:t>
                </a:r>
              </a:p>
            </p:txBody>
          </p:sp>
        </p:grpSp>
      </p:grpSp>
      <p:graphicFrame>
        <p:nvGraphicFramePr>
          <p:cNvPr id="12" name="Chart 11">
            <a:extLst>
              <a:ext uri="{FF2B5EF4-FFF2-40B4-BE49-F238E27FC236}">
                <a16:creationId xmlns:a16="http://schemas.microsoft.com/office/drawing/2014/main" id="{7BD98B9D-AAA8-28AA-951A-C4453E14C520}"/>
              </a:ext>
            </a:extLst>
          </p:cNvPr>
          <p:cNvGraphicFramePr/>
          <p:nvPr/>
        </p:nvGraphicFramePr>
        <p:xfrm>
          <a:off x="-272994" y="1999918"/>
          <a:ext cx="2767971" cy="1845314"/>
        </p:xfrm>
        <a:graphic>
          <a:graphicData uri="http://schemas.openxmlformats.org/drawingml/2006/chart">
            <c:chart xmlns:c="http://schemas.openxmlformats.org/drawingml/2006/chart" xmlns:r="http://schemas.openxmlformats.org/officeDocument/2006/relationships" r:id="rId6"/>
          </a:graphicData>
        </a:graphic>
      </p:graphicFrame>
      <p:sp>
        <p:nvSpPr>
          <p:cNvPr id="15" name="Title 2">
            <a:extLst>
              <a:ext uri="{FF2B5EF4-FFF2-40B4-BE49-F238E27FC236}">
                <a16:creationId xmlns:a16="http://schemas.microsoft.com/office/drawing/2014/main" id="{530FBA69-CC65-B2DE-FF6C-0EA1BFF3672D}"/>
              </a:ext>
            </a:extLst>
          </p:cNvPr>
          <p:cNvSpPr txBox="1">
            <a:spLocks/>
          </p:cNvSpPr>
          <p:nvPr/>
        </p:nvSpPr>
        <p:spPr>
          <a:xfrm>
            <a:off x="302400" y="3883002"/>
            <a:ext cx="1638000" cy="1112036"/>
          </a:xfrm>
          <a:prstGeom prst="rect">
            <a:avLst/>
          </a:prstGeom>
        </p:spPr>
        <p:txBody>
          <a:bodyPr wrap="square" lIns="0" tIns="0" rIns="0" bIns="0" anchor="t" anchorCtr="0">
            <a:spAutoFit/>
          </a:bodyPr>
          <a:lstStyle>
            <a:lvl1pPr algn="l" defTabSz="914400" rtl="0" eaLnBrk="1" latinLnBrk="0" hangingPunct="1">
              <a:lnSpc>
                <a:spcPct val="90000"/>
              </a:lnSpc>
              <a:spcBef>
                <a:spcPct val="0"/>
              </a:spcBef>
              <a:buNone/>
              <a:defRPr sz="2500" b="1" kern="1200">
                <a:solidFill>
                  <a:srgbClr val="4D3C35"/>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2000" b="1" i="0" u="none" strike="noStrike" kern="1200" cap="none" spc="0" normalizeH="0" baseline="0" noProof="0">
                <a:ln>
                  <a:noFill/>
                </a:ln>
                <a:solidFill>
                  <a:prstClr val="white"/>
                </a:solidFill>
                <a:effectLst/>
                <a:uLnTx/>
                <a:uFillTx/>
                <a:latin typeface="DM Sans"/>
                <a:ea typeface="+mj-ea"/>
                <a:cs typeface="+mj-cs"/>
              </a:rPr>
              <a:t>&gt;90% </a:t>
            </a:r>
            <a:br>
              <a:rPr kumimoji="0" lang="en-GB" sz="2000" b="0" i="0" u="none" strike="noStrike" kern="1200" cap="none" spc="0" normalizeH="0" baseline="0" noProof="0">
                <a:ln>
                  <a:noFill/>
                </a:ln>
                <a:solidFill>
                  <a:srgbClr val="CCBCB8"/>
                </a:solidFill>
                <a:effectLst/>
                <a:uLnTx/>
                <a:uFillTx/>
                <a:latin typeface="DM Sans"/>
                <a:ea typeface="+mj-ea"/>
                <a:cs typeface="+mj-cs"/>
              </a:rPr>
            </a:br>
            <a:br>
              <a:rPr kumimoji="0" lang="en-GB" sz="2000" b="1" i="0" u="none" strike="noStrike" kern="1200" cap="none" spc="0" normalizeH="0" baseline="0" noProof="0">
                <a:ln>
                  <a:noFill/>
                </a:ln>
                <a:solidFill>
                  <a:srgbClr val="CCBCB8"/>
                </a:solidFill>
                <a:effectLst/>
                <a:uLnTx/>
                <a:uFillTx/>
                <a:latin typeface="DM Sans"/>
                <a:ea typeface="+mj-ea"/>
                <a:cs typeface="+mj-cs"/>
              </a:rPr>
            </a:br>
            <a:r>
              <a:rPr kumimoji="0" lang="en-GB" sz="2000" b="1" i="0" u="none" strike="noStrike" kern="1200" cap="none" spc="0" normalizeH="0" baseline="0" noProof="0">
                <a:ln>
                  <a:noFill/>
                </a:ln>
                <a:solidFill>
                  <a:prstClr val="white"/>
                </a:solidFill>
                <a:effectLst/>
                <a:uLnTx/>
                <a:uFillTx/>
                <a:latin typeface="DM Sans"/>
                <a:ea typeface="+mj-ea"/>
                <a:cs typeface="+mj-cs"/>
              </a:rPr>
              <a:t>would buy </a:t>
            </a:r>
            <a:br>
              <a:rPr kumimoji="0" lang="en-GB" sz="2000" b="1" i="0" u="none" strike="noStrike" kern="1200" cap="none" spc="0" normalizeH="0" baseline="0" noProof="0">
                <a:ln>
                  <a:noFill/>
                </a:ln>
                <a:solidFill>
                  <a:prstClr val="white"/>
                </a:solidFill>
                <a:effectLst/>
                <a:uLnTx/>
                <a:uFillTx/>
                <a:latin typeface="DM Sans"/>
                <a:ea typeface="+mj-ea"/>
                <a:cs typeface="+mj-cs"/>
              </a:rPr>
            </a:br>
            <a:r>
              <a:rPr kumimoji="0" lang="en-GB" sz="2000" b="1" i="0" u="none" strike="noStrike" kern="1200" cap="none" spc="0" normalizeH="0" baseline="0" noProof="0">
                <a:ln>
                  <a:noFill/>
                </a:ln>
                <a:solidFill>
                  <a:prstClr val="white"/>
                </a:solidFill>
                <a:effectLst/>
                <a:uLnTx/>
                <a:uFillTx/>
                <a:latin typeface="DM Sans"/>
                <a:ea typeface="+mj-ea"/>
                <a:cs typeface="+mj-cs"/>
              </a:rPr>
              <a:t>the product</a:t>
            </a:r>
          </a:p>
        </p:txBody>
      </p:sp>
      <p:graphicFrame>
        <p:nvGraphicFramePr>
          <p:cNvPr id="17" name="Chart 16">
            <a:extLst>
              <a:ext uri="{FF2B5EF4-FFF2-40B4-BE49-F238E27FC236}">
                <a16:creationId xmlns:a16="http://schemas.microsoft.com/office/drawing/2014/main" id="{1249D1DD-BD7B-41FC-C179-53CC0EBC84F9}"/>
              </a:ext>
            </a:extLst>
          </p:cNvPr>
          <p:cNvGraphicFramePr/>
          <p:nvPr/>
        </p:nvGraphicFramePr>
        <p:xfrm>
          <a:off x="1711248" y="1999918"/>
          <a:ext cx="2767971" cy="1845314"/>
        </p:xfrm>
        <a:graphic>
          <a:graphicData uri="http://schemas.openxmlformats.org/drawingml/2006/chart">
            <c:chart xmlns:c="http://schemas.openxmlformats.org/drawingml/2006/chart" xmlns:r="http://schemas.openxmlformats.org/officeDocument/2006/relationships" r:id="rId7"/>
          </a:graphicData>
        </a:graphic>
      </p:graphicFrame>
      <p:sp>
        <p:nvSpPr>
          <p:cNvPr id="26" name="Title 2">
            <a:extLst>
              <a:ext uri="{FF2B5EF4-FFF2-40B4-BE49-F238E27FC236}">
                <a16:creationId xmlns:a16="http://schemas.microsoft.com/office/drawing/2014/main" id="{7731F77A-37E5-D78B-C0D0-C2EE6724ED32}"/>
              </a:ext>
            </a:extLst>
          </p:cNvPr>
          <p:cNvSpPr txBox="1">
            <a:spLocks/>
          </p:cNvSpPr>
          <p:nvPr/>
        </p:nvSpPr>
        <p:spPr>
          <a:xfrm>
            <a:off x="2284560" y="3883002"/>
            <a:ext cx="1638000" cy="1112036"/>
          </a:xfrm>
          <a:prstGeom prst="rect">
            <a:avLst/>
          </a:prstGeom>
        </p:spPr>
        <p:txBody>
          <a:bodyPr lIns="0" tIns="0" rIns="0" bIns="0" anchor="t" anchorCtr="0">
            <a:spAutoFit/>
          </a:bodyPr>
          <a:lstStyle>
            <a:lvl1pPr algn="l" defTabSz="914400" rtl="0" eaLnBrk="1" latinLnBrk="0" hangingPunct="1">
              <a:lnSpc>
                <a:spcPct val="90000"/>
              </a:lnSpc>
              <a:spcBef>
                <a:spcPct val="0"/>
              </a:spcBef>
              <a:buNone/>
              <a:defRPr sz="2500" b="1" kern="1200">
                <a:solidFill>
                  <a:srgbClr val="4D3C35"/>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2000" b="1" i="0" u="none" strike="noStrike" kern="1200" cap="none" spc="0" normalizeH="0" baseline="0" noProof="0">
                <a:ln>
                  <a:noFill/>
                </a:ln>
                <a:solidFill>
                  <a:prstClr val="white"/>
                </a:solidFill>
                <a:effectLst/>
                <a:uLnTx/>
                <a:uFillTx/>
                <a:latin typeface="DM Sans"/>
                <a:ea typeface="+mj-ea"/>
                <a:cs typeface="+mj-cs"/>
              </a:rPr>
              <a:t>100% </a:t>
            </a:r>
            <a:br>
              <a:rPr kumimoji="0" lang="en-GB" sz="2000" b="0" i="0" u="none" strike="noStrike" kern="1200" cap="none" spc="0" normalizeH="0" baseline="0" noProof="0">
                <a:ln>
                  <a:noFill/>
                </a:ln>
                <a:solidFill>
                  <a:srgbClr val="CCBCB8"/>
                </a:solidFill>
                <a:effectLst/>
                <a:uLnTx/>
                <a:uFillTx/>
                <a:latin typeface="DM Sans"/>
                <a:ea typeface="+mj-ea"/>
                <a:cs typeface="+mj-cs"/>
              </a:rPr>
            </a:br>
            <a:r>
              <a:rPr kumimoji="0" lang="en-GB" sz="2000" b="0" i="0" u="none" strike="noStrike" kern="1200" cap="none" spc="0" normalizeH="0" baseline="0" noProof="0">
                <a:ln>
                  <a:noFill/>
                </a:ln>
                <a:solidFill>
                  <a:srgbClr val="CCBCB8"/>
                </a:solidFill>
                <a:effectLst/>
                <a:uLnTx/>
                <a:uFillTx/>
                <a:latin typeface="DM Sans"/>
                <a:ea typeface="+mj-ea"/>
                <a:cs typeface="+mj-cs"/>
              </a:rPr>
              <a:t>noticed </a:t>
            </a:r>
            <a:br>
              <a:rPr kumimoji="0" lang="en-GB" sz="2000" b="1" i="0" u="none" strike="noStrike" kern="1200" cap="none" spc="0" normalizeH="0" baseline="0" noProof="0">
                <a:ln>
                  <a:noFill/>
                </a:ln>
                <a:solidFill>
                  <a:srgbClr val="CCBCB8"/>
                </a:solidFill>
                <a:effectLst/>
                <a:uLnTx/>
                <a:uFillTx/>
                <a:latin typeface="DM Sans"/>
                <a:ea typeface="+mj-ea"/>
                <a:cs typeface="+mj-cs"/>
              </a:rPr>
            </a:br>
            <a:r>
              <a:rPr kumimoji="0" lang="en-GB" sz="2000" b="1" i="0" u="none" strike="noStrike" kern="1200" cap="none" spc="0" normalizeH="0" baseline="0" noProof="0">
                <a:ln>
                  <a:noFill/>
                </a:ln>
                <a:solidFill>
                  <a:prstClr val="white"/>
                </a:solidFill>
                <a:effectLst/>
                <a:uLnTx/>
                <a:uFillTx/>
                <a:latin typeface="DM Sans"/>
                <a:ea typeface="+mj-ea"/>
                <a:cs typeface="+mj-cs"/>
              </a:rPr>
              <a:t>smoother &amp; firmer skin</a:t>
            </a:r>
          </a:p>
        </p:txBody>
      </p:sp>
      <p:sp>
        <p:nvSpPr>
          <p:cNvPr id="29" name="Title 2">
            <a:extLst>
              <a:ext uri="{FF2B5EF4-FFF2-40B4-BE49-F238E27FC236}">
                <a16:creationId xmlns:a16="http://schemas.microsoft.com/office/drawing/2014/main" id="{B74FABBA-D94D-6F6A-A06D-D4ABFEB22AC8}"/>
              </a:ext>
            </a:extLst>
          </p:cNvPr>
          <p:cNvSpPr txBox="1">
            <a:spLocks/>
          </p:cNvSpPr>
          <p:nvPr/>
        </p:nvSpPr>
        <p:spPr>
          <a:xfrm>
            <a:off x="4266720" y="3883002"/>
            <a:ext cx="1638000" cy="1389035"/>
          </a:xfrm>
          <a:prstGeom prst="rect">
            <a:avLst/>
          </a:prstGeom>
        </p:spPr>
        <p:txBody>
          <a:bodyPr lIns="0" tIns="0" rIns="0" bIns="0" anchor="t" anchorCtr="0">
            <a:spAutoFit/>
          </a:bodyPr>
          <a:lstStyle>
            <a:lvl1pPr algn="l" defTabSz="914400" rtl="0" eaLnBrk="1" latinLnBrk="0" hangingPunct="1">
              <a:lnSpc>
                <a:spcPct val="90000"/>
              </a:lnSpc>
              <a:spcBef>
                <a:spcPct val="0"/>
              </a:spcBef>
              <a:buNone/>
              <a:defRPr sz="2500" b="1" kern="1200">
                <a:solidFill>
                  <a:srgbClr val="4D3C35"/>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2000" b="1" i="0" u="none" strike="noStrike" kern="1200" cap="none" spc="0" normalizeH="0" baseline="0" noProof="0">
                <a:ln>
                  <a:noFill/>
                </a:ln>
                <a:solidFill>
                  <a:prstClr val="white"/>
                </a:solidFill>
                <a:effectLst/>
                <a:uLnTx/>
                <a:uFillTx/>
                <a:latin typeface="DM Sans"/>
                <a:ea typeface="+mj-ea"/>
                <a:cs typeface="+mj-cs"/>
              </a:rPr>
              <a:t>&gt;85%</a:t>
            </a:r>
            <a:br>
              <a:rPr kumimoji="0" lang="en-GB" sz="2000" b="0" i="0" u="none" strike="noStrike" kern="1200" cap="none" spc="0" normalizeH="0" baseline="0" noProof="0">
                <a:ln>
                  <a:noFill/>
                </a:ln>
                <a:solidFill>
                  <a:srgbClr val="CCBCB8"/>
                </a:solidFill>
                <a:effectLst/>
                <a:uLnTx/>
                <a:uFillTx/>
                <a:latin typeface="DM Sans"/>
                <a:ea typeface="+mj-ea"/>
                <a:cs typeface="+mj-cs"/>
              </a:rPr>
            </a:br>
            <a:r>
              <a:rPr kumimoji="0" lang="en-GB" sz="2000" b="0" i="0" u="none" strike="noStrike" kern="1200" cap="none" spc="0" normalizeH="0" baseline="0" noProof="0">
                <a:ln>
                  <a:noFill/>
                </a:ln>
                <a:solidFill>
                  <a:srgbClr val="CCBCB8"/>
                </a:solidFill>
                <a:effectLst/>
                <a:uLnTx/>
                <a:uFillTx/>
                <a:latin typeface="DM Sans"/>
                <a:ea typeface="+mj-ea"/>
                <a:cs typeface="+mj-cs"/>
              </a:rPr>
              <a:t>noticed </a:t>
            </a:r>
            <a:br>
              <a:rPr kumimoji="0" lang="en-GB" sz="2000" b="1" i="0" u="none" strike="noStrike" kern="1200" cap="none" spc="0" normalizeH="0" baseline="0" noProof="0">
                <a:ln>
                  <a:noFill/>
                </a:ln>
                <a:solidFill>
                  <a:srgbClr val="CCBCB8"/>
                </a:solidFill>
                <a:effectLst/>
                <a:uLnTx/>
                <a:uFillTx/>
                <a:latin typeface="DM Sans"/>
                <a:ea typeface="+mj-ea"/>
                <a:cs typeface="+mj-cs"/>
              </a:rPr>
            </a:br>
            <a:r>
              <a:rPr kumimoji="0" lang="en-GB" sz="2000" b="1" i="0" u="none" strike="noStrike" kern="1200" cap="none" spc="0" normalizeH="0" baseline="0" noProof="0">
                <a:ln>
                  <a:noFill/>
                </a:ln>
                <a:solidFill>
                  <a:prstClr val="white"/>
                </a:solidFill>
                <a:effectLst/>
                <a:uLnTx/>
                <a:uFillTx/>
                <a:latin typeface="DM Sans"/>
                <a:ea typeface="+mj-ea"/>
                <a:cs typeface="+mj-cs"/>
              </a:rPr>
              <a:t>fewer </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2000" b="1" i="0" u="none" strike="noStrike" kern="1200" cap="none" spc="0" normalizeH="0" baseline="0" noProof="0">
                <a:ln>
                  <a:noFill/>
                </a:ln>
                <a:solidFill>
                  <a:prstClr val="white"/>
                </a:solidFill>
                <a:effectLst/>
                <a:uLnTx/>
                <a:uFillTx/>
                <a:latin typeface="DM Sans"/>
                <a:ea typeface="+mj-ea"/>
                <a:cs typeface="+mj-cs"/>
              </a:rPr>
              <a:t>facial wrinkles</a:t>
            </a:r>
          </a:p>
        </p:txBody>
      </p:sp>
      <p:sp>
        <p:nvSpPr>
          <p:cNvPr id="32" name="Title 2">
            <a:extLst>
              <a:ext uri="{FF2B5EF4-FFF2-40B4-BE49-F238E27FC236}">
                <a16:creationId xmlns:a16="http://schemas.microsoft.com/office/drawing/2014/main" id="{8BDDF984-3821-A583-5736-90DE191F06B2}"/>
              </a:ext>
            </a:extLst>
          </p:cNvPr>
          <p:cNvSpPr txBox="1">
            <a:spLocks/>
          </p:cNvSpPr>
          <p:nvPr/>
        </p:nvSpPr>
        <p:spPr>
          <a:xfrm>
            <a:off x="6248880" y="3883002"/>
            <a:ext cx="1638000" cy="1389035"/>
          </a:xfrm>
          <a:prstGeom prst="rect">
            <a:avLst/>
          </a:prstGeom>
        </p:spPr>
        <p:txBody>
          <a:bodyPr lIns="0" tIns="0" rIns="0" bIns="0" anchor="t" anchorCtr="0">
            <a:spAutoFit/>
          </a:bodyPr>
          <a:lstStyle>
            <a:lvl1pPr algn="l" defTabSz="914400" rtl="0" eaLnBrk="1" latinLnBrk="0" hangingPunct="1">
              <a:lnSpc>
                <a:spcPct val="90000"/>
              </a:lnSpc>
              <a:spcBef>
                <a:spcPct val="0"/>
              </a:spcBef>
              <a:buNone/>
              <a:defRPr sz="2500" b="1" kern="1200">
                <a:solidFill>
                  <a:srgbClr val="4D3C35"/>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2000" b="1" i="0" u="none" strike="noStrike" kern="1200" cap="none" spc="0" normalizeH="0" baseline="0" noProof="0">
                <a:ln>
                  <a:noFill/>
                </a:ln>
                <a:solidFill>
                  <a:prstClr val="white"/>
                </a:solidFill>
                <a:effectLst/>
                <a:uLnTx/>
                <a:uFillTx/>
                <a:latin typeface="DM Sans"/>
                <a:ea typeface="+mj-ea"/>
                <a:cs typeface="+mj-cs"/>
              </a:rPr>
              <a:t>&gt;95%</a:t>
            </a:r>
            <a:br>
              <a:rPr kumimoji="0" lang="en-GB" sz="2000" b="0" i="0" u="none" strike="noStrike" kern="1200" cap="none" spc="0" normalizeH="0" baseline="0" noProof="0">
                <a:ln>
                  <a:noFill/>
                </a:ln>
                <a:solidFill>
                  <a:srgbClr val="CCBCB8"/>
                </a:solidFill>
                <a:effectLst/>
                <a:uLnTx/>
                <a:uFillTx/>
                <a:latin typeface="DM Sans"/>
                <a:ea typeface="+mj-ea"/>
                <a:cs typeface="+mj-cs"/>
              </a:rPr>
            </a:br>
            <a:r>
              <a:rPr kumimoji="0" lang="en-GB" sz="2000" b="0" i="0" u="none" strike="noStrike" kern="1200" cap="none" spc="0" normalizeH="0" baseline="0" noProof="0">
                <a:ln>
                  <a:noFill/>
                </a:ln>
                <a:solidFill>
                  <a:srgbClr val="CCBCB8"/>
                </a:solidFill>
                <a:effectLst/>
                <a:uLnTx/>
                <a:uFillTx/>
                <a:latin typeface="DM Sans"/>
                <a:ea typeface="+mj-ea"/>
                <a:cs typeface="+mj-cs"/>
              </a:rPr>
              <a:t>noticed </a:t>
            </a:r>
            <a:br>
              <a:rPr kumimoji="0" lang="en-GB" sz="2000" b="1" i="0" u="none" strike="noStrike" kern="1200" cap="none" spc="0" normalizeH="0" baseline="0" noProof="0">
                <a:ln>
                  <a:noFill/>
                </a:ln>
                <a:solidFill>
                  <a:srgbClr val="CCBCB8"/>
                </a:solidFill>
                <a:effectLst/>
                <a:uLnTx/>
                <a:uFillTx/>
                <a:latin typeface="DM Sans"/>
                <a:ea typeface="+mj-ea"/>
                <a:cs typeface="+mj-cs"/>
              </a:rPr>
            </a:br>
            <a:r>
              <a:rPr kumimoji="0" lang="en-GB" sz="2000" b="1" i="0" u="none" strike="noStrike" kern="1200" cap="none" spc="0" normalizeH="0" baseline="0" noProof="0">
                <a:ln>
                  <a:noFill/>
                </a:ln>
                <a:solidFill>
                  <a:prstClr val="white"/>
                </a:solidFill>
                <a:effectLst/>
                <a:uLnTx/>
                <a:uFillTx/>
                <a:latin typeface="DM Sans"/>
                <a:ea typeface="+mj-ea"/>
                <a:cs typeface="+mj-cs"/>
              </a:rPr>
              <a:t>fewer </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2000" b="1" i="0" u="none" strike="noStrike" kern="1200" cap="none" spc="0" normalizeH="0" baseline="0" noProof="0">
                <a:ln>
                  <a:noFill/>
                </a:ln>
                <a:solidFill>
                  <a:prstClr val="white"/>
                </a:solidFill>
                <a:effectLst/>
                <a:uLnTx/>
                <a:uFillTx/>
                <a:latin typeface="DM Sans"/>
                <a:ea typeface="+mj-ea"/>
                <a:cs typeface="+mj-cs"/>
              </a:rPr>
              <a:t>facial wrinkles</a:t>
            </a:r>
          </a:p>
        </p:txBody>
      </p:sp>
      <p:sp>
        <p:nvSpPr>
          <p:cNvPr id="35" name="Title 2">
            <a:extLst>
              <a:ext uri="{FF2B5EF4-FFF2-40B4-BE49-F238E27FC236}">
                <a16:creationId xmlns:a16="http://schemas.microsoft.com/office/drawing/2014/main" id="{93C465B6-CA28-8769-D7FC-B3A79F827513}"/>
              </a:ext>
            </a:extLst>
          </p:cNvPr>
          <p:cNvSpPr txBox="1">
            <a:spLocks/>
          </p:cNvSpPr>
          <p:nvPr/>
        </p:nvSpPr>
        <p:spPr>
          <a:xfrm>
            <a:off x="8231040" y="3883002"/>
            <a:ext cx="1638000" cy="1389035"/>
          </a:xfrm>
          <a:prstGeom prst="rect">
            <a:avLst/>
          </a:prstGeom>
        </p:spPr>
        <p:txBody>
          <a:bodyPr lIns="0" tIns="0" rIns="0" bIns="0" anchor="t" anchorCtr="0">
            <a:spAutoFit/>
          </a:bodyPr>
          <a:lstStyle>
            <a:lvl1pPr algn="l" defTabSz="914400" rtl="0" eaLnBrk="1" latinLnBrk="0" hangingPunct="1">
              <a:lnSpc>
                <a:spcPct val="90000"/>
              </a:lnSpc>
              <a:spcBef>
                <a:spcPct val="0"/>
              </a:spcBef>
              <a:buNone/>
              <a:defRPr sz="2500" b="1" kern="1200">
                <a:solidFill>
                  <a:srgbClr val="4D3C35"/>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000" b="0" i="0" u="none" strike="noStrike" kern="1200" cap="none" spc="0" normalizeH="0" baseline="0" noProof="0">
                <a:ln>
                  <a:noFill/>
                </a:ln>
                <a:solidFill>
                  <a:prstClr val="white"/>
                </a:solidFill>
                <a:effectLst/>
                <a:uLnTx/>
                <a:uFillTx/>
                <a:latin typeface="DM Sans"/>
                <a:ea typeface="+mj-ea"/>
                <a:cs typeface="+mj-cs"/>
              </a:rPr>
              <a:t>≈</a:t>
            </a:r>
            <a:r>
              <a:rPr kumimoji="0" lang="en-GB" sz="2000" b="1" i="0" u="none" strike="noStrike" kern="1200" cap="none" spc="0" normalizeH="0" baseline="0" noProof="0">
                <a:ln>
                  <a:noFill/>
                </a:ln>
                <a:solidFill>
                  <a:prstClr val="white"/>
                </a:solidFill>
                <a:effectLst/>
                <a:uLnTx/>
                <a:uFillTx/>
                <a:latin typeface="DM Sans"/>
                <a:ea typeface="+mj-ea"/>
                <a:cs typeface="+mj-cs"/>
              </a:rPr>
              <a:t>90%</a:t>
            </a:r>
            <a:br>
              <a:rPr kumimoji="0" lang="en-GB" sz="2000" b="0" i="0" u="none" strike="noStrike" kern="1200" cap="none" spc="0" normalizeH="0" baseline="0" noProof="0">
                <a:ln>
                  <a:noFill/>
                </a:ln>
                <a:solidFill>
                  <a:srgbClr val="CCBCB8"/>
                </a:solidFill>
                <a:effectLst/>
                <a:uLnTx/>
                <a:uFillTx/>
                <a:latin typeface="DM Sans"/>
                <a:ea typeface="+mj-ea"/>
                <a:cs typeface="+mj-cs"/>
              </a:rPr>
            </a:br>
            <a:r>
              <a:rPr kumimoji="0" lang="en-GB" sz="2000" b="0" i="0" u="none" strike="noStrike" kern="1200" cap="none" spc="0" normalizeH="0" baseline="0" noProof="0">
                <a:ln>
                  <a:noFill/>
                </a:ln>
                <a:solidFill>
                  <a:srgbClr val="CCBCB8"/>
                </a:solidFill>
                <a:effectLst/>
                <a:uLnTx/>
                <a:uFillTx/>
                <a:latin typeface="DM Sans"/>
                <a:ea typeface="+mj-ea"/>
                <a:cs typeface="+mj-cs"/>
              </a:rPr>
              <a:t>noticed </a:t>
            </a:r>
            <a:br>
              <a:rPr kumimoji="0" lang="en-GB" sz="2000" b="1" i="0" u="none" strike="noStrike" kern="1200" cap="none" spc="0" normalizeH="0" baseline="0" noProof="0">
                <a:ln>
                  <a:noFill/>
                </a:ln>
                <a:solidFill>
                  <a:srgbClr val="CCBCB8"/>
                </a:solidFill>
                <a:effectLst/>
                <a:uLnTx/>
                <a:uFillTx/>
                <a:latin typeface="DM Sans"/>
                <a:ea typeface="+mj-ea"/>
                <a:cs typeface="+mj-cs"/>
              </a:rPr>
            </a:br>
            <a:r>
              <a:rPr kumimoji="0" lang="en-GB" sz="2000" b="1" i="0" u="none" strike="noStrike" kern="1200" cap="none" spc="0" normalizeH="0" baseline="0" noProof="0">
                <a:ln>
                  <a:noFill/>
                </a:ln>
                <a:solidFill>
                  <a:prstClr val="white"/>
                </a:solidFill>
                <a:effectLst/>
                <a:uLnTx/>
                <a:uFillTx/>
                <a:latin typeface="DM Sans"/>
                <a:ea typeface="+mj-ea"/>
                <a:cs typeface="+mj-cs"/>
              </a:rPr>
              <a:t>pores </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2000" b="1" i="0" u="none" strike="noStrike" kern="1200" cap="none" spc="0" normalizeH="0" baseline="0" noProof="0">
                <a:ln>
                  <a:noFill/>
                </a:ln>
                <a:solidFill>
                  <a:prstClr val="white"/>
                </a:solidFill>
                <a:effectLst/>
                <a:uLnTx/>
                <a:uFillTx/>
                <a:latin typeface="DM Sans"/>
                <a:ea typeface="+mj-ea"/>
                <a:cs typeface="+mj-cs"/>
              </a:rPr>
              <a:t>no. &amp; size reduced</a:t>
            </a:r>
          </a:p>
        </p:txBody>
      </p:sp>
      <p:sp>
        <p:nvSpPr>
          <p:cNvPr id="44" name="Title 2">
            <a:extLst>
              <a:ext uri="{FF2B5EF4-FFF2-40B4-BE49-F238E27FC236}">
                <a16:creationId xmlns:a16="http://schemas.microsoft.com/office/drawing/2014/main" id="{E476F9EF-7E90-334F-5533-2B967A40A15E}"/>
              </a:ext>
            </a:extLst>
          </p:cNvPr>
          <p:cNvSpPr txBox="1">
            <a:spLocks/>
          </p:cNvSpPr>
          <p:nvPr/>
        </p:nvSpPr>
        <p:spPr>
          <a:xfrm>
            <a:off x="10213202" y="3883002"/>
            <a:ext cx="1638000" cy="1389035"/>
          </a:xfrm>
          <a:prstGeom prst="rect">
            <a:avLst/>
          </a:prstGeom>
        </p:spPr>
        <p:txBody>
          <a:bodyPr lIns="0" tIns="0" rIns="0" bIns="0" anchor="t" anchorCtr="0">
            <a:spAutoFit/>
          </a:bodyPr>
          <a:lstStyle>
            <a:lvl1pPr algn="l" defTabSz="914400" rtl="0" eaLnBrk="1" latinLnBrk="0" hangingPunct="1">
              <a:lnSpc>
                <a:spcPct val="90000"/>
              </a:lnSpc>
              <a:spcBef>
                <a:spcPct val="0"/>
              </a:spcBef>
              <a:buNone/>
              <a:defRPr sz="2500" b="1" kern="1200">
                <a:solidFill>
                  <a:srgbClr val="4D3C35"/>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000" b="0" i="0" u="none" strike="noStrike" kern="1200" cap="none" spc="0" normalizeH="0" baseline="0" noProof="0">
                <a:ln>
                  <a:noFill/>
                </a:ln>
                <a:solidFill>
                  <a:prstClr val="white"/>
                </a:solidFill>
                <a:effectLst/>
                <a:uLnTx/>
                <a:uFillTx/>
                <a:latin typeface="DM Sans"/>
                <a:ea typeface="+mj-ea"/>
                <a:cs typeface="+mj-cs"/>
              </a:rPr>
              <a:t>≈</a:t>
            </a:r>
            <a:r>
              <a:rPr kumimoji="0" lang="en-GB" sz="2000" b="1" i="0" u="none" strike="noStrike" kern="1200" cap="none" spc="0" normalizeH="0" baseline="0" noProof="0">
                <a:ln>
                  <a:noFill/>
                </a:ln>
                <a:solidFill>
                  <a:prstClr val="white"/>
                </a:solidFill>
                <a:effectLst/>
                <a:uLnTx/>
                <a:uFillTx/>
                <a:latin typeface="DM Sans"/>
                <a:ea typeface="+mj-ea"/>
                <a:cs typeface="+mj-cs"/>
              </a:rPr>
              <a:t>90%</a:t>
            </a:r>
            <a:br>
              <a:rPr kumimoji="0" lang="en-GB" sz="2000" b="0" i="0" u="none" strike="noStrike" kern="1200" cap="none" spc="0" normalizeH="0" baseline="0" noProof="0">
                <a:ln>
                  <a:noFill/>
                </a:ln>
                <a:solidFill>
                  <a:srgbClr val="CCBCB8"/>
                </a:solidFill>
                <a:effectLst/>
                <a:uLnTx/>
                <a:uFillTx/>
                <a:latin typeface="DM Sans"/>
                <a:ea typeface="+mj-ea"/>
                <a:cs typeface="+mj-cs"/>
              </a:rPr>
            </a:br>
            <a:r>
              <a:rPr kumimoji="0" lang="en-GB" sz="2000" b="0" i="0" u="none" strike="noStrike" kern="1200" cap="none" spc="0" normalizeH="0" baseline="0" noProof="0">
                <a:ln>
                  <a:noFill/>
                </a:ln>
                <a:solidFill>
                  <a:srgbClr val="CCBCB8"/>
                </a:solidFill>
                <a:effectLst/>
                <a:uLnTx/>
                <a:uFillTx/>
                <a:latin typeface="DM Sans"/>
                <a:ea typeface="+mj-ea"/>
                <a:cs typeface="+mj-cs"/>
              </a:rPr>
              <a:t>noticed </a:t>
            </a:r>
            <a:br>
              <a:rPr kumimoji="0" lang="en-GB" sz="2000" b="1" i="0" u="none" strike="noStrike" kern="1200" cap="none" spc="0" normalizeH="0" baseline="0" noProof="0">
                <a:ln>
                  <a:noFill/>
                </a:ln>
                <a:solidFill>
                  <a:srgbClr val="CCBCB8"/>
                </a:solidFill>
                <a:effectLst/>
                <a:uLnTx/>
                <a:uFillTx/>
                <a:latin typeface="DM Sans"/>
                <a:ea typeface="+mj-ea"/>
                <a:cs typeface="+mj-cs"/>
              </a:rPr>
            </a:br>
            <a:r>
              <a:rPr kumimoji="0" lang="en-GB" sz="2000" b="1" i="0" u="none" strike="noStrike" kern="1200" cap="none" spc="0" normalizeH="0" baseline="0" noProof="0">
                <a:ln>
                  <a:noFill/>
                </a:ln>
                <a:solidFill>
                  <a:prstClr val="white"/>
                </a:solidFill>
                <a:effectLst/>
                <a:uLnTx/>
                <a:uFillTx/>
                <a:latin typeface="DM Sans"/>
                <a:ea typeface="+mj-ea"/>
                <a:cs typeface="+mj-cs"/>
              </a:rPr>
              <a:t>neck </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2000" b="1" i="0" u="none" strike="noStrike" kern="1200" cap="none" spc="0" normalizeH="0" baseline="0" noProof="0">
                <a:ln>
                  <a:noFill/>
                </a:ln>
                <a:solidFill>
                  <a:prstClr val="white"/>
                </a:solidFill>
                <a:effectLst/>
                <a:uLnTx/>
                <a:uFillTx/>
                <a:latin typeface="DM Sans"/>
                <a:ea typeface="+mj-ea"/>
                <a:cs typeface="+mj-cs"/>
              </a:rPr>
              <a:t>winkles reduced</a:t>
            </a:r>
          </a:p>
        </p:txBody>
      </p:sp>
      <p:graphicFrame>
        <p:nvGraphicFramePr>
          <p:cNvPr id="46" name="Chart 45">
            <a:extLst>
              <a:ext uri="{FF2B5EF4-FFF2-40B4-BE49-F238E27FC236}">
                <a16:creationId xmlns:a16="http://schemas.microsoft.com/office/drawing/2014/main" id="{05FDF474-17BE-6DD2-5B0D-2F319516EF55}"/>
              </a:ext>
            </a:extLst>
          </p:cNvPr>
          <p:cNvGraphicFramePr/>
          <p:nvPr/>
        </p:nvGraphicFramePr>
        <p:xfrm>
          <a:off x="9648217" y="1999918"/>
          <a:ext cx="2767971" cy="1845314"/>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48" name="Chart 47">
            <a:extLst>
              <a:ext uri="{FF2B5EF4-FFF2-40B4-BE49-F238E27FC236}">
                <a16:creationId xmlns:a16="http://schemas.microsoft.com/office/drawing/2014/main" id="{58042576-8D02-AE07-BC92-53714D9534C8}"/>
              </a:ext>
            </a:extLst>
          </p:cNvPr>
          <p:cNvGraphicFramePr/>
          <p:nvPr/>
        </p:nvGraphicFramePr>
        <p:xfrm>
          <a:off x="7663974" y="1999918"/>
          <a:ext cx="2767971" cy="1845314"/>
        </p:xfrm>
        <a:graphic>
          <a:graphicData uri="http://schemas.openxmlformats.org/drawingml/2006/chart">
            <c:chart xmlns:c="http://schemas.openxmlformats.org/drawingml/2006/chart" xmlns:r="http://schemas.openxmlformats.org/officeDocument/2006/relationships" r:id="rId9"/>
          </a:graphicData>
        </a:graphic>
      </p:graphicFrame>
      <p:pic>
        <p:nvPicPr>
          <p:cNvPr id="55" name="Graphic 54">
            <a:extLst>
              <a:ext uri="{FF2B5EF4-FFF2-40B4-BE49-F238E27FC236}">
                <a16:creationId xmlns:a16="http://schemas.microsoft.com/office/drawing/2014/main" id="{49FA10E2-E080-6EA2-EB95-F5109E4633B1}"/>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610220" y="2423144"/>
            <a:ext cx="992237" cy="992237"/>
          </a:xfrm>
          <a:prstGeom prst="rect">
            <a:avLst/>
          </a:prstGeom>
        </p:spPr>
      </p:pic>
      <p:pic>
        <p:nvPicPr>
          <p:cNvPr id="57" name="Graphic 56">
            <a:extLst>
              <a:ext uri="{FF2B5EF4-FFF2-40B4-BE49-F238E27FC236}">
                <a16:creationId xmlns:a16="http://schemas.microsoft.com/office/drawing/2014/main" id="{BA500404-EB21-14A0-9FFF-FC033E7541D5}"/>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2603768" y="2423144"/>
            <a:ext cx="992237" cy="992237"/>
          </a:xfrm>
          <a:prstGeom prst="rect">
            <a:avLst/>
          </a:prstGeom>
        </p:spPr>
      </p:pic>
      <p:pic>
        <p:nvPicPr>
          <p:cNvPr id="61" name="Graphic 60">
            <a:extLst>
              <a:ext uri="{FF2B5EF4-FFF2-40B4-BE49-F238E27FC236}">
                <a16:creationId xmlns:a16="http://schemas.microsoft.com/office/drawing/2014/main" id="{0A45A56D-78D9-CBE2-A1ED-39470EA73E53}"/>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8546907" y="2423144"/>
            <a:ext cx="992237" cy="992237"/>
          </a:xfrm>
          <a:prstGeom prst="rect">
            <a:avLst/>
          </a:prstGeom>
        </p:spPr>
      </p:pic>
      <p:pic>
        <p:nvPicPr>
          <p:cNvPr id="63" name="Graphic 62">
            <a:extLst>
              <a:ext uri="{FF2B5EF4-FFF2-40B4-BE49-F238E27FC236}">
                <a16:creationId xmlns:a16="http://schemas.microsoft.com/office/drawing/2014/main" id="{717F0D12-BAD7-FA68-92F7-D5A056D47543}"/>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10536083" y="2423144"/>
            <a:ext cx="992237" cy="992237"/>
          </a:xfrm>
          <a:prstGeom prst="rect">
            <a:avLst/>
          </a:prstGeom>
        </p:spPr>
      </p:pic>
      <p:graphicFrame>
        <p:nvGraphicFramePr>
          <p:cNvPr id="27" name="Chart 26">
            <a:extLst>
              <a:ext uri="{FF2B5EF4-FFF2-40B4-BE49-F238E27FC236}">
                <a16:creationId xmlns:a16="http://schemas.microsoft.com/office/drawing/2014/main" id="{31E6ABEB-6DE4-510E-5929-882FB08A3520}"/>
              </a:ext>
            </a:extLst>
          </p:cNvPr>
          <p:cNvGraphicFramePr/>
          <p:nvPr/>
        </p:nvGraphicFramePr>
        <p:xfrm>
          <a:off x="3695490" y="1999918"/>
          <a:ext cx="2767971" cy="1845314"/>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50" name="Chart 49">
            <a:extLst>
              <a:ext uri="{FF2B5EF4-FFF2-40B4-BE49-F238E27FC236}">
                <a16:creationId xmlns:a16="http://schemas.microsoft.com/office/drawing/2014/main" id="{7D6883BF-7183-5B80-5E2B-5E683AA5A450}"/>
              </a:ext>
            </a:extLst>
          </p:cNvPr>
          <p:cNvGraphicFramePr/>
          <p:nvPr/>
        </p:nvGraphicFramePr>
        <p:xfrm>
          <a:off x="5679732" y="1999918"/>
          <a:ext cx="2767971" cy="1845314"/>
        </p:xfrm>
        <a:graphic>
          <a:graphicData uri="http://schemas.openxmlformats.org/drawingml/2006/chart">
            <c:chart xmlns:c="http://schemas.openxmlformats.org/drawingml/2006/chart" xmlns:r="http://schemas.openxmlformats.org/officeDocument/2006/relationships" r:id="rId15"/>
          </a:graphicData>
        </a:graphic>
      </p:graphicFrame>
      <p:pic>
        <p:nvPicPr>
          <p:cNvPr id="4" name="Graphic 3">
            <a:extLst>
              <a:ext uri="{FF2B5EF4-FFF2-40B4-BE49-F238E27FC236}">
                <a16:creationId xmlns:a16="http://schemas.microsoft.com/office/drawing/2014/main" id="{3F3930AD-2197-9F03-4D75-0E1014AD217B}"/>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4592115" y="2421781"/>
            <a:ext cx="993600" cy="993600"/>
          </a:xfrm>
          <a:prstGeom prst="rect">
            <a:avLst/>
          </a:prstGeom>
        </p:spPr>
      </p:pic>
      <p:pic>
        <p:nvPicPr>
          <p:cNvPr id="5" name="Graphic 4">
            <a:extLst>
              <a:ext uri="{FF2B5EF4-FFF2-40B4-BE49-F238E27FC236}">
                <a16:creationId xmlns:a16="http://schemas.microsoft.com/office/drawing/2014/main" id="{00FF2F51-FE8C-6731-F7FF-3083747AD50C}"/>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6551544" y="2421781"/>
            <a:ext cx="993600" cy="993600"/>
          </a:xfrm>
          <a:prstGeom prst="rect">
            <a:avLst/>
          </a:prstGeom>
        </p:spPr>
      </p:pic>
      <p:sp>
        <p:nvSpPr>
          <p:cNvPr id="2" name="TextBox 1">
            <a:extLst>
              <a:ext uri="{FF2B5EF4-FFF2-40B4-BE49-F238E27FC236}">
                <a16:creationId xmlns:a16="http://schemas.microsoft.com/office/drawing/2014/main" id="{9DC2A0EC-D6F0-3B65-C9D7-DD527CA36578}"/>
              </a:ext>
            </a:extLst>
          </p:cNvPr>
          <p:cNvSpPr txBox="1"/>
          <p:nvPr/>
        </p:nvSpPr>
        <p:spPr>
          <a:xfrm>
            <a:off x="4047484" y="5541975"/>
            <a:ext cx="2027780" cy="307777"/>
          </a:xfrm>
          <a:prstGeom prst="rect">
            <a:avLst/>
          </a:prstGeom>
          <a:solidFill>
            <a:srgbClr val="CCBCB8"/>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DM Sans"/>
                <a:ea typeface="+mn-ea"/>
                <a:cs typeface="+mn-cs"/>
              </a:rPr>
              <a:t>Average 40 </a:t>
            </a:r>
            <a:r>
              <a:rPr kumimoji="0" lang="en-US" sz="1400" b="0" i="0" u="none" strike="noStrike" kern="1200" cap="none" spc="0" normalizeH="0" baseline="0" noProof="0" err="1">
                <a:ln>
                  <a:noFill/>
                </a:ln>
                <a:solidFill>
                  <a:prstClr val="black"/>
                </a:solidFill>
                <a:effectLst/>
                <a:uLnTx/>
                <a:uFillTx/>
                <a:latin typeface="DM Sans"/>
                <a:ea typeface="+mn-ea"/>
                <a:cs typeface="+mn-cs"/>
              </a:rPr>
              <a:t>y.o</a:t>
            </a:r>
            <a:r>
              <a:rPr kumimoji="0" lang="en-US" sz="1400" b="0" i="0" u="none" strike="noStrike" kern="1200" cap="none" spc="0" normalizeH="0" baseline="0" noProof="0">
                <a:ln>
                  <a:noFill/>
                </a:ln>
                <a:solidFill>
                  <a:prstClr val="black"/>
                </a:solidFill>
                <a:effectLst/>
                <a:uLnTx/>
                <a:uFillTx/>
                <a:latin typeface="DM Sans"/>
                <a:ea typeface="+mn-ea"/>
                <a:cs typeface="+mn-cs"/>
              </a:rPr>
              <a:t>. </a:t>
            </a:r>
          </a:p>
        </p:txBody>
      </p:sp>
      <p:sp>
        <p:nvSpPr>
          <p:cNvPr id="6" name="TextBox 5">
            <a:extLst>
              <a:ext uri="{FF2B5EF4-FFF2-40B4-BE49-F238E27FC236}">
                <a16:creationId xmlns:a16="http://schemas.microsoft.com/office/drawing/2014/main" id="{A8CDE71D-A5A7-4CBA-1615-F9B8C1EE5A1F}"/>
              </a:ext>
            </a:extLst>
          </p:cNvPr>
          <p:cNvSpPr txBox="1"/>
          <p:nvPr/>
        </p:nvSpPr>
        <p:spPr>
          <a:xfrm>
            <a:off x="6551544" y="5541975"/>
            <a:ext cx="5299658" cy="307777"/>
          </a:xfrm>
          <a:prstGeom prst="rect">
            <a:avLst/>
          </a:prstGeom>
          <a:solidFill>
            <a:srgbClr val="CCBCB8"/>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DM Sans"/>
                <a:ea typeface="+mn-ea"/>
                <a:cs typeface="+mn-cs"/>
              </a:rPr>
              <a:t>Average 60 </a:t>
            </a:r>
            <a:r>
              <a:rPr kumimoji="0" lang="en-US" sz="1400" b="0" i="0" u="none" strike="noStrike" kern="1200" cap="none" spc="0" normalizeH="0" baseline="0" noProof="0" err="1">
                <a:ln>
                  <a:noFill/>
                </a:ln>
                <a:solidFill>
                  <a:prstClr val="black"/>
                </a:solidFill>
                <a:effectLst/>
                <a:uLnTx/>
                <a:uFillTx/>
                <a:latin typeface="DM Sans"/>
                <a:ea typeface="+mn-ea"/>
                <a:cs typeface="+mn-cs"/>
              </a:rPr>
              <a:t>y.o</a:t>
            </a:r>
            <a:r>
              <a:rPr kumimoji="0" lang="en-US" sz="1400" b="0" i="0" u="none" strike="noStrike" kern="1200" cap="none" spc="0" normalizeH="0" baseline="0" noProof="0">
                <a:ln>
                  <a:noFill/>
                </a:ln>
                <a:solidFill>
                  <a:prstClr val="black"/>
                </a:solidFill>
                <a:effectLst/>
                <a:uLnTx/>
                <a:uFillTx/>
                <a:latin typeface="DM Sans"/>
                <a:ea typeface="+mn-ea"/>
                <a:cs typeface="+mn-cs"/>
              </a:rPr>
              <a:t>. </a:t>
            </a:r>
          </a:p>
        </p:txBody>
      </p:sp>
      <p:sp>
        <p:nvSpPr>
          <p:cNvPr id="10" name="TextBox 9">
            <a:extLst>
              <a:ext uri="{FF2B5EF4-FFF2-40B4-BE49-F238E27FC236}">
                <a16:creationId xmlns:a16="http://schemas.microsoft.com/office/drawing/2014/main" id="{B70362CE-8037-BD7A-A2B9-1AF1D25F23AB}"/>
              </a:ext>
            </a:extLst>
          </p:cNvPr>
          <p:cNvSpPr txBox="1"/>
          <p:nvPr/>
        </p:nvSpPr>
        <p:spPr>
          <a:xfrm>
            <a:off x="340798" y="5522923"/>
            <a:ext cx="3564981" cy="307777"/>
          </a:xfrm>
          <a:prstGeom prst="rect">
            <a:avLst/>
          </a:prstGeom>
          <a:solidFill>
            <a:srgbClr val="CCBCB8"/>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DM Sans"/>
                <a:ea typeface="+mn-ea"/>
                <a:cs typeface="+mn-cs"/>
              </a:rPr>
              <a:t>All</a:t>
            </a:r>
          </a:p>
        </p:txBody>
      </p:sp>
    </p:spTree>
    <p:extLst>
      <p:ext uri="{BB962C8B-B14F-4D97-AF65-F5344CB8AC3E}">
        <p14:creationId xmlns:p14="http://schemas.microsoft.com/office/powerpoint/2010/main" val="8531276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EAFABD-8A45-DE6F-7EC6-3714FD0CE26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F3C5226-9B0C-9D66-A162-D98EE2247453}"/>
              </a:ext>
            </a:extLst>
          </p:cNvPr>
          <p:cNvSpPr>
            <a:spLocks noGrp="1"/>
          </p:cNvSpPr>
          <p:nvPr>
            <p:ph type="title"/>
          </p:nvPr>
        </p:nvSpPr>
        <p:spPr/>
        <p:txBody>
          <a:bodyPr/>
          <a:lstStyle/>
          <a:p>
            <a:r>
              <a:rPr lang="en-US"/>
              <a:t>NEW</a:t>
            </a:r>
            <a:r>
              <a:rPr lang="en-US" i="1"/>
              <a:t> in vivo </a:t>
            </a:r>
            <a:r>
              <a:rPr lang="en-US"/>
              <a:t>study design</a:t>
            </a:r>
          </a:p>
        </p:txBody>
      </p:sp>
      <p:sp>
        <p:nvSpPr>
          <p:cNvPr id="10" name="Slide Number Placeholder 1">
            <a:extLst>
              <a:ext uri="{FF2B5EF4-FFF2-40B4-BE49-F238E27FC236}">
                <a16:creationId xmlns:a16="http://schemas.microsoft.com/office/drawing/2014/main" id="{AAD177C9-07CA-FD0F-DE33-AECB27F0E7D8}"/>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38</a:t>
            </a:fld>
            <a:endParaRPr kumimoji="0" lang="en-GB" sz="1300" b="0" i="0" u="none" strike="noStrike" kern="1200" cap="none" spc="0" normalizeH="0" baseline="0" noProof="0">
              <a:ln>
                <a:noFill/>
              </a:ln>
              <a:solidFill>
                <a:prstClr val="black"/>
              </a:solidFill>
              <a:effectLst/>
              <a:uLnTx/>
              <a:uFillTx/>
              <a:latin typeface="DM Sans" pitchFamily="2" charset="77"/>
              <a:ea typeface="+mn-ea"/>
              <a:cs typeface="+mn-cs"/>
            </a:endParaRPr>
          </a:p>
        </p:txBody>
      </p:sp>
      <p:grpSp>
        <p:nvGrpSpPr>
          <p:cNvPr id="89" name="Group 88">
            <a:extLst>
              <a:ext uri="{FF2B5EF4-FFF2-40B4-BE49-F238E27FC236}">
                <a16:creationId xmlns:a16="http://schemas.microsoft.com/office/drawing/2014/main" id="{4127ED6C-F6C4-AA03-5E1F-0C0805A40C17}"/>
              </a:ext>
            </a:extLst>
          </p:cNvPr>
          <p:cNvGrpSpPr/>
          <p:nvPr/>
        </p:nvGrpSpPr>
        <p:grpSpPr>
          <a:xfrm>
            <a:off x="586879" y="1260000"/>
            <a:ext cx="3444411" cy="1519027"/>
            <a:chOff x="302399" y="1260000"/>
            <a:chExt cx="3444411" cy="1519027"/>
          </a:xfrm>
        </p:grpSpPr>
        <p:sp>
          <p:nvSpPr>
            <p:cNvPr id="14" name="Rectangle 13">
              <a:extLst>
                <a:ext uri="{FF2B5EF4-FFF2-40B4-BE49-F238E27FC236}">
                  <a16:creationId xmlns:a16="http://schemas.microsoft.com/office/drawing/2014/main" id="{4F9BE947-5AE7-4BF9-B96F-5B6D81BDAD47}"/>
                </a:ext>
              </a:extLst>
            </p:cNvPr>
            <p:cNvSpPr/>
            <p:nvPr/>
          </p:nvSpPr>
          <p:spPr>
            <a:xfrm>
              <a:off x="302399" y="1260000"/>
              <a:ext cx="3444411" cy="1519027"/>
            </a:xfrm>
            <a:prstGeom prst="rect">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0C6FA0A1-D8B4-4EE5-AA39-6DFA6C058349}"/>
                </a:ext>
              </a:extLst>
            </p:cNvPr>
            <p:cNvSpPr txBox="1"/>
            <p:nvPr/>
          </p:nvSpPr>
          <p:spPr>
            <a:xfrm>
              <a:off x="1676399" y="1350330"/>
              <a:ext cx="1996069" cy="1177245"/>
            </a:xfrm>
            <a:prstGeom prst="rect">
              <a:avLst/>
            </a:prstGeom>
            <a:noFill/>
          </p:spPr>
          <p:txBody>
            <a:bodyPr wrap="square" lIns="0" tIns="0" rIns="0" bIns="0" rtlCol="0">
              <a:spAutoFit/>
            </a:bodyPr>
            <a:lstStyle/>
            <a:p>
              <a:pPr>
                <a:spcAft>
                  <a:spcPts val="500"/>
                </a:spcAft>
                <a:defRPr/>
              </a:pPr>
              <a:r>
                <a:rPr kumimoji="0" lang="en-US" sz="2200" b="1" i="0" strike="noStrike" kern="1200" cap="none" spc="0" normalizeH="0" baseline="0" noProof="0">
                  <a:ln>
                    <a:noFill/>
                  </a:ln>
                  <a:solidFill>
                    <a:prstClr val="black"/>
                  </a:solidFill>
                  <a:effectLst/>
                  <a:uLnTx/>
                  <a:uFillTx/>
                  <a:latin typeface="DM Sans"/>
                </a:rPr>
                <a:t>Young panel</a:t>
              </a:r>
            </a:p>
            <a:p>
              <a:pPr marL="180000" marR="0" lvl="0" indent="-180000" algn="l" defTabSz="914400" rtl="0" eaLnBrk="1" fontAlgn="auto" latinLnBrk="0" hangingPunct="1">
                <a:lnSpc>
                  <a:spcPct val="100000"/>
                </a:lnSpc>
                <a:spcAft>
                  <a:spcPts val="50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DM Sans"/>
                </a:rPr>
                <a:t>25 female volunteers </a:t>
              </a:r>
            </a:p>
            <a:p>
              <a:pPr marL="180000" marR="0" lvl="0" indent="-180000" algn="l" defTabSz="914400" rtl="0" eaLnBrk="1" fontAlgn="auto" latinLnBrk="0" hangingPunct="1">
                <a:lnSpc>
                  <a:spcPct val="100000"/>
                </a:lnSpc>
                <a:spcAft>
                  <a:spcPts val="50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DM Sans"/>
                </a:rPr>
                <a:t>Mixed ethnicities</a:t>
              </a:r>
            </a:p>
            <a:p>
              <a:pPr marL="180000" marR="0" lvl="0" indent="-180000" algn="l" defTabSz="914400" rtl="0" eaLnBrk="1" fontAlgn="auto" latinLnBrk="0" hangingPunct="1">
                <a:lnSpc>
                  <a:spcPct val="100000"/>
                </a:lnSpc>
                <a:spcAft>
                  <a:spcPts val="50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DM Sans"/>
                </a:rPr>
                <a:t>skin phototype II-V</a:t>
              </a:r>
            </a:p>
          </p:txBody>
        </p:sp>
        <p:pic>
          <p:nvPicPr>
            <p:cNvPr id="23" name="Picture 13">
              <a:extLst>
                <a:ext uri="{FF2B5EF4-FFF2-40B4-BE49-F238E27FC236}">
                  <a16:creationId xmlns:a16="http://schemas.microsoft.com/office/drawing/2014/main" id="{1A043F28-2EFB-4213-5DD7-CA1F0DFFF509}"/>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457780" y="1488050"/>
              <a:ext cx="895611" cy="895611"/>
            </a:xfrm>
            <a:prstGeom prst="rect">
              <a:avLst/>
            </a:prstGeom>
          </p:spPr>
        </p:pic>
      </p:grpSp>
      <p:pic>
        <p:nvPicPr>
          <p:cNvPr id="25" name="Picture 24">
            <a:extLst>
              <a:ext uri="{FF2B5EF4-FFF2-40B4-BE49-F238E27FC236}">
                <a16:creationId xmlns:a16="http://schemas.microsoft.com/office/drawing/2014/main" id="{82C98034-CCE8-1F52-1585-BF887A72BCBF}"/>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rot="19164238">
            <a:off x="8665944" y="445768"/>
            <a:ext cx="2576596" cy="3262002"/>
          </a:xfrm>
          <a:prstGeom prst="rect">
            <a:avLst/>
          </a:prstGeom>
        </p:spPr>
      </p:pic>
      <p:grpSp>
        <p:nvGrpSpPr>
          <p:cNvPr id="26" name="Group 25">
            <a:extLst>
              <a:ext uri="{FF2B5EF4-FFF2-40B4-BE49-F238E27FC236}">
                <a16:creationId xmlns:a16="http://schemas.microsoft.com/office/drawing/2014/main" id="{CFD3A124-70EF-DD15-FF7C-B9450CDE0A59}"/>
              </a:ext>
            </a:extLst>
          </p:cNvPr>
          <p:cNvGrpSpPr/>
          <p:nvPr/>
        </p:nvGrpSpPr>
        <p:grpSpPr>
          <a:xfrm>
            <a:off x="291873" y="3888504"/>
            <a:ext cx="11770054" cy="1594593"/>
            <a:chOff x="291873" y="3993868"/>
            <a:chExt cx="11770054" cy="1594593"/>
          </a:xfrm>
        </p:grpSpPr>
        <p:cxnSp>
          <p:nvCxnSpPr>
            <p:cNvPr id="32" name="Straight Connector 31">
              <a:extLst>
                <a:ext uri="{FF2B5EF4-FFF2-40B4-BE49-F238E27FC236}">
                  <a16:creationId xmlns:a16="http://schemas.microsoft.com/office/drawing/2014/main" id="{DAFFC3C0-FA6B-84FA-BF99-2982464F4CC5}"/>
                </a:ext>
              </a:extLst>
            </p:cNvPr>
            <p:cNvCxnSpPr>
              <a:cxnSpLocks/>
            </p:cNvCxnSpPr>
            <p:nvPr/>
          </p:nvCxnSpPr>
          <p:spPr>
            <a:xfrm>
              <a:off x="11472633" y="4777584"/>
              <a:ext cx="0" cy="612000"/>
            </a:xfrm>
            <a:prstGeom prst="line">
              <a:avLst/>
            </a:prstGeom>
            <a:ln w="38100">
              <a:solidFill>
                <a:srgbClr val="897974"/>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D9A4BB9C-5879-350D-4F57-FE75D46BB9DC}"/>
                </a:ext>
              </a:extLst>
            </p:cNvPr>
            <p:cNvCxnSpPr>
              <a:cxnSpLocks/>
            </p:cNvCxnSpPr>
            <p:nvPr/>
          </p:nvCxnSpPr>
          <p:spPr>
            <a:xfrm>
              <a:off x="5489716" y="4777584"/>
              <a:ext cx="0" cy="612000"/>
            </a:xfrm>
            <a:prstGeom prst="line">
              <a:avLst/>
            </a:prstGeom>
            <a:ln w="38100">
              <a:solidFill>
                <a:srgbClr val="897974"/>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5B36D244-CE6D-0695-4984-28FDBB0CBD61}"/>
                </a:ext>
              </a:extLst>
            </p:cNvPr>
            <p:cNvCxnSpPr>
              <a:cxnSpLocks/>
            </p:cNvCxnSpPr>
            <p:nvPr/>
          </p:nvCxnSpPr>
          <p:spPr>
            <a:xfrm>
              <a:off x="7069029" y="4777584"/>
              <a:ext cx="0" cy="144000"/>
            </a:xfrm>
            <a:prstGeom prst="line">
              <a:avLst/>
            </a:prstGeom>
            <a:ln w="38100">
              <a:solidFill>
                <a:srgbClr val="897974"/>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FC7405A8-5ED7-4D56-6DCC-4D0198A3401E}"/>
                </a:ext>
              </a:extLst>
            </p:cNvPr>
            <p:cNvCxnSpPr>
              <a:cxnSpLocks/>
            </p:cNvCxnSpPr>
            <p:nvPr/>
          </p:nvCxnSpPr>
          <p:spPr>
            <a:xfrm>
              <a:off x="8673117" y="4777584"/>
              <a:ext cx="0" cy="144000"/>
            </a:xfrm>
            <a:prstGeom prst="line">
              <a:avLst/>
            </a:prstGeom>
            <a:ln w="38100">
              <a:solidFill>
                <a:srgbClr val="897974"/>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0888B598-D8F1-C001-95E5-0B6AD30E0F1E}"/>
                </a:ext>
              </a:extLst>
            </p:cNvPr>
            <p:cNvCxnSpPr>
              <a:cxnSpLocks/>
            </p:cNvCxnSpPr>
            <p:nvPr/>
          </p:nvCxnSpPr>
          <p:spPr>
            <a:xfrm>
              <a:off x="10181623" y="4777584"/>
              <a:ext cx="0" cy="144000"/>
            </a:xfrm>
            <a:prstGeom prst="line">
              <a:avLst/>
            </a:prstGeom>
            <a:ln w="38100">
              <a:solidFill>
                <a:srgbClr val="897974"/>
              </a:solidFill>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2E2D7ACB-29E4-3FAC-0AB3-FE1F058D0AB0}"/>
                </a:ext>
              </a:extLst>
            </p:cNvPr>
            <p:cNvSpPr txBox="1"/>
            <p:nvPr/>
          </p:nvSpPr>
          <p:spPr>
            <a:xfrm>
              <a:off x="728433" y="5073100"/>
              <a:ext cx="4750895" cy="32316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DM Sans"/>
                  <a:ea typeface="+mn-ea"/>
                  <a:cs typeface="+mn-cs"/>
                </a:rPr>
                <a:t>Conditioning phase with test formulations –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DM Sans"/>
                  <a:ea typeface="+mn-ea"/>
                  <a:cs typeface="+mn-cs"/>
                </a:rPr>
                <a:t>daily application</a:t>
              </a:r>
            </a:p>
          </p:txBody>
        </p:sp>
        <p:sp>
          <p:nvSpPr>
            <p:cNvPr id="42" name="TextBox 41">
              <a:extLst>
                <a:ext uri="{FF2B5EF4-FFF2-40B4-BE49-F238E27FC236}">
                  <a16:creationId xmlns:a16="http://schemas.microsoft.com/office/drawing/2014/main" id="{F17D37E9-18FB-59DD-D38B-C7D9B92C575D}"/>
                </a:ext>
              </a:extLst>
            </p:cNvPr>
            <p:cNvSpPr txBox="1"/>
            <p:nvPr/>
          </p:nvSpPr>
          <p:spPr>
            <a:xfrm>
              <a:off x="5049726" y="5426878"/>
              <a:ext cx="859210" cy="161583"/>
            </a:xfrm>
            <a:prstGeom prst="rect">
              <a:avLst/>
            </a:prstGeom>
            <a:noFill/>
          </p:spPr>
          <p:txBody>
            <a:bodyPr wrap="none" lIns="0" tIns="0" rIns="0" bIns="0" rtlCol="0">
              <a:spAutoFit/>
            </a:bodyPr>
            <a:lstStyle/>
            <a:p>
              <a:pPr algn="ctr">
                <a:spcAft>
                  <a:spcPts val="500"/>
                </a:spcAft>
              </a:pPr>
              <a:r>
                <a:rPr lang="en-US" sz="1050"/>
                <a:t>Measurement</a:t>
              </a:r>
            </a:p>
          </p:txBody>
        </p:sp>
        <p:sp>
          <p:nvSpPr>
            <p:cNvPr id="43" name="TextBox 42">
              <a:extLst>
                <a:ext uri="{FF2B5EF4-FFF2-40B4-BE49-F238E27FC236}">
                  <a16:creationId xmlns:a16="http://schemas.microsoft.com/office/drawing/2014/main" id="{021737BA-41E0-97E9-A325-F5B5E1D9F9FC}"/>
                </a:ext>
              </a:extLst>
            </p:cNvPr>
            <p:cNvSpPr txBox="1"/>
            <p:nvPr/>
          </p:nvSpPr>
          <p:spPr>
            <a:xfrm>
              <a:off x="10881127" y="5426878"/>
              <a:ext cx="1180800" cy="161583"/>
            </a:xfrm>
            <a:prstGeom prst="rect">
              <a:avLst/>
            </a:prstGeom>
            <a:noFill/>
          </p:spPr>
          <p:txBody>
            <a:bodyPr wrap="square" lIns="0" tIns="0" rIns="0" bIns="0" rtlCol="0">
              <a:spAutoFit/>
            </a:bodyPr>
            <a:lstStyle/>
            <a:p>
              <a:pPr algn="ctr">
                <a:spcAft>
                  <a:spcPts val="500"/>
                </a:spcAft>
              </a:pPr>
              <a:r>
                <a:rPr lang="en-US" sz="1050"/>
                <a:t>Measurement</a:t>
              </a:r>
            </a:p>
          </p:txBody>
        </p:sp>
        <p:cxnSp>
          <p:nvCxnSpPr>
            <p:cNvPr id="44" name="Straight Connector 43">
              <a:extLst>
                <a:ext uri="{FF2B5EF4-FFF2-40B4-BE49-F238E27FC236}">
                  <a16:creationId xmlns:a16="http://schemas.microsoft.com/office/drawing/2014/main" id="{2D56FF8F-8F13-6703-741A-FEEAF41EC843}"/>
                </a:ext>
              </a:extLst>
            </p:cNvPr>
            <p:cNvCxnSpPr>
              <a:cxnSpLocks/>
            </p:cNvCxnSpPr>
            <p:nvPr/>
          </p:nvCxnSpPr>
          <p:spPr>
            <a:xfrm>
              <a:off x="739584" y="4923177"/>
              <a:ext cx="10754591" cy="0"/>
            </a:xfrm>
            <a:prstGeom prst="line">
              <a:avLst/>
            </a:prstGeom>
            <a:ln w="38100">
              <a:solidFill>
                <a:srgbClr val="897974"/>
              </a:solidFill>
            </a:ln>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id="{1694606E-A61A-F2A4-77C1-7E0AA2C77510}"/>
                </a:ext>
              </a:extLst>
            </p:cNvPr>
            <p:cNvSpPr txBox="1"/>
            <p:nvPr/>
          </p:nvSpPr>
          <p:spPr>
            <a:xfrm>
              <a:off x="6857669" y="4505075"/>
              <a:ext cx="439068" cy="230832"/>
            </a:xfrm>
            <a:prstGeom prst="rect">
              <a:avLst/>
            </a:prstGeom>
            <a:noFill/>
          </p:spPr>
          <p:txBody>
            <a:bodyPr wrap="square" lIns="0" tIns="0" rIns="0" bIns="0" rtlCol="0">
              <a:spAutoFit/>
            </a:bodyPr>
            <a:lstStyle/>
            <a:p>
              <a:pPr algn="ctr"/>
              <a:r>
                <a:rPr lang="en-US" sz="1500" b="1">
                  <a:solidFill>
                    <a:srgbClr val="897974"/>
                  </a:solidFill>
                </a:rPr>
                <a:t>D1</a:t>
              </a:r>
            </a:p>
          </p:txBody>
        </p:sp>
        <p:sp>
          <p:nvSpPr>
            <p:cNvPr id="46" name="TextBox 45">
              <a:extLst>
                <a:ext uri="{FF2B5EF4-FFF2-40B4-BE49-F238E27FC236}">
                  <a16:creationId xmlns:a16="http://schemas.microsoft.com/office/drawing/2014/main" id="{F668F450-2CA6-8636-2978-DCAB8F7704C0}"/>
                </a:ext>
              </a:extLst>
            </p:cNvPr>
            <p:cNvSpPr txBox="1"/>
            <p:nvPr/>
          </p:nvSpPr>
          <p:spPr>
            <a:xfrm>
              <a:off x="499833" y="4505075"/>
              <a:ext cx="439068" cy="230832"/>
            </a:xfrm>
            <a:prstGeom prst="rect">
              <a:avLst/>
            </a:prstGeom>
            <a:noFill/>
          </p:spPr>
          <p:txBody>
            <a:bodyPr wrap="square" lIns="0" tIns="0" rIns="0" bIns="0" rtlCol="0">
              <a:spAutoFit/>
            </a:bodyPr>
            <a:lstStyle/>
            <a:p>
              <a:pPr algn="ctr"/>
              <a:r>
                <a:rPr lang="en-US" sz="1500" b="1">
                  <a:solidFill>
                    <a:srgbClr val="897974"/>
                  </a:solidFill>
                </a:rPr>
                <a:t>D -7</a:t>
              </a:r>
            </a:p>
          </p:txBody>
        </p:sp>
        <p:sp>
          <p:nvSpPr>
            <p:cNvPr id="53" name="TextBox 52">
              <a:extLst>
                <a:ext uri="{FF2B5EF4-FFF2-40B4-BE49-F238E27FC236}">
                  <a16:creationId xmlns:a16="http://schemas.microsoft.com/office/drawing/2014/main" id="{C4C893D9-BE67-2A4A-6CD1-BBE81DD06342}"/>
                </a:ext>
              </a:extLst>
            </p:cNvPr>
            <p:cNvSpPr txBox="1"/>
            <p:nvPr/>
          </p:nvSpPr>
          <p:spPr>
            <a:xfrm>
              <a:off x="5264422" y="4505075"/>
              <a:ext cx="439068" cy="230832"/>
            </a:xfrm>
            <a:prstGeom prst="rect">
              <a:avLst/>
            </a:prstGeom>
            <a:noFill/>
          </p:spPr>
          <p:txBody>
            <a:bodyPr wrap="square" lIns="0" tIns="0" rIns="0" bIns="0" rtlCol="0">
              <a:spAutoFit/>
            </a:bodyPr>
            <a:lstStyle/>
            <a:p>
              <a:pPr algn="ctr"/>
              <a:r>
                <a:rPr lang="en-US" sz="1500" b="1">
                  <a:solidFill>
                    <a:srgbClr val="897974"/>
                  </a:solidFill>
                </a:rPr>
                <a:t>D0</a:t>
              </a:r>
            </a:p>
          </p:txBody>
        </p:sp>
        <p:sp>
          <p:nvSpPr>
            <p:cNvPr id="54" name="TextBox 53">
              <a:extLst>
                <a:ext uri="{FF2B5EF4-FFF2-40B4-BE49-F238E27FC236}">
                  <a16:creationId xmlns:a16="http://schemas.microsoft.com/office/drawing/2014/main" id="{4679F873-27D9-F709-242F-DD67A4EABCE1}"/>
                </a:ext>
              </a:extLst>
            </p:cNvPr>
            <p:cNvSpPr txBox="1"/>
            <p:nvPr/>
          </p:nvSpPr>
          <p:spPr>
            <a:xfrm>
              <a:off x="11253099" y="4505075"/>
              <a:ext cx="439068" cy="230832"/>
            </a:xfrm>
            <a:prstGeom prst="rect">
              <a:avLst/>
            </a:prstGeom>
            <a:noFill/>
          </p:spPr>
          <p:txBody>
            <a:bodyPr wrap="square" lIns="0" tIns="0" rIns="0" bIns="0" rtlCol="0">
              <a:spAutoFit/>
            </a:bodyPr>
            <a:lstStyle/>
            <a:p>
              <a:pPr algn="ctr"/>
              <a:r>
                <a:rPr lang="en-US" sz="1500" b="1">
                  <a:solidFill>
                    <a:srgbClr val="897974"/>
                  </a:solidFill>
                </a:rPr>
                <a:t>D4</a:t>
              </a:r>
            </a:p>
          </p:txBody>
        </p:sp>
        <p:sp>
          <p:nvSpPr>
            <p:cNvPr id="55" name="TextBox 54">
              <a:extLst>
                <a:ext uri="{FF2B5EF4-FFF2-40B4-BE49-F238E27FC236}">
                  <a16:creationId xmlns:a16="http://schemas.microsoft.com/office/drawing/2014/main" id="{752A488C-2F5F-6D5F-23DE-AF83AA579E89}"/>
                </a:ext>
              </a:extLst>
            </p:cNvPr>
            <p:cNvSpPr txBox="1"/>
            <p:nvPr/>
          </p:nvSpPr>
          <p:spPr>
            <a:xfrm>
              <a:off x="5479328" y="5073100"/>
              <a:ext cx="5993304" cy="161583"/>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DM Sans"/>
                  <a:ea typeface="+mn-ea"/>
                  <a:cs typeface="+mn-cs"/>
                </a:rPr>
                <a:t>Daily use of respective formulation before UVA</a:t>
              </a:r>
            </a:p>
          </p:txBody>
        </p:sp>
        <p:cxnSp>
          <p:nvCxnSpPr>
            <p:cNvPr id="57" name="Straight Connector 56">
              <a:extLst>
                <a:ext uri="{FF2B5EF4-FFF2-40B4-BE49-F238E27FC236}">
                  <a16:creationId xmlns:a16="http://schemas.microsoft.com/office/drawing/2014/main" id="{50307C92-DC5C-37A1-B652-68FE0701024C}"/>
                </a:ext>
              </a:extLst>
            </p:cNvPr>
            <p:cNvCxnSpPr>
              <a:cxnSpLocks/>
            </p:cNvCxnSpPr>
            <p:nvPr/>
          </p:nvCxnSpPr>
          <p:spPr>
            <a:xfrm>
              <a:off x="728433" y="4777584"/>
              <a:ext cx="0" cy="612000"/>
            </a:xfrm>
            <a:prstGeom prst="line">
              <a:avLst/>
            </a:prstGeom>
            <a:ln w="38100">
              <a:solidFill>
                <a:srgbClr val="897974"/>
              </a:solidFill>
            </a:ln>
          </p:spPr>
          <p:style>
            <a:lnRef idx="1">
              <a:schemeClr val="accent1"/>
            </a:lnRef>
            <a:fillRef idx="0">
              <a:schemeClr val="accent1"/>
            </a:fillRef>
            <a:effectRef idx="0">
              <a:schemeClr val="accent1"/>
            </a:effectRef>
            <a:fontRef idx="minor">
              <a:schemeClr val="tx1"/>
            </a:fontRef>
          </p:style>
        </p:cxnSp>
        <p:sp>
          <p:nvSpPr>
            <p:cNvPr id="61" name="TextBox 60">
              <a:extLst>
                <a:ext uri="{FF2B5EF4-FFF2-40B4-BE49-F238E27FC236}">
                  <a16:creationId xmlns:a16="http://schemas.microsoft.com/office/drawing/2014/main" id="{D92086C3-CB17-AA14-67D0-1AA780735836}"/>
                </a:ext>
              </a:extLst>
            </p:cNvPr>
            <p:cNvSpPr txBox="1"/>
            <p:nvPr/>
          </p:nvSpPr>
          <p:spPr>
            <a:xfrm>
              <a:off x="8451211" y="4505075"/>
              <a:ext cx="439068" cy="230832"/>
            </a:xfrm>
            <a:prstGeom prst="rect">
              <a:avLst/>
            </a:prstGeom>
            <a:noFill/>
          </p:spPr>
          <p:txBody>
            <a:bodyPr wrap="square" lIns="0" tIns="0" rIns="0" bIns="0" rtlCol="0">
              <a:spAutoFit/>
            </a:bodyPr>
            <a:lstStyle/>
            <a:p>
              <a:pPr algn="ctr"/>
              <a:r>
                <a:rPr lang="en-US" sz="1500" b="1">
                  <a:solidFill>
                    <a:srgbClr val="897974"/>
                  </a:solidFill>
                </a:rPr>
                <a:t>D2</a:t>
              </a:r>
            </a:p>
          </p:txBody>
        </p:sp>
        <p:sp>
          <p:nvSpPr>
            <p:cNvPr id="62" name="TextBox 61">
              <a:extLst>
                <a:ext uri="{FF2B5EF4-FFF2-40B4-BE49-F238E27FC236}">
                  <a16:creationId xmlns:a16="http://schemas.microsoft.com/office/drawing/2014/main" id="{A882A0A5-5EFF-74C6-C282-84A6DF7C8166}"/>
                </a:ext>
              </a:extLst>
            </p:cNvPr>
            <p:cNvSpPr txBox="1"/>
            <p:nvPr/>
          </p:nvSpPr>
          <p:spPr>
            <a:xfrm>
              <a:off x="9961486" y="4505075"/>
              <a:ext cx="439068" cy="230832"/>
            </a:xfrm>
            <a:prstGeom prst="rect">
              <a:avLst/>
            </a:prstGeom>
            <a:noFill/>
          </p:spPr>
          <p:txBody>
            <a:bodyPr wrap="square" lIns="0" tIns="0" rIns="0" bIns="0" rtlCol="0">
              <a:spAutoFit/>
            </a:bodyPr>
            <a:lstStyle/>
            <a:p>
              <a:pPr algn="ctr"/>
              <a:r>
                <a:rPr lang="en-US" sz="1500" b="1">
                  <a:solidFill>
                    <a:srgbClr val="897974"/>
                  </a:solidFill>
                </a:rPr>
                <a:t>D3</a:t>
              </a:r>
            </a:p>
          </p:txBody>
        </p:sp>
        <p:sp>
          <p:nvSpPr>
            <p:cNvPr id="63" name="TextBox 62">
              <a:extLst>
                <a:ext uri="{FF2B5EF4-FFF2-40B4-BE49-F238E27FC236}">
                  <a16:creationId xmlns:a16="http://schemas.microsoft.com/office/drawing/2014/main" id="{7599536A-5B7F-9FC9-3424-A01B21D81F34}"/>
                </a:ext>
              </a:extLst>
            </p:cNvPr>
            <p:cNvSpPr txBox="1"/>
            <p:nvPr/>
          </p:nvSpPr>
          <p:spPr>
            <a:xfrm>
              <a:off x="291873" y="5426878"/>
              <a:ext cx="859210" cy="161583"/>
            </a:xfrm>
            <a:prstGeom prst="rect">
              <a:avLst/>
            </a:prstGeom>
            <a:noFill/>
          </p:spPr>
          <p:txBody>
            <a:bodyPr wrap="none" lIns="0" tIns="0" rIns="0" bIns="0" rtlCol="0">
              <a:spAutoFit/>
            </a:bodyPr>
            <a:lstStyle/>
            <a:p>
              <a:pPr algn="ctr">
                <a:spcAft>
                  <a:spcPts val="500"/>
                </a:spcAft>
              </a:pPr>
              <a:r>
                <a:rPr lang="en-US" sz="1050"/>
                <a:t>Measurement</a:t>
              </a:r>
            </a:p>
          </p:txBody>
        </p:sp>
        <p:pic>
          <p:nvPicPr>
            <p:cNvPr id="64" name="Graphic 63" descr="Lightning bolt with solid fill">
              <a:extLst>
                <a:ext uri="{FF2B5EF4-FFF2-40B4-BE49-F238E27FC236}">
                  <a16:creationId xmlns:a16="http://schemas.microsoft.com/office/drawing/2014/main" id="{494D3FC1-1F58-C06B-DDE8-8E49AC7F205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237082" y="3993868"/>
              <a:ext cx="505267" cy="505267"/>
            </a:xfrm>
            <a:prstGeom prst="rect">
              <a:avLst/>
            </a:prstGeom>
          </p:spPr>
        </p:pic>
        <p:pic>
          <p:nvPicPr>
            <p:cNvPr id="65" name="Graphic 64" descr="Lightning bolt with solid fill">
              <a:extLst>
                <a:ext uri="{FF2B5EF4-FFF2-40B4-BE49-F238E27FC236}">
                  <a16:creationId xmlns:a16="http://schemas.microsoft.com/office/drawing/2014/main" id="{B895A58E-7456-D8CE-FBAE-29CFA77595C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834446" y="3993868"/>
              <a:ext cx="505267" cy="505267"/>
            </a:xfrm>
            <a:prstGeom prst="rect">
              <a:avLst/>
            </a:prstGeom>
          </p:spPr>
        </p:pic>
        <p:pic>
          <p:nvPicPr>
            <p:cNvPr id="66" name="Graphic 65" descr="Lightning bolt with solid fill">
              <a:extLst>
                <a:ext uri="{FF2B5EF4-FFF2-40B4-BE49-F238E27FC236}">
                  <a16:creationId xmlns:a16="http://schemas.microsoft.com/office/drawing/2014/main" id="{25F58BA0-2D48-BA36-D2E2-E8109D46607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439599" y="3993868"/>
              <a:ext cx="505267" cy="505267"/>
            </a:xfrm>
            <a:prstGeom prst="rect">
              <a:avLst/>
            </a:prstGeom>
          </p:spPr>
        </p:pic>
        <p:pic>
          <p:nvPicPr>
            <p:cNvPr id="67" name="Graphic 66" descr="Lightning bolt with solid fill">
              <a:extLst>
                <a:ext uri="{FF2B5EF4-FFF2-40B4-BE49-F238E27FC236}">
                  <a16:creationId xmlns:a16="http://schemas.microsoft.com/office/drawing/2014/main" id="{87B4B2B8-8D7C-567A-B200-8A9BD64CA76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918510" y="3993868"/>
              <a:ext cx="505267" cy="505267"/>
            </a:xfrm>
            <a:prstGeom prst="rect">
              <a:avLst/>
            </a:prstGeom>
          </p:spPr>
        </p:pic>
        <p:cxnSp>
          <p:nvCxnSpPr>
            <p:cNvPr id="68" name="Straight Arrow Connector 67">
              <a:extLst>
                <a:ext uri="{FF2B5EF4-FFF2-40B4-BE49-F238E27FC236}">
                  <a16:creationId xmlns:a16="http://schemas.microsoft.com/office/drawing/2014/main" id="{28538BF3-18A2-D523-A1CA-7DBB9593DEEF}"/>
                </a:ext>
              </a:extLst>
            </p:cNvPr>
            <p:cNvCxnSpPr>
              <a:cxnSpLocks/>
            </p:cNvCxnSpPr>
            <p:nvPr/>
          </p:nvCxnSpPr>
          <p:spPr>
            <a:xfrm flipH="1">
              <a:off x="5962185" y="5501759"/>
              <a:ext cx="4989997" cy="0"/>
            </a:xfrm>
            <a:prstGeom prst="straightConnector1">
              <a:avLst/>
            </a:prstGeom>
            <a:ln w="12700">
              <a:solidFill>
                <a:schemeClr val="tx2"/>
              </a:solidFill>
              <a:headEnd type="triangle"/>
              <a:tailEnd type="none"/>
            </a:ln>
          </p:spPr>
          <p:style>
            <a:lnRef idx="1">
              <a:schemeClr val="accent1"/>
            </a:lnRef>
            <a:fillRef idx="0">
              <a:schemeClr val="accent1"/>
            </a:fillRef>
            <a:effectRef idx="0">
              <a:schemeClr val="accent1"/>
            </a:effectRef>
            <a:fontRef idx="minor">
              <a:schemeClr val="tx1"/>
            </a:fontRef>
          </p:style>
        </p:cxnSp>
      </p:grpSp>
      <p:grpSp>
        <p:nvGrpSpPr>
          <p:cNvPr id="75" name="Group 74">
            <a:extLst>
              <a:ext uri="{FF2B5EF4-FFF2-40B4-BE49-F238E27FC236}">
                <a16:creationId xmlns:a16="http://schemas.microsoft.com/office/drawing/2014/main" id="{BDD5587C-34E0-E97B-E880-7935D4B3F652}"/>
              </a:ext>
            </a:extLst>
          </p:cNvPr>
          <p:cNvGrpSpPr/>
          <p:nvPr/>
        </p:nvGrpSpPr>
        <p:grpSpPr>
          <a:xfrm>
            <a:off x="4917533" y="5708262"/>
            <a:ext cx="1044652" cy="505267"/>
            <a:chOff x="11069934" y="1289835"/>
            <a:chExt cx="1044652" cy="505267"/>
          </a:xfrm>
        </p:grpSpPr>
        <p:sp>
          <p:nvSpPr>
            <p:cNvPr id="76" name="TextBox 75">
              <a:extLst>
                <a:ext uri="{FF2B5EF4-FFF2-40B4-BE49-F238E27FC236}">
                  <a16:creationId xmlns:a16="http://schemas.microsoft.com/office/drawing/2014/main" id="{FAB00CCB-FE19-4A33-D5C8-41DBA269DDB4}"/>
                </a:ext>
              </a:extLst>
            </p:cNvPr>
            <p:cNvSpPr txBox="1"/>
            <p:nvPr/>
          </p:nvSpPr>
          <p:spPr>
            <a:xfrm>
              <a:off x="11418562" y="1328815"/>
              <a:ext cx="696024"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CH" sz="1000" b="0" i="0" u="none" strike="noStrike" kern="1200" cap="none" spc="0" normalizeH="0" baseline="0" noProof="0">
                  <a:ln>
                    <a:noFill/>
                  </a:ln>
                  <a:solidFill>
                    <a:prstClr val="black"/>
                  </a:solidFill>
                  <a:effectLst/>
                  <a:uLnTx/>
                  <a:uFillTx/>
                  <a:latin typeface="DM Sans"/>
                  <a:ea typeface="+mn-ea"/>
                  <a:cs typeface="+mn-cs"/>
                </a:rPr>
                <a:t>UVA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CH" sz="1000" b="0" i="0" u="none" strike="noStrike" kern="1200" cap="none" spc="0" normalizeH="0" baseline="0" noProof="0">
                  <a:ln>
                    <a:noFill/>
                  </a:ln>
                  <a:solidFill>
                    <a:prstClr val="black"/>
                  </a:solidFill>
                  <a:effectLst/>
                  <a:uLnTx/>
                  <a:uFillTx/>
                  <a:latin typeface="DM Sans"/>
                  <a:ea typeface="+mn-ea"/>
                  <a:cs typeface="+mn-cs"/>
                </a:rPr>
                <a:t>10 J/cm</a:t>
              </a:r>
              <a:r>
                <a:rPr kumimoji="0" lang="de-CH" sz="1000" b="0" i="0" u="none" strike="noStrike" kern="1200" cap="none" spc="0" normalizeH="0" baseline="30000" noProof="0">
                  <a:ln>
                    <a:noFill/>
                  </a:ln>
                  <a:solidFill>
                    <a:prstClr val="black"/>
                  </a:solidFill>
                  <a:effectLst/>
                  <a:uLnTx/>
                  <a:uFillTx/>
                  <a:latin typeface="DM Sans"/>
                  <a:ea typeface="+mn-ea"/>
                  <a:cs typeface="+mn-cs"/>
                </a:rPr>
                <a:t>2</a:t>
              </a:r>
              <a:endParaRPr kumimoji="0" lang="en-CH" sz="1000" b="0" i="0" u="none" strike="noStrike" kern="1200" cap="none" spc="0" normalizeH="0" baseline="30000" noProof="0">
                <a:ln>
                  <a:noFill/>
                </a:ln>
                <a:solidFill>
                  <a:prstClr val="black"/>
                </a:solidFill>
                <a:effectLst/>
                <a:uLnTx/>
                <a:uFillTx/>
                <a:latin typeface="DM Sans"/>
                <a:ea typeface="+mn-ea"/>
                <a:cs typeface="+mn-cs"/>
              </a:endParaRPr>
            </a:p>
          </p:txBody>
        </p:sp>
        <p:pic>
          <p:nvPicPr>
            <p:cNvPr id="81" name="Graphic 80" descr="Lightning bolt with solid fill">
              <a:extLst>
                <a:ext uri="{FF2B5EF4-FFF2-40B4-BE49-F238E27FC236}">
                  <a16:creationId xmlns:a16="http://schemas.microsoft.com/office/drawing/2014/main" id="{67BB1127-AEA1-74E1-E645-6028AEB1A4C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069934" y="1289835"/>
              <a:ext cx="505267" cy="505267"/>
            </a:xfrm>
            <a:prstGeom prst="rect">
              <a:avLst/>
            </a:prstGeom>
          </p:spPr>
        </p:pic>
      </p:grpSp>
      <p:grpSp>
        <p:nvGrpSpPr>
          <p:cNvPr id="87" name="Group 86">
            <a:extLst>
              <a:ext uri="{FF2B5EF4-FFF2-40B4-BE49-F238E27FC236}">
                <a16:creationId xmlns:a16="http://schemas.microsoft.com/office/drawing/2014/main" id="{CF537009-BD74-ED0B-1CCD-46154B5DEA0B}"/>
              </a:ext>
            </a:extLst>
          </p:cNvPr>
          <p:cNvGrpSpPr/>
          <p:nvPr/>
        </p:nvGrpSpPr>
        <p:grpSpPr>
          <a:xfrm>
            <a:off x="4350724" y="1260000"/>
            <a:ext cx="3572067" cy="1517745"/>
            <a:chOff x="4066244" y="1260000"/>
            <a:chExt cx="3572067" cy="1517745"/>
          </a:xfrm>
        </p:grpSpPr>
        <p:sp>
          <p:nvSpPr>
            <p:cNvPr id="91" name="Rectangle 90">
              <a:extLst>
                <a:ext uri="{FF2B5EF4-FFF2-40B4-BE49-F238E27FC236}">
                  <a16:creationId xmlns:a16="http://schemas.microsoft.com/office/drawing/2014/main" id="{BAE23758-B750-7846-FA8A-43F4C2F41787}"/>
                </a:ext>
              </a:extLst>
            </p:cNvPr>
            <p:cNvSpPr/>
            <p:nvPr/>
          </p:nvSpPr>
          <p:spPr>
            <a:xfrm>
              <a:off x="4066244" y="1260000"/>
              <a:ext cx="3572067" cy="1517745"/>
            </a:xfrm>
            <a:prstGeom prst="rect">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TextBox 91">
              <a:extLst>
                <a:ext uri="{FF2B5EF4-FFF2-40B4-BE49-F238E27FC236}">
                  <a16:creationId xmlns:a16="http://schemas.microsoft.com/office/drawing/2014/main" id="{BAD1ADF8-9A69-0A9D-1613-90A35C0DFBD5}"/>
                </a:ext>
              </a:extLst>
            </p:cNvPr>
            <p:cNvSpPr txBox="1"/>
            <p:nvPr/>
          </p:nvSpPr>
          <p:spPr>
            <a:xfrm>
              <a:off x="4890651" y="1350330"/>
              <a:ext cx="2511295" cy="1049005"/>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2200" b="1" i="0" strike="noStrike" kern="1200" cap="none" spc="0" normalizeH="0" baseline="0" noProof="0">
                  <a:ln>
                    <a:noFill/>
                  </a:ln>
                  <a:solidFill>
                    <a:prstClr val="black"/>
                  </a:solidFill>
                  <a:effectLst/>
                  <a:uLnTx/>
                  <a:uFillTx/>
                  <a:latin typeface="DM Sans"/>
                </a:rPr>
                <a:t>1% SYN®-COLL CB</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DM Sans"/>
                </a:rPr>
                <a:t>UV irradiation and application of formulation twice daily on inner forearm</a:t>
              </a:r>
            </a:p>
          </p:txBody>
        </p:sp>
        <p:pic>
          <p:nvPicPr>
            <p:cNvPr id="93" name="Graphic 92">
              <a:extLst>
                <a:ext uri="{FF2B5EF4-FFF2-40B4-BE49-F238E27FC236}">
                  <a16:creationId xmlns:a16="http://schemas.microsoft.com/office/drawing/2014/main" id="{84966E56-8912-2DD5-7EAF-89A1B6E9F32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086574" y="1565765"/>
              <a:ext cx="740165" cy="740165"/>
            </a:xfrm>
            <a:prstGeom prst="rect">
              <a:avLst/>
            </a:prstGeom>
          </p:spPr>
        </p:pic>
      </p:grpSp>
      <p:sp>
        <p:nvSpPr>
          <p:cNvPr id="97" name="TextBox 96">
            <a:extLst>
              <a:ext uri="{FF2B5EF4-FFF2-40B4-BE49-F238E27FC236}">
                <a16:creationId xmlns:a16="http://schemas.microsoft.com/office/drawing/2014/main" id="{B9DD4E39-124F-8B6A-AF82-257878160EB4}"/>
              </a:ext>
            </a:extLst>
          </p:cNvPr>
          <p:cNvSpPr txBox="1"/>
          <p:nvPr/>
        </p:nvSpPr>
        <p:spPr>
          <a:xfrm rot="2877609">
            <a:off x="9594733" y="926554"/>
            <a:ext cx="2036662" cy="161583"/>
          </a:xfrm>
          <a:prstGeom prst="rect">
            <a:avLst/>
          </a:prstGeom>
          <a:noFill/>
        </p:spPr>
        <p:txBody>
          <a:bodyPr wrap="square" lIns="0" tIns="0" rIns="0" bIns="0" rtlCol="0">
            <a:spAutoFit/>
          </a:bodyPr>
          <a:lstStyle/>
          <a:p>
            <a:pPr algn="ctr"/>
            <a:r>
              <a:rPr lang="en-US" sz="1050" b="1">
                <a:solidFill>
                  <a:srgbClr val="897974"/>
                </a:solidFill>
              </a:rPr>
              <a:t>Zones were randomized</a:t>
            </a:r>
          </a:p>
        </p:txBody>
      </p:sp>
      <p:sp>
        <p:nvSpPr>
          <p:cNvPr id="111" name="TextBox 110">
            <a:extLst>
              <a:ext uri="{FF2B5EF4-FFF2-40B4-BE49-F238E27FC236}">
                <a16:creationId xmlns:a16="http://schemas.microsoft.com/office/drawing/2014/main" id="{7B18DB7D-DE68-3A0F-02ED-A2828299C324}"/>
              </a:ext>
            </a:extLst>
          </p:cNvPr>
          <p:cNvSpPr txBox="1"/>
          <p:nvPr/>
        </p:nvSpPr>
        <p:spPr>
          <a:xfrm rot="19174316">
            <a:off x="8407626" y="1641632"/>
            <a:ext cx="1223528" cy="161583"/>
          </a:xfrm>
          <a:prstGeom prst="rect">
            <a:avLst/>
          </a:prstGeom>
          <a:noFill/>
        </p:spPr>
        <p:txBody>
          <a:bodyPr wrap="square" lIns="0" tIns="0" rIns="0" bIns="0" rtlCol="0">
            <a:spAutoFit/>
          </a:bodyPr>
          <a:lstStyle/>
          <a:p>
            <a:pPr algn="r"/>
            <a:r>
              <a:rPr lang="en-US" sz="1050">
                <a:solidFill>
                  <a:schemeClr val="tx2"/>
                </a:solidFill>
              </a:rPr>
              <a:t>No product, UVA</a:t>
            </a:r>
          </a:p>
        </p:txBody>
      </p:sp>
      <p:sp>
        <p:nvSpPr>
          <p:cNvPr id="108" name="TextBox 107">
            <a:extLst>
              <a:ext uri="{FF2B5EF4-FFF2-40B4-BE49-F238E27FC236}">
                <a16:creationId xmlns:a16="http://schemas.microsoft.com/office/drawing/2014/main" id="{B29CA375-80FB-B6D4-389C-A2F88A049D4F}"/>
              </a:ext>
            </a:extLst>
          </p:cNvPr>
          <p:cNvSpPr txBox="1"/>
          <p:nvPr/>
        </p:nvSpPr>
        <p:spPr>
          <a:xfrm rot="19174316">
            <a:off x="8570645" y="1829877"/>
            <a:ext cx="1223528" cy="161583"/>
          </a:xfrm>
          <a:prstGeom prst="rect">
            <a:avLst/>
          </a:prstGeom>
          <a:noFill/>
        </p:spPr>
        <p:txBody>
          <a:bodyPr wrap="square" lIns="0" tIns="0" rIns="0" bIns="0" rtlCol="0">
            <a:spAutoFit/>
          </a:bodyPr>
          <a:lstStyle/>
          <a:p>
            <a:pPr algn="r"/>
            <a:r>
              <a:rPr lang="en-US" sz="1050">
                <a:solidFill>
                  <a:schemeClr val="tx2"/>
                </a:solidFill>
              </a:rPr>
              <a:t>Placebo, UVA</a:t>
            </a:r>
          </a:p>
        </p:txBody>
      </p:sp>
      <p:sp>
        <p:nvSpPr>
          <p:cNvPr id="105" name="TextBox 104">
            <a:extLst>
              <a:ext uri="{FF2B5EF4-FFF2-40B4-BE49-F238E27FC236}">
                <a16:creationId xmlns:a16="http://schemas.microsoft.com/office/drawing/2014/main" id="{83719EDA-2881-3C09-A624-0DCCC177D310}"/>
              </a:ext>
            </a:extLst>
          </p:cNvPr>
          <p:cNvSpPr txBox="1"/>
          <p:nvPr/>
        </p:nvSpPr>
        <p:spPr>
          <a:xfrm rot="19174316">
            <a:off x="9000807" y="2166715"/>
            <a:ext cx="1223528" cy="161583"/>
          </a:xfrm>
          <a:prstGeom prst="rect">
            <a:avLst/>
          </a:prstGeom>
          <a:noFill/>
        </p:spPr>
        <p:txBody>
          <a:bodyPr wrap="square" lIns="0" tIns="0" rIns="0" bIns="0" rtlCol="0">
            <a:spAutoFit/>
          </a:bodyPr>
          <a:lstStyle/>
          <a:p>
            <a:pPr algn="r"/>
            <a:r>
              <a:rPr lang="en-US" sz="1050">
                <a:solidFill>
                  <a:schemeClr val="tx2"/>
                </a:solidFill>
              </a:rPr>
              <a:t>No product, no UVA</a:t>
            </a:r>
          </a:p>
        </p:txBody>
      </p:sp>
      <p:sp>
        <p:nvSpPr>
          <p:cNvPr id="102" name="TextBox 101">
            <a:extLst>
              <a:ext uri="{FF2B5EF4-FFF2-40B4-BE49-F238E27FC236}">
                <a16:creationId xmlns:a16="http://schemas.microsoft.com/office/drawing/2014/main" id="{7AB2DB06-61A5-01A0-0AF1-93A2ACFC633D}"/>
              </a:ext>
            </a:extLst>
          </p:cNvPr>
          <p:cNvSpPr txBox="1"/>
          <p:nvPr/>
        </p:nvSpPr>
        <p:spPr>
          <a:xfrm rot="19174316">
            <a:off x="8557452" y="2083286"/>
            <a:ext cx="1503583" cy="161583"/>
          </a:xfrm>
          <a:prstGeom prst="rect">
            <a:avLst/>
          </a:prstGeom>
          <a:noFill/>
        </p:spPr>
        <p:txBody>
          <a:bodyPr wrap="square" lIns="0" tIns="0" rIns="0" bIns="0" rtlCol="0">
            <a:spAutoFit/>
          </a:bodyPr>
          <a:lstStyle/>
          <a:p>
            <a:pPr algn="r"/>
            <a:r>
              <a:rPr lang="en-US" sz="1050">
                <a:solidFill>
                  <a:schemeClr val="tx2"/>
                </a:solidFill>
              </a:rPr>
              <a:t>1% SYN®-COLL CB, UVA</a:t>
            </a:r>
          </a:p>
        </p:txBody>
      </p:sp>
    </p:spTree>
    <p:extLst>
      <p:ext uri="{BB962C8B-B14F-4D97-AF65-F5344CB8AC3E}">
        <p14:creationId xmlns:p14="http://schemas.microsoft.com/office/powerpoint/2010/main" val="42183542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C1C81351-5A9D-4F96-2C04-D54A7E3F3736}"/>
              </a:ext>
            </a:extLst>
          </p:cNvPr>
          <p:cNvSpPr txBox="1"/>
          <p:nvPr/>
        </p:nvSpPr>
        <p:spPr>
          <a:xfrm>
            <a:off x="302397" y="1260000"/>
            <a:ext cx="8793051" cy="276999"/>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DM Sans"/>
                <a:ea typeface="+mn-ea"/>
                <a:cs typeface="+mn-cs"/>
              </a:rPr>
              <a:t>Young age group, 1% SYN®-COLL CB</a:t>
            </a:r>
            <a:endParaRPr kumimoji="0" lang="en-US" sz="1800" b="0" i="0" u="none" strike="noStrike" kern="1200" cap="none" spc="0" normalizeH="0" baseline="0" noProof="0">
              <a:ln>
                <a:noFill/>
              </a:ln>
              <a:solidFill>
                <a:prstClr val="black"/>
              </a:solidFill>
              <a:effectLst/>
              <a:uLnTx/>
              <a:uFillTx/>
              <a:latin typeface="DM Sans"/>
              <a:ea typeface="+mn-ea"/>
              <a:cs typeface="+mn-cs"/>
            </a:endParaRPr>
          </a:p>
        </p:txBody>
      </p:sp>
      <p:sp>
        <p:nvSpPr>
          <p:cNvPr id="27" name="Slide Number Placeholder 1">
            <a:extLst>
              <a:ext uri="{FF2B5EF4-FFF2-40B4-BE49-F238E27FC236}">
                <a16:creationId xmlns:a16="http://schemas.microsoft.com/office/drawing/2014/main" id="{655CF808-9A38-FE74-0437-B5FC4992CD03}"/>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39</a:t>
            </a:fld>
            <a:endParaRPr kumimoji="0" lang="en-GB" sz="13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2" name="Text Placeholder 11">
            <a:extLst>
              <a:ext uri="{FF2B5EF4-FFF2-40B4-BE49-F238E27FC236}">
                <a16:creationId xmlns:a16="http://schemas.microsoft.com/office/drawing/2014/main" id="{8E19220F-6502-5CA2-64F3-A647FE2D6762}"/>
              </a:ext>
            </a:extLst>
          </p:cNvPr>
          <p:cNvSpPr>
            <a:spLocks noGrp="1"/>
          </p:cNvSpPr>
          <p:nvPr>
            <p:ph type="body" sz="quarter" idx="24"/>
          </p:nvPr>
        </p:nvSpPr>
        <p:spPr>
          <a:xfrm>
            <a:off x="9247180" y="1529940"/>
            <a:ext cx="3052646" cy="152494"/>
          </a:xfrm>
        </p:spPr>
        <p:txBody>
          <a:bodyPr/>
          <a:lstStyle/>
          <a:p>
            <a:r>
              <a:rPr lang="en-US"/>
              <a:t>* p&lt;0.05</a:t>
            </a:r>
          </a:p>
        </p:txBody>
      </p:sp>
      <p:sp>
        <p:nvSpPr>
          <p:cNvPr id="6" name="Title 5">
            <a:extLst>
              <a:ext uri="{FF2B5EF4-FFF2-40B4-BE49-F238E27FC236}">
                <a16:creationId xmlns:a16="http://schemas.microsoft.com/office/drawing/2014/main" id="{BFCCFBC3-C05E-2C44-B4B6-C9E821F75CB0}"/>
              </a:ext>
            </a:extLst>
          </p:cNvPr>
          <p:cNvSpPr>
            <a:spLocks noGrp="1"/>
          </p:cNvSpPr>
          <p:nvPr>
            <p:ph type="title"/>
          </p:nvPr>
        </p:nvSpPr>
        <p:spPr>
          <a:xfrm>
            <a:off x="302401" y="302400"/>
            <a:ext cx="11587198" cy="303211"/>
          </a:xfrm>
        </p:spPr>
        <p:txBody>
          <a:bodyPr/>
          <a:lstStyle/>
          <a:p>
            <a:r>
              <a:rPr lang="en-US"/>
              <a:t>1% SYN®-COLL CB prevents Collagen from UV-induced degradation</a:t>
            </a:r>
          </a:p>
        </p:txBody>
      </p:sp>
      <p:grpSp>
        <p:nvGrpSpPr>
          <p:cNvPr id="9" name="Group 8">
            <a:extLst>
              <a:ext uri="{FF2B5EF4-FFF2-40B4-BE49-F238E27FC236}">
                <a16:creationId xmlns:a16="http://schemas.microsoft.com/office/drawing/2014/main" id="{A861711C-01AA-C6E8-3031-4A2BCB6350A3}"/>
              </a:ext>
            </a:extLst>
          </p:cNvPr>
          <p:cNvGrpSpPr/>
          <p:nvPr/>
        </p:nvGrpSpPr>
        <p:grpSpPr>
          <a:xfrm>
            <a:off x="11186498" y="324737"/>
            <a:ext cx="836913" cy="303213"/>
            <a:chOff x="6792289" y="584837"/>
            <a:chExt cx="836913" cy="303213"/>
          </a:xfrm>
        </p:grpSpPr>
        <p:grpSp>
          <p:nvGrpSpPr>
            <p:cNvPr id="14" name="Group 13">
              <a:extLst>
                <a:ext uri="{FF2B5EF4-FFF2-40B4-BE49-F238E27FC236}">
                  <a16:creationId xmlns:a16="http://schemas.microsoft.com/office/drawing/2014/main" id="{32982694-BF4E-A113-9153-B0F3034DF512}"/>
                </a:ext>
              </a:extLst>
            </p:cNvPr>
            <p:cNvGrpSpPr/>
            <p:nvPr/>
          </p:nvGrpSpPr>
          <p:grpSpPr>
            <a:xfrm>
              <a:off x="6792289" y="584837"/>
              <a:ext cx="836913" cy="303213"/>
              <a:chOff x="6792289" y="584837"/>
              <a:chExt cx="836913" cy="303213"/>
            </a:xfrm>
          </p:grpSpPr>
          <p:sp>
            <p:nvSpPr>
              <p:cNvPr id="28" name="Freeform 27">
                <a:extLst>
                  <a:ext uri="{FF2B5EF4-FFF2-40B4-BE49-F238E27FC236}">
                    <a16:creationId xmlns:a16="http://schemas.microsoft.com/office/drawing/2014/main" id="{E6288902-AE14-6B77-9C9A-E8E4C3E4A875}"/>
                  </a:ext>
                </a:extLst>
              </p:cNvPr>
              <p:cNvSpPr/>
              <p:nvPr/>
            </p:nvSpPr>
            <p:spPr>
              <a:xfrm>
                <a:off x="6792289" y="584838"/>
                <a:ext cx="303212" cy="303212"/>
              </a:xfrm>
              <a:custGeom>
                <a:avLst/>
                <a:gdLst>
                  <a:gd name="connsiteX0" fmla="*/ 151606 w 303212"/>
                  <a:gd name="connsiteY0" fmla="*/ 0 h 303212"/>
                  <a:gd name="connsiteX1" fmla="*/ 151908 w 303212"/>
                  <a:gd name="connsiteY1" fmla="*/ 61 h 303212"/>
                  <a:gd name="connsiteX2" fmla="*/ 301415 w 303212"/>
                  <a:gd name="connsiteY2" fmla="*/ 61 h 303212"/>
                  <a:gd name="connsiteX3" fmla="*/ 301415 w 303212"/>
                  <a:gd name="connsiteY3" fmla="*/ 142705 h 303212"/>
                  <a:gd name="connsiteX4" fmla="*/ 303212 w 303212"/>
                  <a:gd name="connsiteY4" fmla="*/ 151606 h 303212"/>
                  <a:gd name="connsiteX5" fmla="*/ 301415 w 303212"/>
                  <a:gd name="connsiteY5" fmla="*/ 160507 h 303212"/>
                  <a:gd name="connsiteX6" fmla="*/ 301415 w 303212"/>
                  <a:gd name="connsiteY6" fmla="*/ 303149 h 303212"/>
                  <a:gd name="connsiteX7" fmla="*/ 151918 w 303212"/>
                  <a:gd name="connsiteY7" fmla="*/ 303149 h 303212"/>
                  <a:gd name="connsiteX8" fmla="*/ 151606 w 303212"/>
                  <a:gd name="connsiteY8" fmla="*/ 303212 h 303212"/>
                  <a:gd name="connsiteX9" fmla="*/ 151294 w 303212"/>
                  <a:gd name="connsiteY9" fmla="*/ 303149 h 303212"/>
                  <a:gd name="connsiteX10" fmla="*/ 147670 w 303212"/>
                  <a:gd name="connsiteY10" fmla="*/ 303149 h 303212"/>
                  <a:gd name="connsiteX11" fmla="*/ 147670 w 303212"/>
                  <a:gd name="connsiteY11" fmla="*/ 302417 h 303212"/>
                  <a:gd name="connsiteX12" fmla="*/ 92594 w 303212"/>
                  <a:gd name="connsiteY12" fmla="*/ 291298 h 303212"/>
                  <a:gd name="connsiteX13" fmla="*/ 0 w 303212"/>
                  <a:gd name="connsiteY13" fmla="*/ 151606 h 303212"/>
                  <a:gd name="connsiteX14" fmla="*/ 92594 w 303212"/>
                  <a:gd name="connsiteY14" fmla="*/ 11914 h 303212"/>
                  <a:gd name="connsiteX15" fmla="*/ 147670 w 303212"/>
                  <a:gd name="connsiteY15" fmla="*/ 795 h 303212"/>
                  <a:gd name="connsiteX16" fmla="*/ 147670 w 303212"/>
                  <a:gd name="connsiteY16" fmla="*/ 61 h 303212"/>
                  <a:gd name="connsiteX17" fmla="*/ 151304 w 303212"/>
                  <a:gd name="connsiteY17"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3212" h="303212">
                    <a:moveTo>
                      <a:pt x="151606" y="0"/>
                    </a:moveTo>
                    <a:lnTo>
                      <a:pt x="151908" y="61"/>
                    </a:lnTo>
                    <a:lnTo>
                      <a:pt x="301415" y="61"/>
                    </a:lnTo>
                    <a:lnTo>
                      <a:pt x="301415" y="142705"/>
                    </a:lnTo>
                    <a:lnTo>
                      <a:pt x="303212" y="151606"/>
                    </a:lnTo>
                    <a:lnTo>
                      <a:pt x="301415" y="160507"/>
                    </a:lnTo>
                    <a:lnTo>
                      <a:pt x="301415" y="303149"/>
                    </a:lnTo>
                    <a:lnTo>
                      <a:pt x="151918" y="303149"/>
                    </a:lnTo>
                    <a:lnTo>
                      <a:pt x="151606" y="303212"/>
                    </a:lnTo>
                    <a:lnTo>
                      <a:pt x="151294" y="303149"/>
                    </a:lnTo>
                    <a:lnTo>
                      <a:pt x="147670" y="303149"/>
                    </a:lnTo>
                    <a:lnTo>
                      <a:pt x="147670" y="302417"/>
                    </a:lnTo>
                    <a:lnTo>
                      <a:pt x="92594" y="291298"/>
                    </a:lnTo>
                    <a:cubicBezTo>
                      <a:pt x="38180" y="268283"/>
                      <a:pt x="0" y="214404"/>
                      <a:pt x="0" y="151606"/>
                    </a:cubicBezTo>
                    <a:cubicBezTo>
                      <a:pt x="0" y="88809"/>
                      <a:pt x="38180" y="34929"/>
                      <a:pt x="92594" y="11914"/>
                    </a:cubicBezTo>
                    <a:lnTo>
                      <a:pt x="147670" y="795"/>
                    </a:lnTo>
                    <a:lnTo>
                      <a:pt x="147670" y="61"/>
                    </a:lnTo>
                    <a:lnTo>
                      <a:pt x="151304" y="61"/>
                    </a:lnTo>
                    <a:close/>
                  </a:path>
                </a:pathLst>
              </a:custGeom>
              <a:solidFill>
                <a:srgbClr val="CCBCB8"/>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29" name="Freeform 28">
                <a:extLst>
                  <a:ext uri="{FF2B5EF4-FFF2-40B4-BE49-F238E27FC236}">
                    <a16:creationId xmlns:a16="http://schemas.microsoft.com/office/drawing/2014/main" id="{8F20F88A-5629-744C-3EA2-C655EF17918C}"/>
                  </a:ext>
                </a:extLst>
              </p:cNvPr>
              <p:cNvSpPr/>
              <p:nvPr/>
            </p:nvSpPr>
            <p:spPr>
              <a:xfrm>
                <a:off x="7093702" y="584837"/>
                <a:ext cx="535500" cy="303212"/>
              </a:xfrm>
              <a:custGeom>
                <a:avLst/>
                <a:gdLst>
                  <a:gd name="connsiteX0" fmla="*/ 383894 w 535500"/>
                  <a:gd name="connsiteY0" fmla="*/ 0 h 303212"/>
                  <a:gd name="connsiteX1" fmla="*/ 384196 w 535500"/>
                  <a:gd name="connsiteY1" fmla="*/ 61 h 303212"/>
                  <a:gd name="connsiteX2" fmla="*/ 384363 w 535500"/>
                  <a:gd name="connsiteY2" fmla="*/ 61 h 303212"/>
                  <a:gd name="connsiteX3" fmla="*/ 384363 w 535500"/>
                  <a:gd name="connsiteY3" fmla="*/ 95 h 303212"/>
                  <a:gd name="connsiteX4" fmla="*/ 442906 w 535500"/>
                  <a:gd name="connsiteY4" fmla="*/ 11914 h 303212"/>
                  <a:gd name="connsiteX5" fmla="*/ 535500 w 535500"/>
                  <a:gd name="connsiteY5" fmla="*/ 151606 h 303212"/>
                  <a:gd name="connsiteX6" fmla="*/ 442906 w 535500"/>
                  <a:gd name="connsiteY6" fmla="*/ 291298 h 303212"/>
                  <a:gd name="connsiteX7" fmla="*/ 384363 w 535500"/>
                  <a:gd name="connsiteY7" fmla="*/ 303117 h 303212"/>
                  <a:gd name="connsiteX8" fmla="*/ 384363 w 535500"/>
                  <a:gd name="connsiteY8" fmla="*/ 303149 h 303212"/>
                  <a:gd name="connsiteX9" fmla="*/ 384206 w 535500"/>
                  <a:gd name="connsiteY9" fmla="*/ 303149 h 303212"/>
                  <a:gd name="connsiteX10" fmla="*/ 383894 w 535500"/>
                  <a:gd name="connsiteY10" fmla="*/ 303212 h 303212"/>
                  <a:gd name="connsiteX11" fmla="*/ 383582 w 535500"/>
                  <a:gd name="connsiteY11" fmla="*/ 303149 h 303212"/>
                  <a:gd name="connsiteX12" fmla="*/ 0 w 535500"/>
                  <a:gd name="connsiteY12" fmla="*/ 303149 h 303212"/>
                  <a:gd name="connsiteX13" fmla="*/ 0 w 535500"/>
                  <a:gd name="connsiteY13" fmla="*/ 61 h 303212"/>
                  <a:gd name="connsiteX14" fmla="*/ 383592 w 535500"/>
                  <a:gd name="connsiteY14"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5500" h="303212">
                    <a:moveTo>
                      <a:pt x="383894" y="0"/>
                    </a:moveTo>
                    <a:lnTo>
                      <a:pt x="384196" y="61"/>
                    </a:lnTo>
                    <a:lnTo>
                      <a:pt x="384363" y="61"/>
                    </a:lnTo>
                    <a:lnTo>
                      <a:pt x="384363" y="95"/>
                    </a:lnTo>
                    <a:lnTo>
                      <a:pt x="442906" y="11914"/>
                    </a:lnTo>
                    <a:cubicBezTo>
                      <a:pt x="497320" y="34929"/>
                      <a:pt x="535500" y="88809"/>
                      <a:pt x="535500" y="151606"/>
                    </a:cubicBezTo>
                    <a:cubicBezTo>
                      <a:pt x="535500" y="214404"/>
                      <a:pt x="497320" y="268283"/>
                      <a:pt x="442906" y="291298"/>
                    </a:cubicBezTo>
                    <a:lnTo>
                      <a:pt x="384363" y="303117"/>
                    </a:lnTo>
                    <a:lnTo>
                      <a:pt x="384363" y="303149"/>
                    </a:lnTo>
                    <a:lnTo>
                      <a:pt x="384206" y="303149"/>
                    </a:lnTo>
                    <a:lnTo>
                      <a:pt x="383894" y="303212"/>
                    </a:lnTo>
                    <a:lnTo>
                      <a:pt x="383582" y="303149"/>
                    </a:lnTo>
                    <a:lnTo>
                      <a:pt x="0" y="303149"/>
                    </a:lnTo>
                    <a:lnTo>
                      <a:pt x="0" y="61"/>
                    </a:lnTo>
                    <a:lnTo>
                      <a:pt x="383592" y="61"/>
                    </a:lnTo>
                    <a:close/>
                  </a:path>
                </a:pathLst>
              </a:custGeom>
              <a:solidFill>
                <a:srgbClr val="4D3C35"/>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grpSp>
        <p:grpSp>
          <p:nvGrpSpPr>
            <p:cNvPr id="16" name="Group 15">
              <a:extLst>
                <a:ext uri="{FF2B5EF4-FFF2-40B4-BE49-F238E27FC236}">
                  <a16:creationId xmlns:a16="http://schemas.microsoft.com/office/drawing/2014/main" id="{4BBCD146-822E-0C58-7FEC-E9F6D8948F8F}"/>
                </a:ext>
              </a:extLst>
            </p:cNvPr>
            <p:cNvGrpSpPr/>
            <p:nvPr/>
          </p:nvGrpSpPr>
          <p:grpSpPr>
            <a:xfrm>
              <a:off x="6866467" y="597144"/>
              <a:ext cx="611599" cy="282401"/>
              <a:chOff x="6866467" y="597144"/>
              <a:chExt cx="611599" cy="282401"/>
            </a:xfrm>
          </p:grpSpPr>
          <p:sp>
            <p:nvSpPr>
              <p:cNvPr id="17" name="Rectangle 16">
                <a:extLst>
                  <a:ext uri="{FF2B5EF4-FFF2-40B4-BE49-F238E27FC236}">
                    <a16:creationId xmlns:a16="http://schemas.microsoft.com/office/drawing/2014/main" id="{D246F6FA-1C63-0BF4-84C6-1DAC0002E4D6}"/>
                  </a:ext>
                </a:extLst>
              </p:cNvPr>
              <p:cNvSpPr/>
              <p:nvPr/>
            </p:nvSpPr>
            <p:spPr>
              <a:xfrm>
                <a:off x="6866467" y="597144"/>
                <a:ext cx="227236"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none" spc="0" normalizeH="0" baseline="0" noProof="0">
                    <a:ln>
                      <a:noFill/>
                    </a:ln>
                    <a:solidFill>
                      <a:srgbClr val="4D3C35"/>
                    </a:solidFill>
                    <a:effectLst/>
                    <a:uLnTx/>
                    <a:uFillTx/>
                    <a:latin typeface="DM Sans"/>
                    <a:ea typeface="+mn-ea"/>
                    <a:cs typeface="+mn-cs"/>
                  </a:rPr>
                  <a:t>In</a:t>
                </a:r>
              </a:p>
            </p:txBody>
          </p:sp>
          <p:sp>
            <p:nvSpPr>
              <p:cNvPr id="19" name="Rectangle 18">
                <a:extLst>
                  <a:ext uri="{FF2B5EF4-FFF2-40B4-BE49-F238E27FC236}">
                    <a16:creationId xmlns:a16="http://schemas.microsoft.com/office/drawing/2014/main" id="{C7621CBD-9039-CB02-ABD8-A5B96D1C26F7}"/>
                  </a:ext>
                </a:extLst>
              </p:cNvPr>
              <p:cNvSpPr/>
              <p:nvPr/>
            </p:nvSpPr>
            <p:spPr>
              <a:xfrm>
                <a:off x="7093703" y="597144"/>
                <a:ext cx="384363"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none" spc="0" normalizeH="0" baseline="0" noProof="0">
                    <a:ln>
                      <a:noFill/>
                    </a:ln>
                    <a:solidFill>
                      <a:srgbClr val="CCBCB8"/>
                    </a:solidFill>
                    <a:effectLst/>
                    <a:uLnTx/>
                    <a:uFillTx/>
                    <a:latin typeface="DM Sans"/>
                    <a:ea typeface="+mn-ea"/>
                    <a:cs typeface="+mn-cs"/>
                  </a:rPr>
                  <a:t>vivo</a:t>
                </a:r>
              </a:p>
            </p:txBody>
          </p:sp>
        </p:grpSp>
      </p:grpSp>
      <p:grpSp>
        <p:nvGrpSpPr>
          <p:cNvPr id="54" name="Group 53">
            <a:extLst>
              <a:ext uri="{FF2B5EF4-FFF2-40B4-BE49-F238E27FC236}">
                <a16:creationId xmlns:a16="http://schemas.microsoft.com/office/drawing/2014/main" id="{97F1D5B0-FD8A-679B-5871-D0C285759F3E}"/>
              </a:ext>
            </a:extLst>
          </p:cNvPr>
          <p:cNvGrpSpPr/>
          <p:nvPr/>
        </p:nvGrpSpPr>
        <p:grpSpPr>
          <a:xfrm>
            <a:off x="266931" y="1682434"/>
            <a:ext cx="10268895" cy="4434514"/>
            <a:chOff x="266931" y="1612419"/>
            <a:chExt cx="11622668" cy="4582833"/>
          </a:xfrm>
        </p:grpSpPr>
        <p:grpSp>
          <p:nvGrpSpPr>
            <p:cNvPr id="53" name="Group 52">
              <a:extLst>
                <a:ext uri="{FF2B5EF4-FFF2-40B4-BE49-F238E27FC236}">
                  <a16:creationId xmlns:a16="http://schemas.microsoft.com/office/drawing/2014/main" id="{0F973467-232A-DB42-4945-C01515C536AE}"/>
                </a:ext>
              </a:extLst>
            </p:cNvPr>
            <p:cNvGrpSpPr/>
            <p:nvPr/>
          </p:nvGrpSpPr>
          <p:grpSpPr>
            <a:xfrm>
              <a:off x="266931" y="1646389"/>
              <a:ext cx="11622668" cy="4548863"/>
              <a:chOff x="266931" y="1646389"/>
              <a:chExt cx="11622668" cy="4548863"/>
            </a:xfrm>
          </p:grpSpPr>
          <p:graphicFrame>
            <p:nvGraphicFramePr>
              <p:cNvPr id="5" name="Chart 4">
                <a:extLst>
                  <a:ext uri="{FF2B5EF4-FFF2-40B4-BE49-F238E27FC236}">
                    <a16:creationId xmlns:a16="http://schemas.microsoft.com/office/drawing/2014/main" id="{B9E9936A-E9AB-A298-F2CE-235B5F4E8154}"/>
                  </a:ext>
                </a:extLst>
              </p:cNvPr>
              <p:cNvGraphicFramePr>
                <a:graphicFrameLocks/>
              </p:cNvGraphicFramePr>
              <p:nvPr>
                <p:extLst>
                  <p:ext uri="{D42A27DB-BD31-4B8C-83A1-F6EECF244321}">
                    <p14:modId xmlns:p14="http://schemas.microsoft.com/office/powerpoint/2010/main" val="3038781130"/>
                  </p:ext>
                </p:extLst>
              </p:nvPr>
            </p:nvGraphicFramePr>
            <p:xfrm>
              <a:off x="266931" y="1646389"/>
              <a:ext cx="11622668" cy="4548863"/>
            </p:xfrm>
            <a:graphic>
              <a:graphicData uri="http://schemas.openxmlformats.org/drawingml/2006/chart">
                <c:chart xmlns:c="http://schemas.openxmlformats.org/drawingml/2006/chart" xmlns:r="http://schemas.openxmlformats.org/officeDocument/2006/relationships" r:id="rId3"/>
              </a:graphicData>
            </a:graphic>
          </p:graphicFrame>
          <p:grpSp>
            <p:nvGrpSpPr>
              <p:cNvPr id="46" name="Group 45">
                <a:extLst>
                  <a:ext uri="{FF2B5EF4-FFF2-40B4-BE49-F238E27FC236}">
                    <a16:creationId xmlns:a16="http://schemas.microsoft.com/office/drawing/2014/main" id="{4D6C33FB-B261-C3F8-5FD3-0E8E1FBA132E}"/>
                  </a:ext>
                </a:extLst>
              </p:cNvPr>
              <p:cNvGrpSpPr/>
              <p:nvPr/>
            </p:nvGrpSpPr>
            <p:grpSpPr>
              <a:xfrm>
                <a:off x="3592864" y="3723268"/>
                <a:ext cx="760647" cy="230832"/>
                <a:chOff x="3347511" y="3723268"/>
                <a:chExt cx="1044216" cy="230832"/>
              </a:xfrm>
            </p:grpSpPr>
            <p:cxnSp>
              <p:nvCxnSpPr>
                <p:cNvPr id="32" name="Straight Connector 31">
                  <a:extLst>
                    <a:ext uri="{FF2B5EF4-FFF2-40B4-BE49-F238E27FC236}">
                      <a16:creationId xmlns:a16="http://schemas.microsoft.com/office/drawing/2014/main" id="{C44D2347-967F-DFD1-0559-4E9E9E2B18EF}"/>
                    </a:ext>
                  </a:extLst>
                </p:cNvPr>
                <p:cNvCxnSpPr>
                  <a:cxnSpLocks/>
                </p:cNvCxnSpPr>
                <p:nvPr/>
              </p:nvCxnSpPr>
              <p:spPr>
                <a:xfrm flipH="1">
                  <a:off x="3347511" y="3725988"/>
                  <a:ext cx="1044216" cy="0"/>
                </a:xfrm>
                <a:prstGeom prst="line">
                  <a:avLst/>
                </a:prstGeom>
                <a:ln w="6350"/>
              </p:spPr>
              <p:style>
                <a:lnRef idx="1">
                  <a:schemeClr val="dk1"/>
                </a:lnRef>
                <a:fillRef idx="0">
                  <a:schemeClr val="dk1"/>
                </a:fillRef>
                <a:effectRef idx="0">
                  <a:schemeClr val="dk1"/>
                </a:effectRef>
                <a:fontRef idx="minor">
                  <a:schemeClr val="tx1"/>
                </a:fontRef>
              </p:style>
            </p:cxnSp>
            <p:sp>
              <p:nvSpPr>
                <p:cNvPr id="34" name="TextBox 33">
                  <a:extLst>
                    <a:ext uri="{FF2B5EF4-FFF2-40B4-BE49-F238E27FC236}">
                      <a16:creationId xmlns:a16="http://schemas.microsoft.com/office/drawing/2014/main" id="{A944B05A-9F17-FD4E-8D1F-4AD374D9E4C3}"/>
                    </a:ext>
                  </a:extLst>
                </p:cNvPr>
                <p:cNvSpPr txBox="1"/>
                <p:nvPr/>
              </p:nvSpPr>
              <p:spPr>
                <a:xfrm rot="10800000">
                  <a:off x="3751742" y="3723268"/>
                  <a:ext cx="235756" cy="230832"/>
                </a:xfrm>
                <a:prstGeom prst="rect">
                  <a:avLst/>
                </a:prstGeom>
                <a:noFill/>
              </p:spPr>
              <p:txBody>
                <a:bodyPr wrap="none" lIns="90000" tIns="0" rIns="90000" bIns="0" rtlCol="0" anchor="b"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CH" sz="1500" b="1" i="0" u="none" strike="noStrike" kern="1200" cap="none" spc="0" normalizeH="0" baseline="0" noProof="0">
                      <a:ln>
                        <a:noFill/>
                      </a:ln>
                      <a:solidFill>
                        <a:prstClr val="black"/>
                      </a:solidFill>
                      <a:effectLst/>
                      <a:uLnTx/>
                      <a:uFillTx/>
                      <a:latin typeface="DM Sans"/>
                      <a:ea typeface="+mn-ea"/>
                      <a:cs typeface="+mn-cs"/>
                    </a:rPr>
                    <a:t>*</a:t>
                  </a:r>
                  <a:endParaRPr kumimoji="0" lang="en-CH" sz="1500" b="1" i="0" u="none" strike="noStrike" kern="1200" cap="none" spc="0" normalizeH="0" baseline="0" noProof="0">
                    <a:ln>
                      <a:noFill/>
                    </a:ln>
                    <a:solidFill>
                      <a:prstClr val="black"/>
                    </a:solidFill>
                    <a:effectLst/>
                    <a:uLnTx/>
                    <a:uFillTx/>
                    <a:latin typeface="DM Sans"/>
                    <a:ea typeface="+mn-ea"/>
                    <a:cs typeface="+mn-cs"/>
                  </a:endParaRPr>
                </a:p>
              </p:txBody>
            </p:sp>
          </p:grpSp>
          <p:grpSp>
            <p:nvGrpSpPr>
              <p:cNvPr id="47" name="Group 46">
                <a:extLst>
                  <a:ext uri="{FF2B5EF4-FFF2-40B4-BE49-F238E27FC236}">
                    <a16:creationId xmlns:a16="http://schemas.microsoft.com/office/drawing/2014/main" id="{0CE38927-6B7E-BC19-83F7-2A511EE7FA82}"/>
                  </a:ext>
                </a:extLst>
              </p:cNvPr>
              <p:cNvGrpSpPr/>
              <p:nvPr/>
            </p:nvGrpSpPr>
            <p:grpSpPr>
              <a:xfrm>
                <a:off x="5437843" y="4240126"/>
                <a:ext cx="763179" cy="230832"/>
                <a:chOff x="5156807" y="4240126"/>
                <a:chExt cx="1044216" cy="230832"/>
              </a:xfrm>
            </p:grpSpPr>
            <p:cxnSp>
              <p:nvCxnSpPr>
                <p:cNvPr id="35" name="Straight Connector 34">
                  <a:extLst>
                    <a:ext uri="{FF2B5EF4-FFF2-40B4-BE49-F238E27FC236}">
                      <a16:creationId xmlns:a16="http://schemas.microsoft.com/office/drawing/2014/main" id="{046448ED-1492-2CB2-EA45-D8E91E3F8798}"/>
                    </a:ext>
                  </a:extLst>
                </p:cNvPr>
                <p:cNvCxnSpPr>
                  <a:cxnSpLocks/>
                </p:cNvCxnSpPr>
                <p:nvPr/>
              </p:nvCxnSpPr>
              <p:spPr>
                <a:xfrm flipH="1">
                  <a:off x="5156807" y="4242846"/>
                  <a:ext cx="1044216" cy="0"/>
                </a:xfrm>
                <a:prstGeom prst="line">
                  <a:avLst/>
                </a:prstGeom>
                <a:ln w="6350"/>
              </p:spPr>
              <p:style>
                <a:lnRef idx="1">
                  <a:schemeClr val="dk1"/>
                </a:lnRef>
                <a:fillRef idx="0">
                  <a:schemeClr val="dk1"/>
                </a:fillRef>
                <a:effectRef idx="0">
                  <a:schemeClr val="dk1"/>
                </a:effectRef>
                <a:fontRef idx="minor">
                  <a:schemeClr val="tx1"/>
                </a:fontRef>
              </p:style>
            </p:cxnSp>
            <p:sp>
              <p:nvSpPr>
                <p:cNvPr id="36" name="TextBox 35">
                  <a:extLst>
                    <a:ext uri="{FF2B5EF4-FFF2-40B4-BE49-F238E27FC236}">
                      <a16:creationId xmlns:a16="http://schemas.microsoft.com/office/drawing/2014/main" id="{C483C466-09FB-89ED-B667-D391F8673FE8}"/>
                    </a:ext>
                  </a:extLst>
                </p:cNvPr>
                <p:cNvSpPr txBox="1"/>
                <p:nvPr/>
              </p:nvSpPr>
              <p:spPr>
                <a:xfrm rot="10800000">
                  <a:off x="5561037" y="4240126"/>
                  <a:ext cx="235756" cy="230832"/>
                </a:xfrm>
                <a:prstGeom prst="rect">
                  <a:avLst/>
                </a:prstGeom>
                <a:noFill/>
              </p:spPr>
              <p:txBody>
                <a:bodyPr wrap="none" lIns="90000" tIns="0" rIns="90000" bIns="0" rtlCol="0" anchor="b"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CH" sz="1500" b="1" i="0" u="none" strike="noStrike" kern="1200" cap="none" spc="0" normalizeH="0" baseline="0" noProof="0">
                      <a:ln>
                        <a:noFill/>
                      </a:ln>
                      <a:solidFill>
                        <a:prstClr val="black"/>
                      </a:solidFill>
                      <a:effectLst/>
                      <a:uLnTx/>
                      <a:uFillTx/>
                      <a:latin typeface="DM Sans"/>
                      <a:ea typeface="+mn-ea"/>
                      <a:cs typeface="+mn-cs"/>
                    </a:rPr>
                    <a:t>*</a:t>
                  </a:r>
                  <a:endParaRPr kumimoji="0" lang="en-CH" sz="1500" b="1" i="0" u="none" strike="noStrike" kern="1200" cap="none" spc="0" normalizeH="0" baseline="0" noProof="0">
                    <a:ln>
                      <a:noFill/>
                    </a:ln>
                    <a:solidFill>
                      <a:prstClr val="black"/>
                    </a:solidFill>
                    <a:effectLst/>
                    <a:uLnTx/>
                    <a:uFillTx/>
                    <a:latin typeface="DM Sans"/>
                    <a:ea typeface="+mn-ea"/>
                    <a:cs typeface="+mn-cs"/>
                  </a:endParaRPr>
                </a:p>
              </p:txBody>
            </p:sp>
          </p:grpSp>
          <p:grpSp>
            <p:nvGrpSpPr>
              <p:cNvPr id="48" name="Group 47">
                <a:extLst>
                  <a:ext uri="{FF2B5EF4-FFF2-40B4-BE49-F238E27FC236}">
                    <a16:creationId xmlns:a16="http://schemas.microsoft.com/office/drawing/2014/main" id="{6B505088-A6D6-57BA-7E9A-F918167444B0}"/>
                  </a:ext>
                </a:extLst>
              </p:cNvPr>
              <p:cNvGrpSpPr/>
              <p:nvPr/>
            </p:nvGrpSpPr>
            <p:grpSpPr>
              <a:xfrm>
                <a:off x="9500052" y="4470959"/>
                <a:ext cx="381397" cy="230832"/>
                <a:chOff x="6427177" y="3424920"/>
                <a:chExt cx="821008" cy="230832"/>
              </a:xfrm>
            </p:grpSpPr>
            <p:cxnSp>
              <p:nvCxnSpPr>
                <p:cNvPr id="37" name="Straight Connector 36">
                  <a:extLst>
                    <a:ext uri="{FF2B5EF4-FFF2-40B4-BE49-F238E27FC236}">
                      <a16:creationId xmlns:a16="http://schemas.microsoft.com/office/drawing/2014/main" id="{075FF0F3-E352-D4DC-4CF3-C0C478F5730F}"/>
                    </a:ext>
                  </a:extLst>
                </p:cNvPr>
                <p:cNvCxnSpPr>
                  <a:cxnSpLocks/>
                </p:cNvCxnSpPr>
                <p:nvPr/>
              </p:nvCxnSpPr>
              <p:spPr>
                <a:xfrm flipH="1">
                  <a:off x="6427177" y="3427640"/>
                  <a:ext cx="821008" cy="0"/>
                </a:xfrm>
                <a:prstGeom prst="line">
                  <a:avLst/>
                </a:prstGeom>
                <a:ln w="6350"/>
              </p:spPr>
              <p:style>
                <a:lnRef idx="1">
                  <a:schemeClr val="dk1"/>
                </a:lnRef>
                <a:fillRef idx="0">
                  <a:schemeClr val="dk1"/>
                </a:fillRef>
                <a:effectRef idx="0">
                  <a:schemeClr val="dk1"/>
                </a:effectRef>
                <a:fontRef idx="minor">
                  <a:schemeClr val="tx1"/>
                </a:fontRef>
              </p:style>
            </p:cxnSp>
            <p:sp>
              <p:nvSpPr>
                <p:cNvPr id="38" name="TextBox 37">
                  <a:extLst>
                    <a:ext uri="{FF2B5EF4-FFF2-40B4-BE49-F238E27FC236}">
                      <a16:creationId xmlns:a16="http://schemas.microsoft.com/office/drawing/2014/main" id="{A72BE03B-8162-7049-4055-7604DC7CFCA3}"/>
                    </a:ext>
                  </a:extLst>
                </p:cNvPr>
                <p:cNvSpPr txBox="1"/>
                <p:nvPr/>
              </p:nvSpPr>
              <p:spPr>
                <a:xfrm rot="10800000">
                  <a:off x="6697911" y="3424920"/>
                  <a:ext cx="279541" cy="230832"/>
                </a:xfrm>
                <a:prstGeom prst="rect">
                  <a:avLst/>
                </a:prstGeom>
                <a:noFill/>
              </p:spPr>
              <p:txBody>
                <a:bodyPr wrap="none" lIns="90000" tIns="0" rIns="90000" bIns="0" rtlCol="0" anchor="b"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CH" sz="1500" b="1" i="0" u="none" strike="noStrike" kern="1200" cap="none" spc="0" normalizeH="0" baseline="0" noProof="0">
                      <a:ln>
                        <a:noFill/>
                      </a:ln>
                      <a:solidFill>
                        <a:prstClr val="black"/>
                      </a:solidFill>
                      <a:effectLst/>
                      <a:uLnTx/>
                      <a:uFillTx/>
                      <a:latin typeface="DM Sans"/>
                      <a:ea typeface="+mn-ea"/>
                      <a:cs typeface="+mn-cs"/>
                    </a:rPr>
                    <a:t>*</a:t>
                  </a:r>
                  <a:endParaRPr kumimoji="0" lang="en-CH" sz="1500" b="1" i="0" u="none" strike="noStrike" kern="1200" cap="none" spc="0" normalizeH="0" baseline="0" noProof="0">
                    <a:ln>
                      <a:noFill/>
                    </a:ln>
                    <a:solidFill>
                      <a:prstClr val="black"/>
                    </a:solidFill>
                    <a:effectLst/>
                    <a:uLnTx/>
                    <a:uFillTx/>
                    <a:latin typeface="DM Sans"/>
                    <a:ea typeface="+mn-ea"/>
                    <a:cs typeface="+mn-cs"/>
                  </a:endParaRPr>
                </a:p>
              </p:txBody>
            </p:sp>
          </p:grpSp>
          <p:grpSp>
            <p:nvGrpSpPr>
              <p:cNvPr id="52" name="Group 51">
                <a:extLst>
                  <a:ext uri="{FF2B5EF4-FFF2-40B4-BE49-F238E27FC236}">
                    <a16:creationId xmlns:a16="http://schemas.microsoft.com/office/drawing/2014/main" id="{BC640622-82EA-B6B2-37B1-1D24C8C6D8DE}"/>
                  </a:ext>
                </a:extLst>
              </p:cNvPr>
              <p:cNvGrpSpPr/>
              <p:nvPr/>
            </p:nvGrpSpPr>
            <p:grpSpPr>
              <a:xfrm>
                <a:off x="7652509" y="4470959"/>
                <a:ext cx="380323" cy="230832"/>
                <a:chOff x="7332737" y="3749648"/>
                <a:chExt cx="692411" cy="230832"/>
              </a:xfrm>
            </p:grpSpPr>
            <p:cxnSp>
              <p:nvCxnSpPr>
                <p:cNvPr id="40" name="Straight Connector 39">
                  <a:extLst>
                    <a:ext uri="{FF2B5EF4-FFF2-40B4-BE49-F238E27FC236}">
                      <a16:creationId xmlns:a16="http://schemas.microsoft.com/office/drawing/2014/main" id="{96AD772A-F4B7-D978-C912-79033B6FDCAC}"/>
                    </a:ext>
                  </a:extLst>
                </p:cNvPr>
                <p:cNvCxnSpPr>
                  <a:cxnSpLocks/>
                </p:cNvCxnSpPr>
                <p:nvPr/>
              </p:nvCxnSpPr>
              <p:spPr>
                <a:xfrm flipH="1">
                  <a:off x="7332737" y="3752368"/>
                  <a:ext cx="692411" cy="0"/>
                </a:xfrm>
                <a:prstGeom prst="line">
                  <a:avLst/>
                </a:prstGeom>
                <a:ln w="6350"/>
              </p:spPr>
              <p:style>
                <a:lnRef idx="1">
                  <a:schemeClr val="dk1"/>
                </a:lnRef>
                <a:fillRef idx="0">
                  <a:schemeClr val="dk1"/>
                </a:fillRef>
                <a:effectRef idx="0">
                  <a:schemeClr val="dk1"/>
                </a:effectRef>
                <a:fontRef idx="minor">
                  <a:schemeClr val="tx1"/>
                </a:fontRef>
              </p:style>
            </p:cxnSp>
            <p:sp>
              <p:nvSpPr>
                <p:cNvPr id="41" name="TextBox 40">
                  <a:extLst>
                    <a:ext uri="{FF2B5EF4-FFF2-40B4-BE49-F238E27FC236}">
                      <a16:creationId xmlns:a16="http://schemas.microsoft.com/office/drawing/2014/main" id="{11E9EED6-0C9E-CF9B-5D35-0B413A6DAEC6}"/>
                    </a:ext>
                  </a:extLst>
                </p:cNvPr>
                <p:cNvSpPr txBox="1"/>
                <p:nvPr/>
              </p:nvSpPr>
              <p:spPr>
                <a:xfrm rot="10800000">
                  <a:off x="7561065" y="3749648"/>
                  <a:ext cx="235756" cy="230832"/>
                </a:xfrm>
                <a:prstGeom prst="rect">
                  <a:avLst/>
                </a:prstGeom>
                <a:noFill/>
              </p:spPr>
              <p:txBody>
                <a:bodyPr wrap="none" lIns="90000" tIns="0" rIns="90000" bIns="0" rtlCol="0" anchor="b"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CH" sz="1500" b="1" i="0" u="none" strike="noStrike" kern="1200" cap="none" spc="0" normalizeH="0" baseline="0" noProof="0">
                      <a:ln>
                        <a:noFill/>
                      </a:ln>
                      <a:solidFill>
                        <a:prstClr val="black"/>
                      </a:solidFill>
                      <a:effectLst/>
                      <a:uLnTx/>
                      <a:uFillTx/>
                      <a:latin typeface="DM Sans"/>
                      <a:ea typeface="+mn-ea"/>
                      <a:cs typeface="+mn-cs"/>
                    </a:rPr>
                    <a:t>*</a:t>
                  </a:r>
                  <a:endParaRPr kumimoji="0" lang="en-CH" sz="1500" b="1" i="0" u="none" strike="noStrike" kern="1200" cap="none" spc="0" normalizeH="0" baseline="0" noProof="0">
                    <a:ln>
                      <a:noFill/>
                    </a:ln>
                    <a:solidFill>
                      <a:prstClr val="black"/>
                    </a:solidFill>
                    <a:effectLst/>
                    <a:uLnTx/>
                    <a:uFillTx/>
                    <a:latin typeface="DM Sans"/>
                    <a:ea typeface="+mn-ea"/>
                    <a:cs typeface="+mn-cs"/>
                  </a:endParaRPr>
                </a:p>
              </p:txBody>
            </p:sp>
          </p:grpSp>
          <p:grpSp>
            <p:nvGrpSpPr>
              <p:cNvPr id="44" name="Group 43">
                <a:extLst>
                  <a:ext uri="{FF2B5EF4-FFF2-40B4-BE49-F238E27FC236}">
                    <a16:creationId xmlns:a16="http://schemas.microsoft.com/office/drawing/2014/main" id="{1A9AA1A3-779D-E438-4661-E7026ED5EB9B}"/>
                  </a:ext>
                </a:extLst>
              </p:cNvPr>
              <p:cNvGrpSpPr/>
              <p:nvPr/>
            </p:nvGrpSpPr>
            <p:grpSpPr>
              <a:xfrm>
                <a:off x="7269647" y="4944738"/>
                <a:ext cx="763179" cy="230832"/>
                <a:chOff x="8044346" y="4474169"/>
                <a:chExt cx="1295793" cy="230832"/>
              </a:xfrm>
            </p:grpSpPr>
            <p:cxnSp>
              <p:nvCxnSpPr>
                <p:cNvPr id="42" name="Straight Connector 41">
                  <a:extLst>
                    <a:ext uri="{FF2B5EF4-FFF2-40B4-BE49-F238E27FC236}">
                      <a16:creationId xmlns:a16="http://schemas.microsoft.com/office/drawing/2014/main" id="{1EFB0CBD-3321-6A87-84A8-77B34AA98682}"/>
                    </a:ext>
                  </a:extLst>
                </p:cNvPr>
                <p:cNvCxnSpPr>
                  <a:cxnSpLocks/>
                </p:cNvCxnSpPr>
                <p:nvPr/>
              </p:nvCxnSpPr>
              <p:spPr>
                <a:xfrm flipH="1">
                  <a:off x="8044346" y="4476889"/>
                  <a:ext cx="1295793" cy="0"/>
                </a:xfrm>
                <a:prstGeom prst="line">
                  <a:avLst/>
                </a:prstGeom>
                <a:ln w="6350"/>
              </p:spPr>
              <p:style>
                <a:lnRef idx="1">
                  <a:schemeClr val="dk1"/>
                </a:lnRef>
                <a:fillRef idx="0">
                  <a:schemeClr val="dk1"/>
                </a:fillRef>
                <a:effectRef idx="0">
                  <a:schemeClr val="dk1"/>
                </a:effectRef>
                <a:fontRef idx="minor">
                  <a:schemeClr val="tx1"/>
                </a:fontRef>
              </p:style>
            </p:cxnSp>
            <p:sp>
              <p:nvSpPr>
                <p:cNvPr id="43" name="TextBox 42">
                  <a:extLst>
                    <a:ext uri="{FF2B5EF4-FFF2-40B4-BE49-F238E27FC236}">
                      <a16:creationId xmlns:a16="http://schemas.microsoft.com/office/drawing/2014/main" id="{BFC0B4BE-5865-1FCB-A8B1-FF6D9C53B316}"/>
                    </a:ext>
                  </a:extLst>
                </p:cNvPr>
                <p:cNvSpPr txBox="1"/>
                <p:nvPr/>
              </p:nvSpPr>
              <p:spPr>
                <a:xfrm rot="10800000">
                  <a:off x="8581293" y="4474169"/>
                  <a:ext cx="279541" cy="230832"/>
                </a:xfrm>
                <a:prstGeom prst="rect">
                  <a:avLst/>
                </a:prstGeom>
                <a:noFill/>
              </p:spPr>
              <p:txBody>
                <a:bodyPr wrap="none" lIns="90000" tIns="0" rIns="90000" bIns="0" rtlCol="0" anchor="b"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CH" sz="1500" b="1" i="0" u="none" strike="noStrike" kern="1200" cap="none" spc="0" normalizeH="0" baseline="0" noProof="0">
                      <a:ln>
                        <a:noFill/>
                      </a:ln>
                      <a:solidFill>
                        <a:prstClr val="black"/>
                      </a:solidFill>
                      <a:effectLst/>
                      <a:uLnTx/>
                      <a:uFillTx/>
                      <a:latin typeface="DM Sans"/>
                      <a:ea typeface="+mn-ea"/>
                      <a:cs typeface="+mn-cs"/>
                    </a:rPr>
                    <a:t>*</a:t>
                  </a:r>
                  <a:endParaRPr kumimoji="0" lang="en-CH" sz="1500" b="1" i="0" u="none" strike="noStrike" kern="1200" cap="none" spc="0" normalizeH="0" baseline="0" noProof="0">
                    <a:ln>
                      <a:noFill/>
                    </a:ln>
                    <a:solidFill>
                      <a:prstClr val="black"/>
                    </a:solidFill>
                    <a:effectLst/>
                    <a:uLnTx/>
                    <a:uFillTx/>
                    <a:latin typeface="DM Sans"/>
                    <a:ea typeface="+mn-ea"/>
                    <a:cs typeface="+mn-cs"/>
                  </a:endParaRPr>
                </a:p>
              </p:txBody>
            </p:sp>
          </p:grpSp>
          <p:grpSp>
            <p:nvGrpSpPr>
              <p:cNvPr id="49" name="Group 48">
                <a:extLst>
                  <a:ext uri="{FF2B5EF4-FFF2-40B4-BE49-F238E27FC236}">
                    <a16:creationId xmlns:a16="http://schemas.microsoft.com/office/drawing/2014/main" id="{B69D7671-7B58-1819-627C-1B55AE4E35F0}"/>
                  </a:ext>
                </a:extLst>
              </p:cNvPr>
              <p:cNvGrpSpPr/>
              <p:nvPr/>
            </p:nvGrpSpPr>
            <p:grpSpPr>
              <a:xfrm>
                <a:off x="9120803" y="5423857"/>
                <a:ext cx="760646" cy="230832"/>
                <a:chOff x="8044346" y="4474169"/>
                <a:chExt cx="1295793" cy="230832"/>
              </a:xfrm>
            </p:grpSpPr>
            <p:cxnSp>
              <p:nvCxnSpPr>
                <p:cNvPr id="50" name="Straight Connector 49">
                  <a:extLst>
                    <a:ext uri="{FF2B5EF4-FFF2-40B4-BE49-F238E27FC236}">
                      <a16:creationId xmlns:a16="http://schemas.microsoft.com/office/drawing/2014/main" id="{1CFB52C7-D0EB-028D-F1C8-B30A2B8614E8}"/>
                    </a:ext>
                  </a:extLst>
                </p:cNvPr>
                <p:cNvCxnSpPr>
                  <a:cxnSpLocks/>
                </p:cNvCxnSpPr>
                <p:nvPr/>
              </p:nvCxnSpPr>
              <p:spPr>
                <a:xfrm flipH="1">
                  <a:off x="8044346" y="4476889"/>
                  <a:ext cx="1295793" cy="0"/>
                </a:xfrm>
                <a:prstGeom prst="line">
                  <a:avLst/>
                </a:prstGeom>
                <a:ln w="6350"/>
              </p:spPr>
              <p:style>
                <a:lnRef idx="1">
                  <a:schemeClr val="dk1"/>
                </a:lnRef>
                <a:fillRef idx="0">
                  <a:schemeClr val="dk1"/>
                </a:fillRef>
                <a:effectRef idx="0">
                  <a:schemeClr val="dk1"/>
                </a:effectRef>
                <a:fontRef idx="minor">
                  <a:schemeClr val="tx1"/>
                </a:fontRef>
              </p:style>
            </p:cxnSp>
            <p:sp>
              <p:nvSpPr>
                <p:cNvPr id="51" name="TextBox 50">
                  <a:extLst>
                    <a:ext uri="{FF2B5EF4-FFF2-40B4-BE49-F238E27FC236}">
                      <a16:creationId xmlns:a16="http://schemas.microsoft.com/office/drawing/2014/main" id="{C91B62B7-CF9A-6B3B-004D-53579717014E}"/>
                    </a:ext>
                  </a:extLst>
                </p:cNvPr>
                <p:cNvSpPr txBox="1"/>
                <p:nvPr/>
              </p:nvSpPr>
              <p:spPr>
                <a:xfrm rot="10800000">
                  <a:off x="8581293" y="4474169"/>
                  <a:ext cx="279541" cy="230832"/>
                </a:xfrm>
                <a:prstGeom prst="rect">
                  <a:avLst/>
                </a:prstGeom>
                <a:noFill/>
              </p:spPr>
              <p:txBody>
                <a:bodyPr wrap="none" lIns="90000" tIns="0" rIns="90000" bIns="0" rtlCol="0" anchor="b"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CH" sz="1500" b="1" i="0" u="none" strike="noStrike" kern="1200" cap="none" spc="0" normalizeH="0" baseline="0" noProof="0">
                      <a:ln>
                        <a:noFill/>
                      </a:ln>
                      <a:solidFill>
                        <a:prstClr val="black"/>
                      </a:solidFill>
                      <a:effectLst/>
                      <a:uLnTx/>
                      <a:uFillTx/>
                      <a:latin typeface="DM Sans"/>
                      <a:ea typeface="+mn-ea"/>
                      <a:cs typeface="+mn-cs"/>
                    </a:rPr>
                    <a:t>*</a:t>
                  </a:r>
                  <a:endParaRPr kumimoji="0" lang="en-CH" sz="1500" b="1" i="0" u="none" strike="noStrike" kern="1200" cap="none" spc="0" normalizeH="0" baseline="0" noProof="0">
                    <a:ln>
                      <a:noFill/>
                    </a:ln>
                    <a:solidFill>
                      <a:prstClr val="black"/>
                    </a:solidFill>
                    <a:effectLst/>
                    <a:uLnTx/>
                    <a:uFillTx/>
                    <a:latin typeface="DM Sans"/>
                    <a:ea typeface="+mn-ea"/>
                    <a:cs typeface="+mn-cs"/>
                  </a:endParaRPr>
                </a:p>
              </p:txBody>
            </p:sp>
          </p:grpSp>
        </p:grpSp>
        <p:grpSp>
          <p:nvGrpSpPr>
            <p:cNvPr id="24" name="Group 23">
              <a:extLst>
                <a:ext uri="{FF2B5EF4-FFF2-40B4-BE49-F238E27FC236}">
                  <a16:creationId xmlns:a16="http://schemas.microsoft.com/office/drawing/2014/main" id="{3A0E48C0-3A7A-7D05-EDA6-EF8FACA9060F}"/>
                </a:ext>
              </a:extLst>
            </p:cNvPr>
            <p:cNvGrpSpPr/>
            <p:nvPr/>
          </p:nvGrpSpPr>
          <p:grpSpPr>
            <a:xfrm>
              <a:off x="1367554" y="1946527"/>
              <a:ext cx="1140977" cy="242947"/>
              <a:chOff x="1144862" y="1694908"/>
              <a:chExt cx="1448767" cy="242947"/>
            </a:xfrm>
          </p:grpSpPr>
          <p:cxnSp>
            <p:nvCxnSpPr>
              <p:cNvPr id="7" name="Straight Connector 6">
                <a:extLst>
                  <a:ext uri="{FF2B5EF4-FFF2-40B4-BE49-F238E27FC236}">
                    <a16:creationId xmlns:a16="http://schemas.microsoft.com/office/drawing/2014/main" id="{DEA26E47-9C8E-3E75-463D-6D29050CCD6C}"/>
                  </a:ext>
                </a:extLst>
              </p:cNvPr>
              <p:cNvCxnSpPr>
                <a:cxnSpLocks/>
              </p:cNvCxnSpPr>
              <p:nvPr/>
            </p:nvCxnSpPr>
            <p:spPr>
              <a:xfrm>
                <a:off x="1144862" y="1937855"/>
                <a:ext cx="1448767" cy="0"/>
              </a:xfrm>
              <a:prstGeom prst="line">
                <a:avLst/>
              </a:prstGeom>
              <a:ln w="6350"/>
            </p:spPr>
            <p:style>
              <a:lnRef idx="1">
                <a:schemeClr val="dk1"/>
              </a:lnRef>
              <a:fillRef idx="0">
                <a:schemeClr val="dk1"/>
              </a:fillRef>
              <a:effectRef idx="0">
                <a:schemeClr val="dk1"/>
              </a:effectRef>
              <a:fontRef idx="minor">
                <a:schemeClr val="tx1"/>
              </a:fontRef>
            </p:style>
          </p:cxnSp>
          <p:sp>
            <p:nvSpPr>
              <p:cNvPr id="20" name="TextBox 19">
                <a:extLst>
                  <a:ext uri="{FF2B5EF4-FFF2-40B4-BE49-F238E27FC236}">
                    <a16:creationId xmlns:a16="http://schemas.microsoft.com/office/drawing/2014/main" id="{E7C83B4F-76EB-E008-9ABA-21C709205CBC}"/>
                  </a:ext>
                </a:extLst>
              </p:cNvPr>
              <p:cNvSpPr txBox="1"/>
              <p:nvPr/>
            </p:nvSpPr>
            <p:spPr>
              <a:xfrm>
                <a:off x="1751368" y="1694908"/>
                <a:ext cx="235756" cy="230832"/>
              </a:xfrm>
              <a:prstGeom prst="rect">
                <a:avLst/>
              </a:prstGeom>
              <a:noFill/>
            </p:spPr>
            <p:txBody>
              <a:bodyPr wrap="none" lIns="90000" tIns="0" rIns="90000" bIns="0" rtlCol="0" anchor="b"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CH" sz="1500" b="1" i="0" u="none" strike="noStrike" kern="1200" cap="none" spc="0" normalizeH="0" baseline="0" noProof="0">
                    <a:ln>
                      <a:noFill/>
                    </a:ln>
                    <a:solidFill>
                      <a:prstClr val="black"/>
                    </a:solidFill>
                    <a:effectLst/>
                    <a:uLnTx/>
                    <a:uFillTx/>
                    <a:latin typeface="DM Sans"/>
                    <a:ea typeface="+mn-ea"/>
                    <a:cs typeface="+mn-cs"/>
                  </a:rPr>
                  <a:t>*</a:t>
                </a:r>
                <a:endParaRPr kumimoji="0" lang="en-CH" sz="1500" b="1" i="0" u="none" strike="noStrike" kern="1200" cap="none" spc="0" normalizeH="0" baseline="0" noProof="0">
                  <a:ln>
                    <a:noFill/>
                  </a:ln>
                  <a:solidFill>
                    <a:prstClr val="black"/>
                  </a:solidFill>
                  <a:effectLst/>
                  <a:uLnTx/>
                  <a:uFillTx/>
                  <a:latin typeface="DM Sans"/>
                  <a:ea typeface="+mn-ea"/>
                  <a:cs typeface="+mn-cs"/>
                </a:endParaRPr>
              </a:p>
            </p:txBody>
          </p:sp>
        </p:grpSp>
        <p:grpSp>
          <p:nvGrpSpPr>
            <p:cNvPr id="23" name="Group 22">
              <a:extLst>
                <a:ext uri="{FF2B5EF4-FFF2-40B4-BE49-F238E27FC236}">
                  <a16:creationId xmlns:a16="http://schemas.microsoft.com/office/drawing/2014/main" id="{7B5536D5-42DD-EF4C-0341-5F2E818B3BD0}"/>
                </a:ext>
              </a:extLst>
            </p:cNvPr>
            <p:cNvGrpSpPr/>
            <p:nvPr/>
          </p:nvGrpSpPr>
          <p:grpSpPr>
            <a:xfrm>
              <a:off x="1747879" y="1612419"/>
              <a:ext cx="760651" cy="230956"/>
              <a:chOff x="1549413" y="1360800"/>
              <a:chExt cx="1044216" cy="230956"/>
            </a:xfrm>
          </p:grpSpPr>
          <p:cxnSp>
            <p:nvCxnSpPr>
              <p:cNvPr id="45" name="Straight Connector 44">
                <a:extLst>
                  <a:ext uri="{FF2B5EF4-FFF2-40B4-BE49-F238E27FC236}">
                    <a16:creationId xmlns:a16="http://schemas.microsoft.com/office/drawing/2014/main" id="{CC1657D7-6AE3-8D25-1B7C-3F0D2F4462CB}"/>
                  </a:ext>
                </a:extLst>
              </p:cNvPr>
              <p:cNvCxnSpPr>
                <a:cxnSpLocks/>
              </p:cNvCxnSpPr>
              <p:nvPr/>
            </p:nvCxnSpPr>
            <p:spPr>
              <a:xfrm flipH="1">
                <a:off x="1549413" y="1591756"/>
                <a:ext cx="1044216" cy="0"/>
              </a:xfrm>
              <a:prstGeom prst="line">
                <a:avLst/>
              </a:prstGeom>
              <a:ln w="6350"/>
            </p:spPr>
            <p:style>
              <a:lnRef idx="1">
                <a:schemeClr val="dk1"/>
              </a:lnRef>
              <a:fillRef idx="0">
                <a:schemeClr val="dk1"/>
              </a:fillRef>
              <a:effectRef idx="0">
                <a:schemeClr val="dk1"/>
              </a:effectRef>
              <a:fontRef idx="minor">
                <a:schemeClr val="tx1"/>
              </a:fontRef>
            </p:style>
          </p:cxnSp>
          <p:sp>
            <p:nvSpPr>
              <p:cNvPr id="30" name="TextBox 29">
                <a:extLst>
                  <a:ext uri="{FF2B5EF4-FFF2-40B4-BE49-F238E27FC236}">
                    <a16:creationId xmlns:a16="http://schemas.microsoft.com/office/drawing/2014/main" id="{B0470D64-EC13-C6C0-82A1-FFBF7470DE92}"/>
                  </a:ext>
                </a:extLst>
              </p:cNvPr>
              <p:cNvSpPr txBox="1"/>
              <p:nvPr/>
            </p:nvSpPr>
            <p:spPr>
              <a:xfrm>
                <a:off x="1953643" y="1360800"/>
                <a:ext cx="235756" cy="230832"/>
              </a:xfrm>
              <a:prstGeom prst="rect">
                <a:avLst/>
              </a:prstGeom>
              <a:noFill/>
            </p:spPr>
            <p:txBody>
              <a:bodyPr wrap="none" lIns="90000" tIns="0" rIns="90000" bIns="0" rtlCol="0" anchor="b"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CH" sz="1500" b="1" i="0" u="none" strike="noStrike" kern="1200" cap="none" spc="0" normalizeH="0" baseline="0" noProof="0">
                    <a:ln>
                      <a:noFill/>
                    </a:ln>
                    <a:solidFill>
                      <a:prstClr val="black"/>
                    </a:solidFill>
                    <a:effectLst/>
                    <a:uLnTx/>
                    <a:uFillTx/>
                    <a:latin typeface="DM Sans"/>
                    <a:ea typeface="+mn-ea"/>
                    <a:cs typeface="+mn-cs"/>
                  </a:rPr>
                  <a:t>*</a:t>
                </a:r>
                <a:endParaRPr kumimoji="0" lang="en-CH" sz="1500" b="1" i="0" u="none" strike="noStrike" kern="1200" cap="none" spc="0" normalizeH="0" baseline="0" noProof="0">
                  <a:ln>
                    <a:noFill/>
                  </a:ln>
                  <a:solidFill>
                    <a:prstClr val="black"/>
                  </a:solidFill>
                  <a:effectLst/>
                  <a:uLnTx/>
                  <a:uFillTx/>
                  <a:latin typeface="DM Sans"/>
                  <a:ea typeface="+mn-ea"/>
                  <a:cs typeface="+mn-cs"/>
                </a:endParaRPr>
              </a:p>
            </p:txBody>
          </p:sp>
        </p:grpSp>
      </p:grpSp>
      <p:sp>
        <p:nvSpPr>
          <p:cNvPr id="15" name="Text Placeholder 14">
            <a:extLst>
              <a:ext uri="{FF2B5EF4-FFF2-40B4-BE49-F238E27FC236}">
                <a16:creationId xmlns:a16="http://schemas.microsoft.com/office/drawing/2014/main" id="{11E95FD4-6CB3-3350-DFFC-8A54F050D4FB}"/>
              </a:ext>
            </a:extLst>
          </p:cNvPr>
          <p:cNvSpPr>
            <a:spLocks noGrp="1"/>
          </p:cNvSpPr>
          <p:nvPr>
            <p:ph type="body" idx="11"/>
          </p:nvPr>
        </p:nvSpPr>
        <p:spPr/>
        <p:txBody>
          <a:bodyPr/>
          <a:lstStyle/>
          <a:p>
            <a:r>
              <a:rPr lang="en-US"/>
              <a:t>2.5x better protection vs UV-exposed untreated skin</a:t>
            </a:r>
          </a:p>
        </p:txBody>
      </p:sp>
    </p:spTree>
    <p:extLst>
      <p:ext uri="{BB962C8B-B14F-4D97-AF65-F5344CB8AC3E}">
        <p14:creationId xmlns:p14="http://schemas.microsoft.com/office/powerpoint/2010/main" val="10956404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B22C8EC-4CD5-7F47-B2B3-2769162C45D4}"/>
              </a:ext>
            </a:extLst>
          </p:cNvPr>
          <p:cNvSpPr>
            <a:spLocks noGrp="1"/>
          </p:cNvSpPr>
          <p:nvPr>
            <p:ph type="title"/>
          </p:nvPr>
        </p:nvSpPr>
        <p:spPr>
          <a:xfrm>
            <a:off x="2246401" y="302400"/>
            <a:ext cx="3681968" cy="303211"/>
          </a:xfrm>
        </p:spPr>
        <p:txBody>
          <a:bodyPr/>
          <a:lstStyle/>
          <a:p>
            <a:pPr>
              <a:tabLst>
                <a:tab pos="3556000" algn="l"/>
              </a:tabLst>
            </a:pPr>
            <a:r>
              <a:rPr lang="en-GB"/>
              <a:t>Study </a:t>
            </a:r>
            <a:br>
              <a:rPr lang="en-GB"/>
            </a:br>
            <a:r>
              <a:rPr lang="en-GB"/>
              <a:t>design</a:t>
            </a:r>
          </a:p>
        </p:txBody>
      </p:sp>
      <p:sp>
        <p:nvSpPr>
          <p:cNvPr id="6" name="Text Placeholder 2">
            <a:extLst>
              <a:ext uri="{FF2B5EF4-FFF2-40B4-BE49-F238E27FC236}">
                <a16:creationId xmlns:a16="http://schemas.microsoft.com/office/drawing/2014/main" id="{4D7EE305-4CC0-6ADD-CABB-EBD671901428}"/>
              </a:ext>
            </a:extLst>
          </p:cNvPr>
          <p:cNvSpPr txBox="1">
            <a:spLocks/>
          </p:cNvSpPr>
          <p:nvPr/>
        </p:nvSpPr>
        <p:spPr>
          <a:xfrm>
            <a:off x="6439530" y="5242924"/>
            <a:ext cx="5047439" cy="844810"/>
          </a:xfrm>
          <a:prstGeom prst="rect">
            <a:avLst/>
          </a:prstGeom>
          <a:solidFill>
            <a:srgbClr val="4D3C35"/>
          </a:solidFill>
          <a:ln w="25400">
            <a:noFill/>
          </a:ln>
        </p:spPr>
        <p:txBody>
          <a:bodyPr vert="horz" wrap="square" lIns="144000" tIns="144000" rIns="144000" bIns="14400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GB" sz="1800" u="none" strike="noStrike" kern="1200" cap="none" spc="0" normalizeH="0" baseline="0" noProof="0">
                <a:ln>
                  <a:noFill/>
                </a:ln>
                <a:solidFill>
                  <a:srgbClr val="FFFFFF"/>
                </a:solidFill>
                <a:effectLst/>
                <a:uLnTx/>
                <a:uFillTx/>
                <a:latin typeface="DM Sans" pitchFamily="2" charset="77"/>
                <a:ea typeface="+mn-ea"/>
                <a:cs typeface="+mn-cs"/>
              </a:rPr>
              <a:t>+9.4% ∆E in just 1 month </a:t>
            </a:r>
            <a:br>
              <a:rPr kumimoji="0" lang="en-GB" sz="1800" u="none" strike="noStrike" kern="1200" cap="none" spc="0" normalizeH="0" baseline="0" noProof="0">
                <a:ln>
                  <a:noFill/>
                </a:ln>
                <a:solidFill>
                  <a:srgbClr val="FFFFFF"/>
                </a:solidFill>
                <a:effectLst/>
                <a:uLnTx/>
                <a:uFillTx/>
                <a:latin typeface="DM Sans" pitchFamily="2" charset="77"/>
                <a:ea typeface="+mn-ea"/>
                <a:cs typeface="+mn-cs"/>
              </a:rPr>
            </a:br>
            <a:r>
              <a:rPr kumimoji="0" lang="en-GB" sz="1800" u="none" strike="noStrike" kern="1200" cap="none" spc="0" normalizeH="0" baseline="0" noProof="0">
                <a:ln>
                  <a:noFill/>
                </a:ln>
                <a:solidFill>
                  <a:srgbClr val="FFFFFF"/>
                </a:solidFill>
                <a:effectLst/>
                <a:uLnTx/>
                <a:uFillTx/>
                <a:latin typeface="DM Sans" pitchFamily="2" charset="77"/>
                <a:ea typeface="+mn-ea"/>
                <a:cs typeface="+mn-cs"/>
              </a:rPr>
              <a:t>Visible, moderate skin darkening</a:t>
            </a:r>
          </a:p>
        </p:txBody>
      </p:sp>
      <p:pic>
        <p:nvPicPr>
          <p:cNvPr id="4" name="Picture 3">
            <a:extLst>
              <a:ext uri="{FF2B5EF4-FFF2-40B4-BE49-F238E27FC236}">
                <a16:creationId xmlns:a16="http://schemas.microsoft.com/office/drawing/2014/main" id="{C709E153-0376-D992-B05B-547C763EC3EE}"/>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8614519" y="1921629"/>
            <a:ext cx="720000" cy="720000"/>
          </a:xfrm>
          <a:prstGeom prst="rect">
            <a:avLst/>
          </a:prstGeom>
        </p:spPr>
      </p:pic>
      <p:sp>
        <p:nvSpPr>
          <p:cNvPr id="19" name="Text Placeholder 18">
            <a:extLst>
              <a:ext uri="{FF2B5EF4-FFF2-40B4-BE49-F238E27FC236}">
                <a16:creationId xmlns:a16="http://schemas.microsoft.com/office/drawing/2014/main" id="{566700E6-2249-81B9-A063-E0FE6DF75CF8}"/>
              </a:ext>
            </a:extLst>
          </p:cNvPr>
          <p:cNvSpPr>
            <a:spLocks noGrp="1"/>
          </p:cNvSpPr>
          <p:nvPr>
            <p:ph type="body" idx="11"/>
          </p:nvPr>
        </p:nvSpPr>
        <p:spPr>
          <a:xfrm>
            <a:off x="302400" y="987603"/>
            <a:ext cx="5256427" cy="288767"/>
          </a:xfrm>
        </p:spPr>
        <p:txBody>
          <a:bodyPr/>
          <a:lstStyle/>
          <a:p>
            <a:r>
              <a:rPr lang="en-GB"/>
              <a:t>UV-induced stress on the skin </a:t>
            </a:r>
            <a:br>
              <a:rPr lang="en-GB"/>
            </a:br>
            <a:r>
              <a:rPr lang="en-US"/>
              <a:t>4-week skin conditioning phase </a:t>
            </a:r>
          </a:p>
        </p:txBody>
      </p:sp>
      <p:sp>
        <p:nvSpPr>
          <p:cNvPr id="3" name="Slide Number Placeholder 5">
            <a:extLst>
              <a:ext uri="{FF2B5EF4-FFF2-40B4-BE49-F238E27FC236}">
                <a16:creationId xmlns:a16="http://schemas.microsoft.com/office/drawing/2014/main" id="{4913A232-94BD-82E8-C0C8-641172175F10}"/>
              </a:ext>
            </a:extLst>
          </p:cNvPr>
          <p:cNvSpPr txBox="1">
            <a:spLocks/>
          </p:cNvSpPr>
          <p:nvPr/>
        </p:nvSpPr>
        <p:spPr>
          <a:xfrm>
            <a:off x="302400" y="6450806"/>
            <a:ext cx="1040625" cy="109061"/>
          </a:xfrm>
          <a:prstGeom prst="rect">
            <a:avLst/>
          </a:prstGeom>
        </p:spPr>
        <p:txBody>
          <a:bodyPr vert="horz" lIns="0" tIns="0" rIns="0" bIns="0" rtlCol="0" anchor="ctr"/>
          <a:lstStyle>
            <a:defPPr>
              <a:defRPr lang="en-US"/>
            </a:defPPr>
            <a:lvl1pPr marL="0" algn="l"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schemeClr val="bg1"/>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40</a:t>
            </a:fld>
            <a:endParaRPr kumimoji="0" lang="en-GB" sz="1300" b="0" i="0" u="none" strike="noStrike" kern="1200" cap="none" spc="0" normalizeH="0" baseline="0" noProof="0">
              <a:ln>
                <a:noFill/>
              </a:ln>
              <a:solidFill>
                <a:schemeClr val="bg1"/>
              </a:solidFill>
              <a:effectLst/>
              <a:uLnTx/>
              <a:uFillTx/>
              <a:latin typeface="DM Sans" pitchFamily="2" charset="77"/>
              <a:ea typeface="+mn-ea"/>
              <a:cs typeface="+mn-cs"/>
            </a:endParaRPr>
          </a:p>
        </p:txBody>
      </p:sp>
      <p:sp>
        <p:nvSpPr>
          <p:cNvPr id="7" name="TextBox 6">
            <a:extLst>
              <a:ext uri="{FF2B5EF4-FFF2-40B4-BE49-F238E27FC236}">
                <a16:creationId xmlns:a16="http://schemas.microsoft.com/office/drawing/2014/main" id="{03AC1C1B-FFCF-9721-6D90-CF9D613C6A64}"/>
              </a:ext>
            </a:extLst>
          </p:cNvPr>
          <p:cNvSpPr txBox="1"/>
          <p:nvPr/>
        </p:nvSpPr>
        <p:spPr>
          <a:xfrm>
            <a:off x="6462069" y="308545"/>
            <a:ext cx="4944291" cy="1577355"/>
          </a:xfrm>
          <a:prstGeom prst="rect">
            <a:avLst/>
          </a:prstGeom>
          <a:noFill/>
          <a:effectLst/>
        </p:spPr>
        <p:txBody>
          <a:bodyPr wrap="square" lIns="0" tIns="0" rIns="0" bIns="0" rtlCol="0" anchor="t" anchorCtr="0">
            <a:spAutoFit/>
          </a:bodyPr>
          <a:lstStyle/>
          <a:p>
            <a:pPr marR="0" lvl="0" algn="l" defTabSz="914400" rtl="0" eaLnBrk="1" fontAlgn="auto" latinLnBrk="0" hangingPunct="1">
              <a:lnSpc>
                <a:spcPct val="100000"/>
              </a:lnSpc>
              <a:spcBef>
                <a:spcPts val="0"/>
              </a:spcBef>
              <a:spcAft>
                <a:spcPts val="500"/>
              </a:spcAft>
              <a:buSzTx/>
              <a:tabLst/>
              <a:defRPr/>
            </a:pPr>
            <a:r>
              <a:rPr kumimoji="0" lang="en-US" sz="1800" u="none" strike="noStrike" kern="1200" cap="none" spc="0" normalizeH="0" baseline="0" noProof="0">
                <a:ln>
                  <a:noFill/>
                </a:ln>
                <a:effectLst/>
                <a:uLnTx/>
                <a:uFillTx/>
                <a:latin typeface="DM Sans" pitchFamily="2" charset="77"/>
                <a:ea typeface="+mn-ea"/>
                <a:cs typeface="+mn-cs"/>
              </a:rPr>
              <a:t>Early spring break in China </a:t>
            </a:r>
            <a:br>
              <a:rPr kumimoji="0" lang="en-US" sz="1800" u="none" strike="noStrike" kern="1200" cap="none" spc="0" normalizeH="0" baseline="0" noProof="0">
                <a:ln>
                  <a:noFill/>
                </a:ln>
                <a:effectLst/>
                <a:uLnTx/>
                <a:uFillTx/>
                <a:latin typeface="DM Sans" pitchFamily="2" charset="77"/>
                <a:ea typeface="+mn-ea"/>
                <a:cs typeface="+mn-cs"/>
              </a:rPr>
            </a:br>
            <a:r>
              <a:rPr kumimoji="0" lang="en-US" sz="1800" u="none" strike="noStrike" kern="1200" cap="none" spc="0" normalizeH="0" baseline="0" noProof="0">
                <a:ln>
                  <a:noFill/>
                </a:ln>
                <a:effectLst/>
                <a:uLnTx/>
                <a:uFillTx/>
                <a:latin typeface="DM Sans" pitchFamily="2" charset="77"/>
                <a:ea typeface="+mn-ea"/>
                <a:cs typeface="+mn-cs"/>
              </a:rPr>
              <a:t>characterized by:</a:t>
            </a:r>
            <a:endParaRPr kumimoji="0" lang="en-GB" sz="1800" u="none" strike="noStrike" kern="1200" cap="none" spc="0" normalizeH="0" baseline="0" noProof="0">
              <a:ln>
                <a:noFill/>
              </a:ln>
              <a:effectLst/>
              <a:uLnTx/>
              <a:uFillTx/>
              <a:latin typeface="DM Sans" pitchFamily="2" charset="77"/>
              <a:ea typeface="+mn-ea"/>
              <a:cs typeface="+mn-cs"/>
            </a:endParaRPr>
          </a:p>
          <a:p>
            <a:pPr marL="252000" marR="0" lvl="0" indent="-252000" algn="l" defTabSz="914400" rtl="0" eaLnBrk="1" fontAlgn="auto" latinLnBrk="0" hangingPunct="1">
              <a:lnSpc>
                <a:spcPct val="100000"/>
              </a:lnSpc>
              <a:spcBef>
                <a:spcPts val="0"/>
              </a:spcBef>
              <a:spcAft>
                <a:spcPts val="500"/>
              </a:spcAft>
              <a:buSzTx/>
              <a:buFont typeface="Arial" panose="020B0604020202020204" pitchFamily="34" charset="0"/>
              <a:buChar char="•"/>
              <a:tabLst/>
              <a:defRPr/>
            </a:pPr>
            <a:r>
              <a:rPr lang="en-US">
                <a:latin typeface="DM Sans" pitchFamily="2" charset="77"/>
              </a:rPr>
              <a:t>Trend to expose to spring sun</a:t>
            </a:r>
          </a:p>
          <a:p>
            <a:pPr marL="252000" marR="0" lvl="0" indent="-252000" algn="l" defTabSz="914400" rtl="0" eaLnBrk="1" fontAlgn="auto" latinLnBrk="0" hangingPunct="1">
              <a:lnSpc>
                <a:spcPct val="100000"/>
              </a:lnSpc>
              <a:spcBef>
                <a:spcPts val="0"/>
              </a:spcBef>
              <a:spcAft>
                <a:spcPts val="500"/>
              </a:spcAft>
              <a:buSzTx/>
              <a:buFont typeface="Arial" panose="020B0604020202020204" pitchFamily="34" charset="0"/>
              <a:buChar char="•"/>
              <a:tabLst/>
              <a:defRPr/>
            </a:pPr>
            <a:r>
              <a:rPr lang="en-US">
                <a:latin typeface="DM Sans" pitchFamily="2" charset="77"/>
              </a:rPr>
              <a:t>Increasing UV radiation </a:t>
            </a:r>
          </a:p>
          <a:p>
            <a:pPr marL="252000" marR="0" lvl="0" indent="-252000" algn="l" defTabSz="914400" rtl="0" eaLnBrk="1" fontAlgn="auto" latinLnBrk="0" hangingPunct="1">
              <a:lnSpc>
                <a:spcPct val="100000"/>
              </a:lnSpc>
              <a:spcBef>
                <a:spcPts val="0"/>
              </a:spcBef>
              <a:spcAft>
                <a:spcPts val="500"/>
              </a:spcAft>
              <a:buSzTx/>
              <a:buFont typeface="Arial" panose="020B0604020202020204" pitchFamily="34" charset="0"/>
              <a:buChar char="•"/>
              <a:tabLst/>
              <a:defRPr/>
            </a:pPr>
            <a:r>
              <a:rPr lang="en-US">
                <a:latin typeface="DM Sans" pitchFamily="2" charset="77"/>
              </a:rPr>
              <a:t>Fast temperature rise</a:t>
            </a:r>
            <a:endParaRPr lang="en-GB">
              <a:latin typeface="DM Sans" pitchFamily="2" charset="77"/>
            </a:endParaRPr>
          </a:p>
        </p:txBody>
      </p:sp>
      <p:pic>
        <p:nvPicPr>
          <p:cNvPr id="8" name="Picture 2" descr="K:\jv\09-4w-R-PP.jpg">
            <a:extLst>
              <a:ext uri="{FF2B5EF4-FFF2-40B4-BE49-F238E27FC236}">
                <a16:creationId xmlns:a16="http://schemas.microsoft.com/office/drawing/2014/main" id="{26B650B9-56CD-1E58-1683-AA524D6AA727}"/>
              </a:ext>
            </a:extLst>
          </p:cNvPr>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p:blipFill>
        <p:spPr bwMode="auto">
          <a:xfrm>
            <a:off x="6462069" y="3001629"/>
            <a:ext cx="2415605" cy="208133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3" descr="K:\jv\09-0w-R-PP.jpg">
            <a:extLst>
              <a:ext uri="{FF2B5EF4-FFF2-40B4-BE49-F238E27FC236}">
                <a16:creationId xmlns:a16="http://schemas.microsoft.com/office/drawing/2014/main" id="{0E8B8325-A68C-380D-A76A-D509A33D0DCD}"/>
              </a:ext>
            </a:extLst>
          </p:cNvPr>
          <p:cNvPicPr>
            <a:picLocks noChangeAspect="1" noChangeArrowheads="1"/>
          </p:cNvPicPr>
          <p:nvPr/>
        </p:nvPicPr>
        <p:blipFill rotWithShape="1">
          <a:blip r:embed="rId5" cstate="print">
            <a:extLst>
              <a:ext uri="{28A0092B-C50C-407E-A947-70E740481C1C}">
                <a14:useLocalDpi xmlns:a14="http://schemas.microsoft.com/office/drawing/2010/main"/>
              </a:ext>
            </a:extLst>
          </a:blip>
          <a:srcRect/>
          <a:stretch/>
        </p:blipFill>
        <p:spPr bwMode="auto">
          <a:xfrm>
            <a:off x="9070678" y="3001629"/>
            <a:ext cx="2416291" cy="2081338"/>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03B23000-4A06-DFEB-E99F-6749FAC79095}"/>
              </a:ext>
            </a:extLst>
          </p:cNvPr>
          <p:cNvSpPr txBox="1"/>
          <p:nvPr/>
        </p:nvSpPr>
        <p:spPr>
          <a:xfrm>
            <a:off x="6601289" y="4852820"/>
            <a:ext cx="2469389" cy="169277"/>
          </a:xfrm>
          <a:prstGeom prst="rect">
            <a:avLst/>
          </a:prstGeom>
          <a:noFill/>
          <a:effectLst/>
        </p:spPr>
        <p:txBody>
          <a:bodyPr wrap="square" lIns="0" tIns="0" rIns="0" bIns="0" rtlCol="0" anchor="t" anchorCtr="0">
            <a:spAutoFit/>
          </a:bodyPr>
          <a:lstStyle/>
          <a:p>
            <a:pPr>
              <a:spcAft>
                <a:spcPts val="800"/>
              </a:spcAft>
              <a:buClr>
                <a:srgbClr val="007E4B"/>
              </a:buClr>
              <a:defRPr/>
            </a:pPr>
            <a:r>
              <a:rPr lang="en-GB" sz="1100">
                <a:solidFill>
                  <a:schemeClr val="bg1"/>
                </a:solidFill>
                <a:latin typeface="DM Sans" pitchFamily="2" charset="77"/>
              </a:rPr>
              <a:t>Day 0</a:t>
            </a:r>
          </a:p>
        </p:txBody>
      </p:sp>
      <p:sp>
        <p:nvSpPr>
          <p:cNvPr id="15" name="TextBox 14">
            <a:extLst>
              <a:ext uri="{FF2B5EF4-FFF2-40B4-BE49-F238E27FC236}">
                <a16:creationId xmlns:a16="http://schemas.microsoft.com/office/drawing/2014/main" id="{F3888A06-8BC9-42FC-9862-75F2ECFBFCFC}"/>
              </a:ext>
            </a:extLst>
          </p:cNvPr>
          <p:cNvSpPr txBox="1"/>
          <p:nvPr/>
        </p:nvSpPr>
        <p:spPr>
          <a:xfrm>
            <a:off x="9209898" y="4852820"/>
            <a:ext cx="2469389" cy="153888"/>
          </a:xfrm>
          <a:prstGeom prst="rect">
            <a:avLst/>
          </a:prstGeom>
          <a:noFill/>
          <a:effectLst/>
        </p:spPr>
        <p:txBody>
          <a:bodyPr wrap="square" lIns="0" tIns="0" rIns="0" bIns="0" rtlCol="0" anchor="t" anchorCtr="0">
            <a:spAutoFit/>
          </a:bodyPr>
          <a:lstStyle/>
          <a:p>
            <a:pPr>
              <a:spcAft>
                <a:spcPts val="800"/>
              </a:spcAft>
              <a:buClr>
                <a:srgbClr val="007E4B"/>
              </a:buClr>
              <a:defRPr/>
            </a:pPr>
            <a:r>
              <a:rPr lang="en-GB" sz="1000">
                <a:solidFill>
                  <a:schemeClr val="bg1"/>
                </a:solidFill>
                <a:latin typeface="DM Sans" pitchFamily="2" charset="77"/>
              </a:rPr>
              <a:t>Day 28</a:t>
            </a:r>
          </a:p>
        </p:txBody>
      </p:sp>
      <p:sp>
        <p:nvSpPr>
          <p:cNvPr id="18" name="Left Brace 17">
            <a:extLst>
              <a:ext uri="{FF2B5EF4-FFF2-40B4-BE49-F238E27FC236}">
                <a16:creationId xmlns:a16="http://schemas.microsoft.com/office/drawing/2014/main" id="{FFFB5FEE-B60E-6729-ACE4-2302BAF9BAB5}"/>
              </a:ext>
            </a:extLst>
          </p:cNvPr>
          <p:cNvSpPr/>
          <p:nvPr/>
        </p:nvSpPr>
        <p:spPr>
          <a:xfrm rot="5400000">
            <a:off x="8851227" y="322463"/>
            <a:ext cx="246585" cy="5024899"/>
          </a:xfrm>
          <a:prstGeom prst="leftBrace">
            <a:avLst>
              <a:gd name="adj1" fmla="val 93134"/>
              <a:gd name="adj2" fmla="val 50000"/>
            </a:avLst>
          </a:prstGeom>
          <a:noFill/>
          <a:ln w="38100" cap="flat" cmpd="sng" algn="ctr">
            <a:solidFill>
              <a:srgbClr val="4D3C3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7C807E"/>
              </a:solidFill>
              <a:effectLst/>
              <a:uLnTx/>
              <a:uFillTx/>
              <a:latin typeface="Calibri" panose="020F0502020204030204"/>
              <a:ea typeface="+mn-ea"/>
              <a:cs typeface="+mn-cs"/>
            </a:endParaRPr>
          </a:p>
        </p:txBody>
      </p:sp>
      <p:grpSp>
        <p:nvGrpSpPr>
          <p:cNvPr id="2" name="Group 1">
            <a:extLst>
              <a:ext uri="{FF2B5EF4-FFF2-40B4-BE49-F238E27FC236}">
                <a16:creationId xmlns:a16="http://schemas.microsoft.com/office/drawing/2014/main" id="{6E3148D1-76CE-7D56-C26F-9648CA5B704E}"/>
              </a:ext>
            </a:extLst>
          </p:cNvPr>
          <p:cNvGrpSpPr/>
          <p:nvPr/>
        </p:nvGrpSpPr>
        <p:grpSpPr>
          <a:xfrm>
            <a:off x="11052686" y="244448"/>
            <a:ext cx="836913" cy="303213"/>
            <a:chOff x="6792289" y="584837"/>
            <a:chExt cx="836913" cy="303213"/>
          </a:xfrm>
        </p:grpSpPr>
        <p:grpSp>
          <p:nvGrpSpPr>
            <p:cNvPr id="9" name="Group 8">
              <a:extLst>
                <a:ext uri="{FF2B5EF4-FFF2-40B4-BE49-F238E27FC236}">
                  <a16:creationId xmlns:a16="http://schemas.microsoft.com/office/drawing/2014/main" id="{E7645C03-9E2D-D3AE-3704-FDDC5A5B52C0}"/>
                </a:ext>
              </a:extLst>
            </p:cNvPr>
            <p:cNvGrpSpPr/>
            <p:nvPr/>
          </p:nvGrpSpPr>
          <p:grpSpPr>
            <a:xfrm>
              <a:off x="6792289" y="584837"/>
              <a:ext cx="836913" cy="303213"/>
              <a:chOff x="6792289" y="584837"/>
              <a:chExt cx="836913" cy="303213"/>
            </a:xfrm>
          </p:grpSpPr>
          <p:sp>
            <p:nvSpPr>
              <p:cNvPr id="16" name="Freeform 15">
                <a:extLst>
                  <a:ext uri="{FF2B5EF4-FFF2-40B4-BE49-F238E27FC236}">
                    <a16:creationId xmlns:a16="http://schemas.microsoft.com/office/drawing/2014/main" id="{E7CCA34C-6801-AA5C-EB1A-538365BF20E9}"/>
                  </a:ext>
                </a:extLst>
              </p:cNvPr>
              <p:cNvSpPr/>
              <p:nvPr/>
            </p:nvSpPr>
            <p:spPr>
              <a:xfrm>
                <a:off x="6792289" y="584838"/>
                <a:ext cx="303212" cy="303212"/>
              </a:xfrm>
              <a:custGeom>
                <a:avLst/>
                <a:gdLst>
                  <a:gd name="connsiteX0" fmla="*/ 151606 w 303212"/>
                  <a:gd name="connsiteY0" fmla="*/ 0 h 303212"/>
                  <a:gd name="connsiteX1" fmla="*/ 151908 w 303212"/>
                  <a:gd name="connsiteY1" fmla="*/ 61 h 303212"/>
                  <a:gd name="connsiteX2" fmla="*/ 301415 w 303212"/>
                  <a:gd name="connsiteY2" fmla="*/ 61 h 303212"/>
                  <a:gd name="connsiteX3" fmla="*/ 301415 w 303212"/>
                  <a:gd name="connsiteY3" fmla="*/ 142705 h 303212"/>
                  <a:gd name="connsiteX4" fmla="*/ 303212 w 303212"/>
                  <a:gd name="connsiteY4" fmla="*/ 151606 h 303212"/>
                  <a:gd name="connsiteX5" fmla="*/ 301415 w 303212"/>
                  <a:gd name="connsiteY5" fmla="*/ 160507 h 303212"/>
                  <a:gd name="connsiteX6" fmla="*/ 301415 w 303212"/>
                  <a:gd name="connsiteY6" fmla="*/ 303149 h 303212"/>
                  <a:gd name="connsiteX7" fmla="*/ 151918 w 303212"/>
                  <a:gd name="connsiteY7" fmla="*/ 303149 h 303212"/>
                  <a:gd name="connsiteX8" fmla="*/ 151606 w 303212"/>
                  <a:gd name="connsiteY8" fmla="*/ 303212 h 303212"/>
                  <a:gd name="connsiteX9" fmla="*/ 151294 w 303212"/>
                  <a:gd name="connsiteY9" fmla="*/ 303149 h 303212"/>
                  <a:gd name="connsiteX10" fmla="*/ 147670 w 303212"/>
                  <a:gd name="connsiteY10" fmla="*/ 303149 h 303212"/>
                  <a:gd name="connsiteX11" fmla="*/ 147670 w 303212"/>
                  <a:gd name="connsiteY11" fmla="*/ 302417 h 303212"/>
                  <a:gd name="connsiteX12" fmla="*/ 92594 w 303212"/>
                  <a:gd name="connsiteY12" fmla="*/ 291298 h 303212"/>
                  <a:gd name="connsiteX13" fmla="*/ 0 w 303212"/>
                  <a:gd name="connsiteY13" fmla="*/ 151606 h 303212"/>
                  <a:gd name="connsiteX14" fmla="*/ 92594 w 303212"/>
                  <a:gd name="connsiteY14" fmla="*/ 11914 h 303212"/>
                  <a:gd name="connsiteX15" fmla="*/ 147670 w 303212"/>
                  <a:gd name="connsiteY15" fmla="*/ 795 h 303212"/>
                  <a:gd name="connsiteX16" fmla="*/ 147670 w 303212"/>
                  <a:gd name="connsiteY16" fmla="*/ 61 h 303212"/>
                  <a:gd name="connsiteX17" fmla="*/ 151304 w 303212"/>
                  <a:gd name="connsiteY17"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3212" h="303212">
                    <a:moveTo>
                      <a:pt x="151606" y="0"/>
                    </a:moveTo>
                    <a:lnTo>
                      <a:pt x="151908" y="61"/>
                    </a:lnTo>
                    <a:lnTo>
                      <a:pt x="301415" y="61"/>
                    </a:lnTo>
                    <a:lnTo>
                      <a:pt x="301415" y="142705"/>
                    </a:lnTo>
                    <a:lnTo>
                      <a:pt x="303212" y="151606"/>
                    </a:lnTo>
                    <a:lnTo>
                      <a:pt x="301415" y="160507"/>
                    </a:lnTo>
                    <a:lnTo>
                      <a:pt x="301415" y="303149"/>
                    </a:lnTo>
                    <a:lnTo>
                      <a:pt x="151918" y="303149"/>
                    </a:lnTo>
                    <a:lnTo>
                      <a:pt x="151606" y="303212"/>
                    </a:lnTo>
                    <a:lnTo>
                      <a:pt x="151294" y="303149"/>
                    </a:lnTo>
                    <a:lnTo>
                      <a:pt x="147670" y="303149"/>
                    </a:lnTo>
                    <a:lnTo>
                      <a:pt x="147670" y="302417"/>
                    </a:lnTo>
                    <a:lnTo>
                      <a:pt x="92594" y="291298"/>
                    </a:lnTo>
                    <a:cubicBezTo>
                      <a:pt x="38180" y="268283"/>
                      <a:pt x="0" y="214404"/>
                      <a:pt x="0" y="151606"/>
                    </a:cubicBezTo>
                    <a:cubicBezTo>
                      <a:pt x="0" y="88809"/>
                      <a:pt x="38180" y="34929"/>
                      <a:pt x="92594" y="11914"/>
                    </a:cubicBezTo>
                    <a:lnTo>
                      <a:pt x="147670" y="795"/>
                    </a:lnTo>
                    <a:lnTo>
                      <a:pt x="147670" y="61"/>
                    </a:lnTo>
                    <a:lnTo>
                      <a:pt x="151304" y="61"/>
                    </a:lnTo>
                    <a:close/>
                  </a:path>
                </a:pathLst>
              </a:custGeom>
              <a:solidFill>
                <a:srgbClr val="CCBCB8"/>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16">
                <a:extLst>
                  <a:ext uri="{FF2B5EF4-FFF2-40B4-BE49-F238E27FC236}">
                    <a16:creationId xmlns:a16="http://schemas.microsoft.com/office/drawing/2014/main" id="{6A6F7B3B-6C0F-7EC2-4EE6-5ECD0762D917}"/>
                  </a:ext>
                </a:extLst>
              </p:cNvPr>
              <p:cNvSpPr/>
              <p:nvPr/>
            </p:nvSpPr>
            <p:spPr>
              <a:xfrm>
                <a:off x="7093702" y="584837"/>
                <a:ext cx="535500" cy="303212"/>
              </a:xfrm>
              <a:custGeom>
                <a:avLst/>
                <a:gdLst>
                  <a:gd name="connsiteX0" fmla="*/ 383894 w 535500"/>
                  <a:gd name="connsiteY0" fmla="*/ 0 h 303212"/>
                  <a:gd name="connsiteX1" fmla="*/ 384196 w 535500"/>
                  <a:gd name="connsiteY1" fmla="*/ 61 h 303212"/>
                  <a:gd name="connsiteX2" fmla="*/ 384363 w 535500"/>
                  <a:gd name="connsiteY2" fmla="*/ 61 h 303212"/>
                  <a:gd name="connsiteX3" fmla="*/ 384363 w 535500"/>
                  <a:gd name="connsiteY3" fmla="*/ 95 h 303212"/>
                  <a:gd name="connsiteX4" fmla="*/ 442906 w 535500"/>
                  <a:gd name="connsiteY4" fmla="*/ 11914 h 303212"/>
                  <a:gd name="connsiteX5" fmla="*/ 535500 w 535500"/>
                  <a:gd name="connsiteY5" fmla="*/ 151606 h 303212"/>
                  <a:gd name="connsiteX6" fmla="*/ 442906 w 535500"/>
                  <a:gd name="connsiteY6" fmla="*/ 291298 h 303212"/>
                  <a:gd name="connsiteX7" fmla="*/ 384363 w 535500"/>
                  <a:gd name="connsiteY7" fmla="*/ 303117 h 303212"/>
                  <a:gd name="connsiteX8" fmla="*/ 384363 w 535500"/>
                  <a:gd name="connsiteY8" fmla="*/ 303149 h 303212"/>
                  <a:gd name="connsiteX9" fmla="*/ 384206 w 535500"/>
                  <a:gd name="connsiteY9" fmla="*/ 303149 h 303212"/>
                  <a:gd name="connsiteX10" fmla="*/ 383894 w 535500"/>
                  <a:gd name="connsiteY10" fmla="*/ 303212 h 303212"/>
                  <a:gd name="connsiteX11" fmla="*/ 383582 w 535500"/>
                  <a:gd name="connsiteY11" fmla="*/ 303149 h 303212"/>
                  <a:gd name="connsiteX12" fmla="*/ 0 w 535500"/>
                  <a:gd name="connsiteY12" fmla="*/ 303149 h 303212"/>
                  <a:gd name="connsiteX13" fmla="*/ 0 w 535500"/>
                  <a:gd name="connsiteY13" fmla="*/ 61 h 303212"/>
                  <a:gd name="connsiteX14" fmla="*/ 383592 w 535500"/>
                  <a:gd name="connsiteY14"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5500" h="303212">
                    <a:moveTo>
                      <a:pt x="383894" y="0"/>
                    </a:moveTo>
                    <a:lnTo>
                      <a:pt x="384196" y="61"/>
                    </a:lnTo>
                    <a:lnTo>
                      <a:pt x="384363" y="61"/>
                    </a:lnTo>
                    <a:lnTo>
                      <a:pt x="384363" y="95"/>
                    </a:lnTo>
                    <a:lnTo>
                      <a:pt x="442906" y="11914"/>
                    </a:lnTo>
                    <a:cubicBezTo>
                      <a:pt x="497320" y="34929"/>
                      <a:pt x="535500" y="88809"/>
                      <a:pt x="535500" y="151606"/>
                    </a:cubicBezTo>
                    <a:cubicBezTo>
                      <a:pt x="535500" y="214404"/>
                      <a:pt x="497320" y="268283"/>
                      <a:pt x="442906" y="291298"/>
                    </a:cubicBezTo>
                    <a:lnTo>
                      <a:pt x="384363" y="303117"/>
                    </a:lnTo>
                    <a:lnTo>
                      <a:pt x="384363" y="303149"/>
                    </a:lnTo>
                    <a:lnTo>
                      <a:pt x="384206" y="303149"/>
                    </a:lnTo>
                    <a:lnTo>
                      <a:pt x="383894" y="303212"/>
                    </a:lnTo>
                    <a:lnTo>
                      <a:pt x="383582" y="303149"/>
                    </a:lnTo>
                    <a:lnTo>
                      <a:pt x="0" y="303149"/>
                    </a:lnTo>
                    <a:lnTo>
                      <a:pt x="0" y="61"/>
                    </a:lnTo>
                    <a:lnTo>
                      <a:pt x="383592" y="61"/>
                    </a:lnTo>
                    <a:close/>
                  </a:path>
                </a:pathLst>
              </a:custGeom>
              <a:solidFill>
                <a:srgbClr val="4D3C35"/>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0" name="Group 9">
              <a:extLst>
                <a:ext uri="{FF2B5EF4-FFF2-40B4-BE49-F238E27FC236}">
                  <a16:creationId xmlns:a16="http://schemas.microsoft.com/office/drawing/2014/main" id="{1C7084AB-E2A5-4051-3F62-45D53A51956F}"/>
                </a:ext>
              </a:extLst>
            </p:cNvPr>
            <p:cNvGrpSpPr/>
            <p:nvPr/>
          </p:nvGrpSpPr>
          <p:grpSpPr>
            <a:xfrm>
              <a:off x="6866467" y="597144"/>
              <a:ext cx="611599" cy="282401"/>
              <a:chOff x="6866467" y="597144"/>
              <a:chExt cx="611599" cy="282401"/>
            </a:xfrm>
          </p:grpSpPr>
          <p:sp>
            <p:nvSpPr>
              <p:cNvPr id="13" name="Rectangle 12">
                <a:extLst>
                  <a:ext uri="{FF2B5EF4-FFF2-40B4-BE49-F238E27FC236}">
                    <a16:creationId xmlns:a16="http://schemas.microsoft.com/office/drawing/2014/main" id="{74F2716E-5718-2291-377B-D7BC19EAED7C}"/>
                  </a:ext>
                </a:extLst>
              </p:cNvPr>
              <p:cNvSpPr/>
              <p:nvPr/>
            </p:nvSpPr>
            <p:spPr>
              <a:xfrm>
                <a:off x="6866467" y="597144"/>
                <a:ext cx="227236"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r"/>
                <a:r>
                  <a:rPr lang="en-US" sz="1100" b="1" i="1">
                    <a:solidFill>
                      <a:srgbClr val="4D3C35"/>
                    </a:solidFill>
                  </a:rPr>
                  <a:t>In</a:t>
                </a:r>
              </a:p>
            </p:txBody>
          </p:sp>
          <p:sp>
            <p:nvSpPr>
              <p:cNvPr id="14" name="Rectangle 13">
                <a:extLst>
                  <a:ext uri="{FF2B5EF4-FFF2-40B4-BE49-F238E27FC236}">
                    <a16:creationId xmlns:a16="http://schemas.microsoft.com/office/drawing/2014/main" id="{9C779CB2-0453-70D2-953A-51130CFCCB18}"/>
                  </a:ext>
                </a:extLst>
              </p:cNvPr>
              <p:cNvSpPr/>
              <p:nvPr/>
            </p:nvSpPr>
            <p:spPr>
              <a:xfrm>
                <a:off x="7093703" y="597144"/>
                <a:ext cx="384363"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r>
                  <a:rPr lang="en-US" sz="1100" b="1" i="1">
                    <a:solidFill>
                      <a:srgbClr val="CCBCB8"/>
                    </a:solidFill>
                  </a:rPr>
                  <a:t>vivo</a:t>
                </a:r>
              </a:p>
            </p:txBody>
          </p:sp>
        </p:grpSp>
      </p:grpSp>
      <p:sp>
        <p:nvSpPr>
          <p:cNvPr id="21" name="Rectangle 20">
            <a:extLst>
              <a:ext uri="{FF2B5EF4-FFF2-40B4-BE49-F238E27FC236}">
                <a16:creationId xmlns:a16="http://schemas.microsoft.com/office/drawing/2014/main" id="{1129912E-ADDD-0607-B7EB-1C0EA7F8752B}"/>
              </a:ext>
            </a:extLst>
          </p:cNvPr>
          <p:cNvSpPr/>
          <p:nvPr/>
        </p:nvSpPr>
        <p:spPr>
          <a:xfrm>
            <a:off x="1" y="302761"/>
            <a:ext cx="2100812" cy="595431"/>
          </a:xfrm>
          <a:prstGeom prst="rect">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lIns="302400" rtlCol="0" anchor="ctr"/>
          <a:lstStyle/>
          <a:p>
            <a:r>
              <a:rPr lang="en-US" b="1" spc="300">
                <a:solidFill>
                  <a:schemeClr val="tx1"/>
                </a:solidFill>
              </a:rPr>
              <a:t>ASIAN SKIN</a:t>
            </a:r>
          </a:p>
        </p:txBody>
      </p:sp>
    </p:spTree>
    <p:extLst>
      <p:ext uri="{BB962C8B-B14F-4D97-AF65-F5344CB8AC3E}">
        <p14:creationId xmlns:p14="http://schemas.microsoft.com/office/powerpoint/2010/main" val="14819133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EBA025-B3DD-9A9B-7CD8-46CE2C7DA825}"/>
            </a:ext>
          </a:extLst>
        </p:cNvPr>
        <p:cNvGrpSpPr/>
        <p:nvPr/>
      </p:nvGrpSpPr>
      <p:grpSpPr>
        <a:xfrm>
          <a:off x="0" y="0"/>
          <a:ext cx="0" cy="0"/>
          <a:chOff x="0" y="0"/>
          <a:chExt cx="0" cy="0"/>
        </a:xfrm>
      </p:grpSpPr>
      <p:sp>
        <p:nvSpPr>
          <p:cNvPr id="31" name="TextBox 30">
            <a:extLst>
              <a:ext uri="{FF2B5EF4-FFF2-40B4-BE49-F238E27FC236}">
                <a16:creationId xmlns:a16="http://schemas.microsoft.com/office/drawing/2014/main" id="{20075D30-EC7F-C106-756C-B2975C165077}"/>
              </a:ext>
            </a:extLst>
          </p:cNvPr>
          <p:cNvSpPr txBox="1"/>
          <p:nvPr/>
        </p:nvSpPr>
        <p:spPr>
          <a:xfrm>
            <a:off x="4146626" y="2824402"/>
            <a:ext cx="3320974" cy="2657138"/>
          </a:xfrm>
          <a:prstGeom prst="rect">
            <a:avLst/>
          </a:prstGeom>
          <a:noFill/>
          <a:effectLst/>
        </p:spPr>
        <p:txBody>
          <a:bodyPr wrap="square" lIns="0" tIns="0" rIns="0" bIns="0" rtlCol="0" anchor="t" anchorCtr="0">
            <a:spAutoFit/>
          </a:bodyPr>
          <a:lstStyle/>
          <a:p>
            <a:pPr marL="0" marR="0" lvl="0" indent="0" algn="l" defTabSz="914400" rtl="0" eaLnBrk="1" fontAlgn="auto" latinLnBrk="0" hangingPunct="1">
              <a:lnSpc>
                <a:spcPct val="100000"/>
              </a:lnSpc>
              <a:spcBef>
                <a:spcPts val="0"/>
              </a:spcBef>
              <a:spcAft>
                <a:spcPts val="1400"/>
              </a:spcAft>
              <a:buClr>
                <a:srgbClr val="007E4B"/>
              </a:buClr>
              <a:buSzTx/>
              <a:buFontTx/>
              <a:buNone/>
              <a:tabLst/>
              <a:defRPr/>
            </a:pPr>
            <a:r>
              <a:rPr kumimoji="0" lang="en-GB" sz="1800" b="1" i="0" u="none" strike="noStrike" kern="1200" cap="none" spc="0" normalizeH="0" baseline="0" noProof="0" dirty="0">
                <a:ln>
                  <a:noFill/>
                </a:ln>
                <a:solidFill>
                  <a:srgbClr val="897974"/>
                </a:solidFill>
                <a:effectLst/>
                <a:uLnTx/>
                <a:uFillTx/>
                <a:latin typeface="DM Sans" pitchFamily="2" charset="77"/>
                <a:ea typeface="+mn-ea"/>
                <a:cs typeface="+mn-cs"/>
              </a:rPr>
              <a:t>33 female </a:t>
            </a:r>
            <a:br>
              <a:rPr kumimoji="0" lang="en-GB" sz="1800" b="0" i="0" u="none" strike="noStrike" kern="1200" cap="none" spc="0" normalizeH="0" baseline="0" noProof="0" dirty="0">
                <a:ln>
                  <a:noFill/>
                </a:ln>
                <a:solidFill>
                  <a:srgbClr val="7C807E"/>
                </a:solidFill>
                <a:effectLst/>
                <a:uLnTx/>
                <a:uFillTx/>
                <a:latin typeface="DM Sans" pitchFamily="2" charset="77"/>
                <a:ea typeface="+mn-ea"/>
                <a:cs typeface="+mn-cs"/>
              </a:rPr>
            </a:br>
            <a:r>
              <a:rPr kumimoji="0" lang="en-GB" sz="1800" b="0" i="0" u="none" strike="noStrike" kern="1200" cap="none" spc="0" normalizeH="0" baseline="0" noProof="0" dirty="0">
                <a:ln>
                  <a:noFill/>
                </a:ln>
                <a:solidFill>
                  <a:prstClr val="black"/>
                </a:solidFill>
                <a:effectLst/>
                <a:uLnTx/>
                <a:uFillTx/>
                <a:latin typeface="DM Sans" pitchFamily="2" charset="77"/>
                <a:ea typeface="+mn-ea"/>
                <a:cs typeface="+mn-cs"/>
              </a:rPr>
              <a:t>Chinese volunteers</a:t>
            </a:r>
          </a:p>
          <a:p>
            <a:pPr marL="0" marR="0" lvl="0" indent="0" algn="l" defTabSz="914400" rtl="0" eaLnBrk="1" fontAlgn="auto" latinLnBrk="0" hangingPunct="1">
              <a:lnSpc>
                <a:spcPct val="100000"/>
              </a:lnSpc>
              <a:spcBef>
                <a:spcPts val="0"/>
              </a:spcBef>
              <a:spcAft>
                <a:spcPts val="1400"/>
              </a:spcAft>
              <a:buClr>
                <a:srgbClr val="007E4B"/>
              </a:buClr>
              <a:buSzTx/>
              <a:buFontTx/>
              <a:buNone/>
              <a:tabLst/>
              <a:defRPr/>
            </a:pPr>
            <a:endParaRPr kumimoji="0" lang="en-GB" sz="1800" b="0" i="0" u="none" strike="noStrike" kern="1200" cap="none" spc="0" normalizeH="0" baseline="0" noProof="0" dirty="0">
              <a:ln>
                <a:noFill/>
              </a:ln>
              <a:solidFill>
                <a:prstClr val="black"/>
              </a:solidFill>
              <a:effectLst/>
              <a:uLnTx/>
              <a:uFillTx/>
              <a:latin typeface="DM Sans" pitchFamily="2" charset="77"/>
              <a:ea typeface="+mn-ea"/>
              <a:cs typeface="+mn-cs"/>
            </a:endParaRPr>
          </a:p>
          <a:p>
            <a:pPr marL="1008000" marR="0" lvl="0" indent="0" algn="l" defTabSz="914400" rtl="0" eaLnBrk="1" fontAlgn="auto" latinLnBrk="0" hangingPunct="1">
              <a:lnSpc>
                <a:spcPct val="100000"/>
              </a:lnSpc>
              <a:spcBef>
                <a:spcPts val="0"/>
              </a:spcBef>
              <a:spcAft>
                <a:spcPts val="1400"/>
              </a:spcAft>
              <a:buClr>
                <a:srgbClr val="007E4B"/>
              </a:buClr>
              <a:buSzTx/>
              <a:buFontTx/>
              <a:buNone/>
              <a:tabLst/>
              <a:defRPr/>
            </a:pPr>
            <a:r>
              <a:rPr kumimoji="0" lang="en-GB" sz="1800" b="0" i="0" u="none" strike="noStrike" kern="1200" cap="none" spc="0" normalizeH="0" baseline="0" noProof="0" dirty="0">
                <a:ln>
                  <a:noFill/>
                </a:ln>
                <a:solidFill>
                  <a:prstClr val="black"/>
                </a:solidFill>
                <a:effectLst/>
                <a:uLnTx/>
                <a:uFillTx/>
                <a:latin typeface="DM Sans" pitchFamily="2" charset="77"/>
                <a:ea typeface="+mn-ea"/>
                <a:cs typeface="+mn-cs"/>
              </a:rPr>
              <a:t>volunteers claiming to have sensitive skin</a:t>
            </a:r>
          </a:p>
          <a:p>
            <a:pPr marL="1008000" marR="0" lvl="0" indent="0" algn="l" defTabSz="914400" rtl="0" eaLnBrk="1" fontAlgn="auto" latinLnBrk="0" hangingPunct="1">
              <a:lnSpc>
                <a:spcPct val="100000"/>
              </a:lnSpc>
              <a:spcBef>
                <a:spcPts val="0"/>
              </a:spcBef>
              <a:spcAft>
                <a:spcPts val="1400"/>
              </a:spcAft>
              <a:buClr>
                <a:srgbClr val="007E4B"/>
              </a:buClr>
              <a:buSzTx/>
              <a:buFontTx/>
              <a:buNone/>
              <a:tabLst/>
              <a:defRPr/>
            </a:pPr>
            <a:endParaRPr kumimoji="0" lang="en-GB" sz="1800" b="0" i="0" u="none" strike="noStrike" kern="1200" cap="none" spc="0" normalizeH="0" baseline="0" noProof="0" dirty="0">
              <a:ln>
                <a:noFill/>
              </a:ln>
              <a:solidFill>
                <a:prstClr val="black"/>
              </a:solidFill>
              <a:effectLst/>
              <a:uLnTx/>
              <a:uFillTx/>
              <a:latin typeface="DM Sans" pitchFamily="2" charset="77"/>
              <a:ea typeface="+mn-ea"/>
              <a:cs typeface="+mn-cs"/>
            </a:endParaRPr>
          </a:p>
          <a:p>
            <a:pPr marL="0" marR="0" lvl="0" indent="0" algn="l" defTabSz="914400" rtl="0" eaLnBrk="1" fontAlgn="auto" latinLnBrk="0" hangingPunct="1">
              <a:lnSpc>
                <a:spcPct val="100000"/>
              </a:lnSpc>
              <a:spcBef>
                <a:spcPts val="0"/>
              </a:spcBef>
              <a:spcAft>
                <a:spcPts val="1400"/>
              </a:spcAft>
              <a:buClr>
                <a:srgbClr val="007E4B"/>
              </a:buClr>
              <a:buSzTx/>
              <a:buFontTx/>
              <a:buNone/>
              <a:tabLst/>
              <a:defRPr/>
            </a:pPr>
            <a:r>
              <a:rPr kumimoji="0" lang="en-GB" sz="1800" b="0" i="0" u="none" strike="noStrike" kern="1200" cap="none" spc="0" normalizeH="0" baseline="0" noProof="0" dirty="0">
                <a:ln>
                  <a:noFill/>
                </a:ln>
                <a:solidFill>
                  <a:prstClr val="black"/>
                </a:solidFill>
                <a:effectLst/>
                <a:uLnTx/>
                <a:uFillTx/>
                <a:latin typeface="DM Sans" pitchFamily="2" charset="77"/>
                <a:ea typeface="+mn-ea"/>
                <a:cs typeface="+mn-cs"/>
              </a:rPr>
              <a:t>Average age of </a:t>
            </a:r>
            <a:r>
              <a:rPr kumimoji="0" lang="en-GB" sz="1800" b="1" i="0" u="none" strike="noStrike" kern="1200" cap="none" spc="0" normalizeH="0" baseline="0" noProof="0" dirty="0">
                <a:ln>
                  <a:noFill/>
                </a:ln>
                <a:solidFill>
                  <a:srgbClr val="897974"/>
                </a:solidFill>
                <a:effectLst/>
                <a:uLnTx/>
                <a:uFillTx/>
                <a:latin typeface="DM Sans" pitchFamily="2" charset="77"/>
                <a:ea typeface="+mn-ea"/>
                <a:cs typeface="+mn-cs"/>
              </a:rPr>
              <a:t>43 </a:t>
            </a:r>
            <a:r>
              <a:rPr kumimoji="0" lang="en-GB" sz="1800" b="1" i="0" u="none" strike="noStrike" kern="1200" cap="none" spc="0" normalizeH="0" baseline="0" noProof="0" dirty="0" err="1">
                <a:ln>
                  <a:noFill/>
                </a:ln>
                <a:solidFill>
                  <a:srgbClr val="897974"/>
                </a:solidFill>
                <a:effectLst/>
                <a:uLnTx/>
                <a:uFillTx/>
                <a:latin typeface="DM Sans" pitchFamily="2" charset="77"/>
                <a:ea typeface="+mn-ea"/>
                <a:cs typeface="+mn-cs"/>
              </a:rPr>
              <a:t>y.o</a:t>
            </a:r>
            <a:r>
              <a:rPr kumimoji="0" lang="en-GB" sz="1800" b="1" i="0" u="none" strike="noStrike" kern="1200" cap="none" spc="0" normalizeH="0" baseline="0" noProof="0" dirty="0">
                <a:ln>
                  <a:noFill/>
                </a:ln>
                <a:solidFill>
                  <a:srgbClr val="897974"/>
                </a:solidFill>
                <a:effectLst/>
                <a:uLnTx/>
                <a:uFillTx/>
                <a:latin typeface="DM Sans" pitchFamily="2" charset="77"/>
                <a:ea typeface="+mn-ea"/>
                <a:cs typeface="+mn-cs"/>
              </a:rPr>
              <a:t>.</a:t>
            </a:r>
          </a:p>
        </p:txBody>
      </p:sp>
      <p:grpSp>
        <p:nvGrpSpPr>
          <p:cNvPr id="16" name="Group 15">
            <a:extLst>
              <a:ext uri="{FF2B5EF4-FFF2-40B4-BE49-F238E27FC236}">
                <a16:creationId xmlns:a16="http://schemas.microsoft.com/office/drawing/2014/main" id="{AD8E979A-DC33-0C61-4880-37E65E7416ED}"/>
              </a:ext>
            </a:extLst>
          </p:cNvPr>
          <p:cNvGrpSpPr/>
          <p:nvPr/>
        </p:nvGrpSpPr>
        <p:grpSpPr>
          <a:xfrm>
            <a:off x="3676528" y="3616826"/>
            <a:ext cx="1782000" cy="1188000"/>
            <a:chOff x="2690303" y="2842965"/>
            <a:chExt cx="1782000" cy="1188000"/>
          </a:xfrm>
        </p:grpSpPr>
        <p:graphicFrame>
          <p:nvGraphicFramePr>
            <p:cNvPr id="9" name="Chart 8">
              <a:extLst>
                <a:ext uri="{FF2B5EF4-FFF2-40B4-BE49-F238E27FC236}">
                  <a16:creationId xmlns:a16="http://schemas.microsoft.com/office/drawing/2014/main" id="{31B8668D-080A-A481-B791-A4CB91C5A84A}"/>
                </a:ext>
              </a:extLst>
            </p:cNvPr>
            <p:cNvGraphicFramePr/>
            <p:nvPr/>
          </p:nvGraphicFramePr>
          <p:xfrm>
            <a:off x="2690303" y="2842965"/>
            <a:ext cx="1782000" cy="1188000"/>
          </p:xfrm>
          <a:graphic>
            <a:graphicData uri="http://schemas.openxmlformats.org/drawingml/2006/chart">
              <c:chart xmlns:c="http://schemas.openxmlformats.org/drawingml/2006/chart" xmlns:r="http://schemas.openxmlformats.org/officeDocument/2006/relationships" r:id="rId3"/>
            </a:graphicData>
          </a:graphic>
        </p:graphicFrame>
        <p:sp>
          <p:nvSpPr>
            <p:cNvPr id="10" name="Oval 9">
              <a:extLst>
                <a:ext uri="{FF2B5EF4-FFF2-40B4-BE49-F238E27FC236}">
                  <a16:creationId xmlns:a16="http://schemas.microsoft.com/office/drawing/2014/main" id="{F70FCE03-B004-AFD5-D765-93CE0DDF84BC}"/>
                </a:ext>
              </a:extLst>
            </p:cNvPr>
            <p:cNvSpPr/>
            <p:nvPr/>
          </p:nvSpPr>
          <p:spPr>
            <a:xfrm>
              <a:off x="3257303" y="3112965"/>
              <a:ext cx="648000" cy="6480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grpSp>
      <p:sp>
        <p:nvSpPr>
          <p:cNvPr id="2" name="Text Placeholder 1">
            <a:extLst>
              <a:ext uri="{FF2B5EF4-FFF2-40B4-BE49-F238E27FC236}">
                <a16:creationId xmlns:a16="http://schemas.microsoft.com/office/drawing/2014/main" id="{23260C0C-78BC-8E50-23F1-E9A5512F8158}"/>
              </a:ext>
            </a:extLst>
          </p:cNvPr>
          <p:cNvSpPr>
            <a:spLocks noGrp="1"/>
          </p:cNvSpPr>
          <p:nvPr>
            <p:ph type="body" idx="11"/>
          </p:nvPr>
        </p:nvSpPr>
        <p:spPr>
          <a:xfrm>
            <a:off x="2246704" y="648000"/>
            <a:ext cx="8064500" cy="288767"/>
          </a:xfrm>
        </p:spPr>
        <p:txBody>
          <a:bodyPr/>
          <a:lstStyle/>
          <a:p>
            <a:r>
              <a:rPr lang="en-GB"/>
              <a:t>4-week wrinkle measurement</a:t>
            </a:r>
          </a:p>
        </p:txBody>
      </p:sp>
      <p:grpSp>
        <p:nvGrpSpPr>
          <p:cNvPr id="62" name="Group 61">
            <a:extLst>
              <a:ext uri="{FF2B5EF4-FFF2-40B4-BE49-F238E27FC236}">
                <a16:creationId xmlns:a16="http://schemas.microsoft.com/office/drawing/2014/main" id="{C32F7CA6-D2CE-03E7-9C36-F96C7ED135FF}"/>
              </a:ext>
            </a:extLst>
          </p:cNvPr>
          <p:cNvGrpSpPr/>
          <p:nvPr/>
        </p:nvGrpSpPr>
        <p:grpSpPr>
          <a:xfrm>
            <a:off x="208316" y="1440000"/>
            <a:ext cx="1409196" cy="394070"/>
            <a:chOff x="208316" y="1534606"/>
            <a:chExt cx="1409196" cy="394070"/>
          </a:xfrm>
        </p:grpSpPr>
        <p:grpSp>
          <p:nvGrpSpPr>
            <p:cNvPr id="61" name="Group 60">
              <a:extLst>
                <a:ext uri="{FF2B5EF4-FFF2-40B4-BE49-F238E27FC236}">
                  <a16:creationId xmlns:a16="http://schemas.microsoft.com/office/drawing/2014/main" id="{70B1A76B-D559-944D-2CC9-1F08402946DE}"/>
                </a:ext>
              </a:extLst>
            </p:cNvPr>
            <p:cNvGrpSpPr/>
            <p:nvPr/>
          </p:nvGrpSpPr>
          <p:grpSpPr>
            <a:xfrm>
              <a:off x="208316" y="1534606"/>
              <a:ext cx="394071" cy="394070"/>
              <a:chOff x="208316" y="1534606"/>
              <a:chExt cx="394071" cy="394070"/>
            </a:xfrm>
          </p:grpSpPr>
          <p:sp>
            <p:nvSpPr>
              <p:cNvPr id="26" name="Oval 25">
                <a:extLst>
                  <a:ext uri="{FF2B5EF4-FFF2-40B4-BE49-F238E27FC236}">
                    <a16:creationId xmlns:a16="http://schemas.microsoft.com/office/drawing/2014/main" id="{5F4C3B5C-0160-54B0-C2C4-F84098A8D6F8}"/>
                  </a:ext>
                </a:extLst>
              </p:cNvPr>
              <p:cNvSpPr/>
              <p:nvPr/>
            </p:nvSpPr>
            <p:spPr>
              <a:xfrm>
                <a:off x="208317" y="1534606"/>
                <a:ext cx="394070" cy="394070"/>
              </a:xfrm>
              <a:prstGeom prst="ellipse">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D3C35"/>
                  </a:solidFill>
                  <a:effectLst/>
                  <a:uLnTx/>
                  <a:uFillTx/>
                  <a:latin typeface="DM Sans"/>
                  <a:ea typeface="+mn-ea"/>
                  <a:cs typeface="+mn-cs"/>
                </a:endParaRPr>
              </a:p>
            </p:txBody>
          </p:sp>
          <p:sp>
            <p:nvSpPr>
              <p:cNvPr id="27" name="TextBox 26">
                <a:extLst>
                  <a:ext uri="{FF2B5EF4-FFF2-40B4-BE49-F238E27FC236}">
                    <a16:creationId xmlns:a16="http://schemas.microsoft.com/office/drawing/2014/main" id="{E159EB33-18DB-7410-2AA4-50F2AE431DF7}"/>
                  </a:ext>
                </a:extLst>
              </p:cNvPr>
              <p:cNvSpPr txBox="1"/>
              <p:nvPr/>
            </p:nvSpPr>
            <p:spPr>
              <a:xfrm>
                <a:off x="208316" y="1605853"/>
                <a:ext cx="394071" cy="276999"/>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4D3C35"/>
                    </a:solidFill>
                    <a:effectLst/>
                    <a:uLnTx/>
                    <a:uFillTx/>
                    <a:latin typeface="DM Sans" pitchFamily="2" charset="77"/>
                    <a:ea typeface="+mn-ea"/>
                    <a:cs typeface="+mn-cs"/>
                  </a:rPr>
                  <a:t>1</a:t>
                </a:r>
                <a:endParaRPr kumimoji="0" lang="en-US" sz="1800" b="1" i="0" u="none" strike="noStrike" kern="1200" cap="none" spc="0" normalizeH="0" baseline="0" noProof="0">
                  <a:ln>
                    <a:noFill/>
                  </a:ln>
                  <a:solidFill>
                    <a:srgbClr val="4D3C35"/>
                  </a:solidFill>
                  <a:effectLst/>
                  <a:uLnTx/>
                  <a:uFillTx/>
                  <a:latin typeface="DM Sans"/>
                  <a:ea typeface="+mn-ea"/>
                  <a:cs typeface="+mn-cs"/>
                </a:endParaRPr>
              </a:p>
            </p:txBody>
          </p:sp>
        </p:grpSp>
        <p:sp>
          <p:nvSpPr>
            <p:cNvPr id="44" name="TextBox 43">
              <a:extLst>
                <a:ext uri="{FF2B5EF4-FFF2-40B4-BE49-F238E27FC236}">
                  <a16:creationId xmlns:a16="http://schemas.microsoft.com/office/drawing/2014/main" id="{9BAA73F9-9718-4D98-8588-D5D17842214B}"/>
                </a:ext>
              </a:extLst>
            </p:cNvPr>
            <p:cNvSpPr txBox="1"/>
            <p:nvPr/>
          </p:nvSpPr>
          <p:spPr>
            <a:xfrm>
              <a:off x="600211" y="1594745"/>
              <a:ext cx="1017301" cy="276999"/>
            </a:xfrm>
            <a:prstGeom prst="rect">
              <a:avLst/>
            </a:prstGeom>
            <a:noFill/>
            <a:effectLst/>
          </p:spPr>
          <p:txBody>
            <a:bodyPr wrap="square" lIns="72000" tIns="0" rIns="0" bIns="0" rtlCol="0" anchor="t" anchorCtr="0">
              <a:spAutoFit/>
            </a:bodyPr>
            <a:lstStyle/>
            <a:p>
              <a:pPr marL="0" marR="0" lvl="0" indent="0" algn="l" defTabSz="914400" rtl="0" eaLnBrk="1" fontAlgn="auto" latinLnBrk="0" hangingPunct="1">
                <a:lnSpc>
                  <a:spcPct val="100000"/>
                </a:lnSpc>
                <a:spcBef>
                  <a:spcPts val="0"/>
                </a:spcBef>
                <a:spcAft>
                  <a:spcPts val="800"/>
                </a:spcAft>
                <a:buClr>
                  <a:srgbClr val="007E4B"/>
                </a:buClr>
                <a:buSzTx/>
                <a:buFontTx/>
                <a:buNone/>
                <a:tabLst/>
                <a:defRPr/>
              </a:pPr>
              <a:r>
                <a:rPr kumimoji="0" lang="en-GB" sz="1800" b="1" i="0" u="none" strike="noStrike" kern="1200" cap="none" spc="0" normalizeH="0" baseline="0" noProof="0" err="1">
                  <a:ln>
                    <a:noFill/>
                  </a:ln>
                  <a:solidFill>
                    <a:srgbClr val="4D3C35"/>
                  </a:solidFill>
                  <a:effectLst/>
                  <a:uLnTx/>
                  <a:uFillTx/>
                  <a:latin typeface="DM Sans" pitchFamily="2" charset="77"/>
                  <a:ea typeface="+mn-ea"/>
                  <a:cs typeface="+mn-cs"/>
                </a:rPr>
                <a:t>Visia</a:t>
              </a:r>
              <a:r>
                <a:rPr kumimoji="0" lang="en-GB" sz="1800" b="1" i="0" u="none" strike="noStrike" kern="1200" cap="none" spc="0" normalizeH="0" baseline="0" noProof="0">
                  <a:ln>
                    <a:noFill/>
                  </a:ln>
                  <a:solidFill>
                    <a:srgbClr val="4D3C35"/>
                  </a:solidFill>
                  <a:effectLst/>
                  <a:uLnTx/>
                  <a:uFillTx/>
                  <a:latin typeface="DM Sans" pitchFamily="2" charset="77"/>
                  <a:ea typeface="+mn-ea"/>
                  <a:cs typeface="+mn-cs"/>
                </a:rPr>
                <a:t> </a:t>
              </a:r>
              <a:r>
                <a:rPr kumimoji="0" lang="en-GB" sz="1800" b="1" i="0" u="none" strike="noStrike" kern="1200" cap="none" spc="0" normalizeH="0" baseline="0" noProof="0" err="1">
                  <a:ln>
                    <a:noFill/>
                  </a:ln>
                  <a:solidFill>
                    <a:srgbClr val="4D3C35"/>
                  </a:solidFill>
                  <a:effectLst/>
                  <a:uLnTx/>
                  <a:uFillTx/>
                  <a:latin typeface="DM Sans" pitchFamily="2" charset="77"/>
                  <a:ea typeface="+mn-ea"/>
                  <a:cs typeface="+mn-cs"/>
                </a:rPr>
                <a:t>cr</a:t>
              </a:r>
              <a:endParaRPr kumimoji="0" lang="en-GB" sz="1800" b="1" i="0" u="none" strike="noStrike" kern="1200" cap="none" spc="0" normalizeH="0" baseline="0" noProof="0">
                <a:ln>
                  <a:noFill/>
                </a:ln>
                <a:solidFill>
                  <a:srgbClr val="4D3C35"/>
                </a:solidFill>
                <a:effectLst/>
                <a:uLnTx/>
                <a:uFillTx/>
                <a:latin typeface="DM Sans" pitchFamily="2" charset="77"/>
                <a:ea typeface="+mn-ea"/>
                <a:cs typeface="+mn-cs"/>
              </a:endParaRPr>
            </a:p>
          </p:txBody>
        </p:sp>
      </p:grpSp>
      <p:grpSp>
        <p:nvGrpSpPr>
          <p:cNvPr id="63" name="Group 62">
            <a:extLst>
              <a:ext uri="{FF2B5EF4-FFF2-40B4-BE49-F238E27FC236}">
                <a16:creationId xmlns:a16="http://schemas.microsoft.com/office/drawing/2014/main" id="{12280815-B96B-2670-EADB-4AC7160FD70C}"/>
              </a:ext>
            </a:extLst>
          </p:cNvPr>
          <p:cNvGrpSpPr/>
          <p:nvPr/>
        </p:nvGrpSpPr>
        <p:grpSpPr>
          <a:xfrm>
            <a:off x="1759509" y="1440000"/>
            <a:ext cx="1143473" cy="394070"/>
            <a:chOff x="2115429" y="1534606"/>
            <a:chExt cx="1143473" cy="394070"/>
          </a:xfrm>
        </p:grpSpPr>
        <p:grpSp>
          <p:nvGrpSpPr>
            <p:cNvPr id="60" name="Group 59">
              <a:extLst>
                <a:ext uri="{FF2B5EF4-FFF2-40B4-BE49-F238E27FC236}">
                  <a16:creationId xmlns:a16="http://schemas.microsoft.com/office/drawing/2014/main" id="{F1A2D879-AB97-CE80-B14E-285876302B71}"/>
                </a:ext>
              </a:extLst>
            </p:cNvPr>
            <p:cNvGrpSpPr/>
            <p:nvPr/>
          </p:nvGrpSpPr>
          <p:grpSpPr>
            <a:xfrm>
              <a:off x="2115429" y="1534606"/>
              <a:ext cx="394071" cy="394070"/>
              <a:chOff x="2115429" y="1534606"/>
              <a:chExt cx="394071" cy="394070"/>
            </a:xfrm>
          </p:grpSpPr>
          <p:sp>
            <p:nvSpPr>
              <p:cNvPr id="50" name="Oval 49">
                <a:extLst>
                  <a:ext uri="{FF2B5EF4-FFF2-40B4-BE49-F238E27FC236}">
                    <a16:creationId xmlns:a16="http://schemas.microsoft.com/office/drawing/2014/main" id="{0837B95A-E7A9-C44D-F89E-396F525AD975}"/>
                  </a:ext>
                </a:extLst>
              </p:cNvPr>
              <p:cNvSpPr/>
              <p:nvPr/>
            </p:nvSpPr>
            <p:spPr>
              <a:xfrm>
                <a:off x="2115430" y="1534606"/>
                <a:ext cx="394070" cy="394070"/>
              </a:xfrm>
              <a:prstGeom prst="ellipse">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D3C35"/>
                  </a:solidFill>
                  <a:effectLst/>
                  <a:uLnTx/>
                  <a:uFillTx/>
                  <a:latin typeface="DM Sans"/>
                  <a:ea typeface="+mn-ea"/>
                  <a:cs typeface="+mn-cs"/>
                </a:endParaRPr>
              </a:p>
            </p:txBody>
          </p:sp>
          <p:sp>
            <p:nvSpPr>
              <p:cNvPr id="51" name="TextBox 50">
                <a:extLst>
                  <a:ext uri="{FF2B5EF4-FFF2-40B4-BE49-F238E27FC236}">
                    <a16:creationId xmlns:a16="http://schemas.microsoft.com/office/drawing/2014/main" id="{43CF4C3C-9AAE-97AF-0A5F-DE6C98975572}"/>
                  </a:ext>
                </a:extLst>
              </p:cNvPr>
              <p:cNvSpPr txBox="1"/>
              <p:nvPr/>
            </p:nvSpPr>
            <p:spPr>
              <a:xfrm>
                <a:off x="2115429" y="1605853"/>
                <a:ext cx="394071" cy="276999"/>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4D3C35"/>
                    </a:solidFill>
                    <a:effectLst/>
                    <a:uLnTx/>
                    <a:uFillTx/>
                    <a:latin typeface="DM Sans" pitchFamily="2" charset="77"/>
                    <a:ea typeface="+mn-ea"/>
                    <a:cs typeface="+mn-cs"/>
                  </a:rPr>
                  <a:t>2</a:t>
                </a:r>
                <a:endParaRPr kumimoji="0" lang="en-US" sz="1800" b="1" i="0" u="none" strike="noStrike" kern="1200" cap="none" spc="0" normalizeH="0" baseline="0" noProof="0">
                  <a:ln>
                    <a:noFill/>
                  </a:ln>
                  <a:solidFill>
                    <a:srgbClr val="4D3C35"/>
                  </a:solidFill>
                  <a:effectLst/>
                  <a:uLnTx/>
                  <a:uFillTx/>
                  <a:latin typeface="DM Sans"/>
                  <a:ea typeface="+mn-ea"/>
                  <a:cs typeface="+mn-cs"/>
                </a:endParaRPr>
              </a:p>
            </p:txBody>
          </p:sp>
        </p:grpSp>
        <p:sp>
          <p:nvSpPr>
            <p:cNvPr id="45" name="TextBox 44">
              <a:extLst>
                <a:ext uri="{FF2B5EF4-FFF2-40B4-BE49-F238E27FC236}">
                  <a16:creationId xmlns:a16="http://schemas.microsoft.com/office/drawing/2014/main" id="{7C1F0F48-8829-577E-925E-55D28F8E4940}"/>
                </a:ext>
              </a:extLst>
            </p:cNvPr>
            <p:cNvSpPr txBox="1"/>
            <p:nvPr/>
          </p:nvSpPr>
          <p:spPr>
            <a:xfrm>
              <a:off x="2510825" y="1594745"/>
              <a:ext cx="748077" cy="276999"/>
            </a:xfrm>
            <a:prstGeom prst="rect">
              <a:avLst/>
            </a:prstGeom>
            <a:noFill/>
            <a:effectLst/>
          </p:spPr>
          <p:txBody>
            <a:bodyPr wrap="square" lIns="72000" tIns="0" rIns="0" bIns="0" rtlCol="0" anchor="t" anchorCtr="0">
              <a:spAutoFit/>
            </a:bodyPr>
            <a:lstStyle/>
            <a:p>
              <a:pPr marL="0" marR="0" lvl="0" indent="0" algn="l" defTabSz="914400" rtl="0" eaLnBrk="1" fontAlgn="auto" latinLnBrk="0" hangingPunct="1">
                <a:lnSpc>
                  <a:spcPct val="100000"/>
                </a:lnSpc>
                <a:spcBef>
                  <a:spcPts val="0"/>
                </a:spcBef>
                <a:spcAft>
                  <a:spcPts val="800"/>
                </a:spcAft>
                <a:buClr>
                  <a:srgbClr val="007E4B"/>
                </a:buClr>
                <a:buSzTx/>
                <a:buFontTx/>
                <a:buNone/>
                <a:tabLst/>
                <a:defRPr/>
              </a:pPr>
              <a:r>
                <a:rPr kumimoji="0" lang="en-GB" sz="1800" b="1" i="0" u="none" strike="noStrike" kern="1200" cap="none" spc="0" normalizeH="0" baseline="0" noProof="0" err="1">
                  <a:ln>
                    <a:noFill/>
                  </a:ln>
                  <a:solidFill>
                    <a:srgbClr val="4D3C35"/>
                  </a:solidFill>
                  <a:effectLst/>
                  <a:uLnTx/>
                  <a:uFillTx/>
                  <a:latin typeface="DM Sans" pitchFamily="2" charset="77"/>
                  <a:ea typeface="+mn-ea"/>
                  <a:cs typeface="+mn-cs"/>
                </a:rPr>
                <a:t>Foits</a:t>
              </a:r>
              <a:endParaRPr kumimoji="0" lang="en-GB" sz="1800" b="1" i="0" u="none" strike="noStrike" kern="1200" cap="none" spc="0" normalizeH="0" baseline="0" noProof="0">
                <a:ln>
                  <a:noFill/>
                </a:ln>
                <a:solidFill>
                  <a:srgbClr val="4D3C35"/>
                </a:solidFill>
                <a:effectLst/>
                <a:uLnTx/>
                <a:uFillTx/>
                <a:latin typeface="DM Sans" pitchFamily="2" charset="77"/>
                <a:ea typeface="+mn-ea"/>
                <a:cs typeface="+mn-cs"/>
              </a:endParaRPr>
            </a:p>
          </p:txBody>
        </p:sp>
      </p:grpSp>
      <p:grpSp>
        <p:nvGrpSpPr>
          <p:cNvPr id="64" name="Group 63">
            <a:extLst>
              <a:ext uri="{FF2B5EF4-FFF2-40B4-BE49-F238E27FC236}">
                <a16:creationId xmlns:a16="http://schemas.microsoft.com/office/drawing/2014/main" id="{A8CBE9E0-0823-C38A-DAD3-28A007D2C292}"/>
              </a:ext>
            </a:extLst>
          </p:cNvPr>
          <p:cNvGrpSpPr/>
          <p:nvPr/>
        </p:nvGrpSpPr>
        <p:grpSpPr>
          <a:xfrm>
            <a:off x="3059690" y="1440000"/>
            <a:ext cx="1820149" cy="394070"/>
            <a:chOff x="3386087" y="1534606"/>
            <a:chExt cx="1820149" cy="394070"/>
          </a:xfrm>
        </p:grpSpPr>
        <p:grpSp>
          <p:nvGrpSpPr>
            <p:cNvPr id="59" name="Group 58">
              <a:extLst>
                <a:ext uri="{FF2B5EF4-FFF2-40B4-BE49-F238E27FC236}">
                  <a16:creationId xmlns:a16="http://schemas.microsoft.com/office/drawing/2014/main" id="{6D95E01E-7123-A196-F555-9E1B3E41F91F}"/>
                </a:ext>
              </a:extLst>
            </p:cNvPr>
            <p:cNvGrpSpPr/>
            <p:nvPr/>
          </p:nvGrpSpPr>
          <p:grpSpPr>
            <a:xfrm>
              <a:off x="3386087" y="1534606"/>
              <a:ext cx="394071" cy="394070"/>
              <a:chOff x="3386087" y="1534606"/>
              <a:chExt cx="394071" cy="394070"/>
            </a:xfrm>
          </p:grpSpPr>
          <p:sp>
            <p:nvSpPr>
              <p:cNvPr id="53" name="Oval 52">
                <a:extLst>
                  <a:ext uri="{FF2B5EF4-FFF2-40B4-BE49-F238E27FC236}">
                    <a16:creationId xmlns:a16="http://schemas.microsoft.com/office/drawing/2014/main" id="{19B4051B-06CA-F722-40BD-35D16474CAD3}"/>
                  </a:ext>
                </a:extLst>
              </p:cNvPr>
              <p:cNvSpPr/>
              <p:nvPr/>
            </p:nvSpPr>
            <p:spPr>
              <a:xfrm>
                <a:off x="3386088" y="1534606"/>
                <a:ext cx="394070" cy="394070"/>
              </a:xfrm>
              <a:prstGeom prst="ellipse">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D3C35"/>
                  </a:solidFill>
                  <a:effectLst/>
                  <a:uLnTx/>
                  <a:uFillTx/>
                  <a:latin typeface="DM Sans"/>
                  <a:ea typeface="+mn-ea"/>
                  <a:cs typeface="+mn-cs"/>
                </a:endParaRPr>
              </a:p>
            </p:txBody>
          </p:sp>
          <p:sp>
            <p:nvSpPr>
              <p:cNvPr id="54" name="TextBox 53">
                <a:extLst>
                  <a:ext uri="{FF2B5EF4-FFF2-40B4-BE49-F238E27FC236}">
                    <a16:creationId xmlns:a16="http://schemas.microsoft.com/office/drawing/2014/main" id="{89DA77CB-AE7D-B1CB-77D7-D2013248670C}"/>
                  </a:ext>
                </a:extLst>
              </p:cNvPr>
              <p:cNvSpPr txBox="1"/>
              <p:nvPr/>
            </p:nvSpPr>
            <p:spPr>
              <a:xfrm>
                <a:off x="3386087" y="1605853"/>
                <a:ext cx="394071" cy="276999"/>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4D3C35"/>
                    </a:solidFill>
                    <a:effectLst/>
                    <a:uLnTx/>
                    <a:uFillTx/>
                    <a:latin typeface="DM Sans" pitchFamily="2" charset="77"/>
                    <a:ea typeface="+mn-ea"/>
                    <a:cs typeface="+mn-cs"/>
                  </a:rPr>
                  <a:t>3</a:t>
                </a:r>
                <a:endParaRPr kumimoji="0" lang="en-US" sz="1800" b="1" i="0" u="none" strike="noStrike" kern="1200" cap="none" spc="0" normalizeH="0" baseline="0" noProof="0">
                  <a:ln>
                    <a:noFill/>
                  </a:ln>
                  <a:solidFill>
                    <a:srgbClr val="4D3C35"/>
                  </a:solidFill>
                  <a:effectLst/>
                  <a:uLnTx/>
                  <a:uFillTx/>
                  <a:latin typeface="DM Sans"/>
                  <a:ea typeface="+mn-ea"/>
                  <a:cs typeface="+mn-cs"/>
                </a:endParaRPr>
              </a:p>
            </p:txBody>
          </p:sp>
        </p:grpSp>
        <p:sp>
          <p:nvSpPr>
            <p:cNvPr id="46" name="TextBox 45">
              <a:extLst>
                <a:ext uri="{FF2B5EF4-FFF2-40B4-BE49-F238E27FC236}">
                  <a16:creationId xmlns:a16="http://schemas.microsoft.com/office/drawing/2014/main" id="{542051EF-AB28-70D7-1BE3-EAAAF70FEA22}"/>
                </a:ext>
              </a:extLst>
            </p:cNvPr>
            <p:cNvSpPr txBox="1"/>
            <p:nvPr/>
          </p:nvSpPr>
          <p:spPr>
            <a:xfrm>
              <a:off x="3780869" y="1594745"/>
              <a:ext cx="1425367" cy="276999"/>
            </a:xfrm>
            <a:prstGeom prst="rect">
              <a:avLst/>
            </a:prstGeom>
            <a:noFill/>
            <a:effectLst/>
          </p:spPr>
          <p:txBody>
            <a:bodyPr wrap="square" lIns="72000" tIns="0" rIns="0" bIns="0" rtlCol="0" anchor="t" anchorCtr="0">
              <a:spAutoFit/>
            </a:bodyPr>
            <a:lstStyle/>
            <a:p>
              <a:pPr marL="0" marR="0" lvl="0" indent="0" algn="l" defTabSz="914400" rtl="0" eaLnBrk="1" fontAlgn="auto" latinLnBrk="0" hangingPunct="1">
                <a:lnSpc>
                  <a:spcPct val="100000"/>
                </a:lnSpc>
                <a:spcBef>
                  <a:spcPts val="0"/>
                </a:spcBef>
                <a:spcAft>
                  <a:spcPts val="800"/>
                </a:spcAft>
                <a:buClr>
                  <a:srgbClr val="007E4B"/>
                </a:buClr>
                <a:buSzTx/>
                <a:buFontTx/>
                <a:buNone/>
                <a:tabLst/>
                <a:defRPr/>
              </a:pPr>
              <a:r>
                <a:rPr kumimoji="0" lang="en-GB" sz="1800" b="1" i="0" u="none" strike="noStrike" kern="1200" cap="none" spc="0" normalizeH="0" baseline="0" noProof="0" err="1">
                  <a:ln>
                    <a:noFill/>
                  </a:ln>
                  <a:solidFill>
                    <a:srgbClr val="4D3C35"/>
                  </a:solidFill>
                  <a:effectLst/>
                  <a:uLnTx/>
                  <a:uFillTx/>
                  <a:latin typeface="DM Sans" pitchFamily="2" charset="77"/>
                  <a:ea typeface="+mn-ea"/>
                  <a:cs typeface="+mn-cs"/>
                </a:rPr>
                <a:t>Cutometry</a:t>
              </a:r>
              <a:endParaRPr kumimoji="0" lang="en-GB" sz="1800" b="1" i="0" u="none" strike="noStrike" kern="1200" cap="none" spc="0" normalizeH="0" baseline="0" noProof="0">
                <a:ln>
                  <a:noFill/>
                </a:ln>
                <a:solidFill>
                  <a:srgbClr val="4D3C35"/>
                </a:solidFill>
                <a:effectLst/>
                <a:uLnTx/>
                <a:uFillTx/>
                <a:latin typeface="DM Sans" pitchFamily="2" charset="77"/>
                <a:ea typeface="+mn-ea"/>
                <a:cs typeface="+mn-cs"/>
              </a:endParaRPr>
            </a:p>
          </p:txBody>
        </p:sp>
      </p:grpSp>
      <p:grpSp>
        <p:nvGrpSpPr>
          <p:cNvPr id="65" name="Group 64">
            <a:extLst>
              <a:ext uri="{FF2B5EF4-FFF2-40B4-BE49-F238E27FC236}">
                <a16:creationId xmlns:a16="http://schemas.microsoft.com/office/drawing/2014/main" id="{EE7DF580-BDDD-D6BA-3D7D-5DEDB6918338}"/>
              </a:ext>
            </a:extLst>
          </p:cNvPr>
          <p:cNvGrpSpPr/>
          <p:nvPr/>
        </p:nvGrpSpPr>
        <p:grpSpPr>
          <a:xfrm>
            <a:off x="4968757" y="1440000"/>
            <a:ext cx="5141646" cy="394070"/>
            <a:chOff x="5701929" y="1534606"/>
            <a:chExt cx="5141646" cy="394070"/>
          </a:xfrm>
        </p:grpSpPr>
        <p:grpSp>
          <p:nvGrpSpPr>
            <p:cNvPr id="58" name="Group 57">
              <a:extLst>
                <a:ext uri="{FF2B5EF4-FFF2-40B4-BE49-F238E27FC236}">
                  <a16:creationId xmlns:a16="http://schemas.microsoft.com/office/drawing/2014/main" id="{8D2B39CD-214B-7E68-CF18-AECDDA8782C6}"/>
                </a:ext>
              </a:extLst>
            </p:cNvPr>
            <p:cNvGrpSpPr/>
            <p:nvPr/>
          </p:nvGrpSpPr>
          <p:grpSpPr>
            <a:xfrm>
              <a:off x="5701929" y="1534606"/>
              <a:ext cx="394071" cy="394070"/>
              <a:chOff x="5701929" y="1534606"/>
              <a:chExt cx="394071" cy="394070"/>
            </a:xfrm>
          </p:grpSpPr>
          <p:sp>
            <p:nvSpPr>
              <p:cNvPr id="56" name="Oval 55">
                <a:extLst>
                  <a:ext uri="{FF2B5EF4-FFF2-40B4-BE49-F238E27FC236}">
                    <a16:creationId xmlns:a16="http://schemas.microsoft.com/office/drawing/2014/main" id="{1B73D7C7-A631-4A47-E0E5-332E6C7D721E}"/>
                  </a:ext>
                </a:extLst>
              </p:cNvPr>
              <p:cNvSpPr/>
              <p:nvPr/>
            </p:nvSpPr>
            <p:spPr>
              <a:xfrm>
                <a:off x="5701930" y="1534606"/>
                <a:ext cx="394070" cy="394070"/>
              </a:xfrm>
              <a:prstGeom prst="ellipse">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D3C35"/>
                  </a:solidFill>
                  <a:effectLst/>
                  <a:uLnTx/>
                  <a:uFillTx/>
                  <a:latin typeface="DM Sans"/>
                  <a:ea typeface="+mn-ea"/>
                  <a:cs typeface="+mn-cs"/>
                </a:endParaRPr>
              </a:p>
            </p:txBody>
          </p:sp>
          <p:sp>
            <p:nvSpPr>
              <p:cNvPr id="57" name="TextBox 56">
                <a:extLst>
                  <a:ext uri="{FF2B5EF4-FFF2-40B4-BE49-F238E27FC236}">
                    <a16:creationId xmlns:a16="http://schemas.microsoft.com/office/drawing/2014/main" id="{A4FD7B91-007D-D0BB-A1B1-05905F11F6DA}"/>
                  </a:ext>
                </a:extLst>
              </p:cNvPr>
              <p:cNvSpPr txBox="1"/>
              <p:nvPr/>
            </p:nvSpPr>
            <p:spPr>
              <a:xfrm>
                <a:off x="5701929" y="1605853"/>
                <a:ext cx="394071" cy="276999"/>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4D3C35"/>
                    </a:solidFill>
                    <a:effectLst/>
                    <a:uLnTx/>
                    <a:uFillTx/>
                    <a:latin typeface="DM Sans" pitchFamily="2" charset="77"/>
                    <a:ea typeface="+mn-ea"/>
                    <a:cs typeface="+mn-cs"/>
                  </a:rPr>
                  <a:t>4</a:t>
                </a:r>
                <a:endParaRPr kumimoji="0" lang="en-US" sz="1800" b="1" i="0" u="none" strike="noStrike" kern="1200" cap="none" spc="0" normalizeH="0" baseline="0" noProof="0">
                  <a:ln>
                    <a:noFill/>
                  </a:ln>
                  <a:solidFill>
                    <a:srgbClr val="4D3C35"/>
                  </a:solidFill>
                  <a:effectLst/>
                  <a:uLnTx/>
                  <a:uFillTx/>
                  <a:latin typeface="DM Sans"/>
                  <a:ea typeface="+mn-ea"/>
                  <a:cs typeface="+mn-cs"/>
                </a:endParaRPr>
              </a:p>
            </p:txBody>
          </p:sp>
        </p:grpSp>
        <p:sp>
          <p:nvSpPr>
            <p:cNvPr id="47" name="TextBox 46">
              <a:extLst>
                <a:ext uri="{FF2B5EF4-FFF2-40B4-BE49-F238E27FC236}">
                  <a16:creationId xmlns:a16="http://schemas.microsoft.com/office/drawing/2014/main" id="{28197445-2AC6-848A-0B5D-259244F55FA3}"/>
                </a:ext>
              </a:extLst>
            </p:cNvPr>
            <p:cNvSpPr txBox="1"/>
            <p:nvPr/>
          </p:nvSpPr>
          <p:spPr>
            <a:xfrm>
              <a:off x="6096000" y="1594745"/>
              <a:ext cx="4747575" cy="276999"/>
            </a:xfrm>
            <a:prstGeom prst="rect">
              <a:avLst/>
            </a:prstGeom>
            <a:noFill/>
            <a:effectLst/>
          </p:spPr>
          <p:txBody>
            <a:bodyPr wrap="square" lIns="72000" tIns="0" rIns="0" bIns="0" rtlCol="0" anchor="t" anchorCtr="0">
              <a:spAutoFit/>
            </a:bodyPr>
            <a:lstStyle/>
            <a:p>
              <a:pPr marL="0" marR="0" lvl="0" indent="0" algn="l" defTabSz="914400" rtl="0" eaLnBrk="1" fontAlgn="auto" latinLnBrk="0" hangingPunct="1">
                <a:lnSpc>
                  <a:spcPct val="100000"/>
                </a:lnSpc>
                <a:spcBef>
                  <a:spcPts val="0"/>
                </a:spcBef>
                <a:spcAft>
                  <a:spcPts val="800"/>
                </a:spcAft>
                <a:buClr>
                  <a:srgbClr val="007E4B"/>
                </a:buClr>
                <a:buSzTx/>
                <a:buFontTx/>
                <a:buNone/>
                <a:tabLst/>
                <a:defRPr/>
              </a:pPr>
              <a:r>
                <a:rPr kumimoji="0" lang="en-GB" sz="1800" b="1" i="0" u="none" strike="noStrike" kern="1200" cap="none" spc="0" normalizeH="0" baseline="0" noProof="0">
                  <a:ln>
                    <a:noFill/>
                  </a:ln>
                  <a:solidFill>
                    <a:srgbClr val="4D3C35"/>
                  </a:solidFill>
                  <a:effectLst/>
                  <a:uLnTx/>
                  <a:uFillTx/>
                  <a:latin typeface="DM Sans" pitchFamily="2" charset="77"/>
                  <a:ea typeface="+mn-ea"/>
                  <a:cs typeface="+mn-cs"/>
                </a:rPr>
                <a:t>Volunteer self-assessment</a:t>
              </a:r>
            </a:p>
          </p:txBody>
        </p:sp>
      </p:grpSp>
      <p:grpSp>
        <p:nvGrpSpPr>
          <p:cNvPr id="5" name="Group 4">
            <a:extLst>
              <a:ext uri="{FF2B5EF4-FFF2-40B4-BE49-F238E27FC236}">
                <a16:creationId xmlns:a16="http://schemas.microsoft.com/office/drawing/2014/main" id="{0CF0F8E8-C04E-E49F-820A-4293EAEBDC15}"/>
              </a:ext>
            </a:extLst>
          </p:cNvPr>
          <p:cNvGrpSpPr/>
          <p:nvPr/>
        </p:nvGrpSpPr>
        <p:grpSpPr>
          <a:xfrm>
            <a:off x="302400" y="2324280"/>
            <a:ext cx="2884882" cy="3885720"/>
            <a:chOff x="302400" y="2324280"/>
            <a:chExt cx="2500507" cy="3587130"/>
          </a:xfrm>
        </p:grpSpPr>
        <p:pic>
          <p:nvPicPr>
            <p:cNvPr id="6" name="Picture 5" descr="A person posing for the camera&#10;&#10;Description automatically generated">
              <a:extLst>
                <a:ext uri="{FF2B5EF4-FFF2-40B4-BE49-F238E27FC236}">
                  <a16:creationId xmlns:a16="http://schemas.microsoft.com/office/drawing/2014/main" id="{146F1C34-5787-27B7-23F0-BE9A7315CCEB}"/>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t="-835"/>
            <a:stretch/>
          </p:blipFill>
          <p:spPr>
            <a:xfrm>
              <a:off x="302400" y="2324280"/>
              <a:ext cx="2485343" cy="3587130"/>
            </a:xfrm>
            <a:prstGeom prst="rect">
              <a:avLst/>
            </a:prstGeom>
            <a:solidFill>
              <a:srgbClr val="F0F0F0"/>
            </a:solidFill>
            <a:ln w="12700">
              <a:solidFill>
                <a:schemeClr val="tx1"/>
              </a:solidFill>
            </a:ln>
          </p:spPr>
        </p:pic>
        <p:sp>
          <p:nvSpPr>
            <p:cNvPr id="33" name="Rectangle 32">
              <a:extLst>
                <a:ext uri="{FF2B5EF4-FFF2-40B4-BE49-F238E27FC236}">
                  <a16:creationId xmlns:a16="http://schemas.microsoft.com/office/drawing/2014/main" id="{B651315D-C104-863C-B534-AAF97D7307A2}"/>
                </a:ext>
              </a:extLst>
            </p:cNvPr>
            <p:cNvSpPr/>
            <p:nvPr/>
          </p:nvSpPr>
          <p:spPr>
            <a:xfrm rot="10800000">
              <a:off x="304854" y="4794288"/>
              <a:ext cx="2485344" cy="1113656"/>
            </a:xfrm>
            <a:prstGeom prst="rect">
              <a:avLst/>
            </a:prstGeom>
            <a:gradFill>
              <a:gsLst>
                <a:gs pos="0">
                  <a:schemeClr val="bg1"/>
                </a:gs>
                <a:gs pos="100000">
                  <a:schemeClr val="bg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500" b="0" i="0" u="none" strike="noStrike" kern="1200" cap="none" spc="0" normalizeH="0" baseline="0" noProof="0">
                <a:ln>
                  <a:noFill/>
                </a:ln>
                <a:solidFill>
                  <a:prstClr val="white"/>
                </a:solidFill>
                <a:effectLst/>
                <a:uLnTx/>
                <a:uFillTx/>
                <a:latin typeface="DM Sans" pitchFamily="2" charset="77"/>
                <a:ea typeface="+mn-ea"/>
                <a:cs typeface="+mn-cs"/>
              </a:endParaRPr>
            </a:p>
          </p:txBody>
        </p:sp>
        <p:sp>
          <p:nvSpPr>
            <p:cNvPr id="40" name="TextBox 39">
              <a:extLst>
                <a:ext uri="{FF2B5EF4-FFF2-40B4-BE49-F238E27FC236}">
                  <a16:creationId xmlns:a16="http://schemas.microsoft.com/office/drawing/2014/main" id="{379108B5-15CE-F21F-2E71-C4E7231AD2B5}"/>
                </a:ext>
              </a:extLst>
            </p:cNvPr>
            <p:cNvSpPr txBox="1"/>
            <p:nvPr/>
          </p:nvSpPr>
          <p:spPr>
            <a:xfrm>
              <a:off x="1064499" y="5132478"/>
              <a:ext cx="1625803" cy="607071"/>
            </a:xfrm>
            <a:prstGeom prst="rect">
              <a:avLst/>
            </a:prstGeom>
            <a:noFill/>
            <a:effectLst/>
          </p:spPr>
          <p:txBody>
            <a:bodyPr wrap="square" lIns="0" tIns="144000" rIns="144000" bIns="0" rtlCol="0" anchor="t" anchorCtr="0">
              <a:spAutoFit/>
            </a:bodyPr>
            <a:lstStyle/>
            <a:p>
              <a:pPr marL="0" marR="0" lvl="0" indent="0" algn="l" defTabSz="914400" rtl="0" eaLnBrk="1" fontAlgn="auto" latinLnBrk="0" hangingPunct="1">
                <a:lnSpc>
                  <a:spcPct val="100000"/>
                </a:lnSpc>
                <a:spcBef>
                  <a:spcPts val="0"/>
                </a:spcBef>
                <a:spcAft>
                  <a:spcPts val="800"/>
                </a:spcAft>
                <a:buClr>
                  <a:srgbClr val="007E4B"/>
                </a:buClr>
                <a:buSzTx/>
                <a:buFontTx/>
                <a:buNone/>
                <a:tabLst/>
                <a:defRPr/>
              </a:pPr>
              <a:r>
                <a:rPr kumimoji="0" lang="en-GB" sz="1500" b="1" i="0" u="none" strike="noStrike" kern="1200" cap="none" spc="0" normalizeH="0" baseline="0" noProof="0">
                  <a:ln>
                    <a:noFill/>
                  </a:ln>
                  <a:solidFill>
                    <a:srgbClr val="4D3C35"/>
                  </a:solidFill>
                  <a:effectLst/>
                  <a:uLnTx/>
                  <a:uFillTx/>
                  <a:latin typeface="DM Sans" pitchFamily="2" charset="77"/>
                  <a:ea typeface="+mn-ea"/>
                  <a:cs typeface="+mn-cs"/>
                </a:rPr>
                <a:t>2.5% </a:t>
              </a:r>
              <a:br>
                <a:rPr kumimoji="0" lang="en-GB" sz="1500" b="1" i="0" u="none" strike="noStrike" kern="1200" cap="none" spc="0" normalizeH="0" baseline="0" noProof="0">
                  <a:ln>
                    <a:noFill/>
                  </a:ln>
                  <a:solidFill>
                    <a:srgbClr val="4D3C35"/>
                  </a:solidFill>
                  <a:effectLst/>
                  <a:uLnTx/>
                  <a:uFillTx/>
                  <a:latin typeface="DM Sans" pitchFamily="2" charset="77"/>
                  <a:ea typeface="+mn-ea"/>
                  <a:cs typeface="+mn-cs"/>
                </a:rPr>
              </a:br>
              <a:r>
                <a:rPr kumimoji="0" lang="en-GB" sz="1500" b="1" i="0" u="none" strike="noStrike" kern="1200" cap="none" spc="0" normalizeH="0" baseline="0" noProof="0">
                  <a:ln>
                    <a:noFill/>
                  </a:ln>
                  <a:solidFill>
                    <a:srgbClr val="4D3C35"/>
                  </a:solidFill>
                  <a:effectLst/>
                  <a:uLnTx/>
                  <a:uFillTx/>
                  <a:latin typeface="DM Sans" pitchFamily="2" charset="77"/>
                  <a:ea typeface="+mn-ea"/>
                  <a:cs typeface="+mn-cs"/>
                </a:rPr>
                <a:t>SYN®-COLL CB</a:t>
              </a:r>
            </a:p>
          </p:txBody>
        </p:sp>
        <p:cxnSp>
          <p:nvCxnSpPr>
            <p:cNvPr id="36" name="Straight Connector 35">
              <a:extLst>
                <a:ext uri="{FF2B5EF4-FFF2-40B4-BE49-F238E27FC236}">
                  <a16:creationId xmlns:a16="http://schemas.microsoft.com/office/drawing/2014/main" id="{44C4FC9D-B349-BBD6-970F-1C2B2E97D583}"/>
                </a:ext>
              </a:extLst>
            </p:cNvPr>
            <p:cNvCxnSpPr>
              <a:cxnSpLocks/>
            </p:cNvCxnSpPr>
            <p:nvPr/>
          </p:nvCxnSpPr>
          <p:spPr>
            <a:xfrm flipH="1">
              <a:off x="978307" y="3048875"/>
              <a:ext cx="308473" cy="2212542"/>
            </a:xfrm>
            <a:prstGeom prst="line">
              <a:avLst/>
            </a:prstGeom>
            <a:ln w="12700">
              <a:solidFill>
                <a:srgbClr val="4D3C35"/>
              </a:solidFill>
              <a:prstDash val="dash"/>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7A968066-F260-03DE-91EF-09D0256B2F1C}"/>
                </a:ext>
              </a:extLst>
            </p:cNvPr>
            <p:cNvSpPr txBox="1"/>
            <p:nvPr/>
          </p:nvSpPr>
          <p:spPr>
            <a:xfrm>
              <a:off x="302400" y="2330439"/>
              <a:ext cx="2500507" cy="427979"/>
            </a:xfrm>
            <a:prstGeom prst="rect">
              <a:avLst/>
            </a:prstGeom>
            <a:noFill/>
            <a:effectLst/>
          </p:spPr>
          <p:txBody>
            <a:bodyPr wrap="square" lIns="72000" tIns="72000" rIns="72000" bIns="108000" rtlCol="0" anchor="t" anchorCtr="0">
              <a:spAutoFit/>
            </a:bodyPr>
            <a:lstStyle/>
            <a:p>
              <a:pPr marL="0" marR="0" lvl="0" indent="0" algn="l" defTabSz="914400" rtl="0" eaLnBrk="1" fontAlgn="auto" latinLnBrk="0" hangingPunct="1">
                <a:lnSpc>
                  <a:spcPct val="100000"/>
                </a:lnSpc>
                <a:spcBef>
                  <a:spcPts val="0"/>
                </a:spcBef>
                <a:spcAft>
                  <a:spcPts val="800"/>
                </a:spcAft>
                <a:buClr>
                  <a:srgbClr val="007E4B"/>
                </a:buClr>
                <a:buSzTx/>
                <a:buFontTx/>
                <a:buNone/>
                <a:tabLst/>
                <a:defRPr/>
              </a:pPr>
              <a:r>
                <a:rPr kumimoji="0" lang="en-GB" sz="1500" b="1" i="0" u="none" strike="noStrike" kern="1200" cap="none" spc="0" normalizeH="0" baseline="0" noProof="0">
                  <a:ln>
                    <a:noFill/>
                  </a:ln>
                  <a:solidFill>
                    <a:prstClr val="black"/>
                  </a:solidFill>
                  <a:effectLst/>
                  <a:uLnTx/>
                  <a:uFillTx/>
                  <a:latin typeface="DM Sans" pitchFamily="2" charset="77"/>
                  <a:ea typeface="+mn-ea"/>
                  <a:cs typeface="+mn-cs"/>
                </a:rPr>
                <a:t>Placebo</a:t>
              </a:r>
            </a:p>
          </p:txBody>
        </p:sp>
      </p:grpSp>
      <p:sp>
        <p:nvSpPr>
          <p:cNvPr id="3" name="Slide Number Placeholder 5">
            <a:extLst>
              <a:ext uri="{FF2B5EF4-FFF2-40B4-BE49-F238E27FC236}">
                <a16:creationId xmlns:a16="http://schemas.microsoft.com/office/drawing/2014/main" id="{FB704D13-8534-2014-8126-C9AB58CBFDF1}"/>
              </a:ext>
            </a:extLst>
          </p:cNvPr>
          <p:cNvSpPr txBox="1">
            <a:spLocks/>
          </p:cNvSpPr>
          <p:nvPr/>
        </p:nvSpPr>
        <p:spPr>
          <a:xfrm>
            <a:off x="302400" y="6450806"/>
            <a:ext cx="1040625" cy="109061"/>
          </a:xfrm>
          <a:prstGeom prst="rect">
            <a:avLst/>
          </a:prstGeom>
        </p:spPr>
        <p:txBody>
          <a:bodyPr vert="horz" lIns="0" tIns="0" rIns="0" bIns="0" rtlCol="0" anchor="ctr"/>
          <a:lstStyle>
            <a:defPPr>
              <a:defRPr lang="en-US"/>
            </a:defPPr>
            <a:lvl1pPr marL="0" algn="l"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a:t>
            </a:fld>
            <a:endParaRPr kumimoji="0" lang="en-GB" sz="13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9" name="TextBox 18">
            <a:extLst>
              <a:ext uri="{FF2B5EF4-FFF2-40B4-BE49-F238E27FC236}">
                <a16:creationId xmlns:a16="http://schemas.microsoft.com/office/drawing/2014/main" id="{35677A14-20E5-DDA9-DA89-B665F62234F0}"/>
              </a:ext>
            </a:extLst>
          </p:cNvPr>
          <p:cNvSpPr txBox="1"/>
          <p:nvPr/>
        </p:nvSpPr>
        <p:spPr>
          <a:xfrm>
            <a:off x="4179066" y="4083213"/>
            <a:ext cx="776925" cy="276999"/>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black"/>
                </a:solidFill>
                <a:effectLst/>
                <a:uLnTx/>
                <a:uFillTx/>
                <a:latin typeface="DM Sans" pitchFamily="2" charset="77"/>
                <a:ea typeface="+mn-ea"/>
                <a:cs typeface="+mn-cs"/>
              </a:rPr>
              <a:t>79%</a:t>
            </a:r>
            <a:endParaRPr kumimoji="0" lang="en-US" sz="1800" b="1" i="0" u="none" strike="noStrike" kern="1200" cap="none" spc="0" normalizeH="0" baseline="0" noProof="0">
              <a:ln>
                <a:noFill/>
              </a:ln>
              <a:solidFill>
                <a:prstClr val="black"/>
              </a:solidFill>
              <a:effectLst/>
              <a:uLnTx/>
              <a:uFillTx/>
              <a:latin typeface="DM Sans"/>
              <a:ea typeface="+mn-ea"/>
              <a:cs typeface="+mn-cs"/>
            </a:endParaRPr>
          </a:p>
        </p:txBody>
      </p:sp>
      <p:sp>
        <p:nvSpPr>
          <p:cNvPr id="21" name="Title 20">
            <a:extLst>
              <a:ext uri="{FF2B5EF4-FFF2-40B4-BE49-F238E27FC236}">
                <a16:creationId xmlns:a16="http://schemas.microsoft.com/office/drawing/2014/main" id="{73875AE9-91C3-4E2B-3A08-FDD555F52207}"/>
              </a:ext>
            </a:extLst>
          </p:cNvPr>
          <p:cNvSpPr>
            <a:spLocks noGrp="1"/>
          </p:cNvSpPr>
          <p:nvPr>
            <p:ph type="title"/>
          </p:nvPr>
        </p:nvSpPr>
        <p:spPr>
          <a:xfrm>
            <a:off x="2246400" y="302400"/>
            <a:ext cx="8064500" cy="303211"/>
          </a:xfrm>
        </p:spPr>
        <p:txBody>
          <a:bodyPr/>
          <a:lstStyle/>
          <a:p>
            <a:r>
              <a:rPr lang="en-GB"/>
              <a:t>Study design </a:t>
            </a:r>
            <a:endParaRPr lang="en-US"/>
          </a:p>
        </p:txBody>
      </p:sp>
      <p:pic>
        <p:nvPicPr>
          <p:cNvPr id="49" name="Picture 48" descr="A close up of a molecule&#10;&#10;AI-generated content may be incorrect.">
            <a:extLst>
              <a:ext uri="{FF2B5EF4-FFF2-40B4-BE49-F238E27FC236}">
                <a16:creationId xmlns:a16="http://schemas.microsoft.com/office/drawing/2014/main" id="{8D35AE38-ABB5-1565-DB8B-07782FDC22A1}"/>
              </a:ext>
            </a:extLst>
          </p:cNvPr>
          <p:cNvPicPr>
            <a:picLocks noChangeAspect="1"/>
          </p:cNvPicPr>
          <p:nvPr/>
        </p:nvPicPr>
        <p:blipFill>
          <a:blip r:embed="rId5" cstate="print">
            <a:alphaModFix amt="51000"/>
            <a:extLst>
              <a:ext uri="{28A0092B-C50C-407E-A947-70E740481C1C}">
                <a14:useLocalDpi xmlns:a14="http://schemas.microsoft.com/office/drawing/2010/main"/>
              </a:ext>
            </a:extLst>
          </a:blip>
          <a:srcRect/>
          <a:stretch/>
        </p:blipFill>
        <p:spPr>
          <a:xfrm flipH="1">
            <a:off x="8665146" y="0"/>
            <a:ext cx="3526854" cy="3015470"/>
          </a:xfrm>
          <a:prstGeom prst="rect">
            <a:avLst/>
          </a:prstGeom>
        </p:spPr>
      </p:pic>
      <p:grpSp>
        <p:nvGrpSpPr>
          <p:cNvPr id="8" name="Group 7">
            <a:extLst>
              <a:ext uri="{FF2B5EF4-FFF2-40B4-BE49-F238E27FC236}">
                <a16:creationId xmlns:a16="http://schemas.microsoft.com/office/drawing/2014/main" id="{CEE7FEC1-89B9-4A50-40E2-1B10A16A30BA}"/>
              </a:ext>
            </a:extLst>
          </p:cNvPr>
          <p:cNvGrpSpPr/>
          <p:nvPr/>
        </p:nvGrpSpPr>
        <p:grpSpPr>
          <a:xfrm>
            <a:off x="11052686" y="244448"/>
            <a:ext cx="836913" cy="303213"/>
            <a:chOff x="6792289" y="584837"/>
            <a:chExt cx="836913" cy="303213"/>
          </a:xfrm>
        </p:grpSpPr>
        <p:grpSp>
          <p:nvGrpSpPr>
            <p:cNvPr id="11" name="Group 10">
              <a:extLst>
                <a:ext uri="{FF2B5EF4-FFF2-40B4-BE49-F238E27FC236}">
                  <a16:creationId xmlns:a16="http://schemas.microsoft.com/office/drawing/2014/main" id="{BC90BDEB-EF95-8FED-9C40-D879D6A7270E}"/>
                </a:ext>
              </a:extLst>
            </p:cNvPr>
            <p:cNvGrpSpPr/>
            <p:nvPr/>
          </p:nvGrpSpPr>
          <p:grpSpPr>
            <a:xfrm>
              <a:off x="6792289" y="584837"/>
              <a:ext cx="836913" cy="303213"/>
              <a:chOff x="6792289" y="584837"/>
              <a:chExt cx="836913" cy="303213"/>
            </a:xfrm>
          </p:grpSpPr>
          <p:sp>
            <p:nvSpPr>
              <p:cNvPr id="22" name="Freeform 21">
                <a:extLst>
                  <a:ext uri="{FF2B5EF4-FFF2-40B4-BE49-F238E27FC236}">
                    <a16:creationId xmlns:a16="http://schemas.microsoft.com/office/drawing/2014/main" id="{C6BF959F-054D-CE6E-7FC7-816CE320C687}"/>
                  </a:ext>
                </a:extLst>
              </p:cNvPr>
              <p:cNvSpPr/>
              <p:nvPr/>
            </p:nvSpPr>
            <p:spPr>
              <a:xfrm>
                <a:off x="6792289" y="584838"/>
                <a:ext cx="303212" cy="303212"/>
              </a:xfrm>
              <a:custGeom>
                <a:avLst/>
                <a:gdLst>
                  <a:gd name="connsiteX0" fmla="*/ 151606 w 303212"/>
                  <a:gd name="connsiteY0" fmla="*/ 0 h 303212"/>
                  <a:gd name="connsiteX1" fmla="*/ 151908 w 303212"/>
                  <a:gd name="connsiteY1" fmla="*/ 61 h 303212"/>
                  <a:gd name="connsiteX2" fmla="*/ 301415 w 303212"/>
                  <a:gd name="connsiteY2" fmla="*/ 61 h 303212"/>
                  <a:gd name="connsiteX3" fmla="*/ 301415 w 303212"/>
                  <a:gd name="connsiteY3" fmla="*/ 142705 h 303212"/>
                  <a:gd name="connsiteX4" fmla="*/ 303212 w 303212"/>
                  <a:gd name="connsiteY4" fmla="*/ 151606 h 303212"/>
                  <a:gd name="connsiteX5" fmla="*/ 301415 w 303212"/>
                  <a:gd name="connsiteY5" fmla="*/ 160507 h 303212"/>
                  <a:gd name="connsiteX6" fmla="*/ 301415 w 303212"/>
                  <a:gd name="connsiteY6" fmla="*/ 303149 h 303212"/>
                  <a:gd name="connsiteX7" fmla="*/ 151918 w 303212"/>
                  <a:gd name="connsiteY7" fmla="*/ 303149 h 303212"/>
                  <a:gd name="connsiteX8" fmla="*/ 151606 w 303212"/>
                  <a:gd name="connsiteY8" fmla="*/ 303212 h 303212"/>
                  <a:gd name="connsiteX9" fmla="*/ 151294 w 303212"/>
                  <a:gd name="connsiteY9" fmla="*/ 303149 h 303212"/>
                  <a:gd name="connsiteX10" fmla="*/ 147670 w 303212"/>
                  <a:gd name="connsiteY10" fmla="*/ 303149 h 303212"/>
                  <a:gd name="connsiteX11" fmla="*/ 147670 w 303212"/>
                  <a:gd name="connsiteY11" fmla="*/ 302417 h 303212"/>
                  <a:gd name="connsiteX12" fmla="*/ 92594 w 303212"/>
                  <a:gd name="connsiteY12" fmla="*/ 291298 h 303212"/>
                  <a:gd name="connsiteX13" fmla="*/ 0 w 303212"/>
                  <a:gd name="connsiteY13" fmla="*/ 151606 h 303212"/>
                  <a:gd name="connsiteX14" fmla="*/ 92594 w 303212"/>
                  <a:gd name="connsiteY14" fmla="*/ 11914 h 303212"/>
                  <a:gd name="connsiteX15" fmla="*/ 147670 w 303212"/>
                  <a:gd name="connsiteY15" fmla="*/ 795 h 303212"/>
                  <a:gd name="connsiteX16" fmla="*/ 147670 w 303212"/>
                  <a:gd name="connsiteY16" fmla="*/ 61 h 303212"/>
                  <a:gd name="connsiteX17" fmla="*/ 151304 w 303212"/>
                  <a:gd name="connsiteY17"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3212" h="303212">
                    <a:moveTo>
                      <a:pt x="151606" y="0"/>
                    </a:moveTo>
                    <a:lnTo>
                      <a:pt x="151908" y="61"/>
                    </a:lnTo>
                    <a:lnTo>
                      <a:pt x="301415" y="61"/>
                    </a:lnTo>
                    <a:lnTo>
                      <a:pt x="301415" y="142705"/>
                    </a:lnTo>
                    <a:lnTo>
                      <a:pt x="303212" y="151606"/>
                    </a:lnTo>
                    <a:lnTo>
                      <a:pt x="301415" y="160507"/>
                    </a:lnTo>
                    <a:lnTo>
                      <a:pt x="301415" y="303149"/>
                    </a:lnTo>
                    <a:lnTo>
                      <a:pt x="151918" y="303149"/>
                    </a:lnTo>
                    <a:lnTo>
                      <a:pt x="151606" y="303212"/>
                    </a:lnTo>
                    <a:lnTo>
                      <a:pt x="151294" y="303149"/>
                    </a:lnTo>
                    <a:lnTo>
                      <a:pt x="147670" y="303149"/>
                    </a:lnTo>
                    <a:lnTo>
                      <a:pt x="147670" y="302417"/>
                    </a:lnTo>
                    <a:lnTo>
                      <a:pt x="92594" y="291298"/>
                    </a:lnTo>
                    <a:cubicBezTo>
                      <a:pt x="38180" y="268283"/>
                      <a:pt x="0" y="214404"/>
                      <a:pt x="0" y="151606"/>
                    </a:cubicBezTo>
                    <a:cubicBezTo>
                      <a:pt x="0" y="88809"/>
                      <a:pt x="38180" y="34929"/>
                      <a:pt x="92594" y="11914"/>
                    </a:cubicBezTo>
                    <a:lnTo>
                      <a:pt x="147670" y="795"/>
                    </a:lnTo>
                    <a:lnTo>
                      <a:pt x="147670" y="61"/>
                    </a:lnTo>
                    <a:lnTo>
                      <a:pt x="151304" y="61"/>
                    </a:lnTo>
                    <a:close/>
                  </a:path>
                </a:pathLst>
              </a:custGeom>
              <a:solidFill>
                <a:srgbClr val="CCBCB8"/>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23" name="Freeform 22">
                <a:extLst>
                  <a:ext uri="{FF2B5EF4-FFF2-40B4-BE49-F238E27FC236}">
                    <a16:creationId xmlns:a16="http://schemas.microsoft.com/office/drawing/2014/main" id="{986C3AAF-9F47-568C-9E91-22C750A720F0}"/>
                  </a:ext>
                </a:extLst>
              </p:cNvPr>
              <p:cNvSpPr/>
              <p:nvPr/>
            </p:nvSpPr>
            <p:spPr>
              <a:xfrm>
                <a:off x="7093702" y="584837"/>
                <a:ext cx="535500" cy="303212"/>
              </a:xfrm>
              <a:custGeom>
                <a:avLst/>
                <a:gdLst>
                  <a:gd name="connsiteX0" fmla="*/ 383894 w 535500"/>
                  <a:gd name="connsiteY0" fmla="*/ 0 h 303212"/>
                  <a:gd name="connsiteX1" fmla="*/ 384196 w 535500"/>
                  <a:gd name="connsiteY1" fmla="*/ 61 h 303212"/>
                  <a:gd name="connsiteX2" fmla="*/ 384363 w 535500"/>
                  <a:gd name="connsiteY2" fmla="*/ 61 h 303212"/>
                  <a:gd name="connsiteX3" fmla="*/ 384363 w 535500"/>
                  <a:gd name="connsiteY3" fmla="*/ 95 h 303212"/>
                  <a:gd name="connsiteX4" fmla="*/ 442906 w 535500"/>
                  <a:gd name="connsiteY4" fmla="*/ 11914 h 303212"/>
                  <a:gd name="connsiteX5" fmla="*/ 535500 w 535500"/>
                  <a:gd name="connsiteY5" fmla="*/ 151606 h 303212"/>
                  <a:gd name="connsiteX6" fmla="*/ 442906 w 535500"/>
                  <a:gd name="connsiteY6" fmla="*/ 291298 h 303212"/>
                  <a:gd name="connsiteX7" fmla="*/ 384363 w 535500"/>
                  <a:gd name="connsiteY7" fmla="*/ 303117 h 303212"/>
                  <a:gd name="connsiteX8" fmla="*/ 384363 w 535500"/>
                  <a:gd name="connsiteY8" fmla="*/ 303149 h 303212"/>
                  <a:gd name="connsiteX9" fmla="*/ 384206 w 535500"/>
                  <a:gd name="connsiteY9" fmla="*/ 303149 h 303212"/>
                  <a:gd name="connsiteX10" fmla="*/ 383894 w 535500"/>
                  <a:gd name="connsiteY10" fmla="*/ 303212 h 303212"/>
                  <a:gd name="connsiteX11" fmla="*/ 383582 w 535500"/>
                  <a:gd name="connsiteY11" fmla="*/ 303149 h 303212"/>
                  <a:gd name="connsiteX12" fmla="*/ 0 w 535500"/>
                  <a:gd name="connsiteY12" fmla="*/ 303149 h 303212"/>
                  <a:gd name="connsiteX13" fmla="*/ 0 w 535500"/>
                  <a:gd name="connsiteY13" fmla="*/ 61 h 303212"/>
                  <a:gd name="connsiteX14" fmla="*/ 383592 w 535500"/>
                  <a:gd name="connsiteY14"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5500" h="303212">
                    <a:moveTo>
                      <a:pt x="383894" y="0"/>
                    </a:moveTo>
                    <a:lnTo>
                      <a:pt x="384196" y="61"/>
                    </a:lnTo>
                    <a:lnTo>
                      <a:pt x="384363" y="61"/>
                    </a:lnTo>
                    <a:lnTo>
                      <a:pt x="384363" y="95"/>
                    </a:lnTo>
                    <a:lnTo>
                      <a:pt x="442906" y="11914"/>
                    </a:lnTo>
                    <a:cubicBezTo>
                      <a:pt x="497320" y="34929"/>
                      <a:pt x="535500" y="88809"/>
                      <a:pt x="535500" y="151606"/>
                    </a:cubicBezTo>
                    <a:cubicBezTo>
                      <a:pt x="535500" y="214404"/>
                      <a:pt x="497320" y="268283"/>
                      <a:pt x="442906" y="291298"/>
                    </a:cubicBezTo>
                    <a:lnTo>
                      <a:pt x="384363" y="303117"/>
                    </a:lnTo>
                    <a:lnTo>
                      <a:pt x="384363" y="303149"/>
                    </a:lnTo>
                    <a:lnTo>
                      <a:pt x="384206" y="303149"/>
                    </a:lnTo>
                    <a:lnTo>
                      <a:pt x="383894" y="303212"/>
                    </a:lnTo>
                    <a:lnTo>
                      <a:pt x="383582" y="303149"/>
                    </a:lnTo>
                    <a:lnTo>
                      <a:pt x="0" y="303149"/>
                    </a:lnTo>
                    <a:lnTo>
                      <a:pt x="0" y="61"/>
                    </a:lnTo>
                    <a:lnTo>
                      <a:pt x="383592" y="61"/>
                    </a:lnTo>
                    <a:close/>
                  </a:path>
                </a:pathLst>
              </a:custGeom>
              <a:solidFill>
                <a:srgbClr val="4D3C35"/>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grpSp>
        <p:grpSp>
          <p:nvGrpSpPr>
            <p:cNvPr id="12" name="Group 11">
              <a:extLst>
                <a:ext uri="{FF2B5EF4-FFF2-40B4-BE49-F238E27FC236}">
                  <a16:creationId xmlns:a16="http://schemas.microsoft.com/office/drawing/2014/main" id="{894882FF-5A1C-9B13-2030-F240B124C9BD}"/>
                </a:ext>
              </a:extLst>
            </p:cNvPr>
            <p:cNvGrpSpPr/>
            <p:nvPr/>
          </p:nvGrpSpPr>
          <p:grpSpPr>
            <a:xfrm>
              <a:off x="6866467" y="597144"/>
              <a:ext cx="611599" cy="282401"/>
              <a:chOff x="6866467" y="597144"/>
              <a:chExt cx="611599" cy="282401"/>
            </a:xfrm>
          </p:grpSpPr>
          <p:sp>
            <p:nvSpPr>
              <p:cNvPr id="15" name="Rectangle 14">
                <a:extLst>
                  <a:ext uri="{FF2B5EF4-FFF2-40B4-BE49-F238E27FC236}">
                    <a16:creationId xmlns:a16="http://schemas.microsoft.com/office/drawing/2014/main" id="{E921FA0C-BD84-2C5C-7C65-EB694829994E}"/>
                  </a:ext>
                </a:extLst>
              </p:cNvPr>
              <p:cNvSpPr/>
              <p:nvPr/>
            </p:nvSpPr>
            <p:spPr>
              <a:xfrm>
                <a:off x="6866467" y="597144"/>
                <a:ext cx="227236"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none" spc="0" normalizeH="0" baseline="0" noProof="0">
                    <a:ln>
                      <a:noFill/>
                    </a:ln>
                    <a:solidFill>
                      <a:srgbClr val="4D3C35"/>
                    </a:solidFill>
                    <a:effectLst/>
                    <a:uLnTx/>
                    <a:uFillTx/>
                    <a:latin typeface="DM Sans"/>
                    <a:ea typeface="+mn-ea"/>
                    <a:cs typeface="+mn-cs"/>
                  </a:rPr>
                  <a:t>In</a:t>
                </a:r>
              </a:p>
            </p:txBody>
          </p:sp>
          <p:sp>
            <p:nvSpPr>
              <p:cNvPr id="18" name="Rectangle 17">
                <a:extLst>
                  <a:ext uri="{FF2B5EF4-FFF2-40B4-BE49-F238E27FC236}">
                    <a16:creationId xmlns:a16="http://schemas.microsoft.com/office/drawing/2014/main" id="{907662DE-284C-DFA2-BA75-7A29FEB3E7D9}"/>
                  </a:ext>
                </a:extLst>
              </p:cNvPr>
              <p:cNvSpPr/>
              <p:nvPr/>
            </p:nvSpPr>
            <p:spPr>
              <a:xfrm>
                <a:off x="7093703" y="597144"/>
                <a:ext cx="384363"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none" spc="0" normalizeH="0" baseline="0" noProof="0">
                    <a:ln>
                      <a:noFill/>
                    </a:ln>
                    <a:solidFill>
                      <a:srgbClr val="CCBCB8"/>
                    </a:solidFill>
                    <a:effectLst/>
                    <a:uLnTx/>
                    <a:uFillTx/>
                    <a:latin typeface="DM Sans"/>
                    <a:ea typeface="+mn-ea"/>
                    <a:cs typeface="+mn-cs"/>
                  </a:rPr>
                  <a:t>vivo</a:t>
                </a:r>
              </a:p>
            </p:txBody>
          </p:sp>
        </p:grpSp>
      </p:grpSp>
      <p:sp>
        <p:nvSpPr>
          <p:cNvPr id="24" name="Rectangle 23">
            <a:extLst>
              <a:ext uri="{FF2B5EF4-FFF2-40B4-BE49-F238E27FC236}">
                <a16:creationId xmlns:a16="http://schemas.microsoft.com/office/drawing/2014/main" id="{3DE9EF45-2216-025E-3DE2-7031248FD2E5}"/>
              </a:ext>
            </a:extLst>
          </p:cNvPr>
          <p:cNvSpPr/>
          <p:nvPr/>
        </p:nvSpPr>
        <p:spPr>
          <a:xfrm>
            <a:off x="1" y="302761"/>
            <a:ext cx="2100812" cy="595431"/>
          </a:xfrm>
          <a:prstGeom prst="rect">
            <a:avLst/>
          </a:prstGeom>
          <a:solidFill>
            <a:srgbClr val="4D3C35"/>
          </a:solidFill>
        </p:spPr>
        <p:style>
          <a:lnRef idx="2">
            <a:schemeClr val="accent1">
              <a:shade val="15000"/>
            </a:schemeClr>
          </a:lnRef>
          <a:fillRef idx="1">
            <a:schemeClr val="accent1"/>
          </a:fillRef>
          <a:effectRef idx="0">
            <a:schemeClr val="accent1"/>
          </a:effectRef>
          <a:fontRef idx="minor">
            <a:schemeClr val="lt1"/>
          </a:fontRef>
        </p:style>
        <p:txBody>
          <a:bodyPr lIns="3024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300" normalizeH="0" baseline="0" noProof="0">
                <a:ln>
                  <a:noFill/>
                </a:ln>
                <a:solidFill>
                  <a:prstClr val="white"/>
                </a:solidFill>
                <a:effectLst/>
                <a:uLnTx/>
                <a:uFillTx/>
                <a:latin typeface="DM Sans"/>
                <a:ea typeface="+mn-ea"/>
                <a:cs typeface="+mn-cs"/>
              </a:rPr>
              <a:t>ASIAN SKIN</a:t>
            </a:r>
          </a:p>
        </p:txBody>
      </p:sp>
    </p:spTree>
    <p:extLst>
      <p:ext uri="{BB962C8B-B14F-4D97-AF65-F5344CB8AC3E}">
        <p14:creationId xmlns:p14="http://schemas.microsoft.com/office/powerpoint/2010/main" val="39186663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75232AB6-BA33-364B-A6E6-F8021A2CE4B4}"/>
              </a:ext>
            </a:extLst>
          </p:cNvPr>
          <p:cNvPicPr>
            <a:picLocks noChangeAspect="1"/>
          </p:cNvPicPr>
          <p:nvPr/>
        </p:nvPicPr>
        <p:blipFill>
          <a:blip r:embed="rId3" cstate="print">
            <a:extLst>
              <a:ext uri="{28A0092B-C50C-407E-A947-70E740481C1C}">
                <a14:useLocalDpi xmlns:a14="http://schemas.microsoft.com/office/drawing/2010/main"/>
              </a:ext>
            </a:extLst>
          </a:blip>
          <a:srcRect l="-70"/>
          <a:stretch/>
        </p:blipFill>
        <p:spPr>
          <a:xfrm>
            <a:off x="8849801" y="0"/>
            <a:ext cx="3342199" cy="2796978"/>
          </a:xfrm>
          <a:prstGeom prst="rect">
            <a:avLst/>
          </a:prstGeom>
        </p:spPr>
      </p:pic>
      <p:sp>
        <p:nvSpPr>
          <p:cNvPr id="33" name="TextBox 32">
            <a:extLst>
              <a:ext uri="{FF2B5EF4-FFF2-40B4-BE49-F238E27FC236}">
                <a16:creationId xmlns:a16="http://schemas.microsoft.com/office/drawing/2014/main" id="{01D7C777-E881-464B-8FA6-10DBE0EBC86E}"/>
              </a:ext>
            </a:extLst>
          </p:cNvPr>
          <p:cNvSpPr txBox="1"/>
          <p:nvPr/>
        </p:nvSpPr>
        <p:spPr>
          <a:xfrm>
            <a:off x="9881310" y="3265761"/>
            <a:ext cx="2064033" cy="1938992"/>
          </a:xfrm>
          <a:prstGeom prst="rect">
            <a:avLst/>
          </a:prstGeom>
          <a:noFill/>
          <a:effectLst/>
        </p:spPr>
        <p:txBody>
          <a:bodyPr wrap="square" lIns="0" tIns="0" rIns="0" bIns="0" rtlCol="0" anchor="t" anchorCtr="0">
            <a:spAutoFit/>
          </a:bodyPr>
          <a:lstStyle/>
          <a:p>
            <a:pPr marL="0" marR="0" lvl="0" indent="0" algn="ctr" defTabSz="914400" rtl="0" eaLnBrk="1" fontAlgn="auto" latinLnBrk="0" hangingPunct="1">
              <a:lnSpc>
                <a:spcPct val="100000"/>
              </a:lnSpc>
              <a:spcBef>
                <a:spcPts val="0"/>
              </a:spcBef>
              <a:spcAft>
                <a:spcPts val="1400"/>
              </a:spcAft>
              <a:buClr>
                <a:srgbClr val="007E4B"/>
              </a:buClr>
              <a:buSzTx/>
              <a:buFontTx/>
              <a:buNone/>
              <a:tabLst/>
              <a:defRPr/>
            </a:pPr>
            <a:r>
              <a:rPr kumimoji="0" lang="en-GB" sz="1800" b="0" i="0" u="none" strike="noStrike" kern="1200" cap="none" spc="0" normalizeH="0" baseline="0" noProof="0" dirty="0">
                <a:ln>
                  <a:noFill/>
                </a:ln>
                <a:solidFill>
                  <a:prstClr val="black"/>
                </a:solidFill>
                <a:effectLst/>
                <a:uLnTx/>
                <a:uFillTx/>
                <a:latin typeface="DM Sans" pitchFamily="2" charset="77"/>
                <a:ea typeface="+mn-ea"/>
                <a:cs typeface="+mn-cs"/>
              </a:rPr>
              <a:t>SYN®-COLL CB significantly reverses the photo-aging damage for </a:t>
            </a:r>
            <a:r>
              <a:rPr kumimoji="0" lang="en-GB" sz="1800" b="1" i="0" u="none" strike="noStrike" kern="1200" cap="none" spc="0" normalizeH="0" baseline="0" noProof="0" dirty="0">
                <a:ln>
                  <a:noFill/>
                </a:ln>
                <a:solidFill>
                  <a:srgbClr val="897974"/>
                </a:solidFill>
                <a:effectLst/>
                <a:uLnTx/>
                <a:uFillTx/>
                <a:latin typeface="DM Sans" pitchFamily="2" charset="77"/>
                <a:ea typeface="+mn-ea"/>
                <a:cs typeface="+mn-cs"/>
              </a:rPr>
              <a:t>better results in the older age group</a:t>
            </a:r>
          </a:p>
        </p:txBody>
      </p:sp>
      <p:sp>
        <p:nvSpPr>
          <p:cNvPr id="2" name="Slide Number Placeholder 5">
            <a:extLst>
              <a:ext uri="{FF2B5EF4-FFF2-40B4-BE49-F238E27FC236}">
                <a16:creationId xmlns:a16="http://schemas.microsoft.com/office/drawing/2014/main" id="{BA3CD612-966E-C176-47AF-53C522866A2C}"/>
              </a:ext>
            </a:extLst>
          </p:cNvPr>
          <p:cNvSpPr txBox="1">
            <a:spLocks/>
          </p:cNvSpPr>
          <p:nvPr/>
        </p:nvSpPr>
        <p:spPr>
          <a:xfrm>
            <a:off x="302400" y="6450806"/>
            <a:ext cx="1040625" cy="109061"/>
          </a:xfrm>
          <a:prstGeom prst="rect">
            <a:avLst/>
          </a:prstGeom>
        </p:spPr>
        <p:txBody>
          <a:bodyPr vert="horz" lIns="0" tIns="0" rIns="0" bIns="0" rtlCol="0" anchor="ctr"/>
          <a:lstStyle>
            <a:defPPr>
              <a:defRPr lang="en-US"/>
            </a:defPPr>
            <a:lvl1pPr marL="0" algn="l"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a:t>
            </a:fld>
            <a:endParaRPr kumimoji="0" lang="en-GB" sz="1300" b="0" i="0" u="none" strike="noStrike" kern="1200" cap="none" spc="0" normalizeH="0" baseline="0" noProof="0" dirty="0">
              <a:ln>
                <a:noFill/>
              </a:ln>
              <a:solidFill>
                <a:prstClr val="black"/>
              </a:solidFill>
              <a:effectLst/>
              <a:uLnTx/>
              <a:uFillTx/>
              <a:latin typeface="DM Sans" pitchFamily="2" charset="77"/>
              <a:ea typeface="+mn-ea"/>
              <a:cs typeface="+mn-cs"/>
            </a:endParaRPr>
          </a:p>
        </p:txBody>
      </p:sp>
      <p:sp>
        <p:nvSpPr>
          <p:cNvPr id="10" name="Text Placeholder 9">
            <a:extLst>
              <a:ext uri="{FF2B5EF4-FFF2-40B4-BE49-F238E27FC236}">
                <a16:creationId xmlns:a16="http://schemas.microsoft.com/office/drawing/2014/main" id="{98C33647-4270-AD43-98D8-461A9E1AF706}"/>
              </a:ext>
            </a:extLst>
          </p:cNvPr>
          <p:cNvSpPr>
            <a:spLocks noGrp="1"/>
          </p:cNvSpPr>
          <p:nvPr>
            <p:ph type="body" sz="quarter" idx="24"/>
          </p:nvPr>
        </p:nvSpPr>
        <p:spPr/>
        <p:txBody>
          <a:bodyPr/>
          <a:lstStyle/>
          <a:p>
            <a:r>
              <a:rPr lang="en-GB" sz="800" dirty="0">
                <a:solidFill>
                  <a:schemeClr val="tx1"/>
                </a:solidFill>
                <a:latin typeface="DM Sans" pitchFamily="2" charset="77"/>
              </a:rPr>
              <a:t>* p&lt; 0.05 compared to untreated cells</a:t>
            </a:r>
          </a:p>
        </p:txBody>
      </p:sp>
      <p:sp>
        <p:nvSpPr>
          <p:cNvPr id="12" name="Title 11">
            <a:extLst>
              <a:ext uri="{FF2B5EF4-FFF2-40B4-BE49-F238E27FC236}">
                <a16:creationId xmlns:a16="http://schemas.microsoft.com/office/drawing/2014/main" id="{BF6C9B1A-8B7D-0B1C-51BD-A5DD0FDFEC1A}"/>
              </a:ext>
            </a:extLst>
          </p:cNvPr>
          <p:cNvSpPr>
            <a:spLocks noGrp="1"/>
          </p:cNvSpPr>
          <p:nvPr>
            <p:ph type="title"/>
          </p:nvPr>
        </p:nvSpPr>
        <p:spPr/>
        <p:txBody>
          <a:bodyPr/>
          <a:lstStyle/>
          <a:p>
            <a:r>
              <a:rPr lang="en-US" dirty="0"/>
              <a:t>SYN®-COLL CB reverses visible signs of </a:t>
            </a:r>
            <a:br>
              <a:rPr lang="en-US" dirty="0"/>
            </a:br>
            <a:r>
              <a:rPr lang="en-US" dirty="0"/>
              <a:t>photo-aging in just 4 weeks</a:t>
            </a:r>
          </a:p>
        </p:txBody>
      </p:sp>
      <p:graphicFrame>
        <p:nvGraphicFramePr>
          <p:cNvPr id="13" name="Chart 12">
            <a:extLst>
              <a:ext uri="{FF2B5EF4-FFF2-40B4-BE49-F238E27FC236}">
                <a16:creationId xmlns:a16="http://schemas.microsoft.com/office/drawing/2014/main" id="{77510B36-F178-AEC5-E3F0-B96B2EA3F49E}"/>
              </a:ext>
            </a:extLst>
          </p:cNvPr>
          <p:cNvGraphicFramePr/>
          <p:nvPr>
            <p:extLst>
              <p:ext uri="{D42A27DB-BD31-4B8C-83A1-F6EECF244321}">
                <p14:modId xmlns:p14="http://schemas.microsoft.com/office/powerpoint/2010/main" val="2181194268"/>
              </p:ext>
            </p:extLst>
          </p:nvPr>
        </p:nvGraphicFramePr>
        <p:xfrm>
          <a:off x="-121099" y="1426981"/>
          <a:ext cx="9909991" cy="4803568"/>
        </p:xfrm>
        <a:graphic>
          <a:graphicData uri="http://schemas.openxmlformats.org/drawingml/2006/chart">
            <c:chart xmlns:c="http://schemas.openxmlformats.org/drawingml/2006/chart" xmlns:r="http://schemas.openxmlformats.org/officeDocument/2006/relationships" r:id="rId4"/>
          </a:graphicData>
        </a:graphic>
      </p:graphicFrame>
      <p:sp>
        <p:nvSpPr>
          <p:cNvPr id="15" name="Title 4">
            <a:extLst>
              <a:ext uri="{FF2B5EF4-FFF2-40B4-BE49-F238E27FC236}">
                <a16:creationId xmlns:a16="http://schemas.microsoft.com/office/drawing/2014/main" id="{7FDE2031-47DA-3B29-A7E1-DBD638841743}"/>
              </a:ext>
            </a:extLst>
          </p:cNvPr>
          <p:cNvSpPr txBox="1">
            <a:spLocks/>
          </p:cNvSpPr>
          <p:nvPr/>
        </p:nvSpPr>
        <p:spPr>
          <a:xfrm rot="10800000">
            <a:off x="3427960" y="3989767"/>
            <a:ext cx="259663" cy="210763"/>
          </a:xfrm>
          <a:prstGeom prst="rect">
            <a:avLst/>
          </a:prstGeom>
        </p:spPr>
        <p:txBody>
          <a:bodyPr wrap="square" lIns="0" tIns="0" rIns="0" bIns="0" anchor="t" anchorCtr="0">
            <a:spAutoFit/>
          </a:bodyPr>
          <a:lstStyle>
            <a:lvl1pPr algn="l" defTabSz="914400" rtl="0" eaLnBrk="1" latinLnBrk="0" hangingPunct="1">
              <a:lnSpc>
                <a:spcPct val="90000"/>
              </a:lnSpc>
              <a:spcBef>
                <a:spcPct val="0"/>
              </a:spcBef>
              <a:buNone/>
              <a:defRPr sz="2500" b="1" kern="1200">
                <a:solidFill>
                  <a:srgbClr val="4D3C35"/>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1500" b="1" i="0" u="none" strike="noStrike" kern="1200" cap="none" spc="0" normalizeH="0" baseline="0" noProof="0" dirty="0">
                <a:ln>
                  <a:noFill/>
                </a:ln>
                <a:solidFill>
                  <a:srgbClr val="4D3C35"/>
                </a:solidFill>
                <a:effectLst/>
                <a:uLnTx/>
                <a:uFillTx/>
                <a:latin typeface="DM Sans"/>
                <a:ea typeface="+mj-ea"/>
                <a:cs typeface="+mj-cs"/>
              </a:rPr>
              <a:t>*</a:t>
            </a:r>
          </a:p>
        </p:txBody>
      </p:sp>
      <p:sp>
        <p:nvSpPr>
          <p:cNvPr id="6" name="TextBox 5">
            <a:extLst>
              <a:ext uri="{FF2B5EF4-FFF2-40B4-BE49-F238E27FC236}">
                <a16:creationId xmlns:a16="http://schemas.microsoft.com/office/drawing/2014/main" id="{FA2AFB01-DAC9-1A91-312A-CF8087C3C054}"/>
              </a:ext>
            </a:extLst>
          </p:cNvPr>
          <p:cNvSpPr txBox="1"/>
          <p:nvPr/>
        </p:nvSpPr>
        <p:spPr>
          <a:xfrm>
            <a:off x="1768703" y="1411737"/>
            <a:ext cx="1440000" cy="230832"/>
          </a:xfrm>
          <a:prstGeom prst="rect">
            <a:avLst/>
          </a:prstGeom>
          <a:noFill/>
          <a:effectLst/>
        </p:spPr>
        <p:txBody>
          <a:bodyPr wrap="square" lIns="0" tIns="0" rIns="0" bIns="0" rtlCol="0" anchor="t" anchorCtr="0">
            <a:spAutoFit/>
          </a:bodyPr>
          <a:lstStyle/>
          <a:p>
            <a:pPr marL="0" marR="0" lvl="0" indent="0" algn="ctr" defTabSz="914400" rtl="0" eaLnBrk="1" fontAlgn="auto" latinLnBrk="0" hangingPunct="1">
              <a:lnSpc>
                <a:spcPct val="100000"/>
              </a:lnSpc>
              <a:spcBef>
                <a:spcPts val="0"/>
              </a:spcBef>
              <a:spcAft>
                <a:spcPts val="1400"/>
              </a:spcAft>
              <a:buClr>
                <a:srgbClr val="007E4B"/>
              </a:buClr>
              <a:buSzTx/>
              <a:buFontTx/>
              <a:buNone/>
              <a:tabLst/>
              <a:defRPr/>
            </a:pPr>
            <a:r>
              <a:rPr kumimoji="0" lang="en-GB" sz="1500" b="1" i="0" u="none" strike="noStrike" kern="1200" cap="none" spc="0" normalizeH="0" baseline="0" noProof="0" dirty="0">
                <a:ln>
                  <a:noFill/>
                </a:ln>
                <a:solidFill>
                  <a:prstClr val="black"/>
                </a:solidFill>
                <a:effectLst/>
                <a:uLnTx/>
                <a:uFillTx/>
                <a:latin typeface="DM Sans" pitchFamily="2" charset="77"/>
                <a:ea typeface="+mn-ea"/>
                <a:cs typeface="+mn-cs"/>
              </a:rPr>
              <a:t>All subjects</a:t>
            </a:r>
          </a:p>
        </p:txBody>
      </p:sp>
      <p:sp>
        <p:nvSpPr>
          <p:cNvPr id="7" name="TextBox 6">
            <a:extLst>
              <a:ext uri="{FF2B5EF4-FFF2-40B4-BE49-F238E27FC236}">
                <a16:creationId xmlns:a16="http://schemas.microsoft.com/office/drawing/2014/main" id="{45C2131E-3D60-E2DE-1DFE-2DC49874BCD8}"/>
              </a:ext>
            </a:extLst>
          </p:cNvPr>
          <p:cNvSpPr txBox="1"/>
          <p:nvPr/>
        </p:nvSpPr>
        <p:spPr>
          <a:xfrm>
            <a:off x="4601739" y="1411737"/>
            <a:ext cx="1440000" cy="230832"/>
          </a:xfrm>
          <a:prstGeom prst="rect">
            <a:avLst/>
          </a:prstGeom>
          <a:noFill/>
          <a:effectLst/>
        </p:spPr>
        <p:txBody>
          <a:bodyPr wrap="square" lIns="0" tIns="0" rIns="0" bIns="0" rtlCol="0" anchor="t" anchorCtr="0">
            <a:spAutoFit/>
          </a:bodyPr>
          <a:lstStyle/>
          <a:p>
            <a:pPr marL="0" marR="0" lvl="0" indent="0" algn="ctr" defTabSz="914400" rtl="0" eaLnBrk="1" fontAlgn="auto" latinLnBrk="0" hangingPunct="1">
              <a:lnSpc>
                <a:spcPct val="100000"/>
              </a:lnSpc>
              <a:spcBef>
                <a:spcPts val="0"/>
              </a:spcBef>
              <a:spcAft>
                <a:spcPts val="1400"/>
              </a:spcAft>
              <a:buClr>
                <a:srgbClr val="007E4B"/>
              </a:buClr>
              <a:buSzTx/>
              <a:buFontTx/>
              <a:buNone/>
              <a:tabLst/>
              <a:defRPr/>
            </a:pPr>
            <a:r>
              <a:rPr kumimoji="0" lang="en-GB" sz="1500" b="1" i="0" u="none" strike="noStrike" kern="1200" cap="none" spc="0" normalizeH="0" baseline="0" noProof="0" dirty="0">
                <a:ln>
                  <a:noFill/>
                </a:ln>
                <a:solidFill>
                  <a:prstClr val="black"/>
                </a:solidFill>
                <a:effectLst/>
                <a:uLnTx/>
                <a:uFillTx/>
                <a:latin typeface="DM Sans" pitchFamily="2" charset="77"/>
                <a:ea typeface="+mn-ea"/>
                <a:cs typeface="+mn-cs"/>
              </a:rPr>
              <a:t>35-43 </a:t>
            </a:r>
            <a:r>
              <a:rPr kumimoji="0" lang="en-GB" sz="1500" b="1" i="0" u="none" strike="noStrike" kern="1200" cap="none" spc="0" normalizeH="0" baseline="0" noProof="0" dirty="0" err="1">
                <a:ln>
                  <a:noFill/>
                </a:ln>
                <a:solidFill>
                  <a:prstClr val="black"/>
                </a:solidFill>
                <a:effectLst/>
                <a:uLnTx/>
                <a:uFillTx/>
                <a:latin typeface="DM Sans" pitchFamily="2" charset="77"/>
                <a:ea typeface="+mn-ea"/>
                <a:cs typeface="+mn-cs"/>
              </a:rPr>
              <a:t>y.o</a:t>
            </a:r>
            <a:r>
              <a:rPr kumimoji="0" lang="en-GB" sz="1500" b="1" i="0" u="none" strike="noStrike" kern="1200" cap="none" spc="0" normalizeH="0" baseline="0" noProof="0" dirty="0">
                <a:ln>
                  <a:noFill/>
                </a:ln>
                <a:solidFill>
                  <a:prstClr val="black"/>
                </a:solidFill>
                <a:effectLst/>
                <a:uLnTx/>
                <a:uFillTx/>
                <a:latin typeface="DM Sans" pitchFamily="2" charset="77"/>
                <a:ea typeface="+mn-ea"/>
                <a:cs typeface="+mn-cs"/>
              </a:rPr>
              <a:t>.</a:t>
            </a:r>
          </a:p>
        </p:txBody>
      </p:sp>
      <p:sp>
        <p:nvSpPr>
          <p:cNvPr id="11" name="TextBox 10">
            <a:extLst>
              <a:ext uri="{FF2B5EF4-FFF2-40B4-BE49-F238E27FC236}">
                <a16:creationId xmlns:a16="http://schemas.microsoft.com/office/drawing/2014/main" id="{CA4844F7-D401-FE43-2523-5981FE8426DA}"/>
              </a:ext>
            </a:extLst>
          </p:cNvPr>
          <p:cNvSpPr txBox="1"/>
          <p:nvPr/>
        </p:nvSpPr>
        <p:spPr>
          <a:xfrm>
            <a:off x="7434775" y="1411737"/>
            <a:ext cx="1440000" cy="230832"/>
          </a:xfrm>
          <a:prstGeom prst="rect">
            <a:avLst/>
          </a:prstGeom>
          <a:noFill/>
          <a:effectLst/>
        </p:spPr>
        <p:txBody>
          <a:bodyPr wrap="square" lIns="0" tIns="0" rIns="0" bIns="0" rtlCol="0" anchor="t" anchorCtr="0">
            <a:spAutoFit/>
          </a:bodyPr>
          <a:lstStyle/>
          <a:p>
            <a:pPr marL="0" marR="0" lvl="0" indent="0" algn="ctr" defTabSz="914400" rtl="0" eaLnBrk="1" fontAlgn="auto" latinLnBrk="0" hangingPunct="1">
              <a:lnSpc>
                <a:spcPct val="100000"/>
              </a:lnSpc>
              <a:spcBef>
                <a:spcPts val="0"/>
              </a:spcBef>
              <a:spcAft>
                <a:spcPts val="1400"/>
              </a:spcAft>
              <a:buClr>
                <a:srgbClr val="007E4B"/>
              </a:buClr>
              <a:buSzTx/>
              <a:buFontTx/>
              <a:buNone/>
              <a:tabLst/>
              <a:defRPr/>
            </a:pPr>
            <a:r>
              <a:rPr kumimoji="0" lang="en-GB" sz="1500" b="1" i="0" u="none" strike="noStrike" kern="1200" cap="none" spc="0" normalizeH="0" baseline="0" noProof="0" dirty="0">
                <a:ln>
                  <a:noFill/>
                </a:ln>
                <a:solidFill>
                  <a:prstClr val="black"/>
                </a:solidFill>
                <a:effectLst/>
                <a:uLnTx/>
                <a:uFillTx/>
                <a:latin typeface="DM Sans" pitchFamily="2" charset="77"/>
                <a:ea typeface="+mn-ea"/>
                <a:cs typeface="+mn-cs"/>
              </a:rPr>
              <a:t>44-53 </a:t>
            </a:r>
            <a:r>
              <a:rPr kumimoji="0" lang="en-GB" sz="1500" b="1" i="0" u="none" strike="noStrike" kern="1200" cap="none" spc="0" normalizeH="0" baseline="0" noProof="0" dirty="0" err="1">
                <a:ln>
                  <a:noFill/>
                </a:ln>
                <a:solidFill>
                  <a:prstClr val="black"/>
                </a:solidFill>
                <a:effectLst/>
                <a:uLnTx/>
                <a:uFillTx/>
                <a:latin typeface="DM Sans" pitchFamily="2" charset="77"/>
                <a:ea typeface="+mn-ea"/>
                <a:cs typeface="+mn-cs"/>
              </a:rPr>
              <a:t>y.o</a:t>
            </a:r>
            <a:endParaRPr kumimoji="0" lang="en-GB" sz="1500" b="1" i="0" u="none" strike="noStrike" kern="1200" cap="none" spc="0" normalizeH="0" baseline="0" noProof="0" dirty="0">
              <a:ln>
                <a:noFill/>
              </a:ln>
              <a:solidFill>
                <a:prstClr val="black"/>
              </a:solidFill>
              <a:effectLst/>
              <a:uLnTx/>
              <a:uFillTx/>
              <a:latin typeface="DM Sans" pitchFamily="2" charset="77"/>
              <a:ea typeface="+mn-ea"/>
              <a:cs typeface="+mn-cs"/>
            </a:endParaRPr>
          </a:p>
        </p:txBody>
      </p:sp>
      <p:cxnSp>
        <p:nvCxnSpPr>
          <p:cNvPr id="18" name="Straight Connector 17">
            <a:extLst>
              <a:ext uri="{FF2B5EF4-FFF2-40B4-BE49-F238E27FC236}">
                <a16:creationId xmlns:a16="http://schemas.microsoft.com/office/drawing/2014/main" id="{321B98C0-18A9-2228-7238-2BD185BAE76B}"/>
              </a:ext>
            </a:extLst>
          </p:cNvPr>
          <p:cNvCxnSpPr>
            <a:cxnSpLocks/>
          </p:cNvCxnSpPr>
          <p:nvPr/>
        </p:nvCxnSpPr>
        <p:spPr>
          <a:xfrm>
            <a:off x="3905221" y="1456717"/>
            <a:ext cx="0" cy="4320000"/>
          </a:xfrm>
          <a:prstGeom prst="line">
            <a:avLst/>
          </a:prstGeom>
          <a:ln>
            <a:solidFill>
              <a:srgbClr val="4D3C35"/>
            </a:solidFill>
            <a:prstDash val="dash"/>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CE06DB9F-8A93-4DD7-8830-D8101256F179}"/>
              </a:ext>
            </a:extLst>
          </p:cNvPr>
          <p:cNvCxnSpPr>
            <a:cxnSpLocks/>
          </p:cNvCxnSpPr>
          <p:nvPr/>
        </p:nvCxnSpPr>
        <p:spPr>
          <a:xfrm>
            <a:off x="6738257" y="1456717"/>
            <a:ext cx="0" cy="4320000"/>
          </a:xfrm>
          <a:prstGeom prst="line">
            <a:avLst/>
          </a:prstGeom>
          <a:ln>
            <a:solidFill>
              <a:srgbClr val="4D3C35"/>
            </a:solidFill>
            <a:prstDash val="dash"/>
          </a:ln>
        </p:spPr>
        <p:style>
          <a:lnRef idx="1">
            <a:schemeClr val="accent1"/>
          </a:lnRef>
          <a:fillRef idx="0">
            <a:schemeClr val="accent1"/>
          </a:fillRef>
          <a:effectRef idx="0">
            <a:schemeClr val="accent1"/>
          </a:effectRef>
          <a:fontRef idx="minor">
            <a:schemeClr val="tx1"/>
          </a:fontRef>
        </p:style>
      </p:cxnSp>
      <p:grpSp>
        <p:nvGrpSpPr>
          <p:cNvPr id="3" name="Group 2">
            <a:extLst>
              <a:ext uri="{FF2B5EF4-FFF2-40B4-BE49-F238E27FC236}">
                <a16:creationId xmlns:a16="http://schemas.microsoft.com/office/drawing/2014/main" id="{5A9723F8-7EE0-38AA-58ED-DD0443D7B1BE}"/>
              </a:ext>
            </a:extLst>
          </p:cNvPr>
          <p:cNvGrpSpPr/>
          <p:nvPr/>
        </p:nvGrpSpPr>
        <p:grpSpPr>
          <a:xfrm>
            <a:off x="11052686" y="244448"/>
            <a:ext cx="836913" cy="303213"/>
            <a:chOff x="6792289" y="584837"/>
            <a:chExt cx="836913" cy="303213"/>
          </a:xfrm>
        </p:grpSpPr>
        <p:grpSp>
          <p:nvGrpSpPr>
            <p:cNvPr id="4" name="Group 3">
              <a:extLst>
                <a:ext uri="{FF2B5EF4-FFF2-40B4-BE49-F238E27FC236}">
                  <a16:creationId xmlns:a16="http://schemas.microsoft.com/office/drawing/2014/main" id="{30C2FC15-1ECB-8A1A-44CA-9BB81D888288}"/>
                </a:ext>
              </a:extLst>
            </p:cNvPr>
            <p:cNvGrpSpPr/>
            <p:nvPr/>
          </p:nvGrpSpPr>
          <p:grpSpPr>
            <a:xfrm>
              <a:off x="6792289" y="584837"/>
              <a:ext cx="836913" cy="303213"/>
              <a:chOff x="6792289" y="584837"/>
              <a:chExt cx="836913" cy="303213"/>
            </a:xfrm>
          </p:grpSpPr>
          <p:sp>
            <p:nvSpPr>
              <p:cNvPr id="16" name="Freeform 15">
                <a:extLst>
                  <a:ext uri="{FF2B5EF4-FFF2-40B4-BE49-F238E27FC236}">
                    <a16:creationId xmlns:a16="http://schemas.microsoft.com/office/drawing/2014/main" id="{A9234DB8-374D-EBC3-D341-E56F13F737ED}"/>
                  </a:ext>
                </a:extLst>
              </p:cNvPr>
              <p:cNvSpPr/>
              <p:nvPr/>
            </p:nvSpPr>
            <p:spPr>
              <a:xfrm>
                <a:off x="6792289" y="584838"/>
                <a:ext cx="303212" cy="303212"/>
              </a:xfrm>
              <a:custGeom>
                <a:avLst/>
                <a:gdLst>
                  <a:gd name="connsiteX0" fmla="*/ 151606 w 303212"/>
                  <a:gd name="connsiteY0" fmla="*/ 0 h 303212"/>
                  <a:gd name="connsiteX1" fmla="*/ 151908 w 303212"/>
                  <a:gd name="connsiteY1" fmla="*/ 61 h 303212"/>
                  <a:gd name="connsiteX2" fmla="*/ 301415 w 303212"/>
                  <a:gd name="connsiteY2" fmla="*/ 61 h 303212"/>
                  <a:gd name="connsiteX3" fmla="*/ 301415 w 303212"/>
                  <a:gd name="connsiteY3" fmla="*/ 142705 h 303212"/>
                  <a:gd name="connsiteX4" fmla="*/ 303212 w 303212"/>
                  <a:gd name="connsiteY4" fmla="*/ 151606 h 303212"/>
                  <a:gd name="connsiteX5" fmla="*/ 301415 w 303212"/>
                  <a:gd name="connsiteY5" fmla="*/ 160507 h 303212"/>
                  <a:gd name="connsiteX6" fmla="*/ 301415 w 303212"/>
                  <a:gd name="connsiteY6" fmla="*/ 303149 h 303212"/>
                  <a:gd name="connsiteX7" fmla="*/ 151918 w 303212"/>
                  <a:gd name="connsiteY7" fmla="*/ 303149 h 303212"/>
                  <a:gd name="connsiteX8" fmla="*/ 151606 w 303212"/>
                  <a:gd name="connsiteY8" fmla="*/ 303212 h 303212"/>
                  <a:gd name="connsiteX9" fmla="*/ 151294 w 303212"/>
                  <a:gd name="connsiteY9" fmla="*/ 303149 h 303212"/>
                  <a:gd name="connsiteX10" fmla="*/ 147670 w 303212"/>
                  <a:gd name="connsiteY10" fmla="*/ 303149 h 303212"/>
                  <a:gd name="connsiteX11" fmla="*/ 147670 w 303212"/>
                  <a:gd name="connsiteY11" fmla="*/ 302417 h 303212"/>
                  <a:gd name="connsiteX12" fmla="*/ 92594 w 303212"/>
                  <a:gd name="connsiteY12" fmla="*/ 291298 h 303212"/>
                  <a:gd name="connsiteX13" fmla="*/ 0 w 303212"/>
                  <a:gd name="connsiteY13" fmla="*/ 151606 h 303212"/>
                  <a:gd name="connsiteX14" fmla="*/ 92594 w 303212"/>
                  <a:gd name="connsiteY14" fmla="*/ 11914 h 303212"/>
                  <a:gd name="connsiteX15" fmla="*/ 147670 w 303212"/>
                  <a:gd name="connsiteY15" fmla="*/ 795 h 303212"/>
                  <a:gd name="connsiteX16" fmla="*/ 147670 w 303212"/>
                  <a:gd name="connsiteY16" fmla="*/ 61 h 303212"/>
                  <a:gd name="connsiteX17" fmla="*/ 151304 w 303212"/>
                  <a:gd name="connsiteY17"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3212" h="303212">
                    <a:moveTo>
                      <a:pt x="151606" y="0"/>
                    </a:moveTo>
                    <a:lnTo>
                      <a:pt x="151908" y="61"/>
                    </a:lnTo>
                    <a:lnTo>
                      <a:pt x="301415" y="61"/>
                    </a:lnTo>
                    <a:lnTo>
                      <a:pt x="301415" y="142705"/>
                    </a:lnTo>
                    <a:lnTo>
                      <a:pt x="303212" y="151606"/>
                    </a:lnTo>
                    <a:lnTo>
                      <a:pt x="301415" y="160507"/>
                    </a:lnTo>
                    <a:lnTo>
                      <a:pt x="301415" y="303149"/>
                    </a:lnTo>
                    <a:lnTo>
                      <a:pt x="151918" y="303149"/>
                    </a:lnTo>
                    <a:lnTo>
                      <a:pt x="151606" y="303212"/>
                    </a:lnTo>
                    <a:lnTo>
                      <a:pt x="151294" y="303149"/>
                    </a:lnTo>
                    <a:lnTo>
                      <a:pt x="147670" y="303149"/>
                    </a:lnTo>
                    <a:lnTo>
                      <a:pt x="147670" y="302417"/>
                    </a:lnTo>
                    <a:lnTo>
                      <a:pt x="92594" y="291298"/>
                    </a:lnTo>
                    <a:cubicBezTo>
                      <a:pt x="38180" y="268283"/>
                      <a:pt x="0" y="214404"/>
                      <a:pt x="0" y="151606"/>
                    </a:cubicBezTo>
                    <a:cubicBezTo>
                      <a:pt x="0" y="88809"/>
                      <a:pt x="38180" y="34929"/>
                      <a:pt x="92594" y="11914"/>
                    </a:cubicBezTo>
                    <a:lnTo>
                      <a:pt x="147670" y="795"/>
                    </a:lnTo>
                    <a:lnTo>
                      <a:pt x="147670" y="61"/>
                    </a:lnTo>
                    <a:lnTo>
                      <a:pt x="151304" y="61"/>
                    </a:lnTo>
                    <a:close/>
                  </a:path>
                </a:pathLst>
              </a:custGeom>
              <a:solidFill>
                <a:srgbClr val="CCBCB8"/>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DM Sans"/>
                  <a:ea typeface="+mn-ea"/>
                  <a:cs typeface="+mn-cs"/>
                </a:endParaRPr>
              </a:p>
            </p:txBody>
          </p:sp>
          <p:sp>
            <p:nvSpPr>
              <p:cNvPr id="17" name="Freeform 16">
                <a:extLst>
                  <a:ext uri="{FF2B5EF4-FFF2-40B4-BE49-F238E27FC236}">
                    <a16:creationId xmlns:a16="http://schemas.microsoft.com/office/drawing/2014/main" id="{120DFAF1-B778-D3AB-B3C7-9DD9142B8343}"/>
                  </a:ext>
                </a:extLst>
              </p:cNvPr>
              <p:cNvSpPr/>
              <p:nvPr/>
            </p:nvSpPr>
            <p:spPr>
              <a:xfrm>
                <a:off x="7093702" y="584837"/>
                <a:ext cx="535500" cy="303212"/>
              </a:xfrm>
              <a:custGeom>
                <a:avLst/>
                <a:gdLst>
                  <a:gd name="connsiteX0" fmla="*/ 383894 w 535500"/>
                  <a:gd name="connsiteY0" fmla="*/ 0 h 303212"/>
                  <a:gd name="connsiteX1" fmla="*/ 384196 w 535500"/>
                  <a:gd name="connsiteY1" fmla="*/ 61 h 303212"/>
                  <a:gd name="connsiteX2" fmla="*/ 384363 w 535500"/>
                  <a:gd name="connsiteY2" fmla="*/ 61 h 303212"/>
                  <a:gd name="connsiteX3" fmla="*/ 384363 w 535500"/>
                  <a:gd name="connsiteY3" fmla="*/ 95 h 303212"/>
                  <a:gd name="connsiteX4" fmla="*/ 442906 w 535500"/>
                  <a:gd name="connsiteY4" fmla="*/ 11914 h 303212"/>
                  <a:gd name="connsiteX5" fmla="*/ 535500 w 535500"/>
                  <a:gd name="connsiteY5" fmla="*/ 151606 h 303212"/>
                  <a:gd name="connsiteX6" fmla="*/ 442906 w 535500"/>
                  <a:gd name="connsiteY6" fmla="*/ 291298 h 303212"/>
                  <a:gd name="connsiteX7" fmla="*/ 384363 w 535500"/>
                  <a:gd name="connsiteY7" fmla="*/ 303117 h 303212"/>
                  <a:gd name="connsiteX8" fmla="*/ 384363 w 535500"/>
                  <a:gd name="connsiteY8" fmla="*/ 303149 h 303212"/>
                  <a:gd name="connsiteX9" fmla="*/ 384206 w 535500"/>
                  <a:gd name="connsiteY9" fmla="*/ 303149 h 303212"/>
                  <a:gd name="connsiteX10" fmla="*/ 383894 w 535500"/>
                  <a:gd name="connsiteY10" fmla="*/ 303212 h 303212"/>
                  <a:gd name="connsiteX11" fmla="*/ 383582 w 535500"/>
                  <a:gd name="connsiteY11" fmla="*/ 303149 h 303212"/>
                  <a:gd name="connsiteX12" fmla="*/ 0 w 535500"/>
                  <a:gd name="connsiteY12" fmla="*/ 303149 h 303212"/>
                  <a:gd name="connsiteX13" fmla="*/ 0 w 535500"/>
                  <a:gd name="connsiteY13" fmla="*/ 61 h 303212"/>
                  <a:gd name="connsiteX14" fmla="*/ 383592 w 535500"/>
                  <a:gd name="connsiteY14"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5500" h="303212">
                    <a:moveTo>
                      <a:pt x="383894" y="0"/>
                    </a:moveTo>
                    <a:lnTo>
                      <a:pt x="384196" y="61"/>
                    </a:lnTo>
                    <a:lnTo>
                      <a:pt x="384363" y="61"/>
                    </a:lnTo>
                    <a:lnTo>
                      <a:pt x="384363" y="95"/>
                    </a:lnTo>
                    <a:lnTo>
                      <a:pt x="442906" y="11914"/>
                    </a:lnTo>
                    <a:cubicBezTo>
                      <a:pt x="497320" y="34929"/>
                      <a:pt x="535500" y="88809"/>
                      <a:pt x="535500" y="151606"/>
                    </a:cubicBezTo>
                    <a:cubicBezTo>
                      <a:pt x="535500" y="214404"/>
                      <a:pt x="497320" y="268283"/>
                      <a:pt x="442906" y="291298"/>
                    </a:cubicBezTo>
                    <a:lnTo>
                      <a:pt x="384363" y="303117"/>
                    </a:lnTo>
                    <a:lnTo>
                      <a:pt x="384363" y="303149"/>
                    </a:lnTo>
                    <a:lnTo>
                      <a:pt x="384206" y="303149"/>
                    </a:lnTo>
                    <a:lnTo>
                      <a:pt x="383894" y="303212"/>
                    </a:lnTo>
                    <a:lnTo>
                      <a:pt x="383582" y="303149"/>
                    </a:lnTo>
                    <a:lnTo>
                      <a:pt x="0" y="303149"/>
                    </a:lnTo>
                    <a:lnTo>
                      <a:pt x="0" y="61"/>
                    </a:lnTo>
                    <a:lnTo>
                      <a:pt x="383592" y="61"/>
                    </a:lnTo>
                    <a:close/>
                  </a:path>
                </a:pathLst>
              </a:custGeom>
              <a:solidFill>
                <a:srgbClr val="4D3C35"/>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grpSp>
        <p:grpSp>
          <p:nvGrpSpPr>
            <p:cNvPr id="5" name="Group 4">
              <a:extLst>
                <a:ext uri="{FF2B5EF4-FFF2-40B4-BE49-F238E27FC236}">
                  <a16:creationId xmlns:a16="http://schemas.microsoft.com/office/drawing/2014/main" id="{0AB021AC-D4E7-32E0-5461-BA5113436428}"/>
                </a:ext>
              </a:extLst>
            </p:cNvPr>
            <p:cNvGrpSpPr/>
            <p:nvPr/>
          </p:nvGrpSpPr>
          <p:grpSpPr>
            <a:xfrm>
              <a:off x="6866467" y="597144"/>
              <a:ext cx="611599" cy="282401"/>
              <a:chOff x="6866467" y="597144"/>
              <a:chExt cx="611599" cy="282401"/>
            </a:xfrm>
          </p:grpSpPr>
          <p:sp>
            <p:nvSpPr>
              <p:cNvPr id="8" name="Rectangle 7">
                <a:extLst>
                  <a:ext uri="{FF2B5EF4-FFF2-40B4-BE49-F238E27FC236}">
                    <a16:creationId xmlns:a16="http://schemas.microsoft.com/office/drawing/2014/main" id="{866EDFA4-2B05-7D15-198D-735BFE0B01DA}"/>
                  </a:ext>
                </a:extLst>
              </p:cNvPr>
              <p:cNvSpPr/>
              <p:nvPr/>
            </p:nvSpPr>
            <p:spPr>
              <a:xfrm>
                <a:off x="6866467" y="597144"/>
                <a:ext cx="227236"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none" spc="0" normalizeH="0" baseline="0" noProof="0" dirty="0">
                    <a:ln>
                      <a:noFill/>
                    </a:ln>
                    <a:solidFill>
                      <a:srgbClr val="4D3C35"/>
                    </a:solidFill>
                    <a:effectLst/>
                    <a:uLnTx/>
                    <a:uFillTx/>
                    <a:latin typeface="DM Sans"/>
                    <a:ea typeface="+mn-ea"/>
                    <a:cs typeface="+mn-cs"/>
                  </a:rPr>
                  <a:t>In</a:t>
                </a:r>
              </a:p>
            </p:txBody>
          </p:sp>
          <p:sp>
            <p:nvSpPr>
              <p:cNvPr id="9" name="Rectangle 8">
                <a:extLst>
                  <a:ext uri="{FF2B5EF4-FFF2-40B4-BE49-F238E27FC236}">
                    <a16:creationId xmlns:a16="http://schemas.microsoft.com/office/drawing/2014/main" id="{54501663-E001-02F2-BA82-6DB5983EB5F4}"/>
                  </a:ext>
                </a:extLst>
              </p:cNvPr>
              <p:cNvSpPr/>
              <p:nvPr/>
            </p:nvSpPr>
            <p:spPr>
              <a:xfrm>
                <a:off x="7093703" y="597144"/>
                <a:ext cx="384363"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none" spc="0" normalizeH="0" baseline="0" noProof="0" dirty="0">
                    <a:ln>
                      <a:noFill/>
                    </a:ln>
                    <a:solidFill>
                      <a:srgbClr val="CCBCB8"/>
                    </a:solidFill>
                    <a:effectLst/>
                    <a:uLnTx/>
                    <a:uFillTx/>
                    <a:latin typeface="DM Sans"/>
                    <a:ea typeface="+mn-ea"/>
                    <a:cs typeface="+mn-cs"/>
                  </a:rPr>
                  <a:t>vivo</a:t>
                </a:r>
              </a:p>
            </p:txBody>
          </p:sp>
        </p:grpSp>
      </p:grpSp>
      <p:sp>
        <p:nvSpPr>
          <p:cNvPr id="22" name="TextBox 21">
            <a:extLst>
              <a:ext uri="{FF2B5EF4-FFF2-40B4-BE49-F238E27FC236}">
                <a16:creationId xmlns:a16="http://schemas.microsoft.com/office/drawing/2014/main" id="{C93DA6A5-6A31-D04F-CA7D-B9F6925C1908}"/>
              </a:ext>
            </a:extLst>
          </p:cNvPr>
          <p:cNvSpPr txBox="1"/>
          <p:nvPr/>
        </p:nvSpPr>
        <p:spPr>
          <a:xfrm>
            <a:off x="1145598" y="5522508"/>
            <a:ext cx="1278000" cy="246221"/>
          </a:xfrm>
          <a:prstGeom prst="rect">
            <a:avLst/>
          </a:prstGeom>
          <a:noFill/>
        </p:spPr>
        <p:txBody>
          <a:bodyPr wrap="square" lIns="0" tIns="46800" r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DM Sans" pitchFamily="2" charset="77"/>
                <a:ea typeface="+mn-ea"/>
                <a:cs typeface="+mn-cs"/>
              </a:rPr>
              <a:t>Skin roughness</a:t>
            </a:r>
            <a:endParaRPr kumimoji="0" lang="en-US" sz="1000" b="0" i="0" u="none" strike="noStrike" kern="1200" cap="none" spc="0" normalizeH="0" baseline="0" noProof="0" dirty="0">
              <a:ln>
                <a:noFill/>
              </a:ln>
              <a:solidFill>
                <a:prstClr val="black"/>
              </a:solidFill>
              <a:effectLst/>
              <a:uLnTx/>
              <a:uFillTx/>
              <a:latin typeface="DM Sans"/>
              <a:ea typeface="+mn-ea"/>
              <a:cs typeface="+mn-cs"/>
            </a:endParaRPr>
          </a:p>
        </p:txBody>
      </p:sp>
      <p:sp>
        <p:nvSpPr>
          <p:cNvPr id="23" name="TextBox 22">
            <a:extLst>
              <a:ext uri="{FF2B5EF4-FFF2-40B4-BE49-F238E27FC236}">
                <a16:creationId xmlns:a16="http://schemas.microsoft.com/office/drawing/2014/main" id="{B6972B47-5919-E3DE-E47B-F0603F2475C9}"/>
              </a:ext>
            </a:extLst>
          </p:cNvPr>
          <p:cNvSpPr txBox="1"/>
          <p:nvPr/>
        </p:nvSpPr>
        <p:spPr>
          <a:xfrm>
            <a:off x="2548371" y="5522508"/>
            <a:ext cx="1278000" cy="246221"/>
          </a:xfrm>
          <a:prstGeom prst="rect">
            <a:avLst/>
          </a:prstGeom>
          <a:noFill/>
        </p:spPr>
        <p:txBody>
          <a:bodyPr wrap="square" lIns="0" tIns="46800" r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DM Sans" pitchFamily="2" charset="77"/>
                <a:ea typeface="+mn-ea"/>
                <a:cs typeface="+mn-cs"/>
              </a:rPr>
              <a:t>Mean wrinkle depth</a:t>
            </a:r>
            <a:endParaRPr kumimoji="0" lang="en-US" sz="1000" b="0" i="0" u="none" strike="noStrike" kern="1200" cap="none" spc="0" normalizeH="0" baseline="0" noProof="0" dirty="0">
              <a:ln>
                <a:noFill/>
              </a:ln>
              <a:solidFill>
                <a:prstClr val="black"/>
              </a:solidFill>
              <a:effectLst/>
              <a:uLnTx/>
              <a:uFillTx/>
              <a:latin typeface="DM Sans"/>
              <a:ea typeface="+mn-ea"/>
              <a:cs typeface="+mn-cs"/>
            </a:endParaRPr>
          </a:p>
        </p:txBody>
      </p:sp>
      <p:sp>
        <p:nvSpPr>
          <p:cNvPr id="24" name="TextBox 23">
            <a:extLst>
              <a:ext uri="{FF2B5EF4-FFF2-40B4-BE49-F238E27FC236}">
                <a16:creationId xmlns:a16="http://schemas.microsoft.com/office/drawing/2014/main" id="{110D00E6-F50D-B118-4D43-37385BE30ADD}"/>
              </a:ext>
            </a:extLst>
          </p:cNvPr>
          <p:cNvSpPr txBox="1"/>
          <p:nvPr/>
        </p:nvSpPr>
        <p:spPr>
          <a:xfrm>
            <a:off x="4000310" y="5522508"/>
            <a:ext cx="1278000" cy="246221"/>
          </a:xfrm>
          <a:prstGeom prst="rect">
            <a:avLst/>
          </a:prstGeom>
          <a:noFill/>
        </p:spPr>
        <p:txBody>
          <a:bodyPr wrap="square" lIns="0" tIns="46800" r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DM Sans" pitchFamily="2" charset="77"/>
                <a:ea typeface="+mn-ea"/>
                <a:cs typeface="+mn-cs"/>
              </a:rPr>
              <a:t>Skin roughness</a:t>
            </a:r>
            <a:endParaRPr kumimoji="0" lang="en-US" sz="1000" b="0" i="0" u="none" strike="noStrike" kern="1200" cap="none" spc="0" normalizeH="0" baseline="0" noProof="0" dirty="0">
              <a:ln>
                <a:noFill/>
              </a:ln>
              <a:solidFill>
                <a:prstClr val="black"/>
              </a:solidFill>
              <a:effectLst/>
              <a:uLnTx/>
              <a:uFillTx/>
              <a:latin typeface="DM Sans"/>
              <a:ea typeface="+mn-ea"/>
              <a:cs typeface="+mn-cs"/>
            </a:endParaRPr>
          </a:p>
        </p:txBody>
      </p:sp>
      <p:sp>
        <p:nvSpPr>
          <p:cNvPr id="25" name="TextBox 24">
            <a:extLst>
              <a:ext uri="{FF2B5EF4-FFF2-40B4-BE49-F238E27FC236}">
                <a16:creationId xmlns:a16="http://schemas.microsoft.com/office/drawing/2014/main" id="{F2CE76CC-DBE3-87E9-79E2-891768BC3616}"/>
              </a:ext>
            </a:extLst>
          </p:cNvPr>
          <p:cNvSpPr txBox="1"/>
          <p:nvPr/>
        </p:nvSpPr>
        <p:spPr>
          <a:xfrm>
            <a:off x="5403083" y="5522508"/>
            <a:ext cx="1278000" cy="246221"/>
          </a:xfrm>
          <a:prstGeom prst="rect">
            <a:avLst/>
          </a:prstGeom>
          <a:noFill/>
        </p:spPr>
        <p:txBody>
          <a:bodyPr wrap="square" lIns="0" tIns="46800" r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DM Sans" pitchFamily="2" charset="77"/>
                <a:ea typeface="+mn-ea"/>
                <a:cs typeface="+mn-cs"/>
              </a:rPr>
              <a:t>Mean wrinkle depth</a:t>
            </a:r>
            <a:endParaRPr kumimoji="0" lang="en-US" sz="1000" b="0" i="0" u="none" strike="noStrike" kern="1200" cap="none" spc="0" normalizeH="0" baseline="0" noProof="0" dirty="0">
              <a:ln>
                <a:noFill/>
              </a:ln>
              <a:solidFill>
                <a:prstClr val="black"/>
              </a:solidFill>
              <a:effectLst/>
              <a:uLnTx/>
              <a:uFillTx/>
              <a:latin typeface="DM Sans"/>
              <a:ea typeface="+mn-ea"/>
              <a:cs typeface="+mn-cs"/>
            </a:endParaRPr>
          </a:p>
        </p:txBody>
      </p:sp>
      <p:sp>
        <p:nvSpPr>
          <p:cNvPr id="26" name="TextBox 25">
            <a:extLst>
              <a:ext uri="{FF2B5EF4-FFF2-40B4-BE49-F238E27FC236}">
                <a16:creationId xmlns:a16="http://schemas.microsoft.com/office/drawing/2014/main" id="{42CF0783-3DE0-5DFF-9B62-8FA78101F88A}"/>
              </a:ext>
            </a:extLst>
          </p:cNvPr>
          <p:cNvSpPr txBox="1"/>
          <p:nvPr/>
        </p:nvSpPr>
        <p:spPr>
          <a:xfrm>
            <a:off x="6821568" y="5522508"/>
            <a:ext cx="1278000" cy="246221"/>
          </a:xfrm>
          <a:prstGeom prst="rect">
            <a:avLst/>
          </a:prstGeom>
          <a:noFill/>
        </p:spPr>
        <p:txBody>
          <a:bodyPr wrap="square" lIns="0" tIns="46800" r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DM Sans" pitchFamily="2" charset="77"/>
                <a:ea typeface="+mn-ea"/>
                <a:cs typeface="+mn-cs"/>
              </a:rPr>
              <a:t>Skin roughness</a:t>
            </a:r>
            <a:endParaRPr kumimoji="0" lang="en-US" sz="1000" b="0" i="0" u="none" strike="noStrike" kern="1200" cap="none" spc="0" normalizeH="0" baseline="0" noProof="0" dirty="0">
              <a:ln>
                <a:noFill/>
              </a:ln>
              <a:solidFill>
                <a:prstClr val="black"/>
              </a:solidFill>
              <a:effectLst/>
              <a:uLnTx/>
              <a:uFillTx/>
              <a:latin typeface="DM Sans"/>
              <a:ea typeface="+mn-ea"/>
              <a:cs typeface="+mn-cs"/>
            </a:endParaRPr>
          </a:p>
        </p:txBody>
      </p:sp>
      <p:sp>
        <p:nvSpPr>
          <p:cNvPr id="27" name="TextBox 26">
            <a:extLst>
              <a:ext uri="{FF2B5EF4-FFF2-40B4-BE49-F238E27FC236}">
                <a16:creationId xmlns:a16="http://schemas.microsoft.com/office/drawing/2014/main" id="{391819E9-2123-18C1-C26C-E9FC5249142D}"/>
              </a:ext>
            </a:extLst>
          </p:cNvPr>
          <p:cNvSpPr txBox="1"/>
          <p:nvPr/>
        </p:nvSpPr>
        <p:spPr>
          <a:xfrm>
            <a:off x="8224341" y="5522508"/>
            <a:ext cx="1278000" cy="246221"/>
          </a:xfrm>
          <a:prstGeom prst="rect">
            <a:avLst/>
          </a:prstGeom>
          <a:noFill/>
        </p:spPr>
        <p:txBody>
          <a:bodyPr wrap="square" lIns="0" tIns="46800" r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DM Sans" pitchFamily="2" charset="77"/>
                <a:ea typeface="+mn-ea"/>
                <a:cs typeface="+mn-cs"/>
              </a:rPr>
              <a:t>Mean wrinkle depth</a:t>
            </a:r>
            <a:endParaRPr kumimoji="0" lang="en-US" sz="1000" b="0" i="0" u="none" strike="noStrike" kern="1200" cap="none" spc="0" normalizeH="0" baseline="0" noProof="0" dirty="0">
              <a:ln>
                <a:noFill/>
              </a:ln>
              <a:solidFill>
                <a:prstClr val="black"/>
              </a:solidFill>
              <a:effectLst/>
              <a:uLnTx/>
              <a:uFillTx/>
              <a:latin typeface="DM Sans"/>
              <a:ea typeface="+mn-ea"/>
              <a:cs typeface="+mn-cs"/>
            </a:endParaRPr>
          </a:p>
        </p:txBody>
      </p:sp>
    </p:spTree>
    <p:extLst>
      <p:ext uri="{BB962C8B-B14F-4D97-AF65-F5344CB8AC3E}">
        <p14:creationId xmlns:p14="http://schemas.microsoft.com/office/powerpoint/2010/main" val="31203062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B22C8EC-4CD5-7F47-B2B3-2769162C45D4}"/>
              </a:ext>
            </a:extLst>
          </p:cNvPr>
          <p:cNvSpPr>
            <a:spLocks noGrp="1"/>
          </p:cNvSpPr>
          <p:nvPr>
            <p:ph type="title"/>
          </p:nvPr>
        </p:nvSpPr>
        <p:spPr/>
        <p:txBody>
          <a:bodyPr/>
          <a:lstStyle/>
          <a:p>
            <a:r>
              <a:rPr lang="en-GB" dirty="0"/>
              <a:t>SYN®-COLL CB smooths texture and visibly reduces wrinkles’ depth</a:t>
            </a:r>
          </a:p>
        </p:txBody>
      </p:sp>
      <p:sp>
        <p:nvSpPr>
          <p:cNvPr id="17" name="Oval 16">
            <a:extLst>
              <a:ext uri="{FF2B5EF4-FFF2-40B4-BE49-F238E27FC236}">
                <a16:creationId xmlns:a16="http://schemas.microsoft.com/office/drawing/2014/main" id="{09A4213C-3259-C2CA-D19A-DCCD61B0D696}"/>
              </a:ext>
            </a:extLst>
          </p:cNvPr>
          <p:cNvSpPr/>
          <p:nvPr/>
        </p:nvSpPr>
        <p:spPr>
          <a:xfrm>
            <a:off x="6122745" y="5168624"/>
            <a:ext cx="972000" cy="972000"/>
          </a:xfrm>
          <a:prstGeom prst="ellipse">
            <a:avLst/>
          </a:prstGeom>
          <a:no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8" name="Oval 7">
            <a:extLst>
              <a:ext uri="{FF2B5EF4-FFF2-40B4-BE49-F238E27FC236}">
                <a16:creationId xmlns:a16="http://schemas.microsoft.com/office/drawing/2014/main" id="{BB4E8B94-9E5E-0027-BEA1-1EB3D565EF9B}"/>
              </a:ext>
            </a:extLst>
          </p:cNvPr>
          <p:cNvSpPr/>
          <p:nvPr/>
        </p:nvSpPr>
        <p:spPr>
          <a:xfrm>
            <a:off x="2430082" y="5153008"/>
            <a:ext cx="972000" cy="972000"/>
          </a:xfrm>
          <a:prstGeom prst="ellipse">
            <a:avLst/>
          </a:prstGeom>
          <a:no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5" name="TextBox 14">
            <a:extLst>
              <a:ext uri="{FF2B5EF4-FFF2-40B4-BE49-F238E27FC236}">
                <a16:creationId xmlns:a16="http://schemas.microsoft.com/office/drawing/2014/main" id="{9D85D8E2-552D-4D45-A93C-53F34C46FE1E}"/>
              </a:ext>
            </a:extLst>
          </p:cNvPr>
          <p:cNvSpPr txBox="1"/>
          <p:nvPr/>
        </p:nvSpPr>
        <p:spPr>
          <a:xfrm rot="16200000">
            <a:off x="3002721" y="2808891"/>
            <a:ext cx="1911438" cy="184666"/>
          </a:xfrm>
          <a:prstGeom prst="rect">
            <a:avLst/>
          </a:prstGeom>
          <a:noFill/>
          <a:effectLst/>
        </p:spPr>
        <p:txBody>
          <a:bodyPr wrap="square" lIns="0" tIns="0" rIns="0" bIns="0" rtlCol="0" anchor="t" anchorCtr="0">
            <a:spAutoFit/>
          </a:bodyPr>
          <a:lstStyle/>
          <a:p>
            <a:pPr marL="0" marR="0" lvl="0" indent="0" algn="ctr" defTabSz="914400" rtl="0" eaLnBrk="1" fontAlgn="auto" latinLnBrk="0" hangingPunct="1">
              <a:lnSpc>
                <a:spcPct val="100000"/>
              </a:lnSpc>
              <a:spcBef>
                <a:spcPts val="0"/>
              </a:spcBef>
              <a:spcAft>
                <a:spcPts val="1400"/>
              </a:spcAft>
              <a:buClr>
                <a:srgbClr val="007E4B"/>
              </a:buClr>
              <a:buSzTx/>
              <a:buFontTx/>
              <a:buNone/>
              <a:tabLst/>
              <a:defRPr/>
            </a:pPr>
            <a:r>
              <a:rPr kumimoji="0" lang="en-GB" sz="1200" b="1" u="none" strike="noStrike" kern="1200" cap="none" spc="100" normalizeH="0" noProof="0">
                <a:ln>
                  <a:noFill/>
                </a:ln>
                <a:effectLst/>
                <a:uLnTx/>
                <a:uFillTx/>
                <a:latin typeface="DM Sans" pitchFamily="2" charset="77"/>
                <a:ea typeface="+mn-ea"/>
                <a:cs typeface="+mn-cs"/>
              </a:rPr>
              <a:t>AFTER CONDITIONING</a:t>
            </a:r>
          </a:p>
        </p:txBody>
      </p:sp>
      <p:sp>
        <p:nvSpPr>
          <p:cNvPr id="16" name="TextBox 15">
            <a:extLst>
              <a:ext uri="{FF2B5EF4-FFF2-40B4-BE49-F238E27FC236}">
                <a16:creationId xmlns:a16="http://schemas.microsoft.com/office/drawing/2014/main" id="{B957C569-B319-034E-9E39-874FDA27DEC6}"/>
              </a:ext>
            </a:extLst>
          </p:cNvPr>
          <p:cNvSpPr txBox="1"/>
          <p:nvPr/>
        </p:nvSpPr>
        <p:spPr>
          <a:xfrm rot="16200000">
            <a:off x="3002722" y="4811787"/>
            <a:ext cx="1911438" cy="184666"/>
          </a:xfrm>
          <a:prstGeom prst="rect">
            <a:avLst/>
          </a:prstGeom>
          <a:noFill/>
          <a:effectLst/>
        </p:spPr>
        <p:txBody>
          <a:bodyPr wrap="square" lIns="0" tIns="0" rIns="0" bIns="0" rtlCol="0" anchor="t" anchorCtr="0">
            <a:spAutoFit/>
          </a:bodyPr>
          <a:lstStyle/>
          <a:p>
            <a:pPr marL="0" marR="0" lvl="0" indent="0" algn="ctr" defTabSz="914400" rtl="0" eaLnBrk="1" fontAlgn="auto" latinLnBrk="0" hangingPunct="1">
              <a:lnSpc>
                <a:spcPct val="100000"/>
              </a:lnSpc>
              <a:spcBef>
                <a:spcPts val="0"/>
              </a:spcBef>
              <a:spcAft>
                <a:spcPts val="1400"/>
              </a:spcAft>
              <a:buClr>
                <a:srgbClr val="007E4B"/>
              </a:buClr>
              <a:buSzTx/>
              <a:buFontTx/>
              <a:buNone/>
              <a:tabLst/>
              <a:defRPr/>
            </a:pPr>
            <a:r>
              <a:rPr kumimoji="0" lang="en-GB" sz="1200" b="1" u="none" strike="noStrike" kern="1200" cap="none" spc="100" normalizeH="0" noProof="0">
                <a:ln>
                  <a:noFill/>
                </a:ln>
                <a:effectLst/>
                <a:uLnTx/>
                <a:uFillTx/>
                <a:latin typeface="DM Sans" pitchFamily="2" charset="77"/>
                <a:ea typeface="+mn-ea"/>
                <a:cs typeface="+mn-cs"/>
              </a:rPr>
              <a:t>AFTER 4 WEEKS</a:t>
            </a:r>
          </a:p>
        </p:txBody>
      </p:sp>
      <p:cxnSp>
        <p:nvCxnSpPr>
          <p:cNvPr id="19" name="Straight Connector 18">
            <a:extLst>
              <a:ext uri="{FF2B5EF4-FFF2-40B4-BE49-F238E27FC236}">
                <a16:creationId xmlns:a16="http://schemas.microsoft.com/office/drawing/2014/main" id="{A033BA0F-1058-5C4D-91E4-E9D59E42CE74}"/>
              </a:ext>
            </a:extLst>
          </p:cNvPr>
          <p:cNvCxnSpPr>
            <a:cxnSpLocks/>
          </p:cNvCxnSpPr>
          <p:nvPr/>
        </p:nvCxnSpPr>
        <p:spPr>
          <a:xfrm>
            <a:off x="3691468" y="1820622"/>
            <a:ext cx="0" cy="3823019"/>
          </a:xfrm>
          <a:prstGeom prst="line">
            <a:avLst/>
          </a:prstGeom>
          <a:ln w="38100" cap="rnd">
            <a:solidFill>
              <a:srgbClr val="B3978F"/>
            </a:solidFill>
            <a:prstDash val="sysDot"/>
            <a:round/>
          </a:ln>
        </p:spPr>
        <p:style>
          <a:lnRef idx="1">
            <a:schemeClr val="accent1"/>
          </a:lnRef>
          <a:fillRef idx="0">
            <a:schemeClr val="accent1"/>
          </a:fillRef>
          <a:effectRef idx="0">
            <a:schemeClr val="accent1"/>
          </a:effectRef>
          <a:fontRef idx="minor">
            <a:schemeClr val="tx1"/>
          </a:fontRef>
        </p:style>
      </p:cxnSp>
      <p:grpSp>
        <p:nvGrpSpPr>
          <p:cNvPr id="20" name="Group 19">
            <a:extLst>
              <a:ext uri="{FF2B5EF4-FFF2-40B4-BE49-F238E27FC236}">
                <a16:creationId xmlns:a16="http://schemas.microsoft.com/office/drawing/2014/main" id="{E05F9575-E1FF-63E1-409E-1956616ECED9}"/>
              </a:ext>
            </a:extLst>
          </p:cNvPr>
          <p:cNvGrpSpPr/>
          <p:nvPr/>
        </p:nvGrpSpPr>
        <p:grpSpPr>
          <a:xfrm>
            <a:off x="4105889" y="1440000"/>
            <a:ext cx="3120491" cy="4221250"/>
            <a:chOff x="585930" y="1568636"/>
            <a:chExt cx="3120491" cy="4221250"/>
          </a:xfrm>
        </p:grpSpPr>
        <p:pic>
          <p:nvPicPr>
            <p:cNvPr id="9" name="Picture 5" descr="D:\LocalData_104152\Migrate\My Documents\104152\skin care\1. INNOVATION PROJECTS\2. SYN-COLL China CI\Launch preparation\Pictures Juergen\18-l-8w.jpg">
              <a:extLst>
                <a:ext uri="{FF2B5EF4-FFF2-40B4-BE49-F238E27FC236}">
                  <a16:creationId xmlns:a16="http://schemas.microsoft.com/office/drawing/2014/main" id="{EFF6FE77-E4FC-6E47-A1AF-8447B6D7F05D}"/>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585930" y="3948401"/>
              <a:ext cx="3120490" cy="1841485"/>
            </a:xfrm>
            <a:prstGeom prst="rect">
              <a:avLst/>
            </a:prstGeom>
            <a:noFill/>
            <a:ln w="38100">
              <a:noFill/>
            </a:ln>
            <a:extLst>
              <a:ext uri="{909E8E84-426E-40DD-AFC4-6F175D3DCCD1}">
                <a14:hiddenFill xmlns:a14="http://schemas.microsoft.com/office/drawing/2010/main">
                  <a:solidFill>
                    <a:srgbClr val="FFFFFF"/>
                  </a:solidFill>
                </a14:hiddenFill>
              </a:ext>
            </a:extLst>
          </p:spPr>
        </p:pic>
        <p:pic>
          <p:nvPicPr>
            <p:cNvPr id="10" name="Picture 6" descr="D:\LocalData_104152\Migrate\My Documents\104152\skin care\1. INNOVATION PROJECTS\2. SYN-COLL China CI\Launch preparation\Pictures Juergen\18-l-4w.jpg">
              <a:extLst>
                <a:ext uri="{FF2B5EF4-FFF2-40B4-BE49-F238E27FC236}">
                  <a16:creationId xmlns:a16="http://schemas.microsoft.com/office/drawing/2014/main" id="{FE769596-C63A-5E45-AACB-A573480D9439}"/>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585930" y="1945506"/>
              <a:ext cx="3120491" cy="1923069"/>
            </a:xfrm>
            <a:prstGeom prst="rect">
              <a:avLst/>
            </a:prstGeom>
            <a:noFill/>
            <a:ln w="38100">
              <a:noFill/>
            </a:ln>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C1DB4E97-3E22-964C-8A03-D9755B7E8AC4}"/>
                </a:ext>
              </a:extLst>
            </p:cNvPr>
            <p:cNvSpPr txBox="1"/>
            <p:nvPr/>
          </p:nvSpPr>
          <p:spPr>
            <a:xfrm>
              <a:off x="585930" y="1568636"/>
              <a:ext cx="3120491" cy="369332"/>
            </a:xfrm>
            <a:prstGeom prst="rect">
              <a:avLst/>
            </a:prstGeom>
            <a:noFill/>
            <a:effectLst/>
          </p:spPr>
          <p:txBody>
            <a:bodyPr wrap="square" lIns="0" tIns="0" rIns="0" bIns="0" rtlCol="0" anchor="t" anchorCtr="0">
              <a:spAutoFit/>
            </a:bodyPr>
            <a:lstStyle/>
            <a:p>
              <a:pPr marL="0" marR="0" lvl="0" indent="0" algn="ctr" defTabSz="914400" rtl="0" eaLnBrk="1" fontAlgn="auto" latinLnBrk="0" hangingPunct="1">
                <a:lnSpc>
                  <a:spcPct val="100000"/>
                </a:lnSpc>
                <a:spcBef>
                  <a:spcPts val="0"/>
                </a:spcBef>
                <a:spcAft>
                  <a:spcPts val="1400"/>
                </a:spcAft>
                <a:buClr>
                  <a:srgbClr val="007E4B"/>
                </a:buClr>
                <a:buSzTx/>
                <a:buFontTx/>
                <a:buNone/>
                <a:tabLst/>
                <a:defRPr/>
              </a:pPr>
              <a:r>
                <a:rPr kumimoji="0" lang="en-GB" sz="1200" b="1" u="none" strike="noStrike" kern="1200" cap="none" spc="0" normalizeH="0" baseline="0" noProof="0">
                  <a:ln>
                    <a:noFill/>
                  </a:ln>
                  <a:effectLst/>
                  <a:uLnTx/>
                  <a:uFillTx/>
                  <a:latin typeface="DM Sans" pitchFamily="2" charset="77"/>
                  <a:ea typeface="+mn-ea"/>
                  <a:cs typeface="+mn-cs"/>
                </a:rPr>
                <a:t>FOITS reconstructed 3D skin relief </a:t>
              </a:r>
              <a:br>
                <a:rPr kumimoji="0" lang="en-GB" sz="1200" u="none" strike="noStrike" kern="1200" cap="none" spc="0" normalizeH="0" baseline="0" noProof="0">
                  <a:ln>
                    <a:noFill/>
                  </a:ln>
                  <a:effectLst/>
                  <a:uLnTx/>
                  <a:uFillTx/>
                  <a:latin typeface="DM Sans" pitchFamily="2" charset="77"/>
                  <a:ea typeface="+mn-ea"/>
                  <a:cs typeface="+mn-cs"/>
                </a:rPr>
              </a:br>
              <a:r>
                <a:rPr kumimoji="0" lang="en-GB" sz="1200" u="none" strike="noStrike" kern="1200" cap="none" spc="0" normalizeH="0" baseline="0" noProof="0">
                  <a:ln>
                    <a:noFill/>
                  </a:ln>
                  <a:effectLst/>
                  <a:uLnTx/>
                  <a:uFillTx/>
                  <a:latin typeface="DM Sans" pitchFamily="2" charset="77"/>
                  <a:ea typeface="+mn-ea"/>
                  <a:cs typeface="+mn-cs"/>
                </a:rPr>
                <a:t>Cheek area </a:t>
              </a:r>
            </a:p>
          </p:txBody>
        </p:sp>
      </p:grpSp>
      <p:grpSp>
        <p:nvGrpSpPr>
          <p:cNvPr id="18" name="Group 17">
            <a:extLst>
              <a:ext uri="{FF2B5EF4-FFF2-40B4-BE49-F238E27FC236}">
                <a16:creationId xmlns:a16="http://schemas.microsoft.com/office/drawing/2014/main" id="{37F59E4D-4A31-8603-1388-20EE3281BCB0}"/>
              </a:ext>
            </a:extLst>
          </p:cNvPr>
          <p:cNvGrpSpPr/>
          <p:nvPr/>
        </p:nvGrpSpPr>
        <p:grpSpPr>
          <a:xfrm>
            <a:off x="390353" y="1424384"/>
            <a:ext cx="3120491" cy="4221901"/>
            <a:chOff x="3938040" y="1568636"/>
            <a:chExt cx="3120491" cy="4221901"/>
          </a:xfrm>
        </p:grpSpPr>
        <p:pic>
          <p:nvPicPr>
            <p:cNvPr id="11" name="Picture 6">
              <a:extLst>
                <a:ext uri="{FF2B5EF4-FFF2-40B4-BE49-F238E27FC236}">
                  <a16:creationId xmlns:a16="http://schemas.microsoft.com/office/drawing/2014/main" id="{A7E1C7B0-D427-6249-95DD-36B56D6C2E95}"/>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3938040" y="3955867"/>
              <a:ext cx="3120490" cy="1834670"/>
            </a:xfrm>
            <a:prstGeom prst="rect">
              <a:avLst/>
            </a:prstGeom>
            <a:noFill/>
            <a:ln w="28575">
              <a:noFill/>
              <a:miter lim="800000"/>
              <a:headEnd/>
              <a:tailEnd/>
            </a:ln>
            <a:extLst>
              <a:ext uri="{909E8E84-426E-40DD-AFC4-6F175D3DCCD1}">
                <a14:hiddenFill xmlns:a14="http://schemas.microsoft.com/office/drawing/2010/main">
                  <a:solidFill>
                    <a:schemeClr val="accent1"/>
                  </a:solidFill>
                </a14:hiddenFill>
              </a:ext>
            </a:extLst>
          </p:spPr>
        </p:pic>
        <p:pic>
          <p:nvPicPr>
            <p:cNvPr id="12" name="Picture 7">
              <a:extLst>
                <a:ext uri="{FF2B5EF4-FFF2-40B4-BE49-F238E27FC236}">
                  <a16:creationId xmlns:a16="http://schemas.microsoft.com/office/drawing/2014/main" id="{C11BA545-1BD8-E744-B33F-9AE9AB6AC846}"/>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3938040" y="1945505"/>
              <a:ext cx="3120490" cy="1923395"/>
            </a:xfrm>
            <a:prstGeom prst="rect">
              <a:avLst/>
            </a:prstGeom>
            <a:noFill/>
            <a:ln w="28575">
              <a:noFill/>
              <a:miter lim="800000"/>
              <a:headEnd/>
              <a:tailEnd/>
            </a:ln>
            <a:extLst>
              <a:ext uri="{909E8E84-426E-40DD-AFC4-6F175D3DCCD1}">
                <a14:hiddenFill xmlns:a14="http://schemas.microsoft.com/office/drawing/2010/main">
                  <a:solidFill>
                    <a:schemeClr val="accent1"/>
                  </a:solidFill>
                </a14:hiddenFill>
              </a:ext>
            </a:extLst>
          </p:spPr>
        </p:pic>
        <p:sp>
          <p:nvSpPr>
            <p:cNvPr id="22" name="TextBox 21">
              <a:extLst>
                <a:ext uri="{FF2B5EF4-FFF2-40B4-BE49-F238E27FC236}">
                  <a16:creationId xmlns:a16="http://schemas.microsoft.com/office/drawing/2014/main" id="{674B26EB-C41E-AC4D-B02F-1B2A34A94F7E}"/>
                </a:ext>
              </a:extLst>
            </p:cNvPr>
            <p:cNvSpPr txBox="1"/>
            <p:nvPr/>
          </p:nvSpPr>
          <p:spPr>
            <a:xfrm>
              <a:off x="3938040" y="1568636"/>
              <a:ext cx="3120491" cy="369332"/>
            </a:xfrm>
            <a:prstGeom prst="rect">
              <a:avLst/>
            </a:prstGeom>
            <a:noFill/>
            <a:effectLst/>
          </p:spPr>
          <p:txBody>
            <a:bodyPr wrap="square" lIns="0" tIns="0" rIns="0" bIns="0" rtlCol="0" anchor="t" anchorCtr="0">
              <a:spAutoFit/>
            </a:bodyPr>
            <a:lstStyle/>
            <a:p>
              <a:pPr marL="0" marR="0" lvl="0" indent="0" algn="ctr" defTabSz="914400" rtl="0" eaLnBrk="1" fontAlgn="auto" latinLnBrk="0" hangingPunct="1">
                <a:lnSpc>
                  <a:spcPct val="100000"/>
                </a:lnSpc>
                <a:spcBef>
                  <a:spcPts val="0"/>
                </a:spcBef>
                <a:spcAft>
                  <a:spcPts val="1400"/>
                </a:spcAft>
                <a:buClr>
                  <a:srgbClr val="007E4B"/>
                </a:buClr>
                <a:buSzTx/>
                <a:buFontTx/>
                <a:buNone/>
                <a:tabLst/>
                <a:defRPr/>
              </a:pPr>
              <a:r>
                <a:rPr kumimoji="0" lang="en-GB" sz="1200" b="1" u="none" strike="noStrike" kern="1200" cap="none" spc="0" normalizeH="0" baseline="0" noProof="0" dirty="0">
                  <a:ln>
                    <a:noFill/>
                  </a:ln>
                  <a:effectLst/>
                  <a:uLnTx/>
                  <a:uFillTx/>
                  <a:latin typeface="DM Sans" pitchFamily="2" charset="77"/>
                  <a:ea typeface="+mn-ea"/>
                  <a:cs typeface="+mn-cs"/>
                </a:rPr>
                <a:t>VISIA CR Digital imaging analysis </a:t>
              </a:r>
              <a:br>
                <a:rPr kumimoji="0" lang="en-GB" sz="1200" u="none" strike="noStrike" kern="1200" cap="none" spc="0" normalizeH="0" baseline="0" noProof="0" dirty="0">
                  <a:ln>
                    <a:noFill/>
                  </a:ln>
                  <a:effectLst/>
                  <a:uLnTx/>
                  <a:uFillTx/>
                  <a:latin typeface="DM Sans" pitchFamily="2" charset="77"/>
                  <a:ea typeface="+mn-ea"/>
                  <a:cs typeface="+mn-cs"/>
                </a:rPr>
              </a:br>
              <a:r>
                <a:rPr kumimoji="0" lang="en-GB" sz="1200" u="none" strike="noStrike" kern="1200" cap="none" spc="0" normalizeH="0" baseline="0" noProof="0" dirty="0">
                  <a:ln>
                    <a:noFill/>
                  </a:ln>
                  <a:effectLst/>
                  <a:uLnTx/>
                  <a:uFillTx/>
                  <a:latin typeface="DM Sans" pitchFamily="2" charset="77"/>
                  <a:ea typeface="+mn-ea"/>
                  <a:cs typeface="+mn-cs"/>
                </a:rPr>
                <a:t>Eye area  </a:t>
              </a:r>
            </a:p>
          </p:txBody>
        </p:sp>
      </p:grpSp>
      <p:sp>
        <p:nvSpPr>
          <p:cNvPr id="29" name="TextBox 28">
            <a:extLst>
              <a:ext uri="{FF2B5EF4-FFF2-40B4-BE49-F238E27FC236}">
                <a16:creationId xmlns:a16="http://schemas.microsoft.com/office/drawing/2014/main" id="{384F1206-9D68-384F-B50E-2C2B5FB7FBB3}"/>
              </a:ext>
            </a:extLst>
          </p:cNvPr>
          <p:cNvSpPr txBox="1"/>
          <p:nvPr/>
        </p:nvSpPr>
        <p:spPr>
          <a:xfrm>
            <a:off x="4105888" y="5733512"/>
            <a:ext cx="1885223" cy="184666"/>
          </a:xfrm>
          <a:prstGeom prst="rect">
            <a:avLst/>
          </a:prstGeom>
          <a:noFill/>
          <a:effectLst/>
        </p:spPr>
        <p:txBody>
          <a:bodyPr wrap="square" lIns="0" tIns="0" rIns="0" bIns="0" rtlCol="0" anchor="t" anchorCtr="0">
            <a:spAutoFit/>
          </a:bodyPr>
          <a:lstStyle/>
          <a:p>
            <a:pPr marL="0" marR="0" lvl="0" indent="0" defTabSz="914400" rtl="0" eaLnBrk="1" fontAlgn="auto" latinLnBrk="0" hangingPunct="1">
              <a:lnSpc>
                <a:spcPct val="100000"/>
              </a:lnSpc>
              <a:spcBef>
                <a:spcPts val="0"/>
              </a:spcBef>
              <a:spcAft>
                <a:spcPts val="1400"/>
              </a:spcAft>
              <a:buClr>
                <a:srgbClr val="007E4B"/>
              </a:buClr>
              <a:buSzTx/>
              <a:buFontTx/>
              <a:buNone/>
              <a:tabLst/>
              <a:defRPr/>
            </a:pPr>
            <a:r>
              <a:rPr kumimoji="0" lang="en-GB" sz="1200" b="1" u="none" strike="noStrike" kern="1200" cap="none" spc="0" normalizeH="0" baseline="0" noProof="0">
                <a:ln>
                  <a:noFill/>
                </a:ln>
                <a:solidFill>
                  <a:srgbClr val="4D3C35"/>
                </a:solidFill>
                <a:effectLst/>
                <a:uLnTx/>
                <a:uFillTx/>
                <a:latin typeface="DM Sans" pitchFamily="2" charset="77"/>
                <a:ea typeface="+mn-ea"/>
                <a:cs typeface="+mn-cs"/>
              </a:rPr>
              <a:t>With 2.5% SYN®-COLL CB</a:t>
            </a:r>
          </a:p>
        </p:txBody>
      </p:sp>
      <p:sp>
        <p:nvSpPr>
          <p:cNvPr id="7" name="TextBox 6">
            <a:extLst>
              <a:ext uri="{FF2B5EF4-FFF2-40B4-BE49-F238E27FC236}">
                <a16:creationId xmlns:a16="http://schemas.microsoft.com/office/drawing/2014/main" id="{D6664BF4-0AC2-C2A3-F41B-CDD50EB3FA07}"/>
              </a:ext>
            </a:extLst>
          </p:cNvPr>
          <p:cNvSpPr txBox="1"/>
          <p:nvPr/>
        </p:nvSpPr>
        <p:spPr>
          <a:xfrm>
            <a:off x="2476853" y="5199779"/>
            <a:ext cx="878457" cy="878457"/>
          </a:xfrm>
          <a:prstGeom prst="ellipse">
            <a:avLst/>
          </a:prstGeom>
          <a:solidFill>
            <a:srgbClr val="4D3C35"/>
          </a:solidFill>
          <a:effectLst/>
        </p:spPr>
        <p:txBody>
          <a:bodyPr wrap="square" lIns="0" tIns="0" rIns="0" bIns="0" rtlCol="0" anchor="ctr" anchorCtr="0">
            <a:noAutofit/>
          </a:bodyPr>
          <a:lstStyle/>
          <a:p>
            <a:pPr marL="0" marR="0" lvl="0" indent="0" algn="ctr" defTabSz="914400" rtl="0" eaLnBrk="1" fontAlgn="auto" latinLnBrk="0" hangingPunct="1">
              <a:lnSpc>
                <a:spcPct val="90000"/>
              </a:lnSpc>
              <a:spcBef>
                <a:spcPts val="0"/>
              </a:spcBef>
              <a:buClrTx/>
              <a:buSzTx/>
              <a:buFontTx/>
              <a:buNone/>
              <a:tabLst/>
              <a:defRPr/>
            </a:pPr>
            <a:r>
              <a:rPr kumimoji="0" lang="en-GB" sz="1100" b="1" u="none" strike="noStrike" kern="1200" cap="none" spc="0" normalizeH="0" baseline="0" noProof="0">
                <a:ln>
                  <a:noFill/>
                </a:ln>
                <a:solidFill>
                  <a:schemeClr val="bg1"/>
                </a:solidFill>
                <a:effectLst/>
                <a:uLnTx/>
                <a:uFillTx/>
                <a:latin typeface="DM Sans" pitchFamily="2" charset="77"/>
                <a:ea typeface="+mn-ea"/>
                <a:cs typeface="+mn-cs"/>
              </a:rPr>
              <a:t>Reduces wrinkle depth</a:t>
            </a:r>
          </a:p>
        </p:txBody>
      </p:sp>
      <p:grpSp>
        <p:nvGrpSpPr>
          <p:cNvPr id="4" name="Group 3">
            <a:extLst>
              <a:ext uri="{FF2B5EF4-FFF2-40B4-BE49-F238E27FC236}">
                <a16:creationId xmlns:a16="http://schemas.microsoft.com/office/drawing/2014/main" id="{3EC08420-2146-55CD-AC79-42B1E64F46F6}"/>
              </a:ext>
            </a:extLst>
          </p:cNvPr>
          <p:cNvGrpSpPr/>
          <p:nvPr/>
        </p:nvGrpSpPr>
        <p:grpSpPr>
          <a:xfrm>
            <a:off x="6122745" y="5215395"/>
            <a:ext cx="972001" cy="878457"/>
            <a:chOff x="2541338" y="5336135"/>
            <a:chExt cx="972001" cy="878457"/>
          </a:xfrm>
        </p:grpSpPr>
        <p:sp>
          <p:nvSpPr>
            <p:cNvPr id="14" name="TextBox 13">
              <a:extLst>
                <a:ext uri="{FF2B5EF4-FFF2-40B4-BE49-F238E27FC236}">
                  <a16:creationId xmlns:a16="http://schemas.microsoft.com/office/drawing/2014/main" id="{162B998E-FE36-B79B-7DD0-D7015298C97F}"/>
                </a:ext>
              </a:extLst>
            </p:cNvPr>
            <p:cNvSpPr txBox="1"/>
            <p:nvPr/>
          </p:nvSpPr>
          <p:spPr>
            <a:xfrm>
              <a:off x="2588109" y="5336135"/>
              <a:ext cx="878457" cy="878457"/>
            </a:xfrm>
            <a:prstGeom prst="ellipse">
              <a:avLst/>
            </a:prstGeom>
            <a:solidFill>
              <a:srgbClr val="4D3C35"/>
            </a:solidFill>
            <a:effectLst/>
          </p:spPr>
          <p:txBody>
            <a:bodyPr wrap="square" lIns="0" tIns="0" rIns="0" bIns="0" rtlCol="0" anchor="ctr" anchorCtr="0">
              <a:noAutofit/>
            </a:bodyPr>
            <a:lstStyle/>
            <a:p>
              <a:pPr marL="0" marR="0" lvl="0" indent="0" algn="ctr" defTabSz="914400" rtl="0" eaLnBrk="1" fontAlgn="auto" latinLnBrk="0" hangingPunct="1">
                <a:lnSpc>
                  <a:spcPct val="90000"/>
                </a:lnSpc>
                <a:spcBef>
                  <a:spcPts val="0"/>
                </a:spcBef>
                <a:buClrTx/>
                <a:buSzTx/>
                <a:buFontTx/>
                <a:buNone/>
                <a:tabLst/>
                <a:defRPr/>
              </a:pPr>
              <a:endParaRPr kumimoji="0" lang="en-GB" sz="1100" b="1" u="none" strike="noStrike" kern="1200" cap="none" spc="0" normalizeH="0" baseline="0" noProof="0">
                <a:ln>
                  <a:noFill/>
                </a:ln>
                <a:solidFill>
                  <a:schemeClr val="bg1"/>
                </a:solidFill>
                <a:effectLst/>
                <a:uLnTx/>
                <a:uFillTx/>
                <a:latin typeface="DM Sans" pitchFamily="2" charset="77"/>
                <a:ea typeface="+mn-ea"/>
                <a:cs typeface="+mn-cs"/>
              </a:endParaRPr>
            </a:p>
          </p:txBody>
        </p:sp>
        <p:sp>
          <p:nvSpPr>
            <p:cNvPr id="26" name="TextBox 25">
              <a:extLst>
                <a:ext uri="{FF2B5EF4-FFF2-40B4-BE49-F238E27FC236}">
                  <a16:creationId xmlns:a16="http://schemas.microsoft.com/office/drawing/2014/main" id="{DA60FF5E-CF25-E421-B905-E72C64ADFE78}"/>
                </a:ext>
              </a:extLst>
            </p:cNvPr>
            <p:cNvSpPr txBox="1"/>
            <p:nvPr/>
          </p:nvSpPr>
          <p:spPr>
            <a:xfrm>
              <a:off x="2541338" y="5575726"/>
              <a:ext cx="972001" cy="399276"/>
            </a:xfrm>
            <a:prstGeom prst="rect">
              <a:avLst/>
            </a:prstGeom>
            <a:noFill/>
          </p:spPr>
          <p:txBody>
            <a:bodyPr wrap="square">
              <a:spAutoFit/>
            </a:bodyPr>
            <a:lstStyle/>
            <a:p>
              <a:pPr marL="0" marR="0" lvl="0" indent="0" algn="ctr" defTabSz="914400" rtl="0" eaLnBrk="1" fontAlgn="auto" latinLnBrk="0" hangingPunct="1">
                <a:lnSpc>
                  <a:spcPct val="90000"/>
                </a:lnSpc>
                <a:spcBef>
                  <a:spcPts val="0"/>
                </a:spcBef>
                <a:buClrTx/>
                <a:buSzTx/>
                <a:buFontTx/>
                <a:buNone/>
                <a:tabLst/>
                <a:defRPr/>
              </a:pPr>
              <a:r>
                <a:rPr kumimoji="0" lang="en-GB" sz="1100" b="1" u="none" strike="noStrike" kern="1200" cap="none" spc="0" normalizeH="0" baseline="0" noProof="0">
                  <a:ln>
                    <a:noFill/>
                  </a:ln>
                  <a:solidFill>
                    <a:schemeClr val="bg1"/>
                  </a:solidFill>
                  <a:effectLst/>
                  <a:uLnTx/>
                  <a:uFillTx/>
                  <a:latin typeface="DM Sans" pitchFamily="2" charset="77"/>
                  <a:ea typeface="+mn-ea"/>
                  <a:cs typeface="+mn-cs"/>
                </a:rPr>
                <a:t>Reduces roughness</a:t>
              </a:r>
            </a:p>
          </p:txBody>
        </p:sp>
      </p:grpSp>
      <p:sp>
        <p:nvSpPr>
          <p:cNvPr id="6" name="TextBox 5">
            <a:extLst>
              <a:ext uri="{FF2B5EF4-FFF2-40B4-BE49-F238E27FC236}">
                <a16:creationId xmlns:a16="http://schemas.microsoft.com/office/drawing/2014/main" id="{C5CB77C9-7540-46B4-9886-C44D1C92BBE8}"/>
              </a:ext>
            </a:extLst>
          </p:cNvPr>
          <p:cNvSpPr txBox="1"/>
          <p:nvPr/>
        </p:nvSpPr>
        <p:spPr>
          <a:xfrm>
            <a:off x="389228" y="5717896"/>
            <a:ext cx="1885223" cy="184666"/>
          </a:xfrm>
          <a:prstGeom prst="rect">
            <a:avLst/>
          </a:prstGeom>
          <a:noFill/>
          <a:effectLst/>
        </p:spPr>
        <p:txBody>
          <a:bodyPr wrap="square" lIns="0" tIns="0" rIns="0" bIns="0" rtlCol="0" anchor="t" anchorCtr="0">
            <a:spAutoFit/>
          </a:bodyPr>
          <a:lstStyle/>
          <a:p>
            <a:pPr marL="0" marR="0" lvl="0" indent="0" defTabSz="914400" rtl="0" eaLnBrk="1" fontAlgn="auto" latinLnBrk="0" hangingPunct="1">
              <a:lnSpc>
                <a:spcPct val="100000"/>
              </a:lnSpc>
              <a:spcBef>
                <a:spcPts val="0"/>
              </a:spcBef>
              <a:spcAft>
                <a:spcPts val="1400"/>
              </a:spcAft>
              <a:buClr>
                <a:srgbClr val="007E4B"/>
              </a:buClr>
              <a:buSzTx/>
              <a:buFontTx/>
              <a:buNone/>
              <a:tabLst/>
              <a:defRPr/>
            </a:pPr>
            <a:r>
              <a:rPr kumimoji="0" lang="en-GB" sz="1200" b="1" u="none" strike="noStrike" kern="1200" cap="none" spc="0" normalizeH="0" baseline="0" noProof="0">
                <a:ln>
                  <a:noFill/>
                </a:ln>
                <a:solidFill>
                  <a:srgbClr val="4D3C35"/>
                </a:solidFill>
                <a:effectLst/>
                <a:uLnTx/>
                <a:uFillTx/>
                <a:latin typeface="DM Sans" pitchFamily="2" charset="77"/>
                <a:ea typeface="+mn-ea"/>
                <a:cs typeface="+mn-cs"/>
              </a:rPr>
              <a:t>With 2.5% SYN®-COLL CB</a:t>
            </a:r>
          </a:p>
        </p:txBody>
      </p:sp>
      <p:sp>
        <p:nvSpPr>
          <p:cNvPr id="34" name="Slide Number Placeholder 5">
            <a:extLst>
              <a:ext uri="{FF2B5EF4-FFF2-40B4-BE49-F238E27FC236}">
                <a16:creationId xmlns:a16="http://schemas.microsoft.com/office/drawing/2014/main" id="{509BE9AD-BE28-E6C7-E8DD-121962067792}"/>
              </a:ext>
            </a:extLst>
          </p:cNvPr>
          <p:cNvSpPr txBox="1">
            <a:spLocks/>
          </p:cNvSpPr>
          <p:nvPr/>
        </p:nvSpPr>
        <p:spPr>
          <a:xfrm>
            <a:off x="302400" y="6450806"/>
            <a:ext cx="1040625" cy="109061"/>
          </a:xfrm>
          <a:prstGeom prst="rect">
            <a:avLst/>
          </a:prstGeom>
        </p:spPr>
        <p:txBody>
          <a:bodyPr vert="horz" lIns="0" tIns="0" rIns="0" bIns="0" rtlCol="0" anchor="ctr"/>
          <a:lstStyle>
            <a:defPPr>
              <a:defRPr lang="en-US"/>
            </a:defPPr>
            <a:lvl1pPr marL="0" algn="l"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BA3E189-2F3A-42E5-B572-3520703B6186}" type="slidenum">
              <a:rPr lang="en-GB" smtClean="0">
                <a:latin typeface="DM Sans" pitchFamily="2" charset="77"/>
              </a:rPr>
              <a:pPr/>
              <a:t>43</a:t>
            </a:fld>
            <a:endParaRPr lang="en-GB">
              <a:latin typeface="DM Sans" pitchFamily="2" charset="77"/>
            </a:endParaRPr>
          </a:p>
        </p:txBody>
      </p:sp>
      <p:grpSp>
        <p:nvGrpSpPr>
          <p:cNvPr id="2" name="Group 1">
            <a:extLst>
              <a:ext uri="{FF2B5EF4-FFF2-40B4-BE49-F238E27FC236}">
                <a16:creationId xmlns:a16="http://schemas.microsoft.com/office/drawing/2014/main" id="{5B77D702-EA34-A7DC-0AB9-BAE2B4976D5E}"/>
              </a:ext>
            </a:extLst>
          </p:cNvPr>
          <p:cNvGrpSpPr/>
          <p:nvPr/>
        </p:nvGrpSpPr>
        <p:grpSpPr>
          <a:xfrm>
            <a:off x="11052686" y="244448"/>
            <a:ext cx="836913" cy="303213"/>
            <a:chOff x="6792289" y="584837"/>
            <a:chExt cx="836913" cy="303213"/>
          </a:xfrm>
        </p:grpSpPr>
        <p:grpSp>
          <p:nvGrpSpPr>
            <p:cNvPr id="3" name="Group 2">
              <a:extLst>
                <a:ext uri="{FF2B5EF4-FFF2-40B4-BE49-F238E27FC236}">
                  <a16:creationId xmlns:a16="http://schemas.microsoft.com/office/drawing/2014/main" id="{8F6A8D19-6742-BAA5-3E87-090C847C3FC7}"/>
                </a:ext>
              </a:extLst>
            </p:cNvPr>
            <p:cNvGrpSpPr/>
            <p:nvPr/>
          </p:nvGrpSpPr>
          <p:grpSpPr>
            <a:xfrm>
              <a:off x="6792289" y="584837"/>
              <a:ext cx="836913" cy="303213"/>
              <a:chOff x="6792289" y="584837"/>
              <a:chExt cx="836913" cy="303213"/>
            </a:xfrm>
          </p:grpSpPr>
          <p:sp>
            <p:nvSpPr>
              <p:cNvPr id="25" name="Freeform 24">
                <a:extLst>
                  <a:ext uri="{FF2B5EF4-FFF2-40B4-BE49-F238E27FC236}">
                    <a16:creationId xmlns:a16="http://schemas.microsoft.com/office/drawing/2014/main" id="{3B7036D7-70C1-E5F3-6B2D-64566371B613}"/>
                  </a:ext>
                </a:extLst>
              </p:cNvPr>
              <p:cNvSpPr/>
              <p:nvPr/>
            </p:nvSpPr>
            <p:spPr>
              <a:xfrm>
                <a:off x="6792289" y="584838"/>
                <a:ext cx="303212" cy="303212"/>
              </a:xfrm>
              <a:custGeom>
                <a:avLst/>
                <a:gdLst>
                  <a:gd name="connsiteX0" fmla="*/ 151606 w 303212"/>
                  <a:gd name="connsiteY0" fmla="*/ 0 h 303212"/>
                  <a:gd name="connsiteX1" fmla="*/ 151908 w 303212"/>
                  <a:gd name="connsiteY1" fmla="*/ 61 h 303212"/>
                  <a:gd name="connsiteX2" fmla="*/ 301415 w 303212"/>
                  <a:gd name="connsiteY2" fmla="*/ 61 h 303212"/>
                  <a:gd name="connsiteX3" fmla="*/ 301415 w 303212"/>
                  <a:gd name="connsiteY3" fmla="*/ 142705 h 303212"/>
                  <a:gd name="connsiteX4" fmla="*/ 303212 w 303212"/>
                  <a:gd name="connsiteY4" fmla="*/ 151606 h 303212"/>
                  <a:gd name="connsiteX5" fmla="*/ 301415 w 303212"/>
                  <a:gd name="connsiteY5" fmla="*/ 160507 h 303212"/>
                  <a:gd name="connsiteX6" fmla="*/ 301415 w 303212"/>
                  <a:gd name="connsiteY6" fmla="*/ 303149 h 303212"/>
                  <a:gd name="connsiteX7" fmla="*/ 151918 w 303212"/>
                  <a:gd name="connsiteY7" fmla="*/ 303149 h 303212"/>
                  <a:gd name="connsiteX8" fmla="*/ 151606 w 303212"/>
                  <a:gd name="connsiteY8" fmla="*/ 303212 h 303212"/>
                  <a:gd name="connsiteX9" fmla="*/ 151294 w 303212"/>
                  <a:gd name="connsiteY9" fmla="*/ 303149 h 303212"/>
                  <a:gd name="connsiteX10" fmla="*/ 147670 w 303212"/>
                  <a:gd name="connsiteY10" fmla="*/ 303149 h 303212"/>
                  <a:gd name="connsiteX11" fmla="*/ 147670 w 303212"/>
                  <a:gd name="connsiteY11" fmla="*/ 302417 h 303212"/>
                  <a:gd name="connsiteX12" fmla="*/ 92594 w 303212"/>
                  <a:gd name="connsiteY12" fmla="*/ 291298 h 303212"/>
                  <a:gd name="connsiteX13" fmla="*/ 0 w 303212"/>
                  <a:gd name="connsiteY13" fmla="*/ 151606 h 303212"/>
                  <a:gd name="connsiteX14" fmla="*/ 92594 w 303212"/>
                  <a:gd name="connsiteY14" fmla="*/ 11914 h 303212"/>
                  <a:gd name="connsiteX15" fmla="*/ 147670 w 303212"/>
                  <a:gd name="connsiteY15" fmla="*/ 795 h 303212"/>
                  <a:gd name="connsiteX16" fmla="*/ 147670 w 303212"/>
                  <a:gd name="connsiteY16" fmla="*/ 61 h 303212"/>
                  <a:gd name="connsiteX17" fmla="*/ 151304 w 303212"/>
                  <a:gd name="connsiteY17"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3212" h="303212">
                    <a:moveTo>
                      <a:pt x="151606" y="0"/>
                    </a:moveTo>
                    <a:lnTo>
                      <a:pt x="151908" y="61"/>
                    </a:lnTo>
                    <a:lnTo>
                      <a:pt x="301415" y="61"/>
                    </a:lnTo>
                    <a:lnTo>
                      <a:pt x="301415" y="142705"/>
                    </a:lnTo>
                    <a:lnTo>
                      <a:pt x="303212" y="151606"/>
                    </a:lnTo>
                    <a:lnTo>
                      <a:pt x="301415" y="160507"/>
                    </a:lnTo>
                    <a:lnTo>
                      <a:pt x="301415" y="303149"/>
                    </a:lnTo>
                    <a:lnTo>
                      <a:pt x="151918" y="303149"/>
                    </a:lnTo>
                    <a:lnTo>
                      <a:pt x="151606" y="303212"/>
                    </a:lnTo>
                    <a:lnTo>
                      <a:pt x="151294" y="303149"/>
                    </a:lnTo>
                    <a:lnTo>
                      <a:pt x="147670" y="303149"/>
                    </a:lnTo>
                    <a:lnTo>
                      <a:pt x="147670" y="302417"/>
                    </a:lnTo>
                    <a:lnTo>
                      <a:pt x="92594" y="291298"/>
                    </a:lnTo>
                    <a:cubicBezTo>
                      <a:pt x="38180" y="268283"/>
                      <a:pt x="0" y="214404"/>
                      <a:pt x="0" y="151606"/>
                    </a:cubicBezTo>
                    <a:cubicBezTo>
                      <a:pt x="0" y="88809"/>
                      <a:pt x="38180" y="34929"/>
                      <a:pt x="92594" y="11914"/>
                    </a:cubicBezTo>
                    <a:lnTo>
                      <a:pt x="147670" y="795"/>
                    </a:lnTo>
                    <a:lnTo>
                      <a:pt x="147670" y="61"/>
                    </a:lnTo>
                    <a:lnTo>
                      <a:pt x="151304" y="61"/>
                    </a:lnTo>
                    <a:close/>
                  </a:path>
                </a:pathLst>
              </a:custGeom>
              <a:solidFill>
                <a:srgbClr val="CCBCB8"/>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26">
                <a:extLst>
                  <a:ext uri="{FF2B5EF4-FFF2-40B4-BE49-F238E27FC236}">
                    <a16:creationId xmlns:a16="http://schemas.microsoft.com/office/drawing/2014/main" id="{88E2C7E7-D3FE-F5E3-CC59-2A8616C66CCA}"/>
                  </a:ext>
                </a:extLst>
              </p:cNvPr>
              <p:cNvSpPr/>
              <p:nvPr/>
            </p:nvSpPr>
            <p:spPr>
              <a:xfrm>
                <a:off x="7093702" y="584837"/>
                <a:ext cx="535500" cy="303212"/>
              </a:xfrm>
              <a:custGeom>
                <a:avLst/>
                <a:gdLst>
                  <a:gd name="connsiteX0" fmla="*/ 383894 w 535500"/>
                  <a:gd name="connsiteY0" fmla="*/ 0 h 303212"/>
                  <a:gd name="connsiteX1" fmla="*/ 384196 w 535500"/>
                  <a:gd name="connsiteY1" fmla="*/ 61 h 303212"/>
                  <a:gd name="connsiteX2" fmla="*/ 384363 w 535500"/>
                  <a:gd name="connsiteY2" fmla="*/ 61 h 303212"/>
                  <a:gd name="connsiteX3" fmla="*/ 384363 w 535500"/>
                  <a:gd name="connsiteY3" fmla="*/ 95 h 303212"/>
                  <a:gd name="connsiteX4" fmla="*/ 442906 w 535500"/>
                  <a:gd name="connsiteY4" fmla="*/ 11914 h 303212"/>
                  <a:gd name="connsiteX5" fmla="*/ 535500 w 535500"/>
                  <a:gd name="connsiteY5" fmla="*/ 151606 h 303212"/>
                  <a:gd name="connsiteX6" fmla="*/ 442906 w 535500"/>
                  <a:gd name="connsiteY6" fmla="*/ 291298 h 303212"/>
                  <a:gd name="connsiteX7" fmla="*/ 384363 w 535500"/>
                  <a:gd name="connsiteY7" fmla="*/ 303117 h 303212"/>
                  <a:gd name="connsiteX8" fmla="*/ 384363 w 535500"/>
                  <a:gd name="connsiteY8" fmla="*/ 303149 h 303212"/>
                  <a:gd name="connsiteX9" fmla="*/ 384206 w 535500"/>
                  <a:gd name="connsiteY9" fmla="*/ 303149 h 303212"/>
                  <a:gd name="connsiteX10" fmla="*/ 383894 w 535500"/>
                  <a:gd name="connsiteY10" fmla="*/ 303212 h 303212"/>
                  <a:gd name="connsiteX11" fmla="*/ 383582 w 535500"/>
                  <a:gd name="connsiteY11" fmla="*/ 303149 h 303212"/>
                  <a:gd name="connsiteX12" fmla="*/ 0 w 535500"/>
                  <a:gd name="connsiteY12" fmla="*/ 303149 h 303212"/>
                  <a:gd name="connsiteX13" fmla="*/ 0 w 535500"/>
                  <a:gd name="connsiteY13" fmla="*/ 61 h 303212"/>
                  <a:gd name="connsiteX14" fmla="*/ 383592 w 535500"/>
                  <a:gd name="connsiteY14"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5500" h="303212">
                    <a:moveTo>
                      <a:pt x="383894" y="0"/>
                    </a:moveTo>
                    <a:lnTo>
                      <a:pt x="384196" y="61"/>
                    </a:lnTo>
                    <a:lnTo>
                      <a:pt x="384363" y="61"/>
                    </a:lnTo>
                    <a:lnTo>
                      <a:pt x="384363" y="95"/>
                    </a:lnTo>
                    <a:lnTo>
                      <a:pt x="442906" y="11914"/>
                    </a:lnTo>
                    <a:cubicBezTo>
                      <a:pt x="497320" y="34929"/>
                      <a:pt x="535500" y="88809"/>
                      <a:pt x="535500" y="151606"/>
                    </a:cubicBezTo>
                    <a:cubicBezTo>
                      <a:pt x="535500" y="214404"/>
                      <a:pt x="497320" y="268283"/>
                      <a:pt x="442906" y="291298"/>
                    </a:cubicBezTo>
                    <a:lnTo>
                      <a:pt x="384363" y="303117"/>
                    </a:lnTo>
                    <a:lnTo>
                      <a:pt x="384363" y="303149"/>
                    </a:lnTo>
                    <a:lnTo>
                      <a:pt x="384206" y="303149"/>
                    </a:lnTo>
                    <a:lnTo>
                      <a:pt x="383894" y="303212"/>
                    </a:lnTo>
                    <a:lnTo>
                      <a:pt x="383582" y="303149"/>
                    </a:lnTo>
                    <a:lnTo>
                      <a:pt x="0" y="303149"/>
                    </a:lnTo>
                    <a:lnTo>
                      <a:pt x="0" y="61"/>
                    </a:lnTo>
                    <a:lnTo>
                      <a:pt x="383592" y="61"/>
                    </a:lnTo>
                    <a:close/>
                  </a:path>
                </a:pathLst>
              </a:custGeom>
              <a:solidFill>
                <a:srgbClr val="4D3C35"/>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3" name="Group 12">
              <a:extLst>
                <a:ext uri="{FF2B5EF4-FFF2-40B4-BE49-F238E27FC236}">
                  <a16:creationId xmlns:a16="http://schemas.microsoft.com/office/drawing/2014/main" id="{F861B95D-57C9-865F-C12A-80C16CC89D2B}"/>
                </a:ext>
              </a:extLst>
            </p:cNvPr>
            <p:cNvGrpSpPr/>
            <p:nvPr/>
          </p:nvGrpSpPr>
          <p:grpSpPr>
            <a:xfrm>
              <a:off x="6866467" y="597144"/>
              <a:ext cx="611599" cy="282401"/>
              <a:chOff x="6866467" y="597144"/>
              <a:chExt cx="611599" cy="282401"/>
            </a:xfrm>
          </p:grpSpPr>
          <p:sp>
            <p:nvSpPr>
              <p:cNvPr id="23" name="Rectangle 22">
                <a:extLst>
                  <a:ext uri="{FF2B5EF4-FFF2-40B4-BE49-F238E27FC236}">
                    <a16:creationId xmlns:a16="http://schemas.microsoft.com/office/drawing/2014/main" id="{F712166E-A1E7-B330-8265-B8FD7A41C7EE}"/>
                  </a:ext>
                </a:extLst>
              </p:cNvPr>
              <p:cNvSpPr/>
              <p:nvPr/>
            </p:nvSpPr>
            <p:spPr>
              <a:xfrm>
                <a:off x="6866467" y="597144"/>
                <a:ext cx="227236"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r"/>
                <a:r>
                  <a:rPr lang="en-US" sz="1100" b="1" i="1">
                    <a:solidFill>
                      <a:srgbClr val="4D3C35"/>
                    </a:solidFill>
                  </a:rPr>
                  <a:t>In</a:t>
                </a:r>
              </a:p>
            </p:txBody>
          </p:sp>
          <p:sp>
            <p:nvSpPr>
              <p:cNvPr id="24" name="Rectangle 23">
                <a:extLst>
                  <a:ext uri="{FF2B5EF4-FFF2-40B4-BE49-F238E27FC236}">
                    <a16:creationId xmlns:a16="http://schemas.microsoft.com/office/drawing/2014/main" id="{DCE17CB4-CA41-8FA9-BFBC-9343607DD2AE}"/>
                  </a:ext>
                </a:extLst>
              </p:cNvPr>
              <p:cNvSpPr/>
              <p:nvPr/>
            </p:nvSpPr>
            <p:spPr>
              <a:xfrm>
                <a:off x="7093703" y="597144"/>
                <a:ext cx="384363"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r>
                  <a:rPr lang="en-US" sz="1100" b="1" i="1">
                    <a:solidFill>
                      <a:srgbClr val="CCBCB8"/>
                    </a:solidFill>
                  </a:rPr>
                  <a:t>vivo</a:t>
                </a:r>
              </a:p>
            </p:txBody>
          </p:sp>
        </p:grpSp>
      </p:grpSp>
      <p:pic>
        <p:nvPicPr>
          <p:cNvPr id="33" name="Picture Placeholder 32" descr="A person in a white robe applying cream&#10;&#10;AI-generated content may be incorrect.">
            <a:extLst>
              <a:ext uri="{FF2B5EF4-FFF2-40B4-BE49-F238E27FC236}">
                <a16:creationId xmlns:a16="http://schemas.microsoft.com/office/drawing/2014/main" id="{32953D07-415D-24D6-84BA-22831E371DF7}"/>
              </a:ext>
            </a:extLst>
          </p:cNvPr>
          <p:cNvPicPr>
            <a:picLocks noGrp="1" noChangeAspect="1"/>
          </p:cNvPicPr>
          <p:nvPr>
            <p:ph type="pic" sz="quarter" idx="21"/>
          </p:nvPr>
        </p:nvPicPr>
        <p:blipFill>
          <a:blip r:embed="rId7" cstate="print">
            <a:extLst>
              <a:ext uri="{28A0092B-C50C-407E-A947-70E740481C1C}">
                <a14:useLocalDpi xmlns:a14="http://schemas.microsoft.com/office/drawing/2010/main"/>
              </a:ext>
            </a:extLst>
          </a:blip>
          <a:srcRect/>
          <a:stretch>
            <a:fillRect/>
          </a:stretch>
        </p:blipFill>
        <p:spPr/>
      </p:pic>
      <p:grpSp>
        <p:nvGrpSpPr>
          <p:cNvPr id="28" name="Group 27">
            <a:extLst>
              <a:ext uri="{FF2B5EF4-FFF2-40B4-BE49-F238E27FC236}">
                <a16:creationId xmlns:a16="http://schemas.microsoft.com/office/drawing/2014/main" id="{AC1222C4-CB33-5F60-2B99-6F577E1E50F3}"/>
              </a:ext>
            </a:extLst>
          </p:cNvPr>
          <p:cNvGrpSpPr/>
          <p:nvPr/>
        </p:nvGrpSpPr>
        <p:grpSpPr>
          <a:xfrm>
            <a:off x="295128" y="1302914"/>
            <a:ext cx="1409196" cy="394070"/>
            <a:chOff x="208316" y="1534606"/>
            <a:chExt cx="1409196" cy="394070"/>
          </a:xfrm>
        </p:grpSpPr>
        <p:grpSp>
          <p:nvGrpSpPr>
            <p:cNvPr id="30" name="Group 29">
              <a:extLst>
                <a:ext uri="{FF2B5EF4-FFF2-40B4-BE49-F238E27FC236}">
                  <a16:creationId xmlns:a16="http://schemas.microsoft.com/office/drawing/2014/main" id="{6C500798-9009-FEA7-CBD6-69BE5DD80BB8}"/>
                </a:ext>
              </a:extLst>
            </p:cNvPr>
            <p:cNvGrpSpPr/>
            <p:nvPr/>
          </p:nvGrpSpPr>
          <p:grpSpPr>
            <a:xfrm>
              <a:off x="208316" y="1534606"/>
              <a:ext cx="394071" cy="394070"/>
              <a:chOff x="208316" y="1534606"/>
              <a:chExt cx="394071" cy="394070"/>
            </a:xfrm>
          </p:grpSpPr>
          <p:sp>
            <p:nvSpPr>
              <p:cNvPr id="32" name="Oval 31">
                <a:extLst>
                  <a:ext uri="{FF2B5EF4-FFF2-40B4-BE49-F238E27FC236}">
                    <a16:creationId xmlns:a16="http://schemas.microsoft.com/office/drawing/2014/main" id="{0D4F8647-FDCC-D339-0B0B-D0AD88AD8CCF}"/>
                  </a:ext>
                </a:extLst>
              </p:cNvPr>
              <p:cNvSpPr/>
              <p:nvPr/>
            </p:nvSpPr>
            <p:spPr>
              <a:xfrm>
                <a:off x="208317" y="1534606"/>
                <a:ext cx="394070" cy="394070"/>
              </a:xfrm>
              <a:prstGeom prst="ellipse">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D3C35"/>
                  </a:solidFill>
                  <a:effectLst/>
                  <a:uLnTx/>
                  <a:uFillTx/>
                  <a:latin typeface="DM Sans"/>
                  <a:ea typeface="+mn-ea"/>
                  <a:cs typeface="+mn-cs"/>
                </a:endParaRPr>
              </a:p>
            </p:txBody>
          </p:sp>
          <p:sp>
            <p:nvSpPr>
              <p:cNvPr id="35" name="TextBox 34">
                <a:extLst>
                  <a:ext uri="{FF2B5EF4-FFF2-40B4-BE49-F238E27FC236}">
                    <a16:creationId xmlns:a16="http://schemas.microsoft.com/office/drawing/2014/main" id="{E12CF4A4-0976-E57C-C3FD-30BDB4283687}"/>
                  </a:ext>
                </a:extLst>
              </p:cNvPr>
              <p:cNvSpPr txBox="1"/>
              <p:nvPr/>
            </p:nvSpPr>
            <p:spPr>
              <a:xfrm>
                <a:off x="208316" y="1605853"/>
                <a:ext cx="394071" cy="276999"/>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4D3C35"/>
                    </a:solidFill>
                    <a:effectLst/>
                    <a:uLnTx/>
                    <a:uFillTx/>
                    <a:latin typeface="DM Sans" pitchFamily="2" charset="77"/>
                    <a:ea typeface="+mn-ea"/>
                    <a:cs typeface="+mn-cs"/>
                  </a:rPr>
                  <a:t>1</a:t>
                </a:r>
                <a:endParaRPr kumimoji="0" lang="en-US" sz="1800" b="1" i="0" u="none" strike="noStrike" kern="1200" cap="none" spc="0" normalizeH="0" baseline="0" noProof="0" dirty="0">
                  <a:ln>
                    <a:noFill/>
                  </a:ln>
                  <a:solidFill>
                    <a:srgbClr val="4D3C35"/>
                  </a:solidFill>
                  <a:effectLst/>
                  <a:uLnTx/>
                  <a:uFillTx/>
                  <a:latin typeface="DM Sans"/>
                  <a:ea typeface="+mn-ea"/>
                  <a:cs typeface="+mn-cs"/>
                </a:endParaRPr>
              </a:p>
            </p:txBody>
          </p:sp>
        </p:grpSp>
        <p:sp>
          <p:nvSpPr>
            <p:cNvPr id="31" name="TextBox 30">
              <a:extLst>
                <a:ext uri="{FF2B5EF4-FFF2-40B4-BE49-F238E27FC236}">
                  <a16:creationId xmlns:a16="http://schemas.microsoft.com/office/drawing/2014/main" id="{F9E0185E-5231-D927-373E-6B382CD726EE}"/>
                </a:ext>
              </a:extLst>
            </p:cNvPr>
            <p:cNvSpPr txBox="1"/>
            <p:nvPr/>
          </p:nvSpPr>
          <p:spPr>
            <a:xfrm>
              <a:off x="600211" y="1594745"/>
              <a:ext cx="1017301" cy="276999"/>
            </a:xfrm>
            <a:prstGeom prst="rect">
              <a:avLst/>
            </a:prstGeom>
            <a:noFill/>
            <a:effectLst/>
          </p:spPr>
          <p:txBody>
            <a:bodyPr wrap="square" lIns="72000" tIns="0" rIns="0" bIns="0" rtlCol="0" anchor="t" anchorCtr="0">
              <a:spAutoFit/>
            </a:bodyPr>
            <a:lstStyle/>
            <a:p>
              <a:pPr marL="0" marR="0" lvl="0" indent="0" algn="l" defTabSz="914400" rtl="0" eaLnBrk="1" fontAlgn="auto" latinLnBrk="0" hangingPunct="1">
                <a:lnSpc>
                  <a:spcPct val="100000"/>
                </a:lnSpc>
                <a:spcBef>
                  <a:spcPts val="0"/>
                </a:spcBef>
                <a:spcAft>
                  <a:spcPts val="800"/>
                </a:spcAft>
                <a:buClr>
                  <a:srgbClr val="007E4B"/>
                </a:buClr>
                <a:buSzTx/>
                <a:buFontTx/>
                <a:buNone/>
                <a:tabLst/>
                <a:defRPr/>
              </a:pPr>
              <a:endParaRPr kumimoji="0" lang="en-GB" sz="1800" b="1" i="0" u="none" strike="noStrike" kern="1200" cap="none" spc="0" normalizeH="0" baseline="0" noProof="0" dirty="0">
                <a:ln>
                  <a:noFill/>
                </a:ln>
                <a:solidFill>
                  <a:srgbClr val="4D3C35"/>
                </a:solidFill>
                <a:effectLst/>
                <a:uLnTx/>
                <a:uFillTx/>
                <a:latin typeface="DM Sans" pitchFamily="2" charset="77"/>
                <a:ea typeface="+mn-ea"/>
                <a:cs typeface="+mn-cs"/>
              </a:endParaRPr>
            </a:p>
          </p:txBody>
        </p:sp>
      </p:grpSp>
      <p:grpSp>
        <p:nvGrpSpPr>
          <p:cNvPr id="36" name="Group 35">
            <a:extLst>
              <a:ext uri="{FF2B5EF4-FFF2-40B4-BE49-F238E27FC236}">
                <a16:creationId xmlns:a16="http://schemas.microsoft.com/office/drawing/2014/main" id="{59D75261-810E-74EA-893F-05F456950FD9}"/>
              </a:ext>
            </a:extLst>
          </p:cNvPr>
          <p:cNvGrpSpPr/>
          <p:nvPr/>
        </p:nvGrpSpPr>
        <p:grpSpPr>
          <a:xfrm>
            <a:off x="3905026" y="1308671"/>
            <a:ext cx="1143473" cy="394070"/>
            <a:chOff x="2115429" y="1534606"/>
            <a:chExt cx="1143473" cy="394070"/>
          </a:xfrm>
        </p:grpSpPr>
        <p:grpSp>
          <p:nvGrpSpPr>
            <p:cNvPr id="37" name="Group 36">
              <a:extLst>
                <a:ext uri="{FF2B5EF4-FFF2-40B4-BE49-F238E27FC236}">
                  <a16:creationId xmlns:a16="http://schemas.microsoft.com/office/drawing/2014/main" id="{30A06D5C-EDA5-97A7-D769-68DD6307AD91}"/>
                </a:ext>
              </a:extLst>
            </p:cNvPr>
            <p:cNvGrpSpPr/>
            <p:nvPr/>
          </p:nvGrpSpPr>
          <p:grpSpPr>
            <a:xfrm>
              <a:off x="2115429" y="1534606"/>
              <a:ext cx="394071" cy="394070"/>
              <a:chOff x="2115429" y="1534606"/>
              <a:chExt cx="394071" cy="394070"/>
            </a:xfrm>
          </p:grpSpPr>
          <p:sp>
            <p:nvSpPr>
              <p:cNvPr id="39" name="Oval 38">
                <a:extLst>
                  <a:ext uri="{FF2B5EF4-FFF2-40B4-BE49-F238E27FC236}">
                    <a16:creationId xmlns:a16="http://schemas.microsoft.com/office/drawing/2014/main" id="{A7E73C0A-F49E-01B8-B916-990AA547D48E}"/>
                  </a:ext>
                </a:extLst>
              </p:cNvPr>
              <p:cNvSpPr/>
              <p:nvPr/>
            </p:nvSpPr>
            <p:spPr>
              <a:xfrm>
                <a:off x="2115430" y="1534606"/>
                <a:ext cx="394070" cy="394070"/>
              </a:xfrm>
              <a:prstGeom prst="ellipse">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D3C35"/>
                  </a:solidFill>
                  <a:effectLst/>
                  <a:uLnTx/>
                  <a:uFillTx/>
                  <a:latin typeface="DM Sans"/>
                  <a:ea typeface="+mn-ea"/>
                  <a:cs typeface="+mn-cs"/>
                </a:endParaRPr>
              </a:p>
            </p:txBody>
          </p:sp>
          <p:sp>
            <p:nvSpPr>
              <p:cNvPr id="40" name="TextBox 39">
                <a:extLst>
                  <a:ext uri="{FF2B5EF4-FFF2-40B4-BE49-F238E27FC236}">
                    <a16:creationId xmlns:a16="http://schemas.microsoft.com/office/drawing/2014/main" id="{1281A588-D5EE-28DF-B3EE-5C44B71E1F68}"/>
                  </a:ext>
                </a:extLst>
              </p:cNvPr>
              <p:cNvSpPr txBox="1"/>
              <p:nvPr/>
            </p:nvSpPr>
            <p:spPr>
              <a:xfrm>
                <a:off x="2115429" y="1605853"/>
                <a:ext cx="394071" cy="276999"/>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4D3C35"/>
                    </a:solidFill>
                    <a:effectLst/>
                    <a:uLnTx/>
                    <a:uFillTx/>
                    <a:latin typeface="DM Sans" pitchFamily="2" charset="77"/>
                    <a:ea typeface="+mn-ea"/>
                    <a:cs typeface="+mn-cs"/>
                  </a:rPr>
                  <a:t>2</a:t>
                </a:r>
                <a:endParaRPr kumimoji="0" lang="en-US" sz="1800" b="1" i="0" u="none" strike="noStrike" kern="1200" cap="none" spc="0" normalizeH="0" baseline="0" noProof="0">
                  <a:ln>
                    <a:noFill/>
                  </a:ln>
                  <a:solidFill>
                    <a:srgbClr val="4D3C35"/>
                  </a:solidFill>
                  <a:effectLst/>
                  <a:uLnTx/>
                  <a:uFillTx/>
                  <a:latin typeface="DM Sans"/>
                  <a:ea typeface="+mn-ea"/>
                  <a:cs typeface="+mn-cs"/>
                </a:endParaRPr>
              </a:p>
            </p:txBody>
          </p:sp>
        </p:grpSp>
        <p:sp>
          <p:nvSpPr>
            <p:cNvPr id="38" name="TextBox 37">
              <a:extLst>
                <a:ext uri="{FF2B5EF4-FFF2-40B4-BE49-F238E27FC236}">
                  <a16:creationId xmlns:a16="http://schemas.microsoft.com/office/drawing/2014/main" id="{C341ACE0-2F86-AAAA-6260-14DCBF032026}"/>
                </a:ext>
              </a:extLst>
            </p:cNvPr>
            <p:cNvSpPr txBox="1"/>
            <p:nvPr/>
          </p:nvSpPr>
          <p:spPr>
            <a:xfrm>
              <a:off x="2510825" y="1594745"/>
              <a:ext cx="748077" cy="276999"/>
            </a:xfrm>
            <a:prstGeom prst="rect">
              <a:avLst/>
            </a:prstGeom>
            <a:noFill/>
            <a:effectLst/>
          </p:spPr>
          <p:txBody>
            <a:bodyPr wrap="square" lIns="72000" tIns="0" rIns="0" bIns="0" rtlCol="0" anchor="t" anchorCtr="0">
              <a:spAutoFit/>
            </a:bodyPr>
            <a:lstStyle/>
            <a:p>
              <a:pPr marL="0" marR="0" lvl="0" indent="0" algn="l" defTabSz="914400" rtl="0" eaLnBrk="1" fontAlgn="auto" latinLnBrk="0" hangingPunct="1">
                <a:lnSpc>
                  <a:spcPct val="100000"/>
                </a:lnSpc>
                <a:spcBef>
                  <a:spcPts val="0"/>
                </a:spcBef>
                <a:spcAft>
                  <a:spcPts val="800"/>
                </a:spcAft>
                <a:buClr>
                  <a:srgbClr val="007E4B"/>
                </a:buClr>
                <a:buSzTx/>
                <a:buFontTx/>
                <a:buNone/>
                <a:tabLst/>
                <a:defRPr/>
              </a:pPr>
              <a:endParaRPr kumimoji="0" lang="en-GB" sz="1800" b="1" i="0" u="none" strike="noStrike" kern="1200" cap="none" spc="0" normalizeH="0" baseline="0" noProof="0" dirty="0">
                <a:ln>
                  <a:noFill/>
                </a:ln>
                <a:solidFill>
                  <a:srgbClr val="4D3C35"/>
                </a:solidFill>
                <a:effectLst/>
                <a:uLnTx/>
                <a:uFillTx/>
                <a:latin typeface="DM Sans" pitchFamily="2" charset="77"/>
                <a:ea typeface="+mn-ea"/>
                <a:cs typeface="+mn-cs"/>
              </a:endParaRPr>
            </a:p>
          </p:txBody>
        </p:sp>
      </p:grpSp>
    </p:spTree>
    <p:extLst>
      <p:ext uri="{BB962C8B-B14F-4D97-AF65-F5344CB8AC3E}">
        <p14:creationId xmlns:p14="http://schemas.microsoft.com/office/powerpoint/2010/main" val="244534812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descr="A close up of a molecule&#10;&#10;AI-generated content may be incorrect.">
            <a:extLst>
              <a:ext uri="{FF2B5EF4-FFF2-40B4-BE49-F238E27FC236}">
                <a16:creationId xmlns:a16="http://schemas.microsoft.com/office/drawing/2014/main" id="{2E7A5E20-B876-FB42-9302-EAC0535EE5F9}"/>
              </a:ext>
            </a:extLst>
          </p:cNvPr>
          <p:cNvPicPr>
            <a:picLocks noChangeAspect="1"/>
          </p:cNvPicPr>
          <p:nvPr/>
        </p:nvPicPr>
        <p:blipFill>
          <a:blip r:embed="rId2" cstate="print">
            <a:alphaModFix amt="51000"/>
            <a:extLst>
              <a:ext uri="{28A0092B-C50C-407E-A947-70E740481C1C}">
                <a14:useLocalDpi xmlns:a14="http://schemas.microsoft.com/office/drawing/2010/main"/>
              </a:ext>
            </a:extLst>
          </a:blip>
          <a:srcRect/>
          <a:stretch/>
        </p:blipFill>
        <p:spPr>
          <a:xfrm flipH="1">
            <a:off x="8665146" y="0"/>
            <a:ext cx="3526854" cy="3015470"/>
          </a:xfrm>
          <a:prstGeom prst="rect">
            <a:avLst/>
          </a:prstGeom>
        </p:spPr>
      </p:pic>
      <p:sp>
        <p:nvSpPr>
          <p:cNvPr id="44" name="Oval 43">
            <a:extLst>
              <a:ext uri="{FF2B5EF4-FFF2-40B4-BE49-F238E27FC236}">
                <a16:creationId xmlns:a16="http://schemas.microsoft.com/office/drawing/2014/main" id="{28C6FF7C-26FF-0348-9A81-2CD0BF9F023D}"/>
              </a:ext>
            </a:extLst>
          </p:cNvPr>
          <p:cNvSpPr/>
          <p:nvPr/>
        </p:nvSpPr>
        <p:spPr>
          <a:xfrm>
            <a:off x="7558921" y="1376858"/>
            <a:ext cx="1397137" cy="1397137"/>
          </a:xfrm>
          <a:prstGeom prst="ellipse">
            <a:avLst/>
          </a:prstGeom>
          <a:noFill/>
          <a:ln w="2540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45" name="Oval 44">
            <a:extLst>
              <a:ext uri="{FF2B5EF4-FFF2-40B4-BE49-F238E27FC236}">
                <a16:creationId xmlns:a16="http://schemas.microsoft.com/office/drawing/2014/main" id="{0566C9BB-7F50-A048-A134-E30F9872A200}"/>
              </a:ext>
            </a:extLst>
          </p:cNvPr>
          <p:cNvSpPr/>
          <p:nvPr/>
        </p:nvSpPr>
        <p:spPr>
          <a:xfrm>
            <a:off x="2905244" y="1379326"/>
            <a:ext cx="1397137" cy="1397137"/>
          </a:xfrm>
          <a:prstGeom prst="ellipse">
            <a:avLst/>
          </a:prstGeom>
          <a:no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0" name="TextBox 19">
            <a:extLst>
              <a:ext uri="{FF2B5EF4-FFF2-40B4-BE49-F238E27FC236}">
                <a16:creationId xmlns:a16="http://schemas.microsoft.com/office/drawing/2014/main" id="{F7B27310-284E-6D40-9CA8-05702839ADB8}"/>
              </a:ext>
            </a:extLst>
          </p:cNvPr>
          <p:cNvSpPr txBox="1"/>
          <p:nvPr/>
        </p:nvSpPr>
        <p:spPr>
          <a:xfrm>
            <a:off x="302399" y="1440000"/>
            <a:ext cx="4733479" cy="230832"/>
          </a:xfrm>
          <a:prstGeom prst="rect">
            <a:avLst/>
          </a:prstGeom>
          <a:noFill/>
          <a:effectLst/>
        </p:spPr>
        <p:txBody>
          <a:bodyPr wrap="square" lIns="0" tIns="0" rIns="0" bIns="0" rtlCol="0" anchor="t" anchorCtr="0">
            <a:spAutoFit/>
          </a:bodyPr>
          <a:lstStyle/>
          <a:p>
            <a:pPr marL="0" marR="0" lvl="0" indent="0" algn="l" defTabSz="914400" rtl="0" eaLnBrk="1" fontAlgn="auto" latinLnBrk="0" hangingPunct="1">
              <a:lnSpc>
                <a:spcPct val="100000"/>
              </a:lnSpc>
              <a:spcBef>
                <a:spcPts val="0"/>
              </a:spcBef>
              <a:spcAft>
                <a:spcPts val="1400"/>
              </a:spcAft>
              <a:buClr>
                <a:srgbClr val="007E4B"/>
              </a:buClr>
              <a:buSzTx/>
              <a:buFontTx/>
              <a:buNone/>
              <a:tabLst/>
              <a:defRPr/>
            </a:pPr>
            <a:r>
              <a:rPr kumimoji="0" lang="en-GB" sz="1500" u="none" strike="noStrike" kern="1200" cap="none" spc="0" normalizeH="0" baseline="0" noProof="0">
                <a:ln>
                  <a:noFill/>
                </a:ln>
                <a:effectLst/>
                <a:uLnTx/>
                <a:uFillTx/>
                <a:latin typeface="DM Sans" pitchFamily="2" charset="77"/>
                <a:ea typeface="+mn-ea"/>
                <a:cs typeface="+mn-cs"/>
              </a:rPr>
              <a:t>Volunteer #28, 47 </a:t>
            </a:r>
            <a:r>
              <a:rPr kumimoji="0" lang="en-GB" sz="1500" u="none" strike="noStrike" kern="1200" cap="none" spc="0" normalizeH="0" baseline="0" noProof="0" err="1">
                <a:ln>
                  <a:noFill/>
                </a:ln>
                <a:effectLst/>
                <a:uLnTx/>
                <a:uFillTx/>
                <a:latin typeface="DM Sans" pitchFamily="2" charset="77"/>
                <a:ea typeface="+mn-ea"/>
                <a:cs typeface="+mn-cs"/>
              </a:rPr>
              <a:t>y.o</a:t>
            </a:r>
            <a:r>
              <a:rPr kumimoji="0" lang="en-GB" sz="1500" u="none" strike="noStrike" kern="1200" cap="none" spc="0" normalizeH="0" baseline="0" noProof="0">
                <a:ln>
                  <a:noFill/>
                </a:ln>
                <a:effectLst/>
                <a:uLnTx/>
                <a:uFillTx/>
                <a:latin typeface="DM Sans" pitchFamily="2" charset="77"/>
                <a:ea typeface="+mn-ea"/>
                <a:cs typeface="+mn-cs"/>
              </a:rPr>
              <a:t>.</a:t>
            </a:r>
          </a:p>
        </p:txBody>
      </p:sp>
      <p:pic>
        <p:nvPicPr>
          <p:cNvPr id="18" name="Picture 3">
            <a:extLst>
              <a:ext uri="{FF2B5EF4-FFF2-40B4-BE49-F238E27FC236}">
                <a16:creationId xmlns:a16="http://schemas.microsoft.com/office/drawing/2014/main" id="{A9D9669D-BD6A-C843-A7D6-C4E9ABCC93B9}"/>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4934865" y="1796400"/>
            <a:ext cx="4269600" cy="3474000"/>
          </a:xfrm>
          <a:prstGeom prst="roundRect">
            <a:avLst>
              <a:gd name="adj" fmla="val 0"/>
            </a:avLst>
          </a:prstGeom>
          <a:noFill/>
          <a:ln w="25400">
            <a:solidFill>
              <a:srgbClr val="4D3C35"/>
            </a:solidFill>
            <a:miter lim="800000"/>
            <a:headEnd/>
            <a:tailEnd/>
          </a:ln>
          <a:effectLst/>
          <a:extLst>
            <a:ext uri="{909E8E84-426E-40DD-AFC4-6F175D3DCCD1}">
              <a14:hiddenFill xmlns:a14="http://schemas.microsoft.com/office/drawing/2010/main">
                <a:solidFill>
                  <a:schemeClr val="accent1"/>
                </a:solidFill>
              </a14:hiddenFill>
            </a:ext>
          </a:extLst>
        </p:spPr>
      </p:pic>
      <p:sp>
        <p:nvSpPr>
          <p:cNvPr id="26" name="Oval 25">
            <a:extLst>
              <a:ext uri="{FF2B5EF4-FFF2-40B4-BE49-F238E27FC236}">
                <a16:creationId xmlns:a16="http://schemas.microsoft.com/office/drawing/2014/main" id="{9D914C84-E05E-6F4D-A126-099692398B92}"/>
              </a:ext>
            </a:extLst>
          </p:cNvPr>
          <p:cNvSpPr/>
          <p:nvPr/>
        </p:nvSpPr>
        <p:spPr>
          <a:xfrm>
            <a:off x="5602393" y="2115425"/>
            <a:ext cx="1340333" cy="1340333"/>
          </a:xfrm>
          <a:prstGeom prst="ellipse">
            <a:avLst/>
          </a:prstGeom>
          <a:noFill/>
          <a:ln w="25400">
            <a:solidFill>
              <a:srgbClr val="4D3C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u="none" strike="noStrike" kern="1200" cap="none" spc="0" normalizeH="0" baseline="0" noProof="0">
              <a:ln>
                <a:noFill/>
              </a:ln>
              <a:solidFill>
                <a:schemeClr val="tx1"/>
              </a:solidFill>
              <a:effectLst/>
              <a:uLnTx/>
              <a:uFillTx/>
              <a:latin typeface="DM Sans" pitchFamily="2" charset="77"/>
              <a:ea typeface="+mn-ea"/>
              <a:cs typeface="+mn-cs"/>
            </a:endParaRPr>
          </a:p>
        </p:txBody>
      </p:sp>
      <p:sp>
        <p:nvSpPr>
          <p:cNvPr id="33" name="Oval 32">
            <a:extLst>
              <a:ext uri="{FF2B5EF4-FFF2-40B4-BE49-F238E27FC236}">
                <a16:creationId xmlns:a16="http://schemas.microsoft.com/office/drawing/2014/main" id="{4F081F5F-59BA-3D4C-BC67-9B2C452086F8}"/>
              </a:ext>
            </a:extLst>
          </p:cNvPr>
          <p:cNvSpPr/>
          <p:nvPr/>
        </p:nvSpPr>
        <p:spPr>
          <a:xfrm>
            <a:off x="6755332" y="3540034"/>
            <a:ext cx="1340333" cy="1340333"/>
          </a:xfrm>
          <a:prstGeom prst="ellipse">
            <a:avLst/>
          </a:prstGeom>
          <a:noFill/>
          <a:ln w="25400">
            <a:solidFill>
              <a:srgbClr val="4D3C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u="none" strike="noStrike" kern="1200" cap="none" spc="0" normalizeH="0" baseline="0" noProof="0">
              <a:ln>
                <a:noFill/>
              </a:ln>
              <a:solidFill>
                <a:schemeClr val="tx1"/>
              </a:solidFill>
              <a:effectLst/>
              <a:uLnTx/>
              <a:uFillTx/>
              <a:latin typeface="DM Sans" pitchFamily="2" charset="77"/>
              <a:ea typeface="+mn-ea"/>
              <a:cs typeface="+mn-cs"/>
            </a:endParaRPr>
          </a:p>
        </p:txBody>
      </p:sp>
      <p:grpSp>
        <p:nvGrpSpPr>
          <p:cNvPr id="9" name="Group 8">
            <a:extLst>
              <a:ext uri="{FF2B5EF4-FFF2-40B4-BE49-F238E27FC236}">
                <a16:creationId xmlns:a16="http://schemas.microsoft.com/office/drawing/2014/main" id="{9BB1D67D-CADF-9140-99CA-86679BA1447A}"/>
              </a:ext>
            </a:extLst>
          </p:cNvPr>
          <p:cNvGrpSpPr/>
          <p:nvPr/>
        </p:nvGrpSpPr>
        <p:grpSpPr>
          <a:xfrm>
            <a:off x="307957" y="1803005"/>
            <a:ext cx="4269600" cy="3474000"/>
            <a:chOff x="477581" y="1803005"/>
            <a:chExt cx="4269600" cy="3474000"/>
          </a:xfrm>
        </p:grpSpPr>
        <p:pic>
          <p:nvPicPr>
            <p:cNvPr id="17" name="Picture 4">
              <a:extLst>
                <a:ext uri="{FF2B5EF4-FFF2-40B4-BE49-F238E27FC236}">
                  <a16:creationId xmlns:a16="http://schemas.microsoft.com/office/drawing/2014/main" id="{B9BF3963-5B96-9547-B92D-03DAE20B1D32}"/>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477581" y="1803005"/>
              <a:ext cx="4269600" cy="3474000"/>
            </a:xfrm>
            <a:prstGeom prst="roundRect">
              <a:avLst>
                <a:gd name="adj" fmla="val 0"/>
              </a:avLst>
            </a:prstGeom>
            <a:noFill/>
            <a:ln w="25400">
              <a:solidFill>
                <a:schemeClr val="tx1"/>
              </a:solidFill>
              <a:miter lim="800000"/>
              <a:headEnd/>
              <a:tailEnd/>
            </a:ln>
            <a:effectLst/>
            <a:extLst>
              <a:ext uri="{909E8E84-426E-40DD-AFC4-6F175D3DCCD1}">
                <a14:hiddenFill xmlns:a14="http://schemas.microsoft.com/office/drawing/2010/main">
                  <a:solidFill>
                    <a:schemeClr val="accent1"/>
                  </a:solidFill>
                </a14:hiddenFill>
              </a:ext>
            </a:extLst>
          </p:spPr>
        </p:pic>
        <p:sp>
          <p:nvSpPr>
            <p:cNvPr id="3" name="Oval 2">
              <a:extLst>
                <a:ext uri="{FF2B5EF4-FFF2-40B4-BE49-F238E27FC236}">
                  <a16:creationId xmlns:a16="http://schemas.microsoft.com/office/drawing/2014/main" id="{12238220-2062-1F46-AE0D-1E0BD5DF9380}"/>
                </a:ext>
              </a:extLst>
            </p:cNvPr>
            <p:cNvSpPr/>
            <p:nvPr/>
          </p:nvSpPr>
          <p:spPr>
            <a:xfrm>
              <a:off x="992050" y="2115425"/>
              <a:ext cx="1340333" cy="1340333"/>
            </a:xfrm>
            <a:prstGeom prst="ellips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u="none" strike="noStrike" kern="1200" cap="none" spc="0" normalizeH="0" baseline="0" noProof="0">
                <a:ln>
                  <a:noFill/>
                </a:ln>
                <a:solidFill>
                  <a:schemeClr val="tx1"/>
                </a:solidFill>
                <a:effectLst/>
                <a:uLnTx/>
                <a:uFillTx/>
                <a:latin typeface="DM Sans" pitchFamily="2" charset="77"/>
                <a:ea typeface="+mn-ea"/>
                <a:cs typeface="+mn-cs"/>
              </a:endParaRPr>
            </a:p>
          </p:txBody>
        </p:sp>
        <p:sp>
          <p:nvSpPr>
            <p:cNvPr id="32" name="Oval 31">
              <a:extLst>
                <a:ext uri="{FF2B5EF4-FFF2-40B4-BE49-F238E27FC236}">
                  <a16:creationId xmlns:a16="http://schemas.microsoft.com/office/drawing/2014/main" id="{F52386F8-2CD3-D148-9EEF-78B972E3C092}"/>
                </a:ext>
              </a:extLst>
            </p:cNvPr>
            <p:cNvSpPr/>
            <p:nvPr/>
          </p:nvSpPr>
          <p:spPr>
            <a:xfrm>
              <a:off x="2436537" y="3540034"/>
              <a:ext cx="1340333" cy="1340333"/>
            </a:xfrm>
            <a:prstGeom prst="ellips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u="none" strike="noStrike" kern="1200" cap="none" spc="0" normalizeH="0" baseline="0" noProof="0">
                <a:ln>
                  <a:noFill/>
                </a:ln>
                <a:solidFill>
                  <a:schemeClr val="tx1"/>
                </a:solidFill>
                <a:effectLst/>
                <a:uLnTx/>
                <a:uFillTx/>
                <a:latin typeface="DM Sans" pitchFamily="2" charset="77"/>
                <a:ea typeface="+mn-ea"/>
                <a:cs typeface="+mn-cs"/>
              </a:endParaRPr>
            </a:p>
          </p:txBody>
        </p:sp>
      </p:grpSp>
      <p:sp>
        <p:nvSpPr>
          <p:cNvPr id="31" name="TextBox 30">
            <a:extLst>
              <a:ext uri="{FF2B5EF4-FFF2-40B4-BE49-F238E27FC236}">
                <a16:creationId xmlns:a16="http://schemas.microsoft.com/office/drawing/2014/main" id="{5E82E1DD-6707-614A-B4AB-A0A144BDF1D4}"/>
              </a:ext>
            </a:extLst>
          </p:cNvPr>
          <p:cNvSpPr txBox="1"/>
          <p:nvPr/>
        </p:nvSpPr>
        <p:spPr>
          <a:xfrm>
            <a:off x="302401" y="5457282"/>
            <a:ext cx="4275156" cy="461665"/>
          </a:xfrm>
          <a:prstGeom prst="rect">
            <a:avLst/>
          </a:prstGeom>
          <a:noFill/>
          <a:effectLst/>
        </p:spPr>
        <p:txBody>
          <a:bodyPr wrap="square" lIns="0" tIns="0" rIns="0" bIns="0" rtlCol="0" anchor="t" anchorCtr="0">
            <a:spAutoFit/>
          </a:bodyPr>
          <a:lstStyle/>
          <a:p>
            <a:pPr marL="0" marR="0" lvl="0" indent="0" algn="ctr" defTabSz="914400" rtl="0" eaLnBrk="1" fontAlgn="auto" latinLnBrk="0" hangingPunct="1">
              <a:lnSpc>
                <a:spcPct val="100000"/>
              </a:lnSpc>
              <a:spcBef>
                <a:spcPts val="0"/>
              </a:spcBef>
              <a:spcAft>
                <a:spcPts val="1400"/>
              </a:spcAft>
              <a:buClr>
                <a:srgbClr val="007E4B"/>
              </a:buClr>
              <a:buSzTx/>
              <a:buFontTx/>
              <a:buNone/>
              <a:tabLst/>
              <a:defRPr/>
            </a:pPr>
            <a:r>
              <a:rPr kumimoji="0" lang="en-GB" sz="1500" u="none" strike="noStrike" kern="1200" cap="none" spc="0" normalizeH="0" baseline="0" noProof="0">
                <a:ln>
                  <a:noFill/>
                </a:ln>
                <a:effectLst/>
                <a:uLnTx/>
                <a:uFillTx/>
                <a:latin typeface="DM Sans" pitchFamily="2" charset="77"/>
                <a:ea typeface="+mn-ea"/>
                <a:cs typeface="+mn-cs"/>
              </a:rPr>
              <a:t>VISIA CR Digital imaging, </a:t>
            </a:r>
            <a:br>
              <a:rPr kumimoji="0" lang="en-GB" sz="1500" u="none" strike="noStrike" kern="1200" cap="none" spc="0" normalizeH="0" baseline="0" noProof="0">
                <a:ln>
                  <a:noFill/>
                </a:ln>
                <a:effectLst/>
                <a:uLnTx/>
                <a:uFillTx/>
                <a:latin typeface="DM Sans" pitchFamily="2" charset="77"/>
                <a:ea typeface="+mn-ea"/>
                <a:cs typeface="+mn-cs"/>
              </a:rPr>
            </a:br>
            <a:r>
              <a:rPr kumimoji="0" lang="en-GB" sz="1500" u="none" strike="noStrike" kern="1200" cap="none" spc="0" normalizeH="0" baseline="0" noProof="0">
                <a:ln>
                  <a:noFill/>
                </a:ln>
                <a:effectLst/>
                <a:uLnTx/>
                <a:uFillTx/>
                <a:latin typeface="DM Sans" pitchFamily="2" charset="77"/>
                <a:ea typeface="+mn-ea"/>
                <a:cs typeface="+mn-cs"/>
              </a:rPr>
              <a:t>pore area highlighted </a:t>
            </a:r>
          </a:p>
        </p:txBody>
      </p:sp>
      <p:sp>
        <p:nvSpPr>
          <p:cNvPr id="34" name="TextBox 33">
            <a:extLst>
              <a:ext uri="{FF2B5EF4-FFF2-40B4-BE49-F238E27FC236}">
                <a16:creationId xmlns:a16="http://schemas.microsoft.com/office/drawing/2014/main" id="{312C5B01-C830-E443-92CD-ABD60E7B64B6}"/>
              </a:ext>
            </a:extLst>
          </p:cNvPr>
          <p:cNvSpPr txBox="1"/>
          <p:nvPr/>
        </p:nvSpPr>
        <p:spPr>
          <a:xfrm>
            <a:off x="4929309" y="5457282"/>
            <a:ext cx="4275156" cy="230832"/>
          </a:xfrm>
          <a:prstGeom prst="rect">
            <a:avLst/>
          </a:prstGeom>
          <a:noFill/>
          <a:effectLst/>
        </p:spPr>
        <p:txBody>
          <a:bodyPr wrap="square" lIns="0" tIns="0" rIns="0" bIns="0" rtlCol="0" anchor="t" anchorCtr="0">
            <a:spAutoFit/>
          </a:bodyPr>
          <a:lstStyle/>
          <a:p>
            <a:pPr marL="0" marR="0" lvl="0" indent="0" algn="ctr" defTabSz="914400" rtl="0" eaLnBrk="1" fontAlgn="auto" latinLnBrk="0" hangingPunct="1">
              <a:lnSpc>
                <a:spcPct val="100000"/>
              </a:lnSpc>
              <a:spcBef>
                <a:spcPts val="0"/>
              </a:spcBef>
              <a:spcAft>
                <a:spcPts val="1400"/>
              </a:spcAft>
              <a:buClr>
                <a:srgbClr val="007E4B"/>
              </a:buClr>
              <a:buSzTx/>
              <a:buFontTx/>
              <a:buNone/>
              <a:tabLst/>
              <a:defRPr/>
            </a:pPr>
            <a:r>
              <a:rPr kumimoji="0" lang="en-GB" sz="1500" u="none" strike="noStrike" kern="1200" cap="none" spc="0" normalizeH="0" baseline="0" noProof="0">
                <a:ln>
                  <a:noFill/>
                </a:ln>
                <a:effectLst/>
                <a:uLnTx/>
                <a:uFillTx/>
                <a:latin typeface="DM Sans" pitchFamily="2" charset="77"/>
                <a:ea typeface="+mn-ea"/>
                <a:cs typeface="+mn-cs"/>
              </a:rPr>
              <a:t>with 2.5% SYN®-COLL CB</a:t>
            </a:r>
          </a:p>
        </p:txBody>
      </p:sp>
      <p:sp>
        <p:nvSpPr>
          <p:cNvPr id="43" name="TextBox 42">
            <a:extLst>
              <a:ext uri="{FF2B5EF4-FFF2-40B4-BE49-F238E27FC236}">
                <a16:creationId xmlns:a16="http://schemas.microsoft.com/office/drawing/2014/main" id="{E56818CE-DBFF-C647-BA8B-5CAD7998C516}"/>
              </a:ext>
            </a:extLst>
          </p:cNvPr>
          <p:cNvSpPr txBox="1"/>
          <p:nvPr/>
        </p:nvSpPr>
        <p:spPr>
          <a:xfrm>
            <a:off x="7626149" y="1444086"/>
            <a:ext cx="1262680" cy="1262680"/>
          </a:xfrm>
          <a:prstGeom prst="ellipse">
            <a:avLst/>
          </a:prstGeom>
          <a:solidFill>
            <a:srgbClr val="4D3C35"/>
          </a:solidFill>
          <a:effectLst/>
        </p:spPr>
        <p:txBody>
          <a:bodyPr wrap="square" lIns="0" tIns="0" rIns="0" bIns="0" rtlCol="0" anchor="ctr" anchorCtr="0">
            <a:noAutofit/>
          </a:bodyPr>
          <a:lstStyle/>
          <a:p>
            <a:pPr marL="0" marR="0" lvl="0" indent="0" algn="ctr" defTabSz="914400" rtl="0" eaLnBrk="1" fontAlgn="auto" latinLnBrk="0" hangingPunct="1">
              <a:lnSpc>
                <a:spcPct val="90000"/>
              </a:lnSpc>
              <a:spcBef>
                <a:spcPts val="0"/>
              </a:spcBef>
              <a:buClrTx/>
              <a:buSzTx/>
              <a:buFontTx/>
              <a:buNone/>
              <a:tabLst/>
              <a:defRPr/>
            </a:pPr>
            <a:endParaRPr kumimoji="0" lang="en-GB" sz="1100" b="1" u="none" strike="noStrike" kern="1200" cap="none" spc="0" normalizeH="0" baseline="0" noProof="0">
              <a:ln>
                <a:noFill/>
              </a:ln>
              <a:solidFill>
                <a:srgbClr val="307297"/>
              </a:solidFill>
              <a:effectLst/>
              <a:uLnTx/>
              <a:uFillTx/>
              <a:latin typeface="DM Sans" pitchFamily="2" charset="77"/>
              <a:ea typeface="+mn-ea"/>
              <a:cs typeface="+mn-cs"/>
            </a:endParaRPr>
          </a:p>
        </p:txBody>
      </p:sp>
      <p:sp>
        <p:nvSpPr>
          <p:cNvPr id="42" name="TextBox 41">
            <a:extLst>
              <a:ext uri="{FF2B5EF4-FFF2-40B4-BE49-F238E27FC236}">
                <a16:creationId xmlns:a16="http://schemas.microsoft.com/office/drawing/2014/main" id="{CA1C3AE2-4F68-B14E-B68B-037C06E636E4}"/>
              </a:ext>
            </a:extLst>
          </p:cNvPr>
          <p:cNvSpPr txBox="1"/>
          <p:nvPr/>
        </p:nvSpPr>
        <p:spPr>
          <a:xfrm>
            <a:off x="7491850" y="1803098"/>
            <a:ext cx="1531279" cy="482952"/>
          </a:xfrm>
          <a:prstGeom prst="rect">
            <a:avLst/>
          </a:prstGeom>
          <a:noFill/>
        </p:spPr>
        <p:txBody>
          <a:bodyPr wrap="square" anchor="ctr" anchorCtr="0">
            <a:spAutoFit/>
          </a:bodyPr>
          <a:lstStyle/>
          <a:p>
            <a:pPr marL="0" marR="0" lvl="0" indent="0" algn="ctr" defTabSz="914400" rtl="0" eaLnBrk="1" fontAlgn="auto" latinLnBrk="0" hangingPunct="1">
              <a:lnSpc>
                <a:spcPct val="90000"/>
              </a:lnSpc>
              <a:spcBef>
                <a:spcPts val="0"/>
              </a:spcBef>
              <a:buClrTx/>
              <a:buSzTx/>
              <a:buFontTx/>
              <a:buNone/>
              <a:tabLst/>
              <a:defRPr/>
            </a:pPr>
            <a:r>
              <a:rPr kumimoji="0" lang="en-GB" sz="1400" b="1" u="none" strike="noStrike" kern="1200" cap="none" normalizeH="0" noProof="0">
                <a:ln>
                  <a:noFill/>
                </a:ln>
                <a:solidFill>
                  <a:schemeClr val="bg1"/>
                </a:solidFill>
                <a:effectLst/>
                <a:uLnTx/>
                <a:uFillTx/>
                <a:latin typeface="DM Sans" pitchFamily="2" charset="77"/>
                <a:ea typeface="+mn-ea"/>
                <a:cs typeface="+mn-cs"/>
              </a:rPr>
              <a:t>After</a:t>
            </a:r>
            <a:br>
              <a:rPr lang="en-GB" sz="1400" b="1">
                <a:solidFill>
                  <a:schemeClr val="bg1"/>
                </a:solidFill>
                <a:latin typeface="DM Sans" pitchFamily="2" charset="77"/>
              </a:rPr>
            </a:br>
            <a:r>
              <a:rPr lang="en-GB" sz="1400" b="1">
                <a:solidFill>
                  <a:schemeClr val="bg1"/>
                </a:solidFill>
                <a:latin typeface="DM Sans" pitchFamily="2" charset="77"/>
              </a:rPr>
              <a:t>4 weeks</a:t>
            </a:r>
            <a:endParaRPr kumimoji="0" lang="en-GB" sz="1400" b="1" u="none" strike="noStrike" kern="1200" cap="none" normalizeH="0" noProof="0">
              <a:ln>
                <a:noFill/>
              </a:ln>
              <a:solidFill>
                <a:schemeClr val="bg1"/>
              </a:solidFill>
              <a:effectLst/>
              <a:uLnTx/>
              <a:uFillTx/>
              <a:latin typeface="DM Sans" pitchFamily="2" charset="77"/>
              <a:ea typeface="+mn-ea"/>
              <a:cs typeface="+mn-cs"/>
            </a:endParaRPr>
          </a:p>
        </p:txBody>
      </p:sp>
      <p:sp>
        <p:nvSpPr>
          <p:cNvPr id="24" name="Title 4">
            <a:extLst>
              <a:ext uri="{FF2B5EF4-FFF2-40B4-BE49-F238E27FC236}">
                <a16:creationId xmlns:a16="http://schemas.microsoft.com/office/drawing/2014/main" id="{4DE88A1B-7BB2-4D56-B50E-03D6F2C3D068}"/>
              </a:ext>
            </a:extLst>
          </p:cNvPr>
          <p:cNvSpPr>
            <a:spLocks noGrp="1"/>
          </p:cNvSpPr>
          <p:nvPr>
            <p:ph type="title"/>
          </p:nvPr>
        </p:nvSpPr>
        <p:spPr>
          <a:xfrm>
            <a:off x="302401" y="302400"/>
            <a:ext cx="5923470" cy="588983"/>
          </a:xfrm>
        </p:spPr>
        <p:txBody>
          <a:bodyPr/>
          <a:lstStyle/>
          <a:p>
            <a:r>
              <a:rPr lang="en-US"/>
              <a:t>Visible pore reduction in just 4 weeks with SYN®-COLL CB </a:t>
            </a:r>
            <a:endParaRPr lang="en-GB"/>
          </a:p>
        </p:txBody>
      </p:sp>
      <p:sp>
        <p:nvSpPr>
          <p:cNvPr id="2" name="Slide Number Placeholder 5">
            <a:extLst>
              <a:ext uri="{FF2B5EF4-FFF2-40B4-BE49-F238E27FC236}">
                <a16:creationId xmlns:a16="http://schemas.microsoft.com/office/drawing/2014/main" id="{5656755A-ABE3-FE1A-71F2-7402AE50A885}"/>
              </a:ext>
            </a:extLst>
          </p:cNvPr>
          <p:cNvSpPr txBox="1">
            <a:spLocks/>
          </p:cNvSpPr>
          <p:nvPr/>
        </p:nvSpPr>
        <p:spPr>
          <a:xfrm>
            <a:off x="302400" y="6450806"/>
            <a:ext cx="1040625" cy="109061"/>
          </a:xfrm>
          <a:prstGeom prst="rect">
            <a:avLst/>
          </a:prstGeom>
        </p:spPr>
        <p:txBody>
          <a:bodyPr vert="horz" lIns="0" tIns="0" rIns="0" bIns="0" rtlCol="0" anchor="ctr"/>
          <a:lstStyle>
            <a:defPPr>
              <a:defRPr lang="en-US"/>
            </a:defPPr>
            <a:lvl1pPr marL="0" algn="l"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BA3E189-2F3A-42E5-B572-3520703B6186}" type="slidenum">
              <a:rPr lang="en-GB" smtClean="0">
                <a:latin typeface="DM Sans" pitchFamily="2" charset="77"/>
              </a:rPr>
              <a:pPr/>
              <a:t>44</a:t>
            </a:fld>
            <a:endParaRPr lang="en-GB">
              <a:latin typeface="DM Sans" pitchFamily="2" charset="77"/>
            </a:endParaRPr>
          </a:p>
        </p:txBody>
      </p:sp>
      <p:sp>
        <p:nvSpPr>
          <p:cNvPr id="47" name="TextBox 46">
            <a:extLst>
              <a:ext uri="{FF2B5EF4-FFF2-40B4-BE49-F238E27FC236}">
                <a16:creationId xmlns:a16="http://schemas.microsoft.com/office/drawing/2014/main" id="{C2B21DCE-E34E-4941-80DE-3DD9B5E2B0BF}"/>
              </a:ext>
            </a:extLst>
          </p:cNvPr>
          <p:cNvSpPr txBox="1"/>
          <p:nvPr/>
        </p:nvSpPr>
        <p:spPr>
          <a:xfrm>
            <a:off x="2972472" y="1446554"/>
            <a:ext cx="1262680" cy="1262680"/>
          </a:xfrm>
          <a:prstGeom prst="ellipse">
            <a:avLst/>
          </a:prstGeom>
          <a:solidFill>
            <a:schemeClr val="bg1"/>
          </a:solidFill>
          <a:ln w="25400">
            <a:solidFill>
              <a:schemeClr val="tx1"/>
            </a:solidFill>
          </a:ln>
          <a:effectLst/>
        </p:spPr>
        <p:txBody>
          <a:bodyPr wrap="square" lIns="0" tIns="0" rIns="0" bIns="0" rtlCol="0" anchor="ctr" anchorCtr="0">
            <a:noAutofit/>
          </a:bodyPr>
          <a:lstStyle/>
          <a:p>
            <a:pPr marL="0" marR="0" lvl="0" indent="0" algn="ctr" defTabSz="914400" rtl="0" eaLnBrk="1" fontAlgn="auto" latinLnBrk="0" hangingPunct="1">
              <a:lnSpc>
                <a:spcPct val="90000"/>
              </a:lnSpc>
              <a:spcBef>
                <a:spcPts val="0"/>
              </a:spcBef>
              <a:buClrTx/>
              <a:buSzTx/>
              <a:buFontTx/>
              <a:buNone/>
              <a:tabLst/>
              <a:defRPr/>
            </a:pPr>
            <a:endParaRPr kumimoji="0" lang="en-GB" sz="1100" b="1" u="none" strike="noStrike" kern="1200" cap="none" spc="0" normalizeH="0" baseline="0" noProof="0">
              <a:ln>
                <a:noFill/>
              </a:ln>
              <a:solidFill>
                <a:srgbClr val="307297"/>
              </a:solidFill>
              <a:effectLst/>
              <a:uLnTx/>
              <a:uFillTx/>
              <a:latin typeface="DM Sans" pitchFamily="2" charset="77"/>
              <a:ea typeface="+mn-ea"/>
              <a:cs typeface="+mn-cs"/>
            </a:endParaRPr>
          </a:p>
        </p:txBody>
      </p:sp>
      <p:sp>
        <p:nvSpPr>
          <p:cNvPr id="48" name="TextBox 47">
            <a:extLst>
              <a:ext uri="{FF2B5EF4-FFF2-40B4-BE49-F238E27FC236}">
                <a16:creationId xmlns:a16="http://schemas.microsoft.com/office/drawing/2014/main" id="{C31E1F62-1690-8749-B668-35A969E45909}"/>
              </a:ext>
            </a:extLst>
          </p:cNvPr>
          <p:cNvSpPr txBox="1"/>
          <p:nvPr/>
        </p:nvSpPr>
        <p:spPr>
          <a:xfrm>
            <a:off x="2838173" y="1805568"/>
            <a:ext cx="1531279" cy="482952"/>
          </a:xfrm>
          <a:prstGeom prst="rect">
            <a:avLst/>
          </a:prstGeom>
          <a:noFill/>
        </p:spPr>
        <p:txBody>
          <a:bodyPr wrap="square" anchor="ctr" anchorCtr="0">
            <a:spAutoFit/>
          </a:bodyPr>
          <a:lstStyle/>
          <a:p>
            <a:pPr marL="0" marR="0" lvl="0" indent="0" algn="ctr" defTabSz="914400" rtl="0" eaLnBrk="1" fontAlgn="auto" latinLnBrk="0" hangingPunct="1">
              <a:lnSpc>
                <a:spcPct val="90000"/>
              </a:lnSpc>
              <a:spcBef>
                <a:spcPts val="0"/>
              </a:spcBef>
              <a:buClrTx/>
              <a:buSzTx/>
              <a:buFontTx/>
              <a:buNone/>
              <a:tabLst/>
              <a:defRPr/>
            </a:pPr>
            <a:r>
              <a:rPr kumimoji="0" lang="en-GB" sz="1400" b="1" u="none" strike="noStrike" kern="1200" cap="none" normalizeH="0" noProof="0">
                <a:ln>
                  <a:noFill/>
                </a:ln>
                <a:effectLst/>
                <a:uLnTx/>
                <a:uFillTx/>
                <a:latin typeface="DM Sans" pitchFamily="2" charset="77"/>
                <a:ea typeface="+mn-ea"/>
                <a:cs typeface="+mn-cs"/>
              </a:rPr>
              <a:t>After </a:t>
            </a:r>
            <a:br>
              <a:rPr kumimoji="0" lang="en-GB" sz="1400" b="1" u="none" strike="noStrike" kern="1200" cap="none" normalizeH="0" noProof="0">
                <a:ln>
                  <a:noFill/>
                </a:ln>
                <a:effectLst/>
                <a:uLnTx/>
                <a:uFillTx/>
                <a:latin typeface="DM Sans" pitchFamily="2" charset="77"/>
                <a:ea typeface="+mn-ea"/>
                <a:cs typeface="+mn-cs"/>
              </a:rPr>
            </a:br>
            <a:r>
              <a:rPr kumimoji="0" lang="en-GB" sz="1400" b="1" u="none" strike="noStrike" kern="1200" cap="none" normalizeH="0" noProof="0">
                <a:ln>
                  <a:noFill/>
                </a:ln>
                <a:effectLst/>
                <a:uLnTx/>
                <a:uFillTx/>
                <a:latin typeface="DM Sans" pitchFamily="2" charset="77"/>
                <a:ea typeface="+mn-ea"/>
                <a:cs typeface="+mn-cs"/>
              </a:rPr>
              <a:t>conditioning</a:t>
            </a:r>
          </a:p>
        </p:txBody>
      </p:sp>
      <p:grpSp>
        <p:nvGrpSpPr>
          <p:cNvPr id="5" name="Group 4">
            <a:extLst>
              <a:ext uri="{FF2B5EF4-FFF2-40B4-BE49-F238E27FC236}">
                <a16:creationId xmlns:a16="http://schemas.microsoft.com/office/drawing/2014/main" id="{D0DF0C40-9FF6-1204-3AC4-7F1B0A33A0D6}"/>
              </a:ext>
            </a:extLst>
          </p:cNvPr>
          <p:cNvGrpSpPr/>
          <p:nvPr/>
        </p:nvGrpSpPr>
        <p:grpSpPr>
          <a:xfrm>
            <a:off x="11052686" y="244448"/>
            <a:ext cx="836913" cy="303213"/>
            <a:chOff x="6792289" y="584837"/>
            <a:chExt cx="836913" cy="303213"/>
          </a:xfrm>
        </p:grpSpPr>
        <p:grpSp>
          <p:nvGrpSpPr>
            <p:cNvPr id="6" name="Group 5">
              <a:extLst>
                <a:ext uri="{FF2B5EF4-FFF2-40B4-BE49-F238E27FC236}">
                  <a16:creationId xmlns:a16="http://schemas.microsoft.com/office/drawing/2014/main" id="{CC79CD19-C088-0519-5322-51DC2C22CD84}"/>
                </a:ext>
              </a:extLst>
            </p:cNvPr>
            <p:cNvGrpSpPr/>
            <p:nvPr/>
          </p:nvGrpSpPr>
          <p:grpSpPr>
            <a:xfrm>
              <a:off x="6792289" y="584837"/>
              <a:ext cx="836913" cy="303213"/>
              <a:chOff x="6792289" y="584837"/>
              <a:chExt cx="836913" cy="303213"/>
            </a:xfrm>
          </p:grpSpPr>
          <p:sp>
            <p:nvSpPr>
              <p:cNvPr id="11" name="Freeform 10">
                <a:extLst>
                  <a:ext uri="{FF2B5EF4-FFF2-40B4-BE49-F238E27FC236}">
                    <a16:creationId xmlns:a16="http://schemas.microsoft.com/office/drawing/2014/main" id="{19DD2B04-AEF9-A477-C88A-94E8E6EB834B}"/>
                  </a:ext>
                </a:extLst>
              </p:cNvPr>
              <p:cNvSpPr/>
              <p:nvPr/>
            </p:nvSpPr>
            <p:spPr>
              <a:xfrm>
                <a:off x="6792289" y="584838"/>
                <a:ext cx="303212" cy="303212"/>
              </a:xfrm>
              <a:custGeom>
                <a:avLst/>
                <a:gdLst>
                  <a:gd name="connsiteX0" fmla="*/ 151606 w 303212"/>
                  <a:gd name="connsiteY0" fmla="*/ 0 h 303212"/>
                  <a:gd name="connsiteX1" fmla="*/ 151908 w 303212"/>
                  <a:gd name="connsiteY1" fmla="*/ 61 h 303212"/>
                  <a:gd name="connsiteX2" fmla="*/ 301415 w 303212"/>
                  <a:gd name="connsiteY2" fmla="*/ 61 h 303212"/>
                  <a:gd name="connsiteX3" fmla="*/ 301415 w 303212"/>
                  <a:gd name="connsiteY3" fmla="*/ 142705 h 303212"/>
                  <a:gd name="connsiteX4" fmla="*/ 303212 w 303212"/>
                  <a:gd name="connsiteY4" fmla="*/ 151606 h 303212"/>
                  <a:gd name="connsiteX5" fmla="*/ 301415 w 303212"/>
                  <a:gd name="connsiteY5" fmla="*/ 160507 h 303212"/>
                  <a:gd name="connsiteX6" fmla="*/ 301415 w 303212"/>
                  <a:gd name="connsiteY6" fmla="*/ 303149 h 303212"/>
                  <a:gd name="connsiteX7" fmla="*/ 151918 w 303212"/>
                  <a:gd name="connsiteY7" fmla="*/ 303149 h 303212"/>
                  <a:gd name="connsiteX8" fmla="*/ 151606 w 303212"/>
                  <a:gd name="connsiteY8" fmla="*/ 303212 h 303212"/>
                  <a:gd name="connsiteX9" fmla="*/ 151294 w 303212"/>
                  <a:gd name="connsiteY9" fmla="*/ 303149 h 303212"/>
                  <a:gd name="connsiteX10" fmla="*/ 147670 w 303212"/>
                  <a:gd name="connsiteY10" fmla="*/ 303149 h 303212"/>
                  <a:gd name="connsiteX11" fmla="*/ 147670 w 303212"/>
                  <a:gd name="connsiteY11" fmla="*/ 302417 h 303212"/>
                  <a:gd name="connsiteX12" fmla="*/ 92594 w 303212"/>
                  <a:gd name="connsiteY12" fmla="*/ 291298 h 303212"/>
                  <a:gd name="connsiteX13" fmla="*/ 0 w 303212"/>
                  <a:gd name="connsiteY13" fmla="*/ 151606 h 303212"/>
                  <a:gd name="connsiteX14" fmla="*/ 92594 w 303212"/>
                  <a:gd name="connsiteY14" fmla="*/ 11914 h 303212"/>
                  <a:gd name="connsiteX15" fmla="*/ 147670 w 303212"/>
                  <a:gd name="connsiteY15" fmla="*/ 795 h 303212"/>
                  <a:gd name="connsiteX16" fmla="*/ 147670 w 303212"/>
                  <a:gd name="connsiteY16" fmla="*/ 61 h 303212"/>
                  <a:gd name="connsiteX17" fmla="*/ 151304 w 303212"/>
                  <a:gd name="connsiteY17"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3212" h="303212">
                    <a:moveTo>
                      <a:pt x="151606" y="0"/>
                    </a:moveTo>
                    <a:lnTo>
                      <a:pt x="151908" y="61"/>
                    </a:lnTo>
                    <a:lnTo>
                      <a:pt x="301415" y="61"/>
                    </a:lnTo>
                    <a:lnTo>
                      <a:pt x="301415" y="142705"/>
                    </a:lnTo>
                    <a:lnTo>
                      <a:pt x="303212" y="151606"/>
                    </a:lnTo>
                    <a:lnTo>
                      <a:pt x="301415" y="160507"/>
                    </a:lnTo>
                    <a:lnTo>
                      <a:pt x="301415" y="303149"/>
                    </a:lnTo>
                    <a:lnTo>
                      <a:pt x="151918" y="303149"/>
                    </a:lnTo>
                    <a:lnTo>
                      <a:pt x="151606" y="303212"/>
                    </a:lnTo>
                    <a:lnTo>
                      <a:pt x="151294" y="303149"/>
                    </a:lnTo>
                    <a:lnTo>
                      <a:pt x="147670" y="303149"/>
                    </a:lnTo>
                    <a:lnTo>
                      <a:pt x="147670" y="302417"/>
                    </a:lnTo>
                    <a:lnTo>
                      <a:pt x="92594" y="291298"/>
                    </a:lnTo>
                    <a:cubicBezTo>
                      <a:pt x="38180" y="268283"/>
                      <a:pt x="0" y="214404"/>
                      <a:pt x="0" y="151606"/>
                    </a:cubicBezTo>
                    <a:cubicBezTo>
                      <a:pt x="0" y="88809"/>
                      <a:pt x="38180" y="34929"/>
                      <a:pt x="92594" y="11914"/>
                    </a:cubicBezTo>
                    <a:lnTo>
                      <a:pt x="147670" y="795"/>
                    </a:lnTo>
                    <a:lnTo>
                      <a:pt x="147670" y="61"/>
                    </a:lnTo>
                    <a:lnTo>
                      <a:pt x="151304" y="61"/>
                    </a:lnTo>
                    <a:close/>
                  </a:path>
                </a:pathLst>
              </a:custGeom>
              <a:solidFill>
                <a:srgbClr val="CCBCB8"/>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11">
                <a:extLst>
                  <a:ext uri="{FF2B5EF4-FFF2-40B4-BE49-F238E27FC236}">
                    <a16:creationId xmlns:a16="http://schemas.microsoft.com/office/drawing/2014/main" id="{68957656-4811-00A7-EF46-EA5B45E09775}"/>
                  </a:ext>
                </a:extLst>
              </p:cNvPr>
              <p:cNvSpPr/>
              <p:nvPr/>
            </p:nvSpPr>
            <p:spPr>
              <a:xfrm>
                <a:off x="7093702" y="584837"/>
                <a:ext cx="535500" cy="303212"/>
              </a:xfrm>
              <a:custGeom>
                <a:avLst/>
                <a:gdLst>
                  <a:gd name="connsiteX0" fmla="*/ 383894 w 535500"/>
                  <a:gd name="connsiteY0" fmla="*/ 0 h 303212"/>
                  <a:gd name="connsiteX1" fmla="*/ 384196 w 535500"/>
                  <a:gd name="connsiteY1" fmla="*/ 61 h 303212"/>
                  <a:gd name="connsiteX2" fmla="*/ 384363 w 535500"/>
                  <a:gd name="connsiteY2" fmla="*/ 61 h 303212"/>
                  <a:gd name="connsiteX3" fmla="*/ 384363 w 535500"/>
                  <a:gd name="connsiteY3" fmla="*/ 95 h 303212"/>
                  <a:gd name="connsiteX4" fmla="*/ 442906 w 535500"/>
                  <a:gd name="connsiteY4" fmla="*/ 11914 h 303212"/>
                  <a:gd name="connsiteX5" fmla="*/ 535500 w 535500"/>
                  <a:gd name="connsiteY5" fmla="*/ 151606 h 303212"/>
                  <a:gd name="connsiteX6" fmla="*/ 442906 w 535500"/>
                  <a:gd name="connsiteY6" fmla="*/ 291298 h 303212"/>
                  <a:gd name="connsiteX7" fmla="*/ 384363 w 535500"/>
                  <a:gd name="connsiteY7" fmla="*/ 303117 h 303212"/>
                  <a:gd name="connsiteX8" fmla="*/ 384363 w 535500"/>
                  <a:gd name="connsiteY8" fmla="*/ 303149 h 303212"/>
                  <a:gd name="connsiteX9" fmla="*/ 384206 w 535500"/>
                  <a:gd name="connsiteY9" fmla="*/ 303149 h 303212"/>
                  <a:gd name="connsiteX10" fmla="*/ 383894 w 535500"/>
                  <a:gd name="connsiteY10" fmla="*/ 303212 h 303212"/>
                  <a:gd name="connsiteX11" fmla="*/ 383582 w 535500"/>
                  <a:gd name="connsiteY11" fmla="*/ 303149 h 303212"/>
                  <a:gd name="connsiteX12" fmla="*/ 0 w 535500"/>
                  <a:gd name="connsiteY12" fmla="*/ 303149 h 303212"/>
                  <a:gd name="connsiteX13" fmla="*/ 0 w 535500"/>
                  <a:gd name="connsiteY13" fmla="*/ 61 h 303212"/>
                  <a:gd name="connsiteX14" fmla="*/ 383592 w 535500"/>
                  <a:gd name="connsiteY14"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5500" h="303212">
                    <a:moveTo>
                      <a:pt x="383894" y="0"/>
                    </a:moveTo>
                    <a:lnTo>
                      <a:pt x="384196" y="61"/>
                    </a:lnTo>
                    <a:lnTo>
                      <a:pt x="384363" y="61"/>
                    </a:lnTo>
                    <a:lnTo>
                      <a:pt x="384363" y="95"/>
                    </a:lnTo>
                    <a:lnTo>
                      <a:pt x="442906" y="11914"/>
                    </a:lnTo>
                    <a:cubicBezTo>
                      <a:pt x="497320" y="34929"/>
                      <a:pt x="535500" y="88809"/>
                      <a:pt x="535500" y="151606"/>
                    </a:cubicBezTo>
                    <a:cubicBezTo>
                      <a:pt x="535500" y="214404"/>
                      <a:pt x="497320" y="268283"/>
                      <a:pt x="442906" y="291298"/>
                    </a:cubicBezTo>
                    <a:lnTo>
                      <a:pt x="384363" y="303117"/>
                    </a:lnTo>
                    <a:lnTo>
                      <a:pt x="384363" y="303149"/>
                    </a:lnTo>
                    <a:lnTo>
                      <a:pt x="384206" y="303149"/>
                    </a:lnTo>
                    <a:lnTo>
                      <a:pt x="383894" y="303212"/>
                    </a:lnTo>
                    <a:lnTo>
                      <a:pt x="383582" y="303149"/>
                    </a:lnTo>
                    <a:lnTo>
                      <a:pt x="0" y="303149"/>
                    </a:lnTo>
                    <a:lnTo>
                      <a:pt x="0" y="61"/>
                    </a:lnTo>
                    <a:lnTo>
                      <a:pt x="383592" y="61"/>
                    </a:lnTo>
                    <a:close/>
                  </a:path>
                </a:pathLst>
              </a:custGeom>
              <a:solidFill>
                <a:srgbClr val="4D3C35"/>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7" name="Group 6">
              <a:extLst>
                <a:ext uri="{FF2B5EF4-FFF2-40B4-BE49-F238E27FC236}">
                  <a16:creationId xmlns:a16="http://schemas.microsoft.com/office/drawing/2014/main" id="{489B1C47-F56B-9EB6-7B45-DB12EE652146}"/>
                </a:ext>
              </a:extLst>
            </p:cNvPr>
            <p:cNvGrpSpPr/>
            <p:nvPr/>
          </p:nvGrpSpPr>
          <p:grpSpPr>
            <a:xfrm>
              <a:off x="6866467" y="597144"/>
              <a:ext cx="611599" cy="282401"/>
              <a:chOff x="6866467" y="597144"/>
              <a:chExt cx="611599" cy="282401"/>
            </a:xfrm>
          </p:grpSpPr>
          <p:sp>
            <p:nvSpPr>
              <p:cNvPr id="8" name="Rectangle 7">
                <a:extLst>
                  <a:ext uri="{FF2B5EF4-FFF2-40B4-BE49-F238E27FC236}">
                    <a16:creationId xmlns:a16="http://schemas.microsoft.com/office/drawing/2014/main" id="{9F34B9A9-E9FE-47A0-1D91-D5903A8C8BA9}"/>
                  </a:ext>
                </a:extLst>
              </p:cNvPr>
              <p:cNvSpPr/>
              <p:nvPr/>
            </p:nvSpPr>
            <p:spPr>
              <a:xfrm>
                <a:off x="6866467" y="597144"/>
                <a:ext cx="227236"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r"/>
                <a:r>
                  <a:rPr lang="en-US" sz="1100" b="1" i="1">
                    <a:solidFill>
                      <a:srgbClr val="4D3C35"/>
                    </a:solidFill>
                  </a:rPr>
                  <a:t>In</a:t>
                </a:r>
              </a:p>
            </p:txBody>
          </p:sp>
          <p:sp>
            <p:nvSpPr>
              <p:cNvPr id="10" name="Rectangle 9">
                <a:extLst>
                  <a:ext uri="{FF2B5EF4-FFF2-40B4-BE49-F238E27FC236}">
                    <a16:creationId xmlns:a16="http://schemas.microsoft.com/office/drawing/2014/main" id="{EC4BC077-B7BA-A2DD-FBDF-9535E183149D}"/>
                  </a:ext>
                </a:extLst>
              </p:cNvPr>
              <p:cNvSpPr/>
              <p:nvPr/>
            </p:nvSpPr>
            <p:spPr>
              <a:xfrm>
                <a:off x="7093703" y="597144"/>
                <a:ext cx="384363"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r>
                  <a:rPr lang="en-US" sz="1100" b="1" i="1">
                    <a:solidFill>
                      <a:srgbClr val="CCBCB8"/>
                    </a:solidFill>
                  </a:rPr>
                  <a:t>vivo</a:t>
                </a:r>
              </a:p>
            </p:txBody>
          </p:sp>
        </p:grpSp>
      </p:grpSp>
      <p:grpSp>
        <p:nvGrpSpPr>
          <p:cNvPr id="4" name="Group 3">
            <a:extLst>
              <a:ext uri="{FF2B5EF4-FFF2-40B4-BE49-F238E27FC236}">
                <a16:creationId xmlns:a16="http://schemas.microsoft.com/office/drawing/2014/main" id="{7793126C-4781-5E48-24E8-9601EE285D20}"/>
              </a:ext>
            </a:extLst>
          </p:cNvPr>
          <p:cNvGrpSpPr/>
          <p:nvPr/>
        </p:nvGrpSpPr>
        <p:grpSpPr>
          <a:xfrm>
            <a:off x="857717" y="5491079"/>
            <a:ext cx="1409196" cy="394070"/>
            <a:chOff x="208316" y="1534606"/>
            <a:chExt cx="1409196" cy="394070"/>
          </a:xfrm>
        </p:grpSpPr>
        <p:grpSp>
          <p:nvGrpSpPr>
            <p:cNvPr id="13" name="Group 12">
              <a:extLst>
                <a:ext uri="{FF2B5EF4-FFF2-40B4-BE49-F238E27FC236}">
                  <a16:creationId xmlns:a16="http://schemas.microsoft.com/office/drawing/2014/main" id="{D0C0A24D-53E1-7C51-1673-14B0E75990AE}"/>
                </a:ext>
              </a:extLst>
            </p:cNvPr>
            <p:cNvGrpSpPr/>
            <p:nvPr/>
          </p:nvGrpSpPr>
          <p:grpSpPr>
            <a:xfrm>
              <a:off x="208316" y="1534606"/>
              <a:ext cx="394071" cy="394070"/>
              <a:chOff x="208316" y="1534606"/>
              <a:chExt cx="394071" cy="394070"/>
            </a:xfrm>
          </p:grpSpPr>
          <p:sp>
            <p:nvSpPr>
              <p:cNvPr id="15" name="Oval 14">
                <a:extLst>
                  <a:ext uri="{FF2B5EF4-FFF2-40B4-BE49-F238E27FC236}">
                    <a16:creationId xmlns:a16="http://schemas.microsoft.com/office/drawing/2014/main" id="{A1D8D423-3EE1-1D3E-47EB-40980A002B35}"/>
                  </a:ext>
                </a:extLst>
              </p:cNvPr>
              <p:cNvSpPr/>
              <p:nvPr/>
            </p:nvSpPr>
            <p:spPr>
              <a:xfrm>
                <a:off x="208317" y="1534606"/>
                <a:ext cx="394070" cy="394070"/>
              </a:xfrm>
              <a:prstGeom prst="ellipse">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D3C35"/>
                  </a:solidFill>
                  <a:effectLst/>
                  <a:uLnTx/>
                  <a:uFillTx/>
                  <a:latin typeface="DM Sans"/>
                  <a:ea typeface="+mn-ea"/>
                  <a:cs typeface="+mn-cs"/>
                </a:endParaRPr>
              </a:p>
            </p:txBody>
          </p:sp>
          <p:sp>
            <p:nvSpPr>
              <p:cNvPr id="16" name="TextBox 15">
                <a:extLst>
                  <a:ext uri="{FF2B5EF4-FFF2-40B4-BE49-F238E27FC236}">
                    <a16:creationId xmlns:a16="http://schemas.microsoft.com/office/drawing/2014/main" id="{56791A38-AB51-7E17-9F1E-32A84548517F}"/>
                  </a:ext>
                </a:extLst>
              </p:cNvPr>
              <p:cNvSpPr txBox="1"/>
              <p:nvPr/>
            </p:nvSpPr>
            <p:spPr>
              <a:xfrm>
                <a:off x="208316" y="1605853"/>
                <a:ext cx="394071" cy="276999"/>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4D3C35"/>
                    </a:solidFill>
                    <a:effectLst/>
                    <a:uLnTx/>
                    <a:uFillTx/>
                    <a:latin typeface="DM Sans" pitchFamily="2" charset="77"/>
                    <a:ea typeface="+mn-ea"/>
                    <a:cs typeface="+mn-cs"/>
                  </a:rPr>
                  <a:t>1</a:t>
                </a:r>
                <a:endParaRPr kumimoji="0" lang="en-US" sz="1800" b="1" i="0" u="none" strike="noStrike" kern="1200" cap="none" spc="0" normalizeH="0" baseline="0" noProof="0" dirty="0">
                  <a:ln>
                    <a:noFill/>
                  </a:ln>
                  <a:solidFill>
                    <a:srgbClr val="4D3C35"/>
                  </a:solidFill>
                  <a:effectLst/>
                  <a:uLnTx/>
                  <a:uFillTx/>
                  <a:latin typeface="DM Sans"/>
                  <a:ea typeface="+mn-ea"/>
                  <a:cs typeface="+mn-cs"/>
                </a:endParaRPr>
              </a:p>
            </p:txBody>
          </p:sp>
        </p:grpSp>
        <p:sp>
          <p:nvSpPr>
            <p:cNvPr id="14" name="TextBox 13">
              <a:extLst>
                <a:ext uri="{FF2B5EF4-FFF2-40B4-BE49-F238E27FC236}">
                  <a16:creationId xmlns:a16="http://schemas.microsoft.com/office/drawing/2014/main" id="{CA58613D-6712-8251-8D71-E5E7EFBCF5EB}"/>
                </a:ext>
              </a:extLst>
            </p:cNvPr>
            <p:cNvSpPr txBox="1"/>
            <p:nvPr/>
          </p:nvSpPr>
          <p:spPr>
            <a:xfrm>
              <a:off x="600211" y="1594745"/>
              <a:ext cx="1017301" cy="276999"/>
            </a:xfrm>
            <a:prstGeom prst="rect">
              <a:avLst/>
            </a:prstGeom>
            <a:noFill/>
            <a:effectLst/>
          </p:spPr>
          <p:txBody>
            <a:bodyPr wrap="square" lIns="72000" tIns="0" rIns="0" bIns="0" rtlCol="0" anchor="t" anchorCtr="0">
              <a:spAutoFit/>
            </a:bodyPr>
            <a:lstStyle/>
            <a:p>
              <a:pPr marL="0" marR="0" lvl="0" indent="0" algn="l" defTabSz="914400" rtl="0" eaLnBrk="1" fontAlgn="auto" latinLnBrk="0" hangingPunct="1">
                <a:lnSpc>
                  <a:spcPct val="100000"/>
                </a:lnSpc>
                <a:spcBef>
                  <a:spcPts val="0"/>
                </a:spcBef>
                <a:spcAft>
                  <a:spcPts val="800"/>
                </a:spcAft>
                <a:buClr>
                  <a:srgbClr val="007E4B"/>
                </a:buClr>
                <a:buSzTx/>
                <a:buFontTx/>
                <a:buNone/>
                <a:tabLst/>
                <a:defRPr/>
              </a:pPr>
              <a:endParaRPr kumimoji="0" lang="en-GB" sz="1800" b="1" i="0" u="none" strike="noStrike" kern="1200" cap="none" spc="0" normalizeH="0" baseline="0" noProof="0" dirty="0">
                <a:ln>
                  <a:noFill/>
                </a:ln>
                <a:solidFill>
                  <a:srgbClr val="4D3C35"/>
                </a:solidFill>
                <a:effectLst/>
                <a:uLnTx/>
                <a:uFillTx/>
                <a:latin typeface="DM Sans" pitchFamily="2" charset="77"/>
                <a:ea typeface="+mn-ea"/>
                <a:cs typeface="+mn-cs"/>
              </a:endParaRPr>
            </a:p>
          </p:txBody>
        </p:sp>
      </p:grpSp>
    </p:spTree>
    <p:extLst>
      <p:ext uri="{BB962C8B-B14F-4D97-AF65-F5344CB8AC3E}">
        <p14:creationId xmlns:p14="http://schemas.microsoft.com/office/powerpoint/2010/main" val="42132491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a:extLst>
              <a:ext uri="{FF2B5EF4-FFF2-40B4-BE49-F238E27FC236}">
                <a16:creationId xmlns:a16="http://schemas.microsoft.com/office/drawing/2014/main" id="{F7B27310-284E-6D40-9CA8-05702839ADB8}"/>
              </a:ext>
            </a:extLst>
          </p:cNvPr>
          <p:cNvSpPr txBox="1"/>
          <p:nvPr/>
        </p:nvSpPr>
        <p:spPr>
          <a:xfrm>
            <a:off x="302400" y="1440000"/>
            <a:ext cx="4733479" cy="230832"/>
          </a:xfrm>
          <a:prstGeom prst="rect">
            <a:avLst/>
          </a:prstGeom>
          <a:noFill/>
          <a:effectLst/>
        </p:spPr>
        <p:txBody>
          <a:bodyPr wrap="square" lIns="0" tIns="0" rIns="0" bIns="0" rtlCol="0" anchor="t" anchorCtr="0">
            <a:spAutoFit/>
          </a:bodyPr>
          <a:lstStyle/>
          <a:p>
            <a:pPr marL="0" marR="0" lvl="0" indent="0" algn="l" defTabSz="914400" rtl="0" eaLnBrk="1" fontAlgn="auto" latinLnBrk="0" hangingPunct="1">
              <a:lnSpc>
                <a:spcPct val="100000"/>
              </a:lnSpc>
              <a:spcBef>
                <a:spcPts val="0"/>
              </a:spcBef>
              <a:spcAft>
                <a:spcPts val="1400"/>
              </a:spcAft>
              <a:buClr>
                <a:srgbClr val="007E4B"/>
              </a:buClr>
              <a:buSzTx/>
              <a:buFontTx/>
              <a:buNone/>
              <a:tabLst/>
              <a:defRPr/>
            </a:pPr>
            <a:r>
              <a:rPr kumimoji="0" lang="en-GB" sz="1500" u="none" strike="noStrike" kern="1200" cap="none" spc="0" normalizeH="0" baseline="0" noProof="0">
                <a:ln>
                  <a:noFill/>
                </a:ln>
                <a:effectLst/>
                <a:uLnTx/>
                <a:uFillTx/>
                <a:latin typeface="DM Sans" pitchFamily="2" charset="77"/>
                <a:ea typeface="+mn-ea"/>
                <a:cs typeface="+mn-cs"/>
              </a:rPr>
              <a:t>Volunteer #19, 46 </a:t>
            </a:r>
            <a:r>
              <a:rPr kumimoji="0" lang="en-GB" sz="1500" u="none" strike="noStrike" kern="1200" cap="none" spc="0" normalizeH="0" baseline="0" noProof="0" err="1">
                <a:ln>
                  <a:noFill/>
                </a:ln>
                <a:effectLst/>
                <a:uLnTx/>
                <a:uFillTx/>
                <a:latin typeface="DM Sans" pitchFamily="2" charset="77"/>
                <a:ea typeface="+mn-ea"/>
                <a:cs typeface="+mn-cs"/>
              </a:rPr>
              <a:t>y.o</a:t>
            </a:r>
            <a:r>
              <a:rPr kumimoji="0" lang="en-GB" sz="1500" u="none" strike="noStrike" kern="1200" cap="none" spc="0" normalizeH="0" baseline="0" noProof="0">
                <a:ln>
                  <a:noFill/>
                </a:ln>
                <a:effectLst/>
                <a:uLnTx/>
                <a:uFillTx/>
                <a:latin typeface="DM Sans" pitchFamily="2" charset="77"/>
                <a:ea typeface="+mn-ea"/>
                <a:cs typeface="+mn-cs"/>
              </a:rPr>
              <a:t>.</a:t>
            </a:r>
          </a:p>
        </p:txBody>
      </p:sp>
      <p:sp>
        <p:nvSpPr>
          <p:cNvPr id="29" name="Oval 28">
            <a:extLst>
              <a:ext uri="{FF2B5EF4-FFF2-40B4-BE49-F238E27FC236}">
                <a16:creationId xmlns:a16="http://schemas.microsoft.com/office/drawing/2014/main" id="{3CD9542B-C2C4-B240-A869-596AF58EF78F}"/>
              </a:ext>
            </a:extLst>
          </p:cNvPr>
          <p:cNvSpPr/>
          <p:nvPr/>
        </p:nvSpPr>
        <p:spPr>
          <a:xfrm>
            <a:off x="2905244" y="1379326"/>
            <a:ext cx="1397137" cy="1397137"/>
          </a:xfrm>
          <a:prstGeom prst="ellipse">
            <a:avLst/>
          </a:prstGeom>
          <a:no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46" name="Oval 45">
            <a:extLst>
              <a:ext uri="{FF2B5EF4-FFF2-40B4-BE49-F238E27FC236}">
                <a16:creationId xmlns:a16="http://schemas.microsoft.com/office/drawing/2014/main" id="{52EE28B3-83AE-2C4F-A867-5B3830950248}"/>
              </a:ext>
            </a:extLst>
          </p:cNvPr>
          <p:cNvSpPr/>
          <p:nvPr/>
        </p:nvSpPr>
        <p:spPr>
          <a:xfrm>
            <a:off x="7558921" y="1376858"/>
            <a:ext cx="1397137" cy="1397137"/>
          </a:xfrm>
          <a:prstGeom prst="ellipse">
            <a:avLst/>
          </a:prstGeom>
          <a:noFill/>
          <a:ln w="2540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5" name="Title 4">
            <a:extLst>
              <a:ext uri="{FF2B5EF4-FFF2-40B4-BE49-F238E27FC236}">
                <a16:creationId xmlns:a16="http://schemas.microsoft.com/office/drawing/2014/main" id="{BB22C8EC-4CD5-7F47-B2B3-2769162C45D4}"/>
              </a:ext>
            </a:extLst>
          </p:cNvPr>
          <p:cNvSpPr>
            <a:spLocks noGrp="1"/>
          </p:cNvSpPr>
          <p:nvPr>
            <p:ph type="title"/>
          </p:nvPr>
        </p:nvSpPr>
        <p:spPr>
          <a:xfrm>
            <a:off x="302401" y="302400"/>
            <a:ext cx="9498986" cy="303211"/>
          </a:xfrm>
        </p:spPr>
        <p:txBody>
          <a:bodyPr/>
          <a:lstStyle/>
          <a:p>
            <a:r>
              <a:rPr lang="en-US"/>
              <a:t>Visible pore reduction in just 4 weeks with SYN®-COLL CB </a:t>
            </a:r>
            <a:endParaRPr lang="en-GB"/>
          </a:p>
        </p:txBody>
      </p:sp>
      <p:pic>
        <p:nvPicPr>
          <p:cNvPr id="22" name="Picture 3" descr="D:\LocalData_104152\Migrate\My Documents\104152\skin care\1. INNOVATION PROJECTS\2. SYN-COLL China CI\Launch preparation\Pictures Juergen\19-r-8w.jpg">
            <a:extLst>
              <a:ext uri="{FF2B5EF4-FFF2-40B4-BE49-F238E27FC236}">
                <a16:creationId xmlns:a16="http://schemas.microsoft.com/office/drawing/2014/main" id="{7C1EC903-2FA4-F841-858A-BA3F8F5A3BF8}"/>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4929309" y="1808218"/>
            <a:ext cx="4265575" cy="3472773"/>
          </a:xfrm>
          <a:prstGeom prst="roundRect">
            <a:avLst>
              <a:gd name="adj" fmla="val 0"/>
            </a:avLst>
          </a:prstGeom>
          <a:ln w="25400">
            <a:solidFill>
              <a:srgbClr val="4D3C35"/>
            </a:solidFill>
          </a:ln>
          <a:effectLst/>
          <a:extLst>
            <a:ext uri="{909E8E84-426E-40DD-AFC4-6F175D3DCCD1}">
              <a14:hiddenFill xmlns:a14="http://schemas.microsoft.com/office/drawing/2010/main">
                <a:solidFill>
                  <a:srgbClr val="FFFFFF"/>
                </a:solidFill>
              </a14:hiddenFill>
            </a:ext>
          </a:extLst>
        </p:spPr>
      </p:pic>
      <p:pic>
        <p:nvPicPr>
          <p:cNvPr id="21" name="Picture 2" descr="D:\LocalData_104152\Migrate\My Documents\104152\skin care\1. INNOVATION PROJECTS\2. SYN-COLL China CI\Launch preparation\Pictures Juergen\19-r-4w.jpg">
            <a:extLst>
              <a:ext uri="{FF2B5EF4-FFF2-40B4-BE49-F238E27FC236}">
                <a16:creationId xmlns:a16="http://schemas.microsoft.com/office/drawing/2014/main" id="{31C65BA5-9474-0B40-8E0E-89B2873692C4}"/>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311982" y="1808218"/>
            <a:ext cx="4265575" cy="3472773"/>
          </a:xfrm>
          <a:prstGeom prst="roundRect">
            <a:avLst>
              <a:gd name="adj" fmla="val 0"/>
            </a:avLst>
          </a:prstGeom>
          <a:ln w="25400">
            <a:solidFill>
              <a:schemeClr val="tx1"/>
            </a:solidFill>
          </a:ln>
          <a:effectLst/>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5CCBB448-5F49-384D-97AD-2DD8105B4398}"/>
              </a:ext>
            </a:extLst>
          </p:cNvPr>
          <p:cNvSpPr txBox="1"/>
          <p:nvPr/>
        </p:nvSpPr>
        <p:spPr>
          <a:xfrm>
            <a:off x="302401" y="5457282"/>
            <a:ext cx="4275156" cy="461665"/>
          </a:xfrm>
          <a:prstGeom prst="rect">
            <a:avLst/>
          </a:prstGeom>
          <a:noFill/>
          <a:effectLst/>
        </p:spPr>
        <p:txBody>
          <a:bodyPr wrap="square" lIns="0" tIns="0" rIns="0" bIns="0" rtlCol="0" anchor="t" anchorCtr="0">
            <a:spAutoFit/>
          </a:bodyPr>
          <a:lstStyle/>
          <a:p>
            <a:pPr marL="0" marR="0" lvl="0" indent="0" algn="ctr" defTabSz="914400" rtl="0" eaLnBrk="1" fontAlgn="auto" latinLnBrk="0" hangingPunct="1">
              <a:lnSpc>
                <a:spcPct val="100000"/>
              </a:lnSpc>
              <a:spcBef>
                <a:spcPts val="0"/>
              </a:spcBef>
              <a:spcAft>
                <a:spcPts val="1400"/>
              </a:spcAft>
              <a:buClr>
                <a:srgbClr val="007E4B"/>
              </a:buClr>
              <a:buSzTx/>
              <a:buFontTx/>
              <a:buNone/>
              <a:tabLst/>
              <a:defRPr/>
            </a:pPr>
            <a:r>
              <a:rPr kumimoji="0" lang="en-GB" sz="1500" u="none" strike="noStrike" kern="1200" cap="none" spc="0" normalizeH="0" baseline="0" noProof="0">
                <a:ln>
                  <a:noFill/>
                </a:ln>
                <a:effectLst/>
                <a:uLnTx/>
                <a:uFillTx/>
                <a:latin typeface="DM Sans" pitchFamily="2" charset="77"/>
                <a:ea typeface="+mn-ea"/>
                <a:cs typeface="+mn-cs"/>
              </a:rPr>
              <a:t>3D skin relief, graphically reconstructed </a:t>
            </a:r>
            <a:br>
              <a:rPr kumimoji="0" lang="en-GB" sz="1500" u="none" strike="noStrike" kern="1200" cap="none" spc="0" normalizeH="0" baseline="0" noProof="0">
                <a:ln>
                  <a:noFill/>
                </a:ln>
                <a:effectLst/>
                <a:uLnTx/>
                <a:uFillTx/>
                <a:latin typeface="DM Sans" pitchFamily="2" charset="77"/>
                <a:ea typeface="+mn-ea"/>
                <a:cs typeface="+mn-cs"/>
              </a:rPr>
            </a:br>
            <a:r>
              <a:rPr kumimoji="0" lang="en-GB" sz="1500" u="none" strike="noStrike" kern="1200" cap="none" spc="0" normalizeH="0" baseline="0" noProof="0">
                <a:ln>
                  <a:noFill/>
                </a:ln>
                <a:effectLst/>
                <a:uLnTx/>
                <a:uFillTx/>
                <a:latin typeface="DM Sans" pitchFamily="2" charset="77"/>
                <a:ea typeface="+mn-ea"/>
                <a:cs typeface="+mn-cs"/>
              </a:rPr>
              <a:t>form the FOITS data on the cheek area </a:t>
            </a:r>
          </a:p>
        </p:txBody>
      </p:sp>
      <p:sp>
        <p:nvSpPr>
          <p:cNvPr id="24" name="TextBox 23">
            <a:extLst>
              <a:ext uri="{FF2B5EF4-FFF2-40B4-BE49-F238E27FC236}">
                <a16:creationId xmlns:a16="http://schemas.microsoft.com/office/drawing/2014/main" id="{380949ED-2D96-434B-89CD-84834476BF80}"/>
              </a:ext>
            </a:extLst>
          </p:cNvPr>
          <p:cNvSpPr txBox="1"/>
          <p:nvPr/>
        </p:nvSpPr>
        <p:spPr>
          <a:xfrm>
            <a:off x="4929309" y="5457282"/>
            <a:ext cx="4275156" cy="230832"/>
          </a:xfrm>
          <a:prstGeom prst="rect">
            <a:avLst/>
          </a:prstGeom>
          <a:noFill/>
          <a:effectLst/>
        </p:spPr>
        <p:txBody>
          <a:bodyPr wrap="square" lIns="0" tIns="0" rIns="0" bIns="0" rtlCol="0" anchor="t" anchorCtr="0">
            <a:spAutoFit/>
          </a:bodyPr>
          <a:lstStyle/>
          <a:p>
            <a:pPr marL="0" marR="0" lvl="0" indent="0" algn="ctr" defTabSz="914400" rtl="0" eaLnBrk="1" fontAlgn="auto" latinLnBrk="0" hangingPunct="1">
              <a:lnSpc>
                <a:spcPct val="100000"/>
              </a:lnSpc>
              <a:spcBef>
                <a:spcPts val="0"/>
              </a:spcBef>
              <a:spcAft>
                <a:spcPts val="1400"/>
              </a:spcAft>
              <a:buClr>
                <a:srgbClr val="007E4B"/>
              </a:buClr>
              <a:buSzTx/>
              <a:buFontTx/>
              <a:buNone/>
              <a:tabLst/>
              <a:defRPr/>
            </a:pPr>
            <a:r>
              <a:rPr kumimoji="0" lang="en-GB" sz="1500" u="none" strike="noStrike" kern="1200" cap="none" spc="0" normalizeH="0" baseline="0" noProof="0">
                <a:ln>
                  <a:noFill/>
                </a:ln>
                <a:effectLst/>
                <a:uLnTx/>
                <a:uFillTx/>
                <a:latin typeface="DM Sans" pitchFamily="2" charset="77"/>
                <a:ea typeface="+mn-ea"/>
                <a:cs typeface="+mn-cs"/>
              </a:rPr>
              <a:t>with 2.5% SYN®-COLL CB</a:t>
            </a:r>
          </a:p>
        </p:txBody>
      </p:sp>
      <p:sp>
        <p:nvSpPr>
          <p:cNvPr id="31" name="TextBox 30">
            <a:extLst>
              <a:ext uri="{FF2B5EF4-FFF2-40B4-BE49-F238E27FC236}">
                <a16:creationId xmlns:a16="http://schemas.microsoft.com/office/drawing/2014/main" id="{2AD85C15-F5E7-354E-BB14-84E6B38FB2CF}"/>
              </a:ext>
            </a:extLst>
          </p:cNvPr>
          <p:cNvSpPr txBox="1"/>
          <p:nvPr/>
        </p:nvSpPr>
        <p:spPr>
          <a:xfrm>
            <a:off x="9870088" y="3463498"/>
            <a:ext cx="1715582" cy="1846659"/>
          </a:xfrm>
          <a:prstGeom prst="rect">
            <a:avLst/>
          </a:prstGeom>
          <a:noFill/>
          <a:effectLst/>
        </p:spPr>
        <p:txBody>
          <a:bodyPr wrap="square" lIns="0" tIns="0" rIns="0" bIns="0" rtlCol="0" anchor="t" anchorCtr="0">
            <a:spAutoFit/>
          </a:bodyPr>
          <a:lstStyle/>
          <a:p>
            <a:pPr marL="0" marR="0" lvl="0" indent="0" algn="l" defTabSz="914400" rtl="0" eaLnBrk="1" fontAlgn="auto" latinLnBrk="0" hangingPunct="1">
              <a:lnSpc>
                <a:spcPct val="100000"/>
              </a:lnSpc>
              <a:spcBef>
                <a:spcPts val="0"/>
              </a:spcBef>
              <a:spcAft>
                <a:spcPts val="1400"/>
              </a:spcAft>
              <a:buClr>
                <a:srgbClr val="007E4B"/>
              </a:buClr>
              <a:buSzTx/>
              <a:buFontTx/>
              <a:buNone/>
              <a:tabLst/>
              <a:defRPr/>
            </a:pPr>
            <a:r>
              <a:rPr kumimoji="0" lang="en-GB" sz="2000" b="1" u="none" strike="noStrike" kern="1200" cap="none" spc="0" normalizeH="0" baseline="0" noProof="0">
                <a:ln>
                  <a:noFill/>
                </a:ln>
                <a:effectLst/>
                <a:uLnTx/>
                <a:uFillTx/>
                <a:latin typeface="DM Sans" pitchFamily="2" charset="77"/>
                <a:ea typeface="+mn-ea"/>
                <a:cs typeface="+mn-cs"/>
              </a:rPr>
              <a:t>60% of volunteers </a:t>
            </a:r>
            <a:r>
              <a:rPr kumimoji="0" lang="en-GB" sz="2000" u="none" strike="noStrike" kern="1200" cap="none" spc="0" normalizeH="0" baseline="0" noProof="0">
                <a:ln>
                  <a:noFill/>
                </a:ln>
                <a:effectLst/>
                <a:uLnTx/>
                <a:uFillTx/>
                <a:latin typeface="DM Sans" pitchFamily="2" charset="77"/>
                <a:ea typeface="+mn-ea"/>
                <a:cs typeface="+mn-cs"/>
              </a:rPr>
              <a:t>noticed visible pore size reduction in just </a:t>
            </a:r>
            <a:r>
              <a:rPr kumimoji="0" lang="en-GB" sz="2000" b="1" u="none" strike="noStrike" kern="1200" cap="none" spc="0" normalizeH="0" baseline="0" noProof="0">
                <a:ln>
                  <a:noFill/>
                </a:ln>
                <a:effectLst/>
                <a:uLnTx/>
                <a:uFillTx/>
                <a:latin typeface="DM Sans" pitchFamily="2" charset="77"/>
                <a:ea typeface="+mn-ea"/>
                <a:cs typeface="+mn-cs"/>
              </a:rPr>
              <a:t>4 weeks</a:t>
            </a:r>
          </a:p>
        </p:txBody>
      </p:sp>
      <p:sp>
        <p:nvSpPr>
          <p:cNvPr id="2" name="Slide Number Placeholder 5">
            <a:extLst>
              <a:ext uri="{FF2B5EF4-FFF2-40B4-BE49-F238E27FC236}">
                <a16:creationId xmlns:a16="http://schemas.microsoft.com/office/drawing/2014/main" id="{9CC167F1-4D39-48A1-DB7B-2A07E54A70F3}"/>
              </a:ext>
            </a:extLst>
          </p:cNvPr>
          <p:cNvSpPr txBox="1">
            <a:spLocks/>
          </p:cNvSpPr>
          <p:nvPr/>
        </p:nvSpPr>
        <p:spPr>
          <a:xfrm>
            <a:off x="302400" y="6450806"/>
            <a:ext cx="1040625" cy="109061"/>
          </a:xfrm>
          <a:prstGeom prst="rect">
            <a:avLst/>
          </a:prstGeom>
        </p:spPr>
        <p:txBody>
          <a:bodyPr vert="horz" lIns="0" tIns="0" rIns="0" bIns="0" rtlCol="0" anchor="ctr"/>
          <a:lstStyle>
            <a:defPPr>
              <a:defRPr lang="en-US"/>
            </a:defPPr>
            <a:lvl1pPr marL="0" algn="l"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BA3E189-2F3A-42E5-B572-3520703B6186}" type="slidenum">
              <a:rPr lang="en-GB" smtClean="0">
                <a:latin typeface="DM Sans" pitchFamily="2" charset="77"/>
              </a:rPr>
              <a:pPr/>
              <a:t>45</a:t>
            </a:fld>
            <a:endParaRPr lang="en-GB">
              <a:latin typeface="DM Sans" pitchFamily="2" charset="77"/>
            </a:endParaRPr>
          </a:p>
        </p:txBody>
      </p:sp>
      <p:sp>
        <p:nvSpPr>
          <p:cNvPr id="26" name="TextBox 25">
            <a:extLst>
              <a:ext uri="{FF2B5EF4-FFF2-40B4-BE49-F238E27FC236}">
                <a16:creationId xmlns:a16="http://schemas.microsoft.com/office/drawing/2014/main" id="{F94BBDB1-B857-8F4A-9C90-A781B0B07CA2}"/>
              </a:ext>
            </a:extLst>
          </p:cNvPr>
          <p:cNvSpPr txBox="1"/>
          <p:nvPr/>
        </p:nvSpPr>
        <p:spPr>
          <a:xfrm>
            <a:off x="2972472" y="1446554"/>
            <a:ext cx="1262680" cy="1262680"/>
          </a:xfrm>
          <a:prstGeom prst="ellipse">
            <a:avLst/>
          </a:prstGeom>
          <a:solidFill>
            <a:schemeClr val="bg1"/>
          </a:solidFill>
          <a:ln w="25400">
            <a:solidFill>
              <a:schemeClr val="tx1"/>
            </a:solidFill>
          </a:ln>
          <a:effectLst/>
        </p:spPr>
        <p:txBody>
          <a:bodyPr wrap="square" lIns="0" tIns="0" rIns="0" bIns="0" rtlCol="0" anchor="ctr" anchorCtr="0">
            <a:noAutofit/>
          </a:bodyPr>
          <a:lstStyle/>
          <a:p>
            <a:pPr marL="0" marR="0" lvl="0" indent="0" algn="ctr" defTabSz="914400" rtl="0" eaLnBrk="1" fontAlgn="auto" latinLnBrk="0" hangingPunct="1">
              <a:lnSpc>
                <a:spcPct val="90000"/>
              </a:lnSpc>
              <a:spcBef>
                <a:spcPts val="0"/>
              </a:spcBef>
              <a:buClrTx/>
              <a:buSzTx/>
              <a:buFontTx/>
              <a:buNone/>
              <a:tabLst/>
              <a:defRPr/>
            </a:pPr>
            <a:endParaRPr kumimoji="0" lang="en-GB" sz="1100" b="1" u="none" strike="noStrike" kern="1200" cap="none" spc="0" normalizeH="0" baseline="0" noProof="0">
              <a:ln>
                <a:noFill/>
              </a:ln>
              <a:effectLst/>
              <a:uLnTx/>
              <a:uFillTx/>
              <a:latin typeface="DM Sans" pitchFamily="2" charset="77"/>
              <a:ea typeface="+mn-ea"/>
              <a:cs typeface="+mn-cs"/>
            </a:endParaRPr>
          </a:p>
        </p:txBody>
      </p:sp>
      <p:sp>
        <p:nvSpPr>
          <p:cNvPr id="19" name="TextBox 18">
            <a:extLst>
              <a:ext uri="{FF2B5EF4-FFF2-40B4-BE49-F238E27FC236}">
                <a16:creationId xmlns:a16="http://schemas.microsoft.com/office/drawing/2014/main" id="{8594DA98-B454-FE4A-AA17-A2CC6FAAF9C4}"/>
              </a:ext>
            </a:extLst>
          </p:cNvPr>
          <p:cNvSpPr txBox="1"/>
          <p:nvPr/>
        </p:nvSpPr>
        <p:spPr>
          <a:xfrm>
            <a:off x="2838173" y="1805568"/>
            <a:ext cx="1531279" cy="482952"/>
          </a:xfrm>
          <a:prstGeom prst="rect">
            <a:avLst/>
          </a:prstGeom>
          <a:noFill/>
        </p:spPr>
        <p:txBody>
          <a:bodyPr wrap="square" anchor="ctr" anchorCtr="0">
            <a:spAutoFit/>
          </a:bodyPr>
          <a:lstStyle/>
          <a:p>
            <a:pPr marL="0" marR="0" lvl="0" indent="0" algn="ctr" defTabSz="914400" rtl="0" eaLnBrk="1" fontAlgn="auto" latinLnBrk="0" hangingPunct="1">
              <a:lnSpc>
                <a:spcPct val="90000"/>
              </a:lnSpc>
              <a:spcBef>
                <a:spcPts val="0"/>
              </a:spcBef>
              <a:buClrTx/>
              <a:buSzTx/>
              <a:buFontTx/>
              <a:buNone/>
              <a:tabLst/>
              <a:defRPr/>
            </a:pPr>
            <a:r>
              <a:rPr kumimoji="0" lang="en-GB" sz="1400" b="1" u="none" strike="noStrike" kern="1200" cap="none" normalizeH="0" noProof="0">
                <a:ln>
                  <a:noFill/>
                </a:ln>
                <a:effectLst/>
                <a:uLnTx/>
                <a:uFillTx/>
                <a:latin typeface="DM Sans" pitchFamily="2" charset="77"/>
                <a:ea typeface="+mn-ea"/>
                <a:cs typeface="+mn-cs"/>
              </a:rPr>
              <a:t>After </a:t>
            </a:r>
            <a:br>
              <a:rPr kumimoji="0" lang="en-GB" sz="1400" b="1" u="none" strike="noStrike" kern="1200" cap="none" normalizeH="0" noProof="0">
                <a:ln>
                  <a:noFill/>
                </a:ln>
                <a:effectLst/>
                <a:uLnTx/>
                <a:uFillTx/>
                <a:latin typeface="DM Sans" pitchFamily="2" charset="77"/>
                <a:ea typeface="+mn-ea"/>
                <a:cs typeface="+mn-cs"/>
              </a:rPr>
            </a:br>
            <a:r>
              <a:rPr kumimoji="0" lang="en-GB" sz="1400" b="1" u="none" strike="noStrike" kern="1200" cap="none" normalizeH="0" noProof="0">
                <a:ln>
                  <a:noFill/>
                </a:ln>
                <a:effectLst/>
                <a:uLnTx/>
                <a:uFillTx/>
                <a:latin typeface="DM Sans" pitchFamily="2" charset="77"/>
                <a:ea typeface="+mn-ea"/>
                <a:cs typeface="+mn-cs"/>
              </a:rPr>
              <a:t>conditioning</a:t>
            </a:r>
          </a:p>
        </p:txBody>
      </p:sp>
      <p:sp>
        <p:nvSpPr>
          <p:cNvPr id="45" name="TextBox 44">
            <a:extLst>
              <a:ext uri="{FF2B5EF4-FFF2-40B4-BE49-F238E27FC236}">
                <a16:creationId xmlns:a16="http://schemas.microsoft.com/office/drawing/2014/main" id="{30A35C5C-F370-2E47-8456-9590A6537067}"/>
              </a:ext>
            </a:extLst>
          </p:cNvPr>
          <p:cNvSpPr txBox="1"/>
          <p:nvPr/>
        </p:nvSpPr>
        <p:spPr>
          <a:xfrm>
            <a:off x="7626149" y="1444086"/>
            <a:ext cx="1262680" cy="1262680"/>
          </a:xfrm>
          <a:prstGeom prst="ellipse">
            <a:avLst/>
          </a:prstGeom>
          <a:solidFill>
            <a:srgbClr val="4D3C35"/>
          </a:solidFill>
          <a:effectLst/>
        </p:spPr>
        <p:txBody>
          <a:bodyPr wrap="square" lIns="0" tIns="0" rIns="0" bIns="0" rtlCol="0" anchor="ctr" anchorCtr="0">
            <a:noAutofit/>
          </a:bodyPr>
          <a:lstStyle/>
          <a:p>
            <a:pPr marL="0" marR="0" lvl="0" indent="0" algn="ctr" defTabSz="914400" rtl="0" eaLnBrk="1" fontAlgn="auto" latinLnBrk="0" hangingPunct="1">
              <a:lnSpc>
                <a:spcPct val="90000"/>
              </a:lnSpc>
              <a:spcBef>
                <a:spcPts val="0"/>
              </a:spcBef>
              <a:buClrTx/>
              <a:buSzTx/>
              <a:buFontTx/>
              <a:buNone/>
              <a:tabLst/>
              <a:defRPr/>
            </a:pPr>
            <a:endParaRPr kumimoji="0" lang="en-GB" sz="1100" b="1" u="none" strike="noStrike" kern="1200" cap="none" spc="0" normalizeH="0" baseline="0" noProof="0">
              <a:ln>
                <a:noFill/>
              </a:ln>
              <a:solidFill>
                <a:srgbClr val="307297"/>
              </a:solidFill>
              <a:effectLst/>
              <a:uLnTx/>
              <a:uFillTx/>
              <a:latin typeface="DM Sans" pitchFamily="2" charset="77"/>
              <a:ea typeface="+mn-ea"/>
              <a:cs typeface="+mn-cs"/>
            </a:endParaRPr>
          </a:p>
        </p:txBody>
      </p:sp>
      <p:sp>
        <p:nvSpPr>
          <p:cNvPr id="44" name="TextBox 43">
            <a:extLst>
              <a:ext uri="{FF2B5EF4-FFF2-40B4-BE49-F238E27FC236}">
                <a16:creationId xmlns:a16="http://schemas.microsoft.com/office/drawing/2014/main" id="{25481FFB-8E61-8548-99B2-569554A1AF70}"/>
              </a:ext>
            </a:extLst>
          </p:cNvPr>
          <p:cNvSpPr txBox="1"/>
          <p:nvPr/>
        </p:nvSpPr>
        <p:spPr>
          <a:xfrm>
            <a:off x="7491850" y="1803098"/>
            <a:ext cx="1531279" cy="482952"/>
          </a:xfrm>
          <a:prstGeom prst="rect">
            <a:avLst/>
          </a:prstGeom>
          <a:noFill/>
        </p:spPr>
        <p:txBody>
          <a:bodyPr wrap="square" anchor="ctr" anchorCtr="0">
            <a:spAutoFit/>
          </a:bodyPr>
          <a:lstStyle/>
          <a:p>
            <a:pPr marL="0" marR="0" lvl="0" indent="0" algn="ctr" defTabSz="914400" rtl="0" eaLnBrk="1" fontAlgn="auto" latinLnBrk="0" hangingPunct="1">
              <a:lnSpc>
                <a:spcPct val="90000"/>
              </a:lnSpc>
              <a:spcBef>
                <a:spcPts val="0"/>
              </a:spcBef>
              <a:buClrTx/>
              <a:buSzTx/>
              <a:buFontTx/>
              <a:buNone/>
              <a:tabLst/>
              <a:defRPr/>
            </a:pPr>
            <a:r>
              <a:rPr kumimoji="0" lang="en-GB" sz="1400" b="1" u="none" strike="noStrike" kern="1200" cap="none" normalizeH="0" noProof="0">
                <a:ln>
                  <a:noFill/>
                </a:ln>
                <a:solidFill>
                  <a:schemeClr val="bg1"/>
                </a:solidFill>
                <a:effectLst/>
                <a:uLnTx/>
                <a:uFillTx/>
                <a:latin typeface="DM Sans" pitchFamily="2" charset="77"/>
                <a:ea typeface="+mn-ea"/>
                <a:cs typeface="+mn-cs"/>
              </a:rPr>
              <a:t>After</a:t>
            </a:r>
            <a:br>
              <a:rPr lang="en-GB" sz="1400" b="1">
                <a:solidFill>
                  <a:schemeClr val="bg1"/>
                </a:solidFill>
                <a:latin typeface="DM Sans" pitchFamily="2" charset="77"/>
              </a:rPr>
            </a:br>
            <a:r>
              <a:rPr lang="en-GB" sz="1400" b="1">
                <a:solidFill>
                  <a:schemeClr val="bg1"/>
                </a:solidFill>
                <a:latin typeface="DM Sans" pitchFamily="2" charset="77"/>
              </a:rPr>
              <a:t>4 weeks</a:t>
            </a:r>
            <a:endParaRPr kumimoji="0" lang="en-GB" sz="1400" b="1" u="none" strike="noStrike" kern="1200" cap="none" normalizeH="0" noProof="0">
              <a:ln>
                <a:noFill/>
              </a:ln>
              <a:solidFill>
                <a:schemeClr val="bg1"/>
              </a:solidFill>
              <a:effectLst/>
              <a:uLnTx/>
              <a:uFillTx/>
              <a:latin typeface="DM Sans" pitchFamily="2" charset="77"/>
              <a:ea typeface="+mn-ea"/>
              <a:cs typeface="+mn-cs"/>
            </a:endParaRPr>
          </a:p>
        </p:txBody>
      </p:sp>
      <p:grpSp>
        <p:nvGrpSpPr>
          <p:cNvPr id="9" name="Group 8">
            <a:extLst>
              <a:ext uri="{FF2B5EF4-FFF2-40B4-BE49-F238E27FC236}">
                <a16:creationId xmlns:a16="http://schemas.microsoft.com/office/drawing/2014/main" id="{7ED6D95B-899A-1F40-A166-B71EABA3DA82}"/>
              </a:ext>
            </a:extLst>
          </p:cNvPr>
          <p:cNvGrpSpPr/>
          <p:nvPr/>
        </p:nvGrpSpPr>
        <p:grpSpPr>
          <a:xfrm>
            <a:off x="9060981" y="1788138"/>
            <a:ext cx="2625486" cy="1750324"/>
            <a:chOff x="2690303" y="2842965"/>
            <a:chExt cx="1782000" cy="1188000"/>
          </a:xfrm>
        </p:grpSpPr>
        <p:grpSp>
          <p:nvGrpSpPr>
            <p:cNvPr id="47" name="Group 46">
              <a:extLst>
                <a:ext uri="{FF2B5EF4-FFF2-40B4-BE49-F238E27FC236}">
                  <a16:creationId xmlns:a16="http://schemas.microsoft.com/office/drawing/2014/main" id="{E7078184-3079-8A41-B796-7E9F3B82988D}"/>
                </a:ext>
              </a:extLst>
            </p:cNvPr>
            <p:cNvGrpSpPr/>
            <p:nvPr/>
          </p:nvGrpSpPr>
          <p:grpSpPr>
            <a:xfrm>
              <a:off x="2690303" y="2842965"/>
              <a:ext cx="1782000" cy="1188000"/>
              <a:chOff x="2690303" y="2842965"/>
              <a:chExt cx="1782000" cy="1188000"/>
            </a:xfrm>
          </p:grpSpPr>
          <p:graphicFrame>
            <p:nvGraphicFramePr>
              <p:cNvPr id="48" name="Chart 47">
                <a:extLst>
                  <a:ext uri="{FF2B5EF4-FFF2-40B4-BE49-F238E27FC236}">
                    <a16:creationId xmlns:a16="http://schemas.microsoft.com/office/drawing/2014/main" id="{95E8B7F7-8E0F-0940-AA7B-B90AE2363189}"/>
                  </a:ext>
                </a:extLst>
              </p:cNvPr>
              <p:cNvGraphicFramePr/>
              <p:nvPr>
                <p:extLst>
                  <p:ext uri="{D42A27DB-BD31-4B8C-83A1-F6EECF244321}">
                    <p14:modId xmlns:p14="http://schemas.microsoft.com/office/powerpoint/2010/main" val="3527707330"/>
                  </p:ext>
                </p:extLst>
              </p:nvPr>
            </p:nvGraphicFramePr>
            <p:xfrm>
              <a:off x="2690303" y="2842965"/>
              <a:ext cx="1782000" cy="1188000"/>
            </p:xfrm>
            <a:graphic>
              <a:graphicData uri="http://schemas.openxmlformats.org/drawingml/2006/chart">
                <c:chart xmlns:c="http://schemas.openxmlformats.org/drawingml/2006/chart" xmlns:r="http://schemas.openxmlformats.org/officeDocument/2006/relationships" r:id="rId5"/>
              </a:graphicData>
            </a:graphic>
          </p:graphicFrame>
          <p:sp>
            <p:nvSpPr>
              <p:cNvPr id="49" name="Oval 48">
                <a:extLst>
                  <a:ext uri="{FF2B5EF4-FFF2-40B4-BE49-F238E27FC236}">
                    <a16:creationId xmlns:a16="http://schemas.microsoft.com/office/drawing/2014/main" id="{8A82D9EC-AEFC-7949-B0AF-BF9BFD8F8073}"/>
                  </a:ext>
                </a:extLst>
              </p:cNvPr>
              <p:cNvSpPr/>
              <p:nvPr/>
            </p:nvSpPr>
            <p:spPr>
              <a:xfrm>
                <a:off x="3257303" y="3112965"/>
                <a:ext cx="648000" cy="6480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0" name="TextBox 49">
              <a:extLst>
                <a:ext uri="{FF2B5EF4-FFF2-40B4-BE49-F238E27FC236}">
                  <a16:creationId xmlns:a16="http://schemas.microsoft.com/office/drawing/2014/main" id="{1E97A74D-3F82-7A4A-98E3-C6FA0E52BC29}"/>
                </a:ext>
              </a:extLst>
            </p:cNvPr>
            <p:cNvSpPr txBox="1"/>
            <p:nvPr/>
          </p:nvSpPr>
          <p:spPr>
            <a:xfrm>
              <a:off x="3192840" y="3324763"/>
              <a:ext cx="776925" cy="249335"/>
            </a:xfrm>
            <a:prstGeom prst="rect">
              <a:avLst/>
            </a:prstGeom>
            <a:noFill/>
          </p:spPr>
          <p:txBody>
            <a:bodyPr wrap="square" lIns="0" tIns="0" rIns="0" bIns="0">
              <a:spAutoFit/>
            </a:bodyPr>
            <a:lstStyle/>
            <a:p>
              <a:pPr algn="ctr"/>
              <a:r>
                <a:rPr kumimoji="0" lang="en-GB" sz="2500" b="1" u="none" strike="noStrike" kern="1200" cap="none" spc="0" normalizeH="0" baseline="0" noProof="0">
                  <a:ln>
                    <a:noFill/>
                  </a:ln>
                  <a:effectLst/>
                  <a:uLnTx/>
                  <a:uFillTx/>
                  <a:latin typeface="DM Sans" pitchFamily="2" charset="77"/>
                  <a:ea typeface="+mn-ea"/>
                  <a:cs typeface="+mn-cs"/>
                </a:rPr>
                <a:t>60%</a:t>
              </a:r>
              <a:endParaRPr lang="en-US" sz="2500" b="1"/>
            </a:p>
          </p:txBody>
        </p:sp>
      </p:grpSp>
      <p:grpSp>
        <p:nvGrpSpPr>
          <p:cNvPr id="4" name="Group 3">
            <a:extLst>
              <a:ext uri="{FF2B5EF4-FFF2-40B4-BE49-F238E27FC236}">
                <a16:creationId xmlns:a16="http://schemas.microsoft.com/office/drawing/2014/main" id="{2AEBBD0C-308D-C563-A9E4-7BCFA0ADAAF3}"/>
              </a:ext>
            </a:extLst>
          </p:cNvPr>
          <p:cNvGrpSpPr/>
          <p:nvPr/>
        </p:nvGrpSpPr>
        <p:grpSpPr>
          <a:xfrm>
            <a:off x="11052686" y="244448"/>
            <a:ext cx="836913" cy="303213"/>
            <a:chOff x="6792289" y="584837"/>
            <a:chExt cx="836913" cy="303213"/>
          </a:xfrm>
        </p:grpSpPr>
        <p:grpSp>
          <p:nvGrpSpPr>
            <p:cNvPr id="6" name="Group 5">
              <a:extLst>
                <a:ext uri="{FF2B5EF4-FFF2-40B4-BE49-F238E27FC236}">
                  <a16:creationId xmlns:a16="http://schemas.microsoft.com/office/drawing/2014/main" id="{563DC882-2EEF-B6A5-DCED-1276F18E6FA6}"/>
                </a:ext>
              </a:extLst>
            </p:cNvPr>
            <p:cNvGrpSpPr/>
            <p:nvPr/>
          </p:nvGrpSpPr>
          <p:grpSpPr>
            <a:xfrm>
              <a:off x="6792289" y="584837"/>
              <a:ext cx="836913" cy="303213"/>
              <a:chOff x="6792289" y="584837"/>
              <a:chExt cx="836913" cy="303213"/>
            </a:xfrm>
          </p:grpSpPr>
          <p:sp>
            <p:nvSpPr>
              <p:cNvPr id="11" name="Freeform 10">
                <a:extLst>
                  <a:ext uri="{FF2B5EF4-FFF2-40B4-BE49-F238E27FC236}">
                    <a16:creationId xmlns:a16="http://schemas.microsoft.com/office/drawing/2014/main" id="{1E3B797D-849D-84C3-DA4E-75C47987FE4A}"/>
                  </a:ext>
                </a:extLst>
              </p:cNvPr>
              <p:cNvSpPr/>
              <p:nvPr/>
            </p:nvSpPr>
            <p:spPr>
              <a:xfrm>
                <a:off x="6792289" y="584838"/>
                <a:ext cx="303212" cy="303212"/>
              </a:xfrm>
              <a:custGeom>
                <a:avLst/>
                <a:gdLst>
                  <a:gd name="connsiteX0" fmla="*/ 151606 w 303212"/>
                  <a:gd name="connsiteY0" fmla="*/ 0 h 303212"/>
                  <a:gd name="connsiteX1" fmla="*/ 151908 w 303212"/>
                  <a:gd name="connsiteY1" fmla="*/ 61 h 303212"/>
                  <a:gd name="connsiteX2" fmla="*/ 301415 w 303212"/>
                  <a:gd name="connsiteY2" fmla="*/ 61 h 303212"/>
                  <a:gd name="connsiteX3" fmla="*/ 301415 w 303212"/>
                  <a:gd name="connsiteY3" fmla="*/ 142705 h 303212"/>
                  <a:gd name="connsiteX4" fmla="*/ 303212 w 303212"/>
                  <a:gd name="connsiteY4" fmla="*/ 151606 h 303212"/>
                  <a:gd name="connsiteX5" fmla="*/ 301415 w 303212"/>
                  <a:gd name="connsiteY5" fmla="*/ 160507 h 303212"/>
                  <a:gd name="connsiteX6" fmla="*/ 301415 w 303212"/>
                  <a:gd name="connsiteY6" fmla="*/ 303149 h 303212"/>
                  <a:gd name="connsiteX7" fmla="*/ 151918 w 303212"/>
                  <a:gd name="connsiteY7" fmla="*/ 303149 h 303212"/>
                  <a:gd name="connsiteX8" fmla="*/ 151606 w 303212"/>
                  <a:gd name="connsiteY8" fmla="*/ 303212 h 303212"/>
                  <a:gd name="connsiteX9" fmla="*/ 151294 w 303212"/>
                  <a:gd name="connsiteY9" fmla="*/ 303149 h 303212"/>
                  <a:gd name="connsiteX10" fmla="*/ 147670 w 303212"/>
                  <a:gd name="connsiteY10" fmla="*/ 303149 h 303212"/>
                  <a:gd name="connsiteX11" fmla="*/ 147670 w 303212"/>
                  <a:gd name="connsiteY11" fmla="*/ 302417 h 303212"/>
                  <a:gd name="connsiteX12" fmla="*/ 92594 w 303212"/>
                  <a:gd name="connsiteY12" fmla="*/ 291298 h 303212"/>
                  <a:gd name="connsiteX13" fmla="*/ 0 w 303212"/>
                  <a:gd name="connsiteY13" fmla="*/ 151606 h 303212"/>
                  <a:gd name="connsiteX14" fmla="*/ 92594 w 303212"/>
                  <a:gd name="connsiteY14" fmla="*/ 11914 h 303212"/>
                  <a:gd name="connsiteX15" fmla="*/ 147670 w 303212"/>
                  <a:gd name="connsiteY15" fmla="*/ 795 h 303212"/>
                  <a:gd name="connsiteX16" fmla="*/ 147670 w 303212"/>
                  <a:gd name="connsiteY16" fmla="*/ 61 h 303212"/>
                  <a:gd name="connsiteX17" fmla="*/ 151304 w 303212"/>
                  <a:gd name="connsiteY17"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3212" h="303212">
                    <a:moveTo>
                      <a:pt x="151606" y="0"/>
                    </a:moveTo>
                    <a:lnTo>
                      <a:pt x="151908" y="61"/>
                    </a:lnTo>
                    <a:lnTo>
                      <a:pt x="301415" y="61"/>
                    </a:lnTo>
                    <a:lnTo>
                      <a:pt x="301415" y="142705"/>
                    </a:lnTo>
                    <a:lnTo>
                      <a:pt x="303212" y="151606"/>
                    </a:lnTo>
                    <a:lnTo>
                      <a:pt x="301415" y="160507"/>
                    </a:lnTo>
                    <a:lnTo>
                      <a:pt x="301415" y="303149"/>
                    </a:lnTo>
                    <a:lnTo>
                      <a:pt x="151918" y="303149"/>
                    </a:lnTo>
                    <a:lnTo>
                      <a:pt x="151606" y="303212"/>
                    </a:lnTo>
                    <a:lnTo>
                      <a:pt x="151294" y="303149"/>
                    </a:lnTo>
                    <a:lnTo>
                      <a:pt x="147670" y="303149"/>
                    </a:lnTo>
                    <a:lnTo>
                      <a:pt x="147670" y="302417"/>
                    </a:lnTo>
                    <a:lnTo>
                      <a:pt x="92594" y="291298"/>
                    </a:lnTo>
                    <a:cubicBezTo>
                      <a:pt x="38180" y="268283"/>
                      <a:pt x="0" y="214404"/>
                      <a:pt x="0" y="151606"/>
                    </a:cubicBezTo>
                    <a:cubicBezTo>
                      <a:pt x="0" y="88809"/>
                      <a:pt x="38180" y="34929"/>
                      <a:pt x="92594" y="11914"/>
                    </a:cubicBezTo>
                    <a:lnTo>
                      <a:pt x="147670" y="795"/>
                    </a:lnTo>
                    <a:lnTo>
                      <a:pt x="147670" y="61"/>
                    </a:lnTo>
                    <a:lnTo>
                      <a:pt x="151304" y="61"/>
                    </a:lnTo>
                    <a:close/>
                  </a:path>
                </a:pathLst>
              </a:custGeom>
              <a:solidFill>
                <a:srgbClr val="CCBCB8"/>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11">
                <a:extLst>
                  <a:ext uri="{FF2B5EF4-FFF2-40B4-BE49-F238E27FC236}">
                    <a16:creationId xmlns:a16="http://schemas.microsoft.com/office/drawing/2014/main" id="{6986A707-3CED-20CC-E98B-3EEC1E7D46E7}"/>
                  </a:ext>
                </a:extLst>
              </p:cNvPr>
              <p:cNvSpPr/>
              <p:nvPr/>
            </p:nvSpPr>
            <p:spPr>
              <a:xfrm>
                <a:off x="7093702" y="584837"/>
                <a:ext cx="535500" cy="303212"/>
              </a:xfrm>
              <a:custGeom>
                <a:avLst/>
                <a:gdLst>
                  <a:gd name="connsiteX0" fmla="*/ 383894 w 535500"/>
                  <a:gd name="connsiteY0" fmla="*/ 0 h 303212"/>
                  <a:gd name="connsiteX1" fmla="*/ 384196 w 535500"/>
                  <a:gd name="connsiteY1" fmla="*/ 61 h 303212"/>
                  <a:gd name="connsiteX2" fmla="*/ 384363 w 535500"/>
                  <a:gd name="connsiteY2" fmla="*/ 61 h 303212"/>
                  <a:gd name="connsiteX3" fmla="*/ 384363 w 535500"/>
                  <a:gd name="connsiteY3" fmla="*/ 95 h 303212"/>
                  <a:gd name="connsiteX4" fmla="*/ 442906 w 535500"/>
                  <a:gd name="connsiteY4" fmla="*/ 11914 h 303212"/>
                  <a:gd name="connsiteX5" fmla="*/ 535500 w 535500"/>
                  <a:gd name="connsiteY5" fmla="*/ 151606 h 303212"/>
                  <a:gd name="connsiteX6" fmla="*/ 442906 w 535500"/>
                  <a:gd name="connsiteY6" fmla="*/ 291298 h 303212"/>
                  <a:gd name="connsiteX7" fmla="*/ 384363 w 535500"/>
                  <a:gd name="connsiteY7" fmla="*/ 303117 h 303212"/>
                  <a:gd name="connsiteX8" fmla="*/ 384363 w 535500"/>
                  <a:gd name="connsiteY8" fmla="*/ 303149 h 303212"/>
                  <a:gd name="connsiteX9" fmla="*/ 384206 w 535500"/>
                  <a:gd name="connsiteY9" fmla="*/ 303149 h 303212"/>
                  <a:gd name="connsiteX10" fmla="*/ 383894 w 535500"/>
                  <a:gd name="connsiteY10" fmla="*/ 303212 h 303212"/>
                  <a:gd name="connsiteX11" fmla="*/ 383582 w 535500"/>
                  <a:gd name="connsiteY11" fmla="*/ 303149 h 303212"/>
                  <a:gd name="connsiteX12" fmla="*/ 0 w 535500"/>
                  <a:gd name="connsiteY12" fmla="*/ 303149 h 303212"/>
                  <a:gd name="connsiteX13" fmla="*/ 0 w 535500"/>
                  <a:gd name="connsiteY13" fmla="*/ 61 h 303212"/>
                  <a:gd name="connsiteX14" fmla="*/ 383592 w 535500"/>
                  <a:gd name="connsiteY14"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5500" h="303212">
                    <a:moveTo>
                      <a:pt x="383894" y="0"/>
                    </a:moveTo>
                    <a:lnTo>
                      <a:pt x="384196" y="61"/>
                    </a:lnTo>
                    <a:lnTo>
                      <a:pt x="384363" y="61"/>
                    </a:lnTo>
                    <a:lnTo>
                      <a:pt x="384363" y="95"/>
                    </a:lnTo>
                    <a:lnTo>
                      <a:pt x="442906" y="11914"/>
                    </a:lnTo>
                    <a:cubicBezTo>
                      <a:pt x="497320" y="34929"/>
                      <a:pt x="535500" y="88809"/>
                      <a:pt x="535500" y="151606"/>
                    </a:cubicBezTo>
                    <a:cubicBezTo>
                      <a:pt x="535500" y="214404"/>
                      <a:pt x="497320" y="268283"/>
                      <a:pt x="442906" y="291298"/>
                    </a:cubicBezTo>
                    <a:lnTo>
                      <a:pt x="384363" y="303117"/>
                    </a:lnTo>
                    <a:lnTo>
                      <a:pt x="384363" y="303149"/>
                    </a:lnTo>
                    <a:lnTo>
                      <a:pt x="384206" y="303149"/>
                    </a:lnTo>
                    <a:lnTo>
                      <a:pt x="383894" y="303212"/>
                    </a:lnTo>
                    <a:lnTo>
                      <a:pt x="383582" y="303149"/>
                    </a:lnTo>
                    <a:lnTo>
                      <a:pt x="0" y="303149"/>
                    </a:lnTo>
                    <a:lnTo>
                      <a:pt x="0" y="61"/>
                    </a:lnTo>
                    <a:lnTo>
                      <a:pt x="383592" y="61"/>
                    </a:lnTo>
                    <a:close/>
                  </a:path>
                </a:pathLst>
              </a:custGeom>
              <a:solidFill>
                <a:srgbClr val="4D3C35"/>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7" name="Group 6">
              <a:extLst>
                <a:ext uri="{FF2B5EF4-FFF2-40B4-BE49-F238E27FC236}">
                  <a16:creationId xmlns:a16="http://schemas.microsoft.com/office/drawing/2014/main" id="{270F7AFC-7765-C5D2-30BF-89F20642E6B3}"/>
                </a:ext>
              </a:extLst>
            </p:cNvPr>
            <p:cNvGrpSpPr/>
            <p:nvPr/>
          </p:nvGrpSpPr>
          <p:grpSpPr>
            <a:xfrm>
              <a:off x="6866467" y="597144"/>
              <a:ext cx="611599" cy="282401"/>
              <a:chOff x="6866467" y="597144"/>
              <a:chExt cx="611599" cy="282401"/>
            </a:xfrm>
          </p:grpSpPr>
          <p:sp>
            <p:nvSpPr>
              <p:cNvPr id="8" name="Rectangle 7">
                <a:extLst>
                  <a:ext uri="{FF2B5EF4-FFF2-40B4-BE49-F238E27FC236}">
                    <a16:creationId xmlns:a16="http://schemas.microsoft.com/office/drawing/2014/main" id="{2E0D6E1E-D159-4FF4-4856-C2EFC4D5588A}"/>
                  </a:ext>
                </a:extLst>
              </p:cNvPr>
              <p:cNvSpPr/>
              <p:nvPr/>
            </p:nvSpPr>
            <p:spPr>
              <a:xfrm>
                <a:off x="6866467" y="597144"/>
                <a:ext cx="227236"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r"/>
                <a:r>
                  <a:rPr lang="en-US" sz="1100" b="1" i="1">
                    <a:solidFill>
                      <a:srgbClr val="4D3C35"/>
                    </a:solidFill>
                  </a:rPr>
                  <a:t>In</a:t>
                </a:r>
              </a:p>
            </p:txBody>
          </p:sp>
          <p:sp>
            <p:nvSpPr>
              <p:cNvPr id="10" name="Rectangle 9">
                <a:extLst>
                  <a:ext uri="{FF2B5EF4-FFF2-40B4-BE49-F238E27FC236}">
                    <a16:creationId xmlns:a16="http://schemas.microsoft.com/office/drawing/2014/main" id="{F48722B5-BA49-ED99-31DD-D2E484D8AD45}"/>
                  </a:ext>
                </a:extLst>
              </p:cNvPr>
              <p:cNvSpPr/>
              <p:nvPr/>
            </p:nvSpPr>
            <p:spPr>
              <a:xfrm>
                <a:off x="7093703" y="597144"/>
                <a:ext cx="384363"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r>
                  <a:rPr lang="en-US" sz="1100" b="1" i="1">
                    <a:solidFill>
                      <a:srgbClr val="CCBCB8"/>
                    </a:solidFill>
                  </a:rPr>
                  <a:t>vivo</a:t>
                </a:r>
              </a:p>
            </p:txBody>
          </p:sp>
        </p:grpSp>
      </p:grpSp>
      <p:grpSp>
        <p:nvGrpSpPr>
          <p:cNvPr id="3" name="Group 2">
            <a:extLst>
              <a:ext uri="{FF2B5EF4-FFF2-40B4-BE49-F238E27FC236}">
                <a16:creationId xmlns:a16="http://schemas.microsoft.com/office/drawing/2014/main" id="{4DBCB216-5280-0FBD-A523-19181AC04C5C}"/>
              </a:ext>
            </a:extLst>
          </p:cNvPr>
          <p:cNvGrpSpPr/>
          <p:nvPr/>
        </p:nvGrpSpPr>
        <p:grpSpPr>
          <a:xfrm>
            <a:off x="243096" y="5457282"/>
            <a:ext cx="1143473" cy="394070"/>
            <a:chOff x="2115429" y="1534606"/>
            <a:chExt cx="1143473" cy="394070"/>
          </a:xfrm>
        </p:grpSpPr>
        <p:grpSp>
          <p:nvGrpSpPr>
            <p:cNvPr id="13" name="Group 12">
              <a:extLst>
                <a:ext uri="{FF2B5EF4-FFF2-40B4-BE49-F238E27FC236}">
                  <a16:creationId xmlns:a16="http://schemas.microsoft.com/office/drawing/2014/main" id="{2720B506-B2C9-C247-D8E0-913D8BACB895}"/>
                </a:ext>
              </a:extLst>
            </p:cNvPr>
            <p:cNvGrpSpPr/>
            <p:nvPr/>
          </p:nvGrpSpPr>
          <p:grpSpPr>
            <a:xfrm>
              <a:off x="2115429" y="1534606"/>
              <a:ext cx="394071" cy="394070"/>
              <a:chOff x="2115429" y="1534606"/>
              <a:chExt cx="394071" cy="394070"/>
            </a:xfrm>
          </p:grpSpPr>
          <p:sp>
            <p:nvSpPr>
              <p:cNvPr id="15" name="Oval 14">
                <a:extLst>
                  <a:ext uri="{FF2B5EF4-FFF2-40B4-BE49-F238E27FC236}">
                    <a16:creationId xmlns:a16="http://schemas.microsoft.com/office/drawing/2014/main" id="{A5BCD56A-FE38-9C69-DE96-C1C4C4417D5F}"/>
                  </a:ext>
                </a:extLst>
              </p:cNvPr>
              <p:cNvSpPr/>
              <p:nvPr/>
            </p:nvSpPr>
            <p:spPr>
              <a:xfrm>
                <a:off x="2115430" y="1534606"/>
                <a:ext cx="394070" cy="394070"/>
              </a:xfrm>
              <a:prstGeom prst="ellipse">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D3C35"/>
                  </a:solidFill>
                  <a:effectLst/>
                  <a:uLnTx/>
                  <a:uFillTx/>
                  <a:latin typeface="DM Sans"/>
                  <a:ea typeface="+mn-ea"/>
                  <a:cs typeface="+mn-cs"/>
                </a:endParaRPr>
              </a:p>
            </p:txBody>
          </p:sp>
          <p:sp>
            <p:nvSpPr>
              <p:cNvPr id="16" name="TextBox 15">
                <a:extLst>
                  <a:ext uri="{FF2B5EF4-FFF2-40B4-BE49-F238E27FC236}">
                    <a16:creationId xmlns:a16="http://schemas.microsoft.com/office/drawing/2014/main" id="{6A11B4C1-559C-1BEA-E807-15BCD5886C34}"/>
                  </a:ext>
                </a:extLst>
              </p:cNvPr>
              <p:cNvSpPr txBox="1"/>
              <p:nvPr/>
            </p:nvSpPr>
            <p:spPr>
              <a:xfrm>
                <a:off x="2115429" y="1605853"/>
                <a:ext cx="394071" cy="276999"/>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4D3C35"/>
                    </a:solidFill>
                    <a:effectLst/>
                    <a:uLnTx/>
                    <a:uFillTx/>
                    <a:latin typeface="DM Sans" pitchFamily="2" charset="77"/>
                    <a:ea typeface="+mn-ea"/>
                    <a:cs typeface="+mn-cs"/>
                  </a:rPr>
                  <a:t>2</a:t>
                </a:r>
                <a:endParaRPr kumimoji="0" lang="en-US" sz="1800" b="1" i="0" u="none" strike="noStrike" kern="1200" cap="none" spc="0" normalizeH="0" baseline="0" noProof="0">
                  <a:ln>
                    <a:noFill/>
                  </a:ln>
                  <a:solidFill>
                    <a:srgbClr val="4D3C35"/>
                  </a:solidFill>
                  <a:effectLst/>
                  <a:uLnTx/>
                  <a:uFillTx/>
                  <a:latin typeface="DM Sans"/>
                  <a:ea typeface="+mn-ea"/>
                  <a:cs typeface="+mn-cs"/>
                </a:endParaRPr>
              </a:p>
            </p:txBody>
          </p:sp>
        </p:grpSp>
        <p:sp>
          <p:nvSpPr>
            <p:cNvPr id="14" name="TextBox 13">
              <a:extLst>
                <a:ext uri="{FF2B5EF4-FFF2-40B4-BE49-F238E27FC236}">
                  <a16:creationId xmlns:a16="http://schemas.microsoft.com/office/drawing/2014/main" id="{E7187E11-47A7-E6C9-CAE4-6F105153048A}"/>
                </a:ext>
              </a:extLst>
            </p:cNvPr>
            <p:cNvSpPr txBox="1"/>
            <p:nvPr/>
          </p:nvSpPr>
          <p:spPr>
            <a:xfrm>
              <a:off x="2510825" y="1594745"/>
              <a:ext cx="748077" cy="276999"/>
            </a:xfrm>
            <a:prstGeom prst="rect">
              <a:avLst/>
            </a:prstGeom>
            <a:noFill/>
            <a:effectLst/>
          </p:spPr>
          <p:txBody>
            <a:bodyPr wrap="square" lIns="72000" tIns="0" rIns="0" bIns="0" rtlCol="0" anchor="t" anchorCtr="0">
              <a:spAutoFit/>
            </a:bodyPr>
            <a:lstStyle/>
            <a:p>
              <a:pPr marL="0" marR="0" lvl="0" indent="0" algn="l" defTabSz="914400" rtl="0" eaLnBrk="1" fontAlgn="auto" latinLnBrk="0" hangingPunct="1">
                <a:lnSpc>
                  <a:spcPct val="100000"/>
                </a:lnSpc>
                <a:spcBef>
                  <a:spcPts val="0"/>
                </a:spcBef>
                <a:spcAft>
                  <a:spcPts val="800"/>
                </a:spcAft>
                <a:buClr>
                  <a:srgbClr val="007E4B"/>
                </a:buClr>
                <a:buSzTx/>
                <a:buFontTx/>
                <a:buNone/>
                <a:tabLst/>
                <a:defRPr/>
              </a:pPr>
              <a:endParaRPr kumimoji="0" lang="en-GB" sz="1800" b="1" i="0" u="none" strike="noStrike" kern="1200" cap="none" spc="0" normalizeH="0" baseline="0" noProof="0" dirty="0">
                <a:ln>
                  <a:noFill/>
                </a:ln>
                <a:solidFill>
                  <a:srgbClr val="4D3C35"/>
                </a:solidFill>
                <a:effectLst/>
                <a:uLnTx/>
                <a:uFillTx/>
                <a:latin typeface="DM Sans" pitchFamily="2" charset="77"/>
                <a:ea typeface="+mn-ea"/>
                <a:cs typeface="+mn-cs"/>
              </a:endParaRPr>
            </a:p>
          </p:txBody>
        </p:sp>
      </p:grpSp>
    </p:spTree>
    <p:extLst>
      <p:ext uri="{BB962C8B-B14F-4D97-AF65-F5344CB8AC3E}">
        <p14:creationId xmlns:p14="http://schemas.microsoft.com/office/powerpoint/2010/main" val="332289048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Group 43">
            <a:extLst>
              <a:ext uri="{FF2B5EF4-FFF2-40B4-BE49-F238E27FC236}">
                <a16:creationId xmlns:a16="http://schemas.microsoft.com/office/drawing/2014/main" id="{6F06E692-660A-E5C6-DED1-59A0C12FFAF9}"/>
              </a:ext>
            </a:extLst>
          </p:cNvPr>
          <p:cNvGrpSpPr/>
          <p:nvPr/>
        </p:nvGrpSpPr>
        <p:grpSpPr>
          <a:xfrm>
            <a:off x="-221061" y="4781781"/>
            <a:ext cx="7919438" cy="1458498"/>
            <a:chOff x="1219637" y="4679596"/>
            <a:chExt cx="7919438" cy="1458498"/>
          </a:xfrm>
        </p:grpSpPr>
        <p:sp>
          <p:nvSpPr>
            <p:cNvPr id="19" name="Text Placeholder 2">
              <a:extLst>
                <a:ext uri="{FF2B5EF4-FFF2-40B4-BE49-F238E27FC236}">
                  <a16:creationId xmlns:a16="http://schemas.microsoft.com/office/drawing/2014/main" id="{9272B690-701C-304F-8410-EE56F0956660}"/>
                </a:ext>
              </a:extLst>
            </p:cNvPr>
            <p:cNvSpPr txBox="1">
              <a:spLocks/>
            </p:cNvSpPr>
            <p:nvPr/>
          </p:nvSpPr>
          <p:spPr>
            <a:xfrm>
              <a:off x="2434044" y="4986440"/>
              <a:ext cx="6705031" cy="844810"/>
            </a:xfrm>
            <a:prstGeom prst="rect">
              <a:avLst/>
            </a:prstGeom>
            <a:solidFill>
              <a:srgbClr val="4D3C35"/>
            </a:solidFill>
            <a:ln w="25400">
              <a:noFill/>
            </a:ln>
          </p:spPr>
          <p:txBody>
            <a:bodyPr vert="horz" wrap="square" lIns="540000" tIns="144000" rIns="0" bIns="14400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GB" sz="1800" u="none" strike="noStrike" kern="1200" cap="none" spc="0" normalizeH="0" baseline="0" noProof="0">
                  <a:ln>
                    <a:noFill/>
                  </a:ln>
                  <a:solidFill>
                    <a:srgbClr val="FFFFFF"/>
                  </a:solidFill>
                  <a:effectLst/>
                  <a:uLnTx/>
                  <a:uFillTx/>
                  <a:latin typeface="DM Sans" pitchFamily="2" charset="77"/>
                  <a:ea typeface="+mn-ea"/>
                  <a:cs typeface="+mn-cs"/>
                </a:rPr>
                <a:t>of </a:t>
              </a:r>
              <a:r>
                <a:rPr kumimoji="0" lang="en-GB" sz="1800" i="1" u="none" strike="noStrike" kern="1200" cap="none" spc="0" normalizeH="0" baseline="0" noProof="0">
                  <a:ln>
                    <a:noFill/>
                  </a:ln>
                  <a:solidFill>
                    <a:srgbClr val="FFFFFF"/>
                  </a:solidFill>
                  <a:effectLst/>
                  <a:uLnTx/>
                  <a:uFillTx/>
                  <a:latin typeface="DM Sans" pitchFamily="2" charset="77"/>
                  <a:ea typeface="+mn-ea"/>
                  <a:cs typeface="+mn-cs"/>
                </a:rPr>
                <a:t>in vivo </a:t>
              </a:r>
              <a:r>
                <a:rPr kumimoji="0" lang="en-GB" sz="1800" u="none" strike="noStrike" kern="1200" cap="none" spc="0" normalizeH="0" baseline="0" noProof="0">
                  <a:ln>
                    <a:noFill/>
                  </a:ln>
                  <a:solidFill>
                    <a:srgbClr val="FFFFFF"/>
                  </a:solidFill>
                  <a:effectLst/>
                  <a:uLnTx/>
                  <a:uFillTx/>
                  <a:latin typeface="DM Sans" pitchFamily="2" charset="77"/>
                  <a:ea typeface="+mn-ea"/>
                  <a:cs typeface="+mn-cs"/>
                </a:rPr>
                <a:t>study participants felt the formula with </a:t>
              </a:r>
              <a:br>
                <a:rPr kumimoji="0" lang="en-GB" sz="1800" u="none" strike="noStrike" kern="1200" cap="none" spc="0" normalizeH="0" baseline="0" noProof="0">
                  <a:ln>
                    <a:noFill/>
                  </a:ln>
                  <a:solidFill>
                    <a:srgbClr val="FFFFFF"/>
                  </a:solidFill>
                  <a:effectLst/>
                  <a:uLnTx/>
                  <a:uFillTx/>
                  <a:latin typeface="DM Sans" pitchFamily="2" charset="77"/>
                  <a:ea typeface="+mn-ea"/>
                  <a:cs typeface="+mn-cs"/>
                </a:rPr>
              </a:br>
              <a:r>
                <a:rPr kumimoji="0" lang="en-GB" sz="1800" u="none" strike="noStrike" kern="1200" cap="none" spc="0" normalizeH="0" baseline="0" noProof="0">
                  <a:ln>
                    <a:noFill/>
                  </a:ln>
                  <a:solidFill>
                    <a:srgbClr val="FFFFFF"/>
                  </a:solidFill>
                  <a:effectLst/>
                  <a:uLnTx/>
                  <a:uFillTx/>
                  <a:latin typeface="DM Sans" pitchFamily="2" charset="77"/>
                  <a:ea typeface="+mn-ea"/>
                  <a:cs typeface="+mn-cs"/>
                </a:rPr>
                <a:t>SYN®-COLL CB visibly improved the firmness of their skin </a:t>
              </a:r>
            </a:p>
          </p:txBody>
        </p:sp>
        <p:grpSp>
          <p:nvGrpSpPr>
            <p:cNvPr id="43" name="Group 42">
              <a:extLst>
                <a:ext uri="{FF2B5EF4-FFF2-40B4-BE49-F238E27FC236}">
                  <a16:creationId xmlns:a16="http://schemas.microsoft.com/office/drawing/2014/main" id="{4D783FE8-D6C8-17F8-AB55-22AA905F09FE}"/>
                </a:ext>
              </a:extLst>
            </p:cNvPr>
            <p:cNvGrpSpPr/>
            <p:nvPr/>
          </p:nvGrpSpPr>
          <p:grpSpPr>
            <a:xfrm>
              <a:off x="1219637" y="4679596"/>
              <a:ext cx="2187747" cy="1458498"/>
              <a:chOff x="1219637" y="4679596"/>
              <a:chExt cx="2187747" cy="1458498"/>
            </a:xfrm>
          </p:grpSpPr>
          <p:grpSp>
            <p:nvGrpSpPr>
              <p:cNvPr id="41" name="Group 40">
                <a:extLst>
                  <a:ext uri="{FF2B5EF4-FFF2-40B4-BE49-F238E27FC236}">
                    <a16:creationId xmlns:a16="http://schemas.microsoft.com/office/drawing/2014/main" id="{595F01A5-D2D2-C345-B9F7-9E53C5452B62}"/>
                  </a:ext>
                </a:extLst>
              </p:cNvPr>
              <p:cNvGrpSpPr/>
              <p:nvPr/>
            </p:nvGrpSpPr>
            <p:grpSpPr>
              <a:xfrm>
                <a:off x="1219637" y="4679596"/>
                <a:ext cx="2187747" cy="1458498"/>
                <a:chOff x="8328403" y="2285360"/>
                <a:chExt cx="1782000" cy="1188000"/>
              </a:xfrm>
            </p:grpSpPr>
            <p:grpSp>
              <p:nvGrpSpPr>
                <p:cNvPr id="37" name="Group 36">
                  <a:extLst>
                    <a:ext uri="{FF2B5EF4-FFF2-40B4-BE49-F238E27FC236}">
                      <a16:creationId xmlns:a16="http://schemas.microsoft.com/office/drawing/2014/main" id="{36D2D939-705B-7CEE-7A2F-395AA028F793}"/>
                    </a:ext>
                  </a:extLst>
                </p:cNvPr>
                <p:cNvGrpSpPr/>
                <p:nvPr/>
              </p:nvGrpSpPr>
              <p:grpSpPr>
                <a:xfrm>
                  <a:off x="8328403" y="2285360"/>
                  <a:ext cx="1782000" cy="1188000"/>
                  <a:chOff x="8328403" y="2842965"/>
                  <a:chExt cx="1782000" cy="1188000"/>
                </a:xfrm>
              </p:grpSpPr>
              <p:graphicFrame>
                <p:nvGraphicFramePr>
                  <p:cNvPr id="38" name="Chart 37">
                    <a:extLst>
                      <a:ext uri="{FF2B5EF4-FFF2-40B4-BE49-F238E27FC236}">
                        <a16:creationId xmlns:a16="http://schemas.microsoft.com/office/drawing/2014/main" id="{D0E3FDD0-9469-F16F-B8B9-A67ACBB14863}"/>
                      </a:ext>
                    </a:extLst>
                  </p:cNvPr>
                  <p:cNvGraphicFramePr/>
                  <p:nvPr>
                    <p:extLst>
                      <p:ext uri="{D42A27DB-BD31-4B8C-83A1-F6EECF244321}">
                        <p14:modId xmlns:p14="http://schemas.microsoft.com/office/powerpoint/2010/main" val="4216481288"/>
                      </p:ext>
                    </p:extLst>
                  </p:nvPr>
                </p:nvGraphicFramePr>
                <p:xfrm>
                  <a:off x="8328403" y="2842965"/>
                  <a:ext cx="1782000" cy="1188000"/>
                </p:xfrm>
                <a:graphic>
                  <a:graphicData uri="http://schemas.openxmlformats.org/drawingml/2006/chart">
                    <c:chart xmlns:c="http://schemas.openxmlformats.org/drawingml/2006/chart" xmlns:r="http://schemas.openxmlformats.org/officeDocument/2006/relationships" r:id="rId2"/>
                  </a:graphicData>
                </a:graphic>
              </p:graphicFrame>
              <p:sp>
                <p:nvSpPr>
                  <p:cNvPr id="39" name="Oval 38">
                    <a:extLst>
                      <a:ext uri="{FF2B5EF4-FFF2-40B4-BE49-F238E27FC236}">
                        <a16:creationId xmlns:a16="http://schemas.microsoft.com/office/drawing/2014/main" id="{E12457C0-AAE8-2019-03B7-61C946E94CB7}"/>
                      </a:ext>
                    </a:extLst>
                  </p:cNvPr>
                  <p:cNvSpPr/>
                  <p:nvPr/>
                </p:nvSpPr>
                <p:spPr>
                  <a:xfrm>
                    <a:off x="8895403" y="3112965"/>
                    <a:ext cx="648000" cy="6480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0" name="TextBox 39">
                  <a:extLst>
                    <a:ext uri="{FF2B5EF4-FFF2-40B4-BE49-F238E27FC236}">
                      <a16:creationId xmlns:a16="http://schemas.microsoft.com/office/drawing/2014/main" id="{52A0EF58-9A97-EC07-39C4-8DA483843B0D}"/>
                    </a:ext>
                  </a:extLst>
                </p:cNvPr>
                <p:cNvSpPr txBox="1"/>
                <p:nvPr/>
              </p:nvSpPr>
              <p:spPr>
                <a:xfrm>
                  <a:off x="8830941" y="2740860"/>
                  <a:ext cx="776925" cy="313369"/>
                </a:xfrm>
                <a:prstGeom prst="rect">
                  <a:avLst/>
                </a:prstGeom>
                <a:noFill/>
              </p:spPr>
              <p:txBody>
                <a:bodyPr wrap="square" lIns="0" tIns="0" rIns="0" bIns="0">
                  <a:spAutoFit/>
                </a:bodyPr>
                <a:lstStyle/>
                <a:p>
                  <a:pPr algn="ctr"/>
                  <a:r>
                    <a:rPr lang="en-GB" sz="2500" b="1">
                      <a:latin typeface="DM Sans" pitchFamily="2" charset="77"/>
                    </a:rPr>
                    <a:t>77</a:t>
                  </a:r>
                  <a:r>
                    <a:rPr kumimoji="0" lang="en-GB" sz="2500" b="1" u="none" strike="noStrike" kern="1200" cap="none" spc="0" normalizeH="0" baseline="0" noProof="0">
                      <a:ln>
                        <a:noFill/>
                      </a:ln>
                      <a:effectLst/>
                      <a:uLnTx/>
                      <a:uFillTx/>
                      <a:latin typeface="DM Sans" pitchFamily="2" charset="77"/>
                      <a:ea typeface="+mn-ea"/>
                      <a:cs typeface="+mn-cs"/>
                    </a:rPr>
                    <a:t>%</a:t>
                  </a:r>
                  <a:endParaRPr lang="en-US" sz="2500" b="1"/>
                </a:p>
              </p:txBody>
            </p:sp>
          </p:grpSp>
          <p:sp>
            <p:nvSpPr>
              <p:cNvPr id="42" name="Oval 41">
                <a:extLst>
                  <a:ext uri="{FF2B5EF4-FFF2-40B4-BE49-F238E27FC236}">
                    <a16:creationId xmlns:a16="http://schemas.microsoft.com/office/drawing/2014/main" id="{60D13232-3F6F-91E8-FED9-13CFE83820BA}"/>
                  </a:ext>
                </a:extLst>
              </p:cNvPr>
              <p:cNvSpPr/>
              <p:nvPr/>
            </p:nvSpPr>
            <p:spPr>
              <a:xfrm>
                <a:off x="1730414" y="4825749"/>
                <a:ext cx="1166191" cy="1166191"/>
              </a:xfrm>
              <a:prstGeom prst="ellipse">
                <a:avLst/>
              </a:prstGeom>
              <a:no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32" name="Group 31">
            <a:extLst>
              <a:ext uri="{FF2B5EF4-FFF2-40B4-BE49-F238E27FC236}">
                <a16:creationId xmlns:a16="http://schemas.microsoft.com/office/drawing/2014/main" id="{68F37BF9-CAD9-E785-1F70-A6B1366A4B06}"/>
              </a:ext>
            </a:extLst>
          </p:cNvPr>
          <p:cNvGrpSpPr/>
          <p:nvPr/>
        </p:nvGrpSpPr>
        <p:grpSpPr>
          <a:xfrm>
            <a:off x="7871085" y="5313995"/>
            <a:ext cx="3532514" cy="394070"/>
            <a:chOff x="5701929" y="1534606"/>
            <a:chExt cx="3532514" cy="394070"/>
          </a:xfrm>
        </p:grpSpPr>
        <p:grpSp>
          <p:nvGrpSpPr>
            <p:cNvPr id="33" name="Group 32">
              <a:extLst>
                <a:ext uri="{FF2B5EF4-FFF2-40B4-BE49-F238E27FC236}">
                  <a16:creationId xmlns:a16="http://schemas.microsoft.com/office/drawing/2014/main" id="{FD9DC71C-1C0C-6668-A74E-53A5633241C3}"/>
                </a:ext>
              </a:extLst>
            </p:cNvPr>
            <p:cNvGrpSpPr/>
            <p:nvPr/>
          </p:nvGrpSpPr>
          <p:grpSpPr>
            <a:xfrm>
              <a:off x="5701929" y="1534606"/>
              <a:ext cx="394071" cy="394070"/>
              <a:chOff x="5701929" y="1534606"/>
              <a:chExt cx="394071" cy="394070"/>
            </a:xfrm>
          </p:grpSpPr>
          <p:sp>
            <p:nvSpPr>
              <p:cNvPr id="35" name="Oval 34">
                <a:extLst>
                  <a:ext uri="{FF2B5EF4-FFF2-40B4-BE49-F238E27FC236}">
                    <a16:creationId xmlns:a16="http://schemas.microsoft.com/office/drawing/2014/main" id="{B15BBD08-A88B-31BB-F304-AE3653B14D86}"/>
                  </a:ext>
                </a:extLst>
              </p:cNvPr>
              <p:cNvSpPr/>
              <p:nvPr/>
            </p:nvSpPr>
            <p:spPr>
              <a:xfrm>
                <a:off x="5701930" y="1534606"/>
                <a:ext cx="394070" cy="394070"/>
              </a:xfrm>
              <a:prstGeom prst="ellipse">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4D3C35"/>
                  </a:solidFill>
                </a:endParaRPr>
              </a:p>
            </p:txBody>
          </p:sp>
          <p:sp>
            <p:nvSpPr>
              <p:cNvPr id="36" name="TextBox 35">
                <a:extLst>
                  <a:ext uri="{FF2B5EF4-FFF2-40B4-BE49-F238E27FC236}">
                    <a16:creationId xmlns:a16="http://schemas.microsoft.com/office/drawing/2014/main" id="{9A767799-7A98-3C2A-6431-4BA6E0DF944A}"/>
                  </a:ext>
                </a:extLst>
              </p:cNvPr>
              <p:cNvSpPr txBox="1"/>
              <p:nvPr/>
            </p:nvSpPr>
            <p:spPr>
              <a:xfrm>
                <a:off x="5701929" y="1605853"/>
                <a:ext cx="394071" cy="276999"/>
              </a:xfrm>
              <a:prstGeom prst="rect">
                <a:avLst/>
              </a:prstGeom>
              <a:noFill/>
            </p:spPr>
            <p:txBody>
              <a:bodyPr wrap="square" lIns="0" tIns="0" rIns="0" bIns="0">
                <a:spAutoFit/>
              </a:bodyPr>
              <a:lstStyle/>
              <a:p>
                <a:pPr algn="ctr"/>
                <a:r>
                  <a:rPr lang="en-GB" b="1">
                    <a:solidFill>
                      <a:srgbClr val="4D3C35"/>
                    </a:solidFill>
                    <a:latin typeface="DM Sans" pitchFamily="2" charset="77"/>
                  </a:rPr>
                  <a:t>4</a:t>
                </a:r>
                <a:endParaRPr lang="en-US" b="1">
                  <a:solidFill>
                    <a:srgbClr val="4D3C35"/>
                  </a:solidFill>
                </a:endParaRPr>
              </a:p>
            </p:txBody>
          </p:sp>
        </p:grpSp>
        <p:sp>
          <p:nvSpPr>
            <p:cNvPr id="34" name="TextBox 33">
              <a:extLst>
                <a:ext uri="{FF2B5EF4-FFF2-40B4-BE49-F238E27FC236}">
                  <a16:creationId xmlns:a16="http://schemas.microsoft.com/office/drawing/2014/main" id="{419E0B28-2BFB-92DE-9BE3-D2E1F26074A4}"/>
                </a:ext>
              </a:extLst>
            </p:cNvPr>
            <p:cNvSpPr txBox="1"/>
            <p:nvPr/>
          </p:nvSpPr>
          <p:spPr>
            <a:xfrm>
              <a:off x="6096001" y="1594745"/>
              <a:ext cx="3138442" cy="276999"/>
            </a:xfrm>
            <a:prstGeom prst="rect">
              <a:avLst/>
            </a:prstGeom>
            <a:noFill/>
            <a:effectLst/>
          </p:spPr>
          <p:txBody>
            <a:bodyPr wrap="square" lIns="72000" tIns="0" rIns="0" bIns="0" rtlCol="0" anchor="t" anchorCtr="0">
              <a:spAutoFit/>
            </a:bodyPr>
            <a:lstStyle/>
            <a:p>
              <a:pPr marL="0" marR="0" lvl="0" indent="0" algn="l" defTabSz="914400" rtl="0" eaLnBrk="1" fontAlgn="auto" latinLnBrk="0" hangingPunct="1">
                <a:lnSpc>
                  <a:spcPct val="100000"/>
                </a:lnSpc>
                <a:spcBef>
                  <a:spcPts val="0"/>
                </a:spcBef>
                <a:spcAft>
                  <a:spcPts val="800"/>
                </a:spcAft>
                <a:buClr>
                  <a:srgbClr val="007E4B"/>
                </a:buClr>
                <a:buSzTx/>
                <a:buFontTx/>
                <a:buNone/>
                <a:tabLst/>
                <a:defRPr/>
              </a:pPr>
              <a:r>
                <a:rPr kumimoji="0" lang="en-GB" sz="1800" b="1" u="none" strike="noStrike" kern="1200" cap="none" spc="0" normalizeH="0" baseline="0" noProof="0">
                  <a:ln>
                    <a:noFill/>
                  </a:ln>
                  <a:solidFill>
                    <a:srgbClr val="4D3C35"/>
                  </a:solidFill>
                  <a:effectLst/>
                  <a:uLnTx/>
                  <a:uFillTx/>
                  <a:latin typeface="DM Sans" pitchFamily="2" charset="77"/>
                  <a:ea typeface="+mn-ea"/>
                  <a:cs typeface="+mn-cs"/>
                </a:rPr>
                <a:t>Volunteer self-assessment</a:t>
              </a:r>
            </a:p>
          </p:txBody>
        </p:sp>
      </p:grpSp>
      <p:grpSp>
        <p:nvGrpSpPr>
          <p:cNvPr id="27" name="Group 26">
            <a:extLst>
              <a:ext uri="{FF2B5EF4-FFF2-40B4-BE49-F238E27FC236}">
                <a16:creationId xmlns:a16="http://schemas.microsoft.com/office/drawing/2014/main" id="{B3128B94-FBBD-045B-07BE-5DACFBBFBC5A}"/>
              </a:ext>
            </a:extLst>
          </p:cNvPr>
          <p:cNvGrpSpPr/>
          <p:nvPr/>
        </p:nvGrpSpPr>
        <p:grpSpPr>
          <a:xfrm>
            <a:off x="467568" y="3272036"/>
            <a:ext cx="1820149" cy="394070"/>
            <a:chOff x="3386087" y="1534606"/>
            <a:chExt cx="1820149" cy="394070"/>
          </a:xfrm>
        </p:grpSpPr>
        <p:grpSp>
          <p:nvGrpSpPr>
            <p:cNvPr id="28" name="Group 27">
              <a:extLst>
                <a:ext uri="{FF2B5EF4-FFF2-40B4-BE49-F238E27FC236}">
                  <a16:creationId xmlns:a16="http://schemas.microsoft.com/office/drawing/2014/main" id="{90864914-F4F8-ED5A-48BB-E06DC2B7E2C5}"/>
                </a:ext>
              </a:extLst>
            </p:cNvPr>
            <p:cNvGrpSpPr/>
            <p:nvPr/>
          </p:nvGrpSpPr>
          <p:grpSpPr>
            <a:xfrm>
              <a:off x="3386087" y="1534606"/>
              <a:ext cx="394071" cy="394070"/>
              <a:chOff x="3386087" y="1534606"/>
              <a:chExt cx="394071" cy="394070"/>
            </a:xfrm>
          </p:grpSpPr>
          <p:sp>
            <p:nvSpPr>
              <p:cNvPr id="30" name="Oval 29">
                <a:extLst>
                  <a:ext uri="{FF2B5EF4-FFF2-40B4-BE49-F238E27FC236}">
                    <a16:creationId xmlns:a16="http://schemas.microsoft.com/office/drawing/2014/main" id="{45A980B5-F58B-49BA-31FA-626E22CFF118}"/>
                  </a:ext>
                </a:extLst>
              </p:cNvPr>
              <p:cNvSpPr/>
              <p:nvPr/>
            </p:nvSpPr>
            <p:spPr>
              <a:xfrm>
                <a:off x="3386088" y="1534606"/>
                <a:ext cx="394070" cy="394070"/>
              </a:xfrm>
              <a:prstGeom prst="ellipse">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4D3C35"/>
                  </a:solidFill>
                </a:endParaRPr>
              </a:p>
            </p:txBody>
          </p:sp>
          <p:sp>
            <p:nvSpPr>
              <p:cNvPr id="31" name="TextBox 30">
                <a:extLst>
                  <a:ext uri="{FF2B5EF4-FFF2-40B4-BE49-F238E27FC236}">
                    <a16:creationId xmlns:a16="http://schemas.microsoft.com/office/drawing/2014/main" id="{5E432071-3599-6EC5-67D0-8B871CFD6A1C}"/>
                  </a:ext>
                </a:extLst>
              </p:cNvPr>
              <p:cNvSpPr txBox="1"/>
              <p:nvPr/>
            </p:nvSpPr>
            <p:spPr>
              <a:xfrm>
                <a:off x="3386087" y="1605853"/>
                <a:ext cx="394071" cy="276999"/>
              </a:xfrm>
              <a:prstGeom prst="rect">
                <a:avLst/>
              </a:prstGeom>
              <a:noFill/>
            </p:spPr>
            <p:txBody>
              <a:bodyPr wrap="square" lIns="0" tIns="0" rIns="0" bIns="0">
                <a:spAutoFit/>
              </a:bodyPr>
              <a:lstStyle/>
              <a:p>
                <a:pPr algn="ctr"/>
                <a:r>
                  <a:rPr lang="en-GB" b="1" dirty="0">
                    <a:solidFill>
                      <a:srgbClr val="4D3C35"/>
                    </a:solidFill>
                    <a:latin typeface="DM Sans" pitchFamily="2" charset="77"/>
                  </a:rPr>
                  <a:t>3</a:t>
                </a:r>
                <a:endParaRPr lang="en-US" b="1" dirty="0">
                  <a:solidFill>
                    <a:srgbClr val="4D3C35"/>
                  </a:solidFill>
                </a:endParaRPr>
              </a:p>
            </p:txBody>
          </p:sp>
        </p:grpSp>
        <p:sp>
          <p:nvSpPr>
            <p:cNvPr id="29" name="TextBox 28">
              <a:extLst>
                <a:ext uri="{FF2B5EF4-FFF2-40B4-BE49-F238E27FC236}">
                  <a16:creationId xmlns:a16="http://schemas.microsoft.com/office/drawing/2014/main" id="{437F77FE-13D3-4013-EBA8-969D01A4FF2B}"/>
                </a:ext>
              </a:extLst>
            </p:cNvPr>
            <p:cNvSpPr txBox="1"/>
            <p:nvPr/>
          </p:nvSpPr>
          <p:spPr>
            <a:xfrm>
              <a:off x="3780869" y="1594745"/>
              <a:ext cx="1425367" cy="276999"/>
            </a:xfrm>
            <a:prstGeom prst="rect">
              <a:avLst/>
            </a:prstGeom>
            <a:noFill/>
            <a:effectLst/>
          </p:spPr>
          <p:txBody>
            <a:bodyPr wrap="square" lIns="72000" tIns="0" rIns="0" bIns="0" rtlCol="0" anchor="t" anchorCtr="0">
              <a:spAutoFit/>
            </a:bodyPr>
            <a:lstStyle/>
            <a:p>
              <a:pPr marL="0" marR="0" lvl="0" indent="0" algn="l" defTabSz="914400" rtl="0" eaLnBrk="1" fontAlgn="auto" latinLnBrk="0" hangingPunct="1">
                <a:lnSpc>
                  <a:spcPct val="100000"/>
                </a:lnSpc>
                <a:spcBef>
                  <a:spcPts val="0"/>
                </a:spcBef>
                <a:spcAft>
                  <a:spcPts val="800"/>
                </a:spcAft>
                <a:buClr>
                  <a:srgbClr val="007E4B"/>
                </a:buClr>
                <a:buSzTx/>
                <a:buFontTx/>
                <a:buNone/>
                <a:tabLst/>
                <a:defRPr/>
              </a:pPr>
              <a:r>
                <a:rPr kumimoji="0" lang="en-GB" sz="1800" b="1" u="none" strike="noStrike" kern="1200" cap="none" spc="0" normalizeH="0" baseline="0" noProof="0" err="1">
                  <a:ln>
                    <a:noFill/>
                  </a:ln>
                  <a:solidFill>
                    <a:srgbClr val="4D3C35"/>
                  </a:solidFill>
                  <a:effectLst/>
                  <a:uLnTx/>
                  <a:uFillTx/>
                  <a:latin typeface="DM Sans" pitchFamily="2" charset="77"/>
                  <a:ea typeface="+mn-ea"/>
                  <a:cs typeface="+mn-cs"/>
                </a:rPr>
                <a:t>Cutometry</a:t>
              </a:r>
              <a:endParaRPr kumimoji="0" lang="en-GB" sz="1800" b="1" u="none" strike="noStrike" kern="1200" cap="none" spc="0" normalizeH="0" baseline="0" noProof="0">
                <a:ln>
                  <a:noFill/>
                </a:ln>
                <a:solidFill>
                  <a:srgbClr val="4D3C35"/>
                </a:solidFill>
                <a:effectLst/>
                <a:uLnTx/>
                <a:uFillTx/>
                <a:latin typeface="DM Sans" pitchFamily="2" charset="77"/>
                <a:ea typeface="+mn-ea"/>
                <a:cs typeface="+mn-cs"/>
              </a:endParaRPr>
            </a:p>
          </p:txBody>
        </p:sp>
      </p:grpSp>
      <p:sp>
        <p:nvSpPr>
          <p:cNvPr id="5" name="Title 4">
            <a:extLst>
              <a:ext uri="{FF2B5EF4-FFF2-40B4-BE49-F238E27FC236}">
                <a16:creationId xmlns:a16="http://schemas.microsoft.com/office/drawing/2014/main" id="{BB22C8EC-4CD5-7F47-B2B3-2769162C45D4}"/>
              </a:ext>
            </a:extLst>
          </p:cNvPr>
          <p:cNvSpPr>
            <a:spLocks noGrp="1"/>
          </p:cNvSpPr>
          <p:nvPr>
            <p:ph type="title"/>
          </p:nvPr>
        </p:nvSpPr>
        <p:spPr/>
        <p:txBody>
          <a:bodyPr/>
          <a:lstStyle/>
          <a:p>
            <a:r>
              <a:rPr lang="en-US"/>
              <a:t>SYN®-COLL CB </a:t>
            </a:r>
            <a:r>
              <a:rPr lang="en-GB"/>
              <a:t>visibly improves facial contours </a:t>
            </a:r>
          </a:p>
        </p:txBody>
      </p:sp>
      <p:pic>
        <p:nvPicPr>
          <p:cNvPr id="12" name="Picture 2">
            <a:extLst>
              <a:ext uri="{FF2B5EF4-FFF2-40B4-BE49-F238E27FC236}">
                <a16:creationId xmlns:a16="http://schemas.microsoft.com/office/drawing/2014/main" id="{5544CD7E-6B40-8D46-8F39-F2018496330D}"/>
              </a:ext>
            </a:extLst>
          </p:cNvPr>
          <p:cNvPicPr>
            <a:picLocks noChangeAspect="1" noChangeArrowheads="1"/>
          </p:cNvPicPr>
          <p:nvPr/>
        </p:nvPicPr>
        <p:blipFill>
          <a:blip>
            <a:extLst>
              <a:ext uri="{96DAC541-7B7A-43D3-8B79-37D633B846F1}">
                <asvg:svgBlip xmlns:asvg="http://schemas.microsoft.com/office/drawing/2016/SVG/main" r:embed="rId3"/>
              </a:ext>
            </a:extLst>
          </a:blip>
          <a:srcRect/>
          <a:stretch/>
        </p:blipFill>
        <p:spPr bwMode="auto">
          <a:xfrm>
            <a:off x="2688353" y="1558736"/>
            <a:ext cx="6300188" cy="3117484"/>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59D8FBD7-CBEA-E843-B2B8-8F23D5F81E82}"/>
              </a:ext>
            </a:extLst>
          </p:cNvPr>
          <p:cNvSpPr txBox="1"/>
          <p:nvPr/>
        </p:nvSpPr>
        <p:spPr>
          <a:xfrm>
            <a:off x="1608846" y="1519698"/>
            <a:ext cx="1585793" cy="1323439"/>
          </a:xfrm>
          <a:prstGeom prst="rect">
            <a:avLst/>
          </a:prstGeom>
          <a:no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u="none" strike="noStrike" kern="1200" cap="none" spc="0" normalizeH="0" baseline="0" noProof="0">
                <a:ln>
                  <a:noFill/>
                </a:ln>
                <a:solidFill>
                  <a:srgbClr val="4D3C35"/>
                </a:solidFill>
                <a:effectLst/>
                <a:uLnTx/>
                <a:uFillTx/>
                <a:latin typeface="DM Sans" pitchFamily="2" charset="77"/>
                <a:ea typeface="+mn-ea"/>
                <a:cs typeface="+mn-cs"/>
              </a:rPr>
              <a:t>+7%</a:t>
            </a:r>
            <a:r>
              <a:rPr kumimoji="0" lang="en-US" sz="3200" b="1" u="none" strike="noStrike" kern="1200" cap="none" spc="0" normalizeH="0" baseline="0" noProof="0">
                <a:ln>
                  <a:noFill/>
                </a:ln>
                <a:solidFill>
                  <a:srgbClr val="307297"/>
                </a:solidFill>
                <a:effectLst/>
                <a:uLnTx/>
                <a:uFillTx/>
                <a:latin typeface="DM Sans" pitchFamily="2" charset="77"/>
                <a:ea typeface="+mn-ea"/>
                <a:cs typeface="+mn-cs"/>
              </a:rPr>
              <a:t>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a:ln>
                  <a:noFill/>
                </a:ln>
                <a:effectLst/>
                <a:uLnTx/>
                <a:uFillTx/>
                <a:latin typeface="DM Sans" pitchFamily="2" charset="77"/>
                <a:ea typeface="+mn-ea"/>
                <a:cs typeface="+mn-cs"/>
              </a:rPr>
              <a:t>Skin firmness improvement in just 4 weeks</a:t>
            </a:r>
          </a:p>
        </p:txBody>
      </p:sp>
      <p:sp>
        <p:nvSpPr>
          <p:cNvPr id="3" name="Slide Number Placeholder 5">
            <a:extLst>
              <a:ext uri="{FF2B5EF4-FFF2-40B4-BE49-F238E27FC236}">
                <a16:creationId xmlns:a16="http://schemas.microsoft.com/office/drawing/2014/main" id="{C29F26E5-237B-E53E-8E67-E9D426CAB206}"/>
              </a:ext>
            </a:extLst>
          </p:cNvPr>
          <p:cNvSpPr txBox="1">
            <a:spLocks/>
          </p:cNvSpPr>
          <p:nvPr/>
        </p:nvSpPr>
        <p:spPr>
          <a:xfrm>
            <a:off x="302400" y="6450806"/>
            <a:ext cx="1040625" cy="109061"/>
          </a:xfrm>
          <a:prstGeom prst="rect">
            <a:avLst/>
          </a:prstGeom>
        </p:spPr>
        <p:txBody>
          <a:bodyPr vert="horz" lIns="0" tIns="0" rIns="0" bIns="0" rtlCol="0" anchor="ctr"/>
          <a:lstStyle>
            <a:defPPr>
              <a:defRPr lang="en-US"/>
            </a:defPPr>
            <a:lvl1pPr marL="0" algn="l"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BA3E189-2F3A-42E5-B572-3520703B6186}" type="slidenum">
              <a:rPr lang="en-GB" smtClean="0">
                <a:latin typeface="DM Sans" pitchFamily="2" charset="77"/>
              </a:rPr>
              <a:pPr/>
              <a:t>46</a:t>
            </a:fld>
            <a:endParaRPr lang="en-GB">
              <a:latin typeface="DM Sans" pitchFamily="2" charset="77"/>
            </a:endParaRPr>
          </a:p>
        </p:txBody>
      </p:sp>
      <p:grpSp>
        <p:nvGrpSpPr>
          <p:cNvPr id="2" name="Group 1">
            <a:extLst>
              <a:ext uri="{FF2B5EF4-FFF2-40B4-BE49-F238E27FC236}">
                <a16:creationId xmlns:a16="http://schemas.microsoft.com/office/drawing/2014/main" id="{911060FD-6881-7CDC-7DD8-E7D8F2B1527E}"/>
              </a:ext>
            </a:extLst>
          </p:cNvPr>
          <p:cNvGrpSpPr/>
          <p:nvPr/>
        </p:nvGrpSpPr>
        <p:grpSpPr>
          <a:xfrm>
            <a:off x="11052686" y="244448"/>
            <a:ext cx="836913" cy="303213"/>
            <a:chOff x="6792289" y="584837"/>
            <a:chExt cx="836913" cy="303213"/>
          </a:xfrm>
        </p:grpSpPr>
        <p:grpSp>
          <p:nvGrpSpPr>
            <p:cNvPr id="4" name="Group 3">
              <a:extLst>
                <a:ext uri="{FF2B5EF4-FFF2-40B4-BE49-F238E27FC236}">
                  <a16:creationId xmlns:a16="http://schemas.microsoft.com/office/drawing/2014/main" id="{0529CA2E-0F16-F93E-39DC-83396EBCE648}"/>
                </a:ext>
              </a:extLst>
            </p:cNvPr>
            <p:cNvGrpSpPr/>
            <p:nvPr/>
          </p:nvGrpSpPr>
          <p:grpSpPr>
            <a:xfrm>
              <a:off x="6792289" y="584837"/>
              <a:ext cx="836913" cy="303213"/>
              <a:chOff x="6792289" y="584837"/>
              <a:chExt cx="836913" cy="303213"/>
            </a:xfrm>
          </p:grpSpPr>
          <p:sp>
            <p:nvSpPr>
              <p:cNvPr id="9" name="Freeform 8">
                <a:extLst>
                  <a:ext uri="{FF2B5EF4-FFF2-40B4-BE49-F238E27FC236}">
                    <a16:creationId xmlns:a16="http://schemas.microsoft.com/office/drawing/2014/main" id="{3BF7A768-5F77-1C50-6A8E-6AE707E73C6F}"/>
                  </a:ext>
                </a:extLst>
              </p:cNvPr>
              <p:cNvSpPr/>
              <p:nvPr/>
            </p:nvSpPr>
            <p:spPr>
              <a:xfrm>
                <a:off x="6792289" y="584838"/>
                <a:ext cx="303212" cy="303212"/>
              </a:xfrm>
              <a:custGeom>
                <a:avLst/>
                <a:gdLst>
                  <a:gd name="connsiteX0" fmla="*/ 151606 w 303212"/>
                  <a:gd name="connsiteY0" fmla="*/ 0 h 303212"/>
                  <a:gd name="connsiteX1" fmla="*/ 151908 w 303212"/>
                  <a:gd name="connsiteY1" fmla="*/ 61 h 303212"/>
                  <a:gd name="connsiteX2" fmla="*/ 301415 w 303212"/>
                  <a:gd name="connsiteY2" fmla="*/ 61 h 303212"/>
                  <a:gd name="connsiteX3" fmla="*/ 301415 w 303212"/>
                  <a:gd name="connsiteY3" fmla="*/ 142705 h 303212"/>
                  <a:gd name="connsiteX4" fmla="*/ 303212 w 303212"/>
                  <a:gd name="connsiteY4" fmla="*/ 151606 h 303212"/>
                  <a:gd name="connsiteX5" fmla="*/ 301415 w 303212"/>
                  <a:gd name="connsiteY5" fmla="*/ 160507 h 303212"/>
                  <a:gd name="connsiteX6" fmla="*/ 301415 w 303212"/>
                  <a:gd name="connsiteY6" fmla="*/ 303149 h 303212"/>
                  <a:gd name="connsiteX7" fmla="*/ 151918 w 303212"/>
                  <a:gd name="connsiteY7" fmla="*/ 303149 h 303212"/>
                  <a:gd name="connsiteX8" fmla="*/ 151606 w 303212"/>
                  <a:gd name="connsiteY8" fmla="*/ 303212 h 303212"/>
                  <a:gd name="connsiteX9" fmla="*/ 151294 w 303212"/>
                  <a:gd name="connsiteY9" fmla="*/ 303149 h 303212"/>
                  <a:gd name="connsiteX10" fmla="*/ 147670 w 303212"/>
                  <a:gd name="connsiteY10" fmla="*/ 303149 h 303212"/>
                  <a:gd name="connsiteX11" fmla="*/ 147670 w 303212"/>
                  <a:gd name="connsiteY11" fmla="*/ 302417 h 303212"/>
                  <a:gd name="connsiteX12" fmla="*/ 92594 w 303212"/>
                  <a:gd name="connsiteY12" fmla="*/ 291298 h 303212"/>
                  <a:gd name="connsiteX13" fmla="*/ 0 w 303212"/>
                  <a:gd name="connsiteY13" fmla="*/ 151606 h 303212"/>
                  <a:gd name="connsiteX14" fmla="*/ 92594 w 303212"/>
                  <a:gd name="connsiteY14" fmla="*/ 11914 h 303212"/>
                  <a:gd name="connsiteX15" fmla="*/ 147670 w 303212"/>
                  <a:gd name="connsiteY15" fmla="*/ 795 h 303212"/>
                  <a:gd name="connsiteX16" fmla="*/ 147670 w 303212"/>
                  <a:gd name="connsiteY16" fmla="*/ 61 h 303212"/>
                  <a:gd name="connsiteX17" fmla="*/ 151304 w 303212"/>
                  <a:gd name="connsiteY17"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3212" h="303212">
                    <a:moveTo>
                      <a:pt x="151606" y="0"/>
                    </a:moveTo>
                    <a:lnTo>
                      <a:pt x="151908" y="61"/>
                    </a:lnTo>
                    <a:lnTo>
                      <a:pt x="301415" y="61"/>
                    </a:lnTo>
                    <a:lnTo>
                      <a:pt x="301415" y="142705"/>
                    </a:lnTo>
                    <a:lnTo>
                      <a:pt x="303212" y="151606"/>
                    </a:lnTo>
                    <a:lnTo>
                      <a:pt x="301415" y="160507"/>
                    </a:lnTo>
                    <a:lnTo>
                      <a:pt x="301415" y="303149"/>
                    </a:lnTo>
                    <a:lnTo>
                      <a:pt x="151918" y="303149"/>
                    </a:lnTo>
                    <a:lnTo>
                      <a:pt x="151606" y="303212"/>
                    </a:lnTo>
                    <a:lnTo>
                      <a:pt x="151294" y="303149"/>
                    </a:lnTo>
                    <a:lnTo>
                      <a:pt x="147670" y="303149"/>
                    </a:lnTo>
                    <a:lnTo>
                      <a:pt x="147670" y="302417"/>
                    </a:lnTo>
                    <a:lnTo>
                      <a:pt x="92594" y="291298"/>
                    </a:lnTo>
                    <a:cubicBezTo>
                      <a:pt x="38180" y="268283"/>
                      <a:pt x="0" y="214404"/>
                      <a:pt x="0" y="151606"/>
                    </a:cubicBezTo>
                    <a:cubicBezTo>
                      <a:pt x="0" y="88809"/>
                      <a:pt x="38180" y="34929"/>
                      <a:pt x="92594" y="11914"/>
                    </a:cubicBezTo>
                    <a:lnTo>
                      <a:pt x="147670" y="795"/>
                    </a:lnTo>
                    <a:lnTo>
                      <a:pt x="147670" y="61"/>
                    </a:lnTo>
                    <a:lnTo>
                      <a:pt x="151304" y="61"/>
                    </a:lnTo>
                    <a:close/>
                  </a:path>
                </a:pathLst>
              </a:custGeom>
              <a:solidFill>
                <a:srgbClr val="CCBCB8"/>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9">
                <a:extLst>
                  <a:ext uri="{FF2B5EF4-FFF2-40B4-BE49-F238E27FC236}">
                    <a16:creationId xmlns:a16="http://schemas.microsoft.com/office/drawing/2014/main" id="{64946B0B-D523-F14B-B1C0-DCCAAB731A41}"/>
                  </a:ext>
                </a:extLst>
              </p:cNvPr>
              <p:cNvSpPr/>
              <p:nvPr/>
            </p:nvSpPr>
            <p:spPr>
              <a:xfrm>
                <a:off x="7093702" y="584837"/>
                <a:ext cx="535500" cy="303212"/>
              </a:xfrm>
              <a:custGeom>
                <a:avLst/>
                <a:gdLst>
                  <a:gd name="connsiteX0" fmla="*/ 383894 w 535500"/>
                  <a:gd name="connsiteY0" fmla="*/ 0 h 303212"/>
                  <a:gd name="connsiteX1" fmla="*/ 384196 w 535500"/>
                  <a:gd name="connsiteY1" fmla="*/ 61 h 303212"/>
                  <a:gd name="connsiteX2" fmla="*/ 384363 w 535500"/>
                  <a:gd name="connsiteY2" fmla="*/ 61 h 303212"/>
                  <a:gd name="connsiteX3" fmla="*/ 384363 w 535500"/>
                  <a:gd name="connsiteY3" fmla="*/ 95 h 303212"/>
                  <a:gd name="connsiteX4" fmla="*/ 442906 w 535500"/>
                  <a:gd name="connsiteY4" fmla="*/ 11914 h 303212"/>
                  <a:gd name="connsiteX5" fmla="*/ 535500 w 535500"/>
                  <a:gd name="connsiteY5" fmla="*/ 151606 h 303212"/>
                  <a:gd name="connsiteX6" fmla="*/ 442906 w 535500"/>
                  <a:gd name="connsiteY6" fmla="*/ 291298 h 303212"/>
                  <a:gd name="connsiteX7" fmla="*/ 384363 w 535500"/>
                  <a:gd name="connsiteY7" fmla="*/ 303117 h 303212"/>
                  <a:gd name="connsiteX8" fmla="*/ 384363 w 535500"/>
                  <a:gd name="connsiteY8" fmla="*/ 303149 h 303212"/>
                  <a:gd name="connsiteX9" fmla="*/ 384206 w 535500"/>
                  <a:gd name="connsiteY9" fmla="*/ 303149 h 303212"/>
                  <a:gd name="connsiteX10" fmla="*/ 383894 w 535500"/>
                  <a:gd name="connsiteY10" fmla="*/ 303212 h 303212"/>
                  <a:gd name="connsiteX11" fmla="*/ 383582 w 535500"/>
                  <a:gd name="connsiteY11" fmla="*/ 303149 h 303212"/>
                  <a:gd name="connsiteX12" fmla="*/ 0 w 535500"/>
                  <a:gd name="connsiteY12" fmla="*/ 303149 h 303212"/>
                  <a:gd name="connsiteX13" fmla="*/ 0 w 535500"/>
                  <a:gd name="connsiteY13" fmla="*/ 61 h 303212"/>
                  <a:gd name="connsiteX14" fmla="*/ 383592 w 535500"/>
                  <a:gd name="connsiteY14"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5500" h="303212">
                    <a:moveTo>
                      <a:pt x="383894" y="0"/>
                    </a:moveTo>
                    <a:lnTo>
                      <a:pt x="384196" y="61"/>
                    </a:lnTo>
                    <a:lnTo>
                      <a:pt x="384363" y="61"/>
                    </a:lnTo>
                    <a:lnTo>
                      <a:pt x="384363" y="95"/>
                    </a:lnTo>
                    <a:lnTo>
                      <a:pt x="442906" y="11914"/>
                    </a:lnTo>
                    <a:cubicBezTo>
                      <a:pt x="497320" y="34929"/>
                      <a:pt x="535500" y="88809"/>
                      <a:pt x="535500" y="151606"/>
                    </a:cubicBezTo>
                    <a:cubicBezTo>
                      <a:pt x="535500" y="214404"/>
                      <a:pt x="497320" y="268283"/>
                      <a:pt x="442906" y="291298"/>
                    </a:cubicBezTo>
                    <a:lnTo>
                      <a:pt x="384363" y="303117"/>
                    </a:lnTo>
                    <a:lnTo>
                      <a:pt x="384363" y="303149"/>
                    </a:lnTo>
                    <a:lnTo>
                      <a:pt x="384206" y="303149"/>
                    </a:lnTo>
                    <a:lnTo>
                      <a:pt x="383894" y="303212"/>
                    </a:lnTo>
                    <a:lnTo>
                      <a:pt x="383582" y="303149"/>
                    </a:lnTo>
                    <a:lnTo>
                      <a:pt x="0" y="303149"/>
                    </a:lnTo>
                    <a:lnTo>
                      <a:pt x="0" y="61"/>
                    </a:lnTo>
                    <a:lnTo>
                      <a:pt x="383592" y="61"/>
                    </a:lnTo>
                    <a:close/>
                  </a:path>
                </a:pathLst>
              </a:custGeom>
              <a:solidFill>
                <a:srgbClr val="4D3C35"/>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6" name="Group 5">
              <a:extLst>
                <a:ext uri="{FF2B5EF4-FFF2-40B4-BE49-F238E27FC236}">
                  <a16:creationId xmlns:a16="http://schemas.microsoft.com/office/drawing/2014/main" id="{7A998DE5-0102-B58B-3F3A-42970D076D10}"/>
                </a:ext>
              </a:extLst>
            </p:cNvPr>
            <p:cNvGrpSpPr/>
            <p:nvPr/>
          </p:nvGrpSpPr>
          <p:grpSpPr>
            <a:xfrm>
              <a:off x="6866467" y="597144"/>
              <a:ext cx="611599" cy="282401"/>
              <a:chOff x="6866467" y="597144"/>
              <a:chExt cx="611599" cy="282401"/>
            </a:xfrm>
          </p:grpSpPr>
          <p:sp>
            <p:nvSpPr>
              <p:cNvPr id="7" name="Rectangle 6">
                <a:extLst>
                  <a:ext uri="{FF2B5EF4-FFF2-40B4-BE49-F238E27FC236}">
                    <a16:creationId xmlns:a16="http://schemas.microsoft.com/office/drawing/2014/main" id="{A4B7EAA7-55EC-5719-7342-18AEBED9F015}"/>
                  </a:ext>
                </a:extLst>
              </p:cNvPr>
              <p:cNvSpPr/>
              <p:nvPr/>
            </p:nvSpPr>
            <p:spPr>
              <a:xfrm>
                <a:off x="6866467" y="597144"/>
                <a:ext cx="227236"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r"/>
                <a:r>
                  <a:rPr lang="en-US" sz="1100" b="1" i="1">
                    <a:solidFill>
                      <a:srgbClr val="4D3C35"/>
                    </a:solidFill>
                  </a:rPr>
                  <a:t>In</a:t>
                </a:r>
              </a:p>
            </p:txBody>
          </p:sp>
          <p:sp>
            <p:nvSpPr>
              <p:cNvPr id="8" name="Rectangle 7">
                <a:extLst>
                  <a:ext uri="{FF2B5EF4-FFF2-40B4-BE49-F238E27FC236}">
                    <a16:creationId xmlns:a16="http://schemas.microsoft.com/office/drawing/2014/main" id="{6960100C-AC23-929F-8815-9747FEDA07A7}"/>
                  </a:ext>
                </a:extLst>
              </p:cNvPr>
              <p:cNvSpPr/>
              <p:nvPr/>
            </p:nvSpPr>
            <p:spPr>
              <a:xfrm>
                <a:off x="7093703" y="597144"/>
                <a:ext cx="384363"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r>
                  <a:rPr lang="en-US" sz="1100" b="1" i="1">
                    <a:solidFill>
                      <a:srgbClr val="CCBCB8"/>
                    </a:solidFill>
                  </a:rPr>
                  <a:t>vivo</a:t>
                </a:r>
              </a:p>
            </p:txBody>
          </p:sp>
        </p:grpSp>
      </p:grpSp>
      <p:sp>
        <p:nvSpPr>
          <p:cNvPr id="11" name="TextBox 10">
            <a:extLst>
              <a:ext uri="{FF2B5EF4-FFF2-40B4-BE49-F238E27FC236}">
                <a16:creationId xmlns:a16="http://schemas.microsoft.com/office/drawing/2014/main" id="{B4421737-27EE-C8D7-B54E-F3075FE0AB8F}"/>
              </a:ext>
            </a:extLst>
          </p:cNvPr>
          <p:cNvSpPr txBox="1"/>
          <p:nvPr/>
        </p:nvSpPr>
        <p:spPr>
          <a:xfrm>
            <a:off x="8793417" y="1558736"/>
            <a:ext cx="1585793" cy="1323439"/>
          </a:xfrm>
          <a:prstGeom prst="rect">
            <a:avLst/>
          </a:prstGeom>
          <a:no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u="none" strike="noStrike" kern="1200" cap="none" spc="0" normalizeH="0" baseline="0" noProof="0">
                <a:ln>
                  <a:noFill/>
                </a:ln>
                <a:solidFill>
                  <a:srgbClr val="4D3C35"/>
                </a:solidFill>
                <a:effectLst/>
                <a:uLnTx/>
                <a:uFillTx/>
                <a:latin typeface="DM Sans" pitchFamily="2" charset="77"/>
                <a:ea typeface="+mn-ea"/>
                <a:cs typeface="+mn-cs"/>
              </a:rPr>
              <a:t>+5%</a:t>
            </a:r>
            <a:r>
              <a:rPr kumimoji="0" lang="en-US" sz="3200" b="1" u="none" strike="noStrike" kern="1200" cap="none" spc="0" normalizeH="0" baseline="0" noProof="0">
                <a:ln>
                  <a:noFill/>
                </a:ln>
                <a:solidFill>
                  <a:srgbClr val="307297"/>
                </a:solidFill>
                <a:effectLst/>
                <a:uLnTx/>
                <a:uFillTx/>
                <a:latin typeface="DM Sans" pitchFamily="2" charset="77"/>
                <a:ea typeface="+mn-ea"/>
                <a:cs typeface="+mn-cs"/>
              </a:rPr>
              <a:t>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a:ln>
                  <a:noFill/>
                </a:ln>
                <a:effectLst/>
                <a:uLnTx/>
                <a:uFillTx/>
                <a:latin typeface="DM Sans" pitchFamily="2" charset="77"/>
                <a:ea typeface="+mn-ea"/>
                <a:cs typeface="+mn-cs"/>
              </a:rPr>
              <a:t>Skin elasticity improvement in just 4 weeks</a:t>
            </a:r>
          </a:p>
        </p:txBody>
      </p:sp>
    </p:spTree>
    <p:extLst>
      <p:ext uri="{BB962C8B-B14F-4D97-AF65-F5344CB8AC3E}">
        <p14:creationId xmlns:p14="http://schemas.microsoft.com/office/powerpoint/2010/main" val="341290118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40EFCCA-55FD-F74F-BE64-C27F46C084FA}"/>
              </a:ext>
            </a:extLst>
          </p:cNvPr>
          <p:cNvSpPr>
            <a:spLocks noGrp="1"/>
          </p:cNvSpPr>
          <p:nvPr>
            <p:ph type="body" idx="11"/>
          </p:nvPr>
        </p:nvSpPr>
        <p:spPr>
          <a:xfrm>
            <a:off x="2246704" y="648000"/>
            <a:ext cx="8064500" cy="288767"/>
          </a:xfrm>
        </p:spPr>
        <p:txBody>
          <a:bodyPr/>
          <a:lstStyle/>
          <a:p>
            <a:r>
              <a:rPr lang="en-GB"/>
              <a:t>4-week wrinkle measurement</a:t>
            </a:r>
          </a:p>
        </p:txBody>
      </p:sp>
      <p:sp>
        <p:nvSpPr>
          <p:cNvPr id="32" name="TextBox 31">
            <a:extLst>
              <a:ext uri="{FF2B5EF4-FFF2-40B4-BE49-F238E27FC236}">
                <a16:creationId xmlns:a16="http://schemas.microsoft.com/office/drawing/2014/main" id="{731F76ED-363B-EA4A-8311-F24AA909776C}"/>
              </a:ext>
            </a:extLst>
          </p:cNvPr>
          <p:cNvSpPr txBox="1"/>
          <p:nvPr/>
        </p:nvSpPr>
        <p:spPr>
          <a:xfrm>
            <a:off x="603047" y="4343993"/>
            <a:ext cx="2770500" cy="1867178"/>
          </a:xfrm>
          <a:prstGeom prst="rect">
            <a:avLst/>
          </a:prstGeom>
          <a:noFill/>
          <a:effectLst/>
        </p:spPr>
        <p:txBody>
          <a:bodyPr wrap="square" lIns="0" tIns="0" rIns="0" bIns="0" rtlCol="0" anchor="t" anchorCtr="0">
            <a:spAutoFit/>
          </a:bodyPr>
          <a:lstStyle/>
          <a:p>
            <a:pPr marL="0" marR="0" lvl="0" indent="0" algn="l" defTabSz="914400" rtl="0" eaLnBrk="1" fontAlgn="auto" latinLnBrk="0" hangingPunct="1">
              <a:lnSpc>
                <a:spcPct val="100000"/>
              </a:lnSpc>
              <a:spcBef>
                <a:spcPts val="0"/>
              </a:spcBef>
              <a:spcAft>
                <a:spcPts val="1400"/>
              </a:spcAft>
              <a:buClr>
                <a:srgbClr val="007E4B"/>
              </a:buClr>
              <a:buSzTx/>
              <a:buFontTx/>
              <a:buNone/>
              <a:tabLst/>
              <a:defRPr/>
            </a:pPr>
            <a:r>
              <a:rPr kumimoji="0" lang="en-GB" sz="1600" b="1" u="none" strike="noStrike" kern="1200" cap="none" spc="0" normalizeH="0" baseline="0" noProof="0" dirty="0">
                <a:ln>
                  <a:noFill/>
                </a:ln>
                <a:solidFill>
                  <a:srgbClr val="897974"/>
                </a:solidFill>
                <a:effectLst/>
                <a:uLnTx/>
                <a:uFillTx/>
                <a:latin typeface="DM Sans" pitchFamily="2" charset="77"/>
                <a:ea typeface="+mn-ea"/>
                <a:cs typeface="+mn-cs"/>
              </a:rPr>
              <a:t>31 female </a:t>
            </a:r>
            <a:br>
              <a:rPr kumimoji="0" lang="en-GB" sz="1600" u="none" strike="noStrike" kern="1200" cap="none" spc="0" normalizeH="0" baseline="0" noProof="0" dirty="0">
                <a:ln>
                  <a:noFill/>
                </a:ln>
                <a:solidFill>
                  <a:srgbClr val="7C807E"/>
                </a:solidFill>
                <a:effectLst/>
                <a:uLnTx/>
                <a:uFillTx/>
                <a:latin typeface="DM Sans" pitchFamily="2" charset="77"/>
                <a:ea typeface="+mn-ea"/>
                <a:cs typeface="+mn-cs"/>
              </a:rPr>
            </a:br>
            <a:r>
              <a:rPr kumimoji="0" lang="en-GB" sz="1600" u="none" strike="noStrike" kern="1200" cap="none" spc="0" normalizeH="0" baseline="0" noProof="0" dirty="0">
                <a:ln>
                  <a:noFill/>
                </a:ln>
                <a:effectLst/>
                <a:uLnTx/>
                <a:uFillTx/>
                <a:latin typeface="DM Sans" pitchFamily="2" charset="77"/>
                <a:ea typeface="+mn-ea"/>
                <a:cs typeface="+mn-cs"/>
              </a:rPr>
              <a:t>Chinese volunteers</a:t>
            </a:r>
          </a:p>
          <a:p>
            <a:pPr marL="1008000" marR="0" lvl="0" indent="0" algn="l" defTabSz="914400" rtl="0" eaLnBrk="1" fontAlgn="auto" latinLnBrk="0" hangingPunct="1">
              <a:lnSpc>
                <a:spcPct val="100000"/>
              </a:lnSpc>
              <a:spcBef>
                <a:spcPts val="0"/>
              </a:spcBef>
              <a:spcAft>
                <a:spcPts val="1400"/>
              </a:spcAft>
              <a:buClr>
                <a:srgbClr val="007E4B"/>
              </a:buClr>
              <a:buSzTx/>
              <a:buFontTx/>
              <a:buNone/>
              <a:tabLst/>
              <a:defRPr/>
            </a:pPr>
            <a:r>
              <a:rPr kumimoji="0" lang="en-GB" sz="1600" u="none" strike="noStrike" kern="1200" cap="none" spc="0" normalizeH="0" baseline="0" noProof="0" dirty="0">
                <a:ln>
                  <a:noFill/>
                </a:ln>
                <a:effectLst/>
                <a:uLnTx/>
                <a:uFillTx/>
                <a:latin typeface="DM Sans" pitchFamily="2" charset="77"/>
                <a:ea typeface="+mn-ea"/>
                <a:cs typeface="+mn-cs"/>
              </a:rPr>
              <a:t>volunteers claiming to have sensitive skin</a:t>
            </a:r>
          </a:p>
          <a:p>
            <a:pPr marL="0" marR="0" lvl="0" indent="0" algn="l" defTabSz="914400" rtl="0" eaLnBrk="1" fontAlgn="auto" latinLnBrk="0" hangingPunct="1">
              <a:lnSpc>
                <a:spcPct val="100000"/>
              </a:lnSpc>
              <a:spcBef>
                <a:spcPts val="0"/>
              </a:spcBef>
              <a:spcAft>
                <a:spcPts val="1400"/>
              </a:spcAft>
              <a:buClr>
                <a:srgbClr val="007E4B"/>
              </a:buClr>
              <a:buSzTx/>
              <a:buFontTx/>
              <a:buNone/>
              <a:tabLst/>
              <a:defRPr/>
            </a:pPr>
            <a:r>
              <a:rPr kumimoji="0" lang="en-GB" sz="1600" u="none" strike="noStrike" kern="1200" cap="none" spc="0" normalizeH="0" baseline="0" noProof="0" dirty="0">
                <a:ln>
                  <a:noFill/>
                </a:ln>
                <a:effectLst/>
                <a:uLnTx/>
                <a:uFillTx/>
                <a:latin typeface="DM Sans" pitchFamily="2" charset="77"/>
                <a:ea typeface="+mn-ea"/>
                <a:cs typeface="+mn-cs"/>
              </a:rPr>
              <a:t>Average age of </a:t>
            </a:r>
            <a:r>
              <a:rPr kumimoji="0" lang="en-GB" sz="1600" b="1" u="none" strike="noStrike" kern="1200" cap="none" spc="0" normalizeH="0" baseline="0" noProof="0" dirty="0">
                <a:ln>
                  <a:noFill/>
                </a:ln>
                <a:solidFill>
                  <a:srgbClr val="897974"/>
                </a:solidFill>
                <a:effectLst/>
                <a:uLnTx/>
                <a:uFillTx/>
                <a:latin typeface="DM Sans" pitchFamily="2" charset="77"/>
                <a:ea typeface="+mn-ea"/>
                <a:cs typeface="+mn-cs"/>
              </a:rPr>
              <a:t>46 </a:t>
            </a:r>
            <a:r>
              <a:rPr kumimoji="0" lang="en-GB" sz="1600" b="1" u="none" strike="noStrike" kern="1200" cap="none" spc="0" normalizeH="0" baseline="0" noProof="0" dirty="0" err="1">
                <a:ln>
                  <a:noFill/>
                </a:ln>
                <a:solidFill>
                  <a:srgbClr val="897974"/>
                </a:solidFill>
                <a:effectLst/>
                <a:uLnTx/>
                <a:uFillTx/>
                <a:latin typeface="DM Sans" pitchFamily="2" charset="77"/>
                <a:ea typeface="+mn-ea"/>
                <a:cs typeface="+mn-cs"/>
              </a:rPr>
              <a:t>y.o</a:t>
            </a:r>
            <a:r>
              <a:rPr kumimoji="0" lang="en-GB" b="1" u="none" strike="noStrike" kern="1200" cap="none" spc="0" normalizeH="0" baseline="0" noProof="0" dirty="0">
                <a:ln>
                  <a:noFill/>
                </a:ln>
                <a:solidFill>
                  <a:srgbClr val="897974"/>
                </a:solidFill>
                <a:effectLst/>
                <a:uLnTx/>
                <a:uFillTx/>
                <a:latin typeface="DM Sans" pitchFamily="2" charset="77"/>
                <a:ea typeface="+mn-ea"/>
                <a:cs typeface="+mn-cs"/>
              </a:rPr>
              <a:t>.</a:t>
            </a:r>
          </a:p>
        </p:txBody>
      </p:sp>
      <p:sp>
        <p:nvSpPr>
          <p:cNvPr id="3" name="Slide Number Placeholder 5">
            <a:extLst>
              <a:ext uri="{FF2B5EF4-FFF2-40B4-BE49-F238E27FC236}">
                <a16:creationId xmlns:a16="http://schemas.microsoft.com/office/drawing/2014/main" id="{4913A232-94BD-82E8-C0C8-641172175F10}"/>
              </a:ext>
            </a:extLst>
          </p:cNvPr>
          <p:cNvSpPr txBox="1">
            <a:spLocks/>
          </p:cNvSpPr>
          <p:nvPr/>
        </p:nvSpPr>
        <p:spPr>
          <a:xfrm>
            <a:off x="302400" y="6450806"/>
            <a:ext cx="1040625" cy="109061"/>
          </a:xfrm>
          <a:prstGeom prst="rect">
            <a:avLst/>
          </a:prstGeom>
        </p:spPr>
        <p:txBody>
          <a:bodyPr vert="horz" lIns="0" tIns="0" rIns="0" bIns="0" rtlCol="0" anchor="ctr"/>
          <a:lstStyle>
            <a:defPPr>
              <a:defRPr lang="en-US"/>
            </a:defPPr>
            <a:lvl1pPr marL="0" algn="l"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BA3E189-2F3A-42E5-B572-3520703B6186}" type="slidenum">
              <a:rPr lang="en-GB" smtClean="0">
                <a:latin typeface="DM Sans" pitchFamily="2" charset="77"/>
              </a:rPr>
              <a:pPr/>
              <a:t>47</a:t>
            </a:fld>
            <a:endParaRPr lang="en-GB">
              <a:latin typeface="DM Sans" pitchFamily="2" charset="77"/>
            </a:endParaRPr>
          </a:p>
        </p:txBody>
      </p:sp>
      <p:grpSp>
        <p:nvGrpSpPr>
          <p:cNvPr id="17" name="Group 16">
            <a:extLst>
              <a:ext uri="{FF2B5EF4-FFF2-40B4-BE49-F238E27FC236}">
                <a16:creationId xmlns:a16="http://schemas.microsoft.com/office/drawing/2014/main" id="{E9B1BD84-7ADD-CECC-37C3-4A9987694D78}"/>
              </a:ext>
            </a:extLst>
          </p:cNvPr>
          <p:cNvGrpSpPr/>
          <p:nvPr/>
        </p:nvGrpSpPr>
        <p:grpSpPr>
          <a:xfrm>
            <a:off x="87801" y="4848728"/>
            <a:ext cx="1740999" cy="1181960"/>
            <a:chOff x="8328403" y="2842965"/>
            <a:chExt cx="1782000" cy="1188000"/>
          </a:xfrm>
        </p:grpSpPr>
        <p:graphicFrame>
          <p:nvGraphicFramePr>
            <p:cNvPr id="13" name="Chart 12">
              <a:extLst>
                <a:ext uri="{FF2B5EF4-FFF2-40B4-BE49-F238E27FC236}">
                  <a16:creationId xmlns:a16="http://schemas.microsoft.com/office/drawing/2014/main" id="{7A2EF146-B25E-FC30-D43D-5FEC4E0758BE}"/>
                </a:ext>
              </a:extLst>
            </p:cNvPr>
            <p:cNvGraphicFramePr/>
            <p:nvPr>
              <p:extLst>
                <p:ext uri="{D42A27DB-BD31-4B8C-83A1-F6EECF244321}">
                  <p14:modId xmlns:p14="http://schemas.microsoft.com/office/powerpoint/2010/main" val="675121423"/>
                </p:ext>
              </p:extLst>
            </p:nvPr>
          </p:nvGraphicFramePr>
          <p:xfrm>
            <a:off x="8328403" y="2842965"/>
            <a:ext cx="1782000" cy="1188000"/>
          </p:xfrm>
          <a:graphic>
            <a:graphicData uri="http://schemas.openxmlformats.org/drawingml/2006/chart">
              <c:chart xmlns:c="http://schemas.openxmlformats.org/drawingml/2006/chart" xmlns:r="http://schemas.openxmlformats.org/officeDocument/2006/relationships" r:id="rId3"/>
            </a:graphicData>
          </a:graphic>
        </p:graphicFrame>
        <p:sp>
          <p:nvSpPr>
            <p:cNvPr id="14" name="Oval 13">
              <a:extLst>
                <a:ext uri="{FF2B5EF4-FFF2-40B4-BE49-F238E27FC236}">
                  <a16:creationId xmlns:a16="http://schemas.microsoft.com/office/drawing/2014/main" id="{38A659A0-9FF3-6C0C-62FC-B641D845127C}"/>
                </a:ext>
              </a:extLst>
            </p:cNvPr>
            <p:cNvSpPr/>
            <p:nvPr/>
          </p:nvSpPr>
          <p:spPr>
            <a:xfrm>
              <a:off x="8895403" y="3112965"/>
              <a:ext cx="648000" cy="6480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TextBox 19">
            <a:extLst>
              <a:ext uri="{FF2B5EF4-FFF2-40B4-BE49-F238E27FC236}">
                <a16:creationId xmlns:a16="http://schemas.microsoft.com/office/drawing/2014/main" id="{CADE027F-F38D-58C3-027C-19B509638A1C}"/>
              </a:ext>
            </a:extLst>
          </p:cNvPr>
          <p:cNvSpPr txBox="1"/>
          <p:nvPr/>
        </p:nvSpPr>
        <p:spPr>
          <a:xfrm>
            <a:off x="590339" y="5308890"/>
            <a:ext cx="776925" cy="246221"/>
          </a:xfrm>
          <a:prstGeom prst="rect">
            <a:avLst/>
          </a:prstGeom>
          <a:noFill/>
        </p:spPr>
        <p:txBody>
          <a:bodyPr wrap="square" lIns="0" tIns="0" rIns="0" bIns="0">
            <a:spAutoFit/>
          </a:bodyPr>
          <a:lstStyle/>
          <a:p>
            <a:pPr algn="ctr"/>
            <a:r>
              <a:rPr lang="en-GB" sz="1600" b="1" dirty="0">
                <a:latin typeface="DM Sans" pitchFamily="2" charset="77"/>
              </a:rPr>
              <a:t>65</a:t>
            </a:r>
            <a:r>
              <a:rPr kumimoji="0" lang="en-GB" sz="1600" b="1" u="none" strike="noStrike" kern="1200" cap="none" spc="0" normalizeH="0" baseline="0" noProof="0" dirty="0">
                <a:ln>
                  <a:noFill/>
                </a:ln>
                <a:effectLst/>
                <a:uLnTx/>
                <a:uFillTx/>
                <a:latin typeface="DM Sans" pitchFamily="2" charset="77"/>
                <a:ea typeface="+mn-ea"/>
                <a:cs typeface="+mn-cs"/>
              </a:rPr>
              <a:t>%</a:t>
            </a:r>
            <a:endParaRPr lang="en-US" sz="1600" b="1" dirty="0"/>
          </a:p>
        </p:txBody>
      </p:sp>
      <p:sp>
        <p:nvSpPr>
          <p:cNvPr id="21" name="Title 20">
            <a:extLst>
              <a:ext uri="{FF2B5EF4-FFF2-40B4-BE49-F238E27FC236}">
                <a16:creationId xmlns:a16="http://schemas.microsoft.com/office/drawing/2014/main" id="{5A5B2D48-092A-12AF-A1AA-5E0EBBAE186F}"/>
              </a:ext>
            </a:extLst>
          </p:cNvPr>
          <p:cNvSpPr>
            <a:spLocks noGrp="1"/>
          </p:cNvSpPr>
          <p:nvPr>
            <p:ph type="title"/>
          </p:nvPr>
        </p:nvSpPr>
        <p:spPr>
          <a:xfrm>
            <a:off x="2246400" y="302400"/>
            <a:ext cx="8064500" cy="303211"/>
          </a:xfrm>
        </p:spPr>
        <p:txBody>
          <a:bodyPr/>
          <a:lstStyle/>
          <a:p>
            <a:r>
              <a:rPr lang="en-GB"/>
              <a:t>Study design </a:t>
            </a:r>
            <a:endParaRPr lang="en-US"/>
          </a:p>
        </p:txBody>
      </p:sp>
      <p:pic>
        <p:nvPicPr>
          <p:cNvPr id="49" name="Picture 48" descr="A close up of a molecule&#10;&#10;AI-generated content may be incorrect.">
            <a:extLst>
              <a:ext uri="{FF2B5EF4-FFF2-40B4-BE49-F238E27FC236}">
                <a16:creationId xmlns:a16="http://schemas.microsoft.com/office/drawing/2014/main" id="{B5CE5380-0C1E-DC40-B732-07CFDD2D2D80}"/>
              </a:ext>
            </a:extLst>
          </p:cNvPr>
          <p:cNvPicPr>
            <a:picLocks noChangeAspect="1"/>
          </p:cNvPicPr>
          <p:nvPr/>
        </p:nvPicPr>
        <p:blipFill>
          <a:blip r:embed="rId4" cstate="print">
            <a:alphaModFix amt="51000"/>
            <a:extLst>
              <a:ext uri="{28A0092B-C50C-407E-A947-70E740481C1C}">
                <a14:useLocalDpi xmlns:a14="http://schemas.microsoft.com/office/drawing/2010/main"/>
              </a:ext>
            </a:extLst>
          </a:blip>
          <a:srcRect/>
          <a:stretch/>
        </p:blipFill>
        <p:spPr>
          <a:xfrm flipH="1">
            <a:off x="8665146" y="0"/>
            <a:ext cx="3526854" cy="3015470"/>
          </a:xfrm>
          <a:prstGeom prst="rect">
            <a:avLst/>
          </a:prstGeom>
        </p:spPr>
      </p:pic>
      <p:grpSp>
        <p:nvGrpSpPr>
          <p:cNvPr id="8" name="Group 7">
            <a:extLst>
              <a:ext uri="{FF2B5EF4-FFF2-40B4-BE49-F238E27FC236}">
                <a16:creationId xmlns:a16="http://schemas.microsoft.com/office/drawing/2014/main" id="{CDD4BCC6-95E7-CF9F-D87A-8BD8C4441B3A}"/>
              </a:ext>
            </a:extLst>
          </p:cNvPr>
          <p:cNvGrpSpPr/>
          <p:nvPr/>
        </p:nvGrpSpPr>
        <p:grpSpPr>
          <a:xfrm>
            <a:off x="11052686" y="244448"/>
            <a:ext cx="836913" cy="303213"/>
            <a:chOff x="6792289" y="584837"/>
            <a:chExt cx="836913" cy="303213"/>
          </a:xfrm>
        </p:grpSpPr>
        <p:grpSp>
          <p:nvGrpSpPr>
            <p:cNvPr id="11" name="Group 10">
              <a:extLst>
                <a:ext uri="{FF2B5EF4-FFF2-40B4-BE49-F238E27FC236}">
                  <a16:creationId xmlns:a16="http://schemas.microsoft.com/office/drawing/2014/main" id="{13D43CE8-A995-B8DF-AD9F-59E9FDD4C248}"/>
                </a:ext>
              </a:extLst>
            </p:cNvPr>
            <p:cNvGrpSpPr/>
            <p:nvPr/>
          </p:nvGrpSpPr>
          <p:grpSpPr>
            <a:xfrm>
              <a:off x="6792289" y="584837"/>
              <a:ext cx="836913" cy="303213"/>
              <a:chOff x="6792289" y="584837"/>
              <a:chExt cx="836913" cy="303213"/>
            </a:xfrm>
          </p:grpSpPr>
          <p:sp>
            <p:nvSpPr>
              <p:cNvPr id="22" name="Freeform 21">
                <a:extLst>
                  <a:ext uri="{FF2B5EF4-FFF2-40B4-BE49-F238E27FC236}">
                    <a16:creationId xmlns:a16="http://schemas.microsoft.com/office/drawing/2014/main" id="{67F183AF-C76E-A7B8-B8DE-42FF6D27446A}"/>
                  </a:ext>
                </a:extLst>
              </p:cNvPr>
              <p:cNvSpPr/>
              <p:nvPr/>
            </p:nvSpPr>
            <p:spPr>
              <a:xfrm>
                <a:off x="6792289" y="584838"/>
                <a:ext cx="303212" cy="303212"/>
              </a:xfrm>
              <a:custGeom>
                <a:avLst/>
                <a:gdLst>
                  <a:gd name="connsiteX0" fmla="*/ 151606 w 303212"/>
                  <a:gd name="connsiteY0" fmla="*/ 0 h 303212"/>
                  <a:gd name="connsiteX1" fmla="*/ 151908 w 303212"/>
                  <a:gd name="connsiteY1" fmla="*/ 61 h 303212"/>
                  <a:gd name="connsiteX2" fmla="*/ 301415 w 303212"/>
                  <a:gd name="connsiteY2" fmla="*/ 61 h 303212"/>
                  <a:gd name="connsiteX3" fmla="*/ 301415 w 303212"/>
                  <a:gd name="connsiteY3" fmla="*/ 142705 h 303212"/>
                  <a:gd name="connsiteX4" fmla="*/ 303212 w 303212"/>
                  <a:gd name="connsiteY4" fmla="*/ 151606 h 303212"/>
                  <a:gd name="connsiteX5" fmla="*/ 301415 w 303212"/>
                  <a:gd name="connsiteY5" fmla="*/ 160507 h 303212"/>
                  <a:gd name="connsiteX6" fmla="*/ 301415 w 303212"/>
                  <a:gd name="connsiteY6" fmla="*/ 303149 h 303212"/>
                  <a:gd name="connsiteX7" fmla="*/ 151918 w 303212"/>
                  <a:gd name="connsiteY7" fmla="*/ 303149 h 303212"/>
                  <a:gd name="connsiteX8" fmla="*/ 151606 w 303212"/>
                  <a:gd name="connsiteY8" fmla="*/ 303212 h 303212"/>
                  <a:gd name="connsiteX9" fmla="*/ 151294 w 303212"/>
                  <a:gd name="connsiteY9" fmla="*/ 303149 h 303212"/>
                  <a:gd name="connsiteX10" fmla="*/ 147670 w 303212"/>
                  <a:gd name="connsiteY10" fmla="*/ 303149 h 303212"/>
                  <a:gd name="connsiteX11" fmla="*/ 147670 w 303212"/>
                  <a:gd name="connsiteY11" fmla="*/ 302417 h 303212"/>
                  <a:gd name="connsiteX12" fmla="*/ 92594 w 303212"/>
                  <a:gd name="connsiteY12" fmla="*/ 291298 h 303212"/>
                  <a:gd name="connsiteX13" fmla="*/ 0 w 303212"/>
                  <a:gd name="connsiteY13" fmla="*/ 151606 h 303212"/>
                  <a:gd name="connsiteX14" fmla="*/ 92594 w 303212"/>
                  <a:gd name="connsiteY14" fmla="*/ 11914 h 303212"/>
                  <a:gd name="connsiteX15" fmla="*/ 147670 w 303212"/>
                  <a:gd name="connsiteY15" fmla="*/ 795 h 303212"/>
                  <a:gd name="connsiteX16" fmla="*/ 147670 w 303212"/>
                  <a:gd name="connsiteY16" fmla="*/ 61 h 303212"/>
                  <a:gd name="connsiteX17" fmla="*/ 151304 w 303212"/>
                  <a:gd name="connsiteY17"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3212" h="303212">
                    <a:moveTo>
                      <a:pt x="151606" y="0"/>
                    </a:moveTo>
                    <a:lnTo>
                      <a:pt x="151908" y="61"/>
                    </a:lnTo>
                    <a:lnTo>
                      <a:pt x="301415" y="61"/>
                    </a:lnTo>
                    <a:lnTo>
                      <a:pt x="301415" y="142705"/>
                    </a:lnTo>
                    <a:lnTo>
                      <a:pt x="303212" y="151606"/>
                    </a:lnTo>
                    <a:lnTo>
                      <a:pt x="301415" y="160507"/>
                    </a:lnTo>
                    <a:lnTo>
                      <a:pt x="301415" y="303149"/>
                    </a:lnTo>
                    <a:lnTo>
                      <a:pt x="151918" y="303149"/>
                    </a:lnTo>
                    <a:lnTo>
                      <a:pt x="151606" y="303212"/>
                    </a:lnTo>
                    <a:lnTo>
                      <a:pt x="151294" y="303149"/>
                    </a:lnTo>
                    <a:lnTo>
                      <a:pt x="147670" y="303149"/>
                    </a:lnTo>
                    <a:lnTo>
                      <a:pt x="147670" y="302417"/>
                    </a:lnTo>
                    <a:lnTo>
                      <a:pt x="92594" y="291298"/>
                    </a:lnTo>
                    <a:cubicBezTo>
                      <a:pt x="38180" y="268283"/>
                      <a:pt x="0" y="214404"/>
                      <a:pt x="0" y="151606"/>
                    </a:cubicBezTo>
                    <a:cubicBezTo>
                      <a:pt x="0" y="88809"/>
                      <a:pt x="38180" y="34929"/>
                      <a:pt x="92594" y="11914"/>
                    </a:cubicBezTo>
                    <a:lnTo>
                      <a:pt x="147670" y="795"/>
                    </a:lnTo>
                    <a:lnTo>
                      <a:pt x="147670" y="61"/>
                    </a:lnTo>
                    <a:lnTo>
                      <a:pt x="151304" y="61"/>
                    </a:lnTo>
                    <a:close/>
                  </a:path>
                </a:pathLst>
              </a:custGeom>
              <a:solidFill>
                <a:srgbClr val="CCBCB8"/>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Freeform 22">
                <a:extLst>
                  <a:ext uri="{FF2B5EF4-FFF2-40B4-BE49-F238E27FC236}">
                    <a16:creationId xmlns:a16="http://schemas.microsoft.com/office/drawing/2014/main" id="{D756B699-3922-5D5F-DE22-185010986B24}"/>
                  </a:ext>
                </a:extLst>
              </p:cNvPr>
              <p:cNvSpPr/>
              <p:nvPr/>
            </p:nvSpPr>
            <p:spPr>
              <a:xfrm>
                <a:off x="7093702" y="584837"/>
                <a:ext cx="535500" cy="303212"/>
              </a:xfrm>
              <a:custGeom>
                <a:avLst/>
                <a:gdLst>
                  <a:gd name="connsiteX0" fmla="*/ 383894 w 535500"/>
                  <a:gd name="connsiteY0" fmla="*/ 0 h 303212"/>
                  <a:gd name="connsiteX1" fmla="*/ 384196 w 535500"/>
                  <a:gd name="connsiteY1" fmla="*/ 61 h 303212"/>
                  <a:gd name="connsiteX2" fmla="*/ 384363 w 535500"/>
                  <a:gd name="connsiteY2" fmla="*/ 61 h 303212"/>
                  <a:gd name="connsiteX3" fmla="*/ 384363 w 535500"/>
                  <a:gd name="connsiteY3" fmla="*/ 95 h 303212"/>
                  <a:gd name="connsiteX4" fmla="*/ 442906 w 535500"/>
                  <a:gd name="connsiteY4" fmla="*/ 11914 h 303212"/>
                  <a:gd name="connsiteX5" fmla="*/ 535500 w 535500"/>
                  <a:gd name="connsiteY5" fmla="*/ 151606 h 303212"/>
                  <a:gd name="connsiteX6" fmla="*/ 442906 w 535500"/>
                  <a:gd name="connsiteY6" fmla="*/ 291298 h 303212"/>
                  <a:gd name="connsiteX7" fmla="*/ 384363 w 535500"/>
                  <a:gd name="connsiteY7" fmla="*/ 303117 h 303212"/>
                  <a:gd name="connsiteX8" fmla="*/ 384363 w 535500"/>
                  <a:gd name="connsiteY8" fmla="*/ 303149 h 303212"/>
                  <a:gd name="connsiteX9" fmla="*/ 384206 w 535500"/>
                  <a:gd name="connsiteY9" fmla="*/ 303149 h 303212"/>
                  <a:gd name="connsiteX10" fmla="*/ 383894 w 535500"/>
                  <a:gd name="connsiteY10" fmla="*/ 303212 h 303212"/>
                  <a:gd name="connsiteX11" fmla="*/ 383582 w 535500"/>
                  <a:gd name="connsiteY11" fmla="*/ 303149 h 303212"/>
                  <a:gd name="connsiteX12" fmla="*/ 0 w 535500"/>
                  <a:gd name="connsiteY12" fmla="*/ 303149 h 303212"/>
                  <a:gd name="connsiteX13" fmla="*/ 0 w 535500"/>
                  <a:gd name="connsiteY13" fmla="*/ 61 h 303212"/>
                  <a:gd name="connsiteX14" fmla="*/ 383592 w 535500"/>
                  <a:gd name="connsiteY14"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5500" h="303212">
                    <a:moveTo>
                      <a:pt x="383894" y="0"/>
                    </a:moveTo>
                    <a:lnTo>
                      <a:pt x="384196" y="61"/>
                    </a:lnTo>
                    <a:lnTo>
                      <a:pt x="384363" y="61"/>
                    </a:lnTo>
                    <a:lnTo>
                      <a:pt x="384363" y="95"/>
                    </a:lnTo>
                    <a:lnTo>
                      <a:pt x="442906" y="11914"/>
                    </a:lnTo>
                    <a:cubicBezTo>
                      <a:pt x="497320" y="34929"/>
                      <a:pt x="535500" y="88809"/>
                      <a:pt x="535500" y="151606"/>
                    </a:cubicBezTo>
                    <a:cubicBezTo>
                      <a:pt x="535500" y="214404"/>
                      <a:pt x="497320" y="268283"/>
                      <a:pt x="442906" y="291298"/>
                    </a:cubicBezTo>
                    <a:lnTo>
                      <a:pt x="384363" y="303117"/>
                    </a:lnTo>
                    <a:lnTo>
                      <a:pt x="384363" y="303149"/>
                    </a:lnTo>
                    <a:lnTo>
                      <a:pt x="384206" y="303149"/>
                    </a:lnTo>
                    <a:lnTo>
                      <a:pt x="383894" y="303212"/>
                    </a:lnTo>
                    <a:lnTo>
                      <a:pt x="383582" y="303149"/>
                    </a:lnTo>
                    <a:lnTo>
                      <a:pt x="0" y="303149"/>
                    </a:lnTo>
                    <a:lnTo>
                      <a:pt x="0" y="61"/>
                    </a:lnTo>
                    <a:lnTo>
                      <a:pt x="383592" y="61"/>
                    </a:lnTo>
                    <a:close/>
                  </a:path>
                </a:pathLst>
              </a:custGeom>
              <a:solidFill>
                <a:srgbClr val="4D3C35"/>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2" name="Group 11">
              <a:extLst>
                <a:ext uri="{FF2B5EF4-FFF2-40B4-BE49-F238E27FC236}">
                  <a16:creationId xmlns:a16="http://schemas.microsoft.com/office/drawing/2014/main" id="{B981758D-3349-AC8E-A394-F9E8F452D810}"/>
                </a:ext>
              </a:extLst>
            </p:cNvPr>
            <p:cNvGrpSpPr/>
            <p:nvPr/>
          </p:nvGrpSpPr>
          <p:grpSpPr>
            <a:xfrm>
              <a:off x="6866467" y="597144"/>
              <a:ext cx="611599" cy="282401"/>
              <a:chOff x="6866467" y="597144"/>
              <a:chExt cx="611599" cy="282401"/>
            </a:xfrm>
          </p:grpSpPr>
          <p:sp>
            <p:nvSpPr>
              <p:cNvPr id="15" name="Rectangle 14">
                <a:extLst>
                  <a:ext uri="{FF2B5EF4-FFF2-40B4-BE49-F238E27FC236}">
                    <a16:creationId xmlns:a16="http://schemas.microsoft.com/office/drawing/2014/main" id="{E32F8C29-8AC2-F16C-5204-248A2DB3589E}"/>
                  </a:ext>
                </a:extLst>
              </p:cNvPr>
              <p:cNvSpPr/>
              <p:nvPr/>
            </p:nvSpPr>
            <p:spPr>
              <a:xfrm>
                <a:off x="6866467" y="597144"/>
                <a:ext cx="227236"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r"/>
                <a:r>
                  <a:rPr lang="en-US" sz="1100" b="1" i="1">
                    <a:solidFill>
                      <a:srgbClr val="4D3C35"/>
                    </a:solidFill>
                  </a:rPr>
                  <a:t>In</a:t>
                </a:r>
              </a:p>
            </p:txBody>
          </p:sp>
          <p:sp>
            <p:nvSpPr>
              <p:cNvPr id="18" name="Rectangle 17">
                <a:extLst>
                  <a:ext uri="{FF2B5EF4-FFF2-40B4-BE49-F238E27FC236}">
                    <a16:creationId xmlns:a16="http://schemas.microsoft.com/office/drawing/2014/main" id="{E9FC929F-3B8C-D7C0-7454-3A681278FC5C}"/>
                  </a:ext>
                </a:extLst>
              </p:cNvPr>
              <p:cNvSpPr/>
              <p:nvPr/>
            </p:nvSpPr>
            <p:spPr>
              <a:xfrm>
                <a:off x="7093703" y="597144"/>
                <a:ext cx="384363"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r>
                  <a:rPr lang="en-US" sz="1100" b="1" i="1">
                    <a:solidFill>
                      <a:srgbClr val="CCBCB8"/>
                    </a:solidFill>
                  </a:rPr>
                  <a:t>vivo</a:t>
                </a:r>
              </a:p>
            </p:txBody>
          </p:sp>
        </p:grpSp>
      </p:grpSp>
      <p:sp>
        <p:nvSpPr>
          <p:cNvPr id="24" name="Rectangle 23">
            <a:extLst>
              <a:ext uri="{FF2B5EF4-FFF2-40B4-BE49-F238E27FC236}">
                <a16:creationId xmlns:a16="http://schemas.microsoft.com/office/drawing/2014/main" id="{54D680FB-C1D0-5F72-6573-6731F89DDD57}"/>
              </a:ext>
            </a:extLst>
          </p:cNvPr>
          <p:cNvSpPr/>
          <p:nvPr/>
        </p:nvSpPr>
        <p:spPr>
          <a:xfrm>
            <a:off x="1" y="302761"/>
            <a:ext cx="2100812" cy="595431"/>
          </a:xfrm>
          <a:prstGeom prst="rect">
            <a:avLst/>
          </a:prstGeom>
          <a:solidFill>
            <a:srgbClr val="4D3C35"/>
          </a:solidFill>
        </p:spPr>
        <p:style>
          <a:lnRef idx="2">
            <a:schemeClr val="accent1">
              <a:shade val="15000"/>
            </a:schemeClr>
          </a:lnRef>
          <a:fillRef idx="1">
            <a:schemeClr val="accent1"/>
          </a:fillRef>
          <a:effectRef idx="0">
            <a:schemeClr val="accent1"/>
          </a:effectRef>
          <a:fontRef idx="minor">
            <a:schemeClr val="lt1"/>
          </a:fontRef>
        </p:style>
        <p:txBody>
          <a:bodyPr lIns="302400" rtlCol="0" anchor="ctr"/>
          <a:lstStyle/>
          <a:p>
            <a:r>
              <a:rPr lang="en-US" b="1" spc="300">
                <a:solidFill>
                  <a:schemeClr val="bg1"/>
                </a:solidFill>
              </a:rPr>
              <a:t>ASIAN SKIN</a:t>
            </a:r>
          </a:p>
        </p:txBody>
      </p:sp>
      <p:graphicFrame>
        <p:nvGraphicFramePr>
          <p:cNvPr id="5" name="Chart 4">
            <a:extLst>
              <a:ext uri="{FF2B5EF4-FFF2-40B4-BE49-F238E27FC236}">
                <a16:creationId xmlns:a16="http://schemas.microsoft.com/office/drawing/2014/main" id="{8164B059-4B4F-573D-17EB-4F34AC908495}"/>
              </a:ext>
            </a:extLst>
          </p:cNvPr>
          <p:cNvGraphicFramePr/>
          <p:nvPr>
            <p:extLst>
              <p:ext uri="{D42A27DB-BD31-4B8C-83A1-F6EECF244321}">
                <p14:modId xmlns:p14="http://schemas.microsoft.com/office/powerpoint/2010/main" val="3735320827"/>
              </p:ext>
            </p:extLst>
          </p:nvPr>
        </p:nvGraphicFramePr>
        <p:xfrm>
          <a:off x="3582306" y="2456789"/>
          <a:ext cx="3593355" cy="2880611"/>
        </p:xfrm>
        <a:graphic>
          <a:graphicData uri="http://schemas.openxmlformats.org/drawingml/2006/chart">
            <c:chart xmlns:c="http://schemas.openxmlformats.org/drawingml/2006/chart" xmlns:r="http://schemas.openxmlformats.org/officeDocument/2006/relationships" r:id="rId5"/>
          </a:graphicData>
        </a:graphic>
      </p:graphicFrame>
      <p:sp>
        <p:nvSpPr>
          <p:cNvPr id="7" name="TextBox 6">
            <a:extLst>
              <a:ext uri="{FF2B5EF4-FFF2-40B4-BE49-F238E27FC236}">
                <a16:creationId xmlns:a16="http://schemas.microsoft.com/office/drawing/2014/main" id="{58A0CD5B-E1C3-1076-3CCF-4F16C1F9E55E}"/>
              </a:ext>
            </a:extLst>
          </p:cNvPr>
          <p:cNvSpPr txBox="1"/>
          <p:nvPr/>
        </p:nvSpPr>
        <p:spPr>
          <a:xfrm>
            <a:off x="4473396" y="2151032"/>
            <a:ext cx="1285473" cy="430887"/>
          </a:xfrm>
          <a:prstGeom prst="rect">
            <a:avLst/>
          </a:prstGeom>
          <a:noFill/>
          <a:effectLst/>
        </p:spPr>
        <p:txBody>
          <a:bodyPr wrap="square" lIns="0" tIns="0" rIns="0" bIns="0" rtlCol="0" anchor="t" anchorCtr="0">
            <a:spAutoFit/>
          </a:bodyPr>
          <a:lstStyle/>
          <a:p>
            <a:pPr marL="0" marR="0" lvl="0" indent="0" algn="ctr" defTabSz="914400" rtl="0" eaLnBrk="1" fontAlgn="auto" latinLnBrk="0" hangingPunct="1">
              <a:lnSpc>
                <a:spcPct val="100000"/>
              </a:lnSpc>
              <a:spcBef>
                <a:spcPts val="0"/>
              </a:spcBef>
              <a:spcAft>
                <a:spcPts val="1400"/>
              </a:spcAft>
              <a:buClr>
                <a:srgbClr val="007E4B"/>
              </a:buClr>
              <a:buSzTx/>
              <a:buFontTx/>
              <a:buNone/>
              <a:tabLst/>
              <a:defRPr/>
            </a:pPr>
            <a:r>
              <a:rPr kumimoji="0" lang="en-GB" sz="1400" b="1" i="0" u="none" strike="noStrike" kern="1200" cap="none" spc="0" normalizeH="0" baseline="0" noProof="0">
                <a:ln>
                  <a:noFill/>
                </a:ln>
                <a:solidFill>
                  <a:prstClr val="black"/>
                </a:solidFill>
                <a:effectLst/>
                <a:uLnTx/>
                <a:uFillTx/>
                <a:latin typeface="DM Sans"/>
                <a:ea typeface="+mn-ea"/>
                <a:cs typeface="+mn-cs"/>
              </a:rPr>
              <a:t>…conditioning phase</a:t>
            </a:r>
          </a:p>
        </p:txBody>
      </p:sp>
      <p:sp>
        <p:nvSpPr>
          <p:cNvPr id="25" name="TextBox 24">
            <a:extLst>
              <a:ext uri="{FF2B5EF4-FFF2-40B4-BE49-F238E27FC236}">
                <a16:creationId xmlns:a16="http://schemas.microsoft.com/office/drawing/2014/main" id="{F3C2DCD6-967E-4C2A-87F3-7459A7700F52}"/>
              </a:ext>
            </a:extLst>
          </p:cNvPr>
          <p:cNvSpPr txBox="1"/>
          <p:nvPr/>
        </p:nvSpPr>
        <p:spPr>
          <a:xfrm>
            <a:off x="5843423" y="2151033"/>
            <a:ext cx="1079605" cy="430887"/>
          </a:xfrm>
          <a:prstGeom prst="rect">
            <a:avLst/>
          </a:prstGeom>
          <a:noFill/>
          <a:effectLst/>
        </p:spPr>
        <p:txBody>
          <a:bodyPr wrap="square" lIns="0" tIns="0" rIns="0" bIns="0" rtlCol="0" anchor="t" anchorCtr="0">
            <a:spAutoFit/>
          </a:bodyPr>
          <a:lstStyle/>
          <a:p>
            <a:pPr marL="0" marR="0" lvl="0" indent="0" algn="ctr" defTabSz="914400" rtl="0" eaLnBrk="1" fontAlgn="auto" latinLnBrk="0" hangingPunct="1">
              <a:lnSpc>
                <a:spcPct val="100000"/>
              </a:lnSpc>
              <a:spcBef>
                <a:spcPts val="0"/>
              </a:spcBef>
              <a:spcAft>
                <a:spcPts val="1400"/>
              </a:spcAft>
              <a:buClr>
                <a:srgbClr val="007E4B"/>
              </a:buClr>
              <a:buSzTx/>
              <a:buFontTx/>
              <a:buNone/>
              <a:tabLst/>
              <a:defRPr/>
            </a:pPr>
            <a:r>
              <a:rPr kumimoji="0" lang="en-GB" sz="1400" b="1" i="0" u="none" strike="noStrike" kern="1200" cap="none" spc="0" normalizeH="0" baseline="0" noProof="0">
                <a:ln>
                  <a:noFill/>
                </a:ln>
                <a:solidFill>
                  <a:prstClr val="black"/>
                </a:solidFill>
                <a:effectLst/>
                <a:uLnTx/>
                <a:uFillTx/>
                <a:latin typeface="DM Sans"/>
                <a:ea typeface="+mn-ea"/>
                <a:cs typeface="+mn-cs"/>
              </a:rPr>
              <a:t>…4-week </a:t>
            </a:r>
            <a:br>
              <a:rPr kumimoji="0" lang="en-GB" sz="1400" b="1" i="0" u="none" strike="noStrike" kern="1200" cap="none" spc="0" normalizeH="0" baseline="0" noProof="0">
                <a:ln>
                  <a:noFill/>
                </a:ln>
                <a:solidFill>
                  <a:prstClr val="black"/>
                </a:solidFill>
                <a:effectLst/>
                <a:uLnTx/>
                <a:uFillTx/>
                <a:latin typeface="DM Sans"/>
                <a:ea typeface="+mn-ea"/>
                <a:cs typeface="+mn-cs"/>
              </a:rPr>
            </a:br>
            <a:r>
              <a:rPr kumimoji="0" lang="en-GB" sz="1400" b="1" i="0" u="none" strike="noStrike" kern="1200" cap="none" spc="0" normalizeH="0" baseline="0" noProof="0">
                <a:ln>
                  <a:noFill/>
                </a:ln>
                <a:solidFill>
                  <a:prstClr val="black"/>
                </a:solidFill>
                <a:effectLst/>
                <a:uLnTx/>
                <a:uFillTx/>
                <a:latin typeface="DM Sans"/>
                <a:ea typeface="+mn-ea"/>
                <a:cs typeface="+mn-cs"/>
              </a:rPr>
              <a:t>treatment</a:t>
            </a:r>
          </a:p>
        </p:txBody>
      </p:sp>
      <p:sp>
        <p:nvSpPr>
          <p:cNvPr id="30" name="TextBox 29">
            <a:extLst>
              <a:ext uri="{FF2B5EF4-FFF2-40B4-BE49-F238E27FC236}">
                <a16:creationId xmlns:a16="http://schemas.microsoft.com/office/drawing/2014/main" id="{E1775B74-CE96-388C-2F9C-7F6896D41AA3}"/>
              </a:ext>
            </a:extLst>
          </p:cNvPr>
          <p:cNvSpPr txBox="1"/>
          <p:nvPr/>
        </p:nvSpPr>
        <p:spPr>
          <a:xfrm>
            <a:off x="7399861" y="3549632"/>
            <a:ext cx="2969287" cy="1384995"/>
          </a:xfrm>
          <a:prstGeom prst="rect">
            <a:avLst/>
          </a:prstGeom>
          <a:noFill/>
          <a:effectLst/>
        </p:spPr>
        <p:txBody>
          <a:bodyPr wrap="square" lIns="0" tIns="0" rIns="0" bIns="0" rtlCol="0" anchor="t" anchorCtr="0">
            <a:spAutoFit/>
          </a:bodyPr>
          <a:lstStyle/>
          <a:p>
            <a:pPr marL="0" marR="0" lvl="0" indent="0" algn="l" defTabSz="914400" rtl="0" eaLnBrk="1" fontAlgn="auto" latinLnBrk="0" hangingPunct="1">
              <a:lnSpc>
                <a:spcPct val="100000"/>
              </a:lnSpc>
              <a:spcBef>
                <a:spcPts val="0"/>
              </a:spcBef>
              <a:spcAft>
                <a:spcPts val="1400"/>
              </a:spcAft>
              <a:buClr>
                <a:srgbClr val="007E4B"/>
              </a:buClr>
              <a:buSzTx/>
              <a:buFontTx/>
              <a:buNone/>
              <a:tabLst/>
              <a:defRPr/>
            </a:pPr>
            <a:r>
              <a:rPr kumimoji="0" lang="en-GB" sz="1800" b="1" i="0" u="none" strike="noStrike" kern="1200" cap="none" spc="0" normalizeH="0" baseline="0" noProof="0">
                <a:ln>
                  <a:noFill/>
                </a:ln>
                <a:solidFill>
                  <a:srgbClr val="897974"/>
                </a:solidFill>
                <a:effectLst/>
                <a:uLnTx/>
                <a:uFillTx/>
                <a:latin typeface="DM Sans" pitchFamily="2" charset="77"/>
                <a:ea typeface="+mn-ea"/>
                <a:cs typeface="+mn-cs"/>
              </a:rPr>
              <a:t>SYN®-COLL CB </a:t>
            </a:r>
            <a:r>
              <a:rPr kumimoji="0" lang="en-GB" sz="1800" b="0" i="0" u="none" strike="noStrike" kern="1200" cap="none" spc="0" normalizeH="0" baseline="0" noProof="0">
                <a:ln>
                  <a:noFill/>
                </a:ln>
                <a:solidFill>
                  <a:prstClr val="black"/>
                </a:solidFill>
                <a:effectLst/>
                <a:uLnTx/>
                <a:uFillTx/>
                <a:latin typeface="DM Sans" pitchFamily="2" charset="77"/>
                <a:ea typeface="+mn-ea"/>
                <a:cs typeface="+mn-cs"/>
              </a:rPr>
              <a:t>proved to be</a:t>
            </a:r>
            <a:r>
              <a:rPr kumimoji="0" lang="en-GB" sz="1800" b="1" i="0" u="none" strike="noStrike" kern="1200" cap="none" spc="0" normalizeH="0" baseline="0" noProof="0">
                <a:ln>
                  <a:noFill/>
                </a:ln>
                <a:solidFill>
                  <a:srgbClr val="897974"/>
                </a:solidFill>
                <a:effectLst/>
                <a:uLnTx/>
                <a:uFillTx/>
                <a:latin typeface="DM Sans" pitchFamily="2" charset="77"/>
                <a:ea typeface="+mn-ea"/>
                <a:cs typeface="+mn-cs"/>
              </a:rPr>
              <a:t> significantly better </a:t>
            </a:r>
            <a:r>
              <a:rPr kumimoji="0" lang="en-GB" sz="1800" b="0" i="0" u="none" strike="noStrike" kern="1200" cap="none" spc="0" normalizeH="0" baseline="0" noProof="0">
                <a:ln>
                  <a:noFill/>
                </a:ln>
                <a:solidFill>
                  <a:prstClr val="black"/>
                </a:solidFill>
                <a:effectLst/>
                <a:uLnTx/>
                <a:uFillTx/>
                <a:latin typeface="DM Sans" pitchFamily="2" charset="77"/>
                <a:ea typeface="+mn-ea"/>
                <a:cs typeface="+mn-cs"/>
              </a:rPr>
              <a:t>in fighting the appearance of lines comparing to a market available peptide product </a:t>
            </a:r>
          </a:p>
        </p:txBody>
      </p:sp>
      <p:sp>
        <p:nvSpPr>
          <p:cNvPr id="34" name="TextBox 33">
            <a:extLst>
              <a:ext uri="{FF2B5EF4-FFF2-40B4-BE49-F238E27FC236}">
                <a16:creationId xmlns:a16="http://schemas.microsoft.com/office/drawing/2014/main" id="{52C2F7E0-1ACF-7DDC-8F72-337F9312F3B5}"/>
              </a:ext>
            </a:extLst>
          </p:cNvPr>
          <p:cNvSpPr txBox="1"/>
          <p:nvPr/>
        </p:nvSpPr>
        <p:spPr>
          <a:xfrm>
            <a:off x="7399861" y="2424420"/>
            <a:ext cx="2907729" cy="979069"/>
          </a:xfrm>
          <a:prstGeom prst="rect">
            <a:avLst/>
          </a:prstGeom>
          <a:solidFill>
            <a:srgbClr val="4D3C35"/>
          </a:solidFill>
          <a:effectLst/>
        </p:spPr>
        <p:txBody>
          <a:bodyPr wrap="square" lIns="180000" tIns="180000" rIns="180000" bIns="180000" rtlCol="0" anchor="t" anchorCtr="0">
            <a:spAutoFit/>
          </a:bodyPr>
          <a:lstStyle/>
          <a:p>
            <a:pPr marL="0" marR="0" lvl="0" indent="0" algn="l" defTabSz="914400" rtl="0" eaLnBrk="1" fontAlgn="auto" latinLnBrk="0" hangingPunct="1">
              <a:lnSpc>
                <a:spcPct val="100000"/>
              </a:lnSpc>
              <a:spcBef>
                <a:spcPts val="0"/>
              </a:spcBef>
              <a:spcAft>
                <a:spcPts val="1400"/>
              </a:spcAft>
              <a:buClr>
                <a:srgbClr val="007E4B"/>
              </a:buClr>
              <a:buSzTx/>
              <a:buFontTx/>
              <a:buNone/>
              <a:tabLst/>
              <a:defRPr/>
            </a:pPr>
            <a:r>
              <a:rPr kumimoji="0" lang="en-GB" sz="2000" b="1" i="0" u="none" strike="noStrike" kern="1200" cap="none" spc="0" normalizeH="0" baseline="0" noProof="0">
                <a:ln>
                  <a:noFill/>
                </a:ln>
                <a:solidFill>
                  <a:prstClr val="white"/>
                </a:solidFill>
                <a:effectLst/>
                <a:uLnTx/>
                <a:uFillTx/>
                <a:latin typeface="DM Sans" pitchFamily="2" charset="77"/>
                <a:ea typeface="+mn-ea"/>
                <a:cs typeface="+mn-cs"/>
              </a:rPr>
              <a:t>+15% better efficacy</a:t>
            </a:r>
            <a:br>
              <a:rPr kumimoji="0" lang="en-GB" sz="2000" b="1" i="0" u="none" strike="noStrike" kern="1200" cap="none" spc="0" normalizeH="0" baseline="0" noProof="0">
                <a:ln>
                  <a:noFill/>
                </a:ln>
                <a:solidFill>
                  <a:prstClr val="white"/>
                </a:solidFill>
                <a:effectLst/>
                <a:uLnTx/>
                <a:uFillTx/>
                <a:latin typeface="DM Sans" pitchFamily="2" charset="77"/>
                <a:ea typeface="+mn-ea"/>
                <a:cs typeface="+mn-cs"/>
              </a:rPr>
            </a:br>
            <a:r>
              <a:rPr kumimoji="0" lang="en-GB" sz="2000" b="1" i="0" u="none" strike="noStrike" kern="1200" cap="none" spc="0" normalizeH="0" baseline="0" noProof="0">
                <a:ln>
                  <a:noFill/>
                </a:ln>
                <a:solidFill>
                  <a:prstClr val="white"/>
                </a:solidFill>
                <a:effectLst/>
                <a:uLnTx/>
                <a:uFillTx/>
                <a:latin typeface="DM Sans" pitchFamily="2" charset="77"/>
                <a:ea typeface="+mn-ea"/>
                <a:cs typeface="+mn-cs"/>
              </a:rPr>
              <a:t>in just 1 month!</a:t>
            </a:r>
          </a:p>
        </p:txBody>
      </p:sp>
      <p:sp>
        <p:nvSpPr>
          <p:cNvPr id="35" name="TextBox 34">
            <a:extLst>
              <a:ext uri="{FF2B5EF4-FFF2-40B4-BE49-F238E27FC236}">
                <a16:creationId xmlns:a16="http://schemas.microsoft.com/office/drawing/2014/main" id="{BA176072-5117-657E-9D83-43138644FBDF}"/>
              </a:ext>
            </a:extLst>
          </p:cNvPr>
          <p:cNvSpPr txBox="1"/>
          <p:nvPr/>
        </p:nvSpPr>
        <p:spPr>
          <a:xfrm>
            <a:off x="3966922" y="4144306"/>
            <a:ext cx="2506498" cy="276999"/>
          </a:xfrm>
          <a:prstGeom prst="rect">
            <a:avLst/>
          </a:prstGeom>
          <a:noFill/>
          <a:effectLst/>
        </p:spPr>
        <p:txBody>
          <a:bodyPr wrap="square" lIns="0" tIns="0" rIns="0" bIns="0" rtlCol="0" anchor="b" anchorCtr="0">
            <a:spAutoFit/>
          </a:bodyPr>
          <a:lstStyle/>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GB" sz="1800" b="1" i="0" u="none" strike="noStrike" kern="1200" cap="none" spc="0" normalizeH="0" baseline="0" noProof="0" dirty="0">
                <a:ln>
                  <a:noFill/>
                </a:ln>
                <a:solidFill>
                  <a:srgbClr val="4D3C35"/>
                </a:solidFill>
                <a:effectLst/>
                <a:uLnTx/>
                <a:uFillTx/>
                <a:latin typeface="DM Sans" pitchFamily="2" charset="77"/>
                <a:ea typeface="+mn-ea"/>
                <a:cs typeface="+mn-cs"/>
              </a:rPr>
              <a:t>+15%</a:t>
            </a:r>
          </a:p>
        </p:txBody>
      </p:sp>
      <p:sp>
        <p:nvSpPr>
          <p:cNvPr id="37" name="Right Arrow 16">
            <a:extLst>
              <a:ext uri="{FF2B5EF4-FFF2-40B4-BE49-F238E27FC236}">
                <a16:creationId xmlns:a16="http://schemas.microsoft.com/office/drawing/2014/main" id="{78DBC76F-2112-5732-046C-4B472448DE31}"/>
              </a:ext>
            </a:extLst>
          </p:cNvPr>
          <p:cNvSpPr/>
          <p:nvPr/>
        </p:nvSpPr>
        <p:spPr>
          <a:xfrm rot="5400000">
            <a:off x="5026990" y="4201493"/>
            <a:ext cx="1431391" cy="411060"/>
          </a:xfrm>
          <a:prstGeom prst="rightArrow">
            <a:avLst/>
          </a:prstGeom>
          <a:solidFill>
            <a:srgbClr val="4D3C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39" name="TextBox 38">
            <a:extLst>
              <a:ext uri="{FF2B5EF4-FFF2-40B4-BE49-F238E27FC236}">
                <a16:creationId xmlns:a16="http://schemas.microsoft.com/office/drawing/2014/main" id="{49A40757-BC3F-F46D-2027-7B627763A359}"/>
              </a:ext>
            </a:extLst>
          </p:cNvPr>
          <p:cNvSpPr txBox="1"/>
          <p:nvPr/>
        </p:nvSpPr>
        <p:spPr>
          <a:xfrm>
            <a:off x="4421502" y="1874490"/>
            <a:ext cx="2501527" cy="215444"/>
          </a:xfrm>
          <a:prstGeom prst="rect">
            <a:avLst/>
          </a:prstGeom>
          <a:noFill/>
          <a:effectLst/>
        </p:spPr>
        <p:txBody>
          <a:bodyPr wrap="square" lIns="0" tIns="0" rIns="0" bIns="0" rtlCol="0" anchor="t" anchorCtr="0">
            <a:spAutoFit/>
          </a:bodyPr>
          <a:lstStyle/>
          <a:p>
            <a:pPr marL="0" marR="0" lvl="0" indent="0" algn="ctr" defTabSz="914400" rtl="0" eaLnBrk="1" fontAlgn="auto" latinLnBrk="0" hangingPunct="1">
              <a:lnSpc>
                <a:spcPct val="100000"/>
              </a:lnSpc>
              <a:spcBef>
                <a:spcPts val="0"/>
              </a:spcBef>
              <a:spcAft>
                <a:spcPts val="1400"/>
              </a:spcAft>
              <a:buClr>
                <a:srgbClr val="007E4B"/>
              </a:buClr>
              <a:buSzTx/>
              <a:buFontTx/>
              <a:buNone/>
              <a:tabLst/>
              <a:defRPr/>
            </a:pPr>
            <a:r>
              <a:rPr kumimoji="0" lang="en-GB" sz="1400" b="1" i="0" u="none" strike="noStrike" kern="1200" cap="none" spc="0" normalizeH="0" baseline="0" noProof="0">
                <a:ln>
                  <a:noFill/>
                </a:ln>
                <a:solidFill>
                  <a:prstClr val="black"/>
                </a:solidFill>
                <a:effectLst/>
                <a:uLnTx/>
                <a:uFillTx/>
                <a:latin typeface="DM Sans"/>
                <a:ea typeface="+mn-ea"/>
                <a:cs typeface="+mn-cs"/>
              </a:rPr>
              <a:t> Difference after…</a:t>
            </a:r>
          </a:p>
        </p:txBody>
      </p:sp>
      <p:pic>
        <p:nvPicPr>
          <p:cNvPr id="41" name="Picture 40">
            <a:extLst>
              <a:ext uri="{FF2B5EF4-FFF2-40B4-BE49-F238E27FC236}">
                <a16:creationId xmlns:a16="http://schemas.microsoft.com/office/drawing/2014/main" id="{3B14C533-D6B0-43D8-50B1-2E609B8709CE}"/>
              </a:ext>
            </a:extLst>
          </p:cNvPr>
          <p:cNvPicPr>
            <a:picLocks noChangeAspect="1"/>
          </p:cNvPicPr>
          <p:nvPr/>
        </p:nvPicPr>
        <p:blipFill>
          <a:blip r:embed="rId6"/>
          <a:stretch>
            <a:fillRect/>
          </a:stretch>
        </p:blipFill>
        <p:spPr>
          <a:xfrm>
            <a:off x="593343" y="1065773"/>
            <a:ext cx="2210584" cy="3139135"/>
          </a:xfrm>
          <a:prstGeom prst="rect">
            <a:avLst/>
          </a:prstGeom>
        </p:spPr>
      </p:pic>
    </p:spTree>
    <p:extLst>
      <p:ext uri="{BB962C8B-B14F-4D97-AF65-F5344CB8AC3E}">
        <p14:creationId xmlns:p14="http://schemas.microsoft.com/office/powerpoint/2010/main" val="137062132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Oval 28">
            <a:extLst>
              <a:ext uri="{FF2B5EF4-FFF2-40B4-BE49-F238E27FC236}">
                <a16:creationId xmlns:a16="http://schemas.microsoft.com/office/drawing/2014/main" id="{C7911FE2-6EC3-C946-9295-06AB3DB9E68F}"/>
              </a:ext>
            </a:extLst>
          </p:cNvPr>
          <p:cNvSpPr/>
          <p:nvPr/>
        </p:nvSpPr>
        <p:spPr>
          <a:xfrm>
            <a:off x="10378620" y="2077745"/>
            <a:ext cx="1397137" cy="1397137"/>
          </a:xfrm>
          <a:prstGeom prst="ellipse">
            <a:avLst/>
          </a:prstGeom>
          <a:solidFill>
            <a:schemeClr val="bg1"/>
          </a:solidFill>
          <a:ln w="2540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31" name="Oval 30">
            <a:extLst>
              <a:ext uri="{FF2B5EF4-FFF2-40B4-BE49-F238E27FC236}">
                <a16:creationId xmlns:a16="http://schemas.microsoft.com/office/drawing/2014/main" id="{4C6E11B9-9302-0549-8B4F-CC653EEBA989}"/>
              </a:ext>
            </a:extLst>
          </p:cNvPr>
          <p:cNvSpPr/>
          <p:nvPr/>
        </p:nvSpPr>
        <p:spPr>
          <a:xfrm>
            <a:off x="2284845" y="2080213"/>
            <a:ext cx="1397137" cy="1397137"/>
          </a:xfrm>
          <a:prstGeom prst="ellipse">
            <a:avLst/>
          </a:prstGeom>
          <a:solidFill>
            <a:schemeClr val="bg1"/>
          </a:solid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39" name="Oval 38">
            <a:extLst>
              <a:ext uri="{FF2B5EF4-FFF2-40B4-BE49-F238E27FC236}">
                <a16:creationId xmlns:a16="http://schemas.microsoft.com/office/drawing/2014/main" id="{ED8AD19F-F21D-5D40-82BD-4AB1C495725A}"/>
              </a:ext>
            </a:extLst>
          </p:cNvPr>
          <p:cNvSpPr/>
          <p:nvPr/>
        </p:nvSpPr>
        <p:spPr>
          <a:xfrm>
            <a:off x="6334319" y="2077745"/>
            <a:ext cx="1397137" cy="1397137"/>
          </a:xfrm>
          <a:prstGeom prst="ellipse">
            <a:avLst/>
          </a:prstGeom>
          <a:solidFill>
            <a:schemeClr val="bg1"/>
          </a:solidFill>
          <a:ln w="25400">
            <a:solidFill>
              <a:srgbClr val="89797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pic>
        <p:nvPicPr>
          <p:cNvPr id="5" name="Picture 4" descr="A person posing for the camera&#10;&#10;Description automatically generated">
            <a:extLst>
              <a:ext uri="{FF2B5EF4-FFF2-40B4-BE49-F238E27FC236}">
                <a16:creationId xmlns:a16="http://schemas.microsoft.com/office/drawing/2014/main" id="{89C7E5C1-C3AF-3A45-9DE1-6B6A94A5796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02400" y="1800000"/>
            <a:ext cx="2361600" cy="3150000"/>
          </a:xfrm>
          <a:prstGeom prst="rect">
            <a:avLst/>
          </a:prstGeom>
          <a:ln w="25400">
            <a:solidFill>
              <a:schemeClr val="tx1"/>
            </a:solidFill>
          </a:ln>
          <a:effectLst/>
        </p:spPr>
      </p:pic>
      <p:sp>
        <p:nvSpPr>
          <p:cNvPr id="3" name="Text Placeholder 2">
            <a:extLst>
              <a:ext uri="{FF2B5EF4-FFF2-40B4-BE49-F238E27FC236}">
                <a16:creationId xmlns:a16="http://schemas.microsoft.com/office/drawing/2014/main" id="{0B7418F4-7693-074B-9FEA-BF99507E951F}"/>
              </a:ext>
            </a:extLst>
          </p:cNvPr>
          <p:cNvSpPr>
            <a:spLocks noGrp="1"/>
          </p:cNvSpPr>
          <p:nvPr>
            <p:ph type="body" idx="11"/>
          </p:nvPr>
        </p:nvSpPr>
        <p:spPr>
          <a:xfrm>
            <a:off x="3115214" y="648000"/>
            <a:ext cx="8064500" cy="288767"/>
          </a:xfrm>
        </p:spPr>
        <p:txBody>
          <a:bodyPr/>
          <a:lstStyle/>
          <a:p>
            <a:r>
              <a:rPr lang="en-GB"/>
              <a:t>12 weeks wrinkle measurement</a:t>
            </a:r>
          </a:p>
        </p:txBody>
      </p:sp>
      <p:sp>
        <p:nvSpPr>
          <p:cNvPr id="2" name="Title 1">
            <a:extLst>
              <a:ext uri="{FF2B5EF4-FFF2-40B4-BE49-F238E27FC236}">
                <a16:creationId xmlns:a16="http://schemas.microsoft.com/office/drawing/2014/main" id="{AAB037D4-0CCE-0F4E-819E-6635A6B984C1}"/>
              </a:ext>
            </a:extLst>
          </p:cNvPr>
          <p:cNvSpPr>
            <a:spLocks noGrp="1"/>
          </p:cNvSpPr>
          <p:nvPr>
            <p:ph type="title"/>
          </p:nvPr>
        </p:nvSpPr>
        <p:spPr>
          <a:xfrm>
            <a:off x="3115214" y="302400"/>
            <a:ext cx="8064500" cy="303211"/>
          </a:xfrm>
        </p:spPr>
        <p:txBody>
          <a:bodyPr/>
          <a:lstStyle/>
          <a:p>
            <a:r>
              <a:rPr lang="en-GB" u="sng"/>
              <a:t>Long-term</a:t>
            </a:r>
            <a:r>
              <a:rPr lang="en-GB" i="1"/>
              <a:t> in vivo </a:t>
            </a:r>
            <a:r>
              <a:rPr lang="en-GB"/>
              <a:t>study design </a:t>
            </a:r>
          </a:p>
        </p:txBody>
      </p:sp>
      <p:sp>
        <p:nvSpPr>
          <p:cNvPr id="12" name="TextBox 11">
            <a:extLst>
              <a:ext uri="{FF2B5EF4-FFF2-40B4-BE49-F238E27FC236}">
                <a16:creationId xmlns:a16="http://schemas.microsoft.com/office/drawing/2014/main" id="{ADAF3E76-0EAE-914C-96BE-AAD57CF5CD19}"/>
              </a:ext>
            </a:extLst>
          </p:cNvPr>
          <p:cNvSpPr txBox="1"/>
          <p:nvPr/>
        </p:nvSpPr>
        <p:spPr>
          <a:xfrm>
            <a:off x="302400" y="1440000"/>
            <a:ext cx="8586429" cy="230832"/>
          </a:xfrm>
          <a:prstGeom prst="rect">
            <a:avLst/>
          </a:prstGeom>
          <a:noFill/>
          <a:effectLst/>
        </p:spPr>
        <p:txBody>
          <a:bodyPr wrap="square" lIns="0" tIns="0" rIns="0" bIns="0" rtlCol="0" anchor="t" anchorCtr="0">
            <a:spAutoFit/>
          </a:bodyPr>
          <a:lstStyle/>
          <a:p>
            <a:pPr marR="0" lvl="0" algn="l" defTabSz="914400" rtl="0" eaLnBrk="1" fontAlgn="auto" latinLnBrk="0" hangingPunct="1">
              <a:lnSpc>
                <a:spcPct val="100000"/>
              </a:lnSpc>
              <a:spcBef>
                <a:spcPts val="0"/>
              </a:spcBef>
              <a:spcAft>
                <a:spcPts val="600"/>
              </a:spcAft>
              <a:buClr>
                <a:srgbClr val="FFFFFF"/>
              </a:buClr>
              <a:buSzTx/>
              <a:defRPr/>
            </a:pPr>
            <a:r>
              <a:rPr kumimoji="0" lang="en-GB" sz="1500" u="none" strike="noStrike" kern="1200" cap="none" spc="0" normalizeH="0" baseline="0" noProof="0">
                <a:ln>
                  <a:noFill/>
                </a:ln>
                <a:effectLst/>
                <a:uLnTx/>
                <a:uFillTx/>
                <a:latin typeface="DM Sans" pitchFamily="2" charset="77"/>
                <a:ea typeface="+mn-ea"/>
                <a:cs typeface="+mn-cs"/>
              </a:rPr>
              <a:t>15 female French volunteers per group. Average age at 53 </a:t>
            </a:r>
            <a:r>
              <a:rPr kumimoji="0" lang="en-GB" sz="1500" u="none" strike="noStrike" kern="1200" cap="none" spc="0" normalizeH="0" baseline="0" noProof="0" err="1">
                <a:ln>
                  <a:noFill/>
                </a:ln>
                <a:effectLst/>
                <a:uLnTx/>
                <a:uFillTx/>
                <a:latin typeface="DM Sans" pitchFamily="2" charset="77"/>
                <a:ea typeface="+mn-ea"/>
                <a:cs typeface="+mn-cs"/>
              </a:rPr>
              <a:t>y.o</a:t>
            </a:r>
            <a:r>
              <a:rPr kumimoji="0" lang="en-GB" sz="1500" u="none" strike="noStrike" kern="1200" cap="none" spc="0" normalizeH="0" baseline="0" noProof="0">
                <a:ln>
                  <a:noFill/>
                </a:ln>
                <a:effectLst/>
                <a:uLnTx/>
                <a:uFillTx/>
                <a:latin typeface="DM Sans" pitchFamily="2" charset="77"/>
                <a:ea typeface="+mn-ea"/>
                <a:cs typeface="+mn-cs"/>
              </a:rPr>
              <a:t>.</a:t>
            </a:r>
          </a:p>
        </p:txBody>
      </p:sp>
      <p:sp>
        <p:nvSpPr>
          <p:cNvPr id="20" name="TextBox 19">
            <a:extLst>
              <a:ext uri="{FF2B5EF4-FFF2-40B4-BE49-F238E27FC236}">
                <a16:creationId xmlns:a16="http://schemas.microsoft.com/office/drawing/2014/main" id="{36CA863A-489C-4144-86BD-B3ABA92D7792}"/>
              </a:ext>
            </a:extLst>
          </p:cNvPr>
          <p:cNvSpPr txBox="1"/>
          <p:nvPr/>
        </p:nvSpPr>
        <p:spPr>
          <a:xfrm>
            <a:off x="302400" y="4949861"/>
            <a:ext cx="2362201" cy="318924"/>
          </a:xfrm>
          <a:prstGeom prst="rect">
            <a:avLst/>
          </a:prstGeom>
          <a:noFill/>
          <a:effectLst/>
        </p:spPr>
        <p:txBody>
          <a:bodyPr wrap="square" lIns="0" tIns="72000" rIns="0" bIns="0" rtlCol="0" anchor="t" anchorCtr="0">
            <a:spAutoFit/>
          </a:bodyPr>
          <a:lstStyle/>
          <a:p>
            <a:pPr marL="0" marR="0" lvl="0" indent="0" algn="l" defTabSz="914400" rtl="0" eaLnBrk="1" fontAlgn="auto" latinLnBrk="0" hangingPunct="1">
              <a:lnSpc>
                <a:spcPct val="100000"/>
              </a:lnSpc>
              <a:spcBef>
                <a:spcPts val="0"/>
              </a:spcBef>
              <a:spcAft>
                <a:spcPts val="600"/>
              </a:spcAft>
              <a:buClr>
                <a:srgbClr val="FFFFFF"/>
              </a:buClr>
              <a:buSzTx/>
              <a:buFontTx/>
              <a:buNone/>
              <a:tabLst/>
              <a:defRPr/>
            </a:pPr>
            <a:r>
              <a:rPr kumimoji="0" lang="en-GB" sz="1600" u="none" strike="noStrike" kern="1200" cap="none" spc="0" normalizeH="0" baseline="0" noProof="0" err="1">
                <a:ln>
                  <a:noFill/>
                </a:ln>
                <a:effectLst/>
                <a:uLnTx/>
                <a:uFillTx/>
                <a:latin typeface="DM Sans" pitchFamily="2" charset="77"/>
                <a:ea typeface="+mn-ea"/>
                <a:cs typeface="+mn-cs"/>
              </a:rPr>
              <a:t>Primos</a:t>
            </a:r>
            <a:r>
              <a:rPr kumimoji="0" lang="en-GB" sz="1600" u="none" strike="noStrike" kern="1200" cap="none" spc="0" normalizeH="0" baseline="30000" noProof="0">
                <a:ln>
                  <a:noFill/>
                </a:ln>
                <a:effectLst/>
                <a:uLnTx/>
                <a:uFillTx/>
                <a:latin typeface="DM Sans" pitchFamily="2" charset="77"/>
                <a:ea typeface="+mn-ea"/>
                <a:cs typeface="+mn-cs"/>
              </a:rPr>
              <a:t>®</a:t>
            </a:r>
          </a:p>
        </p:txBody>
      </p:sp>
      <p:sp>
        <p:nvSpPr>
          <p:cNvPr id="4" name="Slide Number Placeholder 5">
            <a:extLst>
              <a:ext uri="{FF2B5EF4-FFF2-40B4-BE49-F238E27FC236}">
                <a16:creationId xmlns:a16="http://schemas.microsoft.com/office/drawing/2014/main" id="{5E513090-D290-1364-7792-B673BF325E75}"/>
              </a:ext>
            </a:extLst>
          </p:cNvPr>
          <p:cNvSpPr txBox="1">
            <a:spLocks/>
          </p:cNvSpPr>
          <p:nvPr/>
        </p:nvSpPr>
        <p:spPr>
          <a:xfrm>
            <a:off x="302400" y="6450806"/>
            <a:ext cx="1040625" cy="109061"/>
          </a:xfrm>
          <a:prstGeom prst="rect">
            <a:avLst/>
          </a:prstGeom>
        </p:spPr>
        <p:txBody>
          <a:bodyPr vert="horz" lIns="0" tIns="0" rIns="0" bIns="0" rtlCol="0" anchor="ctr"/>
          <a:lstStyle>
            <a:defPPr>
              <a:defRPr lang="en-US"/>
            </a:defPPr>
            <a:lvl1pPr marL="0" algn="l"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BA3E189-2F3A-42E5-B572-3520703B6186}" type="slidenum">
              <a:rPr lang="en-GB" smtClean="0">
                <a:latin typeface="DM Sans" pitchFamily="2" charset="77"/>
              </a:rPr>
              <a:pPr/>
              <a:t>48</a:t>
            </a:fld>
            <a:endParaRPr lang="en-GB">
              <a:latin typeface="DM Sans" pitchFamily="2" charset="77"/>
            </a:endParaRPr>
          </a:p>
        </p:txBody>
      </p:sp>
      <p:pic>
        <p:nvPicPr>
          <p:cNvPr id="26" name="Picture 25" descr="A person posing for the camera&#10;&#10;Description automatically generated">
            <a:extLst>
              <a:ext uri="{FF2B5EF4-FFF2-40B4-BE49-F238E27FC236}">
                <a16:creationId xmlns:a16="http://schemas.microsoft.com/office/drawing/2014/main" id="{FD87FB40-C028-B145-BF17-EE2FD6CEAAC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396175" y="1800000"/>
            <a:ext cx="2361600" cy="3150000"/>
          </a:xfrm>
          <a:prstGeom prst="rect">
            <a:avLst/>
          </a:prstGeom>
          <a:ln w="25400">
            <a:solidFill>
              <a:srgbClr val="4D3C35"/>
            </a:solidFill>
          </a:ln>
          <a:effectLst/>
        </p:spPr>
      </p:pic>
      <p:sp>
        <p:nvSpPr>
          <p:cNvPr id="22" name="TextBox 21">
            <a:extLst>
              <a:ext uri="{FF2B5EF4-FFF2-40B4-BE49-F238E27FC236}">
                <a16:creationId xmlns:a16="http://schemas.microsoft.com/office/drawing/2014/main" id="{1A8BFB66-52A1-8941-BDAB-165E8A837132}"/>
              </a:ext>
            </a:extLst>
          </p:cNvPr>
          <p:cNvSpPr txBox="1"/>
          <p:nvPr/>
        </p:nvSpPr>
        <p:spPr>
          <a:xfrm>
            <a:off x="8396175" y="4950000"/>
            <a:ext cx="2362201" cy="318924"/>
          </a:xfrm>
          <a:prstGeom prst="rect">
            <a:avLst/>
          </a:prstGeom>
          <a:noFill/>
          <a:effectLst/>
        </p:spPr>
        <p:txBody>
          <a:bodyPr wrap="square" lIns="0" tIns="72000" rIns="0" bIns="0" rtlCol="0" anchor="t" anchorCtr="0">
            <a:spAutoFit/>
          </a:bodyPr>
          <a:lstStyle/>
          <a:p>
            <a:pPr marL="0" marR="0" lvl="0" indent="0" algn="l" defTabSz="914400" rtl="0" eaLnBrk="1" fontAlgn="auto" latinLnBrk="0" hangingPunct="1">
              <a:lnSpc>
                <a:spcPct val="100000"/>
              </a:lnSpc>
              <a:spcBef>
                <a:spcPts val="0"/>
              </a:spcBef>
              <a:spcAft>
                <a:spcPts val="600"/>
              </a:spcAft>
              <a:buClr>
                <a:srgbClr val="FFFFFF"/>
              </a:buClr>
              <a:buSzTx/>
              <a:buFontTx/>
              <a:buNone/>
              <a:tabLst/>
              <a:defRPr/>
            </a:pPr>
            <a:r>
              <a:rPr kumimoji="0" lang="en-GB" sz="1600" u="none" strike="noStrike" kern="1200" cap="none" spc="0" normalizeH="0" baseline="0" noProof="0" err="1">
                <a:ln>
                  <a:noFill/>
                </a:ln>
                <a:effectLst/>
                <a:uLnTx/>
                <a:uFillTx/>
                <a:latin typeface="DM Sans" pitchFamily="2" charset="77"/>
                <a:ea typeface="+mn-ea"/>
                <a:cs typeface="+mn-cs"/>
              </a:rPr>
              <a:t>Primos</a:t>
            </a:r>
            <a:r>
              <a:rPr kumimoji="0" lang="en-GB" sz="1600" u="none" strike="noStrike" kern="1200" cap="none" spc="0" normalizeH="0" baseline="30000" noProof="0">
                <a:ln>
                  <a:noFill/>
                </a:ln>
                <a:effectLst/>
                <a:uLnTx/>
                <a:uFillTx/>
                <a:latin typeface="DM Sans" pitchFamily="2" charset="77"/>
                <a:ea typeface="+mn-ea"/>
                <a:cs typeface="+mn-cs"/>
              </a:rPr>
              <a:t>®</a:t>
            </a:r>
          </a:p>
        </p:txBody>
      </p:sp>
      <p:sp>
        <p:nvSpPr>
          <p:cNvPr id="28" name="TextBox 27">
            <a:extLst>
              <a:ext uri="{FF2B5EF4-FFF2-40B4-BE49-F238E27FC236}">
                <a16:creationId xmlns:a16="http://schemas.microsoft.com/office/drawing/2014/main" id="{56266C4C-D9CF-EC49-8548-CB3CAD4B136D}"/>
              </a:ext>
            </a:extLst>
          </p:cNvPr>
          <p:cNvSpPr txBox="1"/>
          <p:nvPr/>
        </p:nvSpPr>
        <p:spPr>
          <a:xfrm>
            <a:off x="10445848" y="2144973"/>
            <a:ext cx="1262680" cy="1262680"/>
          </a:xfrm>
          <a:prstGeom prst="ellipse">
            <a:avLst/>
          </a:prstGeom>
          <a:solidFill>
            <a:srgbClr val="4D3C35"/>
          </a:solidFill>
          <a:effectLst/>
        </p:spPr>
        <p:txBody>
          <a:bodyPr wrap="square" lIns="0" tIns="0" rIns="0" bIns="0" rtlCol="0" anchor="ctr" anchorCtr="0">
            <a:noAutofit/>
          </a:bodyPr>
          <a:lstStyle/>
          <a:p>
            <a:pPr marL="0" marR="0" lvl="0" indent="0" algn="ctr" defTabSz="914400" rtl="0" eaLnBrk="1" fontAlgn="auto" latinLnBrk="0" hangingPunct="1">
              <a:lnSpc>
                <a:spcPct val="90000"/>
              </a:lnSpc>
              <a:spcBef>
                <a:spcPts val="0"/>
              </a:spcBef>
              <a:buClrTx/>
              <a:buSzTx/>
              <a:buFontTx/>
              <a:buNone/>
              <a:tabLst/>
              <a:defRPr/>
            </a:pPr>
            <a:endParaRPr kumimoji="0" lang="en-GB" sz="1100" b="1" u="none" strike="noStrike" kern="1200" cap="none" spc="0" normalizeH="0" baseline="0" noProof="0">
              <a:ln>
                <a:noFill/>
              </a:ln>
              <a:solidFill>
                <a:srgbClr val="307297"/>
              </a:solidFill>
              <a:effectLst/>
              <a:uLnTx/>
              <a:uFillTx/>
              <a:latin typeface="DM Sans" pitchFamily="2" charset="77"/>
              <a:ea typeface="+mn-ea"/>
              <a:cs typeface="+mn-cs"/>
            </a:endParaRPr>
          </a:p>
        </p:txBody>
      </p:sp>
      <p:sp>
        <p:nvSpPr>
          <p:cNvPr id="27" name="TextBox 26">
            <a:extLst>
              <a:ext uri="{FF2B5EF4-FFF2-40B4-BE49-F238E27FC236}">
                <a16:creationId xmlns:a16="http://schemas.microsoft.com/office/drawing/2014/main" id="{927B54F9-ACE1-7040-B9C1-971F4F29E2D4}"/>
              </a:ext>
            </a:extLst>
          </p:cNvPr>
          <p:cNvSpPr txBox="1"/>
          <p:nvPr/>
        </p:nvSpPr>
        <p:spPr>
          <a:xfrm>
            <a:off x="10311549" y="2437887"/>
            <a:ext cx="1531279" cy="676852"/>
          </a:xfrm>
          <a:prstGeom prst="rect">
            <a:avLst/>
          </a:prstGeom>
          <a:noFill/>
        </p:spPr>
        <p:txBody>
          <a:bodyPr wrap="square" anchor="ctr" anchorCtr="0">
            <a:spAutoFit/>
          </a:bodyPr>
          <a:lstStyle/>
          <a:p>
            <a:pPr marL="0" marR="0" lvl="0" indent="0" algn="ctr" defTabSz="914400" rtl="0" eaLnBrk="1" fontAlgn="auto" latinLnBrk="0" hangingPunct="1">
              <a:lnSpc>
                <a:spcPct val="90000"/>
              </a:lnSpc>
              <a:spcBef>
                <a:spcPts val="0"/>
              </a:spcBef>
              <a:buClrTx/>
              <a:buSzTx/>
              <a:buFontTx/>
              <a:buNone/>
              <a:tabLst/>
              <a:defRPr/>
            </a:pPr>
            <a:r>
              <a:rPr kumimoji="0" lang="en-GB" sz="1400" b="1" u="none" strike="noStrike" kern="1200" cap="none" normalizeH="0" noProof="0">
                <a:ln>
                  <a:noFill/>
                </a:ln>
                <a:solidFill>
                  <a:schemeClr val="bg1"/>
                </a:solidFill>
                <a:effectLst/>
                <a:uLnTx/>
                <a:uFillTx/>
                <a:latin typeface="DM Sans" pitchFamily="2" charset="77"/>
                <a:ea typeface="+mn-ea"/>
                <a:cs typeface="+mn-cs"/>
              </a:rPr>
              <a:t>2.5% </a:t>
            </a:r>
            <a:br>
              <a:rPr kumimoji="0" lang="en-GB" sz="1400" b="1" u="none" strike="noStrike" kern="1200" cap="none" normalizeH="0" noProof="0">
                <a:ln>
                  <a:noFill/>
                </a:ln>
                <a:solidFill>
                  <a:schemeClr val="bg1"/>
                </a:solidFill>
                <a:effectLst/>
                <a:uLnTx/>
                <a:uFillTx/>
                <a:latin typeface="DM Sans" pitchFamily="2" charset="77"/>
                <a:ea typeface="+mn-ea"/>
                <a:cs typeface="+mn-cs"/>
              </a:rPr>
            </a:br>
            <a:r>
              <a:rPr kumimoji="0" lang="en-GB" sz="1400" b="1" u="none" strike="noStrike" kern="1200" cap="none" normalizeH="0" noProof="0">
                <a:ln>
                  <a:noFill/>
                </a:ln>
                <a:solidFill>
                  <a:schemeClr val="bg1"/>
                </a:solidFill>
                <a:effectLst/>
                <a:uLnTx/>
                <a:uFillTx/>
                <a:latin typeface="DM Sans" pitchFamily="2" charset="77"/>
                <a:ea typeface="+mn-ea"/>
                <a:cs typeface="+mn-cs"/>
              </a:rPr>
              <a:t>SYN®-COLL</a:t>
            </a:r>
            <a:br>
              <a:rPr kumimoji="0" lang="en-GB" sz="1400" b="1" u="none" strike="noStrike" kern="1200" cap="none" normalizeH="0" noProof="0">
                <a:ln>
                  <a:noFill/>
                </a:ln>
                <a:solidFill>
                  <a:schemeClr val="bg1"/>
                </a:solidFill>
                <a:effectLst/>
                <a:uLnTx/>
                <a:uFillTx/>
                <a:latin typeface="DM Sans" pitchFamily="2" charset="77"/>
                <a:ea typeface="+mn-ea"/>
                <a:cs typeface="+mn-cs"/>
              </a:rPr>
            </a:br>
            <a:r>
              <a:rPr kumimoji="0" lang="en-GB" sz="1400" b="1" u="none" strike="noStrike" kern="1200" cap="none" normalizeH="0" noProof="0">
                <a:ln>
                  <a:noFill/>
                </a:ln>
                <a:solidFill>
                  <a:schemeClr val="bg1"/>
                </a:solidFill>
                <a:effectLst/>
                <a:uLnTx/>
                <a:uFillTx/>
                <a:latin typeface="DM Sans" pitchFamily="2" charset="77"/>
                <a:ea typeface="+mn-ea"/>
                <a:cs typeface="+mn-cs"/>
              </a:rPr>
              <a:t>CB</a:t>
            </a:r>
          </a:p>
        </p:txBody>
      </p:sp>
      <p:sp>
        <p:nvSpPr>
          <p:cNvPr id="33" name="TextBox 32">
            <a:extLst>
              <a:ext uri="{FF2B5EF4-FFF2-40B4-BE49-F238E27FC236}">
                <a16:creationId xmlns:a16="http://schemas.microsoft.com/office/drawing/2014/main" id="{C809A454-56D5-E04B-A461-C9DAEF739444}"/>
              </a:ext>
            </a:extLst>
          </p:cNvPr>
          <p:cNvSpPr txBox="1"/>
          <p:nvPr/>
        </p:nvSpPr>
        <p:spPr>
          <a:xfrm>
            <a:off x="2352073" y="2147441"/>
            <a:ext cx="1262680" cy="1262680"/>
          </a:xfrm>
          <a:prstGeom prst="ellipse">
            <a:avLst/>
          </a:prstGeom>
          <a:solidFill>
            <a:schemeClr val="bg1"/>
          </a:solidFill>
          <a:ln w="25400">
            <a:solidFill>
              <a:schemeClr val="tx1"/>
            </a:solidFill>
          </a:ln>
          <a:effectLst/>
        </p:spPr>
        <p:txBody>
          <a:bodyPr wrap="square" lIns="0" tIns="0" rIns="0" bIns="0" rtlCol="0" anchor="ctr" anchorCtr="0">
            <a:noAutofit/>
          </a:bodyPr>
          <a:lstStyle/>
          <a:p>
            <a:pPr marL="0" marR="0" lvl="0" indent="0" algn="ctr" defTabSz="914400" rtl="0" eaLnBrk="1" fontAlgn="auto" latinLnBrk="0" hangingPunct="1">
              <a:lnSpc>
                <a:spcPct val="90000"/>
              </a:lnSpc>
              <a:spcBef>
                <a:spcPts val="0"/>
              </a:spcBef>
              <a:buClrTx/>
              <a:buSzTx/>
              <a:buFontTx/>
              <a:buNone/>
              <a:tabLst/>
              <a:defRPr/>
            </a:pPr>
            <a:endParaRPr kumimoji="0" lang="en-GB" sz="1100" b="1" u="none" strike="noStrike" kern="1200" cap="none" spc="0" normalizeH="0" baseline="0" noProof="0">
              <a:ln>
                <a:noFill/>
              </a:ln>
              <a:solidFill>
                <a:srgbClr val="307297"/>
              </a:solidFill>
              <a:effectLst/>
              <a:uLnTx/>
              <a:uFillTx/>
              <a:latin typeface="DM Sans" pitchFamily="2" charset="77"/>
              <a:ea typeface="+mn-ea"/>
              <a:cs typeface="+mn-cs"/>
            </a:endParaRPr>
          </a:p>
        </p:txBody>
      </p:sp>
      <p:sp>
        <p:nvSpPr>
          <p:cNvPr id="34" name="TextBox 33">
            <a:extLst>
              <a:ext uri="{FF2B5EF4-FFF2-40B4-BE49-F238E27FC236}">
                <a16:creationId xmlns:a16="http://schemas.microsoft.com/office/drawing/2014/main" id="{FF284138-3709-514E-A666-19DD120F8BDC}"/>
              </a:ext>
            </a:extLst>
          </p:cNvPr>
          <p:cNvSpPr txBox="1"/>
          <p:nvPr/>
        </p:nvSpPr>
        <p:spPr>
          <a:xfrm>
            <a:off x="2217774" y="2603404"/>
            <a:ext cx="1531279" cy="289053"/>
          </a:xfrm>
          <a:prstGeom prst="rect">
            <a:avLst/>
          </a:prstGeom>
          <a:noFill/>
        </p:spPr>
        <p:txBody>
          <a:bodyPr wrap="square" anchor="ctr" anchorCtr="0">
            <a:spAutoFit/>
          </a:bodyPr>
          <a:lstStyle/>
          <a:p>
            <a:pPr marL="0" marR="0" lvl="0" indent="0" algn="ctr" defTabSz="914400" rtl="0" eaLnBrk="1" fontAlgn="auto" latinLnBrk="0" hangingPunct="1">
              <a:lnSpc>
                <a:spcPct val="90000"/>
              </a:lnSpc>
              <a:spcBef>
                <a:spcPts val="0"/>
              </a:spcBef>
              <a:buClrTx/>
              <a:buSzTx/>
              <a:buFontTx/>
              <a:buNone/>
              <a:tabLst/>
              <a:defRPr/>
            </a:pPr>
            <a:r>
              <a:rPr kumimoji="0" lang="en-GB" sz="1400" b="1" u="none" strike="noStrike" kern="1200" cap="none" normalizeH="0" noProof="0">
                <a:ln>
                  <a:noFill/>
                </a:ln>
                <a:effectLst/>
                <a:uLnTx/>
                <a:uFillTx/>
                <a:latin typeface="DM Sans" pitchFamily="2" charset="77"/>
                <a:ea typeface="+mn-ea"/>
                <a:cs typeface="+mn-cs"/>
              </a:rPr>
              <a:t>Placebo</a:t>
            </a:r>
          </a:p>
        </p:txBody>
      </p:sp>
      <p:pic>
        <p:nvPicPr>
          <p:cNvPr id="25" name="Picture 24" descr="A person posing for the camera&#10;&#10;Description automatically generated">
            <a:extLst>
              <a:ext uri="{FF2B5EF4-FFF2-40B4-BE49-F238E27FC236}">
                <a16:creationId xmlns:a16="http://schemas.microsoft.com/office/drawing/2014/main" id="{98D48BD1-0C34-9849-BE66-6CFAE7C1CB6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346702" y="1800000"/>
            <a:ext cx="2361600" cy="3150000"/>
          </a:xfrm>
          <a:prstGeom prst="rect">
            <a:avLst/>
          </a:prstGeom>
          <a:ln w="25400">
            <a:solidFill>
              <a:srgbClr val="897974"/>
            </a:solidFill>
          </a:ln>
          <a:effectLst/>
        </p:spPr>
      </p:pic>
      <p:sp>
        <p:nvSpPr>
          <p:cNvPr id="21" name="TextBox 20">
            <a:extLst>
              <a:ext uri="{FF2B5EF4-FFF2-40B4-BE49-F238E27FC236}">
                <a16:creationId xmlns:a16="http://schemas.microsoft.com/office/drawing/2014/main" id="{A32FDDD7-0337-A743-9FE6-F744F1DB7CE4}"/>
              </a:ext>
            </a:extLst>
          </p:cNvPr>
          <p:cNvSpPr txBox="1"/>
          <p:nvPr/>
        </p:nvSpPr>
        <p:spPr>
          <a:xfrm>
            <a:off x="4346702" y="4950000"/>
            <a:ext cx="2362201" cy="318924"/>
          </a:xfrm>
          <a:prstGeom prst="rect">
            <a:avLst/>
          </a:prstGeom>
          <a:noFill/>
          <a:effectLst/>
        </p:spPr>
        <p:txBody>
          <a:bodyPr wrap="square" lIns="0" tIns="72000" rIns="0" bIns="0" rtlCol="0" anchor="t" anchorCtr="0">
            <a:spAutoFit/>
          </a:bodyPr>
          <a:lstStyle/>
          <a:p>
            <a:pPr marL="0" marR="0" lvl="0" indent="0" algn="l" defTabSz="914400" rtl="0" eaLnBrk="1" fontAlgn="auto" latinLnBrk="0" hangingPunct="1">
              <a:lnSpc>
                <a:spcPct val="100000"/>
              </a:lnSpc>
              <a:spcBef>
                <a:spcPts val="0"/>
              </a:spcBef>
              <a:spcAft>
                <a:spcPts val="600"/>
              </a:spcAft>
              <a:buClr>
                <a:srgbClr val="FFFFFF"/>
              </a:buClr>
              <a:buSzTx/>
              <a:buFontTx/>
              <a:buNone/>
              <a:tabLst/>
              <a:defRPr/>
            </a:pPr>
            <a:r>
              <a:rPr kumimoji="0" lang="en-GB" sz="1600" u="none" strike="noStrike" kern="1200" cap="none" spc="0" normalizeH="0" baseline="0" noProof="0" err="1">
                <a:ln>
                  <a:noFill/>
                </a:ln>
                <a:effectLst/>
                <a:uLnTx/>
                <a:uFillTx/>
                <a:latin typeface="DM Sans" pitchFamily="2" charset="77"/>
                <a:ea typeface="+mn-ea"/>
                <a:cs typeface="+mn-cs"/>
              </a:rPr>
              <a:t>Primos</a:t>
            </a:r>
            <a:r>
              <a:rPr kumimoji="0" lang="en-GB" sz="1600" u="none" strike="noStrike" kern="1200" cap="none" spc="0" normalizeH="0" baseline="30000" noProof="0">
                <a:ln>
                  <a:noFill/>
                </a:ln>
                <a:effectLst/>
                <a:uLnTx/>
                <a:uFillTx/>
                <a:latin typeface="DM Sans" pitchFamily="2" charset="77"/>
                <a:ea typeface="+mn-ea"/>
                <a:cs typeface="+mn-cs"/>
              </a:rPr>
              <a:t>®</a:t>
            </a:r>
          </a:p>
        </p:txBody>
      </p:sp>
      <p:sp>
        <p:nvSpPr>
          <p:cNvPr id="38" name="TextBox 37">
            <a:extLst>
              <a:ext uri="{FF2B5EF4-FFF2-40B4-BE49-F238E27FC236}">
                <a16:creationId xmlns:a16="http://schemas.microsoft.com/office/drawing/2014/main" id="{C28870CE-A461-9040-B4B7-4CB5F9060F88}"/>
              </a:ext>
            </a:extLst>
          </p:cNvPr>
          <p:cNvSpPr txBox="1"/>
          <p:nvPr/>
        </p:nvSpPr>
        <p:spPr>
          <a:xfrm>
            <a:off x="6401547" y="2144973"/>
            <a:ext cx="1262680" cy="1262680"/>
          </a:xfrm>
          <a:prstGeom prst="ellipse">
            <a:avLst/>
          </a:prstGeom>
          <a:solidFill>
            <a:srgbClr val="897974"/>
          </a:solidFill>
          <a:effectLst/>
        </p:spPr>
        <p:txBody>
          <a:bodyPr wrap="square" lIns="0" tIns="0" rIns="0" bIns="0" rtlCol="0" anchor="ctr" anchorCtr="0">
            <a:noAutofit/>
          </a:bodyPr>
          <a:lstStyle/>
          <a:p>
            <a:pPr marL="0" marR="0" lvl="0" indent="0" algn="ctr" defTabSz="914400" rtl="0" eaLnBrk="1" fontAlgn="auto" latinLnBrk="0" hangingPunct="1">
              <a:lnSpc>
                <a:spcPct val="90000"/>
              </a:lnSpc>
              <a:spcBef>
                <a:spcPts val="0"/>
              </a:spcBef>
              <a:buClrTx/>
              <a:buSzTx/>
              <a:buFontTx/>
              <a:buNone/>
              <a:tabLst/>
              <a:defRPr/>
            </a:pPr>
            <a:endParaRPr kumimoji="0" lang="en-GB" sz="1100" b="1" u="none" strike="noStrike" kern="1200" cap="none" spc="0" normalizeH="0" baseline="0" noProof="0">
              <a:ln>
                <a:noFill/>
              </a:ln>
              <a:solidFill>
                <a:srgbClr val="307297"/>
              </a:solidFill>
              <a:effectLst/>
              <a:uLnTx/>
              <a:uFillTx/>
              <a:latin typeface="DM Sans" pitchFamily="2" charset="77"/>
              <a:ea typeface="+mn-ea"/>
              <a:cs typeface="+mn-cs"/>
            </a:endParaRPr>
          </a:p>
        </p:txBody>
      </p:sp>
      <p:sp>
        <p:nvSpPr>
          <p:cNvPr id="37" name="TextBox 36">
            <a:extLst>
              <a:ext uri="{FF2B5EF4-FFF2-40B4-BE49-F238E27FC236}">
                <a16:creationId xmlns:a16="http://schemas.microsoft.com/office/drawing/2014/main" id="{F82D2C0A-9AB1-A346-808F-7169FCC98385}"/>
              </a:ext>
            </a:extLst>
          </p:cNvPr>
          <p:cNvSpPr txBox="1"/>
          <p:nvPr/>
        </p:nvSpPr>
        <p:spPr>
          <a:xfrm>
            <a:off x="6267248" y="2437887"/>
            <a:ext cx="1531279" cy="676852"/>
          </a:xfrm>
          <a:prstGeom prst="rect">
            <a:avLst/>
          </a:prstGeom>
          <a:noFill/>
        </p:spPr>
        <p:txBody>
          <a:bodyPr wrap="square" anchor="ctr" anchorCtr="0">
            <a:spAutoFit/>
          </a:bodyPr>
          <a:lstStyle/>
          <a:p>
            <a:pPr marL="0" marR="0" lvl="0" indent="0" algn="ctr" defTabSz="914400" rtl="0" eaLnBrk="1" fontAlgn="auto" latinLnBrk="0" hangingPunct="1">
              <a:lnSpc>
                <a:spcPct val="90000"/>
              </a:lnSpc>
              <a:spcBef>
                <a:spcPts val="0"/>
              </a:spcBef>
              <a:buClrTx/>
              <a:buSzTx/>
              <a:buFontTx/>
              <a:buNone/>
              <a:tabLst/>
              <a:defRPr/>
            </a:pPr>
            <a:r>
              <a:rPr kumimoji="0" lang="en-GB" sz="1400" b="1" u="none" strike="noStrike" kern="1200" cap="none" normalizeH="0" noProof="0">
                <a:ln>
                  <a:noFill/>
                </a:ln>
                <a:solidFill>
                  <a:schemeClr val="bg1"/>
                </a:solidFill>
                <a:effectLst/>
                <a:uLnTx/>
                <a:uFillTx/>
                <a:latin typeface="DM Sans" pitchFamily="2" charset="77"/>
                <a:ea typeface="+mn-ea"/>
                <a:cs typeface="+mn-cs"/>
              </a:rPr>
              <a:t>1% </a:t>
            </a:r>
            <a:br>
              <a:rPr kumimoji="0" lang="en-GB" sz="1400" b="1" u="none" strike="noStrike" kern="1200" cap="none" normalizeH="0" noProof="0">
                <a:ln>
                  <a:noFill/>
                </a:ln>
                <a:solidFill>
                  <a:schemeClr val="bg1"/>
                </a:solidFill>
                <a:effectLst/>
                <a:uLnTx/>
                <a:uFillTx/>
                <a:latin typeface="DM Sans" pitchFamily="2" charset="77"/>
                <a:ea typeface="+mn-ea"/>
                <a:cs typeface="+mn-cs"/>
              </a:rPr>
            </a:br>
            <a:r>
              <a:rPr kumimoji="0" lang="en-GB" sz="1400" b="1" u="none" strike="noStrike" kern="1200" cap="none" normalizeH="0" noProof="0">
                <a:ln>
                  <a:noFill/>
                </a:ln>
                <a:solidFill>
                  <a:schemeClr val="bg1"/>
                </a:solidFill>
                <a:effectLst/>
                <a:uLnTx/>
                <a:uFillTx/>
                <a:latin typeface="DM Sans" pitchFamily="2" charset="77"/>
                <a:ea typeface="+mn-ea"/>
                <a:cs typeface="+mn-cs"/>
              </a:rPr>
              <a:t>SYN®-COLL</a:t>
            </a:r>
            <a:br>
              <a:rPr kumimoji="0" lang="en-GB" sz="1400" b="1" u="none" strike="noStrike" kern="1200" cap="none" normalizeH="0" noProof="0">
                <a:ln>
                  <a:noFill/>
                </a:ln>
                <a:solidFill>
                  <a:schemeClr val="bg1"/>
                </a:solidFill>
                <a:effectLst/>
                <a:uLnTx/>
                <a:uFillTx/>
                <a:latin typeface="DM Sans" pitchFamily="2" charset="77"/>
                <a:ea typeface="+mn-ea"/>
                <a:cs typeface="+mn-cs"/>
              </a:rPr>
            </a:br>
            <a:r>
              <a:rPr kumimoji="0" lang="en-GB" sz="1400" b="1" u="none" strike="noStrike" kern="1200" cap="none" normalizeH="0" noProof="0">
                <a:ln>
                  <a:noFill/>
                </a:ln>
                <a:solidFill>
                  <a:schemeClr val="bg1"/>
                </a:solidFill>
                <a:effectLst/>
                <a:uLnTx/>
                <a:uFillTx/>
                <a:latin typeface="DM Sans" pitchFamily="2" charset="77"/>
                <a:ea typeface="+mn-ea"/>
                <a:cs typeface="+mn-cs"/>
              </a:rPr>
              <a:t>CB</a:t>
            </a:r>
          </a:p>
        </p:txBody>
      </p:sp>
      <p:sp>
        <p:nvSpPr>
          <p:cNvPr id="6" name="Rectangle 5">
            <a:extLst>
              <a:ext uri="{FF2B5EF4-FFF2-40B4-BE49-F238E27FC236}">
                <a16:creationId xmlns:a16="http://schemas.microsoft.com/office/drawing/2014/main" id="{4E1C8C65-C48B-57E8-47B4-DB64F943D929}"/>
              </a:ext>
            </a:extLst>
          </p:cNvPr>
          <p:cNvSpPr/>
          <p:nvPr/>
        </p:nvSpPr>
        <p:spPr>
          <a:xfrm>
            <a:off x="0" y="302761"/>
            <a:ext cx="2905235" cy="595431"/>
          </a:xfrm>
          <a:prstGeom prst="rect">
            <a:avLst/>
          </a:prstGeom>
          <a:solidFill>
            <a:srgbClr val="4D3C35"/>
          </a:solidFill>
        </p:spPr>
        <p:style>
          <a:lnRef idx="2">
            <a:schemeClr val="accent1">
              <a:shade val="15000"/>
            </a:schemeClr>
          </a:lnRef>
          <a:fillRef idx="1">
            <a:schemeClr val="accent1"/>
          </a:fillRef>
          <a:effectRef idx="0">
            <a:schemeClr val="accent1"/>
          </a:effectRef>
          <a:fontRef idx="minor">
            <a:schemeClr val="lt1"/>
          </a:fontRef>
        </p:style>
        <p:txBody>
          <a:bodyPr lIns="302400" rtlCol="0" anchor="ctr"/>
          <a:lstStyle/>
          <a:p>
            <a:r>
              <a:rPr lang="en-US" b="1" spc="300">
                <a:solidFill>
                  <a:schemeClr val="bg1"/>
                </a:solidFill>
              </a:rPr>
              <a:t>CAUCASIAN SKIN</a:t>
            </a:r>
          </a:p>
        </p:txBody>
      </p:sp>
      <p:grpSp>
        <p:nvGrpSpPr>
          <p:cNvPr id="8" name="Group 7">
            <a:extLst>
              <a:ext uri="{FF2B5EF4-FFF2-40B4-BE49-F238E27FC236}">
                <a16:creationId xmlns:a16="http://schemas.microsoft.com/office/drawing/2014/main" id="{C576A4CA-63D5-EE32-4343-AF71ADD67D34}"/>
              </a:ext>
            </a:extLst>
          </p:cNvPr>
          <p:cNvGrpSpPr/>
          <p:nvPr/>
        </p:nvGrpSpPr>
        <p:grpSpPr>
          <a:xfrm>
            <a:off x="11052686" y="244448"/>
            <a:ext cx="836913" cy="303213"/>
            <a:chOff x="6792289" y="584837"/>
            <a:chExt cx="836913" cy="303213"/>
          </a:xfrm>
        </p:grpSpPr>
        <p:grpSp>
          <p:nvGrpSpPr>
            <p:cNvPr id="9" name="Group 8">
              <a:extLst>
                <a:ext uri="{FF2B5EF4-FFF2-40B4-BE49-F238E27FC236}">
                  <a16:creationId xmlns:a16="http://schemas.microsoft.com/office/drawing/2014/main" id="{6B14BE56-E9ED-F30B-A9CA-DC6665EBBF4E}"/>
                </a:ext>
              </a:extLst>
            </p:cNvPr>
            <p:cNvGrpSpPr/>
            <p:nvPr/>
          </p:nvGrpSpPr>
          <p:grpSpPr>
            <a:xfrm>
              <a:off x="6792289" y="584837"/>
              <a:ext cx="836913" cy="303213"/>
              <a:chOff x="6792289" y="584837"/>
              <a:chExt cx="836913" cy="303213"/>
            </a:xfrm>
          </p:grpSpPr>
          <p:sp>
            <p:nvSpPr>
              <p:cNvPr id="14" name="Freeform 13">
                <a:extLst>
                  <a:ext uri="{FF2B5EF4-FFF2-40B4-BE49-F238E27FC236}">
                    <a16:creationId xmlns:a16="http://schemas.microsoft.com/office/drawing/2014/main" id="{524FD777-0EFA-F8A7-CCBD-DBC7DFCBADF0}"/>
                  </a:ext>
                </a:extLst>
              </p:cNvPr>
              <p:cNvSpPr/>
              <p:nvPr/>
            </p:nvSpPr>
            <p:spPr>
              <a:xfrm>
                <a:off x="6792289" y="584838"/>
                <a:ext cx="303212" cy="303212"/>
              </a:xfrm>
              <a:custGeom>
                <a:avLst/>
                <a:gdLst>
                  <a:gd name="connsiteX0" fmla="*/ 151606 w 303212"/>
                  <a:gd name="connsiteY0" fmla="*/ 0 h 303212"/>
                  <a:gd name="connsiteX1" fmla="*/ 151908 w 303212"/>
                  <a:gd name="connsiteY1" fmla="*/ 61 h 303212"/>
                  <a:gd name="connsiteX2" fmla="*/ 301415 w 303212"/>
                  <a:gd name="connsiteY2" fmla="*/ 61 h 303212"/>
                  <a:gd name="connsiteX3" fmla="*/ 301415 w 303212"/>
                  <a:gd name="connsiteY3" fmla="*/ 142705 h 303212"/>
                  <a:gd name="connsiteX4" fmla="*/ 303212 w 303212"/>
                  <a:gd name="connsiteY4" fmla="*/ 151606 h 303212"/>
                  <a:gd name="connsiteX5" fmla="*/ 301415 w 303212"/>
                  <a:gd name="connsiteY5" fmla="*/ 160507 h 303212"/>
                  <a:gd name="connsiteX6" fmla="*/ 301415 w 303212"/>
                  <a:gd name="connsiteY6" fmla="*/ 303149 h 303212"/>
                  <a:gd name="connsiteX7" fmla="*/ 151918 w 303212"/>
                  <a:gd name="connsiteY7" fmla="*/ 303149 h 303212"/>
                  <a:gd name="connsiteX8" fmla="*/ 151606 w 303212"/>
                  <a:gd name="connsiteY8" fmla="*/ 303212 h 303212"/>
                  <a:gd name="connsiteX9" fmla="*/ 151294 w 303212"/>
                  <a:gd name="connsiteY9" fmla="*/ 303149 h 303212"/>
                  <a:gd name="connsiteX10" fmla="*/ 147670 w 303212"/>
                  <a:gd name="connsiteY10" fmla="*/ 303149 h 303212"/>
                  <a:gd name="connsiteX11" fmla="*/ 147670 w 303212"/>
                  <a:gd name="connsiteY11" fmla="*/ 302417 h 303212"/>
                  <a:gd name="connsiteX12" fmla="*/ 92594 w 303212"/>
                  <a:gd name="connsiteY12" fmla="*/ 291298 h 303212"/>
                  <a:gd name="connsiteX13" fmla="*/ 0 w 303212"/>
                  <a:gd name="connsiteY13" fmla="*/ 151606 h 303212"/>
                  <a:gd name="connsiteX14" fmla="*/ 92594 w 303212"/>
                  <a:gd name="connsiteY14" fmla="*/ 11914 h 303212"/>
                  <a:gd name="connsiteX15" fmla="*/ 147670 w 303212"/>
                  <a:gd name="connsiteY15" fmla="*/ 795 h 303212"/>
                  <a:gd name="connsiteX16" fmla="*/ 147670 w 303212"/>
                  <a:gd name="connsiteY16" fmla="*/ 61 h 303212"/>
                  <a:gd name="connsiteX17" fmla="*/ 151304 w 303212"/>
                  <a:gd name="connsiteY17"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3212" h="303212">
                    <a:moveTo>
                      <a:pt x="151606" y="0"/>
                    </a:moveTo>
                    <a:lnTo>
                      <a:pt x="151908" y="61"/>
                    </a:lnTo>
                    <a:lnTo>
                      <a:pt x="301415" y="61"/>
                    </a:lnTo>
                    <a:lnTo>
                      <a:pt x="301415" y="142705"/>
                    </a:lnTo>
                    <a:lnTo>
                      <a:pt x="303212" y="151606"/>
                    </a:lnTo>
                    <a:lnTo>
                      <a:pt x="301415" y="160507"/>
                    </a:lnTo>
                    <a:lnTo>
                      <a:pt x="301415" y="303149"/>
                    </a:lnTo>
                    <a:lnTo>
                      <a:pt x="151918" y="303149"/>
                    </a:lnTo>
                    <a:lnTo>
                      <a:pt x="151606" y="303212"/>
                    </a:lnTo>
                    <a:lnTo>
                      <a:pt x="151294" y="303149"/>
                    </a:lnTo>
                    <a:lnTo>
                      <a:pt x="147670" y="303149"/>
                    </a:lnTo>
                    <a:lnTo>
                      <a:pt x="147670" y="302417"/>
                    </a:lnTo>
                    <a:lnTo>
                      <a:pt x="92594" y="291298"/>
                    </a:lnTo>
                    <a:cubicBezTo>
                      <a:pt x="38180" y="268283"/>
                      <a:pt x="0" y="214404"/>
                      <a:pt x="0" y="151606"/>
                    </a:cubicBezTo>
                    <a:cubicBezTo>
                      <a:pt x="0" y="88809"/>
                      <a:pt x="38180" y="34929"/>
                      <a:pt x="92594" y="11914"/>
                    </a:cubicBezTo>
                    <a:lnTo>
                      <a:pt x="147670" y="795"/>
                    </a:lnTo>
                    <a:lnTo>
                      <a:pt x="147670" y="61"/>
                    </a:lnTo>
                    <a:lnTo>
                      <a:pt x="151304" y="61"/>
                    </a:lnTo>
                    <a:close/>
                  </a:path>
                </a:pathLst>
              </a:custGeom>
              <a:solidFill>
                <a:srgbClr val="CCBCB8"/>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14">
                <a:extLst>
                  <a:ext uri="{FF2B5EF4-FFF2-40B4-BE49-F238E27FC236}">
                    <a16:creationId xmlns:a16="http://schemas.microsoft.com/office/drawing/2014/main" id="{FB6D825B-EFDE-AB40-84B8-36C8295335A2}"/>
                  </a:ext>
                </a:extLst>
              </p:cNvPr>
              <p:cNvSpPr/>
              <p:nvPr/>
            </p:nvSpPr>
            <p:spPr>
              <a:xfrm>
                <a:off x="7093702" y="584837"/>
                <a:ext cx="535500" cy="303212"/>
              </a:xfrm>
              <a:custGeom>
                <a:avLst/>
                <a:gdLst>
                  <a:gd name="connsiteX0" fmla="*/ 383894 w 535500"/>
                  <a:gd name="connsiteY0" fmla="*/ 0 h 303212"/>
                  <a:gd name="connsiteX1" fmla="*/ 384196 w 535500"/>
                  <a:gd name="connsiteY1" fmla="*/ 61 h 303212"/>
                  <a:gd name="connsiteX2" fmla="*/ 384363 w 535500"/>
                  <a:gd name="connsiteY2" fmla="*/ 61 h 303212"/>
                  <a:gd name="connsiteX3" fmla="*/ 384363 w 535500"/>
                  <a:gd name="connsiteY3" fmla="*/ 95 h 303212"/>
                  <a:gd name="connsiteX4" fmla="*/ 442906 w 535500"/>
                  <a:gd name="connsiteY4" fmla="*/ 11914 h 303212"/>
                  <a:gd name="connsiteX5" fmla="*/ 535500 w 535500"/>
                  <a:gd name="connsiteY5" fmla="*/ 151606 h 303212"/>
                  <a:gd name="connsiteX6" fmla="*/ 442906 w 535500"/>
                  <a:gd name="connsiteY6" fmla="*/ 291298 h 303212"/>
                  <a:gd name="connsiteX7" fmla="*/ 384363 w 535500"/>
                  <a:gd name="connsiteY7" fmla="*/ 303117 h 303212"/>
                  <a:gd name="connsiteX8" fmla="*/ 384363 w 535500"/>
                  <a:gd name="connsiteY8" fmla="*/ 303149 h 303212"/>
                  <a:gd name="connsiteX9" fmla="*/ 384206 w 535500"/>
                  <a:gd name="connsiteY9" fmla="*/ 303149 h 303212"/>
                  <a:gd name="connsiteX10" fmla="*/ 383894 w 535500"/>
                  <a:gd name="connsiteY10" fmla="*/ 303212 h 303212"/>
                  <a:gd name="connsiteX11" fmla="*/ 383582 w 535500"/>
                  <a:gd name="connsiteY11" fmla="*/ 303149 h 303212"/>
                  <a:gd name="connsiteX12" fmla="*/ 0 w 535500"/>
                  <a:gd name="connsiteY12" fmla="*/ 303149 h 303212"/>
                  <a:gd name="connsiteX13" fmla="*/ 0 w 535500"/>
                  <a:gd name="connsiteY13" fmla="*/ 61 h 303212"/>
                  <a:gd name="connsiteX14" fmla="*/ 383592 w 535500"/>
                  <a:gd name="connsiteY14"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5500" h="303212">
                    <a:moveTo>
                      <a:pt x="383894" y="0"/>
                    </a:moveTo>
                    <a:lnTo>
                      <a:pt x="384196" y="61"/>
                    </a:lnTo>
                    <a:lnTo>
                      <a:pt x="384363" y="61"/>
                    </a:lnTo>
                    <a:lnTo>
                      <a:pt x="384363" y="95"/>
                    </a:lnTo>
                    <a:lnTo>
                      <a:pt x="442906" y="11914"/>
                    </a:lnTo>
                    <a:cubicBezTo>
                      <a:pt x="497320" y="34929"/>
                      <a:pt x="535500" y="88809"/>
                      <a:pt x="535500" y="151606"/>
                    </a:cubicBezTo>
                    <a:cubicBezTo>
                      <a:pt x="535500" y="214404"/>
                      <a:pt x="497320" y="268283"/>
                      <a:pt x="442906" y="291298"/>
                    </a:cubicBezTo>
                    <a:lnTo>
                      <a:pt x="384363" y="303117"/>
                    </a:lnTo>
                    <a:lnTo>
                      <a:pt x="384363" y="303149"/>
                    </a:lnTo>
                    <a:lnTo>
                      <a:pt x="384206" y="303149"/>
                    </a:lnTo>
                    <a:lnTo>
                      <a:pt x="383894" y="303212"/>
                    </a:lnTo>
                    <a:lnTo>
                      <a:pt x="383582" y="303149"/>
                    </a:lnTo>
                    <a:lnTo>
                      <a:pt x="0" y="303149"/>
                    </a:lnTo>
                    <a:lnTo>
                      <a:pt x="0" y="61"/>
                    </a:lnTo>
                    <a:lnTo>
                      <a:pt x="383592" y="61"/>
                    </a:lnTo>
                    <a:close/>
                  </a:path>
                </a:pathLst>
              </a:custGeom>
              <a:solidFill>
                <a:srgbClr val="4D3C35"/>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0" name="Group 9">
              <a:extLst>
                <a:ext uri="{FF2B5EF4-FFF2-40B4-BE49-F238E27FC236}">
                  <a16:creationId xmlns:a16="http://schemas.microsoft.com/office/drawing/2014/main" id="{292F659C-2151-A7F9-F226-FBB01881B2FD}"/>
                </a:ext>
              </a:extLst>
            </p:cNvPr>
            <p:cNvGrpSpPr/>
            <p:nvPr/>
          </p:nvGrpSpPr>
          <p:grpSpPr>
            <a:xfrm>
              <a:off x="6866467" y="597144"/>
              <a:ext cx="611599" cy="282401"/>
              <a:chOff x="6866467" y="597144"/>
              <a:chExt cx="611599" cy="282401"/>
            </a:xfrm>
          </p:grpSpPr>
          <p:sp>
            <p:nvSpPr>
              <p:cNvPr id="11" name="Rectangle 10">
                <a:extLst>
                  <a:ext uri="{FF2B5EF4-FFF2-40B4-BE49-F238E27FC236}">
                    <a16:creationId xmlns:a16="http://schemas.microsoft.com/office/drawing/2014/main" id="{BC4353D5-EB57-EE0D-C253-7536B092F267}"/>
                  </a:ext>
                </a:extLst>
              </p:cNvPr>
              <p:cNvSpPr/>
              <p:nvPr/>
            </p:nvSpPr>
            <p:spPr>
              <a:xfrm>
                <a:off x="6866467" y="597144"/>
                <a:ext cx="227236"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r"/>
                <a:r>
                  <a:rPr lang="en-US" sz="1100" b="1" i="1">
                    <a:solidFill>
                      <a:srgbClr val="4D3C35"/>
                    </a:solidFill>
                  </a:rPr>
                  <a:t>In</a:t>
                </a:r>
              </a:p>
            </p:txBody>
          </p:sp>
          <p:sp>
            <p:nvSpPr>
              <p:cNvPr id="13" name="Rectangle 12">
                <a:extLst>
                  <a:ext uri="{FF2B5EF4-FFF2-40B4-BE49-F238E27FC236}">
                    <a16:creationId xmlns:a16="http://schemas.microsoft.com/office/drawing/2014/main" id="{6CE2A4C9-7142-1CBC-B930-E466201204A7}"/>
                  </a:ext>
                </a:extLst>
              </p:cNvPr>
              <p:cNvSpPr/>
              <p:nvPr/>
            </p:nvSpPr>
            <p:spPr>
              <a:xfrm>
                <a:off x="7093703" y="597144"/>
                <a:ext cx="384363"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r>
                  <a:rPr lang="en-US" sz="1100" b="1" i="1">
                    <a:solidFill>
                      <a:srgbClr val="CCBCB8"/>
                    </a:solidFill>
                  </a:rPr>
                  <a:t>vivo</a:t>
                </a:r>
              </a:p>
            </p:txBody>
          </p:sp>
        </p:grpSp>
      </p:grpSp>
    </p:spTree>
    <p:extLst>
      <p:ext uri="{BB962C8B-B14F-4D97-AF65-F5344CB8AC3E}">
        <p14:creationId xmlns:p14="http://schemas.microsoft.com/office/powerpoint/2010/main" val="350584545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0DF1EF54-9744-F502-5F96-97061D2309C7}"/>
              </a:ext>
            </a:extLst>
          </p:cNvPr>
          <p:cNvSpPr txBox="1"/>
          <p:nvPr/>
        </p:nvSpPr>
        <p:spPr>
          <a:xfrm>
            <a:off x="6399743" y="5448522"/>
            <a:ext cx="5429704" cy="329781"/>
          </a:xfrm>
          <a:prstGeom prst="rect">
            <a:avLst/>
          </a:prstGeom>
          <a:noFill/>
          <a:effectLst/>
        </p:spPr>
        <p:txBody>
          <a:bodyPr wrap="square" lIns="0" tIns="108000" rIns="0" bIns="0" rtlCol="0" anchor="t" anchorCtr="0">
            <a:spAutoFit/>
          </a:bodyPr>
          <a:lstStyle/>
          <a:p>
            <a:pPr marL="0" marR="0" lvl="0" indent="0" algn="ctr" defTabSz="914400" rtl="0" eaLnBrk="1" fontAlgn="auto" latinLnBrk="0" hangingPunct="1">
              <a:lnSpc>
                <a:spcPct val="100000"/>
              </a:lnSpc>
              <a:spcBef>
                <a:spcPts val="0"/>
              </a:spcBef>
              <a:spcAft>
                <a:spcPts val="1400"/>
              </a:spcAft>
              <a:buClr>
                <a:srgbClr val="007E4B"/>
              </a:buClr>
              <a:buSzTx/>
              <a:buFontTx/>
              <a:buNone/>
              <a:tabLst/>
              <a:defRPr/>
            </a:pPr>
            <a:r>
              <a:rPr kumimoji="0" lang="en-GB" sz="1600" u="none" strike="noStrike" kern="1200" cap="none" spc="0" normalizeH="0" baseline="0" noProof="0">
                <a:ln>
                  <a:noFill/>
                </a:ln>
                <a:effectLst/>
                <a:uLnTx/>
                <a:uFillTx/>
                <a:latin typeface="DM Sans" pitchFamily="2" charset="77"/>
                <a:ea typeface="+mn-ea"/>
                <a:cs typeface="+mn-cs"/>
              </a:rPr>
              <a:t>with 2.5% SYN®-COLL CB</a:t>
            </a:r>
          </a:p>
        </p:txBody>
      </p:sp>
      <p:sp>
        <p:nvSpPr>
          <p:cNvPr id="15" name="Oval 14">
            <a:extLst>
              <a:ext uri="{FF2B5EF4-FFF2-40B4-BE49-F238E27FC236}">
                <a16:creationId xmlns:a16="http://schemas.microsoft.com/office/drawing/2014/main" id="{48DF878C-EE42-BE3B-E591-E81D597DDDD8}"/>
              </a:ext>
            </a:extLst>
          </p:cNvPr>
          <p:cNvSpPr/>
          <p:nvPr/>
        </p:nvSpPr>
        <p:spPr>
          <a:xfrm>
            <a:off x="5669026" y="3894740"/>
            <a:ext cx="1296877" cy="1296877"/>
          </a:xfrm>
          <a:prstGeom prst="ellipse">
            <a:avLst/>
          </a:prstGeom>
          <a:noFill/>
          <a:ln w="2540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6" name="Oval 15">
            <a:extLst>
              <a:ext uri="{FF2B5EF4-FFF2-40B4-BE49-F238E27FC236}">
                <a16:creationId xmlns:a16="http://schemas.microsoft.com/office/drawing/2014/main" id="{08E8B7AB-E051-1845-FD45-6325A631D765}"/>
              </a:ext>
            </a:extLst>
          </p:cNvPr>
          <p:cNvSpPr/>
          <p:nvPr/>
        </p:nvSpPr>
        <p:spPr>
          <a:xfrm>
            <a:off x="5731284" y="1861521"/>
            <a:ext cx="1296877" cy="1296877"/>
          </a:xfrm>
          <a:prstGeom prst="ellipse">
            <a:avLst/>
          </a:prstGeom>
          <a:no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pic>
        <p:nvPicPr>
          <p:cNvPr id="17" name="Picture 3">
            <a:extLst>
              <a:ext uri="{FF2B5EF4-FFF2-40B4-BE49-F238E27FC236}">
                <a16:creationId xmlns:a16="http://schemas.microsoft.com/office/drawing/2014/main" id="{9CADC918-6125-3850-8DA6-540B4135A4AC}"/>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6399742" y="1634988"/>
            <a:ext cx="2642772" cy="1749943"/>
          </a:xfrm>
          <a:prstGeom prst="rect">
            <a:avLst/>
          </a:prstGeom>
          <a:ln w="25400">
            <a:solidFill>
              <a:schemeClr val="tx1"/>
            </a:solidFill>
          </a:ln>
          <a:effectLst/>
          <a:extLst>
            <a:ext uri="{909E8E84-426E-40DD-AFC4-6F175D3DCCD1}">
              <a14:hiddenFill xmlns:a14="http://schemas.microsoft.com/office/drawing/2010/main">
                <a:solidFill>
                  <a:schemeClr val="accent1"/>
                </a:solidFill>
              </a14:hiddenFill>
            </a:ext>
          </a:extLst>
        </p:spPr>
      </p:pic>
      <p:pic>
        <p:nvPicPr>
          <p:cNvPr id="18" name="Picture 3">
            <a:extLst>
              <a:ext uri="{FF2B5EF4-FFF2-40B4-BE49-F238E27FC236}">
                <a16:creationId xmlns:a16="http://schemas.microsoft.com/office/drawing/2014/main" id="{9073EC69-77DD-66E8-A765-19F3910D5E90}"/>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6399742" y="3668207"/>
            <a:ext cx="2642772" cy="1749943"/>
          </a:xfrm>
          <a:prstGeom prst="rect">
            <a:avLst/>
          </a:prstGeom>
          <a:ln w="25400">
            <a:solidFill>
              <a:srgbClr val="4D3C35"/>
            </a:solidFill>
          </a:ln>
          <a:effectLst/>
          <a:extLst>
            <a:ext uri="{909E8E84-426E-40DD-AFC4-6F175D3DCCD1}">
              <a14:hiddenFill xmlns:a14="http://schemas.microsoft.com/office/drawing/2010/main">
                <a:solidFill>
                  <a:schemeClr val="accent1"/>
                </a:solidFill>
              </a14:hiddenFill>
            </a:ext>
          </a:extLst>
        </p:spPr>
      </p:pic>
      <p:sp>
        <p:nvSpPr>
          <p:cNvPr id="19" name="TextBox 18">
            <a:extLst>
              <a:ext uri="{FF2B5EF4-FFF2-40B4-BE49-F238E27FC236}">
                <a16:creationId xmlns:a16="http://schemas.microsoft.com/office/drawing/2014/main" id="{EDA19AA7-437D-F0D1-FE1C-FD68F5117685}"/>
              </a:ext>
            </a:extLst>
          </p:cNvPr>
          <p:cNvSpPr txBox="1"/>
          <p:nvPr/>
        </p:nvSpPr>
        <p:spPr>
          <a:xfrm>
            <a:off x="6399743" y="1260000"/>
            <a:ext cx="2642771" cy="296038"/>
          </a:xfrm>
          <a:prstGeom prst="rect">
            <a:avLst/>
          </a:prstGeom>
          <a:noFill/>
          <a:effectLst/>
        </p:spPr>
        <p:txBody>
          <a:bodyPr wrap="square" lIns="0" tIns="0" rIns="0" bIns="72000" rtlCol="0" anchor="t" anchorCtr="0">
            <a:spAutoFit/>
          </a:bodyPr>
          <a:lstStyle/>
          <a:p>
            <a:pPr marL="0" marR="0" lvl="0" indent="0" algn="ctr" defTabSz="914400" rtl="0" eaLnBrk="1" fontAlgn="auto" latinLnBrk="0" hangingPunct="1">
              <a:lnSpc>
                <a:spcPct val="100000"/>
              </a:lnSpc>
              <a:spcBef>
                <a:spcPts val="0"/>
              </a:spcBef>
              <a:spcAft>
                <a:spcPts val="1400"/>
              </a:spcAft>
              <a:buClr>
                <a:srgbClr val="007E4B"/>
              </a:buClr>
              <a:buSzTx/>
              <a:buFontTx/>
              <a:buNone/>
              <a:tabLst/>
              <a:defRPr/>
            </a:pPr>
            <a:r>
              <a:rPr kumimoji="0" lang="en-GB" sz="1600" b="1" u="none" strike="noStrike" kern="1200" cap="none" spc="0" normalizeH="0" baseline="0" noProof="0">
                <a:ln>
                  <a:noFill/>
                </a:ln>
                <a:effectLst/>
                <a:uLnTx/>
                <a:uFillTx/>
                <a:latin typeface="DM Sans" pitchFamily="2" charset="77"/>
                <a:ea typeface="+mn-ea"/>
                <a:cs typeface="+mn-cs"/>
              </a:rPr>
              <a:t>3D Skin relief</a:t>
            </a:r>
          </a:p>
        </p:txBody>
      </p:sp>
      <p:sp>
        <p:nvSpPr>
          <p:cNvPr id="20" name="TextBox 19">
            <a:extLst>
              <a:ext uri="{FF2B5EF4-FFF2-40B4-BE49-F238E27FC236}">
                <a16:creationId xmlns:a16="http://schemas.microsoft.com/office/drawing/2014/main" id="{517C71E7-15B4-4B39-6CFC-0DA3F12ACCEA}"/>
              </a:ext>
            </a:extLst>
          </p:cNvPr>
          <p:cNvSpPr txBox="1"/>
          <p:nvPr/>
        </p:nvSpPr>
        <p:spPr>
          <a:xfrm>
            <a:off x="9175834" y="1260000"/>
            <a:ext cx="2653613" cy="296038"/>
          </a:xfrm>
          <a:prstGeom prst="rect">
            <a:avLst/>
          </a:prstGeom>
          <a:noFill/>
          <a:effectLst/>
        </p:spPr>
        <p:txBody>
          <a:bodyPr wrap="square" lIns="0" tIns="0" rIns="0" bIns="72000" rtlCol="0" anchor="t" anchorCtr="0">
            <a:spAutoFit/>
          </a:bodyPr>
          <a:lstStyle/>
          <a:p>
            <a:pPr marL="0" marR="0" lvl="0" indent="0" algn="ctr" defTabSz="914400" rtl="0" eaLnBrk="1" fontAlgn="auto" latinLnBrk="0" hangingPunct="1">
              <a:lnSpc>
                <a:spcPct val="100000"/>
              </a:lnSpc>
              <a:spcBef>
                <a:spcPts val="0"/>
              </a:spcBef>
              <a:spcAft>
                <a:spcPts val="1400"/>
              </a:spcAft>
              <a:buClr>
                <a:srgbClr val="007E4B"/>
              </a:buClr>
              <a:buSzTx/>
              <a:buFontTx/>
              <a:buNone/>
              <a:tabLst/>
              <a:defRPr/>
            </a:pPr>
            <a:r>
              <a:rPr kumimoji="0" lang="en-GB" sz="1600" b="1" u="none" strike="noStrike" kern="1200" cap="none" spc="0" normalizeH="0" baseline="0" noProof="0">
                <a:ln>
                  <a:noFill/>
                </a:ln>
                <a:effectLst/>
                <a:uLnTx/>
                <a:uFillTx/>
                <a:latin typeface="DM Sans" pitchFamily="2" charset="77"/>
                <a:ea typeface="+mn-ea"/>
                <a:cs typeface="+mn-cs"/>
              </a:rPr>
              <a:t>Digital imaging</a:t>
            </a:r>
          </a:p>
        </p:txBody>
      </p:sp>
      <p:pic>
        <p:nvPicPr>
          <p:cNvPr id="21" name="Picture 28">
            <a:extLst>
              <a:ext uri="{FF2B5EF4-FFF2-40B4-BE49-F238E27FC236}">
                <a16:creationId xmlns:a16="http://schemas.microsoft.com/office/drawing/2014/main" id="{E53781B1-B95E-76A5-5B26-709FFA1058AA}"/>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9188135" y="1634988"/>
            <a:ext cx="2641312" cy="1749943"/>
          </a:xfrm>
          <a:prstGeom prst="rect">
            <a:avLst/>
          </a:prstGeom>
          <a:ln w="25400">
            <a:solidFill>
              <a:schemeClr val="tx1"/>
            </a:solidFill>
          </a:ln>
          <a:effectLst/>
          <a:extLst>
            <a:ext uri="{909E8E84-426E-40DD-AFC4-6F175D3DCCD1}">
              <a14:hiddenFill xmlns:a14="http://schemas.microsoft.com/office/drawing/2010/main">
                <a:solidFill>
                  <a:srgbClr val="FFFFFF"/>
                </a:solidFill>
              </a14:hiddenFill>
            </a:ext>
          </a:extLst>
        </p:spPr>
      </p:pic>
      <p:grpSp>
        <p:nvGrpSpPr>
          <p:cNvPr id="22" name="Group 21">
            <a:extLst>
              <a:ext uri="{FF2B5EF4-FFF2-40B4-BE49-F238E27FC236}">
                <a16:creationId xmlns:a16="http://schemas.microsoft.com/office/drawing/2014/main" id="{BA819D58-2482-E864-BDBA-C5E3A5CF9A59}"/>
              </a:ext>
            </a:extLst>
          </p:cNvPr>
          <p:cNvGrpSpPr/>
          <p:nvPr/>
        </p:nvGrpSpPr>
        <p:grpSpPr>
          <a:xfrm>
            <a:off x="10498988" y="2239097"/>
            <a:ext cx="1316073" cy="1131449"/>
            <a:chOff x="7748537" y="2494789"/>
            <a:chExt cx="1417816" cy="1218920"/>
          </a:xfrm>
        </p:grpSpPr>
        <p:sp>
          <p:nvSpPr>
            <p:cNvPr id="23" name="Rectangle 22">
              <a:extLst>
                <a:ext uri="{FF2B5EF4-FFF2-40B4-BE49-F238E27FC236}">
                  <a16:creationId xmlns:a16="http://schemas.microsoft.com/office/drawing/2014/main" id="{B047BE10-23C2-C562-C1DE-87D1766B9EED}"/>
                </a:ext>
              </a:extLst>
            </p:cNvPr>
            <p:cNvSpPr/>
            <p:nvPr/>
          </p:nvSpPr>
          <p:spPr>
            <a:xfrm>
              <a:off x="7748537" y="2494789"/>
              <a:ext cx="1164306" cy="612475"/>
            </a:xfrm>
            <a:prstGeom prst="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u="none" strike="noStrike" kern="1200" cap="none" spc="0" normalizeH="0" baseline="0" noProof="0">
                <a:ln>
                  <a:noFill/>
                </a:ln>
                <a:solidFill>
                  <a:srgbClr val="FFFFFF"/>
                </a:solidFill>
                <a:effectLst/>
                <a:uLnTx/>
                <a:uFillTx/>
                <a:latin typeface="DM Sans" pitchFamily="2" charset="77"/>
                <a:ea typeface="+mn-ea"/>
                <a:cs typeface="+mn-cs"/>
              </a:endParaRPr>
            </a:p>
          </p:txBody>
        </p:sp>
        <p:sp>
          <p:nvSpPr>
            <p:cNvPr id="24" name="Rectangle 23">
              <a:extLst>
                <a:ext uri="{FF2B5EF4-FFF2-40B4-BE49-F238E27FC236}">
                  <a16:creationId xmlns:a16="http://schemas.microsoft.com/office/drawing/2014/main" id="{E6D7B7A9-337E-748B-AA33-58767866A7BA}"/>
                </a:ext>
              </a:extLst>
            </p:cNvPr>
            <p:cNvSpPr/>
            <p:nvPr/>
          </p:nvSpPr>
          <p:spPr>
            <a:xfrm>
              <a:off x="8002047" y="3107265"/>
              <a:ext cx="1164306" cy="606444"/>
            </a:xfrm>
            <a:prstGeom prst="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u="none" strike="noStrike" kern="1200" cap="none" spc="0" normalizeH="0" baseline="0" noProof="0">
                <a:ln>
                  <a:noFill/>
                </a:ln>
                <a:solidFill>
                  <a:srgbClr val="FFFFFF"/>
                </a:solidFill>
                <a:effectLst/>
                <a:uLnTx/>
                <a:uFillTx/>
                <a:latin typeface="DM Sans" pitchFamily="2" charset="77"/>
                <a:ea typeface="+mn-ea"/>
                <a:cs typeface="+mn-cs"/>
              </a:endParaRPr>
            </a:p>
          </p:txBody>
        </p:sp>
      </p:grpSp>
      <p:pic>
        <p:nvPicPr>
          <p:cNvPr id="25" name="Picture 29">
            <a:extLst>
              <a:ext uri="{FF2B5EF4-FFF2-40B4-BE49-F238E27FC236}">
                <a16:creationId xmlns:a16="http://schemas.microsoft.com/office/drawing/2014/main" id="{E9F591A1-D1DF-DEE1-7A36-DFFEB64F562E}"/>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9188135" y="3669338"/>
            <a:ext cx="2641312" cy="1749943"/>
          </a:xfrm>
          <a:prstGeom prst="rect">
            <a:avLst/>
          </a:prstGeom>
          <a:ln w="25400">
            <a:solidFill>
              <a:srgbClr val="4D3C35"/>
            </a:solidFill>
          </a:ln>
          <a:effectLst/>
          <a:extLst>
            <a:ext uri="{909E8E84-426E-40DD-AFC4-6F175D3DCCD1}">
              <a14:hiddenFill xmlns:a14="http://schemas.microsoft.com/office/drawing/2010/main">
                <a:solidFill>
                  <a:srgbClr val="FFFFFF"/>
                </a:solidFill>
              </a14:hiddenFill>
            </a:ext>
          </a:extLst>
        </p:spPr>
      </p:pic>
      <p:grpSp>
        <p:nvGrpSpPr>
          <p:cNvPr id="26" name="Group 25">
            <a:extLst>
              <a:ext uri="{FF2B5EF4-FFF2-40B4-BE49-F238E27FC236}">
                <a16:creationId xmlns:a16="http://schemas.microsoft.com/office/drawing/2014/main" id="{87EF7571-4F67-4B08-6464-B554B9513C74}"/>
              </a:ext>
            </a:extLst>
          </p:cNvPr>
          <p:cNvGrpSpPr/>
          <p:nvPr/>
        </p:nvGrpSpPr>
        <p:grpSpPr>
          <a:xfrm>
            <a:off x="10498988" y="4224684"/>
            <a:ext cx="1316073" cy="1173824"/>
            <a:chOff x="7748537" y="4505750"/>
            <a:chExt cx="1417816" cy="1264570"/>
          </a:xfrm>
        </p:grpSpPr>
        <p:sp>
          <p:nvSpPr>
            <p:cNvPr id="27" name="Rectangle 26">
              <a:extLst>
                <a:ext uri="{FF2B5EF4-FFF2-40B4-BE49-F238E27FC236}">
                  <a16:creationId xmlns:a16="http://schemas.microsoft.com/office/drawing/2014/main" id="{7AF9A2E9-2E61-A346-F92B-00CEEFC10FC8}"/>
                </a:ext>
              </a:extLst>
            </p:cNvPr>
            <p:cNvSpPr/>
            <p:nvPr/>
          </p:nvSpPr>
          <p:spPr>
            <a:xfrm>
              <a:off x="7748537" y="4505750"/>
              <a:ext cx="1164306" cy="612475"/>
            </a:xfrm>
            <a:prstGeom prst="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u="none" strike="noStrike" kern="1200" cap="none" spc="0" normalizeH="0" baseline="0" noProof="0">
                <a:ln>
                  <a:noFill/>
                </a:ln>
                <a:solidFill>
                  <a:srgbClr val="FFFFFF"/>
                </a:solidFill>
                <a:effectLst/>
                <a:uLnTx/>
                <a:uFillTx/>
                <a:latin typeface="DM Sans" pitchFamily="2" charset="77"/>
                <a:ea typeface="+mn-ea"/>
                <a:cs typeface="+mn-cs"/>
              </a:endParaRPr>
            </a:p>
          </p:txBody>
        </p:sp>
        <p:sp>
          <p:nvSpPr>
            <p:cNvPr id="28" name="Rectangle 27">
              <a:extLst>
                <a:ext uri="{FF2B5EF4-FFF2-40B4-BE49-F238E27FC236}">
                  <a16:creationId xmlns:a16="http://schemas.microsoft.com/office/drawing/2014/main" id="{A9FAA7DA-75C1-FED1-A64E-CA3F2143CCC4}"/>
                </a:ext>
              </a:extLst>
            </p:cNvPr>
            <p:cNvSpPr/>
            <p:nvPr/>
          </p:nvSpPr>
          <p:spPr>
            <a:xfrm>
              <a:off x="8002047" y="5118225"/>
              <a:ext cx="1164306" cy="652095"/>
            </a:xfrm>
            <a:prstGeom prst="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u="none" strike="noStrike" kern="1200" cap="none" spc="0" normalizeH="0" baseline="0" noProof="0">
                <a:ln>
                  <a:noFill/>
                </a:ln>
                <a:solidFill>
                  <a:srgbClr val="FFFFFF"/>
                </a:solidFill>
                <a:effectLst/>
                <a:uLnTx/>
                <a:uFillTx/>
                <a:latin typeface="DM Sans" pitchFamily="2" charset="77"/>
                <a:ea typeface="+mn-ea"/>
                <a:cs typeface="+mn-cs"/>
              </a:endParaRPr>
            </a:p>
          </p:txBody>
        </p:sp>
      </p:grpSp>
      <p:grpSp>
        <p:nvGrpSpPr>
          <p:cNvPr id="29" name="Group 28">
            <a:extLst>
              <a:ext uri="{FF2B5EF4-FFF2-40B4-BE49-F238E27FC236}">
                <a16:creationId xmlns:a16="http://schemas.microsoft.com/office/drawing/2014/main" id="{99ADE8EF-581E-E259-C54F-3B25ED71942A}"/>
              </a:ext>
            </a:extLst>
          </p:cNvPr>
          <p:cNvGrpSpPr/>
          <p:nvPr/>
        </p:nvGrpSpPr>
        <p:grpSpPr>
          <a:xfrm>
            <a:off x="5669026" y="1923925"/>
            <a:ext cx="1421393" cy="1172069"/>
            <a:chOff x="2838173" y="1446554"/>
            <a:chExt cx="1531279" cy="1262680"/>
          </a:xfrm>
        </p:grpSpPr>
        <p:sp>
          <p:nvSpPr>
            <p:cNvPr id="30" name="TextBox 29">
              <a:extLst>
                <a:ext uri="{FF2B5EF4-FFF2-40B4-BE49-F238E27FC236}">
                  <a16:creationId xmlns:a16="http://schemas.microsoft.com/office/drawing/2014/main" id="{D8200953-5165-C0EB-33DC-F5276C821D2F}"/>
                </a:ext>
              </a:extLst>
            </p:cNvPr>
            <p:cNvSpPr txBox="1"/>
            <p:nvPr/>
          </p:nvSpPr>
          <p:spPr>
            <a:xfrm>
              <a:off x="2972472" y="1446554"/>
              <a:ext cx="1262680" cy="1262680"/>
            </a:xfrm>
            <a:prstGeom prst="ellipse">
              <a:avLst/>
            </a:prstGeom>
            <a:solidFill>
              <a:schemeClr val="bg1"/>
            </a:solidFill>
            <a:ln w="25400">
              <a:solidFill>
                <a:schemeClr val="tx1"/>
              </a:solidFill>
            </a:ln>
            <a:effectLst/>
          </p:spPr>
          <p:txBody>
            <a:bodyPr wrap="square" lIns="0" tIns="0" rIns="0" bIns="0" rtlCol="0" anchor="ctr" anchorCtr="0">
              <a:noAutofit/>
            </a:bodyPr>
            <a:lstStyle/>
            <a:p>
              <a:pPr marL="0" marR="0" lvl="0" indent="0" algn="ctr" defTabSz="914400" rtl="0" eaLnBrk="1" fontAlgn="auto" latinLnBrk="0" hangingPunct="1">
                <a:lnSpc>
                  <a:spcPct val="90000"/>
                </a:lnSpc>
                <a:spcBef>
                  <a:spcPts val="0"/>
                </a:spcBef>
                <a:buClrTx/>
                <a:buSzTx/>
                <a:buFontTx/>
                <a:buNone/>
                <a:tabLst/>
                <a:defRPr/>
              </a:pPr>
              <a:endParaRPr kumimoji="0" lang="en-GB" sz="1100" b="1" u="none" strike="noStrike" kern="1200" cap="none" spc="0" normalizeH="0" baseline="0" noProof="0">
                <a:ln>
                  <a:noFill/>
                </a:ln>
                <a:solidFill>
                  <a:srgbClr val="307297"/>
                </a:solidFill>
                <a:effectLst/>
                <a:uLnTx/>
                <a:uFillTx/>
                <a:latin typeface="DM Sans" pitchFamily="2" charset="77"/>
                <a:ea typeface="+mn-ea"/>
                <a:cs typeface="+mn-cs"/>
              </a:endParaRPr>
            </a:p>
          </p:txBody>
        </p:sp>
        <p:sp>
          <p:nvSpPr>
            <p:cNvPr id="31" name="TextBox 30">
              <a:extLst>
                <a:ext uri="{FF2B5EF4-FFF2-40B4-BE49-F238E27FC236}">
                  <a16:creationId xmlns:a16="http://schemas.microsoft.com/office/drawing/2014/main" id="{F0DB0E3F-52E0-A04B-1F8F-B2A704AB5FA1}"/>
                </a:ext>
              </a:extLst>
            </p:cNvPr>
            <p:cNvSpPr txBox="1"/>
            <p:nvPr/>
          </p:nvSpPr>
          <p:spPr>
            <a:xfrm>
              <a:off x="2838173" y="1891345"/>
              <a:ext cx="1531279" cy="311399"/>
            </a:xfrm>
            <a:prstGeom prst="rect">
              <a:avLst/>
            </a:prstGeom>
            <a:noFill/>
            <a:ln w="25400">
              <a:noFill/>
            </a:ln>
          </p:spPr>
          <p:txBody>
            <a:bodyPr wrap="square" anchor="ctr" anchorCtr="0">
              <a:spAutoFit/>
            </a:bodyPr>
            <a:lstStyle/>
            <a:p>
              <a:pPr marL="0" marR="0" lvl="0" indent="0" algn="ctr" defTabSz="914400" rtl="0" eaLnBrk="1" fontAlgn="auto" latinLnBrk="0" hangingPunct="1">
                <a:lnSpc>
                  <a:spcPct val="90000"/>
                </a:lnSpc>
                <a:spcBef>
                  <a:spcPts val="0"/>
                </a:spcBef>
                <a:buClrTx/>
                <a:buSzTx/>
                <a:buFontTx/>
                <a:buNone/>
                <a:tabLst/>
                <a:defRPr/>
              </a:pPr>
              <a:r>
                <a:rPr kumimoji="0" lang="en-GB" sz="1400" b="1" u="none" strike="noStrike" kern="1200" cap="none" normalizeH="0" noProof="0">
                  <a:ln>
                    <a:noFill/>
                  </a:ln>
                  <a:effectLst/>
                  <a:uLnTx/>
                  <a:uFillTx/>
                  <a:latin typeface="DM Sans" pitchFamily="2" charset="77"/>
                  <a:ea typeface="+mn-ea"/>
                  <a:cs typeface="+mn-cs"/>
                </a:rPr>
                <a:t>Before</a:t>
              </a:r>
            </a:p>
          </p:txBody>
        </p:sp>
      </p:grpSp>
      <p:grpSp>
        <p:nvGrpSpPr>
          <p:cNvPr id="32" name="Group 31">
            <a:extLst>
              <a:ext uri="{FF2B5EF4-FFF2-40B4-BE49-F238E27FC236}">
                <a16:creationId xmlns:a16="http://schemas.microsoft.com/office/drawing/2014/main" id="{215C0C5A-6660-EEE0-CB97-FF429CEDC926}"/>
              </a:ext>
            </a:extLst>
          </p:cNvPr>
          <p:cNvGrpSpPr/>
          <p:nvPr/>
        </p:nvGrpSpPr>
        <p:grpSpPr>
          <a:xfrm>
            <a:off x="5606768" y="3957144"/>
            <a:ext cx="1421393" cy="1172069"/>
            <a:chOff x="7491850" y="1444086"/>
            <a:chExt cx="1531279" cy="1262680"/>
          </a:xfrm>
        </p:grpSpPr>
        <p:sp>
          <p:nvSpPr>
            <p:cNvPr id="33" name="TextBox 32">
              <a:extLst>
                <a:ext uri="{FF2B5EF4-FFF2-40B4-BE49-F238E27FC236}">
                  <a16:creationId xmlns:a16="http://schemas.microsoft.com/office/drawing/2014/main" id="{88807D78-D3E8-A683-1503-1791F41AEE23}"/>
                </a:ext>
              </a:extLst>
            </p:cNvPr>
            <p:cNvSpPr txBox="1"/>
            <p:nvPr/>
          </p:nvSpPr>
          <p:spPr>
            <a:xfrm>
              <a:off x="7626149" y="1444086"/>
              <a:ext cx="1262680" cy="1262680"/>
            </a:xfrm>
            <a:prstGeom prst="ellipse">
              <a:avLst/>
            </a:prstGeom>
            <a:solidFill>
              <a:srgbClr val="4D3C35"/>
            </a:solidFill>
            <a:effectLst/>
          </p:spPr>
          <p:txBody>
            <a:bodyPr wrap="square" lIns="0" tIns="0" rIns="0" bIns="0" rtlCol="0" anchor="ctr" anchorCtr="0">
              <a:noAutofit/>
            </a:bodyPr>
            <a:lstStyle/>
            <a:p>
              <a:pPr marL="0" marR="0" lvl="0" indent="0" algn="ctr" defTabSz="914400" rtl="0" eaLnBrk="1" fontAlgn="auto" latinLnBrk="0" hangingPunct="1">
                <a:lnSpc>
                  <a:spcPct val="90000"/>
                </a:lnSpc>
                <a:spcBef>
                  <a:spcPts val="0"/>
                </a:spcBef>
                <a:buClrTx/>
                <a:buSzTx/>
                <a:buFontTx/>
                <a:buNone/>
                <a:tabLst/>
                <a:defRPr/>
              </a:pPr>
              <a:endParaRPr kumimoji="0" lang="en-GB" sz="1100" b="1" u="none" strike="noStrike" kern="1200" cap="none" spc="0" normalizeH="0" baseline="0" noProof="0">
                <a:ln>
                  <a:noFill/>
                </a:ln>
                <a:solidFill>
                  <a:srgbClr val="307297"/>
                </a:solidFill>
                <a:effectLst/>
                <a:uLnTx/>
                <a:uFillTx/>
                <a:latin typeface="DM Sans" pitchFamily="2" charset="77"/>
                <a:ea typeface="+mn-ea"/>
                <a:cs typeface="+mn-cs"/>
              </a:endParaRPr>
            </a:p>
          </p:txBody>
        </p:sp>
        <p:sp>
          <p:nvSpPr>
            <p:cNvPr id="34" name="TextBox 33">
              <a:extLst>
                <a:ext uri="{FF2B5EF4-FFF2-40B4-BE49-F238E27FC236}">
                  <a16:creationId xmlns:a16="http://schemas.microsoft.com/office/drawing/2014/main" id="{C43BCAB2-84A1-D717-D677-B7E8D83F8B08}"/>
                </a:ext>
              </a:extLst>
            </p:cNvPr>
            <p:cNvSpPr txBox="1"/>
            <p:nvPr/>
          </p:nvSpPr>
          <p:spPr>
            <a:xfrm>
              <a:off x="7491850" y="1803098"/>
              <a:ext cx="1531279" cy="482952"/>
            </a:xfrm>
            <a:prstGeom prst="rect">
              <a:avLst/>
            </a:prstGeom>
            <a:noFill/>
          </p:spPr>
          <p:txBody>
            <a:bodyPr wrap="square" anchor="ctr" anchorCtr="0">
              <a:spAutoFit/>
            </a:bodyPr>
            <a:lstStyle/>
            <a:p>
              <a:pPr marL="0" marR="0" lvl="0" indent="0" algn="ctr" defTabSz="914400" rtl="0" eaLnBrk="1" fontAlgn="auto" latinLnBrk="0" hangingPunct="1">
                <a:lnSpc>
                  <a:spcPct val="90000"/>
                </a:lnSpc>
                <a:spcBef>
                  <a:spcPts val="0"/>
                </a:spcBef>
                <a:buClrTx/>
                <a:buSzTx/>
                <a:buFontTx/>
                <a:buNone/>
                <a:tabLst/>
                <a:defRPr/>
              </a:pPr>
              <a:r>
                <a:rPr kumimoji="0" lang="en-GB" sz="1400" b="1" u="none" strike="noStrike" kern="1200" cap="none" normalizeH="0" noProof="0">
                  <a:ln>
                    <a:noFill/>
                  </a:ln>
                  <a:solidFill>
                    <a:schemeClr val="bg1"/>
                  </a:solidFill>
                  <a:effectLst/>
                  <a:uLnTx/>
                  <a:uFillTx/>
                  <a:latin typeface="DM Sans" pitchFamily="2" charset="77"/>
                  <a:ea typeface="+mn-ea"/>
                  <a:cs typeface="+mn-cs"/>
                </a:rPr>
                <a:t>After</a:t>
              </a:r>
              <a:br>
                <a:rPr lang="en-GB" sz="1400" b="1">
                  <a:solidFill>
                    <a:schemeClr val="bg1"/>
                  </a:solidFill>
                  <a:latin typeface="DM Sans" pitchFamily="2" charset="77"/>
                </a:rPr>
              </a:br>
              <a:r>
                <a:rPr lang="en-GB" sz="1400" b="1">
                  <a:solidFill>
                    <a:schemeClr val="bg1"/>
                  </a:solidFill>
                  <a:latin typeface="DM Sans" pitchFamily="2" charset="77"/>
                </a:rPr>
                <a:t>12 weeks</a:t>
              </a:r>
              <a:endParaRPr kumimoji="0" lang="en-GB" sz="1400" b="1" u="none" strike="noStrike" kern="1200" cap="none" normalizeH="0" noProof="0">
                <a:ln>
                  <a:noFill/>
                </a:ln>
                <a:solidFill>
                  <a:schemeClr val="bg1"/>
                </a:solidFill>
                <a:effectLst/>
                <a:uLnTx/>
                <a:uFillTx/>
                <a:latin typeface="DM Sans" pitchFamily="2" charset="77"/>
                <a:ea typeface="+mn-ea"/>
                <a:cs typeface="+mn-cs"/>
              </a:endParaRPr>
            </a:p>
          </p:txBody>
        </p:sp>
      </p:grpSp>
      <p:sp>
        <p:nvSpPr>
          <p:cNvPr id="8" name="Text Placeholder 7">
            <a:extLst>
              <a:ext uri="{FF2B5EF4-FFF2-40B4-BE49-F238E27FC236}">
                <a16:creationId xmlns:a16="http://schemas.microsoft.com/office/drawing/2014/main" id="{CD76D092-FFEE-B54A-B15B-4E9CCF2CAC24}"/>
              </a:ext>
            </a:extLst>
          </p:cNvPr>
          <p:cNvSpPr>
            <a:spLocks noGrp="1"/>
          </p:cNvSpPr>
          <p:nvPr>
            <p:ph type="body" sz="quarter" idx="24"/>
          </p:nvPr>
        </p:nvSpPr>
        <p:spPr/>
        <p:txBody>
          <a:bodyPr/>
          <a:lstStyle/>
          <a:p>
            <a:r>
              <a:rPr lang="en-GB" sz="800">
                <a:solidFill>
                  <a:schemeClr val="tx1"/>
                </a:solidFill>
                <a:latin typeface="DM Sans" pitchFamily="2" charset="77"/>
              </a:rPr>
              <a:t>* p &lt; 0.05 compared to placebo</a:t>
            </a:r>
          </a:p>
        </p:txBody>
      </p:sp>
      <p:sp>
        <p:nvSpPr>
          <p:cNvPr id="5" name="Title 4">
            <a:extLst>
              <a:ext uri="{FF2B5EF4-FFF2-40B4-BE49-F238E27FC236}">
                <a16:creationId xmlns:a16="http://schemas.microsoft.com/office/drawing/2014/main" id="{BB22C8EC-4CD5-7F47-B2B3-2769162C45D4}"/>
              </a:ext>
            </a:extLst>
          </p:cNvPr>
          <p:cNvSpPr>
            <a:spLocks noGrp="1"/>
          </p:cNvSpPr>
          <p:nvPr>
            <p:ph type="title"/>
          </p:nvPr>
        </p:nvSpPr>
        <p:spPr>
          <a:xfrm>
            <a:off x="302400" y="302400"/>
            <a:ext cx="10077099" cy="303211"/>
          </a:xfrm>
        </p:spPr>
        <p:txBody>
          <a:bodyPr/>
          <a:lstStyle/>
          <a:p>
            <a:r>
              <a:rPr lang="en-US"/>
              <a:t>SYN®-COLL CB </a:t>
            </a:r>
            <a:r>
              <a:rPr lang="en-GB"/>
              <a:t>shows significant wrinkle reduction vs placebo</a:t>
            </a:r>
          </a:p>
        </p:txBody>
      </p:sp>
      <p:sp>
        <p:nvSpPr>
          <p:cNvPr id="2" name="Slide Number Placeholder 5">
            <a:extLst>
              <a:ext uri="{FF2B5EF4-FFF2-40B4-BE49-F238E27FC236}">
                <a16:creationId xmlns:a16="http://schemas.microsoft.com/office/drawing/2014/main" id="{A9BF2081-AA33-6AD7-AA1F-2ECC8301E645}"/>
              </a:ext>
            </a:extLst>
          </p:cNvPr>
          <p:cNvSpPr txBox="1">
            <a:spLocks/>
          </p:cNvSpPr>
          <p:nvPr/>
        </p:nvSpPr>
        <p:spPr>
          <a:xfrm>
            <a:off x="302400" y="6450806"/>
            <a:ext cx="1040625" cy="109061"/>
          </a:xfrm>
          <a:prstGeom prst="rect">
            <a:avLst/>
          </a:prstGeom>
        </p:spPr>
        <p:txBody>
          <a:bodyPr vert="horz" lIns="0" tIns="0" rIns="0" bIns="0" rtlCol="0" anchor="ctr"/>
          <a:lstStyle>
            <a:defPPr>
              <a:defRPr lang="en-US"/>
            </a:defPPr>
            <a:lvl1pPr marL="0" algn="l"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BA3E189-2F3A-42E5-B572-3520703B6186}" type="slidenum">
              <a:rPr lang="en-GB" smtClean="0">
                <a:latin typeface="DM Sans" pitchFamily="2" charset="77"/>
              </a:rPr>
              <a:pPr/>
              <a:t>49</a:t>
            </a:fld>
            <a:endParaRPr lang="en-GB">
              <a:latin typeface="DM Sans" pitchFamily="2" charset="77"/>
            </a:endParaRPr>
          </a:p>
        </p:txBody>
      </p:sp>
      <p:grpSp>
        <p:nvGrpSpPr>
          <p:cNvPr id="43" name="Group 42">
            <a:extLst>
              <a:ext uri="{FF2B5EF4-FFF2-40B4-BE49-F238E27FC236}">
                <a16:creationId xmlns:a16="http://schemas.microsoft.com/office/drawing/2014/main" id="{E8DD8DF4-10EC-F8E8-958B-4D2EBD9DB565}"/>
              </a:ext>
            </a:extLst>
          </p:cNvPr>
          <p:cNvGrpSpPr/>
          <p:nvPr/>
        </p:nvGrpSpPr>
        <p:grpSpPr>
          <a:xfrm>
            <a:off x="302397" y="974735"/>
            <a:ext cx="5408574" cy="4803568"/>
            <a:chOff x="302397" y="1260000"/>
            <a:chExt cx="5408574" cy="4803568"/>
          </a:xfrm>
        </p:grpSpPr>
        <p:grpSp>
          <p:nvGrpSpPr>
            <p:cNvPr id="42" name="Group 41">
              <a:extLst>
                <a:ext uri="{FF2B5EF4-FFF2-40B4-BE49-F238E27FC236}">
                  <a16:creationId xmlns:a16="http://schemas.microsoft.com/office/drawing/2014/main" id="{43EFDE4B-C671-01D5-C894-8A440472A891}"/>
                </a:ext>
              </a:extLst>
            </p:cNvPr>
            <p:cNvGrpSpPr/>
            <p:nvPr/>
          </p:nvGrpSpPr>
          <p:grpSpPr>
            <a:xfrm>
              <a:off x="302397" y="1260000"/>
              <a:ext cx="5408574" cy="4803568"/>
              <a:chOff x="302397" y="1260000"/>
              <a:chExt cx="5408574" cy="4803568"/>
            </a:xfrm>
          </p:grpSpPr>
          <p:graphicFrame>
            <p:nvGraphicFramePr>
              <p:cNvPr id="11" name="Chart 10">
                <a:extLst>
                  <a:ext uri="{FF2B5EF4-FFF2-40B4-BE49-F238E27FC236}">
                    <a16:creationId xmlns:a16="http://schemas.microsoft.com/office/drawing/2014/main" id="{35604ED8-6F02-BAB5-37F3-A9D59FAD24F3}"/>
                  </a:ext>
                </a:extLst>
              </p:cNvPr>
              <p:cNvGraphicFramePr/>
              <p:nvPr>
                <p:extLst>
                  <p:ext uri="{D42A27DB-BD31-4B8C-83A1-F6EECF244321}">
                    <p14:modId xmlns:p14="http://schemas.microsoft.com/office/powerpoint/2010/main" val="1250097975"/>
                  </p:ext>
                </p:extLst>
              </p:nvPr>
            </p:nvGraphicFramePr>
            <p:xfrm>
              <a:off x="302397" y="1260000"/>
              <a:ext cx="5408574" cy="4803568"/>
            </p:xfrm>
            <a:graphic>
              <a:graphicData uri="http://schemas.openxmlformats.org/drawingml/2006/chart">
                <c:chart xmlns:c="http://schemas.openxmlformats.org/drawingml/2006/chart" xmlns:r="http://schemas.openxmlformats.org/officeDocument/2006/relationships" r:id="rId6"/>
              </a:graphicData>
            </a:graphic>
          </p:graphicFrame>
          <p:grpSp>
            <p:nvGrpSpPr>
              <p:cNvPr id="41" name="Group 40">
                <a:extLst>
                  <a:ext uri="{FF2B5EF4-FFF2-40B4-BE49-F238E27FC236}">
                    <a16:creationId xmlns:a16="http://schemas.microsoft.com/office/drawing/2014/main" id="{BE70C0F1-B362-5D4F-D381-BA094CAFC063}"/>
                  </a:ext>
                </a:extLst>
              </p:cNvPr>
              <p:cNvGrpSpPr/>
              <p:nvPr/>
            </p:nvGrpSpPr>
            <p:grpSpPr>
              <a:xfrm>
                <a:off x="4362565" y="3889363"/>
                <a:ext cx="922831" cy="1697013"/>
                <a:chOff x="4362565" y="3889363"/>
                <a:chExt cx="922831" cy="1697013"/>
              </a:xfrm>
            </p:grpSpPr>
            <p:sp>
              <p:nvSpPr>
                <p:cNvPr id="12" name="Title 4">
                  <a:extLst>
                    <a:ext uri="{FF2B5EF4-FFF2-40B4-BE49-F238E27FC236}">
                      <a16:creationId xmlns:a16="http://schemas.microsoft.com/office/drawing/2014/main" id="{22ED517F-8D39-ACD4-D6FD-6C3041439B68}"/>
                    </a:ext>
                  </a:extLst>
                </p:cNvPr>
                <p:cNvSpPr txBox="1">
                  <a:spLocks/>
                </p:cNvSpPr>
                <p:nvPr/>
              </p:nvSpPr>
              <p:spPr>
                <a:xfrm rot="10800000">
                  <a:off x="4362565" y="3889363"/>
                  <a:ext cx="259663" cy="210763"/>
                </a:xfrm>
                <a:prstGeom prst="rect">
                  <a:avLst/>
                </a:prstGeom>
              </p:spPr>
              <p:txBody>
                <a:bodyPr wrap="square" lIns="0" tIns="0" rIns="0" bIns="0" anchor="t" anchorCtr="0">
                  <a:spAutoFit/>
                </a:bodyPr>
                <a:lstStyle>
                  <a:lvl1pPr algn="l" defTabSz="914400" rtl="0" eaLnBrk="1" latinLnBrk="0" hangingPunct="1">
                    <a:lnSpc>
                      <a:spcPct val="90000"/>
                    </a:lnSpc>
                    <a:spcBef>
                      <a:spcPct val="0"/>
                    </a:spcBef>
                    <a:buNone/>
                    <a:defRPr sz="2500" b="1" kern="1200">
                      <a:solidFill>
                        <a:srgbClr val="4D3C35"/>
                      </a:solidFill>
                      <a:latin typeface="+mj-lt"/>
                      <a:ea typeface="+mj-ea"/>
                      <a:cs typeface="+mj-cs"/>
                    </a:defRPr>
                  </a:lvl1pPr>
                </a:lstStyle>
                <a:p>
                  <a:pPr algn="ctr"/>
                  <a:r>
                    <a:rPr lang="en-GB" sz="1500"/>
                    <a:t>*</a:t>
                  </a:r>
                </a:p>
              </p:txBody>
            </p:sp>
            <p:sp>
              <p:nvSpPr>
                <p:cNvPr id="13" name="Title 4">
                  <a:extLst>
                    <a:ext uri="{FF2B5EF4-FFF2-40B4-BE49-F238E27FC236}">
                      <a16:creationId xmlns:a16="http://schemas.microsoft.com/office/drawing/2014/main" id="{217EB303-77A7-C128-2125-0C2F77FFB0E8}"/>
                    </a:ext>
                  </a:extLst>
                </p:cNvPr>
                <p:cNvSpPr txBox="1">
                  <a:spLocks/>
                </p:cNvSpPr>
                <p:nvPr/>
              </p:nvSpPr>
              <p:spPr>
                <a:xfrm rot="10800000">
                  <a:off x="5025733" y="5375613"/>
                  <a:ext cx="259663" cy="210763"/>
                </a:xfrm>
                <a:prstGeom prst="rect">
                  <a:avLst/>
                </a:prstGeom>
              </p:spPr>
              <p:txBody>
                <a:bodyPr wrap="square" lIns="0" tIns="0" rIns="0" bIns="0" anchor="t" anchorCtr="0">
                  <a:spAutoFit/>
                </a:bodyPr>
                <a:lstStyle>
                  <a:lvl1pPr algn="l" defTabSz="914400" rtl="0" eaLnBrk="1" latinLnBrk="0" hangingPunct="1">
                    <a:lnSpc>
                      <a:spcPct val="90000"/>
                    </a:lnSpc>
                    <a:spcBef>
                      <a:spcPct val="0"/>
                    </a:spcBef>
                    <a:buNone/>
                    <a:defRPr sz="2500" b="1" kern="1200">
                      <a:solidFill>
                        <a:srgbClr val="4D3C35"/>
                      </a:solidFill>
                      <a:latin typeface="+mj-lt"/>
                      <a:ea typeface="+mj-ea"/>
                      <a:cs typeface="+mj-cs"/>
                    </a:defRPr>
                  </a:lvl1pPr>
                </a:lstStyle>
                <a:p>
                  <a:pPr algn="ctr"/>
                  <a:r>
                    <a:rPr lang="en-GB" sz="1500"/>
                    <a:t>*</a:t>
                  </a:r>
                </a:p>
              </p:txBody>
            </p:sp>
          </p:grpSp>
        </p:grpSp>
        <p:sp>
          <p:nvSpPr>
            <p:cNvPr id="37" name="TextBox 36">
              <a:extLst>
                <a:ext uri="{FF2B5EF4-FFF2-40B4-BE49-F238E27FC236}">
                  <a16:creationId xmlns:a16="http://schemas.microsoft.com/office/drawing/2014/main" id="{EE3B5F2C-2A6B-00FF-0B28-7927B141C1A2}"/>
                </a:ext>
              </a:extLst>
            </p:cNvPr>
            <p:cNvSpPr txBox="1"/>
            <p:nvPr/>
          </p:nvSpPr>
          <p:spPr>
            <a:xfrm>
              <a:off x="1216404" y="1568609"/>
              <a:ext cx="1040235" cy="184666"/>
            </a:xfrm>
            <a:prstGeom prst="rect">
              <a:avLst/>
            </a:prstGeom>
            <a:noFill/>
            <a:effectLst/>
          </p:spPr>
          <p:txBody>
            <a:bodyPr wrap="square" lIns="0" tIns="0" rIns="0" bIns="0" rtlCol="0" anchor="t" anchorCtr="0">
              <a:spAutoFit/>
            </a:bodyPr>
            <a:lstStyle/>
            <a:p>
              <a:pPr marL="0" marR="0" lvl="0" indent="0" algn="ctr" defTabSz="914400" rtl="0" eaLnBrk="1" fontAlgn="auto" latinLnBrk="0" hangingPunct="1">
                <a:lnSpc>
                  <a:spcPct val="100000"/>
                </a:lnSpc>
                <a:spcBef>
                  <a:spcPts val="0"/>
                </a:spcBef>
                <a:spcAft>
                  <a:spcPts val="1400"/>
                </a:spcAft>
                <a:buClr>
                  <a:srgbClr val="007E4B"/>
                </a:buClr>
                <a:buSzTx/>
                <a:buFontTx/>
                <a:buNone/>
                <a:tabLst/>
                <a:defRPr/>
              </a:pPr>
              <a:r>
                <a:rPr kumimoji="0" lang="en-GB" sz="1200" b="1" u="none" strike="noStrike" kern="1200" cap="none" spc="0" normalizeH="0" baseline="0" noProof="0">
                  <a:ln>
                    <a:noFill/>
                  </a:ln>
                  <a:effectLst/>
                  <a:uLnTx/>
                  <a:uFillTx/>
                  <a:latin typeface="DM Sans" pitchFamily="2" charset="77"/>
                  <a:ea typeface="+mn-ea"/>
                  <a:cs typeface="+mn-cs"/>
                </a:rPr>
                <a:t>Placebo</a:t>
              </a:r>
            </a:p>
          </p:txBody>
        </p:sp>
        <p:sp>
          <p:nvSpPr>
            <p:cNvPr id="39" name="TextBox 38">
              <a:extLst>
                <a:ext uri="{FF2B5EF4-FFF2-40B4-BE49-F238E27FC236}">
                  <a16:creationId xmlns:a16="http://schemas.microsoft.com/office/drawing/2014/main" id="{28330101-B4D2-C752-C988-5D796C57F4C9}"/>
                </a:ext>
              </a:extLst>
            </p:cNvPr>
            <p:cNvSpPr txBox="1"/>
            <p:nvPr/>
          </p:nvSpPr>
          <p:spPr>
            <a:xfrm>
              <a:off x="2614878" y="1568609"/>
              <a:ext cx="1325302" cy="184666"/>
            </a:xfrm>
            <a:prstGeom prst="rect">
              <a:avLst/>
            </a:prstGeom>
            <a:noFill/>
            <a:effectLst/>
          </p:spPr>
          <p:txBody>
            <a:bodyPr wrap="square" lIns="0" tIns="0" rIns="0" bIns="0" rtlCol="0" anchor="t" anchorCtr="0">
              <a:spAutoFit/>
            </a:bodyPr>
            <a:lstStyle/>
            <a:p>
              <a:pPr marL="0" marR="0" lvl="0" indent="0" algn="ctr" defTabSz="914400" rtl="0" eaLnBrk="1" fontAlgn="auto" latinLnBrk="0" hangingPunct="1">
                <a:lnSpc>
                  <a:spcPct val="100000"/>
                </a:lnSpc>
                <a:spcBef>
                  <a:spcPts val="0"/>
                </a:spcBef>
                <a:spcAft>
                  <a:spcPts val="1400"/>
                </a:spcAft>
                <a:buClr>
                  <a:srgbClr val="007E4B"/>
                </a:buClr>
                <a:buSzTx/>
                <a:buFontTx/>
                <a:buNone/>
                <a:tabLst/>
                <a:defRPr/>
              </a:pPr>
              <a:r>
                <a:rPr kumimoji="0" lang="en-GB" sz="1200" b="1" u="none" strike="noStrike" kern="1200" cap="none" spc="0" normalizeH="0" baseline="0" noProof="0">
                  <a:ln>
                    <a:noFill/>
                  </a:ln>
                  <a:effectLst/>
                  <a:uLnTx/>
                  <a:uFillTx/>
                  <a:latin typeface="DM Sans" pitchFamily="2" charset="77"/>
                  <a:ea typeface="+mn-ea"/>
                  <a:cs typeface="+mn-cs"/>
                </a:rPr>
                <a:t>1% SYN®-COLL CB</a:t>
              </a:r>
            </a:p>
          </p:txBody>
        </p:sp>
        <p:sp>
          <p:nvSpPr>
            <p:cNvPr id="40" name="TextBox 39">
              <a:extLst>
                <a:ext uri="{FF2B5EF4-FFF2-40B4-BE49-F238E27FC236}">
                  <a16:creationId xmlns:a16="http://schemas.microsoft.com/office/drawing/2014/main" id="{0AA713EA-FED9-879B-F5B7-0C32BCA20E73}"/>
                </a:ext>
              </a:extLst>
            </p:cNvPr>
            <p:cNvSpPr txBox="1"/>
            <p:nvPr/>
          </p:nvSpPr>
          <p:spPr>
            <a:xfrm>
              <a:off x="4051582" y="1568609"/>
              <a:ext cx="1531279" cy="184666"/>
            </a:xfrm>
            <a:prstGeom prst="rect">
              <a:avLst/>
            </a:prstGeom>
            <a:noFill/>
            <a:effectLst/>
          </p:spPr>
          <p:txBody>
            <a:bodyPr wrap="square" lIns="0" tIns="0" rIns="0" bIns="0" rtlCol="0" anchor="t" anchorCtr="0">
              <a:spAutoFit/>
            </a:bodyPr>
            <a:lstStyle/>
            <a:p>
              <a:pPr marL="0" marR="0" lvl="0" indent="0" algn="ctr" defTabSz="914400" rtl="0" eaLnBrk="1" fontAlgn="auto" latinLnBrk="0" hangingPunct="1">
                <a:lnSpc>
                  <a:spcPct val="100000"/>
                </a:lnSpc>
                <a:spcBef>
                  <a:spcPts val="0"/>
                </a:spcBef>
                <a:spcAft>
                  <a:spcPts val="1400"/>
                </a:spcAft>
                <a:buClr>
                  <a:srgbClr val="007E4B"/>
                </a:buClr>
                <a:buSzTx/>
                <a:buFontTx/>
                <a:buNone/>
                <a:tabLst/>
                <a:defRPr/>
              </a:pPr>
              <a:r>
                <a:rPr kumimoji="0" lang="en-GB" sz="1200" b="1" u="none" strike="noStrike" kern="1200" cap="none" spc="0" normalizeH="0" baseline="0" noProof="0">
                  <a:ln>
                    <a:noFill/>
                  </a:ln>
                  <a:effectLst/>
                  <a:uLnTx/>
                  <a:uFillTx/>
                  <a:latin typeface="DM Sans" pitchFamily="2" charset="77"/>
                  <a:ea typeface="+mn-ea"/>
                  <a:cs typeface="+mn-cs"/>
                </a:rPr>
                <a:t>2.5% SYN®-COLL CB</a:t>
              </a:r>
            </a:p>
          </p:txBody>
        </p:sp>
      </p:grpSp>
      <p:grpSp>
        <p:nvGrpSpPr>
          <p:cNvPr id="4" name="Group 3">
            <a:extLst>
              <a:ext uri="{FF2B5EF4-FFF2-40B4-BE49-F238E27FC236}">
                <a16:creationId xmlns:a16="http://schemas.microsoft.com/office/drawing/2014/main" id="{46FF0215-9547-0319-699E-8059C9EA4EB0}"/>
              </a:ext>
            </a:extLst>
          </p:cNvPr>
          <p:cNvGrpSpPr/>
          <p:nvPr/>
        </p:nvGrpSpPr>
        <p:grpSpPr>
          <a:xfrm>
            <a:off x="11052686" y="244448"/>
            <a:ext cx="836913" cy="303213"/>
            <a:chOff x="6792289" y="584837"/>
            <a:chExt cx="836913" cy="303213"/>
          </a:xfrm>
        </p:grpSpPr>
        <p:grpSp>
          <p:nvGrpSpPr>
            <p:cNvPr id="6" name="Group 5">
              <a:extLst>
                <a:ext uri="{FF2B5EF4-FFF2-40B4-BE49-F238E27FC236}">
                  <a16:creationId xmlns:a16="http://schemas.microsoft.com/office/drawing/2014/main" id="{224FF26F-AEF3-24AC-D804-954975228E5D}"/>
                </a:ext>
              </a:extLst>
            </p:cNvPr>
            <p:cNvGrpSpPr/>
            <p:nvPr/>
          </p:nvGrpSpPr>
          <p:grpSpPr>
            <a:xfrm>
              <a:off x="6792289" y="584837"/>
              <a:ext cx="836913" cy="303213"/>
              <a:chOff x="6792289" y="584837"/>
              <a:chExt cx="836913" cy="303213"/>
            </a:xfrm>
          </p:grpSpPr>
          <p:sp>
            <p:nvSpPr>
              <p:cNvPr id="35" name="Freeform 34">
                <a:extLst>
                  <a:ext uri="{FF2B5EF4-FFF2-40B4-BE49-F238E27FC236}">
                    <a16:creationId xmlns:a16="http://schemas.microsoft.com/office/drawing/2014/main" id="{09A2FEB3-A06C-7038-CD83-4B726C8044A9}"/>
                  </a:ext>
                </a:extLst>
              </p:cNvPr>
              <p:cNvSpPr/>
              <p:nvPr/>
            </p:nvSpPr>
            <p:spPr>
              <a:xfrm>
                <a:off x="6792289" y="584838"/>
                <a:ext cx="303212" cy="303212"/>
              </a:xfrm>
              <a:custGeom>
                <a:avLst/>
                <a:gdLst>
                  <a:gd name="connsiteX0" fmla="*/ 151606 w 303212"/>
                  <a:gd name="connsiteY0" fmla="*/ 0 h 303212"/>
                  <a:gd name="connsiteX1" fmla="*/ 151908 w 303212"/>
                  <a:gd name="connsiteY1" fmla="*/ 61 h 303212"/>
                  <a:gd name="connsiteX2" fmla="*/ 301415 w 303212"/>
                  <a:gd name="connsiteY2" fmla="*/ 61 h 303212"/>
                  <a:gd name="connsiteX3" fmla="*/ 301415 w 303212"/>
                  <a:gd name="connsiteY3" fmla="*/ 142705 h 303212"/>
                  <a:gd name="connsiteX4" fmla="*/ 303212 w 303212"/>
                  <a:gd name="connsiteY4" fmla="*/ 151606 h 303212"/>
                  <a:gd name="connsiteX5" fmla="*/ 301415 w 303212"/>
                  <a:gd name="connsiteY5" fmla="*/ 160507 h 303212"/>
                  <a:gd name="connsiteX6" fmla="*/ 301415 w 303212"/>
                  <a:gd name="connsiteY6" fmla="*/ 303149 h 303212"/>
                  <a:gd name="connsiteX7" fmla="*/ 151918 w 303212"/>
                  <a:gd name="connsiteY7" fmla="*/ 303149 h 303212"/>
                  <a:gd name="connsiteX8" fmla="*/ 151606 w 303212"/>
                  <a:gd name="connsiteY8" fmla="*/ 303212 h 303212"/>
                  <a:gd name="connsiteX9" fmla="*/ 151294 w 303212"/>
                  <a:gd name="connsiteY9" fmla="*/ 303149 h 303212"/>
                  <a:gd name="connsiteX10" fmla="*/ 147670 w 303212"/>
                  <a:gd name="connsiteY10" fmla="*/ 303149 h 303212"/>
                  <a:gd name="connsiteX11" fmla="*/ 147670 w 303212"/>
                  <a:gd name="connsiteY11" fmla="*/ 302417 h 303212"/>
                  <a:gd name="connsiteX12" fmla="*/ 92594 w 303212"/>
                  <a:gd name="connsiteY12" fmla="*/ 291298 h 303212"/>
                  <a:gd name="connsiteX13" fmla="*/ 0 w 303212"/>
                  <a:gd name="connsiteY13" fmla="*/ 151606 h 303212"/>
                  <a:gd name="connsiteX14" fmla="*/ 92594 w 303212"/>
                  <a:gd name="connsiteY14" fmla="*/ 11914 h 303212"/>
                  <a:gd name="connsiteX15" fmla="*/ 147670 w 303212"/>
                  <a:gd name="connsiteY15" fmla="*/ 795 h 303212"/>
                  <a:gd name="connsiteX16" fmla="*/ 147670 w 303212"/>
                  <a:gd name="connsiteY16" fmla="*/ 61 h 303212"/>
                  <a:gd name="connsiteX17" fmla="*/ 151304 w 303212"/>
                  <a:gd name="connsiteY17"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3212" h="303212">
                    <a:moveTo>
                      <a:pt x="151606" y="0"/>
                    </a:moveTo>
                    <a:lnTo>
                      <a:pt x="151908" y="61"/>
                    </a:lnTo>
                    <a:lnTo>
                      <a:pt x="301415" y="61"/>
                    </a:lnTo>
                    <a:lnTo>
                      <a:pt x="301415" y="142705"/>
                    </a:lnTo>
                    <a:lnTo>
                      <a:pt x="303212" y="151606"/>
                    </a:lnTo>
                    <a:lnTo>
                      <a:pt x="301415" y="160507"/>
                    </a:lnTo>
                    <a:lnTo>
                      <a:pt x="301415" y="303149"/>
                    </a:lnTo>
                    <a:lnTo>
                      <a:pt x="151918" y="303149"/>
                    </a:lnTo>
                    <a:lnTo>
                      <a:pt x="151606" y="303212"/>
                    </a:lnTo>
                    <a:lnTo>
                      <a:pt x="151294" y="303149"/>
                    </a:lnTo>
                    <a:lnTo>
                      <a:pt x="147670" y="303149"/>
                    </a:lnTo>
                    <a:lnTo>
                      <a:pt x="147670" y="302417"/>
                    </a:lnTo>
                    <a:lnTo>
                      <a:pt x="92594" y="291298"/>
                    </a:lnTo>
                    <a:cubicBezTo>
                      <a:pt x="38180" y="268283"/>
                      <a:pt x="0" y="214404"/>
                      <a:pt x="0" y="151606"/>
                    </a:cubicBezTo>
                    <a:cubicBezTo>
                      <a:pt x="0" y="88809"/>
                      <a:pt x="38180" y="34929"/>
                      <a:pt x="92594" y="11914"/>
                    </a:cubicBezTo>
                    <a:lnTo>
                      <a:pt x="147670" y="795"/>
                    </a:lnTo>
                    <a:lnTo>
                      <a:pt x="147670" y="61"/>
                    </a:lnTo>
                    <a:lnTo>
                      <a:pt x="151304" y="61"/>
                    </a:lnTo>
                    <a:close/>
                  </a:path>
                </a:pathLst>
              </a:custGeom>
              <a:solidFill>
                <a:srgbClr val="CCBCB8"/>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Freeform 35">
                <a:extLst>
                  <a:ext uri="{FF2B5EF4-FFF2-40B4-BE49-F238E27FC236}">
                    <a16:creationId xmlns:a16="http://schemas.microsoft.com/office/drawing/2014/main" id="{DDAE85C1-6B8B-A9DF-1402-EA1E7D7A5715}"/>
                  </a:ext>
                </a:extLst>
              </p:cNvPr>
              <p:cNvSpPr/>
              <p:nvPr/>
            </p:nvSpPr>
            <p:spPr>
              <a:xfrm>
                <a:off x="7093702" y="584837"/>
                <a:ext cx="535500" cy="303212"/>
              </a:xfrm>
              <a:custGeom>
                <a:avLst/>
                <a:gdLst>
                  <a:gd name="connsiteX0" fmla="*/ 383894 w 535500"/>
                  <a:gd name="connsiteY0" fmla="*/ 0 h 303212"/>
                  <a:gd name="connsiteX1" fmla="*/ 384196 w 535500"/>
                  <a:gd name="connsiteY1" fmla="*/ 61 h 303212"/>
                  <a:gd name="connsiteX2" fmla="*/ 384363 w 535500"/>
                  <a:gd name="connsiteY2" fmla="*/ 61 h 303212"/>
                  <a:gd name="connsiteX3" fmla="*/ 384363 w 535500"/>
                  <a:gd name="connsiteY3" fmla="*/ 95 h 303212"/>
                  <a:gd name="connsiteX4" fmla="*/ 442906 w 535500"/>
                  <a:gd name="connsiteY4" fmla="*/ 11914 h 303212"/>
                  <a:gd name="connsiteX5" fmla="*/ 535500 w 535500"/>
                  <a:gd name="connsiteY5" fmla="*/ 151606 h 303212"/>
                  <a:gd name="connsiteX6" fmla="*/ 442906 w 535500"/>
                  <a:gd name="connsiteY6" fmla="*/ 291298 h 303212"/>
                  <a:gd name="connsiteX7" fmla="*/ 384363 w 535500"/>
                  <a:gd name="connsiteY7" fmla="*/ 303117 h 303212"/>
                  <a:gd name="connsiteX8" fmla="*/ 384363 w 535500"/>
                  <a:gd name="connsiteY8" fmla="*/ 303149 h 303212"/>
                  <a:gd name="connsiteX9" fmla="*/ 384206 w 535500"/>
                  <a:gd name="connsiteY9" fmla="*/ 303149 h 303212"/>
                  <a:gd name="connsiteX10" fmla="*/ 383894 w 535500"/>
                  <a:gd name="connsiteY10" fmla="*/ 303212 h 303212"/>
                  <a:gd name="connsiteX11" fmla="*/ 383582 w 535500"/>
                  <a:gd name="connsiteY11" fmla="*/ 303149 h 303212"/>
                  <a:gd name="connsiteX12" fmla="*/ 0 w 535500"/>
                  <a:gd name="connsiteY12" fmla="*/ 303149 h 303212"/>
                  <a:gd name="connsiteX13" fmla="*/ 0 w 535500"/>
                  <a:gd name="connsiteY13" fmla="*/ 61 h 303212"/>
                  <a:gd name="connsiteX14" fmla="*/ 383592 w 535500"/>
                  <a:gd name="connsiteY14"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5500" h="303212">
                    <a:moveTo>
                      <a:pt x="383894" y="0"/>
                    </a:moveTo>
                    <a:lnTo>
                      <a:pt x="384196" y="61"/>
                    </a:lnTo>
                    <a:lnTo>
                      <a:pt x="384363" y="61"/>
                    </a:lnTo>
                    <a:lnTo>
                      <a:pt x="384363" y="95"/>
                    </a:lnTo>
                    <a:lnTo>
                      <a:pt x="442906" y="11914"/>
                    </a:lnTo>
                    <a:cubicBezTo>
                      <a:pt x="497320" y="34929"/>
                      <a:pt x="535500" y="88809"/>
                      <a:pt x="535500" y="151606"/>
                    </a:cubicBezTo>
                    <a:cubicBezTo>
                      <a:pt x="535500" y="214404"/>
                      <a:pt x="497320" y="268283"/>
                      <a:pt x="442906" y="291298"/>
                    </a:cubicBezTo>
                    <a:lnTo>
                      <a:pt x="384363" y="303117"/>
                    </a:lnTo>
                    <a:lnTo>
                      <a:pt x="384363" y="303149"/>
                    </a:lnTo>
                    <a:lnTo>
                      <a:pt x="384206" y="303149"/>
                    </a:lnTo>
                    <a:lnTo>
                      <a:pt x="383894" y="303212"/>
                    </a:lnTo>
                    <a:lnTo>
                      <a:pt x="383582" y="303149"/>
                    </a:lnTo>
                    <a:lnTo>
                      <a:pt x="0" y="303149"/>
                    </a:lnTo>
                    <a:lnTo>
                      <a:pt x="0" y="61"/>
                    </a:lnTo>
                    <a:lnTo>
                      <a:pt x="383592" y="61"/>
                    </a:lnTo>
                    <a:close/>
                  </a:path>
                </a:pathLst>
              </a:custGeom>
              <a:solidFill>
                <a:srgbClr val="4D3C35"/>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7" name="Group 6">
              <a:extLst>
                <a:ext uri="{FF2B5EF4-FFF2-40B4-BE49-F238E27FC236}">
                  <a16:creationId xmlns:a16="http://schemas.microsoft.com/office/drawing/2014/main" id="{B6FB9D4A-3890-3AC9-5C47-CD642C85518D}"/>
                </a:ext>
              </a:extLst>
            </p:cNvPr>
            <p:cNvGrpSpPr/>
            <p:nvPr/>
          </p:nvGrpSpPr>
          <p:grpSpPr>
            <a:xfrm>
              <a:off x="6866467" y="597144"/>
              <a:ext cx="611599" cy="282401"/>
              <a:chOff x="6866467" y="597144"/>
              <a:chExt cx="611599" cy="282401"/>
            </a:xfrm>
          </p:grpSpPr>
          <p:sp>
            <p:nvSpPr>
              <p:cNvPr id="9" name="Rectangle 8">
                <a:extLst>
                  <a:ext uri="{FF2B5EF4-FFF2-40B4-BE49-F238E27FC236}">
                    <a16:creationId xmlns:a16="http://schemas.microsoft.com/office/drawing/2014/main" id="{3E8931C1-C971-7EDC-9760-0B1004C4EC12}"/>
                  </a:ext>
                </a:extLst>
              </p:cNvPr>
              <p:cNvSpPr/>
              <p:nvPr/>
            </p:nvSpPr>
            <p:spPr>
              <a:xfrm>
                <a:off x="6866467" y="597144"/>
                <a:ext cx="227236"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r"/>
                <a:r>
                  <a:rPr lang="en-US" sz="1100" b="1" i="1">
                    <a:solidFill>
                      <a:srgbClr val="4D3C35"/>
                    </a:solidFill>
                  </a:rPr>
                  <a:t>In</a:t>
                </a:r>
              </a:p>
            </p:txBody>
          </p:sp>
          <p:sp>
            <p:nvSpPr>
              <p:cNvPr id="10" name="Rectangle 9">
                <a:extLst>
                  <a:ext uri="{FF2B5EF4-FFF2-40B4-BE49-F238E27FC236}">
                    <a16:creationId xmlns:a16="http://schemas.microsoft.com/office/drawing/2014/main" id="{9C88A5E3-E006-81A7-0148-47EF9D0D0856}"/>
                  </a:ext>
                </a:extLst>
              </p:cNvPr>
              <p:cNvSpPr/>
              <p:nvPr/>
            </p:nvSpPr>
            <p:spPr>
              <a:xfrm>
                <a:off x="7093703" y="597144"/>
                <a:ext cx="384363"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r>
                  <a:rPr lang="en-US" sz="1100" b="1" i="1">
                    <a:solidFill>
                      <a:srgbClr val="CCBCB8"/>
                    </a:solidFill>
                  </a:rPr>
                  <a:t>vivo</a:t>
                </a:r>
              </a:p>
            </p:txBody>
          </p:sp>
        </p:grpSp>
      </p:grpSp>
    </p:spTree>
    <p:extLst>
      <p:ext uri="{BB962C8B-B14F-4D97-AF65-F5344CB8AC3E}">
        <p14:creationId xmlns:p14="http://schemas.microsoft.com/office/powerpoint/2010/main" val="475690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Oval 38">
            <a:extLst>
              <a:ext uri="{FF2B5EF4-FFF2-40B4-BE49-F238E27FC236}">
                <a16:creationId xmlns:a16="http://schemas.microsoft.com/office/drawing/2014/main" id="{80B72B93-7B74-C446-825F-4C733EEB0FE0}"/>
              </a:ext>
            </a:extLst>
          </p:cNvPr>
          <p:cNvSpPr/>
          <p:nvPr/>
        </p:nvSpPr>
        <p:spPr>
          <a:xfrm>
            <a:off x="7015652" y="1908024"/>
            <a:ext cx="1397137" cy="1397137"/>
          </a:xfrm>
          <a:prstGeom prst="ellipse">
            <a:avLst/>
          </a:prstGeom>
          <a:no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pic>
        <p:nvPicPr>
          <p:cNvPr id="36" name="Picture 35">
            <a:extLst>
              <a:ext uri="{FF2B5EF4-FFF2-40B4-BE49-F238E27FC236}">
                <a16:creationId xmlns:a16="http://schemas.microsoft.com/office/drawing/2014/main" id="{E2634B32-69B9-A248-964A-5C6E026914B5}"/>
              </a:ext>
            </a:extLst>
          </p:cNvPr>
          <p:cNvPicPr>
            <a:picLocks noChangeAspect="1"/>
          </p:cNvPicPr>
          <p:nvPr/>
        </p:nvPicPr>
        <p:blipFill>
          <a:blip r:embed="rId2" cstate="print">
            <a:extLst>
              <a:ext uri="{28A0092B-C50C-407E-A947-70E740481C1C}">
                <a14:useLocalDpi xmlns:a14="http://schemas.microsoft.com/office/drawing/2010/main"/>
              </a:ext>
            </a:extLst>
          </a:blip>
          <a:srcRect l="-70"/>
          <a:stretch/>
        </p:blipFill>
        <p:spPr>
          <a:xfrm>
            <a:off x="8849801" y="0"/>
            <a:ext cx="3342199" cy="2796978"/>
          </a:xfrm>
          <a:prstGeom prst="rect">
            <a:avLst/>
          </a:prstGeom>
        </p:spPr>
      </p:pic>
      <p:sp>
        <p:nvSpPr>
          <p:cNvPr id="2" name="Title 1">
            <a:extLst>
              <a:ext uri="{FF2B5EF4-FFF2-40B4-BE49-F238E27FC236}">
                <a16:creationId xmlns:a16="http://schemas.microsoft.com/office/drawing/2014/main" id="{6222CB6B-1649-3440-B15D-136CCDC3F6BC}"/>
              </a:ext>
            </a:extLst>
          </p:cNvPr>
          <p:cNvSpPr>
            <a:spLocks noGrp="1"/>
          </p:cNvSpPr>
          <p:nvPr>
            <p:ph type="title"/>
          </p:nvPr>
        </p:nvSpPr>
        <p:spPr/>
        <p:txBody>
          <a:bodyPr/>
          <a:lstStyle/>
          <a:p>
            <a:r>
              <a:rPr lang="en-US"/>
              <a:t>SYN®-COLL CB </a:t>
            </a:r>
            <a:r>
              <a:rPr lang="en-GB"/>
              <a:t>reduces the appearance of lines and </a:t>
            </a:r>
            <a:br>
              <a:rPr lang="en-GB"/>
            </a:br>
            <a:r>
              <a:rPr lang="en-GB"/>
              <a:t>wrinkles on diverse ethnic groups over time</a:t>
            </a:r>
          </a:p>
        </p:txBody>
      </p:sp>
      <p:sp>
        <p:nvSpPr>
          <p:cNvPr id="4" name="Slide Number Placeholder 5">
            <a:extLst>
              <a:ext uri="{FF2B5EF4-FFF2-40B4-BE49-F238E27FC236}">
                <a16:creationId xmlns:a16="http://schemas.microsoft.com/office/drawing/2014/main" id="{3CC34870-2BB1-E503-0BC7-F48A99ADECBF}"/>
              </a:ext>
            </a:extLst>
          </p:cNvPr>
          <p:cNvSpPr txBox="1">
            <a:spLocks/>
          </p:cNvSpPr>
          <p:nvPr/>
        </p:nvSpPr>
        <p:spPr>
          <a:xfrm>
            <a:off x="302400" y="6450806"/>
            <a:ext cx="1040625" cy="109061"/>
          </a:xfrm>
          <a:prstGeom prst="rect">
            <a:avLst/>
          </a:prstGeom>
        </p:spPr>
        <p:txBody>
          <a:bodyPr vert="horz" lIns="0" tIns="0" rIns="0" bIns="0" rtlCol="0" anchor="ctr"/>
          <a:lstStyle>
            <a:defPPr>
              <a:defRPr lang="en-US"/>
            </a:defPPr>
            <a:lvl1pPr marL="0" algn="l"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BA3E189-2F3A-42E5-B572-3520703B6186}" type="slidenum">
              <a:rPr lang="en-GB" smtClean="0">
                <a:latin typeface="DM Sans" pitchFamily="2" charset="77"/>
              </a:rPr>
              <a:pPr/>
              <a:t>50</a:t>
            </a:fld>
            <a:endParaRPr lang="en-GB">
              <a:latin typeface="DM Sans" pitchFamily="2" charset="77"/>
            </a:endParaRPr>
          </a:p>
        </p:txBody>
      </p:sp>
      <p:sp>
        <p:nvSpPr>
          <p:cNvPr id="35" name="Oval 34">
            <a:extLst>
              <a:ext uri="{FF2B5EF4-FFF2-40B4-BE49-F238E27FC236}">
                <a16:creationId xmlns:a16="http://schemas.microsoft.com/office/drawing/2014/main" id="{33881BA0-8C57-BD41-8AF0-6A10B763D526}"/>
              </a:ext>
            </a:extLst>
          </p:cNvPr>
          <p:cNvSpPr/>
          <p:nvPr/>
        </p:nvSpPr>
        <p:spPr>
          <a:xfrm>
            <a:off x="7015652" y="4098428"/>
            <a:ext cx="1397137" cy="1397137"/>
          </a:xfrm>
          <a:prstGeom prst="ellipse">
            <a:avLst/>
          </a:prstGeom>
          <a:noFill/>
          <a:ln w="2540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33" name="Oval 32">
            <a:extLst>
              <a:ext uri="{FF2B5EF4-FFF2-40B4-BE49-F238E27FC236}">
                <a16:creationId xmlns:a16="http://schemas.microsoft.com/office/drawing/2014/main" id="{40CE3CF7-5C81-E548-9E84-7B47EBBD35D0}"/>
              </a:ext>
            </a:extLst>
          </p:cNvPr>
          <p:cNvSpPr/>
          <p:nvPr/>
        </p:nvSpPr>
        <p:spPr>
          <a:xfrm>
            <a:off x="369471" y="4098428"/>
            <a:ext cx="1397137" cy="1397137"/>
          </a:xfrm>
          <a:prstGeom prst="ellipse">
            <a:avLst/>
          </a:prstGeom>
          <a:noFill/>
          <a:ln w="2540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34" name="Oval 33">
            <a:extLst>
              <a:ext uri="{FF2B5EF4-FFF2-40B4-BE49-F238E27FC236}">
                <a16:creationId xmlns:a16="http://schemas.microsoft.com/office/drawing/2014/main" id="{45376B40-5B25-A04D-ABD6-200FF8FA058E}"/>
              </a:ext>
            </a:extLst>
          </p:cNvPr>
          <p:cNvSpPr/>
          <p:nvPr/>
        </p:nvSpPr>
        <p:spPr>
          <a:xfrm>
            <a:off x="436542" y="1908024"/>
            <a:ext cx="1397137" cy="1397137"/>
          </a:xfrm>
          <a:prstGeom prst="ellipse">
            <a:avLst/>
          </a:prstGeom>
          <a:no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pic>
        <p:nvPicPr>
          <p:cNvPr id="51" name="Picture 28">
            <a:extLst>
              <a:ext uri="{FF2B5EF4-FFF2-40B4-BE49-F238E27FC236}">
                <a16:creationId xmlns:a16="http://schemas.microsoft.com/office/drawing/2014/main" id="{3879642A-2660-F54A-BB4B-3BFBDF2B1F41}"/>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389910" y="1663978"/>
            <a:ext cx="2845508" cy="1885228"/>
          </a:xfrm>
          <a:prstGeom prst="roundRect">
            <a:avLst>
              <a:gd name="adj" fmla="val 0"/>
            </a:avLst>
          </a:prstGeom>
          <a:ln w="25400">
            <a:solidFill>
              <a:schemeClr val="tx1"/>
            </a:solidFill>
          </a:ln>
          <a:effectLst/>
          <a:extLst>
            <a:ext uri="{909E8E84-426E-40DD-AFC4-6F175D3DCCD1}">
              <a14:hiddenFill xmlns:a14="http://schemas.microsoft.com/office/drawing/2010/main">
                <a:solidFill>
                  <a:srgbClr val="FFFFFF"/>
                </a:solidFill>
              </a14:hiddenFill>
            </a:ext>
          </a:extLst>
        </p:spPr>
      </p:pic>
      <p:sp>
        <p:nvSpPr>
          <p:cNvPr id="53" name="TextBox 52">
            <a:extLst>
              <a:ext uri="{FF2B5EF4-FFF2-40B4-BE49-F238E27FC236}">
                <a16:creationId xmlns:a16="http://schemas.microsoft.com/office/drawing/2014/main" id="{C72B1578-73C0-B94B-A2A9-54D8A5A7D2B3}"/>
              </a:ext>
            </a:extLst>
          </p:cNvPr>
          <p:cNvSpPr txBox="1"/>
          <p:nvPr/>
        </p:nvSpPr>
        <p:spPr>
          <a:xfrm>
            <a:off x="1376658" y="1260000"/>
            <a:ext cx="2858760" cy="288147"/>
          </a:xfrm>
          <a:prstGeom prst="rect">
            <a:avLst/>
          </a:prstGeom>
          <a:noFill/>
          <a:effectLst/>
        </p:spPr>
        <p:txBody>
          <a:bodyPr wrap="square" lIns="0" tIns="0" rIns="0" bIns="72000" rtlCol="0" anchor="t" anchorCtr="0">
            <a:spAutoFit/>
          </a:bodyPr>
          <a:lstStyle/>
          <a:p>
            <a:pPr marL="0" marR="0" lvl="0" indent="0" algn="ctr" defTabSz="914400" rtl="0" eaLnBrk="1" fontAlgn="auto" latinLnBrk="0" hangingPunct="1">
              <a:lnSpc>
                <a:spcPct val="100000"/>
              </a:lnSpc>
              <a:spcBef>
                <a:spcPts val="0"/>
              </a:spcBef>
              <a:spcAft>
                <a:spcPts val="1400"/>
              </a:spcAft>
              <a:buClr>
                <a:srgbClr val="007E4B"/>
              </a:buClr>
              <a:buSzTx/>
              <a:buFontTx/>
              <a:buNone/>
              <a:tabLst/>
              <a:defRPr/>
            </a:pPr>
            <a:r>
              <a:rPr kumimoji="0" lang="en-GB" sz="1400" u="none" strike="noStrike" kern="1200" cap="none" spc="0" normalizeH="0" baseline="0" noProof="0">
                <a:ln>
                  <a:noFill/>
                </a:ln>
                <a:effectLst/>
                <a:uLnTx/>
                <a:uFillTx/>
                <a:latin typeface="DM Sans" pitchFamily="2" charset="77"/>
                <a:ea typeface="+mn-ea"/>
                <a:cs typeface="+mn-cs"/>
              </a:rPr>
              <a:t>Caucasian volunteer # 18, age 60</a:t>
            </a:r>
          </a:p>
        </p:txBody>
      </p:sp>
      <p:pic>
        <p:nvPicPr>
          <p:cNvPr id="57" name="Picture 7">
            <a:extLst>
              <a:ext uri="{FF2B5EF4-FFF2-40B4-BE49-F238E27FC236}">
                <a16:creationId xmlns:a16="http://schemas.microsoft.com/office/drawing/2014/main" id="{4DECE91E-8A7E-3245-8BAC-0763C8D52D04}"/>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4519863" y="1663978"/>
            <a:ext cx="2844000" cy="1886400"/>
          </a:xfrm>
          <a:prstGeom prst="roundRect">
            <a:avLst>
              <a:gd name="adj" fmla="val 0"/>
            </a:avLst>
          </a:prstGeom>
          <a:ln w="25400">
            <a:solidFill>
              <a:schemeClr val="tx1"/>
            </a:solidFill>
          </a:ln>
          <a:effectLst/>
          <a:extLst>
            <a:ext uri="{909E8E84-426E-40DD-AFC4-6F175D3DCCD1}">
              <a14:hiddenFill xmlns:a14="http://schemas.microsoft.com/office/drawing/2010/main">
                <a:solidFill>
                  <a:schemeClr val="accent1"/>
                </a:solidFill>
              </a14:hiddenFill>
            </a:ext>
          </a:extLst>
        </p:spPr>
      </p:pic>
      <p:sp>
        <p:nvSpPr>
          <p:cNvPr id="58" name="TextBox 57">
            <a:extLst>
              <a:ext uri="{FF2B5EF4-FFF2-40B4-BE49-F238E27FC236}">
                <a16:creationId xmlns:a16="http://schemas.microsoft.com/office/drawing/2014/main" id="{581B9D3A-1C01-8E4E-9BF9-52A9D37E44D6}"/>
              </a:ext>
            </a:extLst>
          </p:cNvPr>
          <p:cNvSpPr txBox="1"/>
          <p:nvPr/>
        </p:nvSpPr>
        <p:spPr>
          <a:xfrm>
            <a:off x="4508846" y="1260000"/>
            <a:ext cx="2844000" cy="288147"/>
          </a:xfrm>
          <a:prstGeom prst="rect">
            <a:avLst/>
          </a:prstGeom>
          <a:noFill/>
          <a:effectLst/>
        </p:spPr>
        <p:txBody>
          <a:bodyPr wrap="square" lIns="0" tIns="0" rIns="0" bIns="72000" rtlCol="0" anchor="t" anchorCtr="0">
            <a:spAutoFit/>
          </a:bodyPr>
          <a:lstStyle/>
          <a:p>
            <a:pPr marL="0" marR="0" lvl="0" indent="0" algn="ctr" defTabSz="914400" rtl="0" eaLnBrk="1" fontAlgn="auto" latinLnBrk="0" hangingPunct="1">
              <a:lnSpc>
                <a:spcPct val="100000"/>
              </a:lnSpc>
              <a:spcBef>
                <a:spcPts val="0"/>
              </a:spcBef>
              <a:spcAft>
                <a:spcPts val="1400"/>
              </a:spcAft>
              <a:buClr>
                <a:srgbClr val="007E4B"/>
              </a:buClr>
              <a:buSzTx/>
              <a:buFontTx/>
              <a:buNone/>
              <a:tabLst/>
              <a:defRPr/>
            </a:pPr>
            <a:r>
              <a:rPr kumimoji="0" lang="en-GB" sz="1400" u="none" strike="noStrike" kern="1200" cap="none" spc="0" normalizeH="0" baseline="0" noProof="0">
                <a:ln>
                  <a:noFill/>
                </a:ln>
                <a:effectLst/>
                <a:uLnTx/>
                <a:uFillTx/>
                <a:latin typeface="DM Sans" pitchFamily="2" charset="77"/>
                <a:ea typeface="+mn-ea"/>
                <a:cs typeface="+mn-cs"/>
              </a:rPr>
              <a:t>Asian volunteer #28, aged 47</a:t>
            </a:r>
          </a:p>
        </p:txBody>
      </p:sp>
      <p:grpSp>
        <p:nvGrpSpPr>
          <p:cNvPr id="3" name="Group 2">
            <a:extLst>
              <a:ext uri="{FF2B5EF4-FFF2-40B4-BE49-F238E27FC236}">
                <a16:creationId xmlns:a16="http://schemas.microsoft.com/office/drawing/2014/main" id="{E2D9FBD4-893B-D547-9059-1EED157438AF}"/>
              </a:ext>
            </a:extLst>
          </p:cNvPr>
          <p:cNvGrpSpPr/>
          <p:nvPr/>
        </p:nvGrpSpPr>
        <p:grpSpPr>
          <a:xfrm>
            <a:off x="2565809" y="2314789"/>
            <a:ext cx="1649172" cy="1218920"/>
            <a:chOff x="4525070" y="2510287"/>
            <a:chExt cx="1649172" cy="1218920"/>
          </a:xfrm>
        </p:grpSpPr>
        <p:sp>
          <p:nvSpPr>
            <p:cNvPr id="22" name="Rectangle 21">
              <a:extLst>
                <a:ext uri="{FF2B5EF4-FFF2-40B4-BE49-F238E27FC236}">
                  <a16:creationId xmlns:a16="http://schemas.microsoft.com/office/drawing/2014/main" id="{9B53CF13-1BF4-48E5-AF33-FDDFE8F6DCDA}"/>
                </a:ext>
              </a:extLst>
            </p:cNvPr>
            <p:cNvSpPr/>
            <p:nvPr/>
          </p:nvSpPr>
          <p:spPr>
            <a:xfrm>
              <a:off x="4525070" y="2510287"/>
              <a:ext cx="1164306" cy="612475"/>
            </a:xfrm>
            <a:prstGeom prst="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u="none" strike="noStrike" kern="1200" cap="none" spc="0" normalizeH="0" baseline="0" noProof="0">
                <a:ln>
                  <a:noFill/>
                </a:ln>
                <a:solidFill>
                  <a:srgbClr val="FFFFFF"/>
                </a:solidFill>
                <a:effectLst/>
                <a:uLnTx/>
                <a:uFillTx/>
                <a:latin typeface="DM Sans" pitchFamily="2" charset="77"/>
                <a:ea typeface="+mn-ea"/>
                <a:cs typeface="+mn-cs"/>
              </a:endParaRPr>
            </a:p>
          </p:txBody>
        </p:sp>
        <p:sp>
          <p:nvSpPr>
            <p:cNvPr id="23" name="Rectangle 22">
              <a:extLst>
                <a:ext uri="{FF2B5EF4-FFF2-40B4-BE49-F238E27FC236}">
                  <a16:creationId xmlns:a16="http://schemas.microsoft.com/office/drawing/2014/main" id="{6DA03636-6EE2-42CE-9723-18681B666600}"/>
                </a:ext>
              </a:extLst>
            </p:cNvPr>
            <p:cNvSpPr/>
            <p:nvPr/>
          </p:nvSpPr>
          <p:spPr>
            <a:xfrm>
              <a:off x="5009936" y="3122763"/>
              <a:ext cx="1164306" cy="606444"/>
            </a:xfrm>
            <a:prstGeom prst="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u="none" strike="noStrike" kern="1200" cap="none" spc="0" normalizeH="0" baseline="0" noProof="0">
                <a:ln>
                  <a:noFill/>
                </a:ln>
                <a:solidFill>
                  <a:srgbClr val="FFFFFF"/>
                </a:solidFill>
                <a:effectLst/>
                <a:uLnTx/>
                <a:uFillTx/>
                <a:latin typeface="DM Sans" pitchFamily="2" charset="77"/>
                <a:ea typeface="+mn-ea"/>
                <a:cs typeface="+mn-cs"/>
              </a:endParaRPr>
            </a:p>
          </p:txBody>
        </p:sp>
      </p:grpSp>
      <p:pic>
        <p:nvPicPr>
          <p:cNvPr id="56" name="Picture 6">
            <a:extLst>
              <a:ext uri="{FF2B5EF4-FFF2-40B4-BE49-F238E27FC236}">
                <a16:creationId xmlns:a16="http://schemas.microsoft.com/office/drawing/2014/main" id="{9E4FC4D0-45EA-2244-B78E-60A0466DC550}"/>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4508846" y="3855600"/>
            <a:ext cx="2844000" cy="1886400"/>
          </a:xfrm>
          <a:prstGeom prst="roundRect">
            <a:avLst>
              <a:gd name="adj" fmla="val 0"/>
            </a:avLst>
          </a:prstGeom>
          <a:ln w="25400">
            <a:solidFill>
              <a:srgbClr val="4D3C35"/>
            </a:solidFill>
          </a:ln>
          <a:effectLst/>
          <a:extLst>
            <a:ext uri="{909E8E84-426E-40DD-AFC4-6F175D3DCCD1}">
              <a14:hiddenFill xmlns:a14="http://schemas.microsoft.com/office/drawing/2010/main">
                <a:solidFill>
                  <a:schemeClr val="accent1"/>
                </a:solidFill>
              </a14:hiddenFill>
            </a:ext>
          </a:extLst>
        </p:spPr>
      </p:pic>
      <p:pic>
        <p:nvPicPr>
          <p:cNvPr id="52" name="Picture 29">
            <a:extLst>
              <a:ext uri="{FF2B5EF4-FFF2-40B4-BE49-F238E27FC236}">
                <a16:creationId xmlns:a16="http://schemas.microsoft.com/office/drawing/2014/main" id="{0D505FB3-34F5-3E4C-8563-55201781B4F1}"/>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1389910" y="3855600"/>
            <a:ext cx="2845508" cy="1885228"/>
          </a:xfrm>
          <a:prstGeom prst="roundRect">
            <a:avLst>
              <a:gd name="adj" fmla="val 0"/>
            </a:avLst>
          </a:prstGeom>
          <a:ln w="25400">
            <a:solidFill>
              <a:srgbClr val="4D3C35"/>
            </a:solidFill>
          </a:ln>
          <a:effectLst/>
          <a:extLst>
            <a:ext uri="{909E8E84-426E-40DD-AFC4-6F175D3DCCD1}">
              <a14:hiddenFill xmlns:a14="http://schemas.microsoft.com/office/drawing/2010/main">
                <a:solidFill>
                  <a:srgbClr val="FFFFFF"/>
                </a:solidFill>
              </a14:hiddenFill>
            </a:ext>
          </a:extLst>
        </p:spPr>
      </p:pic>
      <p:grpSp>
        <p:nvGrpSpPr>
          <p:cNvPr id="5" name="Group 4">
            <a:extLst>
              <a:ext uri="{FF2B5EF4-FFF2-40B4-BE49-F238E27FC236}">
                <a16:creationId xmlns:a16="http://schemas.microsoft.com/office/drawing/2014/main" id="{395C6535-747C-6A4A-866E-57799BE5B71C}"/>
              </a:ext>
            </a:extLst>
          </p:cNvPr>
          <p:cNvGrpSpPr/>
          <p:nvPr/>
        </p:nvGrpSpPr>
        <p:grpSpPr>
          <a:xfrm>
            <a:off x="2563971" y="4535506"/>
            <a:ext cx="1649172" cy="1218920"/>
            <a:chOff x="4523232" y="4601657"/>
            <a:chExt cx="1649172" cy="1218920"/>
          </a:xfrm>
        </p:grpSpPr>
        <p:sp>
          <p:nvSpPr>
            <p:cNvPr id="24" name="Rectangle 23">
              <a:extLst>
                <a:ext uri="{FF2B5EF4-FFF2-40B4-BE49-F238E27FC236}">
                  <a16:creationId xmlns:a16="http://schemas.microsoft.com/office/drawing/2014/main" id="{1CE11710-44DD-4223-8169-CE8ECE6E846C}"/>
                </a:ext>
              </a:extLst>
            </p:cNvPr>
            <p:cNvSpPr/>
            <p:nvPr/>
          </p:nvSpPr>
          <p:spPr>
            <a:xfrm>
              <a:off x="4523232" y="4601657"/>
              <a:ext cx="1164306" cy="612475"/>
            </a:xfrm>
            <a:prstGeom prst="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u="none" strike="noStrike" kern="1200" cap="none" spc="0" normalizeH="0" baseline="0" noProof="0">
                <a:ln>
                  <a:noFill/>
                </a:ln>
                <a:solidFill>
                  <a:srgbClr val="FFFFFF"/>
                </a:solidFill>
                <a:effectLst/>
                <a:uLnTx/>
                <a:uFillTx/>
                <a:latin typeface="DM Sans" pitchFamily="2" charset="77"/>
                <a:ea typeface="+mn-ea"/>
                <a:cs typeface="+mn-cs"/>
              </a:endParaRPr>
            </a:p>
          </p:txBody>
        </p:sp>
        <p:sp>
          <p:nvSpPr>
            <p:cNvPr id="25" name="Rectangle 24">
              <a:extLst>
                <a:ext uri="{FF2B5EF4-FFF2-40B4-BE49-F238E27FC236}">
                  <a16:creationId xmlns:a16="http://schemas.microsoft.com/office/drawing/2014/main" id="{E150695B-8834-4D8E-B63F-4D88FFEB0979}"/>
                </a:ext>
              </a:extLst>
            </p:cNvPr>
            <p:cNvSpPr/>
            <p:nvPr/>
          </p:nvSpPr>
          <p:spPr>
            <a:xfrm>
              <a:off x="5008098" y="5214133"/>
              <a:ext cx="1164306" cy="606444"/>
            </a:xfrm>
            <a:prstGeom prst="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u="none" strike="noStrike" kern="1200" cap="none" spc="0" normalizeH="0" baseline="0" noProof="0">
                <a:ln>
                  <a:noFill/>
                </a:ln>
                <a:solidFill>
                  <a:srgbClr val="FFFFFF"/>
                </a:solidFill>
                <a:effectLst/>
                <a:uLnTx/>
                <a:uFillTx/>
                <a:latin typeface="DM Sans" pitchFamily="2" charset="77"/>
                <a:ea typeface="+mn-ea"/>
                <a:cs typeface="+mn-cs"/>
              </a:endParaRPr>
            </a:p>
          </p:txBody>
        </p:sp>
      </p:grpSp>
      <p:sp>
        <p:nvSpPr>
          <p:cNvPr id="28" name="TextBox 27">
            <a:extLst>
              <a:ext uri="{FF2B5EF4-FFF2-40B4-BE49-F238E27FC236}">
                <a16:creationId xmlns:a16="http://schemas.microsoft.com/office/drawing/2014/main" id="{C60620CE-E6C8-6D4E-A1B3-C4A8E63BCC8B}"/>
              </a:ext>
            </a:extLst>
          </p:cNvPr>
          <p:cNvSpPr txBox="1"/>
          <p:nvPr/>
        </p:nvSpPr>
        <p:spPr>
          <a:xfrm>
            <a:off x="503770" y="1975252"/>
            <a:ext cx="1262680" cy="1262680"/>
          </a:xfrm>
          <a:prstGeom prst="ellipse">
            <a:avLst/>
          </a:prstGeom>
          <a:solidFill>
            <a:schemeClr val="bg1"/>
          </a:solidFill>
          <a:ln w="25400">
            <a:solidFill>
              <a:schemeClr val="tx1"/>
            </a:solidFill>
          </a:ln>
          <a:effectLst/>
        </p:spPr>
        <p:txBody>
          <a:bodyPr wrap="square" lIns="0" tIns="0" rIns="0" bIns="0" rtlCol="0" anchor="ctr" anchorCtr="0">
            <a:noAutofit/>
          </a:bodyPr>
          <a:lstStyle/>
          <a:p>
            <a:pPr marL="0" marR="0" lvl="0" indent="0" algn="ctr" defTabSz="914400" rtl="0" eaLnBrk="1" fontAlgn="auto" latinLnBrk="0" hangingPunct="1">
              <a:lnSpc>
                <a:spcPct val="90000"/>
              </a:lnSpc>
              <a:spcBef>
                <a:spcPts val="0"/>
              </a:spcBef>
              <a:buClrTx/>
              <a:buSzTx/>
              <a:buFontTx/>
              <a:buNone/>
              <a:tabLst/>
              <a:defRPr/>
            </a:pPr>
            <a:endParaRPr kumimoji="0" lang="en-GB" sz="1100" b="1" u="none" strike="noStrike" kern="1200" cap="none" spc="0" normalizeH="0" baseline="0" noProof="0">
              <a:ln>
                <a:noFill/>
              </a:ln>
              <a:effectLst/>
              <a:uLnTx/>
              <a:uFillTx/>
              <a:latin typeface="DM Sans" pitchFamily="2" charset="77"/>
              <a:ea typeface="+mn-ea"/>
              <a:cs typeface="+mn-cs"/>
            </a:endParaRPr>
          </a:p>
        </p:txBody>
      </p:sp>
      <p:sp>
        <p:nvSpPr>
          <p:cNvPr id="29" name="TextBox 28">
            <a:extLst>
              <a:ext uri="{FF2B5EF4-FFF2-40B4-BE49-F238E27FC236}">
                <a16:creationId xmlns:a16="http://schemas.microsoft.com/office/drawing/2014/main" id="{7DCAC6B3-CB60-0940-993B-D18C9FD7EC9C}"/>
              </a:ext>
            </a:extLst>
          </p:cNvPr>
          <p:cNvSpPr txBox="1"/>
          <p:nvPr/>
        </p:nvSpPr>
        <p:spPr>
          <a:xfrm>
            <a:off x="369471" y="2431215"/>
            <a:ext cx="1531279" cy="289053"/>
          </a:xfrm>
          <a:prstGeom prst="rect">
            <a:avLst/>
          </a:prstGeom>
          <a:noFill/>
          <a:ln w="25400">
            <a:noFill/>
          </a:ln>
        </p:spPr>
        <p:txBody>
          <a:bodyPr wrap="square" anchor="ctr" anchorCtr="0">
            <a:spAutoFit/>
          </a:bodyPr>
          <a:lstStyle/>
          <a:p>
            <a:pPr marL="0" marR="0" lvl="0" indent="0" algn="ctr" defTabSz="914400" rtl="0" eaLnBrk="1" fontAlgn="auto" latinLnBrk="0" hangingPunct="1">
              <a:lnSpc>
                <a:spcPct val="90000"/>
              </a:lnSpc>
              <a:spcBef>
                <a:spcPts val="0"/>
              </a:spcBef>
              <a:buClrTx/>
              <a:buSzTx/>
              <a:buFontTx/>
              <a:buNone/>
              <a:tabLst/>
              <a:defRPr/>
            </a:pPr>
            <a:r>
              <a:rPr kumimoji="0" lang="en-GB" sz="1400" b="1" u="none" strike="noStrike" kern="1200" cap="none" normalizeH="0" noProof="0">
                <a:ln>
                  <a:noFill/>
                </a:ln>
                <a:effectLst/>
                <a:uLnTx/>
                <a:uFillTx/>
                <a:latin typeface="DM Sans" pitchFamily="2" charset="77"/>
                <a:ea typeface="+mn-ea"/>
                <a:cs typeface="+mn-cs"/>
              </a:rPr>
              <a:t>Before</a:t>
            </a:r>
          </a:p>
        </p:txBody>
      </p:sp>
      <p:sp>
        <p:nvSpPr>
          <p:cNvPr id="31" name="TextBox 30">
            <a:extLst>
              <a:ext uri="{FF2B5EF4-FFF2-40B4-BE49-F238E27FC236}">
                <a16:creationId xmlns:a16="http://schemas.microsoft.com/office/drawing/2014/main" id="{A91775F0-CE3F-514E-B3A4-815ABFCA972C}"/>
              </a:ext>
            </a:extLst>
          </p:cNvPr>
          <p:cNvSpPr txBox="1"/>
          <p:nvPr/>
        </p:nvSpPr>
        <p:spPr>
          <a:xfrm>
            <a:off x="436699" y="4165656"/>
            <a:ext cx="1262680" cy="1262680"/>
          </a:xfrm>
          <a:prstGeom prst="ellipse">
            <a:avLst/>
          </a:prstGeom>
          <a:solidFill>
            <a:srgbClr val="4D3C35"/>
          </a:solidFill>
          <a:effectLst/>
        </p:spPr>
        <p:txBody>
          <a:bodyPr wrap="square" lIns="0" tIns="0" rIns="0" bIns="0" rtlCol="0" anchor="ctr" anchorCtr="0">
            <a:noAutofit/>
          </a:bodyPr>
          <a:lstStyle/>
          <a:p>
            <a:pPr marL="0" marR="0" lvl="0" indent="0" algn="ctr" defTabSz="914400" rtl="0" eaLnBrk="1" fontAlgn="auto" latinLnBrk="0" hangingPunct="1">
              <a:lnSpc>
                <a:spcPct val="90000"/>
              </a:lnSpc>
              <a:spcBef>
                <a:spcPts val="0"/>
              </a:spcBef>
              <a:buClrTx/>
              <a:buSzTx/>
              <a:buFontTx/>
              <a:buNone/>
              <a:tabLst/>
              <a:defRPr/>
            </a:pPr>
            <a:endParaRPr kumimoji="0" lang="en-GB" sz="1100" b="1" u="none" strike="noStrike" kern="1200" cap="none" spc="0" normalizeH="0" baseline="0" noProof="0">
              <a:ln>
                <a:noFill/>
              </a:ln>
              <a:solidFill>
                <a:srgbClr val="307297"/>
              </a:solidFill>
              <a:effectLst/>
              <a:uLnTx/>
              <a:uFillTx/>
              <a:latin typeface="DM Sans" pitchFamily="2" charset="77"/>
              <a:ea typeface="+mn-ea"/>
              <a:cs typeface="+mn-cs"/>
            </a:endParaRPr>
          </a:p>
        </p:txBody>
      </p:sp>
      <p:sp>
        <p:nvSpPr>
          <p:cNvPr id="32" name="TextBox 31">
            <a:extLst>
              <a:ext uri="{FF2B5EF4-FFF2-40B4-BE49-F238E27FC236}">
                <a16:creationId xmlns:a16="http://schemas.microsoft.com/office/drawing/2014/main" id="{DD6FC7BF-2BCB-C94F-AE4E-96117C84BD22}"/>
              </a:ext>
            </a:extLst>
          </p:cNvPr>
          <p:cNvSpPr txBox="1"/>
          <p:nvPr/>
        </p:nvSpPr>
        <p:spPr>
          <a:xfrm>
            <a:off x="302400" y="4524668"/>
            <a:ext cx="1531279" cy="482952"/>
          </a:xfrm>
          <a:prstGeom prst="rect">
            <a:avLst/>
          </a:prstGeom>
          <a:noFill/>
        </p:spPr>
        <p:txBody>
          <a:bodyPr wrap="square" anchor="ctr" anchorCtr="0">
            <a:spAutoFit/>
          </a:bodyPr>
          <a:lstStyle/>
          <a:p>
            <a:pPr marL="0" marR="0" lvl="0" indent="0" algn="ctr" defTabSz="914400" rtl="0" eaLnBrk="1" fontAlgn="auto" latinLnBrk="0" hangingPunct="1">
              <a:lnSpc>
                <a:spcPct val="90000"/>
              </a:lnSpc>
              <a:spcBef>
                <a:spcPts val="0"/>
              </a:spcBef>
              <a:buClrTx/>
              <a:buSzTx/>
              <a:buFontTx/>
              <a:buNone/>
              <a:tabLst/>
              <a:defRPr/>
            </a:pPr>
            <a:r>
              <a:rPr kumimoji="0" lang="en-GB" sz="1400" b="1" u="none" strike="noStrike" kern="1200" cap="none" normalizeH="0" noProof="0">
                <a:ln>
                  <a:noFill/>
                </a:ln>
                <a:solidFill>
                  <a:schemeClr val="bg1"/>
                </a:solidFill>
                <a:effectLst/>
                <a:uLnTx/>
                <a:uFillTx/>
                <a:latin typeface="DM Sans" pitchFamily="2" charset="77"/>
                <a:ea typeface="+mn-ea"/>
                <a:cs typeface="+mn-cs"/>
              </a:rPr>
              <a:t>After</a:t>
            </a:r>
            <a:br>
              <a:rPr lang="en-GB" sz="1400" b="1">
                <a:solidFill>
                  <a:schemeClr val="bg1"/>
                </a:solidFill>
                <a:latin typeface="DM Sans" pitchFamily="2" charset="77"/>
              </a:rPr>
            </a:br>
            <a:r>
              <a:rPr lang="en-GB" sz="1400" b="1">
                <a:solidFill>
                  <a:schemeClr val="bg1"/>
                </a:solidFill>
                <a:latin typeface="DM Sans" pitchFamily="2" charset="77"/>
              </a:rPr>
              <a:t>12 weeks</a:t>
            </a:r>
            <a:endParaRPr kumimoji="0" lang="en-GB" sz="1400" b="1" u="none" strike="noStrike" kern="1200" cap="none" normalizeH="0" noProof="0">
              <a:ln>
                <a:noFill/>
              </a:ln>
              <a:solidFill>
                <a:schemeClr val="bg1"/>
              </a:solidFill>
              <a:effectLst/>
              <a:uLnTx/>
              <a:uFillTx/>
              <a:latin typeface="DM Sans" pitchFamily="2" charset="77"/>
              <a:ea typeface="+mn-ea"/>
              <a:cs typeface="+mn-cs"/>
            </a:endParaRPr>
          </a:p>
        </p:txBody>
      </p:sp>
      <p:sp>
        <p:nvSpPr>
          <p:cNvPr id="37" name="TextBox 36">
            <a:extLst>
              <a:ext uri="{FF2B5EF4-FFF2-40B4-BE49-F238E27FC236}">
                <a16:creationId xmlns:a16="http://schemas.microsoft.com/office/drawing/2014/main" id="{73AA0E2B-1DB7-9949-A998-BA38565D979A}"/>
              </a:ext>
            </a:extLst>
          </p:cNvPr>
          <p:cNvSpPr txBox="1"/>
          <p:nvPr/>
        </p:nvSpPr>
        <p:spPr>
          <a:xfrm>
            <a:off x="7082880" y="4165656"/>
            <a:ext cx="1262680" cy="1262680"/>
          </a:xfrm>
          <a:prstGeom prst="ellipse">
            <a:avLst/>
          </a:prstGeom>
          <a:solidFill>
            <a:srgbClr val="4D3C35"/>
          </a:solidFill>
          <a:effectLst/>
        </p:spPr>
        <p:txBody>
          <a:bodyPr wrap="square" lIns="0" tIns="0" rIns="0" bIns="0" rtlCol="0" anchor="ctr" anchorCtr="0">
            <a:noAutofit/>
          </a:bodyPr>
          <a:lstStyle/>
          <a:p>
            <a:pPr marL="0" marR="0" lvl="0" indent="0" algn="ctr" defTabSz="914400" rtl="0" eaLnBrk="1" fontAlgn="auto" latinLnBrk="0" hangingPunct="1">
              <a:lnSpc>
                <a:spcPct val="90000"/>
              </a:lnSpc>
              <a:spcBef>
                <a:spcPts val="0"/>
              </a:spcBef>
              <a:buClrTx/>
              <a:buSzTx/>
              <a:buFontTx/>
              <a:buNone/>
              <a:tabLst/>
              <a:defRPr/>
            </a:pPr>
            <a:endParaRPr kumimoji="0" lang="en-GB" sz="1100" b="1" u="none" strike="noStrike" kern="1200" cap="none" spc="0" normalizeH="0" baseline="0" noProof="0">
              <a:ln>
                <a:noFill/>
              </a:ln>
              <a:solidFill>
                <a:srgbClr val="307297"/>
              </a:solidFill>
              <a:effectLst/>
              <a:uLnTx/>
              <a:uFillTx/>
              <a:latin typeface="DM Sans" pitchFamily="2" charset="77"/>
              <a:ea typeface="+mn-ea"/>
              <a:cs typeface="+mn-cs"/>
            </a:endParaRPr>
          </a:p>
        </p:txBody>
      </p:sp>
      <p:sp>
        <p:nvSpPr>
          <p:cNvPr id="38" name="TextBox 37">
            <a:extLst>
              <a:ext uri="{FF2B5EF4-FFF2-40B4-BE49-F238E27FC236}">
                <a16:creationId xmlns:a16="http://schemas.microsoft.com/office/drawing/2014/main" id="{E461FEF9-D78D-7B4C-94C9-0FAFCB65972F}"/>
              </a:ext>
            </a:extLst>
          </p:cNvPr>
          <p:cNvSpPr txBox="1"/>
          <p:nvPr/>
        </p:nvSpPr>
        <p:spPr>
          <a:xfrm>
            <a:off x="6948581" y="4524667"/>
            <a:ext cx="1531279" cy="482953"/>
          </a:xfrm>
          <a:prstGeom prst="rect">
            <a:avLst/>
          </a:prstGeom>
          <a:noFill/>
        </p:spPr>
        <p:txBody>
          <a:bodyPr wrap="square" anchor="ctr" anchorCtr="0">
            <a:spAutoFit/>
          </a:bodyPr>
          <a:lstStyle/>
          <a:p>
            <a:pPr marL="0" marR="0" lvl="0" indent="0" algn="ctr" defTabSz="914400" rtl="0" eaLnBrk="1" fontAlgn="auto" latinLnBrk="0" hangingPunct="1">
              <a:lnSpc>
                <a:spcPct val="90000"/>
              </a:lnSpc>
              <a:spcBef>
                <a:spcPts val="0"/>
              </a:spcBef>
              <a:buClrTx/>
              <a:buSzTx/>
              <a:buFontTx/>
              <a:buNone/>
              <a:tabLst/>
              <a:defRPr/>
            </a:pPr>
            <a:r>
              <a:rPr kumimoji="0" lang="en-GB" sz="1400" b="1" u="none" strike="noStrike" kern="1200" cap="none" normalizeH="0" noProof="0">
                <a:ln>
                  <a:noFill/>
                </a:ln>
                <a:solidFill>
                  <a:schemeClr val="bg1"/>
                </a:solidFill>
                <a:effectLst/>
                <a:uLnTx/>
                <a:uFillTx/>
                <a:latin typeface="DM Sans" pitchFamily="2" charset="77"/>
                <a:ea typeface="+mn-ea"/>
                <a:cs typeface="+mn-cs"/>
              </a:rPr>
              <a:t>After</a:t>
            </a:r>
            <a:br>
              <a:rPr lang="en-GB" sz="1400" b="1">
                <a:solidFill>
                  <a:schemeClr val="bg1"/>
                </a:solidFill>
                <a:latin typeface="DM Sans" pitchFamily="2" charset="77"/>
              </a:rPr>
            </a:br>
            <a:r>
              <a:rPr lang="en-GB" sz="1400" b="1">
                <a:solidFill>
                  <a:schemeClr val="bg1"/>
                </a:solidFill>
                <a:latin typeface="DM Sans" pitchFamily="2" charset="77"/>
              </a:rPr>
              <a:t>4 weeks</a:t>
            </a:r>
            <a:endParaRPr kumimoji="0" lang="en-GB" sz="1400" b="1" u="none" strike="noStrike" kern="1200" cap="none" normalizeH="0" noProof="0">
              <a:ln>
                <a:noFill/>
              </a:ln>
              <a:solidFill>
                <a:schemeClr val="bg1"/>
              </a:solidFill>
              <a:effectLst/>
              <a:uLnTx/>
              <a:uFillTx/>
              <a:latin typeface="DM Sans" pitchFamily="2" charset="77"/>
              <a:ea typeface="+mn-ea"/>
              <a:cs typeface="+mn-cs"/>
            </a:endParaRPr>
          </a:p>
        </p:txBody>
      </p:sp>
      <p:sp>
        <p:nvSpPr>
          <p:cNvPr id="41" name="TextBox 40">
            <a:extLst>
              <a:ext uri="{FF2B5EF4-FFF2-40B4-BE49-F238E27FC236}">
                <a16:creationId xmlns:a16="http://schemas.microsoft.com/office/drawing/2014/main" id="{4E8746E9-8BF3-4A49-9696-1165DE0237E7}"/>
              </a:ext>
            </a:extLst>
          </p:cNvPr>
          <p:cNvSpPr txBox="1"/>
          <p:nvPr/>
        </p:nvSpPr>
        <p:spPr>
          <a:xfrm>
            <a:off x="7082880" y="1975252"/>
            <a:ext cx="1262680" cy="1262680"/>
          </a:xfrm>
          <a:prstGeom prst="ellipse">
            <a:avLst/>
          </a:prstGeom>
          <a:solidFill>
            <a:schemeClr val="bg1"/>
          </a:solidFill>
          <a:ln w="25400">
            <a:solidFill>
              <a:schemeClr val="tx1"/>
            </a:solidFill>
          </a:ln>
          <a:effectLst/>
        </p:spPr>
        <p:txBody>
          <a:bodyPr wrap="square" lIns="0" tIns="0" rIns="0" bIns="0" rtlCol="0" anchor="ctr" anchorCtr="0">
            <a:noAutofit/>
          </a:bodyPr>
          <a:lstStyle/>
          <a:p>
            <a:pPr marL="0" marR="0" lvl="0" indent="0" algn="ctr" defTabSz="914400" rtl="0" eaLnBrk="1" fontAlgn="auto" latinLnBrk="0" hangingPunct="1">
              <a:lnSpc>
                <a:spcPct val="90000"/>
              </a:lnSpc>
              <a:spcBef>
                <a:spcPts val="0"/>
              </a:spcBef>
              <a:buClrTx/>
              <a:buSzTx/>
              <a:buFontTx/>
              <a:buNone/>
              <a:tabLst/>
              <a:defRPr/>
            </a:pPr>
            <a:endParaRPr kumimoji="0" lang="en-GB" sz="1100" b="1" u="none" strike="noStrike" kern="1200" cap="none" spc="0" normalizeH="0" baseline="0" noProof="0">
              <a:ln>
                <a:noFill/>
              </a:ln>
              <a:effectLst/>
              <a:uLnTx/>
              <a:uFillTx/>
              <a:latin typeface="DM Sans" pitchFamily="2" charset="77"/>
              <a:ea typeface="+mn-ea"/>
              <a:cs typeface="+mn-cs"/>
            </a:endParaRPr>
          </a:p>
        </p:txBody>
      </p:sp>
      <p:sp>
        <p:nvSpPr>
          <p:cNvPr id="42" name="TextBox 41">
            <a:extLst>
              <a:ext uri="{FF2B5EF4-FFF2-40B4-BE49-F238E27FC236}">
                <a16:creationId xmlns:a16="http://schemas.microsoft.com/office/drawing/2014/main" id="{63CA4A6D-D36F-2A41-B358-AC80A60FA03A}"/>
              </a:ext>
            </a:extLst>
          </p:cNvPr>
          <p:cNvSpPr txBox="1"/>
          <p:nvPr/>
        </p:nvSpPr>
        <p:spPr>
          <a:xfrm>
            <a:off x="6948581" y="2431215"/>
            <a:ext cx="1531279" cy="289053"/>
          </a:xfrm>
          <a:prstGeom prst="rect">
            <a:avLst/>
          </a:prstGeom>
          <a:noFill/>
          <a:ln w="25400">
            <a:noFill/>
          </a:ln>
        </p:spPr>
        <p:txBody>
          <a:bodyPr wrap="square" anchor="ctr" anchorCtr="0">
            <a:spAutoFit/>
          </a:bodyPr>
          <a:lstStyle/>
          <a:p>
            <a:pPr marL="0" marR="0" lvl="0" indent="0" algn="ctr" defTabSz="914400" rtl="0" eaLnBrk="1" fontAlgn="auto" latinLnBrk="0" hangingPunct="1">
              <a:lnSpc>
                <a:spcPct val="90000"/>
              </a:lnSpc>
              <a:spcBef>
                <a:spcPts val="0"/>
              </a:spcBef>
              <a:buClrTx/>
              <a:buSzTx/>
              <a:buFontTx/>
              <a:buNone/>
              <a:tabLst/>
              <a:defRPr/>
            </a:pPr>
            <a:r>
              <a:rPr kumimoji="0" lang="en-GB" sz="1400" b="1" u="none" strike="noStrike" kern="1200" cap="none" normalizeH="0" noProof="0">
                <a:ln>
                  <a:noFill/>
                </a:ln>
                <a:effectLst/>
                <a:uLnTx/>
                <a:uFillTx/>
                <a:latin typeface="DM Sans" pitchFamily="2" charset="77"/>
                <a:ea typeface="+mn-ea"/>
                <a:cs typeface="+mn-cs"/>
              </a:rPr>
              <a:t>Before</a:t>
            </a:r>
          </a:p>
        </p:txBody>
      </p:sp>
      <p:sp>
        <p:nvSpPr>
          <p:cNvPr id="6" name="TextBox 5">
            <a:extLst>
              <a:ext uri="{FF2B5EF4-FFF2-40B4-BE49-F238E27FC236}">
                <a16:creationId xmlns:a16="http://schemas.microsoft.com/office/drawing/2014/main" id="{A97DA45A-E694-D714-B87D-ADF0F511A018}"/>
              </a:ext>
            </a:extLst>
          </p:cNvPr>
          <p:cNvSpPr txBox="1"/>
          <p:nvPr/>
        </p:nvSpPr>
        <p:spPr>
          <a:xfrm>
            <a:off x="1388623" y="5772330"/>
            <a:ext cx="5849466" cy="355276"/>
          </a:xfrm>
          <a:prstGeom prst="rect">
            <a:avLst/>
          </a:prstGeom>
          <a:noFill/>
          <a:effectLst/>
        </p:spPr>
        <p:txBody>
          <a:bodyPr wrap="square" lIns="0" tIns="108000" rIns="0" bIns="0" rtlCol="0" anchor="t" anchorCtr="0">
            <a:spAutoFit/>
          </a:bodyPr>
          <a:lstStyle/>
          <a:p>
            <a:pPr marL="0" marR="0" lvl="0" indent="0" algn="ctr" defTabSz="914400" rtl="0" eaLnBrk="1" fontAlgn="auto" latinLnBrk="0" hangingPunct="1">
              <a:lnSpc>
                <a:spcPct val="100000"/>
              </a:lnSpc>
              <a:spcBef>
                <a:spcPts val="0"/>
              </a:spcBef>
              <a:spcAft>
                <a:spcPts val="1400"/>
              </a:spcAft>
              <a:buClr>
                <a:srgbClr val="007E4B"/>
              </a:buClr>
              <a:buSzTx/>
              <a:buFontTx/>
              <a:buNone/>
              <a:tabLst/>
              <a:defRPr/>
            </a:pPr>
            <a:r>
              <a:rPr kumimoji="0" lang="en-GB" sz="1600" b="1" u="none" strike="noStrike" kern="1200" cap="none" spc="0" normalizeH="0" baseline="0" noProof="0">
                <a:ln>
                  <a:noFill/>
                </a:ln>
                <a:solidFill>
                  <a:srgbClr val="4D3C35"/>
                </a:solidFill>
                <a:effectLst/>
                <a:uLnTx/>
                <a:uFillTx/>
                <a:latin typeface="DM Sans" pitchFamily="2" charset="77"/>
                <a:ea typeface="+mn-ea"/>
                <a:cs typeface="+mn-cs"/>
              </a:rPr>
              <a:t>with 2.5% SYN®-COLL CB</a:t>
            </a:r>
          </a:p>
        </p:txBody>
      </p:sp>
      <p:grpSp>
        <p:nvGrpSpPr>
          <p:cNvPr id="8" name="Group 7">
            <a:extLst>
              <a:ext uri="{FF2B5EF4-FFF2-40B4-BE49-F238E27FC236}">
                <a16:creationId xmlns:a16="http://schemas.microsoft.com/office/drawing/2014/main" id="{C34CF4A0-B362-9F16-0FD7-34D9B5D70CE8}"/>
              </a:ext>
            </a:extLst>
          </p:cNvPr>
          <p:cNvGrpSpPr/>
          <p:nvPr/>
        </p:nvGrpSpPr>
        <p:grpSpPr>
          <a:xfrm>
            <a:off x="11052686" y="244448"/>
            <a:ext cx="836913" cy="303213"/>
            <a:chOff x="6792289" y="584837"/>
            <a:chExt cx="836913" cy="303213"/>
          </a:xfrm>
        </p:grpSpPr>
        <p:grpSp>
          <p:nvGrpSpPr>
            <p:cNvPr id="9" name="Group 8">
              <a:extLst>
                <a:ext uri="{FF2B5EF4-FFF2-40B4-BE49-F238E27FC236}">
                  <a16:creationId xmlns:a16="http://schemas.microsoft.com/office/drawing/2014/main" id="{15D6B4B4-18D6-4717-1E70-25C730B283BD}"/>
                </a:ext>
              </a:extLst>
            </p:cNvPr>
            <p:cNvGrpSpPr/>
            <p:nvPr/>
          </p:nvGrpSpPr>
          <p:grpSpPr>
            <a:xfrm>
              <a:off x="6792289" y="584837"/>
              <a:ext cx="836913" cy="303213"/>
              <a:chOff x="6792289" y="584837"/>
              <a:chExt cx="836913" cy="303213"/>
            </a:xfrm>
          </p:grpSpPr>
          <p:sp>
            <p:nvSpPr>
              <p:cNvPr id="13" name="Freeform 12">
                <a:extLst>
                  <a:ext uri="{FF2B5EF4-FFF2-40B4-BE49-F238E27FC236}">
                    <a16:creationId xmlns:a16="http://schemas.microsoft.com/office/drawing/2014/main" id="{44311989-0B2E-337F-0944-5FE70980AC64}"/>
                  </a:ext>
                </a:extLst>
              </p:cNvPr>
              <p:cNvSpPr/>
              <p:nvPr/>
            </p:nvSpPr>
            <p:spPr>
              <a:xfrm>
                <a:off x="6792289" y="584838"/>
                <a:ext cx="303212" cy="303212"/>
              </a:xfrm>
              <a:custGeom>
                <a:avLst/>
                <a:gdLst>
                  <a:gd name="connsiteX0" fmla="*/ 151606 w 303212"/>
                  <a:gd name="connsiteY0" fmla="*/ 0 h 303212"/>
                  <a:gd name="connsiteX1" fmla="*/ 151908 w 303212"/>
                  <a:gd name="connsiteY1" fmla="*/ 61 h 303212"/>
                  <a:gd name="connsiteX2" fmla="*/ 301415 w 303212"/>
                  <a:gd name="connsiteY2" fmla="*/ 61 h 303212"/>
                  <a:gd name="connsiteX3" fmla="*/ 301415 w 303212"/>
                  <a:gd name="connsiteY3" fmla="*/ 142705 h 303212"/>
                  <a:gd name="connsiteX4" fmla="*/ 303212 w 303212"/>
                  <a:gd name="connsiteY4" fmla="*/ 151606 h 303212"/>
                  <a:gd name="connsiteX5" fmla="*/ 301415 w 303212"/>
                  <a:gd name="connsiteY5" fmla="*/ 160507 h 303212"/>
                  <a:gd name="connsiteX6" fmla="*/ 301415 w 303212"/>
                  <a:gd name="connsiteY6" fmla="*/ 303149 h 303212"/>
                  <a:gd name="connsiteX7" fmla="*/ 151918 w 303212"/>
                  <a:gd name="connsiteY7" fmla="*/ 303149 h 303212"/>
                  <a:gd name="connsiteX8" fmla="*/ 151606 w 303212"/>
                  <a:gd name="connsiteY8" fmla="*/ 303212 h 303212"/>
                  <a:gd name="connsiteX9" fmla="*/ 151294 w 303212"/>
                  <a:gd name="connsiteY9" fmla="*/ 303149 h 303212"/>
                  <a:gd name="connsiteX10" fmla="*/ 147670 w 303212"/>
                  <a:gd name="connsiteY10" fmla="*/ 303149 h 303212"/>
                  <a:gd name="connsiteX11" fmla="*/ 147670 w 303212"/>
                  <a:gd name="connsiteY11" fmla="*/ 302417 h 303212"/>
                  <a:gd name="connsiteX12" fmla="*/ 92594 w 303212"/>
                  <a:gd name="connsiteY12" fmla="*/ 291298 h 303212"/>
                  <a:gd name="connsiteX13" fmla="*/ 0 w 303212"/>
                  <a:gd name="connsiteY13" fmla="*/ 151606 h 303212"/>
                  <a:gd name="connsiteX14" fmla="*/ 92594 w 303212"/>
                  <a:gd name="connsiteY14" fmla="*/ 11914 h 303212"/>
                  <a:gd name="connsiteX15" fmla="*/ 147670 w 303212"/>
                  <a:gd name="connsiteY15" fmla="*/ 795 h 303212"/>
                  <a:gd name="connsiteX16" fmla="*/ 147670 w 303212"/>
                  <a:gd name="connsiteY16" fmla="*/ 61 h 303212"/>
                  <a:gd name="connsiteX17" fmla="*/ 151304 w 303212"/>
                  <a:gd name="connsiteY17"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3212" h="303212">
                    <a:moveTo>
                      <a:pt x="151606" y="0"/>
                    </a:moveTo>
                    <a:lnTo>
                      <a:pt x="151908" y="61"/>
                    </a:lnTo>
                    <a:lnTo>
                      <a:pt x="301415" y="61"/>
                    </a:lnTo>
                    <a:lnTo>
                      <a:pt x="301415" y="142705"/>
                    </a:lnTo>
                    <a:lnTo>
                      <a:pt x="303212" y="151606"/>
                    </a:lnTo>
                    <a:lnTo>
                      <a:pt x="301415" y="160507"/>
                    </a:lnTo>
                    <a:lnTo>
                      <a:pt x="301415" y="303149"/>
                    </a:lnTo>
                    <a:lnTo>
                      <a:pt x="151918" y="303149"/>
                    </a:lnTo>
                    <a:lnTo>
                      <a:pt x="151606" y="303212"/>
                    </a:lnTo>
                    <a:lnTo>
                      <a:pt x="151294" y="303149"/>
                    </a:lnTo>
                    <a:lnTo>
                      <a:pt x="147670" y="303149"/>
                    </a:lnTo>
                    <a:lnTo>
                      <a:pt x="147670" y="302417"/>
                    </a:lnTo>
                    <a:lnTo>
                      <a:pt x="92594" y="291298"/>
                    </a:lnTo>
                    <a:cubicBezTo>
                      <a:pt x="38180" y="268283"/>
                      <a:pt x="0" y="214404"/>
                      <a:pt x="0" y="151606"/>
                    </a:cubicBezTo>
                    <a:cubicBezTo>
                      <a:pt x="0" y="88809"/>
                      <a:pt x="38180" y="34929"/>
                      <a:pt x="92594" y="11914"/>
                    </a:cubicBezTo>
                    <a:lnTo>
                      <a:pt x="147670" y="795"/>
                    </a:lnTo>
                    <a:lnTo>
                      <a:pt x="147670" y="61"/>
                    </a:lnTo>
                    <a:lnTo>
                      <a:pt x="151304" y="61"/>
                    </a:lnTo>
                    <a:close/>
                  </a:path>
                </a:pathLst>
              </a:custGeom>
              <a:solidFill>
                <a:srgbClr val="CCBCB8"/>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13">
                <a:extLst>
                  <a:ext uri="{FF2B5EF4-FFF2-40B4-BE49-F238E27FC236}">
                    <a16:creationId xmlns:a16="http://schemas.microsoft.com/office/drawing/2014/main" id="{B58260E4-1130-06E2-052A-A4F3690C6490}"/>
                  </a:ext>
                </a:extLst>
              </p:cNvPr>
              <p:cNvSpPr/>
              <p:nvPr/>
            </p:nvSpPr>
            <p:spPr>
              <a:xfrm>
                <a:off x="7093702" y="584837"/>
                <a:ext cx="535500" cy="303212"/>
              </a:xfrm>
              <a:custGeom>
                <a:avLst/>
                <a:gdLst>
                  <a:gd name="connsiteX0" fmla="*/ 383894 w 535500"/>
                  <a:gd name="connsiteY0" fmla="*/ 0 h 303212"/>
                  <a:gd name="connsiteX1" fmla="*/ 384196 w 535500"/>
                  <a:gd name="connsiteY1" fmla="*/ 61 h 303212"/>
                  <a:gd name="connsiteX2" fmla="*/ 384363 w 535500"/>
                  <a:gd name="connsiteY2" fmla="*/ 61 h 303212"/>
                  <a:gd name="connsiteX3" fmla="*/ 384363 w 535500"/>
                  <a:gd name="connsiteY3" fmla="*/ 95 h 303212"/>
                  <a:gd name="connsiteX4" fmla="*/ 442906 w 535500"/>
                  <a:gd name="connsiteY4" fmla="*/ 11914 h 303212"/>
                  <a:gd name="connsiteX5" fmla="*/ 535500 w 535500"/>
                  <a:gd name="connsiteY5" fmla="*/ 151606 h 303212"/>
                  <a:gd name="connsiteX6" fmla="*/ 442906 w 535500"/>
                  <a:gd name="connsiteY6" fmla="*/ 291298 h 303212"/>
                  <a:gd name="connsiteX7" fmla="*/ 384363 w 535500"/>
                  <a:gd name="connsiteY7" fmla="*/ 303117 h 303212"/>
                  <a:gd name="connsiteX8" fmla="*/ 384363 w 535500"/>
                  <a:gd name="connsiteY8" fmla="*/ 303149 h 303212"/>
                  <a:gd name="connsiteX9" fmla="*/ 384206 w 535500"/>
                  <a:gd name="connsiteY9" fmla="*/ 303149 h 303212"/>
                  <a:gd name="connsiteX10" fmla="*/ 383894 w 535500"/>
                  <a:gd name="connsiteY10" fmla="*/ 303212 h 303212"/>
                  <a:gd name="connsiteX11" fmla="*/ 383582 w 535500"/>
                  <a:gd name="connsiteY11" fmla="*/ 303149 h 303212"/>
                  <a:gd name="connsiteX12" fmla="*/ 0 w 535500"/>
                  <a:gd name="connsiteY12" fmla="*/ 303149 h 303212"/>
                  <a:gd name="connsiteX13" fmla="*/ 0 w 535500"/>
                  <a:gd name="connsiteY13" fmla="*/ 61 h 303212"/>
                  <a:gd name="connsiteX14" fmla="*/ 383592 w 535500"/>
                  <a:gd name="connsiteY14" fmla="*/ 61 h 30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5500" h="303212">
                    <a:moveTo>
                      <a:pt x="383894" y="0"/>
                    </a:moveTo>
                    <a:lnTo>
                      <a:pt x="384196" y="61"/>
                    </a:lnTo>
                    <a:lnTo>
                      <a:pt x="384363" y="61"/>
                    </a:lnTo>
                    <a:lnTo>
                      <a:pt x="384363" y="95"/>
                    </a:lnTo>
                    <a:lnTo>
                      <a:pt x="442906" y="11914"/>
                    </a:lnTo>
                    <a:cubicBezTo>
                      <a:pt x="497320" y="34929"/>
                      <a:pt x="535500" y="88809"/>
                      <a:pt x="535500" y="151606"/>
                    </a:cubicBezTo>
                    <a:cubicBezTo>
                      <a:pt x="535500" y="214404"/>
                      <a:pt x="497320" y="268283"/>
                      <a:pt x="442906" y="291298"/>
                    </a:cubicBezTo>
                    <a:lnTo>
                      <a:pt x="384363" y="303117"/>
                    </a:lnTo>
                    <a:lnTo>
                      <a:pt x="384363" y="303149"/>
                    </a:lnTo>
                    <a:lnTo>
                      <a:pt x="384206" y="303149"/>
                    </a:lnTo>
                    <a:lnTo>
                      <a:pt x="383894" y="303212"/>
                    </a:lnTo>
                    <a:lnTo>
                      <a:pt x="383582" y="303149"/>
                    </a:lnTo>
                    <a:lnTo>
                      <a:pt x="0" y="303149"/>
                    </a:lnTo>
                    <a:lnTo>
                      <a:pt x="0" y="61"/>
                    </a:lnTo>
                    <a:lnTo>
                      <a:pt x="383592" y="61"/>
                    </a:lnTo>
                    <a:close/>
                  </a:path>
                </a:pathLst>
              </a:custGeom>
              <a:solidFill>
                <a:srgbClr val="4D3C35"/>
              </a:solidFill>
              <a:ln w="1905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0" name="Group 9">
              <a:extLst>
                <a:ext uri="{FF2B5EF4-FFF2-40B4-BE49-F238E27FC236}">
                  <a16:creationId xmlns:a16="http://schemas.microsoft.com/office/drawing/2014/main" id="{0E2D9819-9BA9-55F9-4EAC-59511C75136D}"/>
                </a:ext>
              </a:extLst>
            </p:cNvPr>
            <p:cNvGrpSpPr/>
            <p:nvPr/>
          </p:nvGrpSpPr>
          <p:grpSpPr>
            <a:xfrm>
              <a:off x="6866467" y="597144"/>
              <a:ext cx="611599" cy="282401"/>
              <a:chOff x="6866467" y="597144"/>
              <a:chExt cx="611599" cy="282401"/>
            </a:xfrm>
          </p:grpSpPr>
          <p:sp>
            <p:nvSpPr>
              <p:cNvPr id="11" name="Rectangle 10">
                <a:extLst>
                  <a:ext uri="{FF2B5EF4-FFF2-40B4-BE49-F238E27FC236}">
                    <a16:creationId xmlns:a16="http://schemas.microsoft.com/office/drawing/2014/main" id="{9A4B2CB1-FF33-E239-2531-06926272D218}"/>
                  </a:ext>
                </a:extLst>
              </p:cNvPr>
              <p:cNvSpPr/>
              <p:nvPr/>
            </p:nvSpPr>
            <p:spPr>
              <a:xfrm>
                <a:off x="6866467" y="597144"/>
                <a:ext cx="227236"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r"/>
                <a:r>
                  <a:rPr lang="en-US" sz="1100" b="1" i="1">
                    <a:solidFill>
                      <a:srgbClr val="4D3C35"/>
                    </a:solidFill>
                  </a:rPr>
                  <a:t>In</a:t>
                </a:r>
              </a:p>
            </p:txBody>
          </p:sp>
          <p:sp>
            <p:nvSpPr>
              <p:cNvPr id="12" name="Rectangle 11">
                <a:extLst>
                  <a:ext uri="{FF2B5EF4-FFF2-40B4-BE49-F238E27FC236}">
                    <a16:creationId xmlns:a16="http://schemas.microsoft.com/office/drawing/2014/main" id="{9B5F38A1-23C2-CE65-D458-583DE75CA087}"/>
                  </a:ext>
                </a:extLst>
              </p:cNvPr>
              <p:cNvSpPr/>
              <p:nvPr/>
            </p:nvSpPr>
            <p:spPr>
              <a:xfrm>
                <a:off x="7093703" y="597144"/>
                <a:ext cx="384363" cy="2824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r>
                  <a:rPr lang="en-US" sz="1100" b="1" i="1">
                    <a:solidFill>
                      <a:srgbClr val="CCBCB8"/>
                    </a:solidFill>
                  </a:rPr>
                  <a:t>vivo</a:t>
                </a:r>
              </a:p>
            </p:txBody>
          </p:sp>
        </p:grpSp>
      </p:grpSp>
    </p:spTree>
    <p:extLst>
      <p:ext uri="{BB962C8B-B14F-4D97-AF65-F5344CB8AC3E}">
        <p14:creationId xmlns:p14="http://schemas.microsoft.com/office/powerpoint/2010/main" val="111727070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4D3C35"/>
        </a:solidFill>
        <a:effectLst/>
      </p:bgPr>
    </p:bg>
    <p:spTree>
      <p:nvGrpSpPr>
        <p:cNvPr id="1" name="">
          <a:extLst>
            <a:ext uri="{FF2B5EF4-FFF2-40B4-BE49-F238E27FC236}">
              <a16:creationId xmlns:a16="http://schemas.microsoft.com/office/drawing/2014/main" id="{9C7215AD-85B5-3878-8C1B-AD59599904EF}"/>
            </a:ext>
          </a:extLst>
        </p:cNvPr>
        <p:cNvGrpSpPr/>
        <p:nvPr/>
      </p:nvGrpSpPr>
      <p:grpSpPr>
        <a:xfrm>
          <a:off x="0" y="0"/>
          <a:ext cx="0" cy="0"/>
          <a:chOff x="0" y="0"/>
          <a:chExt cx="0" cy="0"/>
        </a:xfrm>
      </p:grpSpPr>
      <p:sp>
        <p:nvSpPr>
          <p:cNvPr id="36" name="Rectangle 35">
            <a:extLst>
              <a:ext uri="{FF2B5EF4-FFF2-40B4-BE49-F238E27FC236}">
                <a16:creationId xmlns:a16="http://schemas.microsoft.com/office/drawing/2014/main" id="{1AA5B0A3-F981-F440-AAC2-1F559071F9C7}"/>
              </a:ext>
            </a:extLst>
          </p:cNvPr>
          <p:cNvSpPr/>
          <p:nvPr/>
        </p:nvSpPr>
        <p:spPr>
          <a:xfrm>
            <a:off x="10752897" y="1295165"/>
            <a:ext cx="595379" cy="602703"/>
          </a:xfrm>
          <a:prstGeom prst="rect">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52" name="Rectangle 51">
            <a:extLst>
              <a:ext uri="{FF2B5EF4-FFF2-40B4-BE49-F238E27FC236}">
                <a16:creationId xmlns:a16="http://schemas.microsoft.com/office/drawing/2014/main" id="{690E4295-DF6D-6291-C2DE-F67F7046A601}"/>
              </a:ext>
            </a:extLst>
          </p:cNvPr>
          <p:cNvSpPr/>
          <p:nvPr/>
        </p:nvSpPr>
        <p:spPr>
          <a:xfrm>
            <a:off x="6711243" y="1295165"/>
            <a:ext cx="595379" cy="602703"/>
          </a:xfrm>
          <a:prstGeom prst="rect">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53" name="Rectangle 52">
            <a:extLst>
              <a:ext uri="{FF2B5EF4-FFF2-40B4-BE49-F238E27FC236}">
                <a16:creationId xmlns:a16="http://schemas.microsoft.com/office/drawing/2014/main" id="{07FD1442-F1E2-E4E4-B6B6-013338487C78}"/>
              </a:ext>
            </a:extLst>
          </p:cNvPr>
          <p:cNvSpPr/>
          <p:nvPr/>
        </p:nvSpPr>
        <p:spPr>
          <a:xfrm>
            <a:off x="2874028" y="1295165"/>
            <a:ext cx="595379" cy="602703"/>
          </a:xfrm>
          <a:prstGeom prst="rect">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40" name="Rectangle 39">
            <a:extLst>
              <a:ext uri="{FF2B5EF4-FFF2-40B4-BE49-F238E27FC236}">
                <a16:creationId xmlns:a16="http://schemas.microsoft.com/office/drawing/2014/main" id="{E19337A4-0C5A-8C52-8A8B-5BC6DDAC0D95}"/>
              </a:ext>
            </a:extLst>
          </p:cNvPr>
          <p:cNvSpPr/>
          <p:nvPr/>
        </p:nvSpPr>
        <p:spPr>
          <a:xfrm>
            <a:off x="302399" y="3052127"/>
            <a:ext cx="3616644" cy="3234357"/>
          </a:xfrm>
          <a:prstGeom prst="rect">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highlight>
                  <a:srgbClr val="4D3C35"/>
                </a:highlight>
                <a:uLnTx/>
                <a:uFillTx/>
                <a:latin typeface="DM Sans"/>
                <a:ea typeface="+mn-ea"/>
                <a:cs typeface="+mn-cs"/>
              </a:rPr>
              <a:t>1% SYN®-COLL CB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prstClr val="white"/>
              </a:solidFill>
              <a:effectLst/>
              <a:highlight>
                <a:srgbClr val="4D3C35"/>
              </a:highlight>
              <a:uLnTx/>
              <a:uFillTx/>
              <a:latin typeface="DM Sans"/>
              <a:ea typeface="+mn-ea"/>
              <a:cs typeface="+mn-cs"/>
            </a:endParaRPr>
          </a:p>
          <a:p>
            <a:pPr marL="0" marR="0" lvl="0" indent="0" algn="ctr" defTabSz="914400" rtl="0" eaLnBrk="1" fontAlgn="auto" latinLnBrk="0" hangingPunct="1">
              <a:lnSpc>
                <a:spcPct val="100000"/>
              </a:lnSpc>
              <a:spcBef>
                <a:spcPts val="0"/>
              </a:spcBef>
              <a:spcAft>
                <a:spcPts val="1800"/>
              </a:spcAft>
              <a:buClrTx/>
              <a:buSzPct val="115000"/>
              <a:buFontTx/>
              <a:buNone/>
              <a:tabLst/>
              <a:defRPr/>
            </a:pPr>
            <a:r>
              <a:rPr kumimoji="0" lang="en-US" sz="1600" b="1" i="0" u="sng" strike="noStrike" kern="1200" cap="none" spc="0" normalizeH="0" baseline="0" noProof="0">
                <a:ln>
                  <a:noFill/>
                </a:ln>
                <a:solidFill>
                  <a:srgbClr val="4D3C35"/>
                </a:solidFill>
                <a:effectLst/>
                <a:uLnTx/>
                <a:uFillTx/>
                <a:latin typeface="DM Sans" pitchFamily="2" charset="77"/>
                <a:ea typeface="+mn-ea"/>
                <a:cs typeface="+mn-cs"/>
              </a:rPr>
              <a:t>On diverse ethnicities </a:t>
            </a:r>
          </a:p>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4D3C35"/>
                </a:solidFill>
                <a:effectLst/>
                <a:uLnTx/>
                <a:uFillTx/>
                <a:latin typeface="DM Sans"/>
                <a:ea typeface="+mn-ea"/>
                <a:cs typeface="+mn-cs"/>
              </a:rPr>
              <a:t>Boosts Collagen on face &amp; neck, up to +13% </a:t>
            </a:r>
            <a:r>
              <a:rPr kumimoji="0" lang="en-US" sz="1600" b="1" i="1" u="none" strike="noStrike" kern="1200" cap="none" spc="0" normalizeH="0" baseline="0" noProof="0">
                <a:ln>
                  <a:noFill/>
                </a:ln>
                <a:solidFill>
                  <a:prstClr val="white"/>
                </a:solidFill>
                <a:effectLst/>
                <a:highlight>
                  <a:srgbClr val="4D3C35"/>
                </a:highlight>
                <a:uLnTx/>
                <a:uFillTx/>
                <a:latin typeface="DM Sans"/>
                <a:ea typeface="+mn-ea"/>
                <a:cs typeface="+mn-cs"/>
              </a:rPr>
              <a:t>NEW</a:t>
            </a:r>
          </a:p>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4D3C35"/>
                </a:solidFill>
                <a:effectLst/>
                <a:uLnTx/>
                <a:uFillTx/>
                <a:latin typeface="DM Sans"/>
                <a:ea typeface="+mn-ea"/>
                <a:cs typeface="+mn-cs"/>
              </a:rPr>
              <a:t>Protect from UV-induced degradation</a:t>
            </a:r>
            <a:r>
              <a:rPr kumimoji="0" lang="en-US" sz="1600" b="1" i="0" u="none" strike="noStrike" kern="1200" cap="none" spc="0" normalizeH="0" baseline="0" noProof="0">
                <a:ln>
                  <a:noFill/>
                </a:ln>
                <a:solidFill>
                  <a:srgbClr val="4D3C35"/>
                </a:solidFill>
                <a:effectLst/>
                <a:uLnTx/>
                <a:uFillTx/>
                <a:latin typeface="DM Sans"/>
                <a:ea typeface="+mn-ea"/>
                <a:cs typeface="+mn-cs"/>
              </a:rPr>
              <a:t> </a:t>
            </a:r>
            <a:r>
              <a:rPr kumimoji="0" lang="en-US" sz="1600" b="1" i="1" u="none" strike="noStrike" kern="1200" cap="none" spc="0" normalizeH="0" baseline="0" noProof="0">
                <a:ln>
                  <a:noFill/>
                </a:ln>
                <a:solidFill>
                  <a:prstClr val="white"/>
                </a:solidFill>
                <a:effectLst/>
                <a:highlight>
                  <a:srgbClr val="4D3C35"/>
                </a:highlight>
                <a:uLnTx/>
                <a:uFillTx/>
                <a:latin typeface="DM Sans"/>
                <a:ea typeface="+mn-ea"/>
                <a:cs typeface="+mn-cs"/>
              </a:rPr>
              <a:t>NEW</a:t>
            </a:r>
            <a:endParaRPr kumimoji="0" lang="en-US" sz="1600" b="0" i="1" u="none" strike="noStrike" kern="1200" cap="none" spc="0" normalizeH="0" baseline="0" noProof="0">
              <a:ln>
                <a:noFill/>
              </a:ln>
              <a:solidFill>
                <a:prstClr val="white"/>
              </a:solidFill>
              <a:effectLst/>
              <a:highlight>
                <a:srgbClr val="4D3C35"/>
              </a:highlight>
              <a:uLnTx/>
              <a:uFillTx/>
              <a:latin typeface="DM Sans"/>
              <a:ea typeface="+mn-ea"/>
              <a:cs typeface="+mn-cs"/>
            </a:endParaRPr>
          </a:p>
        </p:txBody>
      </p:sp>
      <p:sp>
        <p:nvSpPr>
          <p:cNvPr id="41" name="Rectangle 40">
            <a:extLst>
              <a:ext uri="{FF2B5EF4-FFF2-40B4-BE49-F238E27FC236}">
                <a16:creationId xmlns:a16="http://schemas.microsoft.com/office/drawing/2014/main" id="{F585DA5C-18C5-0189-F32E-343EFB089EDA}"/>
              </a:ext>
            </a:extLst>
          </p:cNvPr>
          <p:cNvSpPr/>
          <p:nvPr/>
        </p:nvSpPr>
        <p:spPr>
          <a:xfrm>
            <a:off x="4194295" y="3052127"/>
            <a:ext cx="3752454" cy="3271617"/>
          </a:xfrm>
          <a:prstGeom prst="rect">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1800"/>
              </a:spcAft>
              <a:buClrTx/>
              <a:buSzPct val="115000"/>
              <a:buFontTx/>
              <a:buNone/>
              <a:tabLst/>
              <a:defRPr/>
            </a:pPr>
            <a:r>
              <a:rPr kumimoji="0" lang="en-GB" sz="1600" b="1" i="0" u="none" strike="noStrike" kern="1200" cap="none" spc="0" normalizeH="0" baseline="0" noProof="0">
                <a:ln>
                  <a:noFill/>
                </a:ln>
                <a:solidFill>
                  <a:prstClr val="white"/>
                </a:solidFill>
                <a:effectLst/>
                <a:highlight>
                  <a:srgbClr val="4D3C35"/>
                </a:highlight>
                <a:uLnTx/>
                <a:uFillTx/>
                <a:latin typeface="DM Sans" pitchFamily="2" charset="77"/>
                <a:ea typeface="+mn-ea"/>
                <a:cs typeface="+mn-cs"/>
              </a:rPr>
              <a:t>2.5% SYN</a:t>
            </a:r>
            <a:r>
              <a:rPr kumimoji="0" lang="en-GB" sz="1600" b="1" i="0" u="none" strike="noStrike" kern="1200" cap="none" spc="0" normalizeH="0" baseline="0" noProof="0">
                <a:ln>
                  <a:noFill/>
                </a:ln>
                <a:solidFill>
                  <a:prstClr val="white"/>
                </a:solidFill>
                <a:effectLst/>
                <a:highlight>
                  <a:srgbClr val="4D3C35"/>
                </a:highlight>
                <a:uLnTx/>
                <a:uFillTx/>
                <a:latin typeface="DM Sans" pitchFamily="2" charset="0"/>
                <a:ea typeface="+mn-ea"/>
                <a:cs typeface="+mn-cs"/>
              </a:rPr>
              <a:t>®</a:t>
            </a:r>
            <a:r>
              <a:rPr kumimoji="0" lang="en-GB" sz="1600" b="1" i="0" u="none" strike="noStrike" kern="1200" cap="none" spc="0" normalizeH="0" baseline="0" noProof="0">
                <a:ln>
                  <a:noFill/>
                </a:ln>
                <a:solidFill>
                  <a:prstClr val="white"/>
                </a:solidFill>
                <a:effectLst/>
                <a:highlight>
                  <a:srgbClr val="4D3C35"/>
                </a:highlight>
                <a:uLnTx/>
                <a:uFillTx/>
                <a:latin typeface="DM Sans" pitchFamily="2" charset="77"/>
                <a:ea typeface="+mn-ea"/>
                <a:cs typeface="+mn-cs"/>
              </a:rPr>
              <a:t>-COLL CB</a:t>
            </a:r>
            <a:r>
              <a:rPr kumimoji="0" lang="en-GB" sz="1600" b="1" i="0" u="none" strike="noStrike" kern="1200" cap="none" spc="0" normalizeH="0" baseline="0" noProof="0">
                <a:ln>
                  <a:noFill/>
                </a:ln>
                <a:solidFill>
                  <a:srgbClr val="4D3C35"/>
                </a:solidFill>
                <a:effectLst/>
                <a:uLnTx/>
                <a:uFillTx/>
                <a:latin typeface="DM Sans" pitchFamily="2" charset="77"/>
                <a:ea typeface="+mn-ea"/>
                <a:cs typeface="+mn-cs"/>
              </a:rPr>
              <a:t> </a:t>
            </a:r>
          </a:p>
          <a:p>
            <a:pPr marL="0" marR="0" lvl="0" indent="0" algn="ctr" defTabSz="914400" rtl="0" eaLnBrk="1" fontAlgn="auto" latinLnBrk="0" hangingPunct="1">
              <a:lnSpc>
                <a:spcPct val="100000"/>
              </a:lnSpc>
              <a:spcBef>
                <a:spcPts val="0"/>
              </a:spcBef>
              <a:spcAft>
                <a:spcPts val="1800"/>
              </a:spcAft>
              <a:buClrTx/>
              <a:buSzPct val="115000"/>
              <a:buFontTx/>
              <a:buNone/>
              <a:tabLst/>
              <a:defRPr/>
            </a:pPr>
            <a:r>
              <a:rPr kumimoji="0" lang="en-US" sz="1600" b="1" i="0" u="sng" strike="noStrike" kern="1200" cap="none" spc="0" normalizeH="0" baseline="0" noProof="0">
                <a:ln>
                  <a:noFill/>
                </a:ln>
                <a:solidFill>
                  <a:srgbClr val="4D3C35"/>
                </a:solidFill>
                <a:effectLst/>
                <a:uLnTx/>
                <a:uFillTx/>
                <a:latin typeface="DM Sans" pitchFamily="2" charset="77"/>
                <a:ea typeface="+mn-ea"/>
                <a:cs typeface="+mn-cs"/>
              </a:rPr>
              <a:t>On diverse ethnicities </a:t>
            </a:r>
          </a:p>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4D3C35"/>
                </a:solidFill>
                <a:effectLst/>
                <a:uLnTx/>
                <a:uFillTx/>
                <a:latin typeface="DM Sans"/>
                <a:ea typeface="+mn-ea"/>
                <a:cs typeface="+mn-cs"/>
              </a:rPr>
              <a:t>Boosts Collagen on face &amp; neck, up to +22% </a:t>
            </a:r>
            <a:r>
              <a:rPr kumimoji="0" lang="en-US" sz="1600" b="1" i="1" u="none" strike="noStrike" kern="1200" cap="none" spc="0" normalizeH="0" baseline="0" noProof="0">
                <a:ln>
                  <a:noFill/>
                </a:ln>
                <a:solidFill>
                  <a:prstClr val="white"/>
                </a:solidFill>
                <a:effectLst/>
                <a:highlight>
                  <a:srgbClr val="4D3C35"/>
                </a:highlight>
                <a:uLnTx/>
                <a:uFillTx/>
                <a:latin typeface="DM Sans"/>
                <a:ea typeface="+mn-ea"/>
                <a:cs typeface="+mn-cs"/>
              </a:rPr>
              <a:t>NEW</a:t>
            </a:r>
            <a:endParaRPr kumimoji="0" lang="en-US" sz="1600" b="0" i="1" u="none" strike="noStrike" kern="1200" cap="none" spc="0" normalizeH="0" baseline="0" noProof="0">
              <a:ln>
                <a:noFill/>
              </a:ln>
              <a:solidFill>
                <a:prstClr val="white"/>
              </a:solidFill>
              <a:effectLst/>
              <a:highlight>
                <a:srgbClr val="4D3C35"/>
              </a:highlight>
              <a:uLnTx/>
              <a:uFillTx/>
              <a:latin typeface="DM Sans"/>
              <a:ea typeface="+mn-ea"/>
              <a:cs typeface="+mn-cs"/>
            </a:endParaRPr>
          </a:p>
          <a:p>
            <a:pPr marL="285750" marR="0" lvl="0" indent="-285750" algn="ctr" defTabSz="914400" rtl="0" eaLnBrk="1" fontAlgn="auto" latinLnBrk="0" hangingPunct="1">
              <a:lnSpc>
                <a:spcPct val="100000"/>
              </a:lnSpc>
              <a:spcBef>
                <a:spcPts val="0"/>
              </a:spcBef>
              <a:spcAft>
                <a:spcPts val="0"/>
              </a:spcAft>
              <a:buClrTx/>
              <a:buSzPct val="115000"/>
              <a:buFont typeface="Arial" panose="020B0604020202020204" pitchFamily="34" charset="0"/>
              <a:buChar char="•"/>
              <a:tabLst/>
              <a:defRPr/>
            </a:pPr>
            <a:r>
              <a:rPr kumimoji="0" lang="en-US" sz="1600" b="0" i="0" u="none" strike="noStrike" kern="1200" cap="none" spc="0" normalizeH="0" baseline="0" noProof="0">
                <a:ln>
                  <a:noFill/>
                </a:ln>
                <a:solidFill>
                  <a:srgbClr val="4D3C35"/>
                </a:solidFill>
                <a:effectLst/>
                <a:uLnTx/>
                <a:uFillTx/>
                <a:latin typeface="DM Sans" pitchFamily="2" charset="77"/>
                <a:ea typeface="+mn-ea"/>
                <a:cs typeface="+mn-cs"/>
              </a:rPr>
              <a:t>R</a:t>
            </a:r>
            <a:r>
              <a:rPr kumimoji="0" lang="en-US" sz="1600" b="0" i="0" u="none" strike="noStrike" kern="1200" cap="none" spc="0" normalizeH="0" baseline="0" noProof="0" err="1">
                <a:ln>
                  <a:noFill/>
                </a:ln>
                <a:solidFill>
                  <a:srgbClr val="4D3C35"/>
                </a:solidFill>
                <a:effectLst/>
                <a:uLnTx/>
                <a:uFillTx/>
                <a:latin typeface="DM Sans" pitchFamily="2" charset="77"/>
                <a:ea typeface="+mn-ea"/>
                <a:cs typeface="+mn-cs"/>
              </a:rPr>
              <a:t>everses</a:t>
            </a:r>
            <a:r>
              <a:rPr kumimoji="0" lang="en-US" sz="1600" b="0" i="0" u="none" strike="noStrike" kern="1200" cap="none" spc="0" normalizeH="0" baseline="0" noProof="0">
                <a:ln>
                  <a:noFill/>
                </a:ln>
                <a:solidFill>
                  <a:srgbClr val="4D3C35"/>
                </a:solidFill>
                <a:effectLst/>
                <a:uLnTx/>
                <a:uFillTx/>
                <a:latin typeface="DM Sans" pitchFamily="2" charset="77"/>
                <a:ea typeface="+mn-ea"/>
                <a:cs typeface="+mn-cs"/>
              </a:rPr>
              <a:t> visible signs of </a:t>
            </a:r>
            <a:br>
              <a:rPr kumimoji="0" lang="en-US" sz="1600" b="0" i="0" u="none" strike="noStrike" kern="1200" cap="none" spc="0" normalizeH="0" baseline="0" noProof="0">
                <a:ln>
                  <a:noFill/>
                </a:ln>
                <a:solidFill>
                  <a:srgbClr val="4D3C35"/>
                </a:solidFill>
                <a:effectLst/>
                <a:uLnTx/>
                <a:uFillTx/>
                <a:latin typeface="DM Sans" pitchFamily="2" charset="77"/>
                <a:ea typeface="+mn-ea"/>
                <a:cs typeface="+mn-cs"/>
              </a:rPr>
            </a:br>
            <a:r>
              <a:rPr kumimoji="0" lang="en-US" sz="1600" b="0" i="0" u="none" strike="noStrike" kern="1200" cap="none" spc="0" normalizeH="0" baseline="0" noProof="0">
                <a:ln>
                  <a:noFill/>
                </a:ln>
                <a:solidFill>
                  <a:srgbClr val="4D3C35"/>
                </a:solidFill>
                <a:effectLst/>
                <a:uLnTx/>
                <a:uFillTx/>
                <a:latin typeface="DM Sans" pitchFamily="2" charset="77"/>
                <a:ea typeface="+mn-ea"/>
                <a:cs typeface="+mn-cs"/>
              </a:rPr>
              <a:t>photo-aging</a:t>
            </a:r>
          </a:p>
          <a:p>
            <a:pPr marL="285750" marR="0" lvl="0" indent="-285750" algn="ctr" defTabSz="914400" rtl="0" eaLnBrk="1" fontAlgn="auto" latinLnBrk="0" hangingPunct="1">
              <a:lnSpc>
                <a:spcPct val="100000"/>
              </a:lnSpc>
              <a:spcBef>
                <a:spcPts val="0"/>
              </a:spcBef>
              <a:spcAft>
                <a:spcPts val="0"/>
              </a:spcAft>
              <a:buClrTx/>
              <a:buSzPct val="115000"/>
              <a:buFont typeface="Arial" panose="020B0604020202020204" pitchFamily="34" charset="0"/>
              <a:buChar char="•"/>
              <a:tabLst/>
              <a:defRPr/>
            </a:pPr>
            <a:r>
              <a:rPr kumimoji="0" lang="en-US" sz="1600" b="0" i="0" u="none" strike="noStrike" kern="1200" cap="none" spc="0" normalizeH="0" baseline="0" noProof="0">
                <a:ln>
                  <a:noFill/>
                </a:ln>
                <a:solidFill>
                  <a:srgbClr val="4D3C35"/>
                </a:solidFill>
                <a:effectLst/>
                <a:uLnTx/>
                <a:uFillTx/>
                <a:latin typeface="DM Sans" pitchFamily="2" charset="77"/>
                <a:ea typeface="+mn-ea"/>
                <a:cs typeface="+mn-cs"/>
              </a:rPr>
              <a:t>S</a:t>
            </a:r>
            <a:r>
              <a:rPr kumimoji="0" lang="en-US" sz="1600" b="0" i="0" u="none" strike="noStrike" kern="1200" cap="none" spc="0" normalizeH="0" baseline="0" noProof="0" err="1">
                <a:ln>
                  <a:noFill/>
                </a:ln>
                <a:solidFill>
                  <a:srgbClr val="4D3C35"/>
                </a:solidFill>
                <a:effectLst/>
                <a:uLnTx/>
                <a:uFillTx/>
                <a:latin typeface="DM Sans" pitchFamily="2" charset="77"/>
                <a:ea typeface="+mn-ea"/>
                <a:cs typeface="+mn-cs"/>
              </a:rPr>
              <a:t>mooths</a:t>
            </a:r>
            <a:r>
              <a:rPr kumimoji="0" lang="en-US" sz="1600" b="0" i="0" u="none" strike="noStrike" kern="1200" cap="none" spc="0" normalizeH="0" baseline="0" noProof="0">
                <a:ln>
                  <a:noFill/>
                </a:ln>
                <a:solidFill>
                  <a:srgbClr val="4D3C35"/>
                </a:solidFill>
                <a:effectLst/>
                <a:uLnTx/>
                <a:uFillTx/>
                <a:latin typeface="DM Sans" pitchFamily="2" charset="77"/>
                <a:ea typeface="+mn-ea"/>
                <a:cs typeface="+mn-cs"/>
              </a:rPr>
              <a:t> skin &amp; visibly reduces wrinkles</a:t>
            </a:r>
          </a:p>
          <a:p>
            <a:pPr marL="285750" marR="0" lvl="0" indent="-285750" algn="ctr" defTabSz="914400" rtl="0" eaLnBrk="1" fontAlgn="auto" latinLnBrk="0" hangingPunct="1">
              <a:lnSpc>
                <a:spcPct val="100000"/>
              </a:lnSpc>
              <a:spcBef>
                <a:spcPts val="0"/>
              </a:spcBef>
              <a:spcAft>
                <a:spcPts val="0"/>
              </a:spcAft>
              <a:buClrTx/>
              <a:buSzPct val="115000"/>
              <a:buFont typeface="Arial" panose="020B0604020202020204" pitchFamily="34" charset="0"/>
              <a:buChar char="•"/>
              <a:tabLst/>
              <a:defRPr/>
            </a:pPr>
            <a:r>
              <a:rPr kumimoji="0" lang="en-US" sz="1600" b="0" i="0" u="none" strike="noStrike" kern="1200" cap="none" spc="0" normalizeH="0" baseline="0" noProof="0">
                <a:ln>
                  <a:noFill/>
                </a:ln>
                <a:solidFill>
                  <a:srgbClr val="4D3C35"/>
                </a:solidFill>
                <a:effectLst/>
                <a:uLnTx/>
                <a:uFillTx/>
                <a:latin typeface="DM Sans" pitchFamily="2" charset="77"/>
                <a:ea typeface="+mn-ea"/>
                <a:cs typeface="+mn-cs"/>
              </a:rPr>
              <a:t>Sculpts face for more lifted look</a:t>
            </a:r>
          </a:p>
          <a:p>
            <a:pPr marL="285750" marR="0" lvl="0" indent="-285750" algn="ctr" defTabSz="914400" rtl="0" eaLnBrk="1" fontAlgn="auto" latinLnBrk="0" hangingPunct="1">
              <a:lnSpc>
                <a:spcPct val="100000"/>
              </a:lnSpc>
              <a:spcBef>
                <a:spcPts val="0"/>
              </a:spcBef>
              <a:spcAft>
                <a:spcPts val="0"/>
              </a:spcAft>
              <a:buClrTx/>
              <a:buSzPct val="115000"/>
              <a:buFont typeface="Arial" panose="020B0604020202020204" pitchFamily="34" charset="0"/>
              <a:buChar char="•"/>
              <a:tabLst/>
              <a:defRPr/>
            </a:pPr>
            <a:r>
              <a:rPr kumimoji="0" lang="en-US" sz="1600" b="0" i="0" u="none" strike="noStrike" kern="1200" cap="none" spc="0" normalizeH="0" baseline="0" noProof="0">
                <a:ln>
                  <a:noFill/>
                </a:ln>
                <a:solidFill>
                  <a:srgbClr val="4D3C35"/>
                </a:solidFill>
                <a:effectLst/>
                <a:uLnTx/>
                <a:uFillTx/>
                <a:latin typeface="DM Sans" pitchFamily="2" charset="77"/>
                <a:ea typeface="+mn-ea"/>
                <a:cs typeface="+mn-cs"/>
              </a:rPr>
              <a:t>Refines skin appearance with less visible pores </a:t>
            </a:r>
          </a:p>
        </p:txBody>
      </p:sp>
      <p:sp>
        <p:nvSpPr>
          <p:cNvPr id="45" name="Rectangle 44">
            <a:extLst>
              <a:ext uri="{FF2B5EF4-FFF2-40B4-BE49-F238E27FC236}">
                <a16:creationId xmlns:a16="http://schemas.microsoft.com/office/drawing/2014/main" id="{1363E175-970F-0328-0B88-6D0AAF17E0BF}"/>
              </a:ext>
            </a:extLst>
          </p:cNvPr>
          <p:cNvSpPr/>
          <p:nvPr/>
        </p:nvSpPr>
        <p:spPr>
          <a:xfrm>
            <a:off x="8222001" y="3059833"/>
            <a:ext cx="3752454" cy="3234357"/>
          </a:xfrm>
          <a:prstGeom prst="rect">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1800"/>
              </a:spcAft>
              <a:buClrTx/>
              <a:buSzPct val="115000"/>
              <a:buFontTx/>
              <a:buNone/>
              <a:tabLst/>
              <a:defRPr/>
            </a:pPr>
            <a:r>
              <a:rPr kumimoji="0" lang="en-GB" sz="1600" b="1" i="0" u="none" strike="noStrike" kern="1200" cap="none" spc="0" normalizeH="0" baseline="0" noProof="0">
                <a:ln>
                  <a:noFill/>
                </a:ln>
                <a:solidFill>
                  <a:prstClr val="white"/>
                </a:solidFill>
                <a:effectLst/>
                <a:highlight>
                  <a:srgbClr val="4D3C35"/>
                </a:highlight>
                <a:uLnTx/>
                <a:uFillTx/>
                <a:latin typeface="DM Sans" pitchFamily="2" charset="77"/>
                <a:ea typeface="+mn-ea"/>
                <a:cs typeface="+mn-cs"/>
              </a:rPr>
              <a:t>5% SYN</a:t>
            </a:r>
            <a:r>
              <a:rPr kumimoji="0" lang="en-GB" sz="1600" b="1" i="0" u="none" strike="noStrike" kern="1200" cap="none" spc="0" normalizeH="0" baseline="0" noProof="0">
                <a:ln>
                  <a:noFill/>
                </a:ln>
                <a:solidFill>
                  <a:prstClr val="white"/>
                </a:solidFill>
                <a:effectLst/>
                <a:highlight>
                  <a:srgbClr val="4D3C35"/>
                </a:highlight>
                <a:uLnTx/>
                <a:uFillTx/>
                <a:latin typeface="DM Sans" pitchFamily="2" charset="0"/>
                <a:ea typeface="+mn-ea"/>
                <a:cs typeface="+mn-cs"/>
              </a:rPr>
              <a:t>®</a:t>
            </a:r>
            <a:r>
              <a:rPr kumimoji="0" lang="en-GB" sz="1600" b="1" i="0" u="none" strike="noStrike" kern="1200" cap="none" spc="0" normalizeH="0" baseline="0" noProof="0">
                <a:ln>
                  <a:noFill/>
                </a:ln>
                <a:solidFill>
                  <a:prstClr val="white"/>
                </a:solidFill>
                <a:effectLst/>
                <a:highlight>
                  <a:srgbClr val="4D3C35"/>
                </a:highlight>
                <a:uLnTx/>
                <a:uFillTx/>
                <a:latin typeface="DM Sans" pitchFamily="2" charset="77"/>
                <a:ea typeface="+mn-ea"/>
                <a:cs typeface="+mn-cs"/>
              </a:rPr>
              <a:t>-COLL CB </a:t>
            </a:r>
          </a:p>
          <a:p>
            <a:pPr marL="0" marR="0" lvl="0" indent="0" algn="ctr" defTabSz="914400" rtl="0" eaLnBrk="1" fontAlgn="auto" latinLnBrk="0" hangingPunct="1">
              <a:lnSpc>
                <a:spcPct val="100000"/>
              </a:lnSpc>
              <a:spcBef>
                <a:spcPts val="0"/>
              </a:spcBef>
              <a:spcAft>
                <a:spcPts val="1800"/>
              </a:spcAft>
              <a:buClrTx/>
              <a:buSzPct val="115000"/>
              <a:buFontTx/>
              <a:buNone/>
              <a:tabLst/>
              <a:defRPr/>
            </a:pPr>
            <a:r>
              <a:rPr kumimoji="0" lang="en-US" sz="1600" b="1" i="0" u="sng" strike="noStrike" kern="1200" cap="none" spc="0" normalizeH="0" baseline="0" noProof="0">
                <a:ln>
                  <a:noFill/>
                </a:ln>
                <a:solidFill>
                  <a:srgbClr val="4D3C35"/>
                </a:solidFill>
                <a:effectLst/>
                <a:uLnTx/>
                <a:uFillTx/>
                <a:latin typeface="DM Sans" pitchFamily="2" charset="77"/>
                <a:ea typeface="+mn-ea"/>
                <a:cs typeface="+mn-cs"/>
              </a:rPr>
              <a:t>On diverse ethnicities </a:t>
            </a:r>
          </a:p>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4D3C35"/>
                </a:solidFill>
                <a:effectLst/>
                <a:uLnTx/>
                <a:uFillTx/>
                <a:latin typeface="DM Sans"/>
                <a:ea typeface="+mn-ea"/>
                <a:cs typeface="+mn-cs"/>
              </a:rPr>
              <a:t>Boosts Collagen on face &amp; neck, up to +26% </a:t>
            </a:r>
            <a:r>
              <a:rPr kumimoji="0" lang="en-US" sz="1600" b="1" i="1" u="none" strike="noStrike" kern="1200" cap="none" spc="0" normalizeH="0" baseline="0" noProof="0">
                <a:ln>
                  <a:noFill/>
                </a:ln>
                <a:solidFill>
                  <a:prstClr val="white"/>
                </a:solidFill>
                <a:effectLst/>
                <a:highlight>
                  <a:srgbClr val="4D3C35"/>
                </a:highlight>
                <a:uLnTx/>
                <a:uFillTx/>
                <a:latin typeface="DM Sans"/>
                <a:ea typeface="+mn-ea"/>
                <a:cs typeface="+mn-cs"/>
              </a:rPr>
              <a:t>NEW</a:t>
            </a:r>
            <a:endParaRPr kumimoji="0" lang="en-US" sz="1600" b="0" i="1" u="none" strike="noStrike" kern="1200" cap="none" spc="0" normalizeH="0" baseline="0" noProof="0">
              <a:ln>
                <a:noFill/>
              </a:ln>
              <a:solidFill>
                <a:prstClr val="white"/>
              </a:solidFill>
              <a:effectLst/>
              <a:highlight>
                <a:srgbClr val="4D3C35"/>
              </a:highlight>
              <a:uLnTx/>
              <a:uFillTx/>
              <a:latin typeface="DM Sans" pitchFamily="2" charset="77"/>
              <a:ea typeface="+mn-ea"/>
              <a:cs typeface="+mn-cs"/>
            </a:endParaRPr>
          </a:p>
        </p:txBody>
      </p:sp>
      <p:cxnSp>
        <p:nvCxnSpPr>
          <p:cNvPr id="27" name="Straight Connector 26">
            <a:extLst>
              <a:ext uri="{FF2B5EF4-FFF2-40B4-BE49-F238E27FC236}">
                <a16:creationId xmlns:a16="http://schemas.microsoft.com/office/drawing/2014/main" id="{7B731B3D-5FD7-183D-1162-0A5E75976E05}"/>
              </a:ext>
            </a:extLst>
          </p:cNvPr>
          <p:cNvCxnSpPr>
            <a:cxnSpLocks/>
          </p:cNvCxnSpPr>
          <p:nvPr/>
        </p:nvCxnSpPr>
        <p:spPr>
          <a:xfrm>
            <a:off x="4062244" y="1716306"/>
            <a:ext cx="0" cy="4131447"/>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AC845FE2-D199-AAF1-8FE1-7BAC48DD6C22}"/>
              </a:ext>
            </a:extLst>
          </p:cNvPr>
          <p:cNvCxnSpPr>
            <a:cxnSpLocks/>
          </p:cNvCxnSpPr>
          <p:nvPr/>
        </p:nvCxnSpPr>
        <p:spPr>
          <a:xfrm>
            <a:off x="8080330" y="1716306"/>
            <a:ext cx="0" cy="4131447"/>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D890BE00-C83E-FAC1-083A-8659B62E9C5B}"/>
              </a:ext>
            </a:extLst>
          </p:cNvPr>
          <p:cNvCxnSpPr>
            <a:cxnSpLocks/>
          </p:cNvCxnSpPr>
          <p:nvPr/>
        </p:nvCxnSpPr>
        <p:spPr>
          <a:xfrm>
            <a:off x="302399" y="2841937"/>
            <a:ext cx="1159303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7" name="Text Placeholder 6">
            <a:extLst>
              <a:ext uri="{FF2B5EF4-FFF2-40B4-BE49-F238E27FC236}">
                <a16:creationId xmlns:a16="http://schemas.microsoft.com/office/drawing/2014/main" id="{42A58CB5-1C9C-9D5D-E049-B415EC344A1D}"/>
              </a:ext>
            </a:extLst>
          </p:cNvPr>
          <p:cNvSpPr>
            <a:spLocks noGrp="1"/>
          </p:cNvSpPr>
          <p:nvPr>
            <p:ph type="body" idx="25"/>
          </p:nvPr>
        </p:nvSpPr>
        <p:spPr>
          <a:xfrm>
            <a:off x="302400" y="670302"/>
            <a:ext cx="10398637" cy="288767"/>
          </a:xfrm>
        </p:spPr>
        <p:txBody>
          <a:bodyPr/>
          <a:lstStyle/>
          <a:p>
            <a:r>
              <a:rPr lang="en-US"/>
              <a:t>Addressing the needs of multiple skin types &amp; ages</a:t>
            </a:r>
            <a:endParaRPr lang="en-US" i="1">
              <a:solidFill>
                <a:srgbClr val="CCBCB8"/>
              </a:solidFill>
            </a:endParaRPr>
          </a:p>
        </p:txBody>
      </p:sp>
      <p:sp>
        <p:nvSpPr>
          <p:cNvPr id="6" name="Title 5">
            <a:extLst>
              <a:ext uri="{FF2B5EF4-FFF2-40B4-BE49-F238E27FC236}">
                <a16:creationId xmlns:a16="http://schemas.microsoft.com/office/drawing/2014/main" id="{E412D689-E7B8-4008-CFCA-2021B16058E1}"/>
              </a:ext>
            </a:extLst>
          </p:cNvPr>
          <p:cNvSpPr>
            <a:spLocks noGrp="1"/>
          </p:cNvSpPr>
          <p:nvPr>
            <p:ph type="title"/>
          </p:nvPr>
        </p:nvSpPr>
        <p:spPr/>
        <p:txBody>
          <a:bodyPr/>
          <a:lstStyle/>
          <a:p>
            <a:r>
              <a:rPr lang="en-US">
                <a:solidFill>
                  <a:schemeClr val="bg1"/>
                </a:solidFill>
              </a:rPr>
              <a:t>SYN®-COLL CB  - Activate your Collagen for lifelong slow aging</a:t>
            </a:r>
          </a:p>
        </p:txBody>
      </p:sp>
      <p:sp>
        <p:nvSpPr>
          <p:cNvPr id="9" name="Slide Number Placeholder 5">
            <a:extLst>
              <a:ext uri="{FF2B5EF4-FFF2-40B4-BE49-F238E27FC236}">
                <a16:creationId xmlns:a16="http://schemas.microsoft.com/office/drawing/2014/main" id="{90968171-5090-E11F-1BB4-A9F8F521039C}"/>
              </a:ext>
            </a:extLst>
          </p:cNvPr>
          <p:cNvSpPr txBox="1">
            <a:spLocks/>
          </p:cNvSpPr>
          <p:nvPr/>
        </p:nvSpPr>
        <p:spPr>
          <a:xfrm>
            <a:off x="302400" y="6450806"/>
            <a:ext cx="1040625" cy="109061"/>
          </a:xfrm>
          <a:prstGeom prst="rect">
            <a:avLst/>
          </a:prstGeom>
        </p:spPr>
        <p:txBody>
          <a:bodyPr vert="horz" lIns="0" tIns="0" rIns="0" bIns="0" rtlCol="0" anchor="ctr"/>
          <a:lstStyle>
            <a:defPPr>
              <a:defRPr lang="en-US"/>
            </a:defPPr>
            <a:lvl1pPr marL="0" algn="l"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white"/>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51</a:t>
            </a:fld>
            <a:endParaRPr kumimoji="0" lang="en-GB" sz="1300" b="0" i="0" u="none" strike="noStrike" kern="1200" cap="none" spc="0" normalizeH="0" baseline="0" noProof="0">
              <a:ln>
                <a:noFill/>
              </a:ln>
              <a:solidFill>
                <a:prstClr val="white"/>
              </a:solidFill>
              <a:effectLst/>
              <a:uLnTx/>
              <a:uFillTx/>
              <a:latin typeface="DM Sans" pitchFamily="2" charset="77"/>
              <a:ea typeface="+mn-ea"/>
              <a:cs typeface="+mn-cs"/>
            </a:endParaRPr>
          </a:p>
        </p:txBody>
      </p:sp>
      <p:sp>
        <p:nvSpPr>
          <p:cNvPr id="10" name="TextBox 9">
            <a:extLst>
              <a:ext uri="{FF2B5EF4-FFF2-40B4-BE49-F238E27FC236}">
                <a16:creationId xmlns:a16="http://schemas.microsoft.com/office/drawing/2014/main" id="{18F8AF93-0F8D-A458-B05C-788D8C6476CE}"/>
              </a:ext>
            </a:extLst>
          </p:cNvPr>
          <p:cNvSpPr txBox="1"/>
          <p:nvPr/>
        </p:nvSpPr>
        <p:spPr>
          <a:xfrm>
            <a:off x="640800" y="6432239"/>
            <a:ext cx="4245429" cy="146194"/>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50" b="1" i="0" u="none" strike="noStrike" kern="1200" cap="none" spc="10" normalizeH="0" baseline="0" noProof="0">
                <a:ln>
                  <a:noFill/>
                </a:ln>
                <a:solidFill>
                  <a:prstClr val="white"/>
                </a:solidFill>
                <a:effectLst/>
                <a:uLnTx/>
                <a:uFillTx/>
                <a:latin typeface="DM Sans"/>
                <a:ea typeface="+mn-ea"/>
                <a:cs typeface="+mn-cs"/>
              </a:rPr>
              <a:t>Peptides</a:t>
            </a:r>
            <a:r>
              <a:rPr kumimoji="0" lang="en-US" sz="950" b="0" i="0" u="none" strike="noStrike" kern="1200" cap="none" spc="-20" normalizeH="0" baseline="0" noProof="0">
                <a:ln>
                  <a:noFill/>
                </a:ln>
                <a:solidFill>
                  <a:srgbClr val="CCBCB8"/>
                </a:solidFill>
                <a:effectLst/>
                <a:uLnTx/>
                <a:uFillTx/>
                <a:latin typeface="DM Sans"/>
                <a:ea typeface="+mn-ea"/>
                <a:cs typeface="+mn-cs"/>
              </a:rPr>
              <a:t> | </a:t>
            </a:r>
            <a:r>
              <a:rPr kumimoji="0" lang="en-US" sz="950" b="0" i="0" u="none" strike="noStrike" kern="1200" cap="none" spc="10" normalizeH="0" baseline="0" noProof="0">
                <a:ln>
                  <a:noFill/>
                </a:ln>
                <a:solidFill>
                  <a:prstClr val="white"/>
                </a:solidFill>
                <a:effectLst/>
                <a:uLnTx/>
                <a:uFillTx/>
                <a:latin typeface="DM Sans"/>
                <a:ea typeface="+mn-ea"/>
                <a:cs typeface="+mn-cs"/>
              </a:rPr>
              <a:t>Pharma-inspired skincare</a:t>
            </a:r>
          </a:p>
        </p:txBody>
      </p:sp>
      <p:pic>
        <p:nvPicPr>
          <p:cNvPr id="2" name="Picture Placeholder 16" descr="A person with her eyes closed&#10;&#10;Description automatically generated">
            <a:extLst>
              <a:ext uri="{FF2B5EF4-FFF2-40B4-BE49-F238E27FC236}">
                <a16:creationId xmlns:a16="http://schemas.microsoft.com/office/drawing/2014/main" id="{1D0A4848-92FB-3E31-6005-D89F9F7841F6}"/>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flipH="1">
            <a:off x="5578128" y="1462016"/>
            <a:ext cx="1621857" cy="1223066"/>
          </a:xfrm>
          <a:prstGeom prst="rect">
            <a:avLst/>
          </a:prstGeom>
        </p:spPr>
      </p:pic>
      <p:pic>
        <p:nvPicPr>
          <p:cNvPr id="3" name="Picture Placeholder 16">
            <a:extLst>
              <a:ext uri="{FF2B5EF4-FFF2-40B4-BE49-F238E27FC236}">
                <a16:creationId xmlns:a16="http://schemas.microsoft.com/office/drawing/2014/main" id="{7958CE10-2991-B905-831B-EDF123CAE6B7}"/>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flipH="1">
            <a:off x="9603708" y="1481258"/>
            <a:ext cx="1621856" cy="1223065"/>
          </a:xfrm>
          <a:prstGeom prst="rect">
            <a:avLst/>
          </a:prstGeom>
        </p:spPr>
      </p:pic>
      <p:pic>
        <p:nvPicPr>
          <p:cNvPr id="4" name="Picture Placeholder 14" descr="A person with her eyes closed&#10;&#10;Description automatically generated">
            <a:extLst>
              <a:ext uri="{FF2B5EF4-FFF2-40B4-BE49-F238E27FC236}">
                <a16:creationId xmlns:a16="http://schemas.microsoft.com/office/drawing/2014/main" id="{69F2EE66-A3D4-A2C0-977A-CCB634F59861}"/>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flipH="1">
            <a:off x="1720222" y="1440404"/>
            <a:ext cx="1661859" cy="1253232"/>
          </a:xfrm>
          <a:prstGeom prst="rect">
            <a:avLst/>
          </a:prstGeom>
        </p:spPr>
      </p:pic>
      <p:sp>
        <p:nvSpPr>
          <p:cNvPr id="5" name="TextBox 4">
            <a:extLst>
              <a:ext uri="{FF2B5EF4-FFF2-40B4-BE49-F238E27FC236}">
                <a16:creationId xmlns:a16="http://schemas.microsoft.com/office/drawing/2014/main" id="{F37AF85F-9472-58CF-ECDB-92BBC6FC7DA2}"/>
              </a:ext>
            </a:extLst>
          </p:cNvPr>
          <p:cNvSpPr txBox="1"/>
          <p:nvPr/>
        </p:nvSpPr>
        <p:spPr>
          <a:xfrm>
            <a:off x="613316" y="1529714"/>
            <a:ext cx="1071202" cy="802784"/>
          </a:xfrm>
          <a:prstGeom prst="rect">
            <a:avLst/>
          </a:prstGeom>
          <a:solidFill>
            <a:srgbClr val="CCBCB8"/>
          </a:solidFill>
        </p:spPr>
        <p:txBody>
          <a:bodyPr wrap="square" rtlCol="0">
            <a:spAutoFit/>
          </a:bodyPr>
          <a:lstStyle/>
          <a:p>
            <a:pPr marL="0" marR="0" lvl="0" indent="0" algn="ctr" defTabSz="914400" rtl="0" eaLnBrk="1" fontAlgn="auto" latinLnBrk="0" hangingPunct="1">
              <a:lnSpc>
                <a:spcPct val="100000"/>
              </a:lnSpc>
              <a:spcBef>
                <a:spcPts val="0"/>
              </a:spcBef>
              <a:spcAft>
                <a:spcPts val="500"/>
              </a:spcAft>
              <a:buClrTx/>
              <a:buSzTx/>
              <a:buFontTx/>
              <a:buNone/>
              <a:tabLst/>
              <a:defRPr/>
            </a:pPr>
            <a:r>
              <a:rPr kumimoji="0" lang="en-US" sz="1400" b="1" i="0" u="none" strike="noStrike" kern="1200" cap="none" spc="0" normalizeH="0" baseline="0" noProof="0">
                <a:ln>
                  <a:noFill/>
                </a:ln>
                <a:solidFill>
                  <a:srgbClr val="4D3C35"/>
                </a:solidFill>
                <a:effectLst/>
                <a:uLnTx/>
                <a:uFillTx/>
                <a:latin typeface="DM Sans"/>
                <a:ea typeface="+mn-ea"/>
                <a:cs typeface="+mn-cs"/>
              </a:rPr>
              <a:t>Young skin </a:t>
            </a:r>
          </a:p>
          <a:p>
            <a:pPr marL="0" marR="0" lvl="0" indent="0" algn="ctr" defTabSz="914400" rtl="0" eaLnBrk="1" fontAlgn="auto" latinLnBrk="0" hangingPunct="1">
              <a:lnSpc>
                <a:spcPct val="100000"/>
              </a:lnSpc>
              <a:spcBef>
                <a:spcPts val="0"/>
              </a:spcBef>
              <a:spcAft>
                <a:spcPts val="500"/>
              </a:spcAft>
              <a:buClrTx/>
              <a:buSzTx/>
              <a:buFontTx/>
              <a:buNone/>
              <a:tabLst/>
              <a:defRPr/>
            </a:pPr>
            <a:r>
              <a:rPr kumimoji="0" lang="en-US" sz="1400" b="0" i="1" u="none" strike="noStrike" kern="1200" cap="none" spc="0" normalizeH="0" baseline="0" noProof="0">
                <a:ln>
                  <a:noFill/>
                </a:ln>
                <a:solidFill>
                  <a:prstClr val="black"/>
                </a:solidFill>
                <a:effectLst/>
                <a:uLnTx/>
                <a:uFillTx/>
                <a:latin typeface="DM Sans"/>
                <a:ea typeface="+mn-ea"/>
                <a:cs typeface="+mn-cs"/>
              </a:rPr>
              <a:t>30+ </a:t>
            </a:r>
            <a:r>
              <a:rPr kumimoji="0" lang="en-US" sz="1400" b="0" i="1" u="none" strike="noStrike" kern="1200" cap="none" spc="0" normalizeH="0" baseline="0" noProof="0" err="1">
                <a:ln>
                  <a:noFill/>
                </a:ln>
                <a:solidFill>
                  <a:prstClr val="black"/>
                </a:solidFill>
                <a:effectLst/>
                <a:uLnTx/>
                <a:uFillTx/>
                <a:latin typeface="DM Sans"/>
                <a:ea typeface="+mn-ea"/>
                <a:cs typeface="+mn-cs"/>
              </a:rPr>
              <a:t>y.o</a:t>
            </a:r>
            <a:r>
              <a:rPr kumimoji="0" lang="en-US" sz="1400" b="0" i="1" u="none" strike="noStrike" kern="1200" cap="none" spc="0" normalizeH="0" baseline="0" noProof="0">
                <a:ln>
                  <a:noFill/>
                </a:ln>
                <a:solidFill>
                  <a:prstClr val="black"/>
                </a:solidFill>
                <a:effectLst/>
                <a:uLnTx/>
                <a:uFillTx/>
                <a:latin typeface="DM Sans"/>
                <a:ea typeface="+mn-ea"/>
                <a:cs typeface="+mn-cs"/>
              </a:rPr>
              <a:t>.</a:t>
            </a:r>
          </a:p>
        </p:txBody>
      </p:sp>
      <p:sp>
        <p:nvSpPr>
          <p:cNvPr id="15" name="TextBox 14">
            <a:extLst>
              <a:ext uri="{FF2B5EF4-FFF2-40B4-BE49-F238E27FC236}">
                <a16:creationId xmlns:a16="http://schemas.microsoft.com/office/drawing/2014/main" id="{1E450CC8-B8D5-35C7-073A-4A258CC03C64}"/>
              </a:ext>
            </a:extLst>
          </p:cNvPr>
          <p:cNvSpPr txBox="1"/>
          <p:nvPr/>
        </p:nvSpPr>
        <p:spPr>
          <a:xfrm>
            <a:off x="4461924" y="1529714"/>
            <a:ext cx="1094520" cy="738664"/>
          </a:xfrm>
          <a:prstGeom prst="rect">
            <a:avLst/>
          </a:prstGeom>
          <a:solidFill>
            <a:srgbClr val="CCBCB8"/>
          </a:solidFill>
        </p:spPr>
        <p:txBody>
          <a:bodyPr wrap="square" rtlCol="0">
            <a:spAutoFit/>
          </a:bodyPr>
          <a:lstStyle/>
          <a:p>
            <a:pPr marL="0" marR="0" lvl="0" indent="0" algn="ctr" defTabSz="914400" rtl="0" eaLnBrk="1" fontAlgn="auto" latinLnBrk="0" hangingPunct="1">
              <a:lnSpc>
                <a:spcPct val="100000"/>
              </a:lnSpc>
              <a:spcBef>
                <a:spcPts val="0"/>
              </a:spcBef>
              <a:spcAft>
                <a:spcPts val="500"/>
              </a:spcAft>
              <a:buClrTx/>
              <a:buSzTx/>
              <a:buFontTx/>
              <a:buNone/>
              <a:tabLst/>
              <a:defRPr/>
            </a:pPr>
            <a:r>
              <a:rPr kumimoji="0" lang="en-US" sz="1400" b="1" i="0" u="none" strike="noStrike" kern="1200" cap="none" spc="0" normalizeH="0" baseline="0" noProof="0">
                <a:ln>
                  <a:noFill/>
                </a:ln>
                <a:solidFill>
                  <a:srgbClr val="4D3C35"/>
                </a:solidFill>
                <a:effectLst/>
                <a:uLnTx/>
                <a:uFillTx/>
                <a:latin typeface="DM Sans"/>
                <a:ea typeface="+mn-ea"/>
                <a:cs typeface="+mn-cs"/>
              </a:rPr>
              <a:t>Middle aged </a:t>
            </a:r>
            <a:r>
              <a:rPr kumimoji="0" lang="en-US" sz="1400" b="0" i="1" u="none" strike="noStrike" kern="1200" cap="none" spc="0" normalizeH="0" baseline="0" noProof="0">
                <a:ln>
                  <a:noFill/>
                </a:ln>
                <a:solidFill>
                  <a:prstClr val="black"/>
                </a:solidFill>
                <a:effectLst/>
                <a:uLnTx/>
                <a:uFillTx/>
                <a:latin typeface="DM Sans"/>
                <a:ea typeface="+mn-ea"/>
                <a:cs typeface="+mn-cs"/>
              </a:rPr>
              <a:t>                40+ </a:t>
            </a:r>
            <a:r>
              <a:rPr kumimoji="0" lang="en-US" sz="1400" b="0" i="1" u="none" strike="noStrike" kern="1200" cap="none" spc="0" normalizeH="0" baseline="0" noProof="0" err="1">
                <a:ln>
                  <a:noFill/>
                </a:ln>
                <a:solidFill>
                  <a:prstClr val="black"/>
                </a:solidFill>
                <a:effectLst/>
                <a:uLnTx/>
                <a:uFillTx/>
                <a:latin typeface="DM Sans"/>
                <a:ea typeface="+mn-ea"/>
                <a:cs typeface="+mn-cs"/>
              </a:rPr>
              <a:t>y.o</a:t>
            </a:r>
            <a:r>
              <a:rPr kumimoji="0" lang="en-US" sz="1400" b="0" i="1" u="none" strike="noStrike" kern="1200" cap="none" spc="0" normalizeH="0" baseline="0" noProof="0">
                <a:ln>
                  <a:noFill/>
                </a:ln>
                <a:solidFill>
                  <a:prstClr val="black"/>
                </a:solidFill>
                <a:effectLst/>
                <a:uLnTx/>
                <a:uFillTx/>
                <a:latin typeface="DM Sans"/>
                <a:ea typeface="+mn-ea"/>
                <a:cs typeface="+mn-cs"/>
              </a:rPr>
              <a:t>.</a:t>
            </a:r>
          </a:p>
        </p:txBody>
      </p:sp>
      <p:sp>
        <p:nvSpPr>
          <p:cNvPr id="16" name="TextBox 15">
            <a:extLst>
              <a:ext uri="{FF2B5EF4-FFF2-40B4-BE49-F238E27FC236}">
                <a16:creationId xmlns:a16="http://schemas.microsoft.com/office/drawing/2014/main" id="{FA851391-A95B-AC91-A4D1-BB1AD6CD68A4}"/>
              </a:ext>
            </a:extLst>
          </p:cNvPr>
          <p:cNvSpPr txBox="1"/>
          <p:nvPr/>
        </p:nvSpPr>
        <p:spPr>
          <a:xfrm>
            <a:off x="8613817" y="1529714"/>
            <a:ext cx="945288" cy="738664"/>
          </a:xfrm>
          <a:prstGeom prst="rect">
            <a:avLst/>
          </a:prstGeom>
          <a:solidFill>
            <a:srgbClr val="CCBCB8"/>
          </a:solidFill>
        </p:spPr>
        <p:txBody>
          <a:bodyPr wrap="square" rtlCol="0">
            <a:spAutoFit/>
          </a:bodyPr>
          <a:lstStyle/>
          <a:p>
            <a:pPr marL="0" marR="0" lvl="0" indent="0" algn="ctr" defTabSz="914400" rtl="0" eaLnBrk="1" fontAlgn="auto" latinLnBrk="0" hangingPunct="1">
              <a:lnSpc>
                <a:spcPct val="100000"/>
              </a:lnSpc>
              <a:spcBef>
                <a:spcPts val="0"/>
              </a:spcBef>
              <a:spcAft>
                <a:spcPts val="500"/>
              </a:spcAft>
              <a:buClrTx/>
              <a:buSzTx/>
              <a:buFontTx/>
              <a:buNone/>
              <a:tabLst/>
              <a:defRPr/>
            </a:pPr>
            <a:r>
              <a:rPr kumimoji="0" lang="en-US" sz="1400" b="1" i="0" u="none" strike="noStrike" kern="1200" cap="none" spc="0" normalizeH="0" baseline="0" noProof="0">
                <a:ln>
                  <a:noFill/>
                </a:ln>
                <a:solidFill>
                  <a:srgbClr val="4D3C35"/>
                </a:solidFill>
                <a:effectLst/>
                <a:uLnTx/>
                <a:uFillTx/>
                <a:latin typeface="DM Sans"/>
                <a:ea typeface="+mn-ea"/>
                <a:cs typeface="+mn-cs"/>
              </a:rPr>
              <a:t>Mature skin  </a:t>
            </a:r>
            <a:r>
              <a:rPr kumimoji="0" lang="en-US" sz="1400" b="0" i="1" u="none" strike="noStrike" kern="1200" cap="none" spc="0" normalizeH="0" baseline="0" noProof="0">
                <a:ln>
                  <a:noFill/>
                </a:ln>
                <a:solidFill>
                  <a:prstClr val="black"/>
                </a:solidFill>
                <a:effectLst/>
                <a:uLnTx/>
                <a:uFillTx/>
                <a:latin typeface="DM Sans"/>
                <a:ea typeface="+mn-ea"/>
                <a:cs typeface="+mn-cs"/>
              </a:rPr>
              <a:t>60+ </a:t>
            </a:r>
            <a:r>
              <a:rPr kumimoji="0" lang="en-US" sz="1400" b="0" i="1" u="none" strike="noStrike" kern="1200" cap="none" spc="0" normalizeH="0" baseline="0" noProof="0" err="1">
                <a:ln>
                  <a:noFill/>
                </a:ln>
                <a:solidFill>
                  <a:prstClr val="black"/>
                </a:solidFill>
                <a:effectLst/>
                <a:uLnTx/>
                <a:uFillTx/>
                <a:latin typeface="DM Sans"/>
                <a:ea typeface="+mn-ea"/>
                <a:cs typeface="+mn-cs"/>
              </a:rPr>
              <a:t>y.o</a:t>
            </a:r>
            <a:r>
              <a:rPr kumimoji="0" lang="en-US" sz="1400" b="0" i="1" u="none" strike="noStrike" kern="1200" cap="none" spc="0" normalizeH="0" baseline="0" noProof="0">
                <a:ln>
                  <a:noFill/>
                </a:ln>
                <a:solidFill>
                  <a:prstClr val="black"/>
                </a:solidFill>
                <a:effectLst/>
                <a:uLnTx/>
                <a:uFillTx/>
                <a:latin typeface="DM Sans"/>
                <a:ea typeface="+mn-ea"/>
                <a:cs typeface="+mn-cs"/>
              </a:rPr>
              <a:t>.</a:t>
            </a:r>
          </a:p>
        </p:txBody>
      </p:sp>
      <p:pic>
        <p:nvPicPr>
          <p:cNvPr id="37" name="Graphic 36">
            <a:extLst>
              <a:ext uri="{FF2B5EF4-FFF2-40B4-BE49-F238E27FC236}">
                <a16:creationId xmlns:a16="http://schemas.microsoft.com/office/drawing/2014/main" id="{8FBE73D5-3AF5-0BC9-813A-73E5CFE82916}"/>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10698245" y="150485"/>
            <a:ext cx="742410" cy="742410"/>
          </a:xfrm>
          <a:prstGeom prst="rect">
            <a:avLst/>
          </a:prstGeom>
        </p:spPr>
      </p:pic>
      <p:sp>
        <p:nvSpPr>
          <p:cNvPr id="8" name="TextBox 7">
            <a:extLst>
              <a:ext uri="{FF2B5EF4-FFF2-40B4-BE49-F238E27FC236}">
                <a16:creationId xmlns:a16="http://schemas.microsoft.com/office/drawing/2014/main" id="{70C0924B-60CF-628E-4936-2E47C8E3EBAC}"/>
              </a:ext>
            </a:extLst>
          </p:cNvPr>
          <p:cNvSpPr txBox="1"/>
          <p:nvPr/>
        </p:nvSpPr>
        <p:spPr>
          <a:xfrm>
            <a:off x="290615" y="2387984"/>
            <a:ext cx="1199367" cy="369332"/>
          </a:xfrm>
          <a:prstGeom prst="rect">
            <a:avLst/>
          </a:prstGeom>
          <a:solidFill>
            <a:srgbClr val="4D3C35"/>
          </a:solidFill>
          <a:ln>
            <a:solidFill>
              <a:srgbClr val="CCBCB8"/>
            </a:solidFill>
          </a:ln>
          <a:effectLst>
            <a:outerShdw blurRad="50800" dist="38100" dir="2700000" algn="tl" rotWithShape="0">
              <a:prstClr val="black">
                <a:alpha val="40000"/>
              </a:prstClr>
            </a:outerShdw>
          </a:effectLst>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a:ln>
                  <a:noFill/>
                </a:ln>
                <a:solidFill>
                  <a:srgbClr val="CCBCB8"/>
                </a:solidFill>
                <a:effectLst>
                  <a:outerShdw blurRad="38100" dist="38100" dir="2700000" algn="tl">
                    <a:srgbClr val="000000">
                      <a:alpha val="43137"/>
                    </a:srgbClr>
                  </a:outerShdw>
                </a:effectLst>
                <a:uLnTx/>
                <a:uFillTx/>
                <a:latin typeface="DM Sans"/>
                <a:ea typeface="+mn-ea"/>
                <a:cs typeface="+mn-cs"/>
              </a:rPr>
              <a:t>PREVENT</a:t>
            </a:r>
          </a:p>
        </p:txBody>
      </p:sp>
      <p:sp>
        <p:nvSpPr>
          <p:cNvPr id="11" name="TextBox 10">
            <a:extLst>
              <a:ext uri="{FF2B5EF4-FFF2-40B4-BE49-F238E27FC236}">
                <a16:creationId xmlns:a16="http://schemas.microsoft.com/office/drawing/2014/main" id="{AF074E33-2CA8-D8A7-6FCD-387055799923}"/>
              </a:ext>
            </a:extLst>
          </p:cNvPr>
          <p:cNvSpPr txBox="1"/>
          <p:nvPr/>
        </p:nvSpPr>
        <p:spPr>
          <a:xfrm>
            <a:off x="4165720" y="2387984"/>
            <a:ext cx="1037463" cy="369332"/>
          </a:xfrm>
          <a:prstGeom prst="rect">
            <a:avLst/>
          </a:prstGeom>
          <a:solidFill>
            <a:srgbClr val="4D3C35"/>
          </a:solidFill>
          <a:ln>
            <a:solidFill>
              <a:srgbClr val="CCBCB8"/>
            </a:solidFill>
          </a:ln>
          <a:effectLst>
            <a:outerShdw blurRad="50800" dist="38100" dir="2700000" algn="tl" rotWithShape="0">
              <a:prstClr val="black">
                <a:alpha val="40000"/>
              </a:prstClr>
            </a:outerShdw>
          </a:effectLst>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a:ln>
                  <a:noFill/>
                </a:ln>
                <a:solidFill>
                  <a:srgbClr val="CCBCB8"/>
                </a:solidFill>
                <a:effectLst>
                  <a:outerShdw blurRad="38100" dist="38100" dir="2700000" algn="tl">
                    <a:srgbClr val="000000">
                      <a:alpha val="43137"/>
                    </a:srgbClr>
                  </a:outerShdw>
                </a:effectLst>
                <a:uLnTx/>
                <a:uFillTx/>
                <a:latin typeface="DM Sans"/>
                <a:ea typeface="+mn-ea"/>
                <a:cs typeface="+mn-cs"/>
              </a:rPr>
              <a:t>REVERT</a:t>
            </a:r>
          </a:p>
        </p:txBody>
      </p:sp>
      <p:sp>
        <p:nvSpPr>
          <p:cNvPr id="12" name="TextBox 11">
            <a:extLst>
              <a:ext uri="{FF2B5EF4-FFF2-40B4-BE49-F238E27FC236}">
                <a16:creationId xmlns:a16="http://schemas.microsoft.com/office/drawing/2014/main" id="{6A9C47D6-3298-1EE4-338F-482A672C37C5}"/>
              </a:ext>
            </a:extLst>
          </p:cNvPr>
          <p:cNvSpPr txBox="1"/>
          <p:nvPr/>
        </p:nvSpPr>
        <p:spPr>
          <a:xfrm>
            <a:off x="8183805" y="2387984"/>
            <a:ext cx="1194558" cy="369332"/>
          </a:xfrm>
          <a:prstGeom prst="rect">
            <a:avLst/>
          </a:prstGeom>
          <a:solidFill>
            <a:srgbClr val="4D3C35"/>
          </a:solidFill>
          <a:ln>
            <a:solidFill>
              <a:srgbClr val="CCBCB8"/>
            </a:solidFill>
          </a:ln>
          <a:effectLst>
            <a:outerShdw blurRad="50800" dist="38100" dir="2700000" algn="tl" rotWithShape="0">
              <a:prstClr val="black">
                <a:alpha val="40000"/>
              </a:prstClr>
            </a:outerShdw>
          </a:effectLst>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a:ln>
                  <a:noFill/>
                </a:ln>
                <a:solidFill>
                  <a:srgbClr val="CCBCB8"/>
                </a:solidFill>
                <a:effectLst>
                  <a:outerShdw blurRad="38100" dist="38100" dir="2700000" algn="tl">
                    <a:srgbClr val="000000">
                      <a:alpha val="43137"/>
                    </a:srgbClr>
                  </a:outerShdw>
                </a:effectLst>
                <a:uLnTx/>
                <a:uFillTx/>
                <a:latin typeface="DM Sans"/>
                <a:ea typeface="+mn-ea"/>
                <a:cs typeface="+mn-cs"/>
              </a:rPr>
              <a:t>RESTORE</a:t>
            </a:r>
          </a:p>
        </p:txBody>
      </p:sp>
      <p:sp>
        <p:nvSpPr>
          <p:cNvPr id="13" name="Text Placeholder 7">
            <a:extLst>
              <a:ext uri="{FF2B5EF4-FFF2-40B4-BE49-F238E27FC236}">
                <a16:creationId xmlns:a16="http://schemas.microsoft.com/office/drawing/2014/main" id="{E3A39697-5CFD-699F-B9F5-C2EA2E578238}"/>
              </a:ext>
            </a:extLst>
          </p:cNvPr>
          <p:cNvSpPr txBox="1">
            <a:spLocks/>
          </p:cNvSpPr>
          <p:nvPr/>
        </p:nvSpPr>
        <p:spPr>
          <a:xfrm>
            <a:off x="4194296" y="6404921"/>
            <a:ext cx="3752454" cy="154946"/>
          </a:xfrm>
          <a:prstGeom prst="rect">
            <a:avLst/>
          </a:prstGeom>
        </p:spPr>
        <p:txBody>
          <a:bodyPr lIns="0" tIns="0" rIns="0" bIns="0"/>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bg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600" b="1" i="0" u="none" strike="noStrike" kern="0" cap="none" spc="0" normalizeH="0" baseline="0" noProof="0">
                <a:ln>
                  <a:noFill/>
                </a:ln>
                <a:solidFill>
                  <a:prstClr val="white"/>
                </a:solidFill>
                <a:effectLst/>
                <a:uLnTx/>
                <a:uFillTx/>
                <a:latin typeface="DM Sans" pitchFamily="2" charset="77"/>
                <a:ea typeface="+mn-ea"/>
                <a:cs typeface="+mn-cs"/>
              </a:rPr>
              <a:t>IN VIVO SUPPORTED CLAIMS</a:t>
            </a:r>
          </a:p>
        </p:txBody>
      </p:sp>
    </p:spTree>
    <p:extLst>
      <p:ext uri="{BB962C8B-B14F-4D97-AF65-F5344CB8AC3E}">
        <p14:creationId xmlns:p14="http://schemas.microsoft.com/office/powerpoint/2010/main" val="260780338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4D3C35"/>
        </a:solidFill>
        <a:effectLst/>
      </p:bgPr>
    </p:bg>
    <p:spTree>
      <p:nvGrpSpPr>
        <p:cNvPr id="1" name=""/>
        <p:cNvGrpSpPr/>
        <p:nvPr/>
      </p:nvGrpSpPr>
      <p:grpSpPr>
        <a:xfrm>
          <a:off x="0" y="0"/>
          <a:ext cx="0" cy="0"/>
          <a:chOff x="0" y="0"/>
          <a:chExt cx="0" cy="0"/>
        </a:xfrm>
      </p:grpSpPr>
      <p:sp>
        <p:nvSpPr>
          <p:cNvPr id="32" name="TextBox 31">
            <a:extLst>
              <a:ext uri="{FF2B5EF4-FFF2-40B4-BE49-F238E27FC236}">
                <a16:creationId xmlns:a16="http://schemas.microsoft.com/office/drawing/2014/main" id="{E1BE2938-2C26-5385-81B2-FD4E68CD5420}"/>
              </a:ext>
            </a:extLst>
          </p:cNvPr>
          <p:cNvSpPr txBox="1"/>
          <p:nvPr/>
        </p:nvSpPr>
        <p:spPr>
          <a:xfrm>
            <a:off x="8181037" y="2300568"/>
            <a:ext cx="2520000" cy="923330"/>
          </a:xfrm>
          <a:prstGeom prst="rect">
            <a:avLst/>
          </a:prstGeom>
          <a:noFill/>
        </p:spPr>
        <p:txBody>
          <a:bodyPr wrap="square" lIns="0" tIns="0" rIns="0" bIns="0" rtlCol="0" anchor="b">
            <a:spAutoFit/>
          </a:bodyPr>
          <a:lstStyle/>
          <a:p>
            <a:pPr marR="0" lvl="0" algn="l" defTabSz="914400" rtl="0" eaLnBrk="1" fontAlgn="auto" latinLnBrk="0" hangingPunct="1">
              <a:lnSpc>
                <a:spcPct val="100000"/>
              </a:lnSpc>
              <a:spcBef>
                <a:spcPts val="0"/>
              </a:spcBef>
              <a:spcAft>
                <a:spcPts val="1800"/>
              </a:spcAft>
              <a:buSzPct val="115000"/>
              <a:tabLst/>
              <a:defRPr/>
            </a:pPr>
            <a:r>
              <a:rPr kumimoji="0" lang="en-GB" sz="2000" u="none" strike="noStrike" kern="1200" cap="none" spc="0" normalizeH="0" baseline="0" noProof="0">
                <a:ln>
                  <a:noFill/>
                </a:ln>
                <a:solidFill>
                  <a:srgbClr val="FFFFFF"/>
                </a:solidFill>
                <a:effectLst/>
                <a:uLnTx/>
                <a:uFillTx/>
                <a:latin typeface="DM Sans" pitchFamily="2" charset="77"/>
                <a:ea typeface="+mn-ea"/>
                <a:cs typeface="+mn-cs"/>
              </a:rPr>
              <a:t>Reverses visible signs of photo-aging in just 4 weeks</a:t>
            </a:r>
          </a:p>
        </p:txBody>
      </p:sp>
      <p:sp>
        <p:nvSpPr>
          <p:cNvPr id="42" name="TextBox 41">
            <a:extLst>
              <a:ext uri="{FF2B5EF4-FFF2-40B4-BE49-F238E27FC236}">
                <a16:creationId xmlns:a16="http://schemas.microsoft.com/office/drawing/2014/main" id="{1F69D4CF-EE7A-9EC9-C86C-FF8EA0D4BAA4}"/>
              </a:ext>
            </a:extLst>
          </p:cNvPr>
          <p:cNvSpPr txBox="1"/>
          <p:nvPr/>
        </p:nvSpPr>
        <p:spPr>
          <a:xfrm>
            <a:off x="524005" y="3777895"/>
            <a:ext cx="2520000" cy="923330"/>
          </a:xfrm>
          <a:prstGeom prst="rect">
            <a:avLst/>
          </a:prstGeom>
          <a:noFill/>
        </p:spPr>
        <p:txBody>
          <a:bodyPr wrap="square" lIns="0" tIns="0" rIns="0" bIns="0" rtlCol="0" anchor="b">
            <a:spAutoFit/>
          </a:bodyPr>
          <a:lstStyle/>
          <a:p>
            <a:pPr>
              <a:spcAft>
                <a:spcPts val="1800"/>
              </a:spcAft>
              <a:buSzPct val="115000"/>
              <a:defRPr/>
            </a:pPr>
            <a:r>
              <a:rPr lang="en-GB" sz="2000">
                <a:solidFill>
                  <a:srgbClr val="FFFFFF"/>
                </a:solidFill>
                <a:latin typeface="DM Sans" pitchFamily="2" charset="77"/>
              </a:rPr>
              <a:t>Smooths skin and reduces wrinkles’ depth </a:t>
            </a:r>
            <a:endParaRPr kumimoji="0" lang="en-GB" sz="2000" u="none" strike="noStrike" kern="1200" cap="none" spc="0" normalizeH="0" baseline="0" noProof="0">
              <a:ln>
                <a:noFill/>
              </a:ln>
              <a:solidFill>
                <a:srgbClr val="FFFFFF"/>
              </a:solidFill>
              <a:effectLst/>
              <a:uLnTx/>
              <a:uFillTx/>
              <a:latin typeface="DM Sans" pitchFamily="2" charset="77"/>
              <a:ea typeface="+mn-ea"/>
              <a:cs typeface="+mn-cs"/>
            </a:endParaRPr>
          </a:p>
        </p:txBody>
      </p:sp>
      <p:sp>
        <p:nvSpPr>
          <p:cNvPr id="43" name="TextBox 42">
            <a:extLst>
              <a:ext uri="{FF2B5EF4-FFF2-40B4-BE49-F238E27FC236}">
                <a16:creationId xmlns:a16="http://schemas.microsoft.com/office/drawing/2014/main" id="{ED4EA17C-DF3B-64EC-687F-8EFCD081C4D3}"/>
              </a:ext>
            </a:extLst>
          </p:cNvPr>
          <p:cNvSpPr txBox="1"/>
          <p:nvPr/>
        </p:nvSpPr>
        <p:spPr>
          <a:xfrm>
            <a:off x="4352521" y="3777895"/>
            <a:ext cx="2466412" cy="923330"/>
          </a:xfrm>
          <a:prstGeom prst="rect">
            <a:avLst/>
          </a:prstGeom>
          <a:noFill/>
        </p:spPr>
        <p:txBody>
          <a:bodyPr wrap="square" lIns="0" tIns="0" rIns="0" bIns="0" rtlCol="0" anchor="b">
            <a:spAutoFit/>
          </a:bodyPr>
          <a:lstStyle/>
          <a:p>
            <a:pPr>
              <a:spcAft>
                <a:spcPts val="1800"/>
              </a:spcAft>
              <a:buSzPct val="115000"/>
              <a:defRPr/>
            </a:pPr>
            <a:r>
              <a:rPr kumimoji="0" lang="en-GB" sz="2000" u="none" strike="noStrike" kern="1200" cap="none" spc="0" normalizeH="0" baseline="0" noProof="0">
                <a:ln>
                  <a:noFill/>
                </a:ln>
                <a:solidFill>
                  <a:srgbClr val="FFFFFF"/>
                </a:solidFill>
                <a:effectLst/>
                <a:uLnTx/>
                <a:uFillTx/>
                <a:latin typeface="DM Sans" pitchFamily="2" charset="77"/>
                <a:ea typeface="+mn-ea"/>
                <a:cs typeface="+mn-cs"/>
              </a:rPr>
              <a:t>Refines skin appearance with less visible pores  </a:t>
            </a:r>
          </a:p>
        </p:txBody>
      </p:sp>
      <p:sp>
        <p:nvSpPr>
          <p:cNvPr id="44" name="TextBox 43">
            <a:extLst>
              <a:ext uri="{FF2B5EF4-FFF2-40B4-BE49-F238E27FC236}">
                <a16:creationId xmlns:a16="http://schemas.microsoft.com/office/drawing/2014/main" id="{9ED1CF17-65B9-2F75-B3A7-77D5779C6450}"/>
              </a:ext>
            </a:extLst>
          </p:cNvPr>
          <p:cNvSpPr txBox="1"/>
          <p:nvPr/>
        </p:nvSpPr>
        <p:spPr>
          <a:xfrm>
            <a:off x="8181037" y="3777895"/>
            <a:ext cx="2520000" cy="923330"/>
          </a:xfrm>
          <a:prstGeom prst="rect">
            <a:avLst/>
          </a:prstGeom>
          <a:noFill/>
        </p:spPr>
        <p:txBody>
          <a:bodyPr wrap="square" lIns="0" tIns="0" rIns="0" bIns="0" rtlCol="0" anchor="b">
            <a:spAutoFit/>
          </a:bodyPr>
          <a:lstStyle/>
          <a:p>
            <a:pPr marR="0" lvl="0" algn="l" defTabSz="914400" rtl="0" eaLnBrk="1" fontAlgn="auto" latinLnBrk="0" hangingPunct="1">
              <a:lnSpc>
                <a:spcPct val="100000"/>
              </a:lnSpc>
              <a:spcBef>
                <a:spcPts val="0"/>
              </a:spcBef>
              <a:spcAft>
                <a:spcPts val="1800"/>
              </a:spcAft>
              <a:buSzPct val="115000"/>
              <a:tabLst/>
              <a:defRPr/>
            </a:pPr>
            <a:r>
              <a:rPr kumimoji="0" lang="en-GB" sz="2000" u="none" strike="noStrike" kern="1200" cap="none" spc="0" normalizeH="0" baseline="0" noProof="0">
                <a:ln>
                  <a:noFill/>
                </a:ln>
                <a:solidFill>
                  <a:srgbClr val="FFFFFF"/>
                </a:solidFill>
                <a:effectLst/>
                <a:uLnTx/>
                <a:uFillTx/>
                <a:latin typeface="DM Sans" pitchFamily="2" charset="77"/>
                <a:ea typeface="+mn-ea"/>
                <a:cs typeface="+mn-cs"/>
              </a:rPr>
              <a:t>Sculpts face for a firmer, more lifted appearance</a:t>
            </a:r>
          </a:p>
        </p:txBody>
      </p:sp>
      <p:sp>
        <p:nvSpPr>
          <p:cNvPr id="26" name="TextBox 25">
            <a:extLst>
              <a:ext uri="{FF2B5EF4-FFF2-40B4-BE49-F238E27FC236}">
                <a16:creationId xmlns:a16="http://schemas.microsoft.com/office/drawing/2014/main" id="{CBCC0A77-41CA-5018-18DC-68AC29FBC066}"/>
              </a:ext>
            </a:extLst>
          </p:cNvPr>
          <p:cNvSpPr txBox="1"/>
          <p:nvPr/>
        </p:nvSpPr>
        <p:spPr>
          <a:xfrm>
            <a:off x="524004" y="1992792"/>
            <a:ext cx="2945587" cy="1231106"/>
          </a:xfrm>
          <a:prstGeom prst="rect">
            <a:avLst/>
          </a:prstGeom>
          <a:noFill/>
        </p:spPr>
        <p:txBody>
          <a:bodyPr wrap="square" lIns="0" tIns="0" rIns="0" bIns="0" rtlCol="0" anchor="b">
            <a:spAutoFit/>
          </a:bodyPr>
          <a:lstStyle/>
          <a:p>
            <a:pPr>
              <a:spcAft>
                <a:spcPts val="1800"/>
              </a:spcAft>
              <a:buSzPct val="115000"/>
              <a:defRPr/>
            </a:pPr>
            <a:r>
              <a:rPr lang="en-GB" sz="2000">
                <a:solidFill>
                  <a:srgbClr val="FFFFFF"/>
                </a:solidFill>
                <a:latin typeface="DM Sans" pitchFamily="2" charset="77"/>
              </a:rPr>
              <a:t>1</a:t>
            </a:r>
            <a:r>
              <a:rPr lang="en-GB" sz="2000" baseline="30000">
                <a:solidFill>
                  <a:srgbClr val="FFFFFF"/>
                </a:solidFill>
                <a:latin typeface="DM Sans" pitchFamily="2" charset="77"/>
              </a:rPr>
              <a:t>st</a:t>
            </a:r>
            <a:r>
              <a:rPr lang="en-GB" sz="2000">
                <a:solidFill>
                  <a:srgbClr val="FFFFFF"/>
                </a:solidFill>
                <a:latin typeface="DM Sans" pitchFamily="2" charset="77"/>
              </a:rPr>
              <a:t> TGF-</a:t>
            </a:r>
            <a:r>
              <a:rPr lang="el-GR" sz="2000">
                <a:solidFill>
                  <a:srgbClr val="FFFFFF"/>
                </a:solidFill>
                <a:latin typeface="Fira Sans" panose="020B0503050000020004" pitchFamily="34" charset="0"/>
              </a:rPr>
              <a:t>β </a:t>
            </a:r>
            <a:r>
              <a:rPr lang="en-GB" sz="2000">
                <a:solidFill>
                  <a:srgbClr val="FFFFFF"/>
                </a:solidFill>
                <a:latin typeface="DM Sans" pitchFamily="2" charset="77"/>
              </a:rPr>
              <a:t>booster on the market: biohacking the skin to supports collagen’s reserves</a:t>
            </a:r>
          </a:p>
        </p:txBody>
      </p:sp>
      <p:sp>
        <p:nvSpPr>
          <p:cNvPr id="31" name="TextBox 30">
            <a:extLst>
              <a:ext uri="{FF2B5EF4-FFF2-40B4-BE49-F238E27FC236}">
                <a16:creationId xmlns:a16="http://schemas.microsoft.com/office/drawing/2014/main" id="{357B2F6C-B77E-80FD-56D8-EFE6ACF48A80}"/>
              </a:ext>
            </a:extLst>
          </p:cNvPr>
          <p:cNvSpPr txBox="1"/>
          <p:nvPr/>
        </p:nvSpPr>
        <p:spPr>
          <a:xfrm>
            <a:off x="4352521" y="2300568"/>
            <a:ext cx="2520000" cy="923330"/>
          </a:xfrm>
          <a:prstGeom prst="rect">
            <a:avLst/>
          </a:prstGeom>
          <a:noFill/>
        </p:spPr>
        <p:txBody>
          <a:bodyPr wrap="square" lIns="0" tIns="0" rIns="0" bIns="0" rtlCol="0" anchor="b">
            <a:spAutoFit/>
          </a:bodyPr>
          <a:lstStyle/>
          <a:p>
            <a:pPr marR="0" lvl="0" algn="l" defTabSz="914400" rtl="0" eaLnBrk="1" fontAlgn="auto" latinLnBrk="0" hangingPunct="1">
              <a:lnSpc>
                <a:spcPct val="100000"/>
              </a:lnSpc>
              <a:spcBef>
                <a:spcPts val="0"/>
              </a:spcBef>
              <a:spcAft>
                <a:spcPts val="1800"/>
              </a:spcAft>
              <a:buSzPct val="115000"/>
              <a:tabLst/>
              <a:defRPr/>
            </a:pPr>
            <a:r>
              <a:rPr kumimoji="0" lang="en-GB" sz="2000" u="none" strike="noStrike" kern="1200" cap="none" spc="0" normalizeH="0" baseline="0" noProof="0">
                <a:ln>
                  <a:noFill/>
                </a:ln>
                <a:solidFill>
                  <a:srgbClr val="FFFFFF"/>
                </a:solidFill>
                <a:effectLst/>
                <a:uLnTx/>
                <a:uFillTx/>
                <a:latin typeface="DM Sans" pitchFamily="2" charset="77"/>
                <a:ea typeface="+mn-ea"/>
                <a:cs typeface="+mn-cs"/>
              </a:rPr>
              <a:t>Boosts collagen &amp; protect from UV-induced degradation</a:t>
            </a:r>
          </a:p>
        </p:txBody>
      </p:sp>
      <p:cxnSp>
        <p:nvCxnSpPr>
          <p:cNvPr id="27" name="Straight Connector 26">
            <a:extLst>
              <a:ext uri="{FF2B5EF4-FFF2-40B4-BE49-F238E27FC236}">
                <a16:creationId xmlns:a16="http://schemas.microsoft.com/office/drawing/2014/main" id="{38FB77B9-BF48-2C27-8395-EE07A5AD382C}"/>
              </a:ext>
            </a:extLst>
          </p:cNvPr>
          <p:cNvCxnSpPr>
            <a:cxnSpLocks/>
          </p:cNvCxnSpPr>
          <p:nvPr/>
        </p:nvCxnSpPr>
        <p:spPr>
          <a:xfrm>
            <a:off x="4129153" y="1571342"/>
            <a:ext cx="0" cy="4131447"/>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43FC4517-424F-66A2-783E-0B067508E01D}"/>
              </a:ext>
            </a:extLst>
          </p:cNvPr>
          <p:cNvCxnSpPr>
            <a:cxnSpLocks/>
          </p:cNvCxnSpPr>
          <p:nvPr/>
        </p:nvCxnSpPr>
        <p:spPr>
          <a:xfrm>
            <a:off x="7957669" y="1571342"/>
            <a:ext cx="0" cy="4131447"/>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DD2ED1C3-B49F-AAC0-D8F7-8939DF3E8EA0}"/>
              </a:ext>
            </a:extLst>
          </p:cNvPr>
          <p:cNvCxnSpPr>
            <a:cxnSpLocks/>
          </p:cNvCxnSpPr>
          <p:nvPr/>
        </p:nvCxnSpPr>
        <p:spPr>
          <a:xfrm>
            <a:off x="302399" y="3466407"/>
            <a:ext cx="11483201"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7" name="Text Placeholder 6">
            <a:extLst>
              <a:ext uri="{FF2B5EF4-FFF2-40B4-BE49-F238E27FC236}">
                <a16:creationId xmlns:a16="http://schemas.microsoft.com/office/drawing/2014/main" id="{D5B39124-44A5-8DED-9F45-4BF89B608B83}"/>
              </a:ext>
            </a:extLst>
          </p:cNvPr>
          <p:cNvSpPr>
            <a:spLocks noGrp="1"/>
          </p:cNvSpPr>
          <p:nvPr>
            <p:ph type="body" idx="25"/>
          </p:nvPr>
        </p:nvSpPr>
        <p:spPr/>
        <p:txBody>
          <a:bodyPr/>
          <a:lstStyle/>
          <a:p>
            <a:r>
              <a:rPr lang="en-US" b="1">
                <a:solidFill>
                  <a:srgbClr val="CCBCB8"/>
                </a:solidFill>
              </a:rPr>
              <a:t>Product summary</a:t>
            </a:r>
            <a:endParaRPr lang="en-US" i="1">
              <a:solidFill>
                <a:srgbClr val="CCBCB8"/>
              </a:solidFill>
            </a:endParaRPr>
          </a:p>
        </p:txBody>
      </p:sp>
      <p:sp>
        <p:nvSpPr>
          <p:cNvPr id="6" name="Title 5">
            <a:extLst>
              <a:ext uri="{FF2B5EF4-FFF2-40B4-BE49-F238E27FC236}">
                <a16:creationId xmlns:a16="http://schemas.microsoft.com/office/drawing/2014/main" id="{0789E65C-770E-BA5D-9DB0-5D301CA55752}"/>
              </a:ext>
            </a:extLst>
          </p:cNvPr>
          <p:cNvSpPr>
            <a:spLocks noGrp="1"/>
          </p:cNvSpPr>
          <p:nvPr>
            <p:ph type="title"/>
          </p:nvPr>
        </p:nvSpPr>
        <p:spPr/>
        <p:txBody>
          <a:bodyPr/>
          <a:lstStyle/>
          <a:p>
            <a:r>
              <a:rPr lang="en-GB">
                <a:solidFill>
                  <a:schemeClr val="bg1"/>
                </a:solidFill>
              </a:rPr>
              <a:t>SYN®-COLL CB</a:t>
            </a:r>
            <a:endParaRPr lang="en-US">
              <a:solidFill>
                <a:schemeClr val="bg1"/>
              </a:solidFill>
            </a:endParaRPr>
          </a:p>
        </p:txBody>
      </p:sp>
      <p:sp>
        <p:nvSpPr>
          <p:cNvPr id="9" name="Slide Number Placeholder 5">
            <a:extLst>
              <a:ext uri="{FF2B5EF4-FFF2-40B4-BE49-F238E27FC236}">
                <a16:creationId xmlns:a16="http://schemas.microsoft.com/office/drawing/2014/main" id="{E9B95E81-5348-BFA1-783F-1FB71B119AE7}"/>
              </a:ext>
            </a:extLst>
          </p:cNvPr>
          <p:cNvSpPr txBox="1">
            <a:spLocks/>
          </p:cNvSpPr>
          <p:nvPr/>
        </p:nvSpPr>
        <p:spPr>
          <a:xfrm>
            <a:off x="302400" y="6450806"/>
            <a:ext cx="1040625" cy="109061"/>
          </a:xfrm>
          <a:prstGeom prst="rect">
            <a:avLst/>
          </a:prstGeom>
        </p:spPr>
        <p:txBody>
          <a:bodyPr vert="horz" lIns="0" tIns="0" rIns="0" bIns="0" rtlCol="0" anchor="ctr"/>
          <a:lstStyle>
            <a:defPPr>
              <a:defRPr lang="en-US"/>
            </a:defPPr>
            <a:lvl1pPr marL="0" algn="l"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BA3E189-2F3A-42E5-B572-3520703B6186}" type="slidenum">
              <a:rPr lang="en-GB" smtClean="0">
                <a:solidFill>
                  <a:schemeClr val="bg1"/>
                </a:solidFill>
                <a:latin typeface="DM Sans" pitchFamily="2" charset="77"/>
              </a:rPr>
              <a:pPr/>
              <a:t>52</a:t>
            </a:fld>
            <a:endParaRPr lang="en-GB">
              <a:solidFill>
                <a:schemeClr val="bg1"/>
              </a:solidFill>
              <a:latin typeface="DM Sans" pitchFamily="2" charset="77"/>
            </a:endParaRPr>
          </a:p>
        </p:txBody>
      </p:sp>
      <p:sp>
        <p:nvSpPr>
          <p:cNvPr id="10" name="TextBox 9">
            <a:extLst>
              <a:ext uri="{FF2B5EF4-FFF2-40B4-BE49-F238E27FC236}">
                <a16:creationId xmlns:a16="http://schemas.microsoft.com/office/drawing/2014/main" id="{31000004-2D45-AB21-9E4C-62E429A3A1F3}"/>
              </a:ext>
            </a:extLst>
          </p:cNvPr>
          <p:cNvSpPr txBox="1"/>
          <p:nvPr/>
        </p:nvSpPr>
        <p:spPr>
          <a:xfrm>
            <a:off x="640800" y="6432239"/>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pic>
        <p:nvPicPr>
          <p:cNvPr id="12" name="Graphic 11">
            <a:extLst>
              <a:ext uri="{FF2B5EF4-FFF2-40B4-BE49-F238E27FC236}">
                <a16:creationId xmlns:a16="http://schemas.microsoft.com/office/drawing/2014/main" id="{83751993-1D15-E5A9-217D-EBDB4D38015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109787" y="3684598"/>
            <a:ext cx="900000" cy="900000"/>
          </a:xfrm>
          <a:prstGeom prst="rect">
            <a:avLst/>
          </a:prstGeom>
        </p:spPr>
      </p:pic>
      <p:pic>
        <p:nvPicPr>
          <p:cNvPr id="13" name="Graphic 12">
            <a:extLst>
              <a:ext uri="{FF2B5EF4-FFF2-40B4-BE49-F238E27FC236}">
                <a16:creationId xmlns:a16="http://schemas.microsoft.com/office/drawing/2014/main" id="{8920FA77-EF96-3CC0-73AF-E25CBA84C92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938303" y="3684598"/>
            <a:ext cx="900000" cy="900000"/>
          </a:xfrm>
          <a:prstGeom prst="rect">
            <a:avLst/>
          </a:prstGeom>
        </p:spPr>
      </p:pic>
      <p:pic>
        <p:nvPicPr>
          <p:cNvPr id="19" name="Graphic 18">
            <a:extLst>
              <a:ext uri="{FF2B5EF4-FFF2-40B4-BE49-F238E27FC236}">
                <a16:creationId xmlns:a16="http://schemas.microsoft.com/office/drawing/2014/main" id="{53D623CD-BB5A-0587-56D8-FAB073D8B69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767995" y="3777895"/>
            <a:ext cx="900000" cy="900000"/>
          </a:xfrm>
          <a:prstGeom prst="rect">
            <a:avLst/>
          </a:prstGeom>
        </p:spPr>
      </p:pic>
      <p:pic>
        <p:nvPicPr>
          <p:cNvPr id="46" name="Graphic 45">
            <a:extLst>
              <a:ext uri="{FF2B5EF4-FFF2-40B4-BE49-F238E27FC236}">
                <a16:creationId xmlns:a16="http://schemas.microsoft.com/office/drawing/2014/main" id="{58824669-78D1-E993-9CB4-32A89AF157C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109787" y="2457312"/>
            <a:ext cx="900000" cy="900000"/>
          </a:xfrm>
          <a:prstGeom prst="rect">
            <a:avLst/>
          </a:prstGeom>
        </p:spPr>
      </p:pic>
      <p:pic>
        <p:nvPicPr>
          <p:cNvPr id="47" name="Graphic 46">
            <a:extLst>
              <a:ext uri="{FF2B5EF4-FFF2-40B4-BE49-F238E27FC236}">
                <a16:creationId xmlns:a16="http://schemas.microsoft.com/office/drawing/2014/main" id="{22E075C6-7937-9BD1-665C-647222AB0EFD}"/>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10939687" y="2608345"/>
            <a:ext cx="557784" cy="557784"/>
          </a:xfrm>
          <a:prstGeom prst="rect">
            <a:avLst/>
          </a:prstGeom>
        </p:spPr>
      </p:pic>
      <p:pic>
        <p:nvPicPr>
          <p:cNvPr id="48" name="Graphic 47">
            <a:extLst>
              <a:ext uri="{FF2B5EF4-FFF2-40B4-BE49-F238E27FC236}">
                <a16:creationId xmlns:a16="http://schemas.microsoft.com/office/drawing/2014/main" id="{270F7A48-A7F9-74E0-B8DC-98917CEF1841}"/>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7228777" y="2666114"/>
            <a:ext cx="557784" cy="557784"/>
          </a:xfrm>
          <a:prstGeom prst="rect">
            <a:avLst/>
          </a:prstGeom>
        </p:spPr>
      </p:pic>
    </p:spTree>
    <p:extLst>
      <p:ext uri="{BB962C8B-B14F-4D97-AF65-F5344CB8AC3E}">
        <p14:creationId xmlns:p14="http://schemas.microsoft.com/office/powerpoint/2010/main" val="524136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4D3C35"/>
        </a:solidFill>
        <a:effectLst/>
      </p:bgPr>
    </p:bg>
    <p:spTree>
      <p:nvGrpSpPr>
        <p:cNvPr id="1" name=""/>
        <p:cNvGrpSpPr/>
        <p:nvPr/>
      </p:nvGrpSpPr>
      <p:grpSpPr>
        <a:xfrm>
          <a:off x="0" y="0"/>
          <a:ext cx="0" cy="0"/>
          <a:chOff x="0" y="0"/>
          <a:chExt cx="0" cy="0"/>
        </a:xfrm>
      </p:grpSpPr>
      <p:pic>
        <p:nvPicPr>
          <p:cNvPr id="5" name="Gráfico 4">
            <a:extLst>
              <a:ext uri="{FF2B5EF4-FFF2-40B4-BE49-F238E27FC236}">
                <a16:creationId xmlns:a16="http://schemas.microsoft.com/office/drawing/2014/main" id="{0599A5E5-7608-6E46-FB60-C1EC54260D7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058307" y="2232058"/>
            <a:ext cx="5198836" cy="2393883"/>
          </a:xfrm>
          <a:prstGeom prst="rect">
            <a:avLst/>
          </a:prstGeom>
        </p:spPr>
      </p:pic>
      <p:sp>
        <p:nvSpPr>
          <p:cNvPr id="6" name="CaixaDeTexto 5">
            <a:extLst>
              <a:ext uri="{FF2B5EF4-FFF2-40B4-BE49-F238E27FC236}">
                <a16:creationId xmlns:a16="http://schemas.microsoft.com/office/drawing/2014/main" id="{E3BA15EE-0F90-8FA3-63BE-7817906A925E}"/>
              </a:ext>
            </a:extLst>
          </p:cNvPr>
          <p:cNvSpPr txBox="1"/>
          <p:nvPr/>
        </p:nvSpPr>
        <p:spPr>
          <a:xfrm>
            <a:off x="2058307" y="4225831"/>
            <a:ext cx="383177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F0F0F0"/>
                </a:solidFill>
                <a:effectLst/>
                <a:uLnTx/>
                <a:uFillTx/>
                <a:latin typeface="DM Sans 14pt Medium" pitchFamily="2" charset="77"/>
                <a:ea typeface="+mn-ea"/>
                <a:cs typeface="+mn-cs"/>
              </a:rPr>
              <a:t>Lifelong authentic beauty</a:t>
            </a:r>
          </a:p>
        </p:txBody>
      </p:sp>
      <p:sp>
        <p:nvSpPr>
          <p:cNvPr id="7" name="CaixaDeTexto 6">
            <a:extLst>
              <a:ext uri="{FF2B5EF4-FFF2-40B4-BE49-F238E27FC236}">
                <a16:creationId xmlns:a16="http://schemas.microsoft.com/office/drawing/2014/main" id="{F8B240AE-0CF3-FCEF-5733-FED9B776A233}"/>
              </a:ext>
            </a:extLst>
          </p:cNvPr>
          <p:cNvSpPr txBox="1"/>
          <p:nvPr/>
        </p:nvSpPr>
        <p:spPr>
          <a:xfrm>
            <a:off x="7617278" y="2963088"/>
            <a:ext cx="3831772"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F0F0F0"/>
                </a:solidFill>
                <a:effectLst/>
                <a:uLnTx/>
                <a:uFillTx/>
                <a:latin typeface="DM Sans 14pt Medium" pitchFamily="2" charset="77"/>
                <a:ea typeface="+mn-ea"/>
                <a:cs typeface="+mn-cs"/>
              </a:rPr>
              <a:t>Featuring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0F0F0"/>
                </a:solidFill>
                <a:effectLst/>
                <a:uLnTx/>
                <a:uFillTx/>
                <a:latin typeface="DM Sans 14pt ExtraBold" pitchFamily="2" charset="77"/>
                <a:ea typeface="+mn-ea"/>
                <a:cs typeface="+mn-cs"/>
              </a:rPr>
              <a:t>SYN®-COLL CB</a:t>
            </a:r>
          </a:p>
        </p:txBody>
      </p:sp>
    </p:spTree>
    <p:extLst>
      <p:ext uri="{BB962C8B-B14F-4D97-AF65-F5344CB8AC3E}">
        <p14:creationId xmlns:p14="http://schemas.microsoft.com/office/powerpoint/2010/main" val="420341388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CCBDB9"/>
        </a:solidFill>
        <a:effectLst/>
      </p:bgPr>
    </p:bg>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8BEC6ADB-B875-6AC0-1092-A181B946E19C}"/>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0" y="0"/>
            <a:ext cx="12192000" cy="6858000"/>
          </a:xfrm>
          <a:prstGeom prst="rect">
            <a:avLst/>
          </a:prstGeom>
        </p:spPr>
      </p:pic>
      <p:grpSp>
        <p:nvGrpSpPr>
          <p:cNvPr id="2" name="Agrupar 1">
            <a:extLst>
              <a:ext uri="{FF2B5EF4-FFF2-40B4-BE49-F238E27FC236}">
                <a16:creationId xmlns:a16="http://schemas.microsoft.com/office/drawing/2014/main" id="{C4D9D233-41F7-99E0-3F72-9C2BECF6A894}"/>
              </a:ext>
            </a:extLst>
          </p:cNvPr>
          <p:cNvGrpSpPr/>
          <p:nvPr/>
        </p:nvGrpSpPr>
        <p:grpSpPr>
          <a:xfrm>
            <a:off x="5461792" y="904064"/>
            <a:ext cx="4853274" cy="1553386"/>
            <a:chOff x="4876005" y="675464"/>
            <a:chExt cx="4268336" cy="1366165"/>
          </a:xfrm>
        </p:grpSpPr>
        <p:pic>
          <p:nvPicPr>
            <p:cNvPr id="5" name="Gráfico 4">
              <a:extLst>
                <a:ext uri="{FF2B5EF4-FFF2-40B4-BE49-F238E27FC236}">
                  <a16:creationId xmlns:a16="http://schemas.microsoft.com/office/drawing/2014/main" id="{C257EAD1-1604-6CD5-5D30-3C4ACC9B7B1F}"/>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4876005" y="675464"/>
              <a:ext cx="2966925" cy="1366165"/>
            </a:xfrm>
            <a:prstGeom prst="rect">
              <a:avLst/>
            </a:prstGeom>
          </p:spPr>
        </p:pic>
        <p:sp>
          <p:nvSpPr>
            <p:cNvPr id="7" name="CaixaDeTexto 6">
              <a:extLst>
                <a:ext uri="{FF2B5EF4-FFF2-40B4-BE49-F238E27FC236}">
                  <a16:creationId xmlns:a16="http://schemas.microsoft.com/office/drawing/2014/main" id="{FFEAC856-F658-8F1B-E18F-9C537F8F85FB}"/>
                </a:ext>
              </a:extLst>
            </p:cNvPr>
            <p:cNvSpPr txBox="1"/>
            <p:nvPr/>
          </p:nvSpPr>
          <p:spPr>
            <a:xfrm>
              <a:off x="7942943" y="971482"/>
              <a:ext cx="1201398" cy="64963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4D3C35"/>
                  </a:solidFill>
                  <a:effectLst/>
                  <a:uLnTx/>
                  <a:uFillTx/>
                  <a:latin typeface="DM Sans 14pt" pitchFamily="2" charset="77"/>
                  <a:ea typeface="+mn-ea"/>
                  <a:cs typeface="+mn-cs"/>
                </a:rPr>
                <a:t>Lifelong authentic beauty</a:t>
              </a:r>
            </a:p>
          </p:txBody>
        </p:sp>
      </p:grpSp>
      <p:sp>
        <p:nvSpPr>
          <p:cNvPr id="3" name="CaixaDeTexto 2">
            <a:extLst>
              <a:ext uri="{FF2B5EF4-FFF2-40B4-BE49-F238E27FC236}">
                <a16:creationId xmlns:a16="http://schemas.microsoft.com/office/drawing/2014/main" id="{08BD103D-0378-6817-D30F-87013A707B21}"/>
              </a:ext>
            </a:extLst>
          </p:cNvPr>
          <p:cNvSpPr txBox="1"/>
          <p:nvPr/>
        </p:nvSpPr>
        <p:spPr>
          <a:xfrm>
            <a:off x="5019040" y="2579370"/>
            <a:ext cx="5811520" cy="34163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D3C35"/>
                </a:solidFill>
                <a:effectLst/>
                <a:uLnTx/>
                <a:uFillTx/>
                <a:latin typeface="DM Sans 14pt Light" pitchFamily="2" charset="77"/>
                <a:ea typeface="+mn-ea"/>
                <a:cs typeface="+mn-cs"/>
              </a:rPr>
              <a:t>Feeling good in our skin is not about perfection…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D3C35"/>
                </a:solidFill>
                <a:effectLst/>
                <a:uLnTx/>
                <a:uFillTx/>
                <a:latin typeface="DM Sans 14pt Light" pitchFamily="2" charset="77"/>
                <a:ea typeface="+mn-ea"/>
                <a:cs typeface="+mn-cs"/>
              </a:rPr>
              <a:t>it’s rather about realizing skin’s full potential.</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srgbClr val="4D3C35"/>
              </a:solidFill>
              <a:effectLst/>
              <a:uLnTx/>
              <a:uFillTx/>
              <a:latin typeface="DM Sans 14pt Light" pitchFamily="2" charset="77"/>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4D3C35"/>
                </a:solidFill>
                <a:effectLst/>
                <a:uLnTx/>
                <a:uFillTx/>
                <a:latin typeface="DM Sans 14pt Light" pitchFamily="2" charset="77"/>
                <a:ea typeface="+mn-ea"/>
                <a:cs typeface="+mn-cs"/>
              </a:rPr>
              <a:t>TRUE COLL </a:t>
            </a:r>
            <a:r>
              <a:rPr kumimoji="0" lang="en-US" sz="1600" b="0" i="0" u="none" strike="noStrike" kern="1200" cap="none" spc="0" normalizeH="0" baseline="0" noProof="0">
                <a:ln>
                  <a:noFill/>
                </a:ln>
                <a:solidFill>
                  <a:srgbClr val="4D3C35"/>
                </a:solidFill>
                <a:effectLst/>
                <a:uLnTx/>
                <a:uFillTx/>
                <a:latin typeface="DM Sans 14pt Light" pitchFamily="2" charset="77"/>
                <a:ea typeface="+mn-ea"/>
                <a:cs typeface="+mn-cs"/>
              </a:rPr>
              <a:t>Skincare Range works with skin’s </a:t>
            </a:r>
            <a:br>
              <a:rPr kumimoji="0" lang="en-US" sz="1600" b="0" i="0" u="none" strike="noStrike" kern="1200" cap="none" spc="0" normalizeH="0" baseline="0" noProof="0">
                <a:ln>
                  <a:noFill/>
                </a:ln>
                <a:solidFill>
                  <a:srgbClr val="4D3C35"/>
                </a:solidFill>
                <a:effectLst/>
                <a:uLnTx/>
                <a:uFillTx/>
                <a:latin typeface="DM Sans 14pt Light" pitchFamily="2" charset="77"/>
                <a:ea typeface="+mn-ea"/>
                <a:cs typeface="+mn-cs"/>
              </a:rPr>
            </a:br>
            <a:r>
              <a:rPr kumimoji="0" lang="en-US" sz="1600" b="0" i="0" u="none" strike="noStrike" kern="1200" cap="none" spc="0" normalizeH="0" baseline="0" noProof="0">
                <a:ln>
                  <a:noFill/>
                </a:ln>
                <a:solidFill>
                  <a:srgbClr val="4D3C35"/>
                </a:solidFill>
                <a:effectLst/>
                <a:uLnTx/>
                <a:uFillTx/>
                <a:latin typeface="DM Sans 14pt Light" pitchFamily="2" charset="77"/>
                <a:ea typeface="+mn-ea"/>
                <a:cs typeface="+mn-cs"/>
              </a:rPr>
              <a:t>natural processes to promote a healthy appearance </a:t>
            </a:r>
            <a:br>
              <a:rPr kumimoji="0" lang="en-US" sz="1600" b="0" i="0" u="none" strike="noStrike" kern="1200" cap="none" spc="0" normalizeH="0" baseline="0" noProof="0">
                <a:ln>
                  <a:noFill/>
                </a:ln>
                <a:solidFill>
                  <a:srgbClr val="4D3C35"/>
                </a:solidFill>
                <a:effectLst/>
                <a:uLnTx/>
                <a:uFillTx/>
                <a:latin typeface="DM Sans 14pt Light" pitchFamily="2" charset="77"/>
                <a:ea typeface="+mn-ea"/>
                <a:cs typeface="+mn-cs"/>
              </a:rPr>
            </a:br>
            <a:r>
              <a:rPr kumimoji="0" lang="en-US" sz="1600" b="0" i="0" u="none" strike="noStrike" kern="1200" cap="none" spc="0" normalizeH="0" baseline="0" noProof="0">
                <a:ln>
                  <a:noFill/>
                </a:ln>
                <a:solidFill>
                  <a:srgbClr val="4D3C35"/>
                </a:solidFill>
                <a:effectLst/>
                <a:uLnTx/>
                <a:uFillTx/>
                <a:latin typeface="DM Sans 14pt Light" pitchFamily="2" charset="77"/>
                <a:ea typeface="+mn-ea"/>
                <a:cs typeface="+mn-cs"/>
              </a:rPr>
              <a:t>from within...at every stage of life journey.</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srgbClr val="4D3C35"/>
              </a:solidFill>
              <a:effectLst/>
              <a:uLnTx/>
              <a:uFillTx/>
              <a:latin typeface="DM Sans 14pt Light" pitchFamily="2" charset="77"/>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D3C35"/>
                </a:solidFill>
                <a:effectLst/>
                <a:uLnTx/>
                <a:uFillTx/>
                <a:latin typeface="DM Sans 14pt Light" pitchFamily="2" charset="77"/>
                <a:ea typeface="+mn-ea"/>
                <a:cs typeface="+mn-cs"/>
              </a:rPr>
              <a:t>In its formulations </a:t>
            </a:r>
            <a:r>
              <a:rPr kumimoji="0" lang="en-US" sz="1600" b="1" i="0" u="none" strike="noStrike" kern="1200" cap="none" spc="0" normalizeH="0" baseline="0" noProof="0">
                <a:ln>
                  <a:noFill/>
                </a:ln>
                <a:solidFill>
                  <a:srgbClr val="4D3C35"/>
                </a:solidFill>
                <a:effectLst/>
                <a:uLnTx/>
                <a:uFillTx/>
                <a:latin typeface="DM Sans 14pt Light" pitchFamily="2" charset="77"/>
                <a:ea typeface="+mn-ea"/>
                <a:cs typeface="+mn-cs"/>
              </a:rPr>
              <a:t>SYN®-COLL CB</a:t>
            </a:r>
            <a:r>
              <a:rPr kumimoji="0" lang="en-US" sz="1600" b="0" i="0" u="none" strike="noStrike" kern="1200" cap="none" spc="0" normalizeH="0" baseline="0" noProof="0">
                <a:ln>
                  <a:noFill/>
                </a:ln>
                <a:solidFill>
                  <a:srgbClr val="4D3C35"/>
                </a:solidFill>
                <a:effectLst/>
                <a:uLnTx/>
                <a:uFillTx/>
                <a:latin typeface="DM Sans 14pt Light" pitchFamily="2" charset="77"/>
                <a:ea typeface="+mn-ea"/>
                <a:cs typeface="+mn-cs"/>
              </a:rPr>
              <a:t>, natural-origin </a:t>
            </a:r>
            <a:br>
              <a:rPr kumimoji="0" lang="en-US" sz="1600" b="0" i="0" u="none" strike="noStrike" kern="1200" cap="none" spc="0" normalizeH="0" baseline="0" noProof="0">
                <a:ln>
                  <a:noFill/>
                </a:ln>
                <a:solidFill>
                  <a:srgbClr val="4D3C35"/>
                </a:solidFill>
                <a:effectLst/>
                <a:uLnTx/>
                <a:uFillTx/>
                <a:latin typeface="DM Sans 14pt Light" pitchFamily="2" charset="77"/>
                <a:ea typeface="+mn-ea"/>
                <a:cs typeface="+mn-cs"/>
              </a:rPr>
            </a:br>
            <a:r>
              <a:rPr kumimoji="0" lang="en-US" sz="1600" b="0" i="0" u="none" strike="noStrike" kern="1200" cap="none" spc="0" normalizeH="0" baseline="0" noProof="0">
                <a:ln>
                  <a:noFill/>
                </a:ln>
                <a:solidFill>
                  <a:srgbClr val="4D3C35"/>
                </a:solidFill>
                <a:effectLst/>
                <a:uLnTx/>
                <a:uFillTx/>
                <a:latin typeface="DM Sans 14pt Light" pitchFamily="2" charset="77"/>
                <a:ea typeface="+mn-ea"/>
                <a:cs typeface="+mn-cs"/>
              </a:rPr>
              <a:t>tripeptide that supports skin’s Collagen reserves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D3C35"/>
                </a:solidFill>
                <a:effectLst/>
                <a:uLnTx/>
                <a:uFillTx/>
                <a:latin typeface="DM Sans 14pt Light" pitchFamily="2" charset="77"/>
                <a:ea typeface="+mn-ea"/>
                <a:cs typeface="+mn-cs"/>
              </a:rPr>
              <a:t>with age-personalized action, for lifelong slow-aging.</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srgbClr val="4D3C35"/>
              </a:solidFill>
              <a:effectLst/>
              <a:uLnTx/>
              <a:uFillTx/>
              <a:latin typeface="DM Sans 14pt Light" pitchFamily="2" charset="77"/>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D3C35"/>
                </a:solidFill>
                <a:effectLst/>
                <a:uLnTx/>
                <a:uFillTx/>
                <a:latin typeface="DM Sans 14pt Light" pitchFamily="2" charset="77"/>
                <a:ea typeface="+mn-ea"/>
                <a:cs typeface="+mn-cs"/>
              </a:rPr>
              <a:t>Skin looks firmer, smoother, and more sculpted. </a:t>
            </a:r>
            <a:br>
              <a:rPr kumimoji="0" lang="en-US" sz="1600" b="0" i="0" u="none" strike="noStrike" kern="1200" cap="none" spc="0" normalizeH="0" baseline="0" noProof="0">
                <a:ln>
                  <a:noFill/>
                </a:ln>
                <a:solidFill>
                  <a:srgbClr val="4D3C35"/>
                </a:solidFill>
                <a:effectLst/>
                <a:uLnTx/>
                <a:uFillTx/>
                <a:latin typeface="DM Sans 14pt Light" pitchFamily="2" charset="77"/>
                <a:ea typeface="+mn-ea"/>
                <a:cs typeface="+mn-cs"/>
              </a:rPr>
            </a:br>
            <a:endParaRPr kumimoji="0" lang="en-US" sz="1600" b="0" i="0" u="none" strike="noStrike" kern="1200" cap="none" spc="0" normalizeH="0" baseline="0" noProof="0">
              <a:ln>
                <a:noFill/>
              </a:ln>
              <a:solidFill>
                <a:srgbClr val="4D3C35"/>
              </a:solidFill>
              <a:effectLst/>
              <a:uLnTx/>
              <a:uFillTx/>
              <a:latin typeface="DM Sans 14pt Light" pitchFamily="2" charset="77"/>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4D3C35"/>
                </a:solidFill>
                <a:effectLst/>
                <a:uLnTx/>
                <a:uFillTx/>
                <a:latin typeface="DM Sans 14pt Light" pitchFamily="2" charset="77"/>
                <a:ea typeface="+mn-ea"/>
                <a:cs typeface="+mn-cs"/>
              </a:rPr>
              <a:t>Next generation peptide,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4D3C35"/>
                </a:solidFill>
                <a:effectLst/>
                <a:uLnTx/>
                <a:uFillTx/>
                <a:latin typeface="DM Sans 14pt Light" pitchFamily="2" charset="77"/>
                <a:ea typeface="+mn-ea"/>
                <a:cs typeface="+mn-cs"/>
              </a:rPr>
              <a:t>for sustainable aging.</a:t>
            </a:r>
          </a:p>
        </p:txBody>
      </p:sp>
    </p:spTree>
    <p:extLst>
      <p:ext uri="{BB962C8B-B14F-4D97-AF65-F5344CB8AC3E}">
        <p14:creationId xmlns:p14="http://schemas.microsoft.com/office/powerpoint/2010/main" val="190699672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4D3C35"/>
        </a:solidFill>
        <a:effectLst/>
      </p:bgPr>
    </p:bg>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9243C619-9B41-9557-E45B-53976C4824E8}"/>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1" y="0"/>
            <a:ext cx="12192000" cy="6858000"/>
          </a:xfrm>
          <a:prstGeom prst="rect">
            <a:avLst/>
          </a:prstGeom>
        </p:spPr>
      </p:pic>
      <p:sp>
        <p:nvSpPr>
          <p:cNvPr id="6" name="CaixaDeTexto 5">
            <a:extLst>
              <a:ext uri="{FF2B5EF4-FFF2-40B4-BE49-F238E27FC236}">
                <a16:creationId xmlns:a16="http://schemas.microsoft.com/office/drawing/2014/main" id="{A06D4052-9683-7C94-80DC-5207565D7C9E}"/>
              </a:ext>
            </a:extLst>
          </p:cNvPr>
          <p:cNvSpPr txBox="1"/>
          <p:nvPr/>
        </p:nvSpPr>
        <p:spPr>
          <a:xfrm>
            <a:off x="135823" y="213067"/>
            <a:ext cx="3831772"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F0F0F0"/>
                </a:solidFill>
                <a:effectLst>
                  <a:outerShdw blurRad="38100" dist="38100" dir="2700000" algn="tl">
                    <a:srgbClr val="000000">
                      <a:alpha val="43137"/>
                    </a:srgbClr>
                  </a:outerShdw>
                </a:effectLst>
                <a:uLnTx/>
                <a:uFillTx/>
                <a:latin typeface="DM Sans 14pt Medium" pitchFamily="2" charset="77"/>
                <a:ea typeface="+mn-ea"/>
                <a:cs typeface="+mn-cs"/>
              </a:rPr>
              <a:t>Age</a:t>
            </a:r>
          </a:p>
        </p:txBody>
      </p:sp>
      <p:sp>
        <p:nvSpPr>
          <p:cNvPr id="8" name="CaixaDeTexto 7">
            <a:extLst>
              <a:ext uri="{FF2B5EF4-FFF2-40B4-BE49-F238E27FC236}">
                <a16:creationId xmlns:a16="http://schemas.microsoft.com/office/drawing/2014/main" id="{9D404396-08A5-761B-A8CC-15AE2440949F}"/>
              </a:ext>
            </a:extLst>
          </p:cNvPr>
          <p:cNvSpPr txBox="1"/>
          <p:nvPr/>
        </p:nvSpPr>
        <p:spPr>
          <a:xfrm>
            <a:off x="3396852" y="6393242"/>
            <a:ext cx="667940" cy="461665"/>
          </a:xfrm>
          <a:prstGeom prst="rect">
            <a:avLst/>
          </a:prstGeom>
          <a:noFill/>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0F0F0"/>
                </a:solidFill>
                <a:effectLst/>
                <a:uLnTx/>
                <a:uFillTx/>
                <a:latin typeface="DM Sans 14pt Medium" pitchFamily="2" charset="77"/>
                <a:ea typeface="+mn-ea"/>
                <a:cs typeface="+mn-cs"/>
              </a:rPr>
              <a:t>30+</a:t>
            </a:r>
          </a:p>
        </p:txBody>
      </p:sp>
      <p:sp>
        <p:nvSpPr>
          <p:cNvPr id="9" name="CaixaDeTexto 8">
            <a:extLst>
              <a:ext uri="{FF2B5EF4-FFF2-40B4-BE49-F238E27FC236}">
                <a16:creationId xmlns:a16="http://schemas.microsoft.com/office/drawing/2014/main" id="{1E7A65CC-21FA-CC79-4421-3246D8D9BAF0}"/>
              </a:ext>
            </a:extLst>
          </p:cNvPr>
          <p:cNvSpPr txBox="1"/>
          <p:nvPr/>
        </p:nvSpPr>
        <p:spPr>
          <a:xfrm>
            <a:off x="7446338" y="6393242"/>
            <a:ext cx="667940" cy="461665"/>
          </a:xfrm>
          <a:prstGeom prst="rect">
            <a:avLst/>
          </a:prstGeom>
          <a:noFill/>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0F0F0"/>
                </a:solidFill>
                <a:effectLst/>
                <a:uLnTx/>
                <a:uFillTx/>
                <a:latin typeface="DM Sans 14pt Medium" pitchFamily="2" charset="77"/>
                <a:ea typeface="+mn-ea"/>
                <a:cs typeface="+mn-cs"/>
              </a:rPr>
              <a:t>40+</a:t>
            </a:r>
          </a:p>
        </p:txBody>
      </p:sp>
      <p:sp>
        <p:nvSpPr>
          <p:cNvPr id="10" name="CaixaDeTexto 9">
            <a:extLst>
              <a:ext uri="{FF2B5EF4-FFF2-40B4-BE49-F238E27FC236}">
                <a16:creationId xmlns:a16="http://schemas.microsoft.com/office/drawing/2014/main" id="{9E42341A-8FAC-AAB3-B739-01A741C60ED1}"/>
              </a:ext>
            </a:extLst>
          </p:cNvPr>
          <p:cNvSpPr txBox="1"/>
          <p:nvPr/>
        </p:nvSpPr>
        <p:spPr>
          <a:xfrm>
            <a:off x="11507700" y="6393242"/>
            <a:ext cx="667940" cy="461665"/>
          </a:xfrm>
          <a:prstGeom prst="rect">
            <a:avLst/>
          </a:prstGeom>
          <a:noFill/>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0F0F0"/>
                </a:solidFill>
                <a:effectLst/>
                <a:uLnTx/>
                <a:uFillTx/>
                <a:latin typeface="DM Sans 14pt Medium" pitchFamily="2" charset="77"/>
                <a:ea typeface="+mn-ea"/>
                <a:cs typeface="+mn-cs"/>
              </a:rPr>
              <a:t>60+</a:t>
            </a:r>
          </a:p>
        </p:txBody>
      </p:sp>
      <p:pic>
        <p:nvPicPr>
          <p:cNvPr id="12" name="Gráfico 11">
            <a:extLst>
              <a:ext uri="{FF2B5EF4-FFF2-40B4-BE49-F238E27FC236}">
                <a16:creationId xmlns:a16="http://schemas.microsoft.com/office/drawing/2014/main" id="{89CA19F8-B68B-483F-8A61-EEE4B4B43B5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70101" y="5946885"/>
            <a:ext cx="717013" cy="247540"/>
          </a:xfrm>
          <a:prstGeom prst="rect">
            <a:avLst/>
          </a:prstGeom>
        </p:spPr>
      </p:pic>
      <p:pic>
        <p:nvPicPr>
          <p:cNvPr id="14" name="Gráfico 13">
            <a:extLst>
              <a:ext uri="{FF2B5EF4-FFF2-40B4-BE49-F238E27FC236}">
                <a16:creationId xmlns:a16="http://schemas.microsoft.com/office/drawing/2014/main" id="{FE877AAC-A40B-D3AC-550B-3E37823EDC81}"/>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5762903" y="3776980"/>
            <a:ext cx="1931411" cy="1931411"/>
          </a:xfrm>
          <a:prstGeom prst="rect">
            <a:avLst/>
          </a:prstGeom>
        </p:spPr>
      </p:pic>
      <p:pic>
        <p:nvPicPr>
          <p:cNvPr id="16" name="Gráfico 15">
            <a:extLst>
              <a:ext uri="{FF2B5EF4-FFF2-40B4-BE49-F238E27FC236}">
                <a16:creationId xmlns:a16="http://schemas.microsoft.com/office/drawing/2014/main" id="{CA6E2367-65F4-D601-B170-C52E4A5B2C5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448679" y="5946885"/>
            <a:ext cx="717013" cy="247540"/>
          </a:xfrm>
          <a:prstGeom prst="rect">
            <a:avLst/>
          </a:prstGeom>
        </p:spPr>
      </p:pic>
      <p:pic>
        <p:nvPicPr>
          <p:cNvPr id="18" name="Gráfico 17">
            <a:extLst>
              <a:ext uri="{FF2B5EF4-FFF2-40B4-BE49-F238E27FC236}">
                <a16:creationId xmlns:a16="http://schemas.microsoft.com/office/drawing/2014/main" id="{1D451793-2B58-8223-05D4-641FB2F0DC21}"/>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9841481" y="3767041"/>
            <a:ext cx="1931411" cy="1931411"/>
          </a:xfrm>
          <a:prstGeom prst="rect">
            <a:avLst/>
          </a:prstGeom>
        </p:spPr>
      </p:pic>
      <p:pic>
        <p:nvPicPr>
          <p:cNvPr id="20" name="Gráfico 19">
            <a:extLst>
              <a:ext uri="{FF2B5EF4-FFF2-40B4-BE49-F238E27FC236}">
                <a16:creationId xmlns:a16="http://schemas.microsoft.com/office/drawing/2014/main" id="{B9116DC4-C1E3-B35A-5EED-B09DC9A5489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2291523" y="5946885"/>
            <a:ext cx="717013" cy="247540"/>
          </a:xfrm>
          <a:prstGeom prst="rect">
            <a:avLst/>
          </a:prstGeom>
        </p:spPr>
      </p:pic>
      <p:pic>
        <p:nvPicPr>
          <p:cNvPr id="22" name="Gráfico 21">
            <a:extLst>
              <a:ext uri="{FF2B5EF4-FFF2-40B4-BE49-F238E27FC236}">
                <a16:creationId xmlns:a16="http://schemas.microsoft.com/office/drawing/2014/main" id="{0062BDE6-C3AE-4E8B-C917-A296302E8CC2}"/>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1684325" y="3767041"/>
            <a:ext cx="1931411" cy="1931411"/>
          </a:xfrm>
          <a:prstGeom prst="rect">
            <a:avLst/>
          </a:prstGeom>
        </p:spPr>
      </p:pic>
      <p:sp>
        <p:nvSpPr>
          <p:cNvPr id="23" name="CaixaDeTexto 22">
            <a:extLst>
              <a:ext uri="{FF2B5EF4-FFF2-40B4-BE49-F238E27FC236}">
                <a16:creationId xmlns:a16="http://schemas.microsoft.com/office/drawing/2014/main" id="{6D2B08A1-B376-8265-787A-601BD4F475A1}"/>
              </a:ext>
            </a:extLst>
          </p:cNvPr>
          <p:cNvSpPr txBox="1"/>
          <p:nvPr/>
        </p:nvSpPr>
        <p:spPr>
          <a:xfrm>
            <a:off x="4244686" y="213067"/>
            <a:ext cx="3831772"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F0F0F0"/>
                </a:solidFill>
                <a:effectLst>
                  <a:outerShdw blurRad="38100" dist="38100" dir="2700000" algn="tl">
                    <a:srgbClr val="000000">
                      <a:alpha val="43137"/>
                    </a:srgbClr>
                  </a:outerShdw>
                </a:effectLst>
                <a:uLnTx/>
                <a:uFillTx/>
                <a:latin typeface="DM Sans 14pt Medium" pitchFamily="2" charset="77"/>
                <a:ea typeface="+mn-ea"/>
                <a:cs typeface="+mn-cs"/>
              </a:rPr>
              <a:t>personalized</a:t>
            </a:r>
          </a:p>
        </p:txBody>
      </p:sp>
      <p:sp>
        <p:nvSpPr>
          <p:cNvPr id="24" name="CaixaDeTexto 23">
            <a:extLst>
              <a:ext uri="{FF2B5EF4-FFF2-40B4-BE49-F238E27FC236}">
                <a16:creationId xmlns:a16="http://schemas.microsoft.com/office/drawing/2014/main" id="{2BE669E0-3F40-AC9E-B790-942C43FC978C}"/>
              </a:ext>
            </a:extLst>
          </p:cNvPr>
          <p:cNvSpPr txBox="1"/>
          <p:nvPr/>
        </p:nvSpPr>
        <p:spPr>
          <a:xfrm>
            <a:off x="8353549" y="213067"/>
            <a:ext cx="3831772"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F0F0F0"/>
                </a:solidFill>
                <a:effectLst>
                  <a:outerShdw blurRad="38100" dist="38100" dir="2700000" algn="tl">
                    <a:srgbClr val="000000">
                      <a:alpha val="43137"/>
                    </a:srgbClr>
                  </a:outerShdw>
                </a:effectLst>
                <a:uLnTx/>
                <a:uFillTx/>
                <a:latin typeface="DM Sans 14pt Medium" pitchFamily="2" charset="77"/>
                <a:ea typeface="+mn-ea"/>
                <a:cs typeface="+mn-cs"/>
              </a:rPr>
              <a:t>action</a:t>
            </a:r>
          </a:p>
        </p:txBody>
      </p:sp>
      <p:pic>
        <p:nvPicPr>
          <p:cNvPr id="26" name="Imagem 25" descr="Uma imagem contendo xícara, mesa, loção, computer&#10;&#10;Descrição gerada automaticamente">
            <a:extLst>
              <a:ext uri="{FF2B5EF4-FFF2-40B4-BE49-F238E27FC236}">
                <a16:creationId xmlns:a16="http://schemas.microsoft.com/office/drawing/2014/main" id="{EB49D32F-EDAF-FEAA-D295-F1C5CEF12879}"/>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8211261" y="4667330"/>
            <a:ext cx="2902234" cy="2324100"/>
          </a:xfrm>
          <a:prstGeom prst="rect">
            <a:avLst/>
          </a:prstGeom>
        </p:spPr>
      </p:pic>
      <p:pic>
        <p:nvPicPr>
          <p:cNvPr id="28" name="Imagem 27" descr="Imagem em preto e produtos de higiene pessoal&#10;&#10;Descrição gerada automaticamente com confiança média">
            <a:extLst>
              <a:ext uri="{FF2B5EF4-FFF2-40B4-BE49-F238E27FC236}">
                <a16:creationId xmlns:a16="http://schemas.microsoft.com/office/drawing/2014/main" id="{6268AC48-1722-0C21-0B17-085FD33C6152}"/>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218401" y="3736075"/>
            <a:ext cx="2342835" cy="3121925"/>
          </a:xfrm>
          <a:prstGeom prst="rect">
            <a:avLst/>
          </a:prstGeom>
        </p:spPr>
      </p:pic>
      <p:pic>
        <p:nvPicPr>
          <p:cNvPr id="30" name="Imagem 29" descr="Garrafa de plástico&#10;&#10;Descrição gerada automaticamente com confiança média">
            <a:extLst>
              <a:ext uri="{FF2B5EF4-FFF2-40B4-BE49-F238E27FC236}">
                <a16:creationId xmlns:a16="http://schemas.microsoft.com/office/drawing/2014/main" id="{CE510E99-1740-5B60-E347-4B5D653C2478}"/>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3658381" y="4117928"/>
            <a:ext cx="2445508" cy="2676762"/>
          </a:xfrm>
          <a:prstGeom prst="rect">
            <a:avLst/>
          </a:prstGeom>
        </p:spPr>
      </p:pic>
    </p:spTree>
    <p:extLst>
      <p:ext uri="{BB962C8B-B14F-4D97-AF65-F5344CB8AC3E}">
        <p14:creationId xmlns:p14="http://schemas.microsoft.com/office/powerpoint/2010/main" val="373545308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CCBDB9"/>
        </a:solidFill>
        <a:effectLst/>
      </p:bgPr>
    </p:bg>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8BEC6ADB-B875-6AC0-1092-A181B946E19C}"/>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5" name="Gráfico 4">
            <a:extLst>
              <a:ext uri="{FF2B5EF4-FFF2-40B4-BE49-F238E27FC236}">
                <a16:creationId xmlns:a16="http://schemas.microsoft.com/office/drawing/2014/main" id="{C257EAD1-1604-6CD5-5D30-3C4ACC9B7B1F}"/>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418305" y="404001"/>
            <a:ext cx="2908090" cy="1339074"/>
          </a:xfrm>
          <a:prstGeom prst="rect">
            <a:avLst/>
          </a:prstGeom>
        </p:spPr>
      </p:pic>
      <p:sp>
        <p:nvSpPr>
          <p:cNvPr id="6" name="CaixaDeTexto 5">
            <a:extLst>
              <a:ext uri="{FF2B5EF4-FFF2-40B4-BE49-F238E27FC236}">
                <a16:creationId xmlns:a16="http://schemas.microsoft.com/office/drawing/2014/main" id="{6731F723-DFCA-B800-F554-65BCFDE7BE04}"/>
              </a:ext>
            </a:extLst>
          </p:cNvPr>
          <p:cNvSpPr txBox="1"/>
          <p:nvPr/>
        </p:nvSpPr>
        <p:spPr>
          <a:xfrm>
            <a:off x="418305" y="4912914"/>
            <a:ext cx="2496439"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4D3C35"/>
                </a:solidFill>
                <a:effectLst/>
                <a:uLnTx/>
                <a:uFillTx/>
                <a:latin typeface="DM Sans 14pt Medium" pitchFamily="2" charset="77"/>
                <a:ea typeface="+mn-ea"/>
                <a:cs typeface="+mn-cs"/>
              </a:rPr>
              <a:t>Lifelong authentic beauty</a:t>
            </a:r>
          </a:p>
        </p:txBody>
      </p:sp>
      <p:sp>
        <p:nvSpPr>
          <p:cNvPr id="8" name="CaixaDeTexto 7">
            <a:extLst>
              <a:ext uri="{FF2B5EF4-FFF2-40B4-BE49-F238E27FC236}">
                <a16:creationId xmlns:a16="http://schemas.microsoft.com/office/drawing/2014/main" id="{ED66DE96-AF16-54D3-BABE-56814C1C0BCA}"/>
              </a:ext>
            </a:extLst>
          </p:cNvPr>
          <p:cNvSpPr txBox="1"/>
          <p:nvPr/>
        </p:nvSpPr>
        <p:spPr>
          <a:xfrm>
            <a:off x="418305" y="1450687"/>
            <a:ext cx="3831772"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D3C35"/>
                </a:solidFill>
                <a:effectLst/>
                <a:uLnTx/>
                <a:uFillTx/>
                <a:latin typeface="DM Sans 14pt Medium" pitchFamily="2" charset="77"/>
                <a:ea typeface="+mn-ea"/>
                <a:cs typeface="+mn-cs"/>
              </a:rPr>
              <a:t>Featuring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4D3C35"/>
                </a:solidFill>
                <a:effectLst/>
                <a:uLnTx/>
                <a:uFillTx/>
                <a:latin typeface="DM Sans 14pt ExtraBold" pitchFamily="2" charset="77"/>
                <a:ea typeface="+mn-ea"/>
                <a:cs typeface="+mn-cs"/>
              </a:rPr>
              <a:t>SYN®-COLL CB</a:t>
            </a:r>
          </a:p>
        </p:txBody>
      </p:sp>
    </p:spTree>
    <p:extLst>
      <p:ext uri="{BB962C8B-B14F-4D97-AF65-F5344CB8AC3E}">
        <p14:creationId xmlns:p14="http://schemas.microsoft.com/office/powerpoint/2010/main" val="33002328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a:extLst>
              <a:ext uri="{FF2B5EF4-FFF2-40B4-BE49-F238E27FC236}">
                <a16:creationId xmlns:a16="http://schemas.microsoft.com/office/drawing/2014/main" id="{3B0862F7-5DB6-312D-E6C2-E3DD11AFD91F}"/>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13" name="Gráfico 12">
            <a:extLst>
              <a:ext uri="{FF2B5EF4-FFF2-40B4-BE49-F238E27FC236}">
                <a16:creationId xmlns:a16="http://schemas.microsoft.com/office/drawing/2014/main" id="{2FAE1C02-67D1-8200-6905-B81F8F29941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256559" y="225838"/>
            <a:ext cx="3335205" cy="1535746"/>
          </a:xfrm>
          <a:prstGeom prst="rect">
            <a:avLst/>
          </a:prstGeom>
        </p:spPr>
      </p:pic>
      <p:sp>
        <p:nvSpPr>
          <p:cNvPr id="14" name="CaixaDeTexto 13">
            <a:extLst>
              <a:ext uri="{FF2B5EF4-FFF2-40B4-BE49-F238E27FC236}">
                <a16:creationId xmlns:a16="http://schemas.microsoft.com/office/drawing/2014/main" id="{92BFBD6B-4EEA-A421-1228-BA26FF923A4F}"/>
              </a:ext>
            </a:extLst>
          </p:cNvPr>
          <p:cNvSpPr txBox="1"/>
          <p:nvPr/>
        </p:nvSpPr>
        <p:spPr>
          <a:xfrm>
            <a:off x="10699618" y="545631"/>
            <a:ext cx="1492382"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0F0F0"/>
                </a:solidFill>
                <a:effectLst/>
                <a:uLnTx/>
                <a:uFillTx/>
                <a:latin typeface="DM Sans 14pt" pitchFamily="2" charset="77"/>
                <a:ea typeface="+mn-ea"/>
                <a:cs typeface="+mn-cs"/>
              </a:rPr>
              <a:t>Lifelong authentic beauty</a:t>
            </a:r>
          </a:p>
        </p:txBody>
      </p:sp>
      <p:sp>
        <p:nvSpPr>
          <p:cNvPr id="10" name="CaixaDeTexto 9">
            <a:extLst>
              <a:ext uri="{FF2B5EF4-FFF2-40B4-BE49-F238E27FC236}">
                <a16:creationId xmlns:a16="http://schemas.microsoft.com/office/drawing/2014/main" id="{BD5EC702-9C5C-4B5F-7635-58CFDC058EC9}"/>
              </a:ext>
            </a:extLst>
          </p:cNvPr>
          <p:cNvSpPr txBox="1"/>
          <p:nvPr/>
        </p:nvSpPr>
        <p:spPr>
          <a:xfrm>
            <a:off x="12503426" y="1421296"/>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DM Sans 14pt" pitchFamily="2" charset="77"/>
              <a:ea typeface="+mn-ea"/>
              <a:cs typeface="+mn-cs"/>
            </a:endParaRPr>
          </a:p>
        </p:txBody>
      </p:sp>
    </p:spTree>
    <p:extLst>
      <p:ext uri="{BB962C8B-B14F-4D97-AF65-F5344CB8AC3E}">
        <p14:creationId xmlns:p14="http://schemas.microsoft.com/office/powerpoint/2010/main" val="44574103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m 6" descr="Diagrama&#10;&#10;Descrição gerada automaticamente">
            <a:extLst>
              <a:ext uri="{FF2B5EF4-FFF2-40B4-BE49-F238E27FC236}">
                <a16:creationId xmlns:a16="http://schemas.microsoft.com/office/drawing/2014/main" id="{29AFAAA2-72B3-0662-35C8-001C39E2C767}"/>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1" name="Imagem 10" descr="Código QR&#10;&#10;Descrição gerada automaticamente">
            <a:extLst>
              <a:ext uri="{FF2B5EF4-FFF2-40B4-BE49-F238E27FC236}">
                <a16:creationId xmlns:a16="http://schemas.microsoft.com/office/drawing/2014/main" id="{2F5BDD9D-18CD-AF38-DA92-54341BB0C80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457312" y="359560"/>
            <a:ext cx="1402023" cy="1402023"/>
          </a:xfrm>
          <a:prstGeom prst="rect">
            <a:avLst/>
          </a:prstGeom>
        </p:spPr>
      </p:pic>
      <p:pic>
        <p:nvPicPr>
          <p:cNvPr id="13" name="Gráfico 12">
            <a:extLst>
              <a:ext uri="{FF2B5EF4-FFF2-40B4-BE49-F238E27FC236}">
                <a16:creationId xmlns:a16="http://schemas.microsoft.com/office/drawing/2014/main" id="{2FAE1C02-67D1-8200-6905-B81F8F29941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88815" y="225838"/>
            <a:ext cx="3335205" cy="1535746"/>
          </a:xfrm>
          <a:prstGeom prst="rect">
            <a:avLst/>
          </a:prstGeom>
        </p:spPr>
      </p:pic>
      <p:sp>
        <p:nvSpPr>
          <p:cNvPr id="14" name="CaixaDeTexto 13">
            <a:extLst>
              <a:ext uri="{FF2B5EF4-FFF2-40B4-BE49-F238E27FC236}">
                <a16:creationId xmlns:a16="http://schemas.microsoft.com/office/drawing/2014/main" id="{92BFBD6B-4EEA-A421-1228-BA26FF923A4F}"/>
              </a:ext>
            </a:extLst>
          </p:cNvPr>
          <p:cNvSpPr txBox="1"/>
          <p:nvPr/>
        </p:nvSpPr>
        <p:spPr>
          <a:xfrm>
            <a:off x="3931874" y="545631"/>
            <a:ext cx="1492382"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0F0F0"/>
                </a:solidFill>
                <a:effectLst/>
                <a:uLnTx/>
                <a:uFillTx/>
                <a:latin typeface="DM Sans 14pt" pitchFamily="2" charset="77"/>
                <a:ea typeface="+mn-ea"/>
                <a:cs typeface="+mn-cs"/>
              </a:rPr>
              <a:t>Lifelong authentic beauty</a:t>
            </a:r>
          </a:p>
        </p:txBody>
      </p:sp>
      <p:sp>
        <p:nvSpPr>
          <p:cNvPr id="15" name="CaixaDeTexto 14">
            <a:extLst>
              <a:ext uri="{FF2B5EF4-FFF2-40B4-BE49-F238E27FC236}">
                <a16:creationId xmlns:a16="http://schemas.microsoft.com/office/drawing/2014/main" id="{DCAE2DD0-470C-5281-37A6-C00AA8C14512}"/>
              </a:ext>
            </a:extLst>
          </p:cNvPr>
          <p:cNvSpPr txBox="1"/>
          <p:nvPr/>
        </p:nvSpPr>
        <p:spPr>
          <a:xfrm>
            <a:off x="547230" y="3466727"/>
            <a:ext cx="290565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9A3038"/>
                </a:solidFill>
                <a:effectLst/>
                <a:uLnTx/>
                <a:uFillTx/>
                <a:latin typeface="DM Sans 14pt" pitchFamily="2" charset="77"/>
                <a:ea typeface="+mn-ea"/>
                <a:cs typeface="+mn-cs"/>
              </a:rPr>
              <a:t>Lotion to Foam</a:t>
            </a:r>
          </a:p>
        </p:txBody>
      </p:sp>
      <p:sp>
        <p:nvSpPr>
          <p:cNvPr id="16" name="CaixaDeTexto 15">
            <a:extLst>
              <a:ext uri="{FF2B5EF4-FFF2-40B4-BE49-F238E27FC236}">
                <a16:creationId xmlns:a16="http://schemas.microsoft.com/office/drawing/2014/main" id="{B6D07801-468C-AA2D-C791-0A495A080E8A}"/>
              </a:ext>
            </a:extLst>
          </p:cNvPr>
          <p:cNvSpPr txBox="1"/>
          <p:nvPr/>
        </p:nvSpPr>
        <p:spPr>
          <a:xfrm>
            <a:off x="547229" y="4024532"/>
            <a:ext cx="4543385" cy="2395143"/>
          </a:xfrm>
          <a:prstGeom prst="rect">
            <a:avLst/>
          </a:prstGeom>
          <a:noFill/>
        </p:spPr>
        <p:txBody>
          <a:bodyPr wrap="square" rtlCol="0">
            <a:spAutoFit/>
          </a:bodyPr>
          <a:lstStyle/>
          <a:p>
            <a:pPr marL="0" marR="0" lvl="0" indent="0" algn="l" defTabSz="914400" rtl="0" eaLnBrk="1" fontAlgn="auto" latinLnBrk="0" hangingPunct="1">
              <a:lnSpc>
                <a:spcPts val="2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DM Sans 14pt Light" pitchFamily="2" charset="77"/>
                <a:ea typeface="+mn-ea"/>
                <a:cs typeface="+mn-cs"/>
              </a:rPr>
              <a:t>Enriched with </a:t>
            </a:r>
            <a:r>
              <a:rPr kumimoji="0" lang="en-US" sz="1600" b="1" i="0" u="none" strike="noStrike" kern="1200" cap="none" spc="0" normalizeH="0" baseline="0" noProof="0">
                <a:ln>
                  <a:noFill/>
                </a:ln>
                <a:solidFill>
                  <a:srgbClr val="9A3038"/>
                </a:solidFill>
                <a:effectLst>
                  <a:outerShdw blurRad="38100" dist="38100" dir="2700000" algn="tl">
                    <a:srgbClr val="000000">
                      <a:alpha val="43137"/>
                    </a:srgbClr>
                  </a:outerShdw>
                </a:effectLst>
                <a:uLnTx/>
                <a:uFillTx/>
                <a:latin typeface="DM Sans 14pt Light" pitchFamily="2" charset="77"/>
                <a:ea typeface="+mn-ea"/>
                <a:cs typeface="+mn-cs"/>
              </a:rPr>
              <a:t>1% SYN®-COLL CB</a:t>
            </a:r>
            <a:r>
              <a:rPr kumimoji="0" lang="en-US" sz="16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DM Sans 14pt Light" pitchFamily="2" charset="77"/>
                <a:ea typeface="+mn-ea"/>
                <a:cs typeface="+mn-cs"/>
              </a:rPr>
              <a:t>,</a:t>
            </a:r>
            <a:br>
              <a:rPr kumimoji="0" lang="en-US" sz="1600" b="0" i="0" u="none" strike="noStrike" kern="1200" cap="none" spc="0" normalizeH="0" baseline="0" noProof="0">
                <a:ln>
                  <a:noFill/>
                </a:ln>
                <a:solidFill>
                  <a:prstClr val="white"/>
                </a:solidFill>
                <a:effectLst/>
                <a:uLnTx/>
                <a:uFillTx/>
                <a:latin typeface="DM Sans 14pt Light" pitchFamily="2" charset="77"/>
                <a:ea typeface="+mn-ea"/>
                <a:cs typeface="+mn-cs"/>
              </a:rPr>
            </a:br>
            <a:r>
              <a:rPr kumimoji="0" lang="en-US" sz="1600" b="0" i="0" u="none" strike="noStrike" kern="1200" cap="none" spc="0" normalizeH="0" baseline="0" noProof="0">
                <a:ln>
                  <a:noFill/>
                </a:ln>
                <a:solidFill>
                  <a:prstClr val="white"/>
                </a:solidFill>
                <a:effectLst/>
                <a:uLnTx/>
                <a:uFillTx/>
                <a:latin typeface="DM Sans 14pt Light" pitchFamily="2" charset="77"/>
                <a:ea typeface="+mn-ea"/>
                <a:cs typeface="+mn-cs"/>
              </a:rPr>
              <a:t>next-generation, highly effective </a:t>
            </a:r>
            <a:br>
              <a:rPr kumimoji="0" lang="en-US" sz="1600" b="0" i="0" u="none" strike="noStrike" kern="1200" cap="none" spc="0" normalizeH="0" baseline="0" noProof="0">
                <a:ln>
                  <a:noFill/>
                </a:ln>
                <a:solidFill>
                  <a:prstClr val="white"/>
                </a:solidFill>
                <a:effectLst/>
                <a:uLnTx/>
                <a:uFillTx/>
                <a:latin typeface="DM Sans 14pt Light" pitchFamily="2" charset="77"/>
                <a:ea typeface="+mn-ea"/>
                <a:cs typeface="+mn-cs"/>
              </a:rPr>
            </a:br>
            <a:r>
              <a:rPr kumimoji="0" lang="en-US" sz="1600" b="0" i="0" u="none" strike="noStrike" kern="1200" cap="none" spc="0" normalizeH="0" baseline="0" noProof="0">
                <a:ln>
                  <a:noFill/>
                </a:ln>
                <a:solidFill>
                  <a:prstClr val="white"/>
                </a:solidFill>
                <a:effectLst/>
                <a:uLnTx/>
                <a:uFillTx/>
                <a:latin typeface="DM Sans 14pt Light" pitchFamily="2" charset="77"/>
                <a:ea typeface="+mn-ea"/>
                <a:cs typeface="+mn-cs"/>
              </a:rPr>
              <a:t>and eco-conscious tri-peptide, </a:t>
            </a:r>
          </a:p>
          <a:p>
            <a:pPr marL="0" marR="0" lvl="0" indent="0" algn="l" defTabSz="914400" rtl="0" eaLnBrk="1" fontAlgn="auto" latinLnBrk="0" hangingPunct="1">
              <a:lnSpc>
                <a:spcPts val="2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DM Sans 14pt Light" pitchFamily="2" charset="77"/>
                <a:ea typeface="+mn-ea"/>
                <a:cs typeface="+mn-cs"/>
              </a:rPr>
              <a:t>this formula works in harmony with your skin’s natural processes to protect &amp; maintain Collagen reserves, promoting skin’s slow-aging. </a:t>
            </a:r>
            <a:br>
              <a:rPr kumimoji="0" lang="en-US" sz="1600" b="0" i="0" u="none" strike="noStrike" kern="1200" cap="none" spc="0" normalizeH="0" baseline="0" noProof="0">
                <a:ln>
                  <a:noFill/>
                </a:ln>
                <a:solidFill>
                  <a:prstClr val="white"/>
                </a:solidFill>
                <a:effectLst/>
                <a:uLnTx/>
                <a:uFillTx/>
                <a:latin typeface="DM Sans 14pt Light" pitchFamily="2" charset="77"/>
                <a:ea typeface="+mn-ea"/>
                <a:cs typeface="+mn-cs"/>
              </a:rPr>
            </a:br>
            <a:r>
              <a:rPr kumimoji="0" lang="en-US" sz="1600" b="0" i="0" u="none" strike="noStrike" kern="1200" cap="none" spc="0" normalizeH="0" baseline="0" noProof="0">
                <a:ln>
                  <a:noFill/>
                </a:ln>
                <a:solidFill>
                  <a:prstClr val="white"/>
                </a:solidFill>
                <a:effectLst/>
                <a:uLnTx/>
                <a:uFillTx/>
                <a:latin typeface="DM Sans 14pt Light" pitchFamily="2" charset="77"/>
                <a:ea typeface="+mn-ea"/>
                <a:cs typeface="+mn-cs"/>
              </a:rPr>
              <a:t>For a unique sensory experience, this light, velvety mousse transforms upon touch </a:t>
            </a:r>
          </a:p>
          <a:p>
            <a:pPr marL="0" marR="0" lvl="0" indent="0" algn="l" defTabSz="914400" rtl="0" eaLnBrk="1" fontAlgn="auto" latinLnBrk="0" hangingPunct="1">
              <a:lnSpc>
                <a:spcPts val="2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DM Sans 14pt Light" pitchFamily="2" charset="77"/>
                <a:ea typeface="+mn-ea"/>
                <a:cs typeface="+mn-cs"/>
              </a:rPr>
              <a:t>and easily melts into your skin.</a:t>
            </a:r>
          </a:p>
        </p:txBody>
      </p:sp>
      <p:sp>
        <p:nvSpPr>
          <p:cNvPr id="17" name="CaixaDeTexto 16">
            <a:extLst>
              <a:ext uri="{FF2B5EF4-FFF2-40B4-BE49-F238E27FC236}">
                <a16:creationId xmlns:a16="http://schemas.microsoft.com/office/drawing/2014/main" id="{94669A44-68D6-2AA6-201F-F962989EC8F3}"/>
              </a:ext>
            </a:extLst>
          </p:cNvPr>
          <p:cNvSpPr txBox="1"/>
          <p:nvPr/>
        </p:nvSpPr>
        <p:spPr>
          <a:xfrm>
            <a:off x="6086332" y="6419675"/>
            <a:ext cx="5773003" cy="332079"/>
          </a:xfrm>
          <a:prstGeom prst="rect">
            <a:avLst/>
          </a:prstGeom>
          <a:noFill/>
        </p:spPr>
        <p:txBody>
          <a:bodyPr wrap="square" rtlCol="0">
            <a:spAutoFit/>
          </a:bodyPr>
          <a:lstStyle/>
          <a:p>
            <a:pPr marL="0" marR="0" lvl="0" indent="0" algn="r" defTabSz="914400" rtl="0" eaLnBrk="1" fontAlgn="auto" latinLnBrk="0" hangingPunct="1">
              <a:lnSpc>
                <a:spcPts val="2000"/>
              </a:lnSpc>
              <a:spcBef>
                <a:spcPts val="0"/>
              </a:spcBef>
              <a:spcAft>
                <a:spcPts val="0"/>
              </a:spcAft>
              <a:buClrTx/>
              <a:buSzTx/>
              <a:buFontTx/>
              <a:buNone/>
              <a:tabLst/>
              <a:defRPr/>
            </a:pPr>
            <a:r>
              <a:rPr kumimoji="0" lang="en-US" sz="1400" b="1" i="0" u="none" strike="noStrike" kern="1200" cap="none" spc="0" normalizeH="0" baseline="0" noProof="0">
                <a:ln>
                  <a:noFill/>
                </a:ln>
                <a:solidFill>
                  <a:srgbClr val="9A3038"/>
                </a:solidFill>
                <a:effectLst/>
                <a:uLnTx/>
                <a:uFillTx/>
                <a:latin typeface="DM Sans 14pt" pitchFamily="2" charset="77"/>
                <a:ea typeface="+mn-ea"/>
                <a:cs typeface="+mn-cs"/>
              </a:rPr>
              <a:t>Physical sample available</a:t>
            </a:r>
            <a:r>
              <a:rPr kumimoji="0" lang="en-US" sz="1000" b="0" i="0" u="none" strike="noStrike" kern="1200" cap="none" spc="0" normalizeH="0" baseline="0" noProof="0">
                <a:ln>
                  <a:noFill/>
                </a:ln>
                <a:solidFill>
                  <a:srgbClr val="9A3038"/>
                </a:solidFill>
                <a:effectLst/>
                <a:uLnTx/>
                <a:uFillTx/>
                <a:latin typeface="DM Sans 14pt" pitchFamily="2" charset="77"/>
                <a:ea typeface="+mn-ea"/>
                <a:cs typeface="+mn-cs"/>
              </a:rPr>
              <a:t> | Products are for experimental use only and are not for sale</a:t>
            </a:r>
          </a:p>
        </p:txBody>
      </p:sp>
      <p:pic>
        <p:nvPicPr>
          <p:cNvPr id="6" name="Imagem 5">
            <a:extLst>
              <a:ext uri="{FF2B5EF4-FFF2-40B4-BE49-F238E27FC236}">
                <a16:creationId xmlns:a16="http://schemas.microsoft.com/office/drawing/2014/main" id="{93945C95-6E03-B438-8113-FDBEBB5CF18F}"/>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rot="639300">
            <a:off x="8092770" y="1141254"/>
            <a:ext cx="4303543" cy="5738057"/>
          </a:xfrm>
          <a:prstGeom prst="rect">
            <a:avLst/>
          </a:prstGeom>
          <a:ln>
            <a:noFill/>
          </a:ln>
          <a:effectLst>
            <a:outerShdw blurRad="292100" dist="301310" dir="2700000" algn="tl" rotWithShape="0">
              <a:srgbClr val="333333">
                <a:alpha val="22074"/>
              </a:srgbClr>
            </a:outerShdw>
          </a:effectLst>
        </p:spPr>
      </p:pic>
    </p:spTree>
    <p:extLst>
      <p:ext uri="{BB962C8B-B14F-4D97-AF65-F5344CB8AC3E}">
        <p14:creationId xmlns:p14="http://schemas.microsoft.com/office/powerpoint/2010/main" val="58684623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a:extLst>
              <a:ext uri="{FF2B5EF4-FFF2-40B4-BE49-F238E27FC236}">
                <a16:creationId xmlns:a16="http://schemas.microsoft.com/office/drawing/2014/main" id="{3B0862F7-5DB6-312D-E6C2-E3DD11AFD91F}"/>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13" name="Gráfico 12">
            <a:extLst>
              <a:ext uri="{FF2B5EF4-FFF2-40B4-BE49-F238E27FC236}">
                <a16:creationId xmlns:a16="http://schemas.microsoft.com/office/drawing/2014/main" id="{2FAE1C02-67D1-8200-6905-B81F8F29941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256559" y="225838"/>
            <a:ext cx="3335205" cy="1535746"/>
          </a:xfrm>
          <a:prstGeom prst="rect">
            <a:avLst/>
          </a:prstGeom>
        </p:spPr>
      </p:pic>
      <p:sp>
        <p:nvSpPr>
          <p:cNvPr id="14" name="CaixaDeTexto 13">
            <a:extLst>
              <a:ext uri="{FF2B5EF4-FFF2-40B4-BE49-F238E27FC236}">
                <a16:creationId xmlns:a16="http://schemas.microsoft.com/office/drawing/2014/main" id="{92BFBD6B-4EEA-A421-1228-BA26FF923A4F}"/>
              </a:ext>
            </a:extLst>
          </p:cNvPr>
          <p:cNvSpPr txBox="1"/>
          <p:nvPr/>
        </p:nvSpPr>
        <p:spPr>
          <a:xfrm>
            <a:off x="10699618" y="545631"/>
            <a:ext cx="1492382"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0F0F0"/>
                </a:solidFill>
                <a:effectLst/>
                <a:uLnTx/>
                <a:uFillTx/>
                <a:latin typeface="DM Sans 14pt" pitchFamily="2" charset="77"/>
                <a:ea typeface="+mn-ea"/>
                <a:cs typeface="+mn-cs"/>
              </a:rPr>
              <a:t>Lifelong authentic beauty</a:t>
            </a:r>
          </a:p>
        </p:txBody>
      </p:sp>
    </p:spTree>
    <p:extLst>
      <p:ext uri="{BB962C8B-B14F-4D97-AF65-F5344CB8AC3E}">
        <p14:creationId xmlns:p14="http://schemas.microsoft.com/office/powerpoint/2010/main" val="129651112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descr="Diagrama&#10;&#10;Descrição gerada automaticamente">
            <a:extLst>
              <a:ext uri="{FF2B5EF4-FFF2-40B4-BE49-F238E27FC236}">
                <a16:creationId xmlns:a16="http://schemas.microsoft.com/office/drawing/2014/main" id="{8C69230E-FC98-05DE-E69D-343C8AF5A7AD}"/>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Imagem 7" descr="Garrafa de plástico&#10;&#10;Descrição gerada automaticamente com confiança média">
            <a:extLst>
              <a:ext uri="{FF2B5EF4-FFF2-40B4-BE49-F238E27FC236}">
                <a16:creationId xmlns:a16="http://schemas.microsoft.com/office/drawing/2014/main" id="{3CD4231E-6CEE-63FA-E678-141364FEAEDD}"/>
              </a:ext>
            </a:extLst>
          </p:cNvPr>
          <p:cNvPicPr>
            <a:picLocks noChangeAspect="1"/>
          </p:cNvPicPr>
          <p:nvPr/>
        </p:nvPicPr>
        <p:blipFill>
          <a:blip r:embed="rId3"/>
          <a:stretch>
            <a:fillRect/>
          </a:stretch>
        </p:blipFill>
        <p:spPr>
          <a:xfrm>
            <a:off x="4935941" y="1761584"/>
            <a:ext cx="4753970" cy="5205597"/>
          </a:xfrm>
          <a:prstGeom prst="rect">
            <a:avLst/>
          </a:prstGeom>
        </p:spPr>
      </p:pic>
      <p:pic>
        <p:nvPicPr>
          <p:cNvPr id="16" name="Imagem 15" descr="Código QR&#10;&#10;Descrição gerada automaticamente">
            <a:extLst>
              <a:ext uri="{FF2B5EF4-FFF2-40B4-BE49-F238E27FC236}">
                <a16:creationId xmlns:a16="http://schemas.microsoft.com/office/drawing/2014/main" id="{FDE8EE3B-B0B0-751D-8393-07F4A89FBCC0}"/>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0457313" y="359561"/>
            <a:ext cx="1402023" cy="1402023"/>
          </a:xfrm>
          <a:prstGeom prst="rect">
            <a:avLst/>
          </a:prstGeom>
        </p:spPr>
      </p:pic>
      <p:sp>
        <p:nvSpPr>
          <p:cNvPr id="18" name="CaixaDeTexto 17">
            <a:extLst>
              <a:ext uri="{FF2B5EF4-FFF2-40B4-BE49-F238E27FC236}">
                <a16:creationId xmlns:a16="http://schemas.microsoft.com/office/drawing/2014/main" id="{1BE19640-F7EE-8A3D-6357-C24ECD46C28D}"/>
              </a:ext>
            </a:extLst>
          </p:cNvPr>
          <p:cNvSpPr txBox="1"/>
          <p:nvPr/>
        </p:nvSpPr>
        <p:spPr>
          <a:xfrm>
            <a:off x="547230" y="3615902"/>
            <a:ext cx="290565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14pt" pitchFamily="2" charset="77"/>
                <a:ea typeface="+mn-ea"/>
                <a:cs typeface="+mn-cs"/>
              </a:rPr>
              <a:t>Power Serum</a:t>
            </a:r>
          </a:p>
        </p:txBody>
      </p:sp>
      <p:sp>
        <p:nvSpPr>
          <p:cNvPr id="19" name="CaixaDeTexto 18">
            <a:extLst>
              <a:ext uri="{FF2B5EF4-FFF2-40B4-BE49-F238E27FC236}">
                <a16:creationId xmlns:a16="http://schemas.microsoft.com/office/drawing/2014/main" id="{0CE32936-25E7-8393-695F-00FDBDF67C70}"/>
              </a:ext>
            </a:extLst>
          </p:cNvPr>
          <p:cNvSpPr txBox="1"/>
          <p:nvPr/>
        </p:nvSpPr>
        <p:spPr>
          <a:xfrm>
            <a:off x="547230" y="4173707"/>
            <a:ext cx="3929236" cy="1877694"/>
          </a:xfrm>
          <a:prstGeom prst="rect">
            <a:avLst/>
          </a:prstGeom>
          <a:noFill/>
        </p:spPr>
        <p:txBody>
          <a:bodyPr wrap="square" rtlCol="0">
            <a:spAutoFit/>
          </a:bodyPr>
          <a:lstStyle/>
          <a:p>
            <a:pPr marL="0" marR="0" lvl="0" indent="0" algn="l" defTabSz="914400" rtl="0" eaLnBrk="1" fontAlgn="auto" latinLnBrk="0" hangingPunct="1">
              <a:lnSpc>
                <a:spcPts val="2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DM Sans 14pt Light" pitchFamily="2" charset="77"/>
                <a:ea typeface="+mn-ea"/>
                <a:cs typeface="+mn-cs"/>
              </a:rPr>
              <a:t>Lightweight texture, powerful performance. This fast-absorbing serum is enriched with </a:t>
            </a:r>
            <a:r>
              <a:rPr kumimoji="0" lang="en-US" sz="16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DM Sans 14pt Light" pitchFamily="2" charset="77"/>
                <a:ea typeface="+mn-ea"/>
                <a:cs typeface="+mn-cs"/>
              </a:rPr>
              <a:t>2.5% SYN®-COLL CB</a:t>
            </a:r>
            <a:r>
              <a:rPr kumimoji="0" lang="en-US" sz="1600" b="0" i="0" u="none" strike="noStrike" kern="1200" cap="none" spc="0" normalizeH="0" baseline="0" noProof="0">
                <a:ln>
                  <a:noFill/>
                </a:ln>
                <a:solidFill>
                  <a:prstClr val="white"/>
                </a:solidFill>
                <a:effectLst/>
                <a:uLnTx/>
                <a:uFillTx/>
                <a:latin typeface="DM Sans 14pt Light" pitchFamily="2" charset="77"/>
                <a:ea typeface="+mn-ea"/>
                <a:cs typeface="+mn-cs"/>
              </a:rPr>
              <a:t> to boost natural Collagen reserves, promoting visibly revitalized skin with improved firmness and fewer fine lines. Unlock your skin’s full potential from within.</a:t>
            </a:r>
          </a:p>
        </p:txBody>
      </p:sp>
      <p:pic>
        <p:nvPicPr>
          <p:cNvPr id="20" name="Gráfico 19">
            <a:extLst>
              <a:ext uri="{FF2B5EF4-FFF2-40B4-BE49-F238E27FC236}">
                <a16:creationId xmlns:a16="http://schemas.microsoft.com/office/drawing/2014/main" id="{B45CBBFC-DEB3-A849-47E2-A0EBED77083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47230" y="225838"/>
            <a:ext cx="3335205" cy="1535746"/>
          </a:xfrm>
          <a:prstGeom prst="rect">
            <a:avLst/>
          </a:prstGeom>
        </p:spPr>
      </p:pic>
      <p:sp>
        <p:nvSpPr>
          <p:cNvPr id="21" name="CaixaDeTexto 20">
            <a:extLst>
              <a:ext uri="{FF2B5EF4-FFF2-40B4-BE49-F238E27FC236}">
                <a16:creationId xmlns:a16="http://schemas.microsoft.com/office/drawing/2014/main" id="{48FD2465-A5EB-8CFC-C146-E483FBF97C93}"/>
              </a:ext>
            </a:extLst>
          </p:cNvPr>
          <p:cNvSpPr txBox="1"/>
          <p:nvPr/>
        </p:nvSpPr>
        <p:spPr>
          <a:xfrm>
            <a:off x="3931874" y="545631"/>
            <a:ext cx="1492382"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0F0F0"/>
                </a:solidFill>
                <a:effectLst/>
                <a:uLnTx/>
                <a:uFillTx/>
                <a:latin typeface="DM Sans 14pt" pitchFamily="2" charset="77"/>
                <a:ea typeface="+mn-ea"/>
                <a:cs typeface="+mn-cs"/>
              </a:rPr>
              <a:t>Lifelong authentic beauty</a:t>
            </a:r>
          </a:p>
        </p:txBody>
      </p:sp>
      <p:sp>
        <p:nvSpPr>
          <p:cNvPr id="2" name="CaixaDeTexto 1">
            <a:extLst>
              <a:ext uri="{FF2B5EF4-FFF2-40B4-BE49-F238E27FC236}">
                <a16:creationId xmlns:a16="http://schemas.microsoft.com/office/drawing/2014/main" id="{E2136860-3873-E32A-73C9-103FFAAD30D4}"/>
              </a:ext>
            </a:extLst>
          </p:cNvPr>
          <p:cNvSpPr txBox="1"/>
          <p:nvPr/>
        </p:nvSpPr>
        <p:spPr>
          <a:xfrm>
            <a:off x="6086332" y="6419675"/>
            <a:ext cx="5773003" cy="321306"/>
          </a:xfrm>
          <a:prstGeom prst="rect">
            <a:avLst/>
          </a:prstGeom>
          <a:noFill/>
        </p:spPr>
        <p:txBody>
          <a:bodyPr wrap="square" rtlCol="0">
            <a:spAutoFit/>
          </a:bodyPr>
          <a:lstStyle/>
          <a:p>
            <a:pPr marL="0" marR="0" lvl="0" indent="0" algn="r" defTabSz="914400" rtl="0" eaLnBrk="1" fontAlgn="auto" latinLnBrk="0" hangingPunct="1">
              <a:lnSpc>
                <a:spcPts val="2000"/>
              </a:lnSpc>
              <a:spcBef>
                <a:spcPts val="0"/>
              </a:spcBef>
              <a:spcAft>
                <a:spcPts val="0"/>
              </a:spcAft>
              <a:buClrTx/>
              <a:buSzTx/>
              <a:buFontTx/>
              <a:buNone/>
              <a:tabLst/>
              <a:defRPr/>
            </a:pPr>
            <a:r>
              <a:rPr kumimoji="0" lang="en-US" sz="1000" b="0" i="0" u="none" strike="noStrike" kern="1200" cap="none" spc="0" normalizeH="0" baseline="0" noProof="0">
                <a:ln>
                  <a:noFill/>
                </a:ln>
                <a:solidFill>
                  <a:srgbClr val="4D3C35"/>
                </a:solidFill>
                <a:effectLst/>
                <a:uLnTx/>
                <a:uFillTx/>
                <a:latin typeface="DM Sans 14pt" pitchFamily="2" charset="77"/>
                <a:ea typeface="+mn-ea"/>
                <a:cs typeface="+mn-cs"/>
              </a:rPr>
              <a:t>Products are for experimental use only and are not for sale</a:t>
            </a:r>
          </a:p>
        </p:txBody>
      </p:sp>
    </p:spTree>
    <p:extLst>
      <p:ext uri="{BB962C8B-B14F-4D97-AF65-F5344CB8AC3E}">
        <p14:creationId xmlns:p14="http://schemas.microsoft.com/office/powerpoint/2010/main" val="277341900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A3939C1-668A-98A6-9486-B90E08F42A84}"/>
              </a:ext>
            </a:extLst>
          </p:cNvPr>
          <p:cNvSpPr txBox="1"/>
          <p:nvPr/>
        </p:nvSpPr>
        <p:spPr>
          <a:xfrm>
            <a:off x="223839" y="398248"/>
            <a:ext cx="7939977" cy="1200329"/>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4D3C35"/>
                </a:solidFill>
                <a:effectLst/>
                <a:uLnTx/>
                <a:uFillTx/>
                <a:latin typeface="DM Sans 14pt"/>
                <a:ea typeface="+mn-ea"/>
                <a:cs typeface="+mn-cs"/>
              </a:rPr>
              <a:t>PEACH GLOW - P02J942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4D3C35"/>
                </a:solidFill>
                <a:effectLst/>
                <a:uLnTx/>
                <a:uFillTx/>
                <a:latin typeface="DM Sans 14pt"/>
                <a:ea typeface="+mn-ea"/>
                <a:cs typeface="+mn-cs"/>
              </a:rPr>
              <a:t>Fragrance in the formulas</a:t>
            </a:r>
            <a:br>
              <a:rPr kumimoji="0" lang="en-US" sz="2400" b="1" i="0" u="none" strike="noStrike" kern="1200" cap="none" spc="0" normalizeH="0" baseline="0" noProof="0">
                <a:ln>
                  <a:noFill/>
                </a:ln>
                <a:solidFill>
                  <a:srgbClr val="4D3C35"/>
                </a:solidFill>
                <a:effectLst/>
                <a:uLnTx/>
                <a:uFillTx/>
                <a:latin typeface="DM Sans 14pt"/>
                <a:ea typeface="+mn-ea"/>
                <a:cs typeface="+mn-cs"/>
              </a:rPr>
            </a:br>
            <a:endParaRPr kumimoji="0" lang="fr-FR" sz="2400" b="0" i="0" u="none" strike="noStrike" kern="1200" cap="none" spc="0" normalizeH="0" baseline="0" noProof="0">
              <a:ln>
                <a:noFill/>
              </a:ln>
              <a:solidFill>
                <a:srgbClr val="4D3C35"/>
              </a:solidFill>
              <a:effectLst/>
              <a:uLnTx/>
              <a:uFillTx/>
              <a:latin typeface="DM Sans 14pt"/>
              <a:ea typeface="+mn-ea"/>
              <a:cs typeface="+mn-cs"/>
            </a:endParaRPr>
          </a:p>
        </p:txBody>
      </p:sp>
      <p:sp>
        <p:nvSpPr>
          <p:cNvPr id="5" name="Rectangle 4">
            <a:extLst>
              <a:ext uri="{FF2B5EF4-FFF2-40B4-BE49-F238E27FC236}">
                <a16:creationId xmlns:a16="http://schemas.microsoft.com/office/drawing/2014/main" id="{FFADB4AC-8131-0D75-6FDA-C609E1C32634}"/>
              </a:ext>
            </a:extLst>
          </p:cNvPr>
          <p:cNvSpPr/>
          <p:nvPr/>
        </p:nvSpPr>
        <p:spPr>
          <a:xfrm>
            <a:off x="7247454" y="3007151"/>
            <a:ext cx="890180"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4D3C35"/>
                </a:solidFill>
                <a:effectLst/>
                <a:uLnTx/>
                <a:uFillTx/>
                <a:latin typeface="DM Sans 14pt" pitchFamily="2" charset="0"/>
                <a:ea typeface="Calibri" panose="020F0502020204030204" pitchFamily="34" charset="0"/>
                <a:cs typeface="+mn-cs"/>
              </a:rPr>
              <a:t>Pyramid</a:t>
            </a:r>
            <a:endParaRPr kumimoji="0" lang="fr-FR" sz="1600" b="1" i="0" u="none" strike="noStrike" kern="1200" cap="none" spc="0" normalizeH="0" baseline="0" noProof="0">
              <a:ln>
                <a:noFill/>
              </a:ln>
              <a:solidFill>
                <a:srgbClr val="4D3C35"/>
              </a:solidFill>
              <a:effectLst/>
              <a:uLnTx/>
              <a:uFillTx/>
              <a:latin typeface="DM Sans 14pt" pitchFamily="2" charset="0"/>
              <a:ea typeface="Calibri" panose="020F0502020204030204" pitchFamily="34" charset="0"/>
              <a:cs typeface="+mn-cs"/>
            </a:endParaRPr>
          </a:p>
        </p:txBody>
      </p:sp>
      <p:sp>
        <p:nvSpPr>
          <p:cNvPr id="6" name="Triangle isocèle 13">
            <a:extLst>
              <a:ext uri="{FF2B5EF4-FFF2-40B4-BE49-F238E27FC236}">
                <a16:creationId xmlns:a16="http://schemas.microsoft.com/office/drawing/2014/main" id="{462924D8-5C79-DA9F-64AF-33A3953DC1C9}"/>
              </a:ext>
            </a:extLst>
          </p:cNvPr>
          <p:cNvSpPr/>
          <p:nvPr/>
        </p:nvSpPr>
        <p:spPr>
          <a:xfrm>
            <a:off x="9601200" y="3180166"/>
            <a:ext cx="1509885" cy="3279585"/>
          </a:xfrm>
          <a:prstGeom prst="triangle">
            <a:avLst>
              <a:gd name="adj" fmla="val 49876"/>
            </a:avLst>
          </a:prstGeom>
          <a:noFill/>
          <a:ln w="12700">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DM Sans 14pt" pitchFamily="2" charset="77"/>
              <a:ea typeface="+mn-ea"/>
              <a:cs typeface="+mn-cs"/>
            </a:endParaRPr>
          </a:p>
        </p:txBody>
      </p:sp>
      <p:sp>
        <p:nvSpPr>
          <p:cNvPr id="7" name="TextBox 6">
            <a:extLst>
              <a:ext uri="{FF2B5EF4-FFF2-40B4-BE49-F238E27FC236}">
                <a16:creationId xmlns:a16="http://schemas.microsoft.com/office/drawing/2014/main" id="{5EE6A853-BD07-8A82-AD0F-4AEF5573DA47}"/>
              </a:ext>
            </a:extLst>
          </p:cNvPr>
          <p:cNvSpPr txBox="1"/>
          <p:nvPr/>
        </p:nvSpPr>
        <p:spPr>
          <a:xfrm>
            <a:off x="223839" y="1180774"/>
            <a:ext cx="3255651"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a:ln>
                  <a:noFill/>
                </a:ln>
                <a:solidFill>
                  <a:srgbClr val="4D3C35"/>
                </a:solidFill>
                <a:effectLst/>
                <a:uLnTx/>
                <a:uFillTx/>
                <a:latin typeface="DM Sans 14pt" pitchFamily="2" charset="77"/>
                <a:ea typeface="Calibri"/>
                <a:cs typeface="Calibri"/>
              </a:rPr>
              <a:t>Lotion to Foam / Serum</a:t>
            </a:r>
            <a:endParaRPr kumimoji="0" lang="en-US" sz="1400" b="0" i="1" u="none" strike="noStrike" kern="1200" cap="none" spc="0" normalizeH="0" baseline="0" noProof="0">
              <a:ln>
                <a:noFill/>
              </a:ln>
              <a:solidFill>
                <a:srgbClr val="4D3C35"/>
              </a:solidFill>
              <a:effectLst/>
              <a:uLnTx/>
              <a:uFillTx/>
              <a:latin typeface="DM Sans 14pt" pitchFamily="2" charset="77"/>
              <a:ea typeface="+mn-ea"/>
              <a:cs typeface="+mn-cs"/>
            </a:endParaRPr>
          </a:p>
        </p:txBody>
      </p:sp>
      <p:sp>
        <p:nvSpPr>
          <p:cNvPr id="8" name="TextBox 27">
            <a:extLst>
              <a:ext uri="{FF2B5EF4-FFF2-40B4-BE49-F238E27FC236}">
                <a16:creationId xmlns:a16="http://schemas.microsoft.com/office/drawing/2014/main" id="{B2A96D04-610E-6F19-0E73-F5C88D38505C}"/>
              </a:ext>
            </a:extLst>
          </p:cNvPr>
          <p:cNvSpPr txBox="1"/>
          <p:nvPr/>
        </p:nvSpPr>
        <p:spPr>
          <a:xfrm>
            <a:off x="7313193" y="832931"/>
            <a:ext cx="1840967" cy="1569660"/>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00000"/>
              </a:lnSpc>
              <a:spcBef>
                <a:spcPts val="0"/>
              </a:spcBef>
              <a:spcAft>
                <a:spcPts val="0"/>
              </a:spcAft>
              <a:buClrTx/>
              <a:buSzTx/>
              <a:buFont typeface="Arial,Sans-Serif" panose="020B0604020202020204" pitchFamily="34" charset="0"/>
              <a:buChar char="•"/>
              <a:tabLst/>
              <a:defRPr/>
            </a:pPr>
            <a:r>
              <a:rPr kumimoji="0" lang="en-US" sz="1200" b="0" i="0" u="none" strike="noStrike" kern="1200" cap="none" spc="0" normalizeH="0" baseline="0" noProof="0">
                <a:ln>
                  <a:noFill/>
                </a:ln>
                <a:solidFill>
                  <a:srgbClr val="4D3C35"/>
                </a:solidFill>
                <a:effectLst/>
                <a:uLnTx/>
                <a:uFillTx/>
                <a:latin typeface="DM Sans 14pt Light" pitchFamily="2" charset="77"/>
                <a:ea typeface="+mn-ea"/>
                <a:cs typeface="+mn-cs"/>
              </a:rPr>
              <a:t>Safe for skincare applications </a:t>
            </a:r>
            <a:br>
              <a:rPr kumimoji="0" lang="en-US" sz="1200" b="0" i="0" u="none" strike="noStrike" kern="1200" cap="none" spc="0" normalizeH="0" baseline="0" noProof="0">
                <a:ln>
                  <a:noFill/>
                </a:ln>
                <a:solidFill>
                  <a:srgbClr val="4D3C35"/>
                </a:solidFill>
                <a:effectLst/>
                <a:uLnTx/>
                <a:uFillTx/>
                <a:latin typeface="DM Sans 14pt Light" pitchFamily="2" charset="77"/>
                <a:ea typeface="+mn-ea"/>
                <a:cs typeface="+mn-cs"/>
              </a:rPr>
            </a:br>
            <a:r>
              <a:rPr kumimoji="0" lang="en-US" sz="1200" b="0" i="0" u="none" strike="noStrike" kern="1200" cap="none" spc="0" normalizeH="0" baseline="0" noProof="0">
                <a:ln>
                  <a:noFill/>
                </a:ln>
                <a:solidFill>
                  <a:srgbClr val="4D3C35"/>
                </a:solidFill>
                <a:effectLst/>
                <a:uLnTx/>
                <a:uFillTx/>
                <a:latin typeface="DM Sans 14pt Light" pitchFamily="2" charset="77"/>
                <a:ea typeface="+mn-ea"/>
                <a:cs typeface="+mn-cs"/>
              </a:rPr>
              <a:t>(at recommended dosage) </a:t>
            </a:r>
          </a:p>
          <a:p>
            <a:pPr marL="285750" marR="0" lvl="0" indent="-285750" algn="l" defTabSz="914400" rtl="0" eaLnBrk="1" fontAlgn="auto" latinLnBrk="0" hangingPunct="1">
              <a:lnSpc>
                <a:spcPct val="100000"/>
              </a:lnSpc>
              <a:spcBef>
                <a:spcPts val="0"/>
              </a:spcBef>
              <a:spcAft>
                <a:spcPts val="0"/>
              </a:spcAft>
              <a:buClrTx/>
              <a:buSzTx/>
              <a:buFont typeface="Arial,Sans-Serif" panose="020B0604020202020204" pitchFamily="34" charset="0"/>
              <a:buChar char="•"/>
              <a:tabLst/>
              <a:defRPr/>
            </a:pPr>
            <a:r>
              <a:rPr kumimoji="0" lang="en-US" sz="1200" b="0" i="0" u="none" strike="noStrike" kern="1200" cap="none" spc="0" normalizeH="0" baseline="0" noProof="0">
                <a:ln>
                  <a:noFill/>
                </a:ln>
                <a:solidFill>
                  <a:srgbClr val="4D3C35"/>
                </a:solidFill>
                <a:effectLst/>
                <a:uLnTx/>
                <a:uFillTx/>
                <a:latin typeface="DM Sans 14pt Light" pitchFamily="2" charset="77"/>
                <a:ea typeface="+mn-ea"/>
                <a:cs typeface="+mn-cs"/>
              </a:rPr>
              <a:t>Globally compliant</a:t>
            </a:r>
          </a:p>
          <a:p>
            <a:pPr marL="285750" marR="0" lvl="0" indent="-285750" algn="l" defTabSz="914400" rtl="0" eaLnBrk="1" fontAlgn="auto" latinLnBrk="0" hangingPunct="1">
              <a:lnSpc>
                <a:spcPct val="100000"/>
              </a:lnSpc>
              <a:spcBef>
                <a:spcPts val="0"/>
              </a:spcBef>
              <a:spcAft>
                <a:spcPts val="0"/>
              </a:spcAft>
              <a:buClrTx/>
              <a:buSzTx/>
              <a:buFont typeface="Arial,Sans-Serif" panose="020B0604020202020204" pitchFamily="34" charset="0"/>
              <a:buChar char="•"/>
              <a:tabLst/>
              <a:defRPr/>
            </a:pPr>
            <a:r>
              <a:rPr kumimoji="0" lang="en-US" sz="1200" b="0" i="0" u="none" strike="noStrike" kern="1200" cap="none" spc="0" normalizeH="0" baseline="0" noProof="0">
                <a:ln>
                  <a:noFill/>
                </a:ln>
                <a:solidFill>
                  <a:srgbClr val="4D3C35"/>
                </a:solidFill>
                <a:effectLst/>
                <a:uLnTx/>
                <a:uFillTx/>
                <a:latin typeface="DM Sans 14pt Light" pitchFamily="2" charset="77"/>
                <a:ea typeface="+mn-ea"/>
                <a:cs typeface="+mn-cs"/>
              </a:rPr>
              <a:t>Clean Label 83</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4D3C35"/>
                </a:solidFill>
                <a:effectLst/>
                <a:uLnTx/>
                <a:uFillTx/>
                <a:latin typeface="DM Sans 14pt Light" pitchFamily="2" charset="77"/>
                <a:ea typeface="+mn-ea"/>
                <a:cs typeface="+mn-cs"/>
              </a:rPr>
              <a:t>95% </a:t>
            </a:r>
            <a:r>
              <a:rPr kumimoji="0" lang="en-US" sz="1200" b="0" i="0" u="none" strike="noStrike" kern="1200" cap="none" spc="0" normalizeH="0" baseline="0" noProof="0" err="1">
                <a:ln>
                  <a:noFill/>
                </a:ln>
                <a:solidFill>
                  <a:srgbClr val="4D3C35"/>
                </a:solidFill>
                <a:effectLst/>
                <a:uLnTx/>
                <a:uFillTx/>
                <a:latin typeface="DM Sans 14pt Light" pitchFamily="2" charset="77"/>
                <a:ea typeface="+mn-ea"/>
                <a:cs typeface="+mn-cs"/>
              </a:rPr>
              <a:t>Biodeg</a:t>
            </a:r>
            <a:r>
              <a:rPr kumimoji="0" lang="en-US" sz="1200" b="0" i="0" u="none" strike="noStrike" kern="1200" cap="none" spc="0" normalizeH="0" baseline="0" noProof="0">
                <a:ln>
                  <a:noFill/>
                </a:ln>
                <a:solidFill>
                  <a:srgbClr val="4D3C35"/>
                </a:solidFill>
                <a:effectLst/>
                <a:uLnTx/>
                <a:uFillTx/>
                <a:latin typeface="DM Sans 14pt Light" pitchFamily="2" charset="77"/>
                <a:ea typeface="+mn-ea"/>
                <a:cs typeface="+mn-cs"/>
              </a:rPr>
              <a:t>/50% Carbon Renewable</a:t>
            </a:r>
            <a:endParaRPr kumimoji="0" lang="en-US" sz="1200" b="0" i="0" u="none" strike="noStrike" kern="1200" cap="none" spc="0" normalizeH="0" baseline="0" noProof="0">
              <a:ln>
                <a:noFill/>
              </a:ln>
              <a:solidFill>
                <a:srgbClr val="4D3C35"/>
              </a:solidFill>
              <a:effectLst/>
              <a:uLnTx/>
              <a:uFillTx/>
              <a:latin typeface="DM Sans 14pt Light" pitchFamily="2" charset="77"/>
              <a:ea typeface="Calibri"/>
              <a:cs typeface="Calibri"/>
            </a:endParaRPr>
          </a:p>
        </p:txBody>
      </p:sp>
      <p:sp>
        <p:nvSpPr>
          <p:cNvPr id="9" name="TextBox 33">
            <a:extLst>
              <a:ext uri="{FF2B5EF4-FFF2-40B4-BE49-F238E27FC236}">
                <a16:creationId xmlns:a16="http://schemas.microsoft.com/office/drawing/2014/main" id="{9C434970-4A18-5418-4EE9-4E61C3C11A02}"/>
              </a:ext>
            </a:extLst>
          </p:cNvPr>
          <p:cNvSpPr txBox="1"/>
          <p:nvPr/>
        </p:nvSpPr>
        <p:spPr>
          <a:xfrm>
            <a:off x="9499601" y="832931"/>
            <a:ext cx="2509516" cy="1015663"/>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err="1">
                <a:ln>
                  <a:noFill/>
                </a:ln>
                <a:solidFill>
                  <a:srgbClr val="4D3C35"/>
                </a:solidFill>
                <a:effectLst/>
                <a:uLnTx/>
                <a:uFillTx/>
                <a:latin typeface="DM Sans 14pt Light" pitchFamily="2" charset="77"/>
                <a:ea typeface="Calibri"/>
                <a:cs typeface="+mn-cs"/>
              </a:rPr>
              <a:t>Emotiboost</a:t>
            </a:r>
            <a:r>
              <a:rPr kumimoji="0" lang="en-US" sz="1200" b="0" i="0" u="none" strike="noStrike" kern="1200" cap="none" spc="0" normalizeH="0" baseline="0" noProof="0">
                <a:ln>
                  <a:noFill/>
                </a:ln>
                <a:solidFill>
                  <a:srgbClr val="4D3C35"/>
                </a:solidFill>
                <a:effectLst/>
                <a:uLnTx/>
                <a:uFillTx/>
                <a:latin typeface="DM Sans 14pt Light" pitchFamily="2" charset="77"/>
                <a:ea typeface="Calibri"/>
                <a:cs typeface="+mn-cs"/>
              </a:rPr>
              <a:t>™ apple </a:t>
            </a:r>
            <a:r>
              <a:rPr kumimoji="0" lang="en-US" sz="1200" b="0" i="0" u="none" strike="noStrike" kern="1200" cap="none" spc="0" normalizeH="0" baseline="0" noProof="0" err="1">
                <a:ln>
                  <a:noFill/>
                </a:ln>
                <a:solidFill>
                  <a:srgbClr val="4D3C35"/>
                </a:solidFill>
                <a:effectLst/>
                <a:uLnTx/>
                <a:uFillTx/>
                <a:latin typeface="DM Sans 14pt Light" pitchFamily="2" charset="77"/>
                <a:ea typeface="Calibri"/>
                <a:cs typeface="+mn-cs"/>
              </a:rPr>
              <a:t>bw</a:t>
            </a:r>
            <a:r>
              <a:rPr kumimoji="0" lang="en-US" sz="1200" b="0" i="0" u="none" strike="noStrike" kern="1200" cap="none" spc="0" normalizeH="0" baseline="0" noProof="0">
                <a:ln>
                  <a:noFill/>
                </a:ln>
                <a:solidFill>
                  <a:srgbClr val="4D3C35"/>
                </a:solidFill>
                <a:effectLst/>
                <a:uLnTx/>
                <a:uFillTx/>
                <a:latin typeface="DM Sans 14pt Light" pitchFamily="2" charset="77"/>
                <a:ea typeface="Calibri"/>
                <a:cs typeface="+mn-cs"/>
              </a:rPr>
              <a:t> </a:t>
            </a:r>
            <a:r>
              <a:rPr kumimoji="0" lang="en-US" sz="1200" b="0" i="0" u="none" strike="noStrike" kern="1200" cap="none" spc="0" normalizeH="0" baseline="0" noProof="0" err="1">
                <a:ln>
                  <a:noFill/>
                </a:ln>
                <a:solidFill>
                  <a:srgbClr val="4D3C35"/>
                </a:solidFill>
                <a:effectLst/>
                <a:uLnTx/>
                <a:uFillTx/>
                <a:latin typeface="DM Sans 14pt Light" pitchFamily="2" charset="77"/>
                <a:ea typeface="Calibri"/>
                <a:cs typeface="+mn-cs"/>
              </a:rPr>
              <a:t>fe</a:t>
            </a:r>
            <a:r>
              <a:rPr kumimoji="0" lang="en-US" sz="1200" b="0" i="0" u="none" strike="noStrike" kern="1200" cap="none" spc="0" normalizeH="0" baseline="0" noProof="0">
                <a:ln>
                  <a:noFill/>
                </a:ln>
                <a:solidFill>
                  <a:srgbClr val="4D3C35"/>
                </a:solidFill>
                <a:effectLst/>
                <a:uLnTx/>
                <a:uFillTx/>
                <a:latin typeface="DM Sans 14pt Light" pitchFamily="2" charset="77"/>
                <a:ea typeface="Calibri"/>
                <a:cs typeface="+mn-cs"/>
              </a:rPr>
              <a:t> sb</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err="1">
                <a:ln>
                  <a:noFill/>
                </a:ln>
                <a:solidFill>
                  <a:srgbClr val="4D3C35"/>
                </a:solidFill>
                <a:effectLst/>
                <a:uLnTx/>
                <a:uFillTx/>
                <a:latin typeface="DM Sans 14pt Light" pitchFamily="2" charset="77"/>
                <a:ea typeface="Calibri"/>
                <a:cs typeface="+mn-cs"/>
              </a:rPr>
              <a:t>Emotiboost</a:t>
            </a:r>
            <a:r>
              <a:rPr kumimoji="0" lang="en-US" sz="1200" b="0" i="0" u="none" strike="noStrike" kern="1200" cap="none" spc="0" normalizeH="0" baseline="0" noProof="0">
                <a:ln>
                  <a:noFill/>
                </a:ln>
                <a:solidFill>
                  <a:srgbClr val="4D3C35"/>
                </a:solidFill>
                <a:effectLst/>
                <a:uLnTx/>
                <a:uFillTx/>
                <a:latin typeface="DM Sans 14pt Light" pitchFamily="2" charset="77"/>
                <a:ea typeface="Calibri"/>
                <a:cs typeface="+mn-cs"/>
              </a:rPr>
              <a:t>™ vanilla ac</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err="1">
                <a:ln>
                  <a:noFill/>
                </a:ln>
                <a:solidFill>
                  <a:srgbClr val="4D3C35"/>
                </a:solidFill>
                <a:effectLst/>
                <a:uLnTx/>
                <a:uFillTx/>
                <a:latin typeface="DM Sans 14pt Light" pitchFamily="2" charset="77"/>
                <a:ea typeface="+mn-ea"/>
                <a:cs typeface="+mn-cs"/>
              </a:rPr>
              <a:t>Nirvanol</a:t>
            </a:r>
            <a:r>
              <a:rPr kumimoji="0" lang="en-US" sz="1200" b="0" i="0" u="none" strike="noStrike" kern="1200" cap="none" spc="0" normalizeH="0" baseline="0" noProof="0">
                <a:ln>
                  <a:noFill/>
                </a:ln>
                <a:solidFill>
                  <a:srgbClr val="4D3C35"/>
                </a:solidFill>
                <a:effectLst/>
                <a:uLnTx/>
                <a:uFillTx/>
                <a:latin typeface="DM Sans 14pt Light" pitchFamily="2" charset="77"/>
                <a:ea typeface="+mn-ea"/>
                <a:cs typeface="+mn-cs"/>
              </a:rPr>
              <a:t> captive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err="1">
                <a:ln>
                  <a:noFill/>
                </a:ln>
                <a:solidFill>
                  <a:srgbClr val="4D3C35"/>
                </a:solidFill>
                <a:effectLst/>
                <a:uLnTx/>
                <a:uFillTx/>
                <a:latin typeface="DM Sans 14pt Light" pitchFamily="2" charset="77"/>
                <a:ea typeface="+mn-ea"/>
                <a:cs typeface="+mn-cs"/>
              </a:rPr>
              <a:t>Dihydromyrcenol</a:t>
            </a:r>
            <a:r>
              <a:rPr kumimoji="0" lang="en-US" sz="1200" b="0" i="0" u="none" strike="noStrike" kern="1200" cap="none" spc="0" normalizeH="0" baseline="0" noProof="0">
                <a:ln>
                  <a:noFill/>
                </a:ln>
                <a:solidFill>
                  <a:srgbClr val="4D3C35"/>
                </a:solidFill>
                <a:effectLst/>
                <a:uLnTx/>
                <a:uFillTx/>
                <a:latin typeface="DM Sans 14pt Light" pitchFamily="2" charset="77"/>
                <a:ea typeface="+mn-ea"/>
                <a:cs typeface="+mn-cs"/>
              </a:rPr>
              <a:t> upcycled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err="1">
                <a:ln>
                  <a:noFill/>
                </a:ln>
                <a:solidFill>
                  <a:srgbClr val="4D3C35"/>
                </a:solidFill>
                <a:effectLst/>
                <a:uLnTx/>
                <a:uFillTx/>
                <a:latin typeface="DM Sans 14pt Light" pitchFamily="2" charset="77"/>
                <a:ea typeface="+mn-ea"/>
                <a:cs typeface="+mn-cs"/>
              </a:rPr>
              <a:t>Dersantol</a:t>
            </a:r>
            <a:r>
              <a:rPr kumimoji="0" lang="en-US" sz="1200" b="0" i="0" u="none" strike="noStrike" kern="1200" cap="none" spc="0" normalizeH="0" baseline="0" noProof="0">
                <a:ln>
                  <a:noFill/>
                </a:ln>
                <a:solidFill>
                  <a:srgbClr val="4D3C35"/>
                </a:solidFill>
                <a:effectLst/>
                <a:uLnTx/>
                <a:uFillTx/>
                <a:latin typeface="DM Sans 14pt Light" pitchFamily="2" charset="77"/>
                <a:ea typeface="+mn-ea"/>
                <a:cs typeface="+mn-cs"/>
              </a:rPr>
              <a:t> upcycled </a:t>
            </a:r>
            <a:endParaRPr kumimoji="0" lang="en-US" sz="1200" b="0" i="0" u="none" strike="noStrike" kern="1200" cap="none" spc="0" normalizeH="0" baseline="0" noProof="0">
              <a:ln>
                <a:noFill/>
              </a:ln>
              <a:solidFill>
                <a:srgbClr val="4D3C35"/>
              </a:solidFill>
              <a:effectLst/>
              <a:uLnTx/>
              <a:uFillTx/>
              <a:latin typeface="DM Sans 14pt Light" pitchFamily="2" charset="77"/>
              <a:ea typeface="Calibri" panose="020F0502020204030204" pitchFamily="34" charset="0"/>
              <a:cs typeface="+mn-cs"/>
            </a:endParaRPr>
          </a:p>
        </p:txBody>
      </p:sp>
      <p:sp>
        <p:nvSpPr>
          <p:cNvPr id="10" name="TextBox 9">
            <a:extLst>
              <a:ext uri="{FF2B5EF4-FFF2-40B4-BE49-F238E27FC236}">
                <a16:creationId xmlns:a16="http://schemas.microsoft.com/office/drawing/2014/main" id="{ADF30C41-4192-B398-E257-0BF9B67BDDDE}"/>
              </a:ext>
            </a:extLst>
          </p:cNvPr>
          <p:cNvSpPr txBox="1"/>
          <p:nvPr/>
        </p:nvSpPr>
        <p:spPr>
          <a:xfrm>
            <a:off x="7245327" y="461545"/>
            <a:ext cx="1998381"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4D3C35"/>
                </a:solidFill>
                <a:effectLst/>
                <a:uLnTx/>
                <a:uFillTx/>
                <a:latin typeface="DM Sans 14pt" pitchFamily="2" charset="77"/>
                <a:ea typeface="+mn-ea"/>
                <a:cs typeface="+mn-cs"/>
              </a:rPr>
              <a:t>Claims </a:t>
            </a:r>
            <a:r>
              <a:rPr kumimoji="0" lang="en-US" sz="1600" b="1" i="0" u="none" strike="noStrike" kern="1200" cap="none" spc="0" normalizeH="0" baseline="0" noProof="0">
                <a:ln>
                  <a:noFill/>
                </a:ln>
                <a:solidFill>
                  <a:srgbClr val="4D3C35"/>
                </a:solidFill>
                <a:effectLst/>
                <a:uLnTx/>
                <a:uFillTx/>
                <a:latin typeface="DM Sans 14pt" pitchFamily="2" charset="77"/>
                <a:ea typeface="Calibri" panose="020F0502020204030204" pitchFamily="34" charset="0"/>
                <a:cs typeface="+mn-cs"/>
              </a:rPr>
              <a:t>substantiation</a:t>
            </a:r>
            <a:endParaRPr kumimoji="0" lang="fr-FR" sz="1600" b="1" i="0" u="none" strike="noStrike" kern="1200" cap="none" spc="0" normalizeH="0" baseline="0" noProof="0">
              <a:ln>
                <a:noFill/>
              </a:ln>
              <a:solidFill>
                <a:srgbClr val="4D3C35"/>
              </a:solidFill>
              <a:effectLst/>
              <a:uLnTx/>
              <a:uFillTx/>
              <a:latin typeface="DM Sans 14pt" pitchFamily="2" charset="77"/>
              <a:ea typeface="Calibri" panose="020F0502020204030204" pitchFamily="34" charset="0"/>
              <a:cs typeface="+mn-cs"/>
            </a:endParaRPr>
          </a:p>
        </p:txBody>
      </p:sp>
      <p:sp>
        <p:nvSpPr>
          <p:cNvPr id="11" name="TextBox 1">
            <a:extLst>
              <a:ext uri="{FF2B5EF4-FFF2-40B4-BE49-F238E27FC236}">
                <a16:creationId xmlns:a16="http://schemas.microsoft.com/office/drawing/2014/main" id="{31660DBB-E10B-E09B-36A2-DF015D2124A4}"/>
              </a:ext>
            </a:extLst>
          </p:cNvPr>
          <p:cNvSpPr txBox="1"/>
          <p:nvPr/>
        </p:nvSpPr>
        <p:spPr>
          <a:xfrm>
            <a:off x="9507744" y="461545"/>
            <a:ext cx="2602975"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4D3C35"/>
                </a:solidFill>
                <a:effectLst/>
                <a:uLnTx/>
                <a:uFillTx/>
                <a:latin typeface="DM Sans 14pt" pitchFamily="2" charset="77"/>
                <a:ea typeface="Calibri" panose="020F0502020204030204" pitchFamily="34" charset="0"/>
                <a:cs typeface="+mn-cs"/>
              </a:rPr>
              <a:t>Noticeable ingredients</a:t>
            </a:r>
            <a:endParaRPr kumimoji="0" lang="fr-FR" sz="1600" b="1" i="0" u="none" strike="noStrike" kern="1200" cap="none" spc="0" normalizeH="0" baseline="0" noProof="0">
              <a:ln>
                <a:noFill/>
              </a:ln>
              <a:solidFill>
                <a:srgbClr val="4D3C35"/>
              </a:solidFill>
              <a:effectLst/>
              <a:uLnTx/>
              <a:uFillTx/>
              <a:latin typeface="DM Sans 14pt" pitchFamily="2" charset="77"/>
              <a:ea typeface="Calibri" panose="020F0502020204030204" pitchFamily="34" charset="0"/>
              <a:cs typeface="+mn-cs"/>
            </a:endParaRPr>
          </a:p>
        </p:txBody>
      </p:sp>
      <p:cxnSp>
        <p:nvCxnSpPr>
          <p:cNvPr id="12" name="Conector Reto 20">
            <a:extLst>
              <a:ext uri="{FF2B5EF4-FFF2-40B4-BE49-F238E27FC236}">
                <a16:creationId xmlns:a16="http://schemas.microsoft.com/office/drawing/2014/main" id="{0CB11F6A-8346-7EC5-EAB3-F14EB2FC36FA}"/>
              </a:ext>
            </a:extLst>
          </p:cNvPr>
          <p:cNvCxnSpPr/>
          <p:nvPr/>
        </p:nvCxnSpPr>
        <p:spPr>
          <a:xfrm>
            <a:off x="7317209" y="5514766"/>
            <a:ext cx="3793876" cy="0"/>
          </a:xfrm>
          <a:prstGeom prst="line">
            <a:avLst/>
          </a:prstGeom>
          <a:ln>
            <a:solidFill>
              <a:srgbClr val="4D3C35"/>
            </a:solidFill>
          </a:ln>
        </p:spPr>
        <p:style>
          <a:lnRef idx="2">
            <a:schemeClr val="accent1"/>
          </a:lnRef>
          <a:fillRef idx="0">
            <a:schemeClr val="accent1"/>
          </a:fillRef>
          <a:effectRef idx="1">
            <a:schemeClr val="accent1"/>
          </a:effectRef>
          <a:fontRef idx="minor">
            <a:schemeClr val="tx1"/>
          </a:fontRef>
        </p:style>
      </p:cxnSp>
      <p:cxnSp>
        <p:nvCxnSpPr>
          <p:cNvPr id="13" name="Conector Reto 23">
            <a:extLst>
              <a:ext uri="{FF2B5EF4-FFF2-40B4-BE49-F238E27FC236}">
                <a16:creationId xmlns:a16="http://schemas.microsoft.com/office/drawing/2014/main" id="{C0757541-2361-7D88-0A00-469DF3C74259}"/>
              </a:ext>
            </a:extLst>
          </p:cNvPr>
          <p:cNvCxnSpPr/>
          <p:nvPr/>
        </p:nvCxnSpPr>
        <p:spPr>
          <a:xfrm>
            <a:off x="7317209" y="4475958"/>
            <a:ext cx="3793876" cy="0"/>
          </a:xfrm>
          <a:prstGeom prst="line">
            <a:avLst/>
          </a:prstGeom>
          <a:ln>
            <a:solidFill>
              <a:srgbClr val="4D3C35"/>
            </a:solidFill>
          </a:ln>
        </p:spPr>
        <p:style>
          <a:lnRef idx="2">
            <a:schemeClr val="accent1"/>
          </a:lnRef>
          <a:fillRef idx="0">
            <a:schemeClr val="accent1"/>
          </a:fillRef>
          <a:effectRef idx="1">
            <a:schemeClr val="accent1"/>
          </a:effectRef>
          <a:fontRef idx="minor">
            <a:schemeClr val="tx1"/>
          </a:fontRef>
        </p:style>
      </p:cxnSp>
      <p:sp>
        <p:nvSpPr>
          <p:cNvPr id="14" name="Rectangle 13">
            <a:extLst>
              <a:ext uri="{FF2B5EF4-FFF2-40B4-BE49-F238E27FC236}">
                <a16:creationId xmlns:a16="http://schemas.microsoft.com/office/drawing/2014/main" id="{54C0DF42-1C4E-7507-4303-1ED99FD639D4}"/>
              </a:ext>
            </a:extLst>
          </p:cNvPr>
          <p:cNvSpPr/>
          <p:nvPr/>
        </p:nvSpPr>
        <p:spPr>
          <a:xfrm>
            <a:off x="7245327" y="3566652"/>
            <a:ext cx="3607625" cy="2893100"/>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4D3C35"/>
                </a:solidFill>
                <a:effectLst/>
                <a:uLnTx/>
                <a:uFillTx/>
                <a:latin typeface="DM Sans 14pt" pitchFamily="2" charset="0"/>
                <a:ea typeface="Calibri" panose="020F0502020204030204" pitchFamily="34" charset="0"/>
                <a:cs typeface="Biome Light" panose="020B0502040204020203" pitchFamily="34" charset="0"/>
              </a:rPr>
              <a:t>TOP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D3C35"/>
                </a:solidFill>
                <a:effectLst/>
                <a:uLnTx/>
                <a:uFillTx/>
                <a:latin typeface="DM Sans 14pt" pitchFamily="2" charset="0"/>
                <a:ea typeface="Calibri" panose="020F0502020204030204" pitchFamily="34" charset="0"/>
                <a:cs typeface="Biome Light" panose="020B0502040204020203" pitchFamily="34" charset="0"/>
              </a:rPr>
              <a:t>PEACH APPLE PLUM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D3C35"/>
                </a:solidFill>
                <a:effectLst/>
                <a:uLnTx/>
                <a:uFillTx/>
                <a:latin typeface="DM Sans 14pt" pitchFamily="2" charset="0"/>
                <a:ea typeface="Calibri" panose="020F0502020204030204" pitchFamily="34" charset="0"/>
                <a:cs typeface="Biome Light" panose="020B0502040204020203" pitchFamily="34" charset="0"/>
              </a:rPr>
              <a:t>Light top notes</a:t>
            </a:r>
            <a:br>
              <a:rPr kumimoji="0" lang="en-US" sz="1400" b="0" i="0" u="none" strike="noStrike" kern="1200" cap="none" spc="0" normalizeH="0" baseline="0" noProof="0">
                <a:ln>
                  <a:noFill/>
                </a:ln>
                <a:solidFill>
                  <a:srgbClr val="4D3C35"/>
                </a:solidFill>
                <a:effectLst/>
                <a:uLnTx/>
                <a:uFillTx/>
                <a:latin typeface="DM Sans 14pt" pitchFamily="2" charset="0"/>
                <a:ea typeface="Calibri" panose="020F0502020204030204" pitchFamily="34" charset="0"/>
                <a:cs typeface="Biome Light" panose="020B0502040204020203" pitchFamily="34" charset="0"/>
              </a:rPr>
            </a:br>
            <a:br>
              <a:rPr kumimoji="0" lang="en-US" sz="1400" b="0" i="0" u="none" strike="noStrike" kern="1200" cap="none" spc="0" normalizeH="0" baseline="0" noProof="0">
                <a:ln>
                  <a:noFill/>
                </a:ln>
                <a:solidFill>
                  <a:srgbClr val="4D3C35"/>
                </a:solidFill>
                <a:effectLst/>
                <a:uLnTx/>
                <a:uFillTx/>
                <a:latin typeface="DM Sans 14pt" pitchFamily="2" charset="0"/>
                <a:ea typeface="Calibri" panose="020F0502020204030204" pitchFamily="34" charset="0"/>
                <a:cs typeface="Biome Light" panose="020B0502040204020203" pitchFamily="34" charset="0"/>
              </a:rPr>
            </a:br>
            <a:endParaRPr kumimoji="0" lang="en-US" sz="1400" b="0" i="0" u="none" strike="noStrike" kern="1200" cap="none" spc="0" normalizeH="0" baseline="0" noProof="0">
              <a:ln>
                <a:noFill/>
              </a:ln>
              <a:solidFill>
                <a:srgbClr val="4D3C35"/>
              </a:solidFill>
              <a:effectLst/>
              <a:uLnTx/>
              <a:uFillTx/>
              <a:latin typeface="DM Sans 14pt" pitchFamily="2" charset="0"/>
              <a:ea typeface="Calibri" panose="020F0502020204030204" pitchFamily="34" charset="0"/>
              <a:cs typeface="Biome Light"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4D3C35"/>
                </a:solidFill>
                <a:effectLst/>
                <a:uLnTx/>
                <a:uFillTx/>
                <a:latin typeface="DM Sans 14pt" pitchFamily="2" charset="0"/>
                <a:ea typeface="Calibri" panose="020F0502020204030204" pitchFamily="34" charset="0"/>
                <a:cs typeface="Biome Light" panose="020B0502040204020203" pitchFamily="34" charset="0"/>
              </a:rPr>
              <a:t>HEART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D3C35"/>
                </a:solidFill>
                <a:effectLst/>
                <a:uLnTx/>
                <a:uFillTx/>
                <a:latin typeface="DM Sans 14pt" pitchFamily="2" charset="0"/>
                <a:ea typeface="Calibri" panose="020F0502020204030204" pitchFamily="34" charset="0"/>
                <a:cs typeface="Biome Light" panose="020B0502040204020203" pitchFamily="34" charset="0"/>
              </a:rPr>
              <a:t>ROSE MUGUET JASMINE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D3C35"/>
                </a:solidFill>
                <a:effectLst/>
                <a:uLnTx/>
                <a:uFillTx/>
                <a:latin typeface="DM Sans 14pt" pitchFamily="2" charset="0"/>
                <a:ea typeface="Calibri" panose="020F0502020204030204" pitchFamily="34" charset="0"/>
                <a:cs typeface="Biome Light" panose="020B0502040204020203" pitchFamily="34" charset="0"/>
              </a:rPr>
              <a:t>Light floral heart</a:t>
            </a:r>
            <a:br>
              <a:rPr kumimoji="0" lang="en-US" sz="1400" b="0" i="0" u="none" strike="noStrike" kern="1200" cap="none" spc="0" normalizeH="0" baseline="0" noProof="0">
                <a:ln>
                  <a:noFill/>
                </a:ln>
                <a:solidFill>
                  <a:srgbClr val="4D3C35"/>
                </a:solidFill>
                <a:effectLst/>
                <a:uLnTx/>
                <a:uFillTx/>
                <a:latin typeface="DM Sans 14pt" pitchFamily="2" charset="0"/>
                <a:ea typeface="Calibri" panose="020F0502020204030204" pitchFamily="34" charset="0"/>
                <a:cs typeface="Biome Light" panose="020B0502040204020203" pitchFamily="34" charset="0"/>
              </a:rPr>
            </a:br>
            <a:endParaRPr kumimoji="0" lang="en-US" sz="1400" b="0" i="0" u="none" strike="noStrike" kern="1200" cap="none" spc="0" normalizeH="0" baseline="0" noProof="0">
              <a:ln>
                <a:noFill/>
              </a:ln>
              <a:solidFill>
                <a:srgbClr val="4D3C35"/>
              </a:solidFill>
              <a:effectLst/>
              <a:uLnTx/>
              <a:uFillTx/>
              <a:latin typeface="DM Sans 14pt" pitchFamily="2" charset="0"/>
              <a:ea typeface="Calibri" panose="020F0502020204030204" pitchFamily="34" charset="0"/>
              <a:cs typeface="Biome Light"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400" b="0" i="0" u="none" strike="noStrike" kern="1200" cap="none" spc="0" normalizeH="0" baseline="0" noProof="0">
                <a:ln>
                  <a:noFill/>
                </a:ln>
                <a:solidFill>
                  <a:srgbClr val="4D3C35"/>
                </a:solidFill>
                <a:effectLst/>
                <a:uLnTx/>
                <a:uFillTx/>
                <a:latin typeface="DM Sans 14pt" pitchFamily="2" charset="0"/>
                <a:ea typeface="Calibri" panose="020F0502020204030204" pitchFamily="34" charset="0"/>
                <a:cs typeface="Biome Light" panose="020B0502040204020203" pitchFamily="34" charset="0"/>
              </a:rPr>
            </a:br>
            <a:r>
              <a:rPr kumimoji="0" lang="en-US" sz="1400" b="1" i="0" u="none" strike="noStrike" kern="1200" cap="none" spc="0" normalizeH="0" baseline="0" noProof="0">
                <a:ln>
                  <a:noFill/>
                </a:ln>
                <a:solidFill>
                  <a:srgbClr val="4D3C35"/>
                </a:solidFill>
                <a:effectLst/>
                <a:uLnTx/>
                <a:uFillTx/>
                <a:latin typeface="DM Sans 14pt" pitchFamily="2" charset="0"/>
                <a:ea typeface="Calibri" panose="020F0502020204030204" pitchFamily="34" charset="0"/>
                <a:cs typeface="Biome Light" panose="020B0502040204020203" pitchFamily="34" charset="0"/>
              </a:rPr>
              <a:t>FOND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D3C35"/>
                </a:solidFill>
                <a:effectLst/>
                <a:uLnTx/>
                <a:uFillTx/>
                <a:latin typeface="DM Sans 14pt" pitchFamily="2" charset="0"/>
                <a:ea typeface="Calibri" panose="020F0502020204030204" pitchFamily="34" charset="0"/>
                <a:cs typeface="Biome Light" panose="020B0502040204020203" pitchFamily="34" charset="0"/>
              </a:rPr>
              <a:t>AMBERY SANDALWOOD MUSKY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D3C35"/>
                </a:solidFill>
                <a:effectLst/>
                <a:uLnTx/>
                <a:uFillTx/>
                <a:latin typeface="DM Sans 14pt" pitchFamily="2" charset="0"/>
                <a:ea typeface="Calibri" panose="020F0502020204030204" pitchFamily="34" charset="0"/>
                <a:cs typeface="Biome Light" panose="020B0502040204020203" pitchFamily="34" charset="0"/>
              </a:rPr>
              <a:t>Creamy </a:t>
            </a:r>
            <a:r>
              <a:rPr kumimoji="0" lang="en-US" sz="1400" b="0" i="0" u="none" strike="noStrike" kern="1200" cap="none" spc="0" normalizeH="0" baseline="0" noProof="0" err="1">
                <a:ln>
                  <a:noFill/>
                </a:ln>
                <a:solidFill>
                  <a:srgbClr val="4D3C35"/>
                </a:solidFill>
                <a:effectLst/>
                <a:uLnTx/>
                <a:uFillTx/>
                <a:latin typeface="DM Sans 14pt" pitchFamily="2" charset="0"/>
                <a:ea typeface="Calibri" panose="020F0502020204030204" pitchFamily="34" charset="0"/>
                <a:cs typeface="Biome Light" panose="020B0502040204020203" pitchFamily="34" charset="0"/>
              </a:rPr>
              <a:t>drydowns</a:t>
            </a:r>
            <a:endParaRPr kumimoji="0" lang="en-US" sz="1400" b="0" i="0" u="none" strike="noStrike" kern="1200" cap="none" spc="0" normalizeH="0" baseline="0" noProof="0">
              <a:ln>
                <a:noFill/>
              </a:ln>
              <a:solidFill>
                <a:srgbClr val="4D3C35"/>
              </a:solidFill>
              <a:effectLst/>
              <a:uLnTx/>
              <a:uFillTx/>
              <a:latin typeface="DM Sans 14pt" pitchFamily="2" charset="0"/>
              <a:ea typeface="Calibri" panose="020F0502020204030204" pitchFamily="34" charset="0"/>
              <a:cs typeface="Biome Light" panose="020B0502040204020203" pitchFamily="34" charset="0"/>
            </a:endParaRPr>
          </a:p>
        </p:txBody>
      </p:sp>
      <p:cxnSp>
        <p:nvCxnSpPr>
          <p:cNvPr id="15" name="Conector Reto 24">
            <a:extLst>
              <a:ext uri="{FF2B5EF4-FFF2-40B4-BE49-F238E27FC236}">
                <a16:creationId xmlns:a16="http://schemas.microsoft.com/office/drawing/2014/main" id="{AD747FFE-BCAF-2EDD-987E-11B88B15F178}"/>
              </a:ext>
            </a:extLst>
          </p:cNvPr>
          <p:cNvCxnSpPr>
            <a:cxnSpLocks/>
          </p:cNvCxnSpPr>
          <p:nvPr/>
        </p:nvCxnSpPr>
        <p:spPr>
          <a:xfrm flipV="1">
            <a:off x="9365628" y="325138"/>
            <a:ext cx="0" cy="2161824"/>
          </a:xfrm>
          <a:prstGeom prst="line">
            <a:avLst/>
          </a:prstGeom>
          <a:ln w="9525">
            <a:solidFill>
              <a:srgbClr val="4D3C35"/>
            </a:solidFill>
          </a:ln>
        </p:spPr>
        <p:style>
          <a:lnRef idx="2">
            <a:schemeClr val="accent1"/>
          </a:lnRef>
          <a:fillRef idx="0">
            <a:schemeClr val="accent1"/>
          </a:fillRef>
          <a:effectRef idx="1">
            <a:schemeClr val="accent1"/>
          </a:effectRef>
          <a:fontRef idx="minor">
            <a:schemeClr val="tx1"/>
          </a:fontRef>
        </p:style>
      </p:cxnSp>
      <p:sp>
        <p:nvSpPr>
          <p:cNvPr id="17" name="CaixaDeTexto 28">
            <a:extLst>
              <a:ext uri="{FF2B5EF4-FFF2-40B4-BE49-F238E27FC236}">
                <a16:creationId xmlns:a16="http://schemas.microsoft.com/office/drawing/2014/main" id="{8781F6C1-49EC-6020-9560-D007B7D5FB84}"/>
              </a:ext>
            </a:extLst>
          </p:cNvPr>
          <p:cNvSpPr txBox="1"/>
          <p:nvPr/>
        </p:nvSpPr>
        <p:spPr>
          <a:xfrm>
            <a:off x="547230" y="2578587"/>
            <a:ext cx="3204678" cy="2138662"/>
          </a:xfrm>
          <a:prstGeom prst="rect">
            <a:avLst/>
          </a:prstGeom>
          <a:noFill/>
        </p:spPr>
        <p:txBody>
          <a:bodyPr wrap="square" rtlCol="0">
            <a:spAutoFit/>
          </a:bodyPr>
          <a:lstStyle/>
          <a:p>
            <a:pPr marL="0" marR="0" lvl="0" indent="0" algn="l" defTabSz="914400" rtl="0" eaLnBrk="1" fontAlgn="auto" latinLnBrk="0" hangingPunct="1">
              <a:lnSpc>
                <a:spcPts val="2000"/>
              </a:lnSpc>
              <a:spcBef>
                <a:spcPts val="0"/>
              </a:spcBef>
              <a:spcAft>
                <a:spcPts val="0"/>
              </a:spcAft>
              <a:buClrTx/>
              <a:buSzTx/>
              <a:buFontTx/>
              <a:buNone/>
              <a:tabLst/>
              <a:defRPr/>
            </a:pPr>
            <a:r>
              <a:rPr kumimoji="0" lang="en-US" sz="1600" b="0" i="0" u="none" strike="noStrike" kern="1200" cap="none" spc="0" normalizeH="0" baseline="0" noProof="0">
                <a:ln>
                  <a:noFill/>
                </a:ln>
                <a:solidFill>
                  <a:srgbClr val="4D3C35"/>
                </a:solidFill>
                <a:effectLst/>
                <a:uLnTx/>
                <a:uFillTx/>
                <a:latin typeface="DM Sans 14pt Light" pitchFamily="2" charset="77"/>
                <a:ea typeface="+mn-ea"/>
                <a:cs typeface="+mn-cs"/>
              </a:rPr>
              <a:t>A fresh top with a juicy blend </a:t>
            </a:r>
            <a:br>
              <a:rPr kumimoji="0" lang="en-US" sz="1600" b="0" i="0" u="none" strike="noStrike" kern="1200" cap="none" spc="0" normalizeH="0" baseline="0" noProof="0">
                <a:ln>
                  <a:noFill/>
                </a:ln>
                <a:solidFill>
                  <a:srgbClr val="4D3C35"/>
                </a:solidFill>
                <a:effectLst/>
                <a:uLnTx/>
                <a:uFillTx/>
                <a:latin typeface="DM Sans 14pt Light" pitchFamily="2" charset="77"/>
                <a:ea typeface="+mn-ea"/>
                <a:cs typeface="+mn-cs"/>
              </a:rPr>
            </a:br>
            <a:r>
              <a:rPr kumimoji="0" lang="en-US" sz="1600" b="0" i="0" u="none" strike="noStrike" kern="1200" cap="none" spc="0" normalizeH="0" baseline="0" noProof="0">
                <a:ln>
                  <a:noFill/>
                </a:ln>
                <a:solidFill>
                  <a:srgbClr val="4D3C35"/>
                </a:solidFill>
                <a:effectLst/>
                <a:uLnTx/>
                <a:uFillTx/>
                <a:latin typeface="DM Sans 14pt Light" pitchFamily="2" charset="77"/>
                <a:ea typeface="+mn-ea"/>
                <a:cs typeface="+mn-cs"/>
              </a:rPr>
              <a:t>of fruits paired with a bouquet of rose, delicate lily of the valley, and jasmine. The light floral heart is overwhelmed by a rich and warm base of </a:t>
            </a:r>
            <a:r>
              <a:rPr kumimoji="0" lang="en-US" sz="1600" b="0" i="0" u="none" strike="noStrike" kern="1200" cap="none" spc="0" normalizeH="0" baseline="0" noProof="0" err="1">
                <a:ln>
                  <a:noFill/>
                </a:ln>
                <a:solidFill>
                  <a:srgbClr val="4D3C35"/>
                </a:solidFill>
                <a:effectLst/>
                <a:uLnTx/>
                <a:uFillTx/>
                <a:latin typeface="DM Sans 14pt Light" pitchFamily="2" charset="77"/>
                <a:ea typeface="+mn-ea"/>
                <a:cs typeface="+mn-cs"/>
              </a:rPr>
              <a:t>ambery</a:t>
            </a:r>
            <a:r>
              <a:rPr kumimoji="0" lang="en-US" sz="1600" b="0" i="0" u="none" strike="noStrike" kern="1200" cap="none" spc="0" normalizeH="0" baseline="0" noProof="0">
                <a:ln>
                  <a:noFill/>
                </a:ln>
                <a:solidFill>
                  <a:srgbClr val="4D3C35"/>
                </a:solidFill>
                <a:effectLst/>
                <a:uLnTx/>
                <a:uFillTx/>
                <a:latin typeface="DM Sans 14pt Light" pitchFamily="2" charset="77"/>
                <a:ea typeface="+mn-ea"/>
                <a:cs typeface="+mn-cs"/>
              </a:rPr>
              <a:t> notes, creamy sandalwood, </a:t>
            </a:r>
            <a:br>
              <a:rPr kumimoji="0" lang="en-US" sz="1600" b="0" i="0" u="none" strike="noStrike" kern="1200" cap="none" spc="0" normalizeH="0" baseline="0" noProof="0">
                <a:ln>
                  <a:noFill/>
                </a:ln>
                <a:solidFill>
                  <a:srgbClr val="4D3C35"/>
                </a:solidFill>
                <a:effectLst/>
                <a:uLnTx/>
                <a:uFillTx/>
                <a:latin typeface="DM Sans 14pt Light" pitchFamily="2" charset="77"/>
                <a:ea typeface="+mn-ea"/>
                <a:cs typeface="+mn-cs"/>
              </a:rPr>
            </a:br>
            <a:r>
              <a:rPr kumimoji="0" lang="en-US" sz="1600" b="0" i="0" u="none" strike="noStrike" kern="1200" cap="none" spc="0" normalizeH="0" baseline="0" noProof="0">
                <a:ln>
                  <a:noFill/>
                </a:ln>
                <a:solidFill>
                  <a:srgbClr val="4D3C35"/>
                </a:solidFill>
                <a:effectLst/>
                <a:uLnTx/>
                <a:uFillTx/>
                <a:latin typeface="DM Sans 14pt Light" pitchFamily="2" charset="77"/>
                <a:ea typeface="+mn-ea"/>
                <a:cs typeface="+mn-cs"/>
              </a:rPr>
              <a:t>and a soft, musky finish.</a:t>
            </a:r>
          </a:p>
        </p:txBody>
      </p:sp>
      <p:pic>
        <p:nvPicPr>
          <p:cNvPr id="18" name="Picture 2">
            <a:extLst>
              <a:ext uri="{FF2B5EF4-FFF2-40B4-BE49-F238E27FC236}">
                <a16:creationId xmlns:a16="http://schemas.microsoft.com/office/drawing/2014/main" id="{B2BDE4D1-3DA5-B19F-6F16-F357430413AD}"/>
              </a:ext>
            </a:extLst>
          </p:cNvPr>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3989676" y="193058"/>
            <a:ext cx="2815959" cy="2728765"/>
          </a:xfrm>
          <a:prstGeom prst="ellipse">
            <a:avLst/>
          </a:prstGeom>
          <a:noFill/>
          <a:ln w="12700">
            <a:solidFill>
              <a:schemeClr val="bg1"/>
            </a:solidFill>
          </a:ln>
          <a:extLst>
            <a:ext uri="{909E8E84-426E-40DD-AFC4-6F175D3DCCD1}">
              <a14:hiddenFill xmlns:a14="http://schemas.microsoft.com/office/drawing/2010/main">
                <a:solidFill>
                  <a:srgbClr val="FFFFFF"/>
                </a:solidFill>
              </a14:hiddenFill>
            </a:ext>
          </a:extLst>
        </p:spPr>
      </p:pic>
      <p:pic>
        <p:nvPicPr>
          <p:cNvPr id="19" name="Image 4">
            <a:extLst>
              <a:ext uri="{FF2B5EF4-FFF2-40B4-BE49-F238E27FC236}">
                <a16:creationId xmlns:a16="http://schemas.microsoft.com/office/drawing/2014/main" id="{128C6730-4565-E517-5781-60516E43E713}"/>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3987047" y="2071379"/>
            <a:ext cx="2815960" cy="2853452"/>
          </a:xfrm>
          <a:prstGeom prst="ellipse">
            <a:avLst/>
          </a:prstGeom>
          <a:ln w="12700">
            <a:solidFill>
              <a:schemeClr val="bg1"/>
            </a:solidFill>
          </a:ln>
        </p:spPr>
      </p:pic>
      <p:pic>
        <p:nvPicPr>
          <p:cNvPr id="20" name="Image 5">
            <a:extLst>
              <a:ext uri="{FF2B5EF4-FFF2-40B4-BE49-F238E27FC236}">
                <a16:creationId xmlns:a16="http://schemas.microsoft.com/office/drawing/2014/main" id="{3485D6AC-952B-F6BE-29A5-9FCF57ED095F}"/>
              </a:ext>
            </a:extLst>
          </p:cNvPr>
          <p:cNvPicPr>
            <a:picLocks noChangeAspect="1"/>
          </p:cNvPicPr>
          <p:nvPr/>
        </p:nvPicPr>
        <p:blipFill>
          <a:blip r:embed="rId4" cstate="print">
            <a:extLst>
              <a:ext uri="{28A0092B-C50C-407E-A947-70E740481C1C}">
                <a14:useLocalDpi xmlns:a14="http://schemas.microsoft.com/office/drawing/2010/main"/>
              </a:ext>
            </a:extLst>
          </a:blip>
          <a:srcRect l="-8"/>
          <a:stretch/>
        </p:blipFill>
        <p:spPr>
          <a:xfrm>
            <a:off x="3966056" y="3971938"/>
            <a:ext cx="2857942" cy="2853452"/>
          </a:xfrm>
          <a:prstGeom prst="ellipse">
            <a:avLst/>
          </a:prstGeom>
          <a:ln w="12700">
            <a:solidFill>
              <a:schemeClr val="bg1"/>
            </a:solidFill>
          </a:ln>
        </p:spPr>
      </p:pic>
    </p:spTree>
    <p:extLst>
      <p:ext uri="{BB962C8B-B14F-4D97-AF65-F5344CB8AC3E}">
        <p14:creationId xmlns:p14="http://schemas.microsoft.com/office/powerpoint/2010/main" val="306084137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a:extLst>
              <a:ext uri="{FF2B5EF4-FFF2-40B4-BE49-F238E27FC236}">
                <a16:creationId xmlns:a16="http://schemas.microsoft.com/office/drawing/2014/main" id="{3B0862F7-5DB6-312D-E6C2-E3DD11AFD91F}"/>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13" name="Gráfico 12">
            <a:extLst>
              <a:ext uri="{FF2B5EF4-FFF2-40B4-BE49-F238E27FC236}">
                <a16:creationId xmlns:a16="http://schemas.microsoft.com/office/drawing/2014/main" id="{2FAE1C02-67D1-8200-6905-B81F8F29941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256559" y="225838"/>
            <a:ext cx="3335205" cy="1535746"/>
          </a:xfrm>
          <a:prstGeom prst="rect">
            <a:avLst/>
          </a:prstGeom>
        </p:spPr>
      </p:pic>
      <p:sp>
        <p:nvSpPr>
          <p:cNvPr id="14" name="CaixaDeTexto 13">
            <a:extLst>
              <a:ext uri="{FF2B5EF4-FFF2-40B4-BE49-F238E27FC236}">
                <a16:creationId xmlns:a16="http://schemas.microsoft.com/office/drawing/2014/main" id="{92BFBD6B-4EEA-A421-1228-BA26FF923A4F}"/>
              </a:ext>
            </a:extLst>
          </p:cNvPr>
          <p:cNvSpPr txBox="1"/>
          <p:nvPr/>
        </p:nvSpPr>
        <p:spPr>
          <a:xfrm>
            <a:off x="10699618" y="545631"/>
            <a:ext cx="1492382"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0F0F0"/>
                </a:solidFill>
                <a:effectLst/>
                <a:uLnTx/>
                <a:uFillTx/>
                <a:latin typeface="DM Sans 14pt" pitchFamily="2" charset="77"/>
                <a:ea typeface="+mn-ea"/>
                <a:cs typeface="+mn-cs"/>
              </a:rPr>
              <a:t>Lifelong authentic beauty</a:t>
            </a:r>
          </a:p>
        </p:txBody>
      </p:sp>
    </p:spTree>
    <p:extLst>
      <p:ext uri="{BB962C8B-B14F-4D97-AF65-F5344CB8AC3E}">
        <p14:creationId xmlns:p14="http://schemas.microsoft.com/office/powerpoint/2010/main" val="199878532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descr="Diagrama&#10;&#10;Descrição gerada automaticamente">
            <a:extLst>
              <a:ext uri="{FF2B5EF4-FFF2-40B4-BE49-F238E27FC236}">
                <a16:creationId xmlns:a16="http://schemas.microsoft.com/office/drawing/2014/main" id="{992C1EAA-579B-708A-EB03-C8EF19CB6D9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9" name="Imagem 8" descr="Uma imagem contendo produtos de higiene pessoal, xícara, mesa, loção&#10;&#10;Descrição gerada automaticamente">
            <a:extLst>
              <a:ext uri="{FF2B5EF4-FFF2-40B4-BE49-F238E27FC236}">
                <a16:creationId xmlns:a16="http://schemas.microsoft.com/office/drawing/2014/main" id="{A6D14A8F-0552-BE38-96CD-533A935F029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616765" y="2207879"/>
            <a:ext cx="6515678" cy="5211719"/>
          </a:xfrm>
          <a:prstGeom prst="rect">
            <a:avLst/>
          </a:prstGeom>
        </p:spPr>
      </p:pic>
      <p:pic>
        <p:nvPicPr>
          <p:cNvPr id="17" name="Imagem 16" descr="Código QR&#10;&#10;Descrição gerada automaticamente">
            <a:extLst>
              <a:ext uri="{FF2B5EF4-FFF2-40B4-BE49-F238E27FC236}">
                <a16:creationId xmlns:a16="http://schemas.microsoft.com/office/drawing/2014/main" id="{669D87CC-0330-E9A4-6839-E50A439F1A9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0457311" y="359560"/>
            <a:ext cx="1402023" cy="1402023"/>
          </a:xfrm>
          <a:prstGeom prst="rect">
            <a:avLst/>
          </a:prstGeom>
        </p:spPr>
      </p:pic>
      <p:sp>
        <p:nvSpPr>
          <p:cNvPr id="2" name="CaixaDeTexto 1">
            <a:extLst>
              <a:ext uri="{FF2B5EF4-FFF2-40B4-BE49-F238E27FC236}">
                <a16:creationId xmlns:a16="http://schemas.microsoft.com/office/drawing/2014/main" id="{5C7DF9D9-541B-64DB-5776-08FAB4C39959}"/>
              </a:ext>
            </a:extLst>
          </p:cNvPr>
          <p:cNvSpPr txBox="1"/>
          <p:nvPr/>
        </p:nvSpPr>
        <p:spPr>
          <a:xfrm>
            <a:off x="547230" y="2770778"/>
            <a:ext cx="2905654"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DM Sans 14pt" pitchFamily="2" charset="77"/>
                <a:ea typeface="+mn-ea"/>
                <a:cs typeface="+mn-cs"/>
              </a:rPr>
              <a:t>Overnight Cream &amp; Mask</a:t>
            </a:r>
          </a:p>
        </p:txBody>
      </p:sp>
      <p:sp>
        <p:nvSpPr>
          <p:cNvPr id="4" name="CaixaDeTexto 3">
            <a:extLst>
              <a:ext uri="{FF2B5EF4-FFF2-40B4-BE49-F238E27FC236}">
                <a16:creationId xmlns:a16="http://schemas.microsoft.com/office/drawing/2014/main" id="{6FD7A86D-2FB8-2A11-5290-5112C23E3148}"/>
              </a:ext>
            </a:extLst>
          </p:cNvPr>
          <p:cNvSpPr txBox="1"/>
          <p:nvPr/>
        </p:nvSpPr>
        <p:spPr>
          <a:xfrm>
            <a:off x="547230" y="3706270"/>
            <a:ext cx="4551544" cy="2651623"/>
          </a:xfrm>
          <a:prstGeom prst="rect">
            <a:avLst/>
          </a:prstGeom>
          <a:noFill/>
        </p:spPr>
        <p:txBody>
          <a:bodyPr wrap="square" rtlCol="0">
            <a:spAutoFit/>
          </a:bodyPr>
          <a:lstStyle/>
          <a:p>
            <a:pPr marL="0" marR="0" lvl="0" indent="0" algn="l" defTabSz="914400" rtl="0" eaLnBrk="1" fontAlgn="auto" latinLnBrk="0" hangingPunct="1">
              <a:lnSpc>
                <a:spcPts val="2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DM Sans 14pt Light" pitchFamily="2" charset="77"/>
                <a:ea typeface="+mn-ea"/>
                <a:cs typeface="+mn-cs"/>
              </a:rPr>
              <a:t>Let your skin absorb the deep nourishment </a:t>
            </a:r>
            <a:br>
              <a:rPr kumimoji="0" lang="en-US" sz="1600" b="0" i="0" u="none" strike="noStrike" kern="1200" cap="none" spc="0" normalizeH="0" baseline="0" noProof="0">
                <a:ln>
                  <a:noFill/>
                </a:ln>
                <a:solidFill>
                  <a:prstClr val="white"/>
                </a:solidFill>
                <a:effectLst/>
                <a:uLnTx/>
                <a:uFillTx/>
                <a:latin typeface="DM Sans 14pt Light" pitchFamily="2" charset="77"/>
                <a:ea typeface="+mn-ea"/>
                <a:cs typeface="+mn-cs"/>
              </a:rPr>
            </a:br>
            <a:r>
              <a:rPr kumimoji="0" lang="en-US" sz="1600" b="0" i="0" u="none" strike="noStrike" kern="1200" cap="none" spc="0" normalizeH="0" baseline="0" noProof="0">
                <a:ln>
                  <a:noFill/>
                </a:ln>
                <a:solidFill>
                  <a:prstClr val="white"/>
                </a:solidFill>
                <a:effectLst/>
                <a:uLnTx/>
                <a:uFillTx/>
                <a:latin typeface="DM Sans 14pt Light" pitchFamily="2" charset="77"/>
                <a:ea typeface="+mn-ea"/>
                <a:cs typeface="+mn-cs"/>
              </a:rPr>
              <a:t>of this rich velvety cream, crafted to work overnight to restore the skin's vitality. </a:t>
            </a:r>
            <a:br>
              <a:rPr kumimoji="0" lang="en-US" sz="1600" b="0" i="0" u="none" strike="noStrike" kern="1200" cap="none" spc="0" normalizeH="0" baseline="0" noProof="0">
                <a:ln>
                  <a:noFill/>
                </a:ln>
                <a:solidFill>
                  <a:prstClr val="white"/>
                </a:solidFill>
                <a:effectLst/>
                <a:uLnTx/>
                <a:uFillTx/>
                <a:latin typeface="DM Sans 14pt Light" pitchFamily="2" charset="77"/>
                <a:ea typeface="+mn-ea"/>
                <a:cs typeface="+mn-cs"/>
              </a:rPr>
            </a:br>
            <a:r>
              <a:rPr kumimoji="0" lang="en-US" sz="1600" b="0" i="0" u="none" strike="noStrike" kern="1200" cap="none" spc="0" normalizeH="0" baseline="0" noProof="0">
                <a:ln>
                  <a:noFill/>
                </a:ln>
                <a:solidFill>
                  <a:prstClr val="white"/>
                </a:solidFill>
                <a:effectLst/>
                <a:uLnTx/>
                <a:uFillTx/>
                <a:latin typeface="DM Sans 14pt Light" pitchFamily="2" charset="77"/>
                <a:ea typeface="+mn-ea"/>
                <a:cs typeface="+mn-cs"/>
              </a:rPr>
              <a:t>Loaded with a high concentration of SYN®-COLL CB peptide, this intensive care formula is specifically developed for extra efficacy. </a:t>
            </a:r>
            <a:br>
              <a:rPr kumimoji="0" lang="en-US" sz="1600" b="0" i="0" u="none" strike="noStrike" kern="1200" cap="none" spc="0" normalizeH="0" baseline="0" noProof="0">
                <a:ln>
                  <a:noFill/>
                </a:ln>
                <a:solidFill>
                  <a:prstClr val="white"/>
                </a:solidFill>
                <a:effectLst/>
                <a:uLnTx/>
                <a:uFillTx/>
                <a:latin typeface="DM Sans 14pt Light" pitchFamily="2" charset="77"/>
                <a:ea typeface="+mn-ea"/>
                <a:cs typeface="+mn-cs"/>
              </a:rPr>
            </a:br>
            <a:r>
              <a:rPr kumimoji="0" lang="en-US" sz="1600" b="0" i="0" u="none" strike="noStrike" kern="1200" cap="none" spc="0" normalizeH="0" baseline="0" noProof="0">
                <a:ln>
                  <a:noFill/>
                </a:ln>
                <a:solidFill>
                  <a:prstClr val="white"/>
                </a:solidFill>
                <a:effectLst/>
                <a:uLnTx/>
                <a:uFillTx/>
                <a:latin typeface="DM Sans 14pt Light" pitchFamily="2" charset="77"/>
                <a:ea typeface="+mn-ea"/>
                <a:cs typeface="+mn-cs"/>
              </a:rPr>
              <a:t>It restores collagen reserves, so you wake up to smoother and firmer skin. Apply the cream every night after cleansing as a face cream </a:t>
            </a:r>
            <a:br>
              <a:rPr kumimoji="0" lang="en-US" sz="1600" b="0" i="0" u="none" strike="noStrike" kern="1200" cap="none" spc="0" normalizeH="0" baseline="0" noProof="0">
                <a:ln>
                  <a:noFill/>
                </a:ln>
                <a:solidFill>
                  <a:prstClr val="white"/>
                </a:solidFill>
                <a:effectLst/>
                <a:uLnTx/>
                <a:uFillTx/>
                <a:latin typeface="DM Sans 14pt Light" pitchFamily="2" charset="77"/>
                <a:ea typeface="+mn-ea"/>
                <a:cs typeface="+mn-cs"/>
              </a:rPr>
            </a:br>
            <a:r>
              <a:rPr kumimoji="0" lang="en-US" sz="1600" b="0" i="0" u="none" strike="noStrike" kern="1200" cap="none" spc="0" normalizeH="0" baseline="0" noProof="0">
                <a:ln>
                  <a:noFill/>
                </a:ln>
                <a:solidFill>
                  <a:prstClr val="white"/>
                </a:solidFill>
                <a:effectLst/>
                <a:uLnTx/>
                <a:uFillTx/>
                <a:latin typeface="DM Sans 14pt Light" pitchFamily="2" charset="77"/>
                <a:ea typeface="+mn-ea"/>
                <a:cs typeface="+mn-cs"/>
              </a:rPr>
              <a:t>or use it in a thicker layer as a mask.</a:t>
            </a:r>
          </a:p>
        </p:txBody>
      </p:sp>
      <p:sp>
        <p:nvSpPr>
          <p:cNvPr id="5" name="CaixaDeTexto 4">
            <a:extLst>
              <a:ext uri="{FF2B5EF4-FFF2-40B4-BE49-F238E27FC236}">
                <a16:creationId xmlns:a16="http://schemas.microsoft.com/office/drawing/2014/main" id="{84DF65FC-3341-0CFF-01A4-41B668772579}"/>
              </a:ext>
            </a:extLst>
          </p:cNvPr>
          <p:cNvSpPr txBox="1"/>
          <p:nvPr/>
        </p:nvSpPr>
        <p:spPr>
          <a:xfrm>
            <a:off x="6086332" y="6419675"/>
            <a:ext cx="5773003" cy="332079"/>
          </a:xfrm>
          <a:prstGeom prst="rect">
            <a:avLst/>
          </a:prstGeom>
          <a:noFill/>
        </p:spPr>
        <p:txBody>
          <a:bodyPr wrap="square" rtlCol="0">
            <a:spAutoFit/>
          </a:bodyPr>
          <a:lstStyle/>
          <a:p>
            <a:pPr marL="0" marR="0" lvl="0" indent="0" algn="r" defTabSz="914400" rtl="0" eaLnBrk="1" fontAlgn="auto" latinLnBrk="0" hangingPunct="1">
              <a:lnSpc>
                <a:spcPts val="2000"/>
              </a:lnSpc>
              <a:spcBef>
                <a:spcPts val="0"/>
              </a:spcBef>
              <a:spcAft>
                <a:spcPts val="0"/>
              </a:spcAft>
              <a:buClrTx/>
              <a:buSzTx/>
              <a:buFontTx/>
              <a:buNone/>
              <a:tabLst/>
              <a:defRPr/>
            </a:pPr>
            <a:r>
              <a:rPr kumimoji="0" lang="en-US" sz="1400" b="1" i="0" u="none" strike="noStrike" kern="1200" cap="none" spc="0" normalizeH="0" baseline="0" noProof="0">
                <a:ln>
                  <a:noFill/>
                </a:ln>
                <a:solidFill>
                  <a:srgbClr val="CCBDB9"/>
                </a:solidFill>
                <a:effectLst/>
                <a:uLnTx/>
                <a:uFillTx/>
                <a:latin typeface="DM Sans 14pt" pitchFamily="2" charset="77"/>
                <a:ea typeface="+mn-ea"/>
                <a:cs typeface="+mn-cs"/>
              </a:rPr>
              <a:t>Physical samples available </a:t>
            </a:r>
            <a:r>
              <a:rPr kumimoji="0" lang="en-US" sz="1000" b="0" i="0" u="none" strike="noStrike" kern="1200" cap="none" spc="0" normalizeH="0" baseline="0" noProof="0">
                <a:ln>
                  <a:noFill/>
                </a:ln>
                <a:solidFill>
                  <a:srgbClr val="CCBDB9"/>
                </a:solidFill>
                <a:effectLst/>
                <a:uLnTx/>
                <a:uFillTx/>
                <a:latin typeface="DM Sans 14pt" pitchFamily="2" charset="77"/>
                <a:ea typeface="+mn-ea"/>
                <a:cs typeface="+mn-cs"/>
              </a:rPr>
              <a:t>| Products are for experimental use only and are not for sale</a:t>
            </a:r>
          </a:p>
        </p:txBody>
      </p:sp>
      <p:pic>
        <p:nvPicPr>
          <p:cNvPr id="6" name="Gráfico 5">
            <a:extLst>
              <a:ext uri="{FF2B5EF4-FFF2-40B4-BE49-F238E27FC236}">
                <a16:creationId xmlns:a16="http://schemas.microsoft.com/office/drawing/2014/main" id="{2A60B3A9-858C-F30D-330A-59311CD7C24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47230" y="225838"/>
            <a:ext cx="3335205" cy="1535746"/>
          </a:xfrm>
          <a:prstGeom prst="rect">
            <a:avLst/>
          </a:prstGeom>
        </p:spPr>
      </p:pic>
      <p:sp>
        <p:nvSpPr>
          <p:cNvPr id="7" name="CaixaDeTexto 6">
            <a:extLst>
              <a:ext uri="{FF2B5EF4-FFF2-40B4-BE49-F238E27FC236}">
                <a16:creationId xmlns:a16="http://schemas.microsoft.com/office/drawing/2014/main" id="{BB612560-21A1-79A3-790F-ED6E0458707D}"/>
              </a:ext>
            </a:extLst>
          </p:cNvPr>
          <p:cNvSpPr txBox="1"/>
          <p:nvPr/>
        </p:nvSpPr>
        <p:spPr>
          <a:xfrm>
            <a:off x="3931874" y="545631"/>
            <a:ext cx="1492382"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0F0F0"/>
                </a:solidFill>
                <a:effectLst/>
                <a:uLnTx/>
                <a:uFillTx/>
                <a:latin typeface="DM Sans 14pt" pitchFamily="2" charset="77"/>
                <a:ea typeface="+mn-ea"/>
                <a:cs typeface="+mn-cs"/>
              </a:rPr>
              <a:t>Lifelong authentic beauty</a:t>
            </a:r>
          </a:p>
        </p:txBody>
      </p:sp>
    </p:spTree>
    <p:extLst>
      <p:ext uri="{BB962C8B-B14F-4D97-AF65-F5344CB8AC3E}">
        <p14:creationId xmlns:p14="http://schemas.microsoft.com/office/powerpoint/2010/main" val="30379587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4D3C35"/>
        </a:solidFill>
        <a:effectLst/>
      </p:bgPr>
    </p:bg>
    <p:spTree>
      <p:nvGrpSpPr>
        <p:cNvPr id="1" name=""/>
        <p:cNvGrpSpPr/>
        <p:nvPr/>
      </p:nvGrpSpPr>
      <p:grpSpPr>
        <a:xfrm>
          <a:off x="0" y="0"/>
          <a:ext cx="0" cy="0"/>
          <a:chOff x="0" y="0"/>
          <a:chExt cx="0" cy="0"/>
        </a:xfrm>
      </p:grpSpPr>
      <p:sp>
        <p:nvSpPr>
          <p:cNvPr id="29" name="CaixaDeTexto 28">
            <a:extLst>
              <a:ext uri="{FF2B5EF4-FFF2-40B4-BE49-F238E27FC236}">
                <a16:creationId xmlns:a16="http://schemas.microsoft.com/office/drawing/2014/main" id="{05A5AAAA-AD63-9A5C-BE3A-798E2D78045A}"/>
              </a:ext>
            </a:extLst>
          </p:cNvPr>
          <p:cNvSpPr txBox="1"/>
          <p:nvPr/>
        </p:nvSpPr>
        <p:spPr>
          <a:xfrm>
            <a:off x="547229" y="2557944"/>
            <a:ext cx="3382379" cy="2651623"/>
          </a:xfrm>
          <a:prstGeom prst="rect">
            <a:avLst/>
          </a:prstGeom>
          <a:noFill/>
        </p:spPr>
        <p:txBody>
          <a:bodyPr wrap="square" rtlCol="0">
            <a:spAutoFit/>
          </a:bodyPr>
          <a:lstStyle/>
          <a:p>
            <a:pPr marL="0" marR="0" lvl="0" indent="0" algn="l" defTabSz="914400" rtl="0" eaLnBrk="1" fontAlgn="auto" latinLnBrk="0" hangingPunct="1">
              <a:lnSpc>
                <a:spcPts val="2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DM Sans 14pt Light" pitchFamily="2" charset="77"/>
                <a:ea typeface="+mn-ea"/>
                <a:cs typeface="+mn-cs"/>
              </a:rPr>
              <a:t>An opulent and elegant floral bouquet with a light burst of apple, citrus, and aldehydes. </a:t>
            </a:r>
            <a:br>
              <a:rPr kumimoji="0" lang="en-US" sz="1600" b="0" i="0" u="none" strike="noStrike" kern="1200" cap="none" spc="0" normalizeH="0" baseline="0" noProof="0">
                <a:ln>
                  <a:noFill/>
                </a:ln>
                <a:solidFill>
                  <a:prstClr val="white"/>
                </a:solidFill>
                <a:effectLst/>
                <a:uLnTx/>
                <a:uFillTx/>
                <a:latin typeface="DM Sans 14pt Light" pitchFamily="2" charset="77"/>
                <a:ea typeface="+mn-ea"/>
                <a:cs typeface="+mn-cs"/>
              </a:rPr>
            </a:br>
            <a:r>
              <a:rPr kumimoji="0" lang="en-US" sz="1600" b="0" i="0" u="none" strike="noStrike" kern="1200" cap="none" spc="0" normalizeH="0" baseline="0" noProof="0">
                <a:ln>
                  <a:noFill/>
                </a:ln>
                <a:solidFill>
                  <a:prstClr val="white"/>
                </a:solidFill>
                <a:effectLst/>
                <a:uLnTx/>
                <a:uFillTx/>
                <a:latin typeface="DM Sans 14pt Light" pitchFamily="2" charset="77"/>
                <a:ea typeface="+mn-ea"/>
                <a:cs typeface="+mn-cs"/>
              </a:rPr>
              <a:t>The heart reveals a harmonious blend of rose paired with delicate white flowers, and geranium. The </a:t>
            </a:r>
            <a:r>
              <a:rPr kumimoji="0" lang="en-US" sz="1600" b="0" i="0" u="none" strike="noStrike" kern="1200" cap="none" spc="0" normalizeH="0" baseline="0" noProof="0" err="1">
                <a:ln>
                  <a:noFill/>
                </a:ln>
                <a:solidFill>
                  <a:prstClr val="white"/>
                </a:solidFill>
                <a:effectLst/>
                <a:uLnTx/>
                <a:uFillTx/>
                <a:latin typeface="DM Sans 14pt Light" pitchFamily="2" charset="77"/>
                <a:ea typeface="+mn-ea"/>
                <a:cs typeface="+mn-cs"/>
              </a:rPr>
              <a:t>floralcy</a:t>
            </a:r>
            <a:r>
              <a:rPr kumimoji="0" lang="en-US" sz="1600" b="0" i="0" u="none" strike="noStrike" kern="1200" cap="none" spc="0" normalizeH="0" baseline="0" noProof="0">
                <a:ln>
                  <a:noFill/>
                </a:ln>
                <a:solidFill>
                  <a:prstClr val="white"/>
                </a:solidFill>
                <a:effectLst/>
                <a:uLnTx/>
                <a:uFillTx/>
                <a:latin typeface="DM Sans 14pt Light" pitchFamily="2" charset="77"/>
                <a:ea typeface="+mn-ea"/>
                <a:cs typeface="+mn-cs"/>
              </a:rPr>
              <a:t> is grounded by a warm and comforting base of creamy woods, and soft white </a:t>
            </a:r>
            <a:r>
              <a:rPr kumimoji="0" lang="en-US" sz="1600" b="0" i="0" u="none" strike="noStrike" kern="1200" cap="none" spc="0" normalizeH="0" baseline="0" noProof="0" err="1">
                <a:ln>
                  <a:noFill/>
                </a:ln>
                <a:solidFill>
                  <a:prstClr val="white"/>
                </a:solidFill>
                <a:effectLst/>
                <a:uLnTx/>
                <a:uFillTx/>
                <a:latin typeface="DM Sans 14pt Light" pitchFamily="2" charset="77"/>
                <a:ea typeface="+mn-ea"/>
                <a:cs typeface="+mn-cs"/>
              </a:rPr>
              <a:t>musks</a:t>
            </a:r>
            <a:r>
              <a:rPr kumimoji="0" lang="en-US" sz="1600" b="0" i="0" u="none" strike="noStrike" kern="1200" cap="none" spc="0" normalizeH="0" baseline="0" noProof="0">
                <a:ln>
                  <a:noFill/>
                </a:ln>
                <a:solidFill>
                  <a:prstClr val="white"/>
                </a:solidFill>
                <a:effectLst/>
                <a:uLnTx/>
                <a:uFillTx/>
                <a:latin typeface="DM Sans 14pt Light" pitchFamily="2" charset="77"/>
                <a:ea typeface="+mn-ea"/>
                <a:cs typeface="+mn-cs"/>
              </a:rPr>
              <a:t>.</a:t>
            </a:r>
          </a:p>
          <a:p>
            <a:pPr marL="0" marR="0" lvl="0" indent="0" algn="l" defTabSz="914400" rtl="0" eaLnBrk="1" fontAlgn="auto" latinLnBrk="0" hangingPunct="1">
              <a:lnSpc>
                <a:spcPts val="2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DM Sans 14pt Light" pitchFamily="2" charset="77"/>
              <a:ea typeface="+mn-ea"/>
              <a:cs typeface="+mn-cs"/>
            </a:endParaRPr>
          </a:p>
        </p:txBody>
      </p:sp>
      <p:sp>
        <p:nvSpPr>
          <p:cNvPr id="4" name="TextBox 3">
            <a:extLst>
              <a:ext uri="{FF2B5EF4-FFF2-40B4-BE49-F238E27FC236}">
                <a16:creationId xmlns:a16="http://schemas.microsoft.com/office/drawing/2014/main" id="{9DA90845-00B2-48CE-BE54-49359AB4E732}"/>
              </a:ext>
            </a:extLst>
          </p:cNvPr>
          <p:cNvSpPr txBox="1"/>
          <p:nvPr/>
        </p:nvSpPr>
        <p:spPr>
          <a:xfrm>
            <a:off x="569279" y="398248"/>
            <a:ext cx="7939977" cy="1200329"/>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DM Sans 14pt"/>
                <a:ea typeface="+mn-ea"/>
                <a:cs typeface="+mn-cs"/>
              </a:rPr>
              <a:t>DOLCE ROSE P02J939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CCBDB9"/>
                </a:solidFill>
                <a:effectLst/>
                <a:uLnTx/>
                <a:uFillTx/>
                <a:latin typeface="DM Sans 14pt"/>
                <a:ea typeface="+mn-ea"/>
                <a:cs typeface="+mn-cs"/>
              </a:rPr>
              <a:t>Fragrance in the formula</a:t>
            </a:r>
            <a:br>
              <a:rPr kumimoji="0" lang="en-US" sz="2400" b="1" i="0" u="none" strike="noStrike" kern="1200" cap="none" spc="0" normalizeH="0" baseline="0" noProof="0">
                <a:ln>
                  <a:noFill/>
                </a:ln>
                <a:solidFill>
                  <a:prstClr val="white"/>
                </a:solidFill>
                <a:effectLst/>
                <a:uLnTx/>
                <a:uFillTx/>
                <a:latin typeface="DM Sans 14pt"/>
                <a:ea typeface="+mn-ea"/>
                <a:cs typeface="+mn-cs"/>
              </a:rPr>
            </a:br>
            <a:endParaRPr kumimoji="0" lang="fr-FR" sz="2400" b="0" i="0" u="none" strike="noStrike" kern="1200" cap="none" spc="0" normalizeH="0" baseline="0" noProof="0">
              <a:ln>
                <a:noFill/>
              </a:ln>
              <a:solidFill>
                <a:prstClr val="white"/>
              </a:solidFill>
              <a:effectLst/>
              <a:uLnTx/>
              <a:uFillTx/>
              <a:latin typeface="DM Sans 14pt"/>
              <a:ea typeface="+mn-ea"/>
              <a:cs typeface="+mn-cs"/>
            </a:endParaRPr>
          </a:p>
        </p:txBody>
      </p:sp>
      <p:sp>
        <p:nvSpPr>
          <p:cNvPr id="19" name="Rectangle 18">
            <a:extLst>
              <a:ext uri="{FF2B5EF4-FFF2-40B4-BE49-F238E27FC236}">
                <a16:creationId xmlns:a16="http://schemas.microsoft.com/office/drawing/2014/main" id="{1D0E3C75-7707-493A-9EBE-BD4AA4669B77}"/>
              </a:ext>
            </a:extLst>
          </p:cNvPr>
          <p:cNvSpPr/>
          <p:nvPr/>
        </p:nvSpPr>
        <p:spPr>
          <a:xfrm>
            <a:off x="7247454" y="3007151"/>
            <a:ext cx="890180"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DM Sans 14pt" pitchFamily="2" charset="0"/>
                <a:ea typeface="Calibri" panose="020F0502020204030204" pitchFamily="34" charset="0"/>
                <a:cs typeface="+mn-cs"/>
              </a:rPr>
              <a:t>Pyramid</a:t>
            </a:r>
            <a:endParaRPr kumimoji="0" lang="fr-FR" sz="1600" b="1" i="0" u="none" strike="noStrike" kern="1200" cap="none" spc="0" normalizeH="0" baseline="0" noProof="0">
              <a:ln>
                <a:noFill/>
              </a:ln>
              <a:solidFill>
                <a:prstClr val="white"/>
              </a:solidFill>
              <a:effectLst/>
              <a:uLnTx/>
              <a:uFillTx/>
              <a:latin typeface="DM Sans 14pt" pitchFamily="2" charset="0"/>
              <a:ea typeface="Calibri" panose="020F0502020204030204" pitchFamily="34" charset="0"/>
              <a:cs typeface="+mn-cs"/>
            </a:endParaRPr>
          </a:p>
        </p:txBody>
      </p:sp>
      <p:sp>
        <p:nvSpPr>
          <p:cNvPr id="8" name="TextBox 7">
            <a:extLst>
              <a:ext uri="{FF2B5EF4-FFF2-40B4-BE49-F238E27FC236}">
                <a16:creationId xmlns:a16="http://schemas.microsoft.com/office/drawing/2014/main" id="{42812F72-B944-C895-70E3-CB2BE4E42A76}"/>
              </a:ext>
            </a:extLst>
          </p:cNvPr>
          <p:cNvSpPr txBox="1"/>
          <p:nvPr/>
        </p:nvSpPr>
        <p:spPr>
          <a:xfrm>
            <a:off x="569279" y="1180774"/>
            <a:ext cx="3255651"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a:ln>
                  <a:noFill/>
                </a:ln>
                <a:solidFill>
                  <a:prstClr val="white"/>
                </a:solidFill>
                <a:effectLst/>
                <a:uLnTx/>
                <a:uFillTx/>
                <a:latin typeface="DM Sans 14pt" pitchFamily="2" charset="77"/>
                <a:ea typeface="Calibri"/>
                <a:cs typeface="Calibri"/>
              </a:rPr>
              <a:t>Cream</a:t>
            </a:r>
            <a:endParaRPr kumimoji="0" lang="en-US" sz="1400" b="0" i="1" u="none" strike="noStrike" kern="1200" cap="none" spc="0" normalizeH="0" baseline="0" noProof="0">
              <a:ln>
                <a:noFill/>
              </a:ln>
              <a:solidFill>
                <a:prstClr val="white"/>
              </a:solidFill>
              <a:effectLst/>
              <a:uLnTx/>
              <a:uFillTx/>
              <a:latin typeface="DM Sans 14pt" pitchFamily="2" charset="77"/>
              <a:ea typeface="+mn-ea"/>
              <a:cs typeface="+mn-cs"/>
            </a:endParaRPr>
          </a:p>
        </p:txBody>
      </p:sp>
      <p:sp>
        <p:nvSpPr>
          <p:cNvPr id="9" name="TextBox 27">
            <a:extLst>
              <a:ext uri="{FF2B5EF4-FFF2-40B4-BE49-F238E27FC236}">
                <a16:creationId xmlns:a16="http://schemas.microsoft.com/office/drawing/2014/main" id="{AF63CB65-A053-116A-D00B-1999E1CB5BB2}"/>
              </a:ext>
            </a:extLst>
          </p:cNvPr>
          <p:cNvSpPr txBox="1"/>
          <p:nvPr/>
        </p:nvSpPr>
        <p:spPr>
          <a:xfrm>
            <a:off x="7245327" y="770157"/>
            <a:ext cx="1811583" cy="1754326"/>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00000"/>
              </a:lnSpc>
              <a:spcBef>
                <a:spcPts val="0"/>
              </a:spcBef>
              <a:spcAft>
                <a:spcPts val="0"/>
              </a:spcAft>
              <a:buClrTx/>
              <a:buSzTx/>
              <a:buFont typeface="Arial,Sans-Serif" panose="020B0604020202020204" pitchFamily="34" charset="0"/>
              <a:buChar char="•"/>
              <a:tabLst/>
              <a:defRPr/>
            </a:pPr>
            <a:r>
              <a:rPr kumimoji="0" lang="en-US" sz="1200" b="0" i="0" u="none" strike="noStrike" kern="1200" cap="none" spc="0" normalizeH="0" baseline="0" noProof="0">
                <a:ln>
                  <a:noFill/>
                </a:ln>
                <a:solidFill>
                  <a:prstClr val="white"/>
                </a:solidFill>
                <a:effectLst/>
                <a:uLnTx/>
                <a:uFillTx/>
                <a:latin typeface="DM Sans 14pt Light" pitchFamily="2" charset="77"/>
                <a:ea typeface="+mn-ea"/>
                <a:cs typeface="+mn-cs"/>
              </a:rPr>
              <a:t>Safe for skincare applications (at recommended dosage) </a:t>
            </a:r>
          </a:p>
          <a:p>
            <a:pPr marL="285750" marR="0" lvl="0" indent="-285750" algn="l" defTabSz="914400" rtl="0" eaLnBrk="1" fontAlgn="auto" latinLnBrk="0" hangingPunct="1">
              <a:lnSpc>
                <a:spcPct val="100000"/>
              </a:lnSpc>
              <a:spcBef>
                <a:spcPts val="0"/>
              </a:spcBef>
              <a:spcAft>
                <a:spcPts val="0"/>
              </a:spcAft>
              <a:buClrTx/>
              <a:buSzTx/>
              <a:buFont typeface="Arial,Sans-Serif" panose="020B0604020202020204" pitchFamily="34" charset="0"/>
              <a:buChar char="•"/>
              <a:tabLst/>
              <a:defRPr/>
            </a:pPr>
            <a:r>
              <a:rPr kumimoji="0" lang="en-US" sz="1200" b="0" i="0" u="none" strike="noStrike" kern="1200" cap="none" spc="0" normalizeH="0" baseline="0" noProof="0">
                <a:ln>
                  <a:noFill/>
                </a:ln>
                <a:solidFill>
                  <a:prstClr val="white"/>
                </a:solidFill>
                <a:effectLst/>
                <a:uLnTx/>
                <a:uFillTx/>
                <a:latin typeface="DM Sans 14pt Light" pitchFamily="2" charset="77"/>
                <a:ea typeface="+mn-ea"/>
                <a:cs typeface="+mn-cs"/>
              </a:rPr>
              <a:t>Globally compliant</a:t>
            </a:r>
          </a:p>
          <a:p>
            <a:pPr marL="285750" marR="0" lvl="0" indent="-285750" algn="l" defTabSz="914400" rtl="0" eaLnBrk="1" fontAlgn="auto" latinLnBrk="0" hangingPunct="1">
              <a:lnSpc>
                <a:spcPct val="100000"/>
              </a:lnSpc>
              <a:spcBef>
                <a:spcPts val="0"/>
              </a:spcBef>
              <a:spcAft>
                <a:spcPts val="0"/>
              </a:spcAft>
              <a:buClrTx/>
              <a:buSzTx/>
              <a:buFont typeface="Arial,Sans-Serif" panose="020B0604020202020204" pitchFamily="34" charset="0"/>
              <a:buChar char="•"/>
              <a:tabLst/>
              <a:defRPr/>
            </a:pPr>
            <a:r>
              <a:rPr kumimoji="0" lang="en-US" sz="1200" b="0" i="0" u="none" strike="noStrike" kern="1200" cap="none" spc="0" normalizeH="0" baseline="0" noProof="0">
                <a:ln>
                  <a:noFill/>
                </a:ln>
                <a:solidFill>
                  <a:prstClr val="white"/>
                </a:solidFill>
                <a:effectLst/>
                <a:uLnTx/>
                <a:uFillTx/>
                <a:latin typeface="DM Sans 14pt Light" pitchFamily="2" charset="77"/>
                <a:ea typeface="+mn-ea"/>
                <a:cs typeface="+mn-cs"/>
              </a:rPr>
              <a:t>Clean Label 83</a:t>
            </a:r>
          </a:p>
          <a:p>
            <a:pPr marL="285750" marR="0" lvl="0" indent="-285750" algn="l" defTabSz="914400" rtl="0" eaLnBrk="1" fontAlgn="auto" latinLnBrk="0" hangingPunct="1">
              <a:lnSpc>
                <a:spcPct val="100000"/>
              </a:lnSpc>
              <a:spcBef>
                <a:spcPts val="0"/>
              </a:spcBef>
              <a:spcAft>
                <a:spcPts val="0"/>
              </a:spcAft>
              <a:buClrTx/>
              <a:buSzTx/>
              <a:buFont typeface="Arial,Sans-Serif" panose="020B0604020202020204" pitchFamily="34" charset="0"/>
              <a:buChar char="•"/>
              <a:tabLst/>
              <a:defRPr/>
            </a:pPr>
            <a:r>
              <a:rPr kumimoji="0" lang="en-US" sz="1200" b="0" i="0" u="none" strike="noStrike" kern="1200" cap="none" spc="0" normalizeH="0" baseline="0" noProof="0">
                <a:ln>
                  <a:noFill/>
                </a:ln>
                <a:solidFill>
                  <a:prstClr val="white"/>
                </a:solidFill>
                <a:effectLst/>
                <a:uLnTx/>
                <a:uFillTx/>
                <a:latin typeface="DM Sans 14pt Light" pitchFamily="2" charset="77"/>
                <a:ea typeface="+mn-ea"/>
                <a:cs typeface="+mn-cs"/>
              </a:rPr>
              <a:t>95% </a:t>
            </a:r>
            <a:r>
              <a:rPr kumimoji="0" lang="en-US" sz="1200" b="0" i="0" u="none" strike="noStrike" kern="1200" cap="none" spc="0" normalizeH="0" baseline="0" noProof="0" err="1">
                <a:ln>
                  <a:noFill/>
                </a:ln>
                <a:solidFill>
                  <a:prstClr val="white"/>
                </a:solidFill>
                <a:effectLst/>
                <a:uLnTx/>
                <a:uFillTx/>
                <a:latin typeface="DM Sans 14pt Light" pitchFamily="2" charset="77"/>
                <a:ea typeface="+mn-ea"/>
                <a:cs typeface="+mn-cs"/>
              </a:rPr>
              <a:t>Biodeg</a:t>
            </a:r>
            <a:r>
              <a:rPr kumimoji="0" lang="en-US" sz="1200" b="0" i="0" u="none" strike="noStrike" kern="1200" cap="none" spc="0" normalizeH="0" baseline="0" noProof="0">
                <a:ln>
                  <a:noFill/>
                </a:ln>
                <a:solidFill>
                  <a:prstClr val="white"/>
                </a:solidFill>
                <a:effectLst/>
                <a:uLnTx/>
                <a:uFillTx/>
                <a:latin typeface="DM Sans 14pt Light" pitchFamily="2" charset="77"/>
                <a:ea typeface="+mn-ea"/>
                <a:cs typeface="+mn-cs"/>
              </a:rPr>
              <a:t>/50% Carbon Renewable</a:t>
            </a:r>
          </a:p>
          <a:p>
            <a:pPr marL="285750" marR="0" lvl="0" indent="-285750" algn="l" defTabSz="914400" rtl="0" eaLnBrk="1" fontAlgn="auto" latinLnBrk="0" hangingPunct="1">
              <a:lnSpc>
                <a:spcPct val="100000"/>
              </a:lnSpc>
              <a:spcBef>
                <a:spcPts val="0"/>
              </a:spcBef>
              <a:spcAft>
                <a:spcPts val="0"/>
              </a:spcAft>
              <a:buClrTx/>
              <a:buSzTx/>
              <a:buFont typeface="Arial,Sans-Serif" panose="020B0604020202020204" pitchFamily="34" charset="0"/>
              <a:buChar char="•"/>
              <a:tabLst/>
              <a:defRPr/>
            </a:pPr>
            <a:endParaRPr kumimoji="0" lang="en-US" sz="1200" b="0" i="0" u="none" strike="noStrike" kern="1200" cap="none" spc="0" normalizeH="0" baseline="0" noProof="0">
              <a:ln>
                <a:noFill/>
              </a:ln>
              <a:solidFill>
                <a:prstClr val="white"/>
              </a:solidFill>
              <a:effectLst/>
              <a:uLnTx/>
              <a:uFillTx/>
              <a:latin typeface="DM Sans 14pt Light" pitchFamily="2" charset="77"/>
              <a:ea typeface="+mn-ea"/>
              <a:cs typeface="+mn-cs"/>
            </a:endParaRPr>
          </a:p>
        </p:txBody>
      </p:sp>
      <p:sp>
        <p:nvSpPr>
          <p:cNvPr id="11" name="TextBox 33">
            <a:extLst>
              <a:ext uri="{FF2B5EF4-FFF2-40B4-BE49-F238E27FC236}">
                <a16:creationId xmlns:a16="http://schemas.microsoft.com/office/drawing/2014/main" id="{564B739A-52CB-4D6A-A12D-F3602AD92643}"/>
              </a:ext>
            </a:extLst>
          </p:cNvPr>
          <p:cNvSpPr txBox="1"/>
          <p:nvPr/>
        </p:nvSpPr>
        <p:spPr>
          <a:xfrm>
            <a:off x="9456944" y="770157"/>
            <a:ext cx="2735056" cy="1200329"/>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err="1">
                <a:ln>
                  <a:noFill/>
                </a:ln>
                <a:solidFill>
                  <a:prstClr val="white"/>
                </a:solidFill>
                <a:effectLst/>
                <a:uLnTx/>
                <a:uFillTx/>
                <a:latin typeface="DM Sans 14pt Light" pitchFamily="2" charset="77"/>
                <a:ea typeface="Calibri"/>
                <a:cs typeface="+mn-cs"/>
              </a:rPr>
              <a:t>Emotiboost</a:t>
            </a:r>
            <a:r>
              <a:rPr kumimoji="0" lang="en-US" sz="1200" b="0" i="0" u="none" strike="noStrike" kern="1200" cap="none" spc="0" normalizeH="0" baseline="0" noProof="0">
                <a:ln>
                  <a:noFill/>
                </a:ln>
                <a:solidFill>
                  <a:prstClr val="white"/>
                </a:solidFill>
                <a:effectLst/>
                <a:uLnTx/>
                <a:uFillTx/>
                <a:latin typeface="DM Sans 14pt Light" pitchFamily="2" charset="77"/>
                <a:ea typeface="Calibri"/>
                <a:cs typeface="+mn-cs"/>
              </a:rPr>
              <a:t>™ apple  </a:t>
            </a:r>
            <a:r>
              <a:rPr kumimoji="0" lang="en-US" sz="1200" b="0" i="0" u="none" strike="noStrike" kern="1200" cap="none" spc="0" normalizeH="0" baseline="0" noProof="0" err="1">
                <a:ln>
                  <a:noFill/>
                </a:ln>
                <a:solidFill>
                  <a:prstClr val="white"/>
                </a:solidFill>
                <a:effectLst/>
                <a:uLnTx/>
                <a:uFillTx/>
                <a:latin typeface="DM Sans 14pt Light" pitchFamily="2" charset="77"/>
                <a:ea typeface="Calibri"/>
                <a:cs typeface="+mn-cs"/>
              </a:rPr>
              <a:t>bw</a:t>
            </a:r>
            <a:r>
              <a:rPr kumimoji="0" lang="en-US" sz="1200" b="0" i="0" u="none" strike="noStrike" kern="1200" cap="none" spc="0" normalizeH="0" baseline="0" noProof="0">
                <a:ln>
                  <a:noFill/>
                </a:ln>
                <a:solidFill>
                  <a:prstClr val="white"/>
                </a:solidFill>
                <a:effectLst/>
                <a:uLnTx/>
                <a:uFillTx/>
                <a:latin typeface="DM Sans 14pt Light" pitchFamily="2" charset="77"/>
                <a:ea typeface="Calibri"/>
                <a:cs typeface="+mn-cs"/>
              </a:rPr>
              <a:t> </a:t>
            </a:r>
            <a:r>
              <a:rPr kumimoji="0" lang="en-US" sz="1200" b="0" i="0" u="none" strike="noStrike" kern="1200" cap="none" spc="0" normalizeH="0" baseline="0" noProof="0" err="1">
                <a:ln>
                  <a:noFill/>
                </a:ln>
                <a:solidFill>
                  <a:prstClr val="white"/>
                </a:solidFill>
                <a:effectLst/>
                <a:uLnTx/>
                <a:uFillTx/>
                <a:latin typeface="DM Sans 14pt Light" pitchFamily="2" charset="77"/>
                <a:ea typeface="Calibri"/>
                <a:cs typeface="+mn-cs"/>
              </a:rPr>
              <a:t>fe</a:t>
            </a:r>
            <a:r>
              <a:rPr kumimoji="0" lang="en-US" sz="1200" b="0" i="0" u="none" strike="noStrike" kern="1200" cap="none" spc="0" normalizeH="0" baseline="0" noProof="0">
                <a:ln>
                  <a:noFill/>
                </a:ln>
                <a:solidFill>
                  <a:prstClr val="white"/>
                </a:solidFill>
                <a:effectLst/>
                <a:uLnTx/>
                <a:uFillTx/>
                <a:latin typeface="DM Sans 14pt Light" pitchFamily="2" charset="77"/>
                <a:ea typeface="Calibri"/>
                <a:cs typeface="+mn-cs"/>
              </a:rPr>
              <a:t> sb</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err="1">
                <a:ln>
                  <a:noFill/>
                </a:ln>
                <a:solidFill>
                  <a:prstClr val="white"/>
                </a:solidFill>
                <a:effectLst/>
                <a:uLnTx/>
                <a:uFillTx/>
                <a:latin typeface="DM Sans 14pt Light" pitchFamily="2" charset="77"/>
                <a:ea typeface="Calibri"/>
                <a:cs typeface="+mn-cs"/>
              </a:rPr>
              <a:t>Emotiboost</a:t>
            </a:r>
            <a:r>
              <a:rPr kumimoji="0" lang="en-US" sz="1200" b="0" i="0" u="none" strike="noStrike" kern="1200" cap="none" spc="0" normalizeH="0" baseline="0" noProof="0">
                <a:ln>
                  <a:noFill/>
                </a:ln>
                <a:solidFill>
                  <a:prstClr val="white"/>
                </a:solidFill>
                <a:effectLst/>
                <a:uLnTx/>
                <a:uFillTx/>
                <a:latin typeface="DM Sans 14pt Light" pitchFamily="2" charset="77"/>
                <a:ea typeface="Calibri"/>
                <a:cs typeface="+mn-cs"/>
              </a:rPr>
              <a:t>™ vanilla ac </a:t>
            </a:r>
            <a:r>
              <a:rPr kumimoji="0" lang="en-US" sz="1200" b="0" i="0" u="none" strike="noStrike" kern="1200" cap="none" spc="0" normalizeH="0" baseline="0" noProof="0" err="1">
                <a:ln>
                  <a:noFill/>
                </a:ln>
                <a:solidFill>
                  <a:prstClr val="white"/>
                </a:solidFill>
                <a:effectLst/>
                <a:uLnTx/>
                <a:uFillTx/>
                <a:latin typeface="DM Sans 14pt Light" pitchFamily="2" charset="77"/>
                <a:ea typeface="Calibri"/>
                <a:cs typeface="+mn-cs"/>
              </a:rPr>
              <a:t>fe</a:t>
            </a:r>
            <a:r>
              <a:rPr kumimoji="0" lang="en-US" sz="1200" b="0" i="0" u="none" strike="noStrike" kern="1200" cap="none" spc="0" normalizeH="0" baseline="0" noProof="0">
                <a:ln>
                  <a:noFill/>
                </a:ln>
                <a:solidFill>
                  <a:prstClr val="white"/>
                </a:solidFill>
                <a:effectLst/>
                <a:uLnTx/>
                <a:uFillTx/>
                <a:latin typeface="DM Sans 14pt Light" pitchFamily="2" charset="77"/>
                <a:ea typeface="Calibri"/>
                <a:cs typeface="+mn-cs"/>
              </a:rPr>
              <a: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white"/>
                </a:solidFill>
                <a:effectLst/>
                <a:uLnTx/>
                <a:uFillTx/>
                <a:latin typeface="DM Sans 14pt Light" pitchFamily="2" charset="77"/>
                <a:ea typeface="Calibri"/>
                <a:cs typeface="+mn-cs"/>
              </a:rPr>
              <a:t>Cedarwood </a:t>
            </a:r>
            <a:r>
              <a:rPr kumimoji="0" lang="en-US" sz="1200" b="0" i="0" u="none" strike="noStrike" kern="1200" cap="none" spc="0" normalizeH="0" baseline="0" noProof="0" err="1">
                <a:ln>
                  <a:noFill/>
                </a:ln>
                <a:solidFill>
                  <a:prstClr val="white"/>
                </a:solidFill>
                <a:effectLst/>
                <a:uLnTx/>
                <a:uFillTx/>
                <a:latin typeface="DM Sans 14pt Light" pitchFamily="2" charset="77"/>
                <a:ea typeface="Calibri"/>
                <a:cs typeface="+mn-cs"/>
              </a:rPr>
              <a:t>virginia</a:t>
            </a:r>
            <a:r>
              <a:rPr kumimoji="0" lang="en-US" sz="1200" b="0" i="0" u="none" strike="noStrike" kern="1200" cap="none" spc="0" normalizeH="0" baseline="0" noProof="0">
                <a:ln>
                  <a:noFill/>
                </a:ln>
                <a:solidFill>
                  <a:prstClr val="white"/>
                </a:solidFill>
                <a:effectLst/>
                <a:uLnTx/>
                <a:uFillTx/>
                <a:latin typeface="DM Sans 14pt Light" pitchFamily="2" charset="77"/>
                <a:ea typeface="Calibri"/>
                <a:cs typeface="+mn-cs"/>
              </a:rPr>
              <a:t> </a:t>
            </a:r>
            <a:r>
              <a:rPr kumimoji="0" lang="en-US" sz="1200" b="0" i="0" u="none" strike="noStrike" kern="1200" cap="none" spc="0" normalizeH="0" baseline="0" noProof="0" err="1">
                <a:ln>
                  <a:noFill/>
                </a:ln>
                <a:solidFill>
                  <a:prstClr val="white"/>
                </a:solidFill>
                <a:effectLst/>
                <a:uLnTx/>
                <a:uFillTx/>
                <a:latin typeface="DM Sans 14pt Light" pitchFamily="2" charset="77"/>
                <a:ea typeface="Calibri"/>
                <a:cs typeface="+mn-cs"/>
              </a:rPr>
              <a:t>eo</a:t>
            </a:r>
            <a:r>
              <a:rPr kumimoji="0" lang="en-US" sz="1200" b="0" i="0" u="none" strike="noStrike" kern="1200" cap="none" spc="0" normalizeH="0" baseline="0" noProof="0">
                <a:ln>
                  <a:noFill/>
                </a:ln>
                <a:solidFill>
                  <a:prstClr val="white"/>
                </a:solidFill>
                <a:effectLst/>
                <a:uLnTx/>
                <a:uFillTx/>
                <a:latin typeface="DM Sans 14pt Light" pitchFamily="2" charset="77"/>
                <a:ea typeface="Calibri"/>
                <a:cs typeface="+mn-cs"/>
              </a:rPr>
              <a:t> </a:t>
            </a:r>
            <a:r>
              <a:rPr kumimoji="0" lang="en-US" sz="1200" b="0" i="0" u="none" strike="noStrike" kern="1200" cap="none" spc="0" normalizeH="0" baseline="0" noProof="0" err="1">
                <a:ln>
                  <a:noFill/>
                </a:ln>
                <a:solidFill>
                  <a:prstClr val="white"/>
                </a:solidFill>
                <a:effectLst/>
                <a:uLnTx/>
                <a:uFillTx/>
                <a:latin typeface="DM Sans 14pt Light" pitchFamily="2" charset="77"/>
                <a:ea typeface="Calibri"/>
                <a:cs typeface="+mn-cs"/>
              </a:rPr>
              <a:t>usa</a:t>
            </a:r>
            <a:r>
              <a:rPr kumimoji="0" lang="en-US" sz="1200" b="0" i="0" u="none" strike="noStrike" kern="1200" cap="none" spc="0" normalizeH="0" baseline="0" noProof="0">
                <a:ln>
                  <a:noFill/>
                </a:ln>
                <a:solidFill>
                  <a:prstClr val="white"/>
                </a:solidFill>
                <a:effectLst/>
                <a:uLnTx/>
                <a:uFillTx/>
                <a:latin typeface="DM Sans 14pt Light" pitchFamily="2" charset="77"/>
                <a:ea typeface="Calibri"/>
                <a:cs typeface="+mn-cs"/>
              </a:rPr>
              <a:t> upcycled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err="1">
                <a:ln>
                  <a:noFill/>
                </a:ln>
                <a:solidFill>
                  <a:prstClr val="white"/>
                </a:solidFill>
                <a:effectLst/>
                <a:uLnTx/>
                <a:uFillTx/>
                <a:latin typeface="DM Sans 14pt Light" pitchFamily="2" charset="77"/>
                <a:ea typeface="Calibri"/>
                <a:cs typeface="+mn-cs"/>
              </a:rPr>
              <a:t>Mysoral</a:t>
            </a:r>
            <a:r>
              <a:rPr kumimoji="0" lang="en-US" sz="1200" b="0" i="0" u="none" strike="noStrike" kern="1200" cap="none" spc="0" normalizeH="0" baseline="0" noProof="0">
                <a:ln>
                  <a:noFill/>
                </a:ln>
                <a:solidFill>
                  <a:prstClr val="white"/>
                </a:solidFill>
                <a:effectLst/>
                <a:uLnTx/>
                <a:uFillTx/>
                <a:latin typeface="DM Sans 14pt Light" pitchFamily="2" charset="77"/>
                <a:ea typeface="Calibri"/>
                <a:cs typeface="+mn-cs"/>
              </a:rPr>
              <a:t> captive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a:ln>
                <a:noFill/>
              </a:ln>
              <a:solidFill>
                <a:prstClr val="white"/>
              </a:solidFill>
              <a:effectLst/>
              <a:uLnTx/>
              <a:uFillTx/>
              <a:latin typeface="DM Sans 14pt Light" pitchFamily="2" charset="77"/>
              <a:ea typeface="Calibri"/>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a:ln>
                <a:noFill/>
              </a:ln>
              <a:solidFill>
                <a:prstClr val="white"/>
              </a:solidFill>
              <a:effectLst/>
              <a:uLnTx/>
              <a:uFillTx/>
              <a:latin typeface="DM Sans 14pt Light" pitchFamily="2" charset="77"/>
              <a:ea typeface="Calibri" panose="020F0502020204030204" pitchFamily="34" charset="0"/>
              <a:cs typeface="+mn-cs"/>
            </a:endParaRPr>
          </a:p>
        </p:txBody>
      </p:sp>
      <p:cxnSp>
        <p:nvCxnSpPr>
          <p:cNvPr id="21" name="Conector Reto 20">
            <a:extLst>
              <a:ext uri="{FF2B5EF4-FFF2-40B4-BE49-F238E27FC236}">
                <a16:creationId xmlns:a16="http://schemas.microsoft.com/office/drawing/2014/main" id="{7DB1F988-577D-D627-C1A2-68CA78316216}"/>
              </a:ext>
            </a:extLst>
          </p:cNvPr>
          <p:cNvCxnSpPr/>
          <p:nvPr/>
        </p:nvCxnSpPr>
        <p:spPr>
          <a:xfrm>
            <a:off x="7317209" y="5514766"/>
            <a:ext cx="3793876" cy="0"/>
          </a:xfrm>
          <a:prstGeom prst="line">
            <a:avLst/>
          </a:prstGeom>
          <a:ln>
            <a:solidFill>
              <a:srgbClr val="CCBDB9"/>
            </a:solidFill>
          </a:ln>
        </p:spPr>
        <p:style>
          <a:lnRef idx="2">
            <a:schemeClr val="accent1"/>
          </a:lnRef>
          <a:fillRef idx="0">
            <a:schemeClr val="accent1"/>
          </a:fillRef>
          <a:effectRef idx="1">
            <a:schemeClr val="accent1"/>
          </a:effectRef>
          <a:fontRef idx="minor">
            <a:schemeClr val="tx1"/>
          </a:fontRef>
        </p:style>
      </p:cxnSp>
      <p:cxnSp>
        <p:nvCxnSpPr>
          <p:cNvPr id="24" name="Conector Reto 23">
            <a:extLst>
              <a:ext uri="{FF2B5EF4-FFF2-40B4-BE49-F238E27FC236}">
                <a16:creationId xmlns:a16="http://schemas.microsoft.com/office/drawing/2014/main" id="{49CEB17A-53E2-04D6-846B-43CE1C5EF5BC}"/>
              </a:ext>
            </a:extLst>
          </p:cNvPr>
          <p:cNvCxnSpPr/>
          <p:nvPr/>
        </p:nvCxnSpPr>
        <p:spPr>
          <a:xfrm>
            <a:off x="7317209" y="4475958"/>
            <a:ext cx="3793876" cy="0"/>
          </a:xfrm>
          <a:prstGeom prst="line">
            <a:avLst/>
          </a:prstGeom>
          <a:ln>
            <a:solidFill>
              <a:srgbClr val="CCBDB9"/>
            </a:solidFill>
          </a:ln>
        </p:spPr>
        <p:style>
          <a:lnRef idx="2">
            <a:schemeClr val="accent1"/>
          </a:lnRef>
          <a:fillRef idx="0">
            <a:schemeClr val="accent1"/>
          </a:fillRef>
          <a:effectRef idx="1">
            <a:schemeClr val="accent1"/>
          </a:effectRef>
          <a:fontRef idx="minor">
            <a:schemeClr val="tx1"/>
          </a:fontRef>
        </p:style>
      </p:cxnSp>
      <p:sp>
        <p:nvSpPr>
          <p:cNvPr id="22" name="Rectangle 21">
            <a:extLst>
              <a:ext uri="{FF2B5EF4-FFF2-40B4-BE49-F238E27FC236}">
                <a16:creationId xmlns:a16="http://schemas.microsoft.com/office/drawing/2014/main" id="{1D7E0A70-3491-4CE4-A68A-52EE9FD7BB67}"/>
              </a:ext>
            </a:extLst>
          </p:cNvPr>
          <p:cNvSpPr/>
          <p:nvPr/>
        </p:nvSpPr>
        <p:spPr>
          <a:xfrm>
            <a:off x="7245327" y="3566652"/>
            <a:ext cx="3607625" cy="3108543"/>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CCBDB9"/>
                </a:solidFill>
                <a:effectLst/>
                <a:uLnTx/>
                <a:uFillTx/>
                <a:latin typeface="DM Sans 14pt" pitchFamily="2" charset="0"/>
                <a:ea typeface="Calibri" panose="020F0502020204030204" pitchFamily="34" charset="0"/>
                <a:cs typeface="Biome Light" panose="020B0502040204020203" pitchFamily="34" charset="0"/>
              </a:rPr>
              <a:t>TOP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CCBDB9"/>
                </a:solidFill>
                <a:effectLst/>
                <a:uLnTx/>
                <a:uFillTx/>
                <a:latin typeface="DM Sans 14pt" pitchFamily="2" charset="0"/>
                <a:ea typeface="Calibri" panose="020F0502020204030204" pitchFamily="34" charset="0"/>
                <a:cs typeface="Biome Light" panose="020B0502040204020203" pitchFamily="34" charset="0"/>
              </a:rPr>
              <a:t>APPLE CITRUS ALDEHYDES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CCBDB9"/>
                </a:solidFill>
                <a:effectLst/>
                <a:uLnTx/>
                <a:uFillTx/>
                <a:latin typeface="DM Sans 14pt" pitchFamily="2" charset="0"/>
                <a:ea typeface="Calibri" panose="020F0502020204030204" pitchFamily="34" charset="0"/>
                <a:cs typeface="Biome Light" panose="020B0502040204020203" pitchFamily="34" charset="0"/>
              </a:rPr>
              <a:t>Light top notes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CCBDB9"/>
              </a:solidFill>
              <a:effectLst/>
              <a:uLnTx/>
              <a:uFillTx/>
              <a:latin typeface="DM Sans 14pt" pitchFamily="2" charset="0"/>
              <a:ea typeface="Calibri" panose="020F0502020204030204" pitchFamily="34" charset="0"/>
              <a:cs typeface="Biome Light"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CCBDB9"/>
              </a:solidFill>
              <a:effectLst/>
              <a:uLnTx/>
              <a:uFillTx/>
              <a:latin typeface="DM Sans 14pt" pitchFamily="2" charset="0"/>
              <a:ea typeface="Calibri" panose="020F0502020204030204" pitchFamily="34" charset="0"/>
              <a:cs typeface="Biome Light"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CCBDB9"/>
                </a:solidFill>
                <a:effectLst/>
                <a:uLnTx/>
                <a:uFillTx/>
                <a:latin typeface="DM Sans 14pt" pitchFamily="2" charset="0"/>
                <a:ea typeface="Calibri" panose="020F0502020204030204" pitchFamily="34" charset="0"/>
                <a:cs typeface="Biome Light" panose="020B0502040204020203" pitchFamily="34" charset="0"/>
              </a:rPr>
              <a:t>HEART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CCBDB9"/>
                </a:solidFill>
                <a:effectLst/>
                <a:uLnTx/>
                <a:uFillTx/>
                <a:latin typeface="DM Sans 14pt" pitchFamily="2" charset="0"/>
                <a:ea typeface="Calibri" panose="020F0502020204030204" pitchFamily="34" charset="0"/>
                <a:cs typeface="Biome Light" panose="020B0502040204020203" pitchFamily="34" charset="0"/>
              </a:rPr>
              <a:t>ROSE WHITE FLOWERS GERANIUM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CCBDB9"/>
                </a:solidFill>
                <a:effectLst/>
                <a:uLnTx/>
                <a:uFillTx/>
                <a:latin typeface="DM Sans 14pt" pitchFamily="2" charset="0"/>
                <a:ea typeface="Calibri" panose="020F0502020204030204" pitchFamily="34" charset="0"/>
                <a:cs typeface="Biome Light" panose="020B0502040204020203" pitchFamily="34" charset="0"/>
              </a:rPr>
              <a:t>Opulent floral bouquet</a:t>
            </a:r>
            <a:br>
              <a:rPr kumimoji="0" lang="en-US" sz="1400" b="0" i="0" u="none" strike="noStrike" kern="1200" cap="none" spc="0" normalizeH="0" baseline="0" noProof="0">
                <a:ln>
                  <a:noFill/>
                </a:ln>
                <a:solidFill>
                  <a:srgbClr val="CCBDB9"/>
                </a:solidFill>
                <a:effectLst/>
                <a:uLnTx/>
                <a:uFillTx/>
                <a:latin typeface="DM Sans 14pt" pitchFamily="2" charset="0"/>
                <a:ea typeface="Calibri" panose="020F0502020204030204" pitchFamily="34" charset="0"/>
                <a:cs typeface="Biome Light" panose="020B0502040204020203" pitchFamily="34" charset="0"/>
              </a:rPr>
            </a:br>
            <a:endParaRPr kumimoji="0" lang="en-US" sz="1400" b="0" i="0" u="none" strike="noStrike" kern="1200" cap="none" spc="0" normalizeH="0" baseline="0" noProof="0">
              <a:ln>
                <a:noFill/>
              </a:ln>
              <a:solidFill>
                <a:srgbClr val="CCBDB9"/>
              </a:solidFill>
              <a:effectLst/>
              <a:uLnTx/>
              <a:uFillTx/>
              <a:latin typeface="DM Sans 14pt" pitchFamily="2" charset="0"/>
              <a:ea typeface="Calibri" panose="020F0502020204030204" pitchFamily="34" charset="0"/>
              <a:cs typeface="Biome Light"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400" b="0" i="0" u="none" strike="noStrike" kern="1200" cap="none" spc="0" normalizeH="0" baseline="0" noProof="0">
                <a:ln>
                  <a:noFill/>
                </a:ln>
                <a:solidFill>
                  <a:srgbClr val="CCBDB9"/>
                </a:solidFill>
                <a:effectLst/>
                <a:uLnTx/>
                <a:uFillTx/>
                <a:latin typeface="DM Sans 14pt" pitchFamily="2" charset="0"/>
                <a:ea typeface="Calibri" panose="020F0502020204030204" pitchFamily="34" charset="0"/>
                <a:cs typeface="Biome Light" panose="020B0502040204020203" pitchFamily="34" charset="0"/>
              </a:rPr>
            </a:br>
            <a:r>
              <a:rPr kumimoji="0" lang="en-US" sz="1400" b="1" i="0" u="none" strike="noStrike" kern="1200" cap="none" spc="0" normalizeH="0" baseline="0" noProof="0">
                <a:ln>
                  <a:noFill/>
                </a:ln>
                <a:solidFill>
                  <a:srgbClr val="CCBDB9"/>
                </a:solidFill>
                <a:effectLst/>
                <a:uLnTx/>
                <a:uFillTx/>
                <a:latin typeface="DM Sans 14pt" pitchFamily="2" charset="0"/>
                <a:ea typeface="Calibri" panose="020F0502020204030204" pitchFamily="34" charset="0"/>
                <a:cs typeface="Biome Light" panose="020B0502040204020203" pitchFamily="34" charset="0"/>
              </a:rPr>
              <a:t>FOND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CCBDB9"/>
                </a:solidFill>
                <a:effectLst/>
                <a:uLnTx/>
                <a:uFillTx/>
                <a:latin typeface="DM Sans 14pt" pitchFamily="2" charset="0"/>
                <a:ea typeface="Calibri" panose="020F0502020204030204" pitchFamily="34" charset="0"/>
                <a:cs typeface="Biome Light" panose="020B0502040204020203" pitchFamily="34" charset="0"/>
              </a:rPr>
              <a:t>CEDARWOOD SANDALWOOD MUSKY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CCBDB9"/>
                </a:solidFill>
                <a:effectLst/>
                <a:uLnTx/>
                <a:uFillTx/>
                <a:latin typeface="DM Sans 14pt" pitchFamily="2" charset="0"/>
                <a:ea typeface="Calibri" panose="020F0502020204030204" pitchFamily="34" charset="0"/>
                <a:cs typeface="Biome Light" panose="020B0502040204020203" pitchFamily="34" charset="0"/>
              </a:rPr>
              <a:t>Creamy </a:t>
            </a:r>
            <a:r>
              <a:rPr kumimoji="0" lang="en-US" sz="1400" b="0" i="0" u="none" strike="noStrike" kern="1200" cap="none" spc="0" normalizeH="0" baseline="0" noProof="0" err="1">
                <a:ln>
                  <a:noFill/>
                </a:ln>
                <a:solidFill>
                  <a:srgbClr val="CCBDB9"/>
                </a:solidFill>
                <a:effectLst/>
                <a:uLnTx/>
                <a:uFillTx/>
                <a:latin typeface="DM Sans 14pt" pitchFamily="2" charset="0"/>
                <a:ea typeface="Calibri" panose="020F0502020204030204" pitchFamily="34" charset="0"/>
                <a:cs typeface="Biome Light" panose="020B0502040204020203" pitchFamily="34" charset="0"/>
              </a:rPr>
              <a:t>drydowns</a:t>
            </a:r>
            <a:endParaRPr kumimoji="0" lang="en-US" sz="1400" b="0" i="0" u="none" strike="noStrike" kern="1200" cap="none" spc="0" normalizeH="0" baseline="0" noProof="0">
              <a:ln>
                <a:noFill/>
              </a:ln>
              <a:solidFill>
                <a:srgbClr val="CCBDB9"/>
              </a:solidFill>
              <a:effectLst/>
              <a:uLnTx/>
              <a:uFillTx/>
              <a:latin typeface="DM Sans 14pt" pitchFamily="2" charset="0"/>
              <a:ea typeface="Calibri" panose="020F0502020204030204" pitchFamily="34" charset="0"/>
              <a:cs typeface="Biome Light"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CCBDB9"/>
              </a:solidFill>
              <a:effectLst/>
              <a:uLnTx/>
              <a:uFillTx/>
              <a:latin typeface="DM Sans 14pt" pitchFamily="2" charset="0"/>
              <a:ea typeface="Calibri" panose="020F0502020204030204" pitchFamily="34" charset="0"/>
              <a:cs typeface="Biome Light" panose="020B0502040204020203" pitchFamily="34" charset="0"/>
            </a:endParaRPr>
          </a:p>
        </p:txBody>
      </p:sp>
      <p:cxnSp>
        <p:nvCxnSpPr>
          <p:cNvPr id="25" name="Conector Reto 24">
            <a:extLst>
              <a:ext uri="{FF2B5EF4-FFF2-40B4-BE49-F238E27FC236}">
                <a16:creationId xmlns:a16="http://schemas.microsoft.com/office/drawing/2014/main" id="{6FC2264A-DE73-787E-C7BB-52A6B89EFCD5}"/>
              </a:ext>
            </a:extLst>
          </p:cNvPr>
          <p:cNvCxnSpPr>
            <a:cxnSpLocks/>
          </p:cNvCxnSpPr>
          <p:nvPr/>
        </p:nvCxnSpPr>
        <p:spPr>
          <a:xfrm flipV="1">
            <a:off x="9243708" y="528338"/>
            <a:ext cx="0" cy="2161824"/>
          </a:xfrm>
          <a:prstGeom prst="line">
            <a:avLst/>
          </a:prstGeom>
          <a:ln>
            <a:solidFill>
              <a:srgbClr val="CCBDB9"/>
            </a:solidFill>
          </a:ln>
        </p:spPr>
        <p:style>
          <a:lnRef idx="2">
            <a:schemeClr val="accent1"/>
          </a:lnRef>
          <a:fillRef idx="0">
            <a:schemeClr val="accent1"/>
          </a:fillRef>
          <a:effectRef idx="1">
            <a:schemeClr val="accent1"/>
          </a:effectRef>
          <a:fontRef idx="minor">
            <a:schemeClr val="tx1"/>
          </a:fontRef>
        </p:style>
      </p:cxnSp>
      <p:pic>
        <p:nvPicPr>
          <p:cNvPr id="17" name="Picture 7">
            <a:extLst>
              <a:ext uri="{FF2B5EF4-FFF2-40B4-BE49-F238E27FC236}">
                <a16:creationId xmlns:a16="http://schemas.microsoft.com/office/drawing/2014/main" id="{D5A384B6-DB99-2C63-BB31-291CD9EE5E51}"/>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rot="17857168">
            <a:off x="3991639" y="248562"/>
            <a:ext cx="2806774" cy="2759995"/>
          </a:xfrm>
          <a:prstGeom prst="ellipse">
            <a:avLst/>
          </a:prstGeom>
          <a:ln w="19050">
            <a:solidFill>
              <a:schemeClr val="bg1"/>
            </a:solidFill>
          </a:ln>
        </p:spPr>
      </p:pic>
      <p:pic>
        <p:nvPicPr>
          <p:cNvPr id="18" name="Picture 2">
            <a:extLst>
              <a:ext uri="{FF2B5EF4-FFF2-40B4-BE49-F238E27FC236}">
                <a16:creationId xmlns:a16="http://schemas.microsoft.com/office/drawing/2014/main" id="{33DF4B4B-7F50-6DFF-555A-4B458809CDB5}"/>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3984508" y="1942697"/>
            <a:ext cx="2839490" cy="2839490"/>
          </a:xfrm>
          <a:prstGeom prst="ellipse">
            <a:avLst/>
          </a:prstGeom>
          <a:noFill/>
          <a:ln w="19050">
            <a:solidFill>
              <a:schemeClr val="bg1"/>
            </a:solidFill>
          </a:ln>
          <a:extLst>
            <a:ext uri="{909E8E84-426E-40DD-AFC4-6F175D3DCCD1}">
              <a14:hiddenFill xmlns:a14="http://schemas.microsoft.com/office/drawing/2010/main">
                <a:solidFill>
                  <a:srgbClr val="FFFFFF"/>
                </a:solidFill>
              </a14:hiddenFill>
            </a:ext>
          </a:extLst>
        </p:spPr>
      </p:pic>
      <p:pic>
        <p:nvPicPr>
          <p:cNvPr id="20" name="Image 8">
            <a:extLst>
              <a:ext uri="{FF2B5EF4-FFF2-40B4-BE49-F238E27FC236}">
                <a16:creationId xmlns:a16="http://schemas.microsoft.com/office/drawing/2014/main" id="{E0C7B22C-D374-1BDF-F8FA-16231D09EE93}"/>
              </a:ext>
            </a:extLst>
          </p:cNvPr>
          <p:cNvPicPr>
            <a:picLocks noChangeAspect="1"/>
          </p:cNvPicPr>
          <p:nvPr/>
        </p:nvPicPr>
        <p:blipFill>
          <a:blip r:embed="rId4" cstate="print">
            <a:extLst>
              <a:ext uri="{28A0092B-C50C-407E-A947-70E740481C1C}">
                <a14:useLocalDpi xmlns:a14="http://schemas.microsoft.com/office/drawing/2010/main"/>
              </a:ext>
            </a:extLst>
          </a:blip>
          <a:srcRect r="-63"/>
          <a:stretch/>
        </p:blipFill>
        <p:spPr>
          <a:xfrm>
            <a:off x="3947831" y="3870339"/>
            <a:ext cx="2894389" cy="2839490"/>
          </a:xfrm>
          <a:prstGeom prst="ellipse">
            <a:avLst/>
          </a:prstGeom>
          <a:ln w="19050">
            <a:solidFill>
              <a:schemeClr val="bg1"/>
            </a:solidFill>
          </a:ln>
        </p:spPr>
      </p:pic>
      <p:sp>
        <p:nvSpPr>
          <p:cNvPr id="3" name="TextBox 2">
            <a:extLst>
              <a:ext uri="{FF2B5EF4-FFF2-40B4-BE49-F238E27FC236}">
                <a16:creationId xmlns:a16="http://schemas.microsoft.com/office/drawing/2014/main" id="{FDE630B0-2F56-28DA-18F3-7EBDBB272E9C}"/>
              </a:ext>
            </a:extLst>
          </p:cNvPr>
          <p:cNvSpPr txBox="1"/>
          <p:nvPr/>
        </p:nvSpPr>
        <p:spPr>
          <a:xfrm>
            <a:off x="7245327" y="461545"/>
            <a:ext cx="1998381"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DM Sans 14pt" pitchFamily="2" charset="77"/>
                <a:ea typeface="+mn-ea"/>
                <a:cs typeface="+mn-cs"/>
              </a:rPr>
              <a:t>Claims </a:t>
            </a:r>
            <a:r>
              <a:rPr kumimoji="0" lang="en-US" sz="1600" b="1" i="0" u="none" strike="noStrike" kern="1200" cap="none" spc="0" normalizeH="0" baseline="0" noProof="0">
                <a:ln>
                  <a:noFill/>
                </a:ln>
                <a:solidFill>
                  <a:prstClr val="white"/>
                </a:solidFill>
                <a:effectLst/>
                <a:uLnTx/>
                <a:uFillTx/>
                <a:latin typeface="DM Sans 14pt" pitchFamily="2" charset="77"/>
                <a:ea typeface="Calibri" panose="020F0502020204030204" pitchFamily="34" charset="0"/>
                <a:cs typeface="+mn-cs"/>
              </a:rPr>
              <a:t>substantiation</a:t>
            </a:r>
            <a:endParaRPr kumimoji="0" lang="fr-FR" sz="1600" b="1" i="0" u="none" strike="noStrike" kern="1200" cap="none" spc="0" normalizeH="0" baseline="0" noProof="0">
              <a:ln>
                <a:noFill/>
              </a:ln>
              <a:solidFill>
                <a:prstClr val="white"/>
              </a:solidFill>
              <a:effectLst/>
              <a:uLnTx/>
              <a:uFillTx/>
              <a:latin typeface="DM Sans 14pt" pitchFamily="2" charset="77"/>
              <a:ea typeface="Calibri" panose="020F0502020204030204" pitchFamily="34" charset="0"/>
              <a:cs typeface="+mn-cs"/>
            </a:endParaRPr>
          </a:p>
        </p:txBody>
      </p:sp>
      <p:sp>
        <p:nvSpPr>
          <p:cNvPr id="5" name="TextBox 1">
            <a:extLst>
              <a:ext uri="{FF2B5EF4-FFF2-40B4-BE49-F238E27FC236}">
                <a16:creationId xmlns:a16="http://schemas.microsoft.com/office/drawing/2014/main" id="{3E1A5AA1-0638-0DD7-B1F4-9CB13A9142CC}"/>
              </a:ext>
            </a:extLst>
          </p:cNvPr>
          <p:cNvSpPr txBox="1"/>
          <p:nvPr/>
        </p:nvSpPr>
        <p:spPr>
          <a:xfrm>
            <a:off x="9507744" y="461545"/>
            <a:ext cx="2602975"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DM Sans 14pt" pitchFamily="2" charset="77"/>
                <a:ea typeface="Calibri" panose="020F0502020204030204" pitchFamily="34" charset="0"/>
                <a:cs typeface="+mn-cs"/>
              </a:rPr>
              <a:t>Noticeable ingredients</a:t>
            </a:r>
            <a:endParaRPr kumimoji="0" lang="fr-FR" sz="1600" b="1" i="0" u="none" strike="noStrike" kern="1200" cap="none" spc="0" normalizeH="0" baseline="0" noProof="0">
              <a:ln>
                <a:noFill/>
              </a:ln>
              <a:solidFill>
                <a:prstClr val="white"/>
              </a:solidFill>
              <a:effectLst/>
              <a:uLnTx/>
              <a:uFillTx/>
              <a:latin typeface="DM Sans 14pt" pitchFamily="2" charset="77"/>
              <a:ea typeface="Calibri" panose="020F0502020204030204" pitchFamily="34" charset="0"/>
              <a:cs typeface="+mn-cs"/>
            </a:endParaRPr>
          </a:p>
        </p:txBody>
      </p:sp>
      <p:sp>
        <p:nvSpPr>
          <p:cNvPr id="6" name="Triangle isocèle 13">
            <a:extLst>
              <a:ext uri="{FF2B5EF4-FFF2-40B4-BE49-F238E27FC236}">
                <a16:creationId xmlns:a16="http://schemas.microsoft.com/office/drawing/2014/main" id="{7257F149-449F-CBA5-4B2C-8E5464361084}"/>
              </a:ext>
            </a:extLst>
          </p:cNvPr>
          <p:cNvSpPr/>
          <p:nvPr/>
        </p:nvSpPr>
        <p:spPr>
          <a:xfrm>
            <a:off x="9601200" y="3180166"/>
            <a:ext cx="1509885" cy="3279585"/>
          </a:xfrm>
          <a:prstGeom prst="triangle">
            <a:avLst>
              <a:gd name="adj" fmla="val 49876"/>
            </a:avLst>
          </a:prstGeom>
          <a:noFill/>
          <a:ln w="12700">
            <a:solidFill>
              <a:srgbClr val="CCBDB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DM Sans 14pt" pitchFamily="2" charset="77"/>
              <a:ea typeface="+mn-ea"/>
              <a:cs typeface="+mn-cs"/>
            </a:endParaRPr>
          </a:p>
        </p:txBody>
      </p:sp>
    </p:spTree>
    <p:extLst>
      <p:ext uri="{BB962C8B-B14F-4D97-AF65-F5344CB8AC3E}">
        <p14:creationId xmlns:p14="http://schemas.microsoft.com/office/powerpoint/2010/main" val="62226635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CCBDB9"/>
        </a:solidFill>
        <a:effectLst/>
      </p:bgPr>
    </p:bg>
    <p:spTree>
      <p:nvGrpSpPr>
        <p:cNvPr id="1" name=""/>
        <p:cNvGrpSpPr/>
        <p:nvPr/>
      </p:nvGrpSpPr>
      <p:grpSpPr>
        <a:xfrm>
          <a:off x="0" y="0"/>
          <a:ext cx="0" cy="0"/>
          <a:chOff x="0" y="0"/>
          <a:chExt cx="0" cy="0"/>
        </a:xfrm>
      </p:grpSpPr>
      <p:pic>
        <p:nvPicPr>
          <p:cNvPr id="3" name="Imagem 2" descr="Imagem em preto e produtos de higiene pessoal&#10;&#10;Descrição gerada automaticamente com confiança média">
            <a:extLst>
              <a:ext uri="{FF2B5EF4-FFF2-40B4-BE49-F238E27FC236}">
                <a16:creationId xmlns:a16="http://schemas.microsoft.com/office/drawing/2014/main" id="{0CC457FC-B82C-4FF4-9499-E4DEE77805E1}"/>
              </a:ext>
            </a:extLst>
          </p:cNvPr>
          <p:cNvPicPr>
            <a:picLocks noChangeAspect="1"/>
          </p:cNvPicPr>
          <p:nvPr/>
        </p:nvPicPr>
        <p:blipFill>
          <a:blip r:embed="rId2"/>
          <a:stretch>
            <a:fillRect/>
          </a:stretch>
        </p:blipFill>
        <p:spPr>
          <a:xfrm>
            <a:off x="2919160" y="1320800"/>
            <a:ext cx="5202610" cy="5696858"/>
          </a:xfrm>
          <a:prstGeom prst="rect">
            <a:avLst/>
          </a:prstGeom>
        </p:spPr>
      </p:pic>
      <p:pic>
        <p:nvPicPr>
          <p:cNvPr id="5" name="Imagem 4" descr="Uma imagem contendo produtos de higiene pessoal, xícara, mesa, loção&#10;&#10;Descrição gerada automaticamente">
            <a:extLst>
              <a:ext uri="{FF2B5EF4-FFF2-40B4-BE49-F238E27FC236}">
                <a16:creationId xmlns:a16="http://schemas.microsoft.com/office/drawing/2014/main" id="{F96024DD-DB0E-EF62-A01E-8D0D0A8B68FC}"/>
              </a:ext>
            </a:extLst>
          </p:cNvPr>
          <p:cNvPicPr>
            <a:picLocks noChangeAspect="1"/>
          </p:cNvPicPr>
          <p:nvPr/>
        </p:nvPicPr>
        <p:blipFill>
          <a:blip r:embed="rId3"/>
          <a:stretch>
            <a:fillRect/>
          </a:stretch>
        </p:blipFill>
        <p:spPr>
          <a:xfrm>
            <a:off x="6081485" y="1756227"/>
            <a:ext cx="7482068" cy="5984709"/>
          </a:xfrm>
          <a:prstGeom prst="rect">
            <a:avLst/>
          </a:prstGeom>
        </p:spPr>
      </p:pic>
      <p:pic>
        <p:nvPicPr>
          <p:cNvPr id="7" name="Imagem 6" descr="Garrafa de plástico&#10;&#10;Descrição gerada automaticamente com confiança média">
            <a:extLst>
              <a:ext uri="{FF2B5EF4-FFF2-40B4-BE49-F238E27FC236}">
                <a16:creationId xmlns:a16="http://schemas.microsoft.com/office/drawing/2014/main" id="{8A0ACE3F-48E8-F08A-77D7-29021706ABCC}"/>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73528" y="-367695"/>
            <a:ext cx="5738586" cy="7651448"/>
          </a:xfrm>
          <a:prstGeom prst="rect">
            <a:avLst/>
          </a:prstGeom>
        </p:spPr>
      </p:pic>
    </p:spTree>
    <p:extLst>
      <p:ext uri="{BB962C8B-B14F-4D97-AF65-F5344CB8AC3E}">
        <p14:creationId xmlns:p14="http://schemas.microsoft.com/office/powerpoint/2010/main" val="353505507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0F9E985F-A3F0-ECBB-998D-80FC7E5CB97D}"/>
              </a:ext>
            </a:extLst>
          </p:cNvPr>
          <p:cNvSpPr txBox="1">
            <a:spLocks/>
          </p:cNvSpPr>
          <p:nvPr/>
        </p:nvSpPr>
        <p:spPr>
          <a:xfrm>
            <a:off x="302400" y="4248000"/>
            <a:ext cx="11595600" cy="1979625"/>
          </a:xfrm>
          <a:prstGeom prst="rect">
            <a:avLst/>
          </a:prstGeom>
        </p:spPr>
        <p:txBody>
          <a:bodyPr lIns="0" tIns="0" rIns="0" bIns="0" anchor="t"/>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endParaRPr kumimoji="0" lang="en-US" sz="1600" b="0" i="0" u="none" strike="sngStrike" kern="1200" cap="none" spc="0" normalizeH="0" baseline="0" noProof="0">
              <a:ln>
                <a:noFill/>
              </a:ln>
              <a:solidFill>
                <a:prstClr val="black"/>
              </a:solidFill>
              <a:effectLst/>
              <a:uLnTx/>
              <a:uFillTx/>
              <a:latin typeface="DM Sans"/>
              <a:ea typeface="+mn-ea"/>
              <a:cs typeface="+mn-cs"/>
            </a:endParaRPr>
          </a:p>
        </p:txBody>
      </p:sp>
      <p:sp>
        <p:nvSpPr>
          <p:cNvPr id="5" name="Title 2">
            <a:extLst>
              <a:ext uri="{FF2B5EF4-FFF2-40B4-BE49-F238E27FC236}">
                <a16:creationId xmlns:a16="http://schemas.microsoft.com/office/drawing/2014/main" id="{48BA9321-F7B8-9F0A-DFB4-FF38E2FFFD00}"/>
              </a:ext>
            </a:extLst>
          </p:cNvPr>
          <p:cNvSpPr txBox="1">
            <a:spLocks/>
          </p:cNvSpPr>
          <p:nvPr/>
        </p:nvSpPr>
        <p:spPr>
          <a:xfrm>
            <a:off x="302399" y="302400"/>
            <a:ext cx="11589563" cy="1978342"/>
          </a:xfrm>
          <a:prstGeom prst="rect">
            <a:avLst/>
          </a:prstGeom>
        </p:spPr>
        <p:txBody>
          <a:bodyPr lIns="0" tIns="0" rIns="0" bIns="0" anchor="t" anchorCtr="0">
            <a:normAutofit/>
          </a:bodyPr>
          <a:lstStyle>
            <a:lvl1pPr algn="l" defTabSz="914400" rtl="0" eaLnBrk="1" latinLnBrk="0" hangingPunct="1">
              <a:lnSpc>
                <a:spcPct val="90000"/>
              </a:lnSpc>
              <a:spcBef>
                <a:spcPct val="0"/>
              </a:spcBef>
              <a:buNone/>
              <a:defRPr sz="2500" b="1"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500" b="1" i="0" u="none" strike="noStrike" kern="1200" cap="none" spc="0" normalizeH="0" baseline="0" noProof="0">
                <a:ln>
                  <a:noFill/>
                </a:ln>
                <a:solidFill>
                  <a:prstClr val="white"/>
                </a:solidFill>
                <a:effectLst/>
                <a:uLnTx/>
                <a:uFillTx/>
                <a:latin typeface="DM Sans"/>
                <a:ea typeface="+mj-ea"/>
                <a:cs typeface="+mj-cs"/>
              </a:rPr>
              <a:t>Disclaimer</a:t>
            </a:r>
          </a:p>
        </p:txBody>
      </p:sp>
      <p:sp>
        <p:nvSpPr>
          <p:cNvPr id="6" name="Text Placeholder 3">
            <a:extLst>
              <a:ext uri="{FF2B5EF4-FFF2-40B4-BE49-F238E27FC236}">
                <a16:creationId xmlns:a16="http://schemas.microsoft.com/office/drawing/2014/main" id="{15151137-5275-99C8-1F99-25D9DFE5CA2A}"/>
              </a:ext>
            </a:extLst>
          </p:cNvPr>
          <p:cNvSpPr txBox="1">
            <a:spLocks/>
          </p:cNvSpPr>
          <p:nvPr/>
        </p:nvSpPr>
        <p:spPr>
          <a:xfrm>
            <a:off x="300036" y="1121578"/>
            <a:ext cx="11589563" cy="1069976"/>
          </a:xfrm>
          <a:prstGeom prst="rect">
            <a:avLst/>
          </a:prstGeom>
        </p:spPr>
        <p:txBody>
          <a:bodyPr anchor="t" anchorCtr="0"/>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Copyright © dsm-firmenich Switzerland AG, 2026, 4002 Basel, Switzerland.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www.dsm-firmenich.com. All rights reserved.</a:t>
            </a:r>
          </a:p>
        </p:txBody>
      </p:sp>
      <p:sp>
        <p:nvSpPr>
          <p:cNvPr id="8" name="Text Placeholder 3">
            <a:extLst>
              <a:ext uri="{FF2B5EF4-FFF2-40B4-BE49-F238E27FC236}">
                <a16:creationId xmlns:a16="http://schemas.microsoft.com/office/drawing/2014/main" id="{588F7903-FA67-19D2-974C-5C5EFB8ED6E9}"/>
              </a:ext>
            </a:extLst>
          </p:cNvPr>
          <p:cNvSpPr txBox="1">
            <a:spLocks/>
          </p:cNvSpPr>
          <p:nvPr/>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a:ln>
                  <a:noFill/>
                </a:ln>
                <a:solidFill>
                  <a:prstClr val="white"/>
                </a:solidFill>
                <a:effectLst/>
                <a:uLnTx/>
                <a:uFillTx/>
                <a:latin typeface="DM Sans"/>
                <a:ea typeface="+mn-ea"/>
                <a:cs typeface="+mn-cs"/>
              </a:rPr>
              <a:t>dsm-firmenich has used diligent care to ensure that the information provided herein is accurate and up-to-date to the best of its knowledge. However, dsm-firmenich makes no representation or warranty, either expressly or implied, of the accuracy, reliability, completeness, or suitability thereof. The information provided herein contains scientific and product information for business-to-business use and does not constitute or provide scientific or medical advice, diagnosis or recommendation for treatment options. Country or region-specific information should be considered when labelling or advertising to final consumer. In no event shall dsm-firmenich be liable for any direct or indirect damages arising from or reliance upon, or use of, any information provided herein. The content of this document is subject to change without further notice. Please contact your local dsm-firmenich representative for the latest information. All trademarks listed in this document are either (registered) trademarks of, or trademarks licensed by, the dsm-firmenich group of companies, unless explicitly stated otherwise.</a:t>
            </a:r>
          </a:p>
        </p:txBody>
      </p:sp>
      <p:sp>
        <p:nvSpPr>
          <p:cNvPr id="9" name="Title 2">
            <a:extLst>
              <a:ext uri="{FF2B5EF4-FFF2-40B4-BE49-F238E27FC236}">
                <a16:creationId xmlns:a16="http://schemas.microsoft.com/office/drawing/2014/main" id="{C8899629-BE85-8211-E199-57E166BB218B}"/>
              </a:ext>
            </a:extLst>
          </p:cNvPr>
          <p:cNvSpPr txBox="1">
            <a:spLocks/>
          </p:cNvSpPr>
          <p:nvPr/>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DM Sans Bold"/>
                <a:ea typeface="+mj-ea"/>
                <a:cs typeface="+mj-cs"/>
              </a:rPr>
              <a:t>Disclaimer Formulation Guideline</a:t>
            </a:r>
            <a:endParaRPr kumimoji="0" lang="en-US" sz="1800" b="0" i="0" u="none" strike="noStrike" kern="1200" cap="none" spc="0" normalizeH="0" baseline="0" noProof="0">
              <a:ln>
                <a:noFill/>
              </a:ln>
              <a:solidFill>
                <a:prstClr val="white"/>
              </a:solidFill>
              <a:effectLst/>
              <a:uLnTx/>
              <a:uFillTx/>
              <a:latin typeface="DM Sans Bold"/>
              <a:ea typeface="+mj-ea"/>
              <a:cs typeface="+mj-cs"/>
            </a:endParaRPr>
          </a:p>
        </p:txBody>
      </p:sp>
      <p:sp>
        <p:nvSpPr>
          <p:cNvPr id="11" name="Text Placeholder 1">
            <a:extLst>
              <a:ext uri="{FF2B5EF4-FFF2-40B4-BE49-F238E27FC236}">
                <a16:creationId xmlns:a16="http://schemas.microsoft.com/office/drawing/2014/main" id="{228996FA-9BFB-DC01-C4ED-33A09D748291}"/>
              </a:ext>
            </a:extLst>
          </p:cNvPr>
          <p:cNvSpPr>
            <a:spLocks noGrp="1"/>
          </p:cNvSpPr>
          <p:nvPr/>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The information provided herein is provided for information purposes only and has been prepared by dsm-firmenich in accordance with its own methodology.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dsm-firmenich Switzerland AG, 2026.</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0" cap="none" spc="0" normalizeH="0" baseline="0" noProof="0">
              <a:ln>
                <a:noFill/>
              </a:ln>
              <a:solidFill>
                <a:prstClr val="white"/>
              </a:solidFill>
              <a:effectLst/>
              <a:uLnTx/>
              <a:uFillTx/>
              <a:latin typeface="DM Sans"/>
              <a:ea typeface="+mn-ea"/>
              <a:cs typeface="+mn-cs"/>
            </a:endParaRPr>
          </a:p>
        </p:txBody>
      </p:sp>
      <p:grpSp>
        <p:nvGrpSpPr>
          <p:cNvPr id="12" name="Group 11">
            <a:extLst>
              <a:ext uri="{FF2B5EF4-FFF2-40B4-BE49-F238E27FC236}">
                <a16:creationId xmlns:a16="http://schemas.microsoft.com/office/drawing/2014/main" id="{0FD80FB7-A502-E179-8BD4-6548031D95C9}"/>
              </a:ext>
            </a:extLst>
          </p:cNvPr>
          <p:cNvGrpSpPr/>
          <p:nvPr/>
        </p:nvGrpSpPr>
        <p:grpSpPr>
          <a:xfrm>
            <a:off x="17183" y="6402918"/>
            <a:ext cx="1783497" cy="230832"/>
            <a:chOff x="17183" y="6402918"/>
            <a:chExt cx="1783497" cy="230832"/>
          </a:xfrm>
        </p:grpSpPr>
        <p:grpSp>
          <p:nvGrpSpPr>
            <p:cNvPr id="14" name="Graphic 14">
              <a:extLst>
                <a:ext uri="{FF2B5EF4-FFF2-40B4-BE49-F238E27FC236}">
                  <a16:creationId xmlns:a16="http://schemas.microsoft.com/office/drawing/2014/main" id="{A2BE5DE5-68EB-C18F-E012-F2F9F44935EA}"/>
                </a:ext>
              </a:extLst>
            </p:cNvPr>
            <p:cNvGrpSpPr/>
            <p:nvPr userDrawn="1"/>
          </p:nvGrpSpPr>
          <p:grpSpPr>
            <a:xfrm>
              <a:off x="302398" y="6478560"/>
              <a:ext cx="1498282" cy="101280"/>
              <a:chOff x="7116965" y="5198681"/>
              <a:chExt cx="1418939" cy="95916"/>
            </a:xfrm>
            <a:solidFill>
              <a:srgbClr val="FFFFFF"/>
            </a:solidFill>
          </p:grpSpPr>
          <p:grpSp>
            <p:nvGrpSpPr>
              <p:cNvPr id="16" name="Graphic 14">
                <a:extLst>
                  <a:ext uri="{FF2B5EF4-FFF2-40B4-BE49-F238E27FC236}">
                    <a16:creationId xmlns:a16="http://schemas.microsoft.com/office/drawing/2014/main" id="{15DE5C79-32FE-FE15-8292-A9AA79326CB2}"/>
                  </a:ext>
                </a:extLst>
              </p:cNvPr>
              <p:cNvGrpSpPr/>
              <p:nvPr/>
            </p:nvGrpSpPr>
            <p:grpSpPr>
              <a:xfrm>
                <a:off x="7116965" y="5204587"/>
                <a:ext cx="305466" cy="68960"/>
                <a:chOff x="7116965" y="5204587"/>
                <a:chExt cx="305466" cy="68960"/>
              </a:xfrm>
              <a:grpFill/>
            </p:grpSpPr>
            <p:sp>
              <p:nvSpPr>
                <p:cNvPr id="46" name="Freeform: Shape 45">
                  <a:extLst>
                    <a:ext uri="{FF2B5EF4-FFF2-40B4-BE49-F238E27FC236}">
                      <a16:creationId xmlns:a16="http://schemas.microsoft.com/office/drawing/2014/main" id="{FB9D6AF9-92EB-1A5B-F3FB-505EC75B087E}"/>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47" name="Freeform: Shape 46">
                  <a:extLst>
                    <a:ext uri="{FF2B5EF4-FFF2-40B4-BE49-F238E27FC236}">
                      <a16:creationId xmlns:a16="http://schemas.microsoft.com/office/drawing/2014/main" id="{DF875349-476E-0029-B8C3-FF83FF2C135A}"/>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48" name="Freeform: Shape 47">
                  <a:extLst>
                    <a:ext uri="{FF2B5EF4-FFF2-40B4-BE49-F238E27FC236}">
                      <a16:creationId xmlns:a16="http://schemas.microsoft.com/office/drawing/2014/main" id="{E0C692FE-98AB-FD32-8C45-D3C5FCE8549B}"/>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49" name="Freeform: Shape 48">
                  <a:extLst>
                    <a:ext uri="{FF2B5EF4-FFF2-40B4-BE49-F238E27FC236}">
                      <a16:creationId xmlns:a16="http://schemas.microsoft.com/office/drawing/2014/main" id="{99DCB0BF-E71B-07F7-32AB-574546D2DA78}"/>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50" name="Freeform: Shape 49">
                  <a:extLst>
                    <a:ext uri="{FF2B5EF4-FFF2-40B4-BE49-F238E27FC236}">
                      <a16:creationId xmlns:a16="http://schemas.microsoft.com/office/drawing/2014/main" id="{D74B3F10-2A34-562B-1809-362C01632568}"/>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sp>
            <p:nvSpPr>
              <p:cNvPr id="17" name="Freeform: Shape 16">
                <a:extLst>
                  <a:ext uri="{FF2B5EF4-FFF2-40B4-BE49-F238E27FC236}">
                    <a16:creationId xmlns:a16="http://schemas.microsoft.com/office/drawing/2014/main" id="{4CF371A3-F026-0A20-B72E-A7353C2032A1}"/>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nvGrpSpPr>
              <p:cNvPr id="21" name="Graphic 14">
                <a:extLst>
                  <a:ext uri="{FF2B5EF4-FFF2-40B4-BE49-F238E27FC236}">
                    <a16:creationId xmlns:a16="http://schemas.microsoft.com/office/drawing/2014/main" id="{56146EC1-0BB3-0934-C986-8A9CA283A0CB}"/>
                  </a:ext>
                </a:extLst>
              </p:cNvPr>
              <p:cNvGrpSpPr/>
              <p:nvPr/>
            </p:nvGrpSpPr>
            <p:grpSpPr>
              <a:xfrm>
                <a:off x="7447578" y="5198681"/>
                <a:ext cx="270319" cy="73723"/>
                <a:chOff x="7447578" y="5198681"/>
                <a:chExt cx="270319" cy="73723"/>
              </a:xfrm>
              <a:grpFill/>
            </p:grpSpPr>
            <p:sp>
              <p:nvSpPr>
                <p:cNvPr id="43" name="Freeform: Shape 42">
                  <a:extLst>
                    <a:ext uri="{FF2B5EF4-FFF2-40B4-BE49-F238E27FC236}">
                      <a16:creationId xmlns:a16="http://schemas.microsoft.com/office/drawing/2014/main" id="{D26B963D-BA11-A24C-AA28-54975D5EBC11}"/>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44" name="Freeform: Shape 43">
                  <a:extLst>
                    <a:ext uri="{FF2B5EF4-FFF2-40B4-BE49-F238E27FC236}">
                      <a16:creationId xmlns:a16="http://schemas.microsoft.com/office/drawing/2014/main" id="{2384777C-3852-504C-1623-F919BCF5403B}"/>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45" name="Freeform: Shape 44">
                  <a:extLst>
                    <a:ext uri="{FF2B5EF4-FFF2-40B4-BE49-F238E27FC236}">
                      <a16:creationId xmlns:a16="http://schemas.microsoft.com/office/drawing/2014/main" id="{18E46698-C73C-8939-D02E-FD95AAD9BE62}"/>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sp>
            <p:nvSpPr>
              <p:cNvPr id="22" name="Freeform: Shape 21">
                <a:extLst>
                  <a:ext uri="{FF2B5EF4-FFF2-40B4-BE49-F238E27FC236}">
                    <a16:creationId xmlns:a16="http://schemas.microsoft.com/office/drawing/2014/main" id="{88AC82ED-8E7A-201A-B486-94842E2AE6FB}"/>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nvGrpSpPr>
              <p:cNvPr id="23" name="Graphic 14">
                <a:extLst>
                  <a:ext uri="{FF2B5EF4-FFF2-40B4-BE49-F238E27FC236}">
                    <a16:creationId xmlns:a16="http://schemas.microsoft.com/office/drawing/2014/main" id="{4B484A84-ED41-C749-01C9-807D31C81DE5}"/>
                  </a:ext>
                </a:extLst>
              </p:cNvPr>
              <p:cNvGrpSpPr/>
              <p:nvPr/>
            </p:nvGrpSpPr>
            <p:grpSpPr>
              <a:xfrm>
                <a:off x="7505300" y="5198681"/>
                <a:ext cx="578453" cy="73723"/>
                <a:chOff x="7505300" y="5198681"/>
                <a:chExt cx="578453" cy="73723"/>
              </a:xfrm>
              <a:grpFill/>
            </p:grpSpPr>
            <p:sp>
              <p:nvSpPr>
                <p:cNvPr id="35" name="Freeform: Shape 34">
                  <a:extLst>
                    <a:ext uri="{FF2B5EF4-FFF2-40B4-BE49-F238E27FC236}">
                      <a16:creationId xmlns:a16="http://schemas.microsoft.com/office/drawing/2014/main" id="{5E969889-B544-AA7C-B04B-8382C625B57C}"/>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6" name="Freeform: Shape 35">
                  <a:extLst>
                    <a:ext uri="{FF2B5EF4-FFF2-40B4-BE49-F238E27FC236}">
                      <a16:creationId xmlns:a16="http://schemas.microsoft.com/office/drawing/2014/main" id="{FF481F63-2AD1-A8E4-B04C-3792E4DAD095}"/>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7" name="Freeform: Shape 36">
                  <a:extLst>
                    <a:ext uri="{FF2B5EF4-FFF2-40B4-BE49-F238E27FC236}">
                      <a16:creationId xmlns:a16="http://schemas.microsoft.com/office/drawing/2014/main" id="{22EEA1A5-C020-1E71-9B66-6513D5F95A41}"/>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8" name="Freeform: Shape 37">
                  <a:extLst>
                    <a:ext uri="{FF2B5EF4-FFF2-40B4-BE49-F238E27FC236}">
                      <a16:creationId xmlns:a16="http://schemas.microsoft.com/office/drawing/2014/main" id="{2F8DBA52-A12D-0B15-01DB-14C763ADB1B5}"/>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9" name="Freeform: Shape 38">
                  <a:extLst>
                    <a:ext uri="{FF2B5EF4-FFF2-40B4-BE49-F238E27FC236}">
                      <a16:creationId xmlns:a16="http://schemas.microsoft.com/office/drawing/2014/main" id="{DCA52B5F-3C7B-7DEB-0C2E-9245D8890FDA}"/>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40" name="Freeform: Shape 39">
                  <a:extLst>
                    <a:ext uri="{FF2B5EF4-FFF2-40B4-BE49-F238E27FC236}">
                      <a16:creationId xmlns:a16="http://schemas.microsoft.com/office/drawing/2014/main" id="{26CCB26D-22F7-3104-0C18-8AF49A331511}"/>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41" name="Freeform: Shape 40">
                  <a:extLst>
                    <a:ext uri="{FF2B5EF4-FFF2-40B4-BE49-F238E27FC236}">
                      <a16:creationId xmlns:a16="http://schemas.microsoft.com/office/drawing/2014/main" id="{42799F59-212D-3475-02C6-2C68B78FD9D1}"/>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42" name="Freeform: Shape 41">
                  <a:extLst>
                    <a:ext uri="{FF2B5EF4-FFF2-40B4-BE49-F238E27FC236}">
                      <a16:creationId xmlns:a16="http://schemas.microsoft.com/office/drawing/2014/main" id="{55C26460-C805-6BE1-1F58-29DE63C589C2}"/>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sp>
            <p:nvSpPr>
              <p:cNvPr id="24" name="Freeform: Shape 23">
                <a:extLst>
                  <a:ext uri="{FF2B5EF4-FFF2-40B4-BE49-F238E27FC236}">
                    <a16:creationId xmlns:a16="http://schemas.microsoft.com/office/drawing/2014/main" id="{60A43192-2305-6BF8-4938-7AA6B6BA77E6}"/>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nvGrpSpPr>
              <p:cNvPr id="25" name="Graphic 14">
                <a:extLst>
                  <a:ext uri="{FF2B5EF4-FFF2-40B4-BE49-F238E27FC236}">
                    <a16:creationId xmlns:a16="http://schemas.microsoft.com/office/drawing/2014/main" id="{FFE67670-EE89-4C23-8C73-9153427837A6}"/>
                  </a:ext>
                </a:extLst>
              </p:cNvPr>
              <p:cNvGrpSpPr/>
              <p:nvPr/>
            </p:nvGrpSpPr>
            <p:grpSpPr>
              <a:xfrm>
                <a:off x="7905540" y="5220017"/>
                <a:ext cx="352043" cy="52387"/>
                <a:chOff x="7905540" y="5220017"/>
                <a:chExt cx="352043" cy="52387"/>
              </a:xfrm>
              <a:grpFill/>
            </p:grpSpPr>
            <p:sp>
              <p:nvSpPr>
                <p:cNvPr id="33" name="Freeform: Shape 32">
                  <a:extLst>
                    <a:ext uri="{FF2B5EF4-FFF2-40B4-BE49-F238E27FC236}">
                      <a16:creationId xmlns:a16="http://schemas.microsoft.com/office/drawing/2014/main" id="{AC952803-1817-28AC-005B-056FB48165AA}"/>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4" name="Freeform: Shape 33">
                  <a:extLst>
                    <a:ext uri="{FF2B5EF4-FFF2-40B4-BE49-F238E27FC236}">
                      <a16:creationId xmlns:a16="http://schemas.microsoft.com/office/drawing/2014/main" id="{788D0C13-9CBF-AE04-8BBA-2FE6FBE8723C}"/>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grpSp>
            <p:nvGrpSpPr>
              <p:cNvPr id="26" name="Graphic 14">
                <a:extLst>
                  <a:ext uri="{FF2B5EF4-FFF2-40B4-BE49-F238E27FC236}">
                    <a16:creationId xmlns:a16="http://schemas.microsoft.com/office/drawing/2014/main" id="{95F890B0-DBD9-0C31-8755-3C808A000692}"/>
                  </a:ext>
                </a:extLst>
              </p:cNvPr>
              <p:cNvGrpSpPr/>
              <p:nvPr/>
            </p:nvGrpSpPr>
            <p:grpSpPr>
              <a:xfrm>
                <a:off x="8280920" y="5223256"/>
                <a:ext cx="254984" cy="71342"/>
                <a:chOff x="8280920" y="5223256"/>
                <a:chExt cx="254984" cy="71342"/>
              </a:xfrm>
              <a:grpFill/>
            </p:grpSpPr>
            <p:sp>
              <p:nvSpPr>
                <p:cNvPr id="27" name="Freeform: Shape 26">
                  <a:extLst>
                    <a:ext uri="{FF2B5EF4-FFF2-40B4-BE49-F238E27FC236}">
                      <a16:creationId xmlns:a16="http://schemas.microsoft.com/office/drawing/2014/main" id="{8D0C9764-2A68-5E49-7C70-6028F1A3DD90}"/>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8" name="Freeform: Shape 27">
                  <a:extLst>
                    <a:ext uri="{FF2B5EF4-FFF2-40B4-BE49-F238E27FC236}">
                      <a16:creationId xmlns:a16="http://schemas.microsoft.com/office/drawing/2014/main" id="{692B5C8F-D173-9936-5316-27FA09024912}"/>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9" name="Freeform: Shape 28">
                  <a:extLst>
                    <a:ext uri="{FF2B5EF4-FFF2-40B4-BE49-F238E27FC236}">
                      <a16:creationId xmlns:a16="http://schemas.microsoft.com/office/drawing/2014/main" id="{0F1CC667-F87A-1907-4934-78DA66C19496}"/>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0" name="Freeform: Shape 29">
                  <a:extLst>
                    <a:ext uri="{FF2B5EF4-FFF2-40B4-BE49-F238E27FC236}">
                      <a16:creationId xmlns:a16="http://schemas.microsoft.com/office/drawing/2014/main" id="{6DF1F2BE-B5BE-9EA2-4744-974C73CC5BDB}"/>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1" name="Freeform: Shape 30">
                  <a:extLst>
                    <a:ext uri="{FF2B5EF4-FFF2-40B4-BE49-F238E27FC236}">
                      <a16:creationId xmlns:a16="http://schemas.microsoft.com/office/drawing/2014/main" id="{EC1B9E01-0F0D-0EF9-343E-87B37419E2D6}"/>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2" name="Freeform: Shape 31">
                  <a:extLst>
                    <a:ext uri="{FF2B5EF4-FFF2-40B4-BE49-F238E27FC236}">
                      <a16:creationId xmlns:a16="http://schemas.microsoft.com/office/drawing/2014/main" id="{67569E20-A84F-7E6D-9790-D40264B79143}"/>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grpSp>
        <p:sp>
          <p:nvSpPr>
            <p:cNvPr id="15" name="TextBox 14">
              <a:extLst>
                <a:ext uri="{FF2B5EF4-FFF2-40B4-BE49-F238E27FC236}">
                  <a16:creationId xmlns:a16="http://schemas.microsoft.com/office/drawing/2014/main" id="{A3FCC98D-F1AA-EC13-A1DA-500024B636BE}"/>
                </a:ext>
              </a:extLst>
            </p:cNvPr>
            <p:cNvSpPr txBox="1"/>
            <p:nvPr userDrawn="1"/>
          </p:nvSpPr>
          <p:spPr>
            <a:xfrm>
              <a:off x="17183" y="6402918"/>
              <a:ext cx="613514" cy="230832"/>
            </a:xfrm>
            <a:prstGeom prst="rect">
              <a:avLst/>
            </a:prstGeom>
            <a:solidFill>
              <a:srgbClr val="4D3C35"/>
            </a:solid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white"/>
                  </a:solidFill>
                  <a:effectLst/>
                  <a:uLnTx/>
                  <a:uFillTx/>
                  <a:latin typeface="DM Sans"/>
                  <a:ea typeface="+mn-ea"/>
                  <a:cs typeface="+mn-cs"/>
                </a:rPr>
                <a:t>©</a:t>
              </a:r>
              <a:r>
                <a:rPr kumimoji="0" lang="en-GB" sz="700" b="0" i="0" u="none" strike="noStrike" kern="1200" cap="none" spc="0" normalizeH="0" baseline="0" noProof="0" dirty="0">
                  <a:ln>
                    <a:noFill/>
                  </a:ln>
                  <a:solidFill>
                    <a:prstClr val="white"/>
                  </a:solidFill>
                  <a:effectLst/>
                  <a:uLnTx/>
                  <a:uFillTx/>
                  <a:latin typeface="DM Sans"/>
                  <a:ea typeface="+mn-ea"/>
                  <a:cs typeface="+mn-cs"/>
                </a:rPr>
                <a:t> 2026</a:t>
              </a:r>
            </a:p>
          </p:txBody>
        </p:sp>
      </p:grpSp>
    </p:spTree>
    <p:extLst>
      <p:ext uri="{BB962C8B-B14F-4D97-AF65-F5344CB8AC3E}">
        <p14:creationId xmlns:p14="http://schemas.microsoft.com/office/powerpoint/2010/main" val="132307184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2A9B85E-0C43-B3BA-51DB-4D6490E8514C}"/>
              </a:ext>
            </a:extLst>
          </p:cNvPr>
          <p:cNvGrpSpPr/>
          <p:nvPr/>
        </p:nvGrpSpPr>
        <p:grpSpPr>
          <a:xfrm>
            <a:off x="17183" y="6402918"/>
            <a:ext cx="1783497" cy="230832"/>
            <a:chOff x="17183" y="6402918"/>
            <a:chExt cx="1783497" cy="230832"/>
          </a:xfrm>
        </p:grpSpPr>
        <p:grpSp>
          <p:nvGrpSpPr>
            <p:cNvPr id="3" name="Graphic 14">
              <a:extLst>
                <a:ext uri="{FF2B5EF4-FFF2-40B4-BE49-F238E27FC236}">
                  <a16:creationId xmlns:a16="http://schemas.microsoft.com/office/drawing/2014/main" id="{3E322F78-C764-C8E5-3903-5B84A9EE1A81}"/>
                </a:ext>
              </a:extLst>
            </p:cNvPr>
            <p:cNvGrpSpPr/>
            <p:nvPr userDrawn="1"/>
          </p:nvGrpSpPr>
          <p:grpSpPr>
            <a:xfrm>
              <a:off x="302398" y="6478560"/>
              <a:ext cx="1498282" cy="101280"/>
              <a:chOff x="7116965" y="5198681"/>
              <a:chExt cx="1418939" cy="95916"/>
            </a:xfrm>
            <a:solidFill>
              <a:srgbClr val="FFFFFF"/>
            </a:solidFill>
          </p:grpSpPr>
          <p:grpSp>
            <p:nvGrpSpPr>
              <p:cNvPr id="5" name="Graphic 14">
                <a:extLst>
                  <a:ext uri="{FF2B5EF4-FFF2-40B4-BE49-F238E27FC236}">
                    <a16:creationId xmlns:a16="http://schemas.microsoft.com/office/drawing/2014/main" id="{76FD90CA-35AB-516E-A2DB-65E2993E6552}"/>
                  </a:ext>
                </a:extLst>
              </p:cNvPr>
              <p:cNvGrpSpPr/>
              <p:nvPr/>
            </p:nvGrpSpPr>
            <p:grpSpPr>
              <a:xfrm>
                <a:off x="7116965" y="5204587"/>
                <a:ext cx="305466" cy="68960"/>
                <a:chOff x="7116965" y="5204587"/>
                <a:chExt cx="305466" cy="68960"/>
              </a:xfrm>
              <a:grpFill/>
            </p:grpSpPr>
            <p:sp>
              <p:nvSpPr>
                <p:cNvPr id="32" name="Freeform: Shape 31">
                  <a:extLst>
                    <a:ext uri="{FF2B5EF4-FFF2-40B4-BE49-F238E27FC236}">
                      <a16:creationId xmlns:a16="http://schemas.microsoft.com/office/drawing/2014/main" id="{0C1096F7-66AA-824C-40A9-32B1EA4A3D32}"/>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3" name="Freeform: Shape 32">
                  <a:extLst>
                    <a:ext uri="{FF2B5EF4-FFF2-40B4-BE49-F238E27FC236}">
                      <a16:creationId xmlns:a16="http://schemas.microsoft.com/office/drawing/2014/main" id="{50658666-5566-C917-CEEE-D6DC049CCBBF}"/>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4" name="Freeform: Shape 33">
                  <a:extLst>
                    <a:ext uri="{FF2B5EF4-FFF2-40B4-BE49-F238E27FC236}">
                      <a16:creationId xmlns:a16="http://schemas.microsoft.com/office/drawing/2014/main" id="{331C4675-9209-0B44-8B98-4D9E273E6DC4}"/>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5" name="Freeform: Shape 34">
                  <a:extLst>
                    <a:ext uri="{FF2B5EF4-FFF2-40B4-BE49-F238E27FC236}">
                      <a16:creationId xmlns:a16="http://schemas.microsoft.com/office/drawing/2014/main" id="{A86DC2EF-B485-3DE4-9BBB-E7F9A60F4F42}"/>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6" name="Freeform: Shape 35">
                  <a:extLst>
                    <a:ext uri="{FF2B5EF4-FFF2-40B4-BE49-F238E27FC236}">
                      <a16:creationId xmlns:a16="http://schemas.microsoft.com/office/drawing/2014/main" id="{819883AB-4E50-AB58-CAD4-DF428CE7AE8A}"/>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sp>
            <p:nvSpPr>
              <p:cNvPr id="6" name="Freeform: Shape 5">
                <a:extLst>
                  <a:ext uri="{FF2B5EF4-FFF2-40B4-BE49-F238E27FC236}">
                    <a16:creationId xmlns:a16="http://schemas.microsoft.com/office/drawing/2014/main" id="{19145120-8856-B702-186F-34E7BFE780A3}"/>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nvGrpSpPr>
              <p:cNvPr id="7" name="Graphic 14">
                <a:extLst>
                  <a:ext uri="{FF2B5EF4-FFF2-40B4-BE49-F238E27FC236}">
                    <a16:creationId xmlns:a16="http://schemas.microsoft.com/office/drawing/2014/main" id="{D39B6DC5-DBE4-057B-73ED-334389BE4A34}"/>
                  </a:ext>
                </a:extLst>
              </p:cNvPr>
              <p:cNvGrpSpPr/>
              <p:nvPr/>
            </p:nvGrpSpPr>
            <p:grpSpPr>
              <a:xfrm>
                <a:off x="7447578" y="5198681"/>
                <a:ext cx="270319" cy="73723"/>
                <a:chOff x="7447578" y="5198681"/>
                <a:chExt cx="270319" cy="73723"/>
              </a:xfrm>
              <a:grpFill/>
            </p:grpSpPr>
            <p:sp>
              <p:nvSpPr>
                <p:cNvPr id="29" name="Freeform: Shape 28">
                  <a:extLst>
                    <a:ext uri="{FF2B5EF4-FFF2-40B4-BE49-F238E27FC236}">
                      <a16:creationId xmlns:a16="http://schemas.microsoft.com/office/drawing/2014/main" id="{B1DF99F6-23CF-36C8-7EE8-78A7965E852D}"/>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0" name="Freeform: Shape 29">
                  <a:extLst>
                    <a:ext uri="{FF2B5EF4-FFF2-40B4-BE49-F238E27FC236}">
                      <a16:creationId xmlns:a16="http://schemas.microsoft.com/office/drawing/2014/main" id="{FE30A8CD-F1E4-4F37-5A94-822A2A295A0D}"/>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1" name="Freeform: Shape 30">
                  <a:extLst>
                    <a:ext uri="{FF2B5EF4-FFF2-40B4-BE49-F238E27FC236}">
                      <a16:creationId xmlns:a16="http://schemas.microsoft.com/office/drawing/2014/main" id="{7D0E88FE-BCC7-4BD6-6267-585D4F782166}"/>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sp>
            <p:nvSpPr>
              <p:cNvPr id="8" name="Freeform: Shape 7">
                <a:extLst>
                  <a:ext uri="{FF2B5EF4-FFF2-40B4-BE49-F238E27FC236}">
                    <a16:creationId xmlns:a16="http://schemas.microsoft.com/office/drawing/2014/main" id="{3991E94D-34CF-A403-493F-3F94FD849846}"/>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nvGrpSpPr>
              <p:cNvPr id="9" name="Graphic 14">
                <a:extLst>
                  <a:ext uri="{FF2B5EF4-FFF2-40B4-BE49-F238E27FC236}">
                    <a16:creationId xmlns:a16="http://schemas.microsoft.com/office/drawing/2014/main" id="{2D4D86B3-2986-CC85-805A-D8A3405CA90F}"/>
                  </a:ext>
                </a:extLst>
              </p:cNvPr>
              <p:cNvGrpSpPr/>
              <p:nvPr/>
            </p:nvGrpSpPr>
            <p:grpSpPr>
              <a:xfrm>
                <a:off x="7505300" y="5198681"/>
                <a:ext cx="578453" cy="73723"/>
                <a:chOff x="7505300" y="5198681"/>
                <a:chExt cx="578453" cy="73723"/>
              </a:xfrm>
              <a:grpFill/>
            </p:grpSpPr>
            <p:sp>
              <p:nvSpPr>
                <p:cNvPr id="21" name="Freeform: Shape 20">
                  <a:extLst>
                    <a:ext uri="{FF2B5EF4-FFF2-40B4-BE49-F238E27FC236}">
                      <a16:creationId xmlns:a16="http://schemas.microsoft.com/office/drawing/2014/main" id="{85EA1758-1317-5427-FABC-4D3E06F32EA4}"/>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2" name="Freeform: Shape 21">
                  <a:extLst>
                    <a:ext uri="{FF2B5EF4-FFF2-40B4-BE49-F238E27FC236}">
                      <a16:creationId xmlns:a16="http://schemas.microsoft.com/office/drawing/2014/main" id="{7A85113B-CCE7-ABB1-15EC-004FC271598C}"/>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3" name="Freeform: Shape 22">
                  <a:extLst>
                    <a:ext uri="{FF2B5EF4-FFF2-40B4-BE49-F238E27FC236}">
                      <a16:creationId xmlns:a16="http://schemas.microsoft.com/office/drawing/2014/main" id="{14E84782-BED8-9038-CFF6-2241B76B017E}"/>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4" name="Freeform: Shape 23">
                  <a:extLst>
                    <a:ext uri="{FF2B5EF4-FFF2-40B4-BE49-F238E27FC236}">
                      <a16:creationId xmlns:a16="http://schemas.microsoft.com/office/drawing/2014/main" id="{4D4952FF-A9B6-E440-8662-0FDEBCBDC22B}"/>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5" name="Freeform: Shape 24">
                  <a:extLst>
                    <a:ext uri="{FF2B5EF4-FFF2-40B4-BE49-F238E27FC236}">
                      <a16:creationId xmlns:a16="http://schemas.microsoft.com/office/drawing/2014/main" id="{41635E71-0AC4-BF4D-5C5D-FC2B4276FBC8}"/>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6" name="Freeform: Shape 25">
                  <a:extLst>
                    <a:ext uri="{FF2B5EF4-FFF2-40B4-BE49-F238E27FC236}">
                      <a16:creationId xmlns:a16="http://schemas.microsoft.com/office/drawing/2014/main" id="{10401EDE-C6E1-E01A-0E8F-D4DD599282D5}"/>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7" name="Freeform: Shape 26">
                  <a:extLst>
                    <a:ext uri="{FF2B5EF4-FFF2-40B4-BE49-F238E27FC236}">
                      <a16:creationId xmlns:a16="http://schemas.microsoft.com/office/drawing/2014/main" id="{0EA54DB1-806D-B0B6-E728-E61B0C807C5D}"/>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8" name="Freeform: Shape 27">
                  <a:extLst>
                    <a:ext uri="{FF2B5EF4-FFF2-40B4-BE49-F238E27FC236}">
                      <a16:creationId xmlns:a16="http://schemas.microsoft.com/office/drawing/2014/main" id="{B2316EE3-2D81-13F7-6DCB-B65C5EC08AAA}"/>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sp>
            <p:nvSpPr>
              <p:cNvPr id="10" name="Freeform: Shape 9">
                <a:extLst>
                  <a:ext uri="{FF2B5EF4-FFF2-40B4-BE49-F238E27FC236}">
                    <a16:creationId xmlns:a16="http://schemas.microsoft.com/office/drawing/2014/main" id="{B0AA3BCD-0691-E9EA-1257-E7C7CFD3FC85}"/>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nvGrpSpPr>
              <p:cNvPr id="11" name="Graphic 14">
                <a:extLst>
                  <a:ext uri="{FF2B5EF4-FFF2-40B4-BE49-F238E27FC236}">
                    <a16:creationId xmlns:a16="http://schemas.microsoft.com/office/drawing/2014/main" id="{922EE53F-02C9-FD96-0042-A69F1FFB875E}"/>
                  </a:ext>
                </a:extLst>
              </p:cNvPr>
              <p:cNvGrpSpPr/>
              <p:nvPr/>
            </p:nvGrpSpPr>
            <p:grpSpPr>
              <a:xfrm>
                <a:off x="7905540" y="5220017"/>
                <a:ext cx="352043" cy="52387"/>
                <a:chOff x="7905540" y="5220017"/>
                <a:chExt cx="352043" cy="52387"/>
              </a:xfrm>
              <a:grpFill/>
            </p:grpSpPr>
            <p:sp>
              <p:nvSpPr>
                <p:cNvPr id="19" name="Freeform: Shape 18">
                  <a:extLst>
                    <a:ext uri="{FF2B5EF4-FFF2-40B4-BE49-F238E27FC236}">
                      <a16:creationId xmlns:a16="http://schemas.microsoft.com/office/drawing/2014/main" id="{EE522A32-F3C8-5D00-C957-C20AC2C32349}"/>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0" name="Freeform: Shape 19">
                  <a:extLst>
                    <a:ext uri="{FF2B5EF4-FFF2-40B4-BE49-F238E27FC236}">
                      <a16:creationId xmlns:a16="http://schemas.microsoft.com/office/drawing/2014/main" id="{F037C87E-2262-02B1-6626-9084F765E839}"/>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grpSp>
            <p:nvGrpSpPr>
              <p:cNvPr id="12" name="Graphic 14">
                <a:extLst>
                  <a:ext uri="{FF2B5EF4-FFF2-40B4-BE49-F238E27FC236}">
                    <a16:creationId xmlns:a16="http://schemas.microsoft.com/office/drawing/2014/main" id="{DF49874B-3A97-0F9E-D29F-ED4B210F432B}"/>
                  </a:ext>
                </a:extLst>
              </p:cNvPr>
              <p:cNvGrpSpPr/>
              <p:nvPr/>
            </p:nvGrpSpPr>
            <p:grpSpPr>
              <a:xfrm>
                <a:off x="8280920" y="5223256"/>
                <a:ext cx="254984" cy="71342"/>
                <a:chOff x="8280920" y="5223256"/>
                <a:chExt cx="254984" cy="71342"/>
              </a:xfrm>
              <a:grpFill/>
            </p:grpSpPr>
            <p:sp>
              <p:nvSpPr>
                <p:cNvPr id="13" name="Freeform: Shape 12">
                  <a:extLst>
                    <a:ext uri="{FF2B5EF4-FFF2-40B4-BE49-F238E27FC236}">
                      <a16:creationId xmlns:a16="http://schemas.microsoft.com/office/drawing/2014/main" id="{BEA095ED-B625-05A3-9FA8-825D55AF4109}"/>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14" name="Freeform: Shape 13">
                  <a:extLst>
                    <a:ext uri="{FF2B5EF4-FFF2-40B4-BE49-F238E27FC236}">
                      <a16:creationId xmlns:a16="http://schemas.microsoft.com/office/drawing/2014/main" id="{CAB3EDCE-66B4-6443-A254-51F23B8AF741}"/>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15" name="Freeform: Shape 14">
                  <a:extLst>
                    <a:ext uri="{FF2B5EF4-FFF2-40B4-BE49-F238E27FC236}">
                      <a16:creationId xmlns:a16="http://schemas.microsoft.com/office/drawing/2014/main" id="{135B605D-67B0-B59C-5077-412A14B5D040}"/>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16" name="Freeform: Shape 15">
                  <a:extLst>
                    <a:ext uri="{FF2B5EF4-FFF2-40B4-BE49-F238E27FC236}">
                      <a16:creationId xmlns:a16="http://schemas.microsoft.com/office/drawing/2014/main" id="{15DD3BB0-B992-4D05-D0A3-95CC3893E751}"/>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17" name="Freeform: Shape 16">
                  <a:extLst>
                    <a:ext uri="{FF2B5EF4-FFF2-40B4-BE49-F238E27FC236}">
                      <a16:creationId xmlns:a16="http://schemas.microsoft.com/office/drawing/2014/main" id="{21D2A53B-8395-F287-F093-58AAF1ABE443}"/>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18" name="Freeform: Shape 17">
                  <a:extLst>
                    <a:ext uri="{FF2B5EF4-FFF2-40B4-BE49-F238E27FC236}">
                      <a16:creationId xmlns:a16="http://schemas.microsoft.com/office/drawing/2014/main" id="{A0C8C266-3638-9A89-2B7C-F187D7DE4901}"/>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grpSp>
        <p:sp>
          <p:nvSpPr>
            <p:cNvPr id="4" name="TextBox 3">
              <a:extLst>
                <a:ext uri="{FF2B5EF4-FFF2-40B4-BE49-F238E27FC236}">
                  <a16:creationId xmlns:a16="http://schemas.microsoft.com/office/drawing/2014/main" id="{02203734-F4A1-9797-41CF-6217C3222ECC}"/>
                </a:ext>
              </a:extLst>
            </p:cNvPr>
            <p:cNvSpPr txBox="1"/>
            <p:nvPr userDrawn="1"/>
          </p:nvSpPr>
          <p:spPr>
            <a:xfrm>
              <a:off x="17183" y="6402918"/>
              <a:ext cx="613514" cy="230832"/>
            </a:xfrm>
            <a:prstGeom prst="rect">
              <a:avLst/>
            </a:prstGeom>
            <a:solidFill>
              <a:srgbClr val="4D3C35"/>
            </a:solid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white"/>
                  </a:solidFill>
                  <a:effectLst/>
                  <a:uLnTx/>
                  <a:uFillTx/>
                  <a:latin typeface="DM Sans"/>
                  <a:ea typeface="+mn-ea"/>
                  <a:cs typeface="+mn-cs"/>
                </a:rPr>
                <a:t>©</a:t>
              </a:r>
              <a:r>
                <a:rPr kumimoji="0" lang="en-GB" sz="700" b="0" i="0" u="none" strike="noStrike" kern="1200" cap="none" spc="0" normalizeH="0" baseline="0" noProof="0" dirty="0">
                  <a:ln>
                    <a:noFill/>
                  </a:ln>
                  <a:solidFill>
                    <a:prstClr val="white"/>
                  </a:solidFill>
                  <a:effectLst/>
                  <a:uLnTx/>
                  <a:uFillTx/>
                  <a:latin typeface="DM Sans"/>
                  <a:ea typeface="+mn-ea"/>
                  <a:cs typeface="+mn-cs"/>
                </a:rPr>
                <a:t> 2026</a:t>
              </a:r>
            </a:p>
          </p:txBody>
        </p:sp>
      </p:grpSp>
    </p:spTree>
    <p:extLst>
      <p:ext uri="{BB962C8B-B14F-4D97-AF65-F5344CB8AC3E}">
        <p14:creationId xmlns:p14="http://schemas.microsoft.com/office/powerpoint/2010/main" val="303993180"/>
      </p:ext>
    </p:extLst>
  </p:cSld>
  <p:clrMapOvr>
    <a:masterClrMapping/>
  </p:clrMapOvr>
</p:sld>
</file>

<file path=ppt/theme/theme1.xml><?xml version="1.0" encoding="utf-8"?>
<a:theme xmlns:a="http://schemas.openxmlformats.org/drawingml/2006/main" name="SYN-COLL_master_template">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2.xml><?xml version="1.0" encoding="utf-8"?>
<a:theme xmlns:a="http://schemas.openxmlformats.org/drawingml/2006/main" name="DSM-Aug24">
  <a:themeElements>
    <a:clrScheme name="DSM">
      <a:dk1>
        <a:sysClr val="windowText" lastClr="000000"/>
      </a:dk1>
      <a:lt1>
        <a:sysClr val="window" lastClr="FFFFFF"/>
      </a:lt1>
      <a:dk2>
        <a:srgbClr val="000000"/>
      </a:dk2>
      <a:lt2>
        <a:srgbClr val="F0F0F0"/>
      </a:lt2>
      <a:accent1>
        <a:srgbClr val="63B2A1"/>
      </a:accent1>
      <a:accent2>
        <a:srgbClr val="48A2CF"/>
      </a:accent2>
      <a:accent3>
        <a:srgbClr val="BD69D7"/>
      </a:accent3>
      <a:accent4>
        <a:srgbClr val="D34252"/>
      </a:accent4>
      <a:accent5>
        <a:srgbClr val="F08B1F"/>
      </a:accent5>
      <a:accent6>
        <a:srgbClr val="B2BF00"/>
      </a:accent6>
      <a:hlink>
        <a:srgbClr val="307297"/>
      </a:hlink>
      <a:folHlink>
        <a:srgbClr val="084337"/>
      </a:folHlink>
    </a:clrScheme>
    <a:fontScheme name="DSM - DM Sans Noto Serif">
      <a:majorFont>
        <a:latin typeface="DM Sans"/>
        <a:ea typeface=""/>
        <a:cs typeface=""/>
      </a:majorFont>
      <a:minorFont>
        <a:latin typeface="Noto Serif"/>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a:noFill/>
        </a:ln>
      </a:spPr>
      <a:bodyPr rtlCol="0" anchor="ctr"/>
      <a:lstStyle>
        <a:defPPr algn="ctr" rtl="0">
          <a:defRPr sz="1400" dirty="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1100" dirty="0" err="1" smtClean="0"/>
        </a:defPPr>
      </a:lstStyle>
    </a:txDef>
  </a:objectDefaults>
  <a:extraClrSchemeLst/>
  <a:extLst>
    <a:ext uri="{05A4C25C-085E-4340-85A3-A5531E510DB2}">
      <thm15:themeFamily xmlns:thm15="http://schemas.microsoft.com/office/thememl/2012/main" name="Romola-v1" id="{6F026CD1-82BA-4210-AA95-7C51B50889F2}" vid="{F145A1CA-3500-4D7F-B498-3DD93CC30CE8}"/>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5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007 - 2010">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007 - 2010">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007 - 2010">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A165892B6C05D4182809F9FEE12DD6A" ma:contentTypeVersion="17" ma:contentTypeDescription="Create a new document." ma:contentTypeScope="" ma:versionID="ca483a94bf9b1791717c4d89a2e14e60">
  <xsd:schema xmlns:xsd="http://www.w3.org/2001/XMLSchema" xmlns:xs="http://www.w3.org/2001/XMLSchema" xmlns:p="http://schemas.microsoft.com/office/2006/metadata/properties" xmlns:ns2="5a2251cd-bd5e-462d-8f0e-b8d48ef43808" xmlns:ns3="bcfbf75d-7e6c-463e-9135-7f47c6067b30" xmlns:ns4="b90a2e66-408a-4fa2-a9cf-bd33f75e05e3" targetNamespace="http://schemas.microsoft.com/office/2006/metadata/properties" ma:root="true" ma:fieldsID="4d8affcf7ec70d395204f087e68c94f9" ns2:_="" ns3:_="" ns4:_="">
    <xsd:import namespace="5a2251cd-bd5e-462d-8f0e-b8d48ef43808"/>
    <xsd:import namespace="bcfbf75d-7e6c-463e-9135-7f47c6067b30"/>
    <xsd:import namespace="b90a2e66-408a-4fa2-a9cf-bd33f75e05e3"/>
    <xsd:element name="properties">
      <xsd:complexType>
        <xsd:sequence>
          <xsd:element name="documentManagement">
            <xsd:complexType>
              <xsd:all>
                <xsd:element ref="ns2:TaxCatchAll" minOccurs="0"/>
                <xsd:element ref="ns2:TaxCatchAllLabel" minOccurs="0"/>
                <xsd:element ref="ns2:DSMClassification" minOccurs="0"/>
                <xsd:element ref="ns3:MediaServiceFastMetadata" minOccurs="0"/>
                <xsd:element ref="ns3:MediaServiceMetadata"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LengthInSeconds" minOccurs="0"/>
                <xsd:element ref="ns3:lcf76f155ced4ddcb4097134ff3c332f" minOccurs="0"/>
                <xsd:element ref="ns4:SharedWithUsers" minOccurs="0"/>
                <xsd:element ref="ns4:SharedWithDetails" minOccurs="0"/>
                <xsd:element ref="ns3:MediaServiceObjectDetectorVersions" minOccurs="0"/>
                <xsd:element ref="ns3:MediaServiceSearchProperties" minOccurs="0"/>
                <xsd:element ref="ns3:MediaServiceBillingMetadata"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TaxCatchAll" ma:index="8" nillable="true" ma:displayName="Taxonomy Catch All Column" ma:hidden="true" ma:list="{9936f3c4-3e6b-4024-84c1-f03156b6eba9}" ma:internalName="TaxCatchAll" ma:showField="CatchAllData" ma:web="b90a2e66-408a-4fa2-a9cf-bd33f75e05e3">
      <xsd:complexType>
        <xsd:complexContent>
          <xsd:extension base="dms:MultiChoiceLookup">
            <xsd:sequence>
              <xsd:element name="Value" type="dms:Lookup" maxOccurs="unbounded" minOccurs="0" nillable="true"/>
            </xsd:sequence>
          </xsd:extension>
        </xsd:complexContent>
      </xsd:complexType>
    </xsd:element>
    <xsd:element name="TaxCatchAllLabel" ma:index="9" nillable="true" ma:displayName="Taxonomy Catch All Column1" ma:hidden="true" ma:list="{9936f3c4-3e6b-4024-84c1-f03156b6eba9}" ma:internalName="TaxCatchAllLabel" ma:readOnly="true" ma:showField="CatchAllDataLabel" ma:web="b90a2e66-408a-4fa2-a9cf-bd33f75e05e3">
      <xsd:complexType>
        <xsd:complexContent>
          <xsd:extension base="dms:MultiChoiceLookup">
            <xsd:sequence>
              <xsd:element name="Value" type="dms:Lookup" maxOccurs="unbounded" minOccurs="0" nillable="true"/>
            </xsd:sequence>
          </xsd:extension>
        </xsd:complexContent>
      </xsd:complexType>
    </xsd:element>
    <xsd:element name="DSMClassification" ma:index="10"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schema>
  <xsd:schema xmlns:xsd="http://www.w3.org/2001/XMLSchema" xmlns:xs="http://www.w3.org/2001/XMLSchema" xmlns:dms="http://schemas.microsoft.com/office/2006/documentManagement/types" xmlns:pc="http://schemas.microsoft.com/office/infopath/2007/PartnerControls" targetNamespace="bcfbf75d-7e6c-463e-9135-7f47c6067b30" elementFormDefault="qualified">
    <xsd:import namespace="http://schemas.microsoft.com/office/2006/documentManagement/types"/>
    <xsd:import namespace="http://schemas.microsoft.com/office/infopath/2007/PartnerControls"/>
    <xsd:element name="MediaServiceFastMetadata" ma:index="11" nillable="true" ma:displayName="MediaServiceFastMetadata" ma:hidden="true" ma:internalName="MediaServiceFastMetadata" ma:readOnly="true">
      <xsd:simpleType>
        <xsd:restriction base="dms:Note"/>
      </xsd:simpleType>
    </xsd:element>
    <xsd:element name="MediaServiceMetadata" ma:index="12" nillable="true" ma:displayName="MediaServiceMetadata" ma:hidden="true" ma:internalName="MediaService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element name="MediaServiceOCR" ma:index="2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90a2e66-408a-4fa2-a9cf-bd33f75e05e3" elementFormDefault="qualified">
    <xsd:import namespace="http://schemas.microsoft.com/office/2006/documentManagement/types"/>
    <xsd:import namespace="http://schemas.microsoft.com/office/infopath/2007/PartnerControls"/>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haredContentType xmlns="Microsoft.SharePoint.Taxonomy.ContentTypeSync" SourceId="1e82cb03-88f0-48bb-a65d-3e95f13147ee" ContentTypeId="0x0101" PreviousValue="false"/>
</file>

<file path=customXml/item4.xml><?xml version="1.0" encoding="utf-8"?>
<p:properties xmlns:p="http://schemas.microsoft.com/office/2006/metadata/properties" xmlns:xsi="http://www.w3.org/2001/XMLSchema-instance" xmlns:pc="http://schemas.microsoft.com/office/infopath/2007/PartnerControls">
  <documentManagement>
    <TaxCatchAll xmlns="5a2251cd-bd5e-462d-8f0e-b8d48ef43808" xsi:nil="true"/>
    <DSMClassification xmlns="5a2251cd-bd5e-462d-8f0e-b8d48ef43808" xsi:nil="true"/>
    <lcf76f155ced4ddcb4097134ff3c332f xmlns="bcfbf75d-7e6c-463e-9135-7f47c6067b3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2CBAE3C-5684-4589-B955-0C153AE0CD25}">
  <ds:schemaRefs>
    <ds:schemaRef ds:uri="http://schemas.microsoft.com/sharepoint/v3/contenttype/forms"/>
  </ds:schemaRefs>
</ds:datastoreItem>
</file>

<file path=customXml/itemProps2.xml><?xml version="1.0" encoding="utf-8"?>
<ds:datastoreItem xmlns:ds="http://schemas.openxmlformats.org/officeDocument/2006/customXml" ds:itemID="{57C3383A-C1A1-401B-9C7D-DCC1D259819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a2251cd-bd5e-462d-8f0e-b8d48ef43808"/>
    <ds:schemaRef ds:uri="bcfbf75d-7e6c-463e-9135-7f47c6067b30"/>
    <ds:schemaRef ds:uri="b90a2e66-408a-4fa2-a9cf-bd33f75e05e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27952B3-5C03-494C-A1D3-065C13D8F668}">
  <ds:schemaRefs>
    <ds:schemaRef ds:uri="Microsoft.SharePoint.Taxonomy.ContentTypeSync"/>
  </ds:schemaRefs>
</ds:datastoreItem>
</file>

<file path=customXml/itemProps4.xml><?xml version="1.0" encoding="utf-8"?>
<ds:datastoreItem xmlns:ds="http://schemas.openxmlformats.org/officeDocument/2006/customXml" ds:itemID="{30D21594-BB26-48BC-B784-86E6B3ED1A24}">
  <ds:schemaRefs>
    <ds:schemaRef ds:uri="http://purl.org/dc/terms/"/>
    <ds:schemaRef ds:uri="http://schemas.microsoft.com/office/2006/documentManagement/types"/>
    <ds:schemaRef ds:uri="b90a2e66-408a-4fa2-a9cf-bd33f75e05e3"/>
    <ds:schemaRef ds:uri="http://schemas.openxmlformats.org/package/2006/metadata/core-properties"/>
    <ds:schemaRef ds:uri="http://purl.org/dc/elements/1.1/"/>
    <ds:schemaRef ds:uri="http://purl.org/dc/dcmitype/"/>
    <ds:schemaRef ds:uri="http://schemas.microsoft.com/office/infopath/2007/PartnerControls"/>
    <ds:schemaRef ds:uri="bcfbf75d-7e6c-463e-9135-7f47c6067b30"/>
    <ds:schemaRef ds:uri="5a2251cd-bd5e-462d-8f0e-b8d48ef43808"/>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42</TotalTime>
  <Words>5765</Words>
  <Application>Microsoft Office PowerPoint</Application>
  <PresentationFormat>Widescreen</PresentationFormat>
  <Paragraphs>839</Paragraphs>
  <Slides>67</Slides>
  <Notes>29</Notes>
  <HiddenSlides>0</HiddenSlides>
  <MMClips>5</MMClips>
  <ScaleCrop>false</ScaleCrop>
  <HeadingPairs>
    <vt:vector size="6" baseType="variant">
      <vt:variant>
        <vt:lpstr>Fonts Used</vt:lpstr>
      </vt:variant>
      <vt:variant>
        <vt:i4>22</vt:i4>
      </vt:variant>
      <vt:variant>
        <vt:lpstr>Theme</vt:lpstr>
      </vt:variant>
      <vt:variant>
        <vt:i4>5</vt:i4>
      </vt:variant>
      <vt:variant>
        <vt:lpstr>Slide Titles</vt:lpstr>
      </vt:variant>
      <vt:variant>
        <vt:i4>67</vt:i4>
      </vt:variant>
    </vt:vector>
  </HeadingPairs>
  <TitlesOfParts>
    <vt:vector size="94" baseType="lpstr">
      <vt:lpstr>Aptos</vt:lpstr>
      <vt:lpstr>Aptos Display</vt:lpstr>
      <vt:lpstr>Arial</vt:lpstr>
      <vt:lpstr>Arial,Sans-Serif</vt:lpstr>
      <vt:lpstr>Calibri</vt:lpstr>
      <vt:lpstr>Century</vt:lpstr>
      <vt:lpstr>DM Sans</vt:lpstr>
      <vt:lpstr>DM Sans 14pt</vt:lpstr>
      <vt:lpstr>DM Sans 14pt ExtraBold</vt:lpstr>
      <vt:lpstr>DM Sans 14pt Light</vt:lpstr>
      <vt:lpstr>DM Sans 14pt Medium</vt:lpstr>
      <vt:lpstr>DM Sans Bold</vt:lpstr>
      <vt:lpstr>DM Sans Medium</vt:lpstr>
      <vt:lpstr>Fira Sans</vt:lpstr>
      <vt:lpstr>Fira Sans Medium</vt:lpstr>
      <vt:lpstr>Lora</vt:lpstr>
      <vt:lpstr>Noto Serif</vt:lpstr>
      <vt:lpstr>Symbol</vt:lpstr>
      <vt:lpstr>Times</vt:lpstr>
      <vt:lpstr>Times New Roman</vt:lpstr>
      <vt:lpstr>Trebuchet MS</vt:lpstr>
      <vt:lpstr>Wingdings</vt:lpstr>
      <vt:lpstr>SYN-COLL_master_template</vt:lpstr>
      <vt:lpstr>DSM-Aug24</vt:lpstr>
      <vt:lpstr>Office Theme</vt:lpstr>
      <vt:lpstr>Tema do Office</vt:lpstr>
      <vt:lpstr>5_dsm-firmenich</vt:lpstr>
      <vt:lpstr>PowerPoint Presentation</vt:lpstr>
      <vt:lpstr>Agenda</vt:lpstr>
      <vt:lpstr>01</vt:lpstr>
      <vt:lpstr>Approach to Skincare is evolving</vt:lpstr>
      <vt:lpstr>New conversations emerge</vt:lpstr>
      <vt:lpstr>Redefining the “slow-aging” benefits’ spectrum</vt:lpstr>
      <vt:lpstr>02</vt:lpstr>
      <vt:lpstr>Collagen</vt:lpstr>
      <vt:lpstr>Over time Collagen’s reserves slow down</vt:lpstr>
      <vt:lpstr> </vt:lpstr>
      <vt:lpstr>We create groundbreaking sustainable solutions that support skin health and empower individuals to maximize their own skin potential, at every stage of their life journey.</vt:lpstr>
      <vt:lpstr>SYN®-COLL CB</vt:lpstr>
      <vt:lpstr>SYN®-COLL CB</vt:lpstr>
      <vt:lpstr>SYN®-COLL CB</vt:lpstr>
      <vt:lpstr>PowerPoint Presentation</vt:lpstr>
      <vt:lpstr>SYN®-COLL CB </vt:lpstr>
      <vt:lpstr>04</vt:lpstr>
      <vt:lpstr>Pioneering Collagen-science</vt:lpstr>
      <vt:lpstr>SYN®-COLL CB technology video</vt:lpstr>
      <vt:lpstr>Our biological target: the Tissue Growth Factor-β (TGF-β)</vt:lpstr>
      <vt:lpstr>The small peptide sequence that activates TGF-β</vt:lpstr>
      <vt:lpstr>Crafting SYN®-COLL CB peptide</vt:lpstr>
      <vt:lpstr>05</vt:lpstr>
      <vt:lpstr>SYN®-COLL CB peptide boosts Collagen up to 174% in skin </vt:lpstr>
      <vt:lpstr>SYN®-COLL CB peptide reduces inflammation</vt:lpstr>
      <vt:lpstr>06</vt:lpstr>
      <vt:lpstr>2.5% SYN®-COLL CB is already proven effective on multiple signs of aging </vt:lpstr>
      <vt:lpstr>SYN®-COLL CB  - Activate your Collagen for lifelong slow aging</vt:lpstr>
      <vt:lpstr>NEW dsm-firmenich in vivo data expand the proposition</vt:lpstr>
      <vt:lpstr>PowerPoint Presentation</vt:lpstr>
      <vt:lpstr>NEW in vivo study design</vt:lpstr>
      <vt:lpstr>Measurement: DERMASCAN</vt:lpstr>
      <vt:lpstr>Age-personalized Collagen boosting</vt:lpstr>
      <vt:lpstr>Before/After product application</vt:lpstr>
      <vt:lpstr>SYN®-COLL CB boosts Collagen also in neck area</vt:lpstr>
      <vt:lpstr>Before/after Collagen mapping visualization</vt:lpstr>
      <vt:lpstr>Volunteers' self-evaluation</vt:lpstr>
      <vt:lpstr>NEW in vivo study design</vt:lpstr>
      <vt:lpstr>1% SYN®-COLL CB prevents Collagen from UV-induced degradation</vt:lpstr>
      <vt:lpstr>Study  design</vt:lpstr>
      <vt:lpstr>Study design </vt:lpstr>
      <vt:lpstr>SYN®-COLL CB reverses visible signs of  photo-aging in just 4 weeks</vt:lpstr>
      <vt:lpstr>SYN®-COLL CB smooths texture and visibly reduces wrinkles’ depth</vt:lpstr>
      <vt:lpstr>Visible pore reduction in just 4 weeks with SYN®-COLL CB </vt:lpstr>
      <vt:lpstr>Visible pore reduction in just 4 weeks with SYN®-COLL CB </vt:lpstr>
      <vt:lpstr>SYN®-COLL CB visibly improves facial contours </vt:lpstr>
      <vt:lpstr>Study design </vt:lpstr>
      <vt:lpstr>Long-term in vivo study design </vt:lpstr>
      <vt:lpstr>SYN®-COLL CB shows significant wrinkle reduction vs placebo</vt:lpstr>
      <vt:lpstr>SYN®-COLL CB reduces the appearance of lines and  wrinkles on diverse ethnic groups over time</vt:lpstr>
      <vt:lpstr>SYN®-COLL CB  - Activate your Collagen for lifelong slow aging</vt:lpstr>
      <vt:lpstr>SYN®-COLL CB</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syn-coll cb_master presentation_with videos_ 2026-08</dc:title>
  <dc:creator>Volker.Rosenberger@dsm-firmenich.com</dc:creator>
  <cp:lastModifiedBy>Marie-Sophie Meisinger</cp:lastModifiedBy>
  <cp:revision>8</cp:revision>
  <dcterms:created xsi:type="dcterms:W3CDTF">2020-09-04T08:41:50Z</dcterms:created>
  <dcterms:modified xsi:type="dcterms:W3CDTF">2026-08-27T15:55:13Z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0x0101000A165892B6C05D4182809F9FEE12DD6A</vt:lpwstr>
  </property>
  <property fmtid="{D5CDD505-2E9C-101B-9397-08002B2CF9AE}" pid="3" name="MSIP_Label_2ff753fd-faf2-4608-9b59-553f003adcdf_Enabled">
    <vt:lpwstr>true</vt:lpwstr>
  </property>
  <property fmtid="{D5CDD505-2E9C-101B-9397-08002B2CF9AE}" pid="4" name="MSIP_Label_2ff753fd-faf2-4608-9b59-553f003adcdf_SetDate">
    <vt:lpwstr>2024-06-07T11:07:53Z</vt:lpwstr>
  </property>
  <property fmtid="{D5CDD505-2E9C-101B-9397-08002B2CF9AE}" pid="5" name="MSIP_Label_2ff753fd-faf2-4608-9b59-553f003adcdf_Method">
    <vt:lpwstr>Privileged</vt:lpwstr>
  </property>
  <property fmtid="{D5CDD505-2E9C-101B-9397-08002B2CF9AE}" pid="6" name="MSIP_Label_2ff753fd-faf2-4608-9b59-553f003adcdf_Name">
    <vt:lpwstr>2ff753fd-faf2-4608-9b59-553f003adcdf</vt:lpwstr>
  </property>
  <property fmtid="{D5CDD505-2E9C-101B-9397-08002B2CF9AE}" pid="7" name="MSIP_Label_2ff753fd-faf2-4608-9b59-553f003adcdf_SiteId">
    <vt:lpwstr>49618402-6ea3-441d-957d-7df8773fee54</vt:lpwstr>
  </property>
  <property fmtid="{D5CDD505-2E9C-101B-9397-08002B2CF9AE}" pid="8" name="MSIP_Label_2ff753fd-faf2-4608-9b59-553f003adcdf_ActionId">
    <vt:lpwstr>4907ce3a-ca6b-4cf2-9f31-6e17d848a23a</vt:lpwstr>
  </property>
  <property fmtid="{D5CDD505-2E9C-101B-9397-08002B2CF9AE}" pid="9" name="MSIP_Label_2ff753fd-faf2-4608-9b59-553f003adcdf_ContentBits">
    <vt:lpwstr>0</vt:lpwstr>
  </property>
  <property fmtid="{D5CDD505-2E9C-101B-9397-08002B2CF9AE}" pid="10" name="MediaServiceImageTags">
    <vt:lpwstr/>
  </property>
</Properties>
</file>